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52" r:id="rId2"/>
    <p:sldId id="257" r:id="rId3"/>
    <p:sldId id="566" r:id="rId4"/>
    <p:sldId id="587" r:id="rId5"/>
    <p:sldId id="586" r:id="rId6"/>
    <p:sldId id="585" r:id="rId7"/>
    <p:sldId id="584" r:id="rId8"/>
    <p:sldId id="583" r:id="rId9"/>
    <p:sldId id="582" r:id="rId10"/>
    <p:sldId id="581" r:id="rId11"/>
    <p:sldId id="580" r:id="rId12"/>
    <p:sldId id="579" r:id="rId13"/>
    <p:sldId id="588" r:id="rId14"/>
    <p:sldId id="578" r:id="rId15"/>
    <p:sldId id="292" r:id="rId16"/>
    <p:sldId id="568" r:id="rId17"/>
    <p:sldId id="5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EE86A-88FB-4B2C-8C60-2318F48E9577}" v="53" dt="2023-10-31T11:23:06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8:27:41.6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00:44.7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00:47.6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09:30.1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09:37.4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1 841 24575,'509'0'0,"-490"1"0,1 1 0,32 8 0,34 2 0,636-10 0,-351-4 0,2195 2 0,-2536-2 0,54-9 0,-53 6 0,52-3 0,552 9 0,-631-1 0,0 0 0,0 0 0,0 0 0,0-1 0,1 0 0,-1 1 0,0-1 0,0-1 0,-1 1 0,1-1 0,0 1 0,0-1 0,-1 0 0,1 0 0,-1-1 0,1 1 0,-1-1 0,0 0 0,0 0 0,0 0 0,-1 0 0,1 0 0,-1 0 0,0-1 0,0 1 0,0-1 0,0 0 0,0 0 0,-1 1 0,1-1 0,-1 0 0,0 0 0,-1-1 0,1 1 0,-1 0 0,0 0 0,0-5 0,1-289 0,-4 136 0,3-118 0,0 2505-1365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09:52.0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618 2381 24575,'97'0'0,"800"-33"0,-392-5 0,-380 30 0,137 8 0,-98 3 0,735-3 0,-898 0 0,0 0 0,0 0 0,0 0 0,0 0 0,0 0 0,0 1 0,0-1 0,0 0 0,0 1 0,0-1 0,0 0 0,0 1 0,0-1 0,0 1 0,0 0 0,-1-1 0,1 1 0,0 0 0,0-1 0,-1 1 0,1 0 0,0 0 0,-1 0 0,1-1 0,-1 1 0,1 0 0,-1 0 0,1 0 0,-1 0 0,0 0 0,1 0 0,-1 0 0,0 2 0,10 26 0,-2 1 0,-1 1 0,4 35 0,7 117 0,-11-103 0,11 123 0,-40-384 0,20 168 0,-1-14 0,1-47 0,0 4 0,2 67 0,-1 1 0,1-1 0,-1 1 0,1-1 0,-1 1 0,0 0 0,0-1 0,0 1 0,0 0 0,0 0 0,-1-1 0,1 1 0,-1 0 0,1 0 0,-1 1 0,0-1 0,0 0 0,0 1 0,0-1 0,0 1 0,0-1 0,0 1 0,0 0 0,-1 0 0,1 0 0,0 0 0,-1 0 0,1 0 0,-1 1 0,-2-1 0,-10-1 0,0 1 0,0 0 0,-1 1 0,-16 2 0,1 0 0,-916 2 0,580-5 0,-86 25 0,151-3 0,81-5 0,-66 1 0,280-17 0,4 0 0,1-1 0,-1 1 0,1 0 0,-1 0 0,0 0 0,1 1 0,-1-1 0,1 0 0,-1 1 0,1 0 0,-1 0 0,1 0 0,-1 0 0,1 0 0,0 0 0,-3 2 0,7-2 0,-1 1 0,1-1 0,0 1 0,0-1 0,-1 0 0,1 0 0,0 1 0,0-1 0,0-1 0,1 1 0,-1 0 0,0 0 0,4 0 0,-4-1 0,377 91 0,-284-77 0,-92-14 0,-1 0 0,1 0 0,-1 0 0,1 0 0,0-1 0,-1 1 0,1-1 0,-1 1 0,1-1 0,-1 0 0,1 0 0,-1 0 0,0 0 0,0-1 0,1 1 0,-1-1 0,0 1 0,0-1 0,0 0 0,0 1 0,-1-1 0,1 0 0,0 0 0,2-4 0,4-8 0,0 0 0,0 0 0,5-17 0,1 0 0,55-130 0,10-18 0,-69 160 0,1 1 0,0 0 0,2 1 0,0 0 0,1 1 0,30-27 0,-35 35 0,1 1 0,0 1 0,1-1 0,0 2 0,-1-1 0,2 2 0,-1-1 0,1 1 0,-1 1 0,1 0 0,0 1 0,0 0 0,21 0 0,5 3 0,0 2 0,-1 2 0,40 9 0,-32-5 0,71 5 0,289-15 0,-259-11 0,71-1 0,517 13 0,-685-7 0,-48 7 0,0 0 0,-1 0 0,1-1 0,0 1 0,-1 0 0,1 0 0,0-1 0,-1 1 0,1 0 0,0-1 0,-1 1 0,1 0 0,-1-1 0,1 1 0,0-1 0,-1 1 0,1-1 0,-1 1 0,1-1 0,-1 0 0,0 1 0,1-1 0,-1 0 0,0 1 0,1-1 0,-1 0 0,0 1 0,0-1 0,0 0 0,1 1 0,-1-1 0,0 0 0,0 0 0,0 1 0,0-1 0,0 0 0,0 1 0,-1-1 0,1 0 0,0 0 0,0 1 0,0-1 0,-1 0 0,1 1 0,0-1 0,-1 0 0,1 1 0,0-1 0,-1 1 0,1-1 0,-1 0 0,1 1 0,-1-1 0,0 1 0,1 0 0,-1-1 0,1 1 0,-1-1 0,0 1 0,1 0 0,-1-1 0,-1 1 0,-8-8 0,-2 1 0,1 1 0,-1 0 0,0 0 0,0 1 0,0 0 0,-1 1 0,1 1 0,-1 0 0,-21-2 0,-21 1 0,-66 1 0,77 4 0,-995 52 0,-58 0 0,992-52 0,-81-4 0,144-3 0,-54-14 0,-32-5 0,361 28 0,-112-5 0,22 3 0,-1-7 0,159-25 0,328-65 0,-462 69 0,239-69 0,-111 22 0,-204 49 0,92-37 0,-174 59 0,18-6 0,16-7 0,-41 14 0,0 1 0,0-1 0,-1 1 0,1-1 0,0 0 0,-1 0 0,0 1 0,1-1 0,-1 0 0,0 0 0,0-1 0,0 1 0,0 0 0,-1 0 0,1 0 0,-1-1 0,1 1 0,0-4 0,-1 1 0,1 1 0,-1 0 0,0-1 0,0 1 0,0 0 0,0-1 0,-1 1 0,0 0 0,0-1 0,0 1 0,0 0 0,-1 0 0,1 0 0,-1 0 0,0 0 0,0 1 0,-1-1 0,1 0 0,-7-5 0,2 2 0,-2 1 0,1 0 0,-1 1 0,0 0 0,0 1 0,0-1 0,-17-4 0,-55-17 0,0 4 0,-138-20 0,-176 1 0,103 14 0,205 17 0,-26-2 0,-165-39 0,214 36 0,-1 4 0,-81-5 0,137 15 0,1 0 0,-1-1 0,0 0 0,1 0 0,-1-1 0,1 0 0,-10-5 0,16 8 0,1-1 0,-1 0 0,1 0 0,0 0 0,-1 0 0,1 0 0,0 0 0,-1 0 0,1 0 0,0 0 0,0-1 0,0 1 0,0 0 0,0-1 0,0 1 0,0-1 0,1 1 0,-1-1 0,0 1 0,1-1 0,-1 1 0,1-1 0,0 0 0,-1 1 0,1-1 0,0 0 0,0 1 0,0-1 0,0 0 0,1 1 0,-1-1 0,0 0 0,1 1 0,-1-1 0,1 0 0,-1 1 0,1-1 0,0 1 0,0-1 0,0 1 0,-1 0 0,1-1 0,1 1 0,0-2 0,2-2 0,1 1 0,0-1 0,0 1 0,0 0 0,0 0 0,0 1 0,1-1 0,0 1 0,0 0 0,0 1 0,8-3 0,76-17 0,-78 19 0,341-53 0,-102 18 0,53-9 0,293-58 0,-558 97 0,-27 7 0,-1-1 0,1-1 0,-1 0 0,0-1 0,13-6 0,-23 10 0,0 0 0,-1 0 0,1 0 0,-1-1 0,1 1 0,-1 0 0,1 0 0,0-1 0,-1 1 0,1 0 0,-1-1 0,1 1 0,-1-1 0,0 1 0,1 0 0,-1-1 0,1 1 0,-1-1 0,0 1 0,1-1 0,-1 0 0,0 1 0,0-1 0,1 1 0,-1-1 0,0 1 0,0-1 0,0 0 0,0 1 0,0-1 0,0 1 0,0-1 0,0 0 0,0 1 0,0-1 0,0 1 0,0-1 0,0 0 0,-1 1 0,1-1 0,0 1 0,0-1 0,0 1 0,-1-1 0,1 1 0,0-1 0,-1 1 0,1-1 0,-1 1 0,1-1 0,-1 1 0,1-1 0,-1 1 0,-33-18 0,-7 7 0,0 1 0,-1 3 0,0 1 0,-82 0 0,87 5 0,-209-1-140,-1 11 1,-248 42-1,-485 130-22,920-169 169,28-7 11,1 1 0,0 2 0,0 1 0,-44 20 0,72-27 6,0-1 1,1 0 0,-1 1-1,1 0 1,-1-1 0,1 1-1,-1 0 1,1 0 0,0 0-1,0 1 1,0-1 0,0 0-1,1 1 1,-1-1 0,1 1-1,-1 0 1,1 0 0,0-1-1,-1 4 1,2-4-25,0 0-1,0 0 1,1 0 0,-1 0-1,1 0 1,-1 0 0,1 0 0,0 0-1,-1 0 1,1 0 0,0-1-1,0 1 1,1 0 0,-1-1 0,0 1-1,0 0 1,1-1 0,-1 0-1,1 1 1,0-1 0,-1 0 0,1 0-1,0 0 1,-1 0 0,1 0-1,0 0 1,0 0 0,0-1 0,2 1-1,31 12 1,1-1 0,-1-2 0,55 7 0,116 5 0,-170-19 0,104 2 0,0-5 0,0-7 0,-1-6 0,264-59 0,-315 52 0,-1-4 0,-1-3 0,151-71 0,-205 80 0,0-1 0,-1-1 0,-1-2 0,-2-1 0,28-27 0,-39 31 0,1 0 0,-2-2 0,-1 0 0,0 0 0,-2-2 0,-1 0 0,0 0 0,8-26 0,-16 39 0,0-1 0,-1 1 0,-1-1 0,1 0 0,-2 0 0,0 0 0,0 0 0,-1 0 0,-2-22 0,1 27 0,-1-1 0,0 1 0,0 0 0,-1 0 0,0 0 0,0 0 0,0 0 0,-1 1 0,1-1 0,-2 1 0,1 0 0,0 0 0,-1 0 0,0 1 0,0 0 0,0 0 0,-12-7 0,-25-12 0,0 1 0,-2 3 0,-1 1 0,0 2 0,-78-16 0,-239-19 0,301 45 0,0 2 0,0 3 0,0 3 0,-107 17 0,165-19 0,-1 1 0,1-1 0,-1 1 0,1 0 0,0 0 0,-1 1 0,1-1 0,0 1 0,0-1 0,0 1 0,0 0 0,0 0 0,0 0 0,0 1 0,1-1 0,-1 0 0,1 1 0,0 0 0,-4 5 0,4-1 0,0 0 0,0 0 0,1 0 0,0 0 0,0 0 0,1 0 0,-1 1 0,3 12 0,0 181 0,3 52 0,-5-251 0,0 1 0,1 0 0,-1-1 0,1 1 0,0 0 0,0-1 0,0 1 0,0-1 0,0 1 0,1-1 0,-1 0 0,1 1 0,-1-1 0,1 0 0,0 0 0,0 0 0,0 0 0,0 0 0,0-1 0,0 1 0,1-1 0,-1 1 0,1-1 0,-1 0 0,1 0 0,-1 0 0,1 0 0,-1 0 0,1-1 0,0 1 0,4 0 0,10 0 0,0 0 0,0-1 0,0 0 0,19-4 0,-7 1 0,0 1 0,0-1 0,-1-2 0,1-1 0,-1-1 0,53-21 0,-70 23 0,1 0 0,-1-1 0,0 0 0,-1-1 0,1 0 0,-1-1 0,-1 0 0,1 0 0,-1-1 0,-1 0 0,0-1 0,0 0 0,-1 0 0,0-1 0,0 1 0,6-17 0,-12 23 0,1 0 0,0 1 0,-1-1 0,0 0 0,0 0 0,0 0 0,-1 0 0,1-1 0,-1 1 0,0 0 0,0 0 0,0 0 0,-1 0 0,1 0 0,-1 0 0,0 0 0,0 0 0,-1 0 0,1 0 0,-1 0 0,1 1 0,-1-1 0,-1 0 0,1 1 0,0 0 0,-1-1 0,0 1 0,0 0 0,0 1 0,0-1 0,0 0 0,0 1 0,-1 0 0,1-1 0,-1 1 0,1 1 0,-1-1 0,0 0 0,0 1 0,0 0 0,-6-1 0,-18-5 0,0 2 0,-1 1 0,0 1 0,0 1 0,0 2 0,-34 3 0,9 4 0,0 1 0,-72 22 0,57-8 0,1 2 0,1 4 0,2 2 0,-121 77 0,179-102 0,0-1 0,0 2 0,1-1 0,-1 1 0,1 0 0,1 0 0,-11 14 0,15-18 0,0 0 0,0 0 0,0 0 0,0 0 0,1 0 0,-1 0 0,0 0 0,1 0 0,0 0 0,-1 0 0,1 0 0,0 0 0,0 0 0,0 1 0,0-1 0,1 0 0,-1 0 0,1 0 0,-1 0 0,1 0 0,0 0 0,-1 0 0,1 0 0,0 0 0,0 0 0,0-1 0,1 1 0,-1 0 0,0-1 0,1 1 0,-1-1 0,1 1 0,-1-1 0,1 0 0,3 2 0,10 8 0,1-1 0,1-1 0,-1-1 0,1 0 0,1-2 0,-1 0 0,1 0 0,0-2 0,1 0 0,29 2 0,-141-21 0,54 14 0,1 2 0,0 2 0,0 1 0,0 3 0,-59 16 0,42-5 0,1 1 0,1 4 0,-55 31 0,94-47 0,0 1 0,1 1 0,0 0 0,1 1 0,0 1 0,0-1 0,-15 21 0,21-24 0,1 1 0,0 0 0,1 1 0,0-1 0,0 1 0,1-1 0,0 1 0,1 0 0,-1 0 0,2 1 0,-1-1 0,1 0 0,1 1 0,0 10 0,3 4 0,0 0 0,2 0 0,0-1 0,2 0 0,1 0 0,0 0 0,2-1 0,0 0 0,2-1 0,0 0 0,1-1 0,1-1 0,1 0 0,21 20 0,11 8 0,2-2 0,1-3 0,109 69 0,-90-66 0,2-4 0,2-3 0,2-2 0,86 26 0,-149-58 0,-1-1 0,1 0 0,0-1 0,0 0 0,0-1 0,0 0 0,0-1 0,19-2 0,-25 1 0,0-1 0,0 1 0,0-1 0,0 0 0,0-1 0,-1 0 0,1 0 0,-1 0 0,0 0 0,0-1 0,0 0 0,0 0 0,0 0 0,-1 0 0,0-1 0,0 0 0,0 0 0,3-6 0,7-16 0,0-1 0,-2-1 0,-1 0 0,-2 0 0,-1-1 0,-1 0 0,-1 0 0,-2-1 0,-1 0 0,-1 0 0,-2 0 0,-1 0 0,-7-41 0,7 62 0,-2 0 0,1 0 0,-1 0 0,-1 0 0,0 0 0,0 0 0,-1 1 0,-11-18 0,12 22 0,-1 1 0,1-1 0,-1 1 0,1-1 0,-1 1 0,-1 1 0,1-1 0,0 1 0,-1 0 0,0 0 0,0 0 0,0 1 0,0 0 0,0 0 0,-11-1 0,-34-3 0,0 2 0,-1 2 0,-87 8 0,138-6 0,-1 0 0,1 0 0,0 0 0,-1 0 0,1 0 0,0 1 0,-1-1 0,1 0 0,0 0 0,-1 1 0,1-1 0,0 1 0,0-1 0,0 1 0,-1 0 0,1 0 0,0-1 0,0 1 0,0 0 0,0 0 0,0 0 0,-1 2 0,2-2 0,0 0 0,0 0 0,0 0 0,1 0 0,-1 0 0,0 0 0,1 0 0,-1 0 0,0 0 0,1 0 0,0 0 0,-1 0 0,1 0 0,-1-1 0,1 1 0,0 0 0,0 0 0,-1-1 0,1 1 0,0 0 0,1 0 0,9 6 0,-1 0 0,1 0 0,17 7 0,47 13 0,1-4 0,1-3 0,102 13 0,-120-22 0,224 32 0,-219-37 0,0-2 0,92-7 0,-155 3 0,1 0 0,0 0 0,0 0 0,0 0 0,0 0 0,0 0 0,0-1 0,0 1 0,0-1 0,0 1 0,0-1 0,-1 0 0,1 0 0,0 1 0,-1-1 0,1-1 0,0 1 0,-1 0 0,1 0 0,-1-1 0,0 1 0,1 0 0,-1-1 0,0 1 0,0-1 0,0 0 0,0 1 0,1-4 0,-2 3 0,0 0 0,-1 0 0,0 0 0,1-1 0,-1 1 0,0 0 0,0 0 0,0 0 0,0 0 0,0 0 0,-1 1 0,1-1 0,0 0 0,-1 0 0,0 1 0,1-1 0,-1 1 0,0 0 0,0-1 0,1 1 0,-1 0 0,0 0 0,0 0 0,0 0 0,-3 0 0,-24-12 0,-1 2 0,0 1 0,0 1 0,-1 2 0,0 1 0,0 1 0,-36 0 0,-11 3 0,-131 15 0,103-2 0,1 6 0,1 4 0,0 4 0,-157 62 0,256-85 0,0 0 0,0 0 0,0 1 0,0 0 0,1 0 0,0 0 0,-1 0 0,-7 8 0,12-10 0,0-1 0,-1 0 0,1 1 0,0-1 0,0 1 0,-1-1 0,1 1 0,0-1 0,0 0 0,0 1 0,0-1 0,-1 1 0,1-1 0,0 1 0,0-1 0,0 1 0,0-1 0,0 1 0,0-1 0,0 1 0,0-1 0,1 1 0,-1-1 0,0 1 0,0-1 0,0 1 0,0-1 0,1 1 0,-1-1 0,0 1 0,0-1 0,1 0 0,0 1 0,1 1 0,0-1 0,0 0 0,1 1 0,-1-1 0,0-1 0,1 1 0,-1 0 0,1 0 0,-1-1 0,1 0 0,3 1 0,52 3 0,-1-2 0,1-2 0,-1-3 0,94-17 0,-47-2 0,162-56 0,-256 75 0,20-7 0,-1-1 0,0-1 0,43-26 0,-66 35 0,-1 0 0,1-1 0,-1 0 0,0 0 0,0 0 0,-1 0 0,1-1 0,-1 0 0,0 0 0,0 0 0,-1 0 0,1 0 0,-1-1 0,0 0 0,-1 0 0,1 0 0,-1 0 0,-1 0 0,1 0 0,-1 0 0,0 0 0,0-1 0,-1 1 0,0-9 0,0 12 0,-1 0 0,0 0 0,0 0 0,0 0 0,0 0 0,-1 0 0,1 1 0,-1-1 0,1 0 0,-1 1 0,0 0 0,0-1 0,0 1 0,-1 0 0,1 0 0,0 0 0,-1 0 0,1 0 0,-1 1 0,-5-3 0,-5-2 0,-1 0 0,0 1 0,-16-3 0,28 7 0,-57-12 0,-1 2 0,1 2 0,-64 1 0,-184 11 0,47 21 0,225-19 0,0 3 0,1 0 0,0 2 0,0 2 0,-43 21 0,77-33 0,-1 0 0,0 0 0,1 0 0,-1 0 0,0 1 0,1-1 0,-1 0 0,1 0 0,-1 1 0,0-1 0,1 0 0,-1 1 0,1-1 0,-1 0 0,0 1 0,1-1 0,-1 1 0,1-1 0,0 1 0,-1-1 0,1 1 0,-1 0 0,1-1 0,0 1 0,-1-1 0,1 1 0,0 0 0,0-1 0,0 1 0,-1 0 0,1-1 0,0 1 0,0 1 0,31 8 0,127 11 0,279-1 0,-353-18 0,939-26 0,-1019 24 0,1-1 0,0 1 0,-1-1 0,1-1 0,-1 1 0,1 0 0,-1-1 0,6-3 0,-9 4 0,0 1 0,0-1 0,-1 1 0,1-1 0,0 0 0,-1 0 0,1 1 0,0-1 0,-1 0 0,1 0 0,-1 0 0,1 0 0,-1 0 0,1 0 0,-1 0 0,0 0 0,0 0 0,1 1 0,-1-1 0,0-1 0,0 1 0,0 0 0,0 0 0,0 0 0,0 0 0,0 0 0,0 0 0,-1 0 0,1 0 0,0 1 0,-1-1 0,1 0 0,0 0 0,-1 0 0,1 0 0,-1 0 0,0 0 0,1 0 0,-1 1 0,0-1 0,1 0 0,-1 1 0,0-1 0,-1 0 0,-6-8 0,-1 0 0,0 1 0,-1 0 0,0 1 0,0 0 0,-18-8 0,-72-29 0,84 38 0,-62-21 0,-1 3 0,-1 4 0,-1 3 0,-1 3 0,-92-2 0,-422 16 0,492 3 0,88-2 0,18-1 0,37 0 0,1094-64 0,43-76 0,-1160 138 0,-1 0 0,1-1 0,0 0 0,-1 0 0,20-9 0,-34 12 0,1-1 0,0 1 0,0-1 0,-1 0 0,1 1 0,-1-1 0,1 0 0,0 0 0,-1 0 0,0 0 0,1-1 0,-1 1 0,0 0 0,1-1 0,-1 1 0,0-1 0,0 1 0,0-1 0,0 1 0,0-1 0,-1 0 0,1 1 0,0-1 0,-1 0 0,0 0 0,1 1 0,-1-1 0,0 0 0,0 0 0,0 0 0,0 0 0,0 1 0,0-1 0,0 0 0,-1 0 0,1 0 0,-1 1 0,1-1 0,-1 0 0,0 0 0,1 1 0,-1-1 0,0 1 0,0-1 0,-2-1 0,-3-6 0,-1 0 0,-1 0 0,0 1 0,0 0 0,0 0 0,-1 1 0,-16-10 0,-78-40 0,76 43 0,-48-20 6,-1 3 0,-2 3 0,-1 3 0,-1 4 0,-118-15 1,-419-11-634,-419 46 515,677 6 105,350-5-37,-11-1 152,0 2-1,0 0 1,0 1 0,0 1-1,0 0 1,-24 9-1,44-12-107,-1 0 0,0 0 0,1 0 0,-1 0 0,1 0 0,-1 0 0,0 1 0,1-1 0,-1 0 0,0 0 0,1 1 0,-1-1 0,1 0 0,-1 1 0,1-1 0,-1 0 0,1 1 0,-1-1 0,1 1 0,-1-1 0,1 1 0,0-1 0,-1 1 0,1-1 0,0 1 0,-1 0 0,1-1 0,0 1 0,0-1 0,0 1 0,-1 0 0,1-1 0,0 1 0,0 0 0,0-1 0,0 1 0,0 0 0,0-1 0,0 1 0,0-1 0,0 1 0,1 0 0,-1-1 0,0 1 0,0 0 0,1-1 0,-1 1 0,0-1 0,0 1 0,1-1 0,-1 1 0,1-1 0,-1 1 0,1-1 0,-1 1 0,1 0 0,36 22 0,41 8 0,1-4 0,135 27 0,-118-31 0,720 120-392,10-82 41,-197-38 351,-606-23 4,-27-3 167,-41-4 273,-869-5-320,33 78-526,319-16 195,537-48 206,-300 7 104,349-10 22,-1 0 1,1-1-1,30-7 0,12-1-119,1797-281-1276,-958 91 1270,-902 200 39,0 0-1,0-1 0,0 0 1,-1 1-1,1-1 0,0 0 1,-1-1-1,1 1 0,0 0 1,-1-1-1,0 1 0,1-1 1,-1 0-1,4-4 0,-6 6-22,0-1-1,0 1 1,0-1-1,0 1 0,0-1 1,0 1-1,0-1 1,0 1-1,0-1 0,0 1 1,0-1-1,0 0 1,-1 1-1,1-1 0,0 1 1,0-1-1,-1 1 1,1 0-1,0-1 0,0 1 1,-1-1-1,1 1 0,-1-1 1,1 1-1,0 0 1,-2-1-1,-27-16 216,-48-14-215,-2 3-1,-1 4 0,-88-16 1,-251-21-136,-391 12-461,-5 51 680,341 2-42,463-4 92,8 0-126,-1-1-1,0 1 1,1 0-1,-1 0 1,1 0-1,-1 1 1,1-1-1,-1 1 1,1 0-1,-1 0 0,1 0 1,-1 0-1,1 1 1,0-1-1,0 1 1,-5 3-1,8-5-22,0 0 0,0 1 0,-1-1 0,1 0 0,0 0 0,0 1 0,-1-1 0,1 0 0,0 0 0,0 1 0,0-1 0,0 0 0,0 1 0,-1-1 0,1 0 0,0 1 0,0-1 0,0 0 0,0 1 0,0-1 0,0 0 0,0 1 0,0-1 0,0 0 0,0 1 0,0-1 0,0 0 0,1 1 0,-1-1 0,0 0 0,0 1 0,0-1 0,0 0 0,0 0 0,1 1 0,-1-1 0,0 0 0,0 0 0,0 1 0,1-1 0,-1 0 0,0 0 0,1 1 0,-1-1 0,0 0 0,0 0 0,1 0 0,-1 0 0,23 8 0,52 6 0,1-4 0,0-3 0,99-3 0,-82-2 0,661 0 0,-1-65 0,-736 61 0,-11 2 0,1-1 0,-1 0 0,1 0 0,-1-1 0,0 0 0,0 0 0,7-3 0,-13 5 0,1-1 0,-1 1 0,0 0 0,1 0 0,-1 0 0,0-1 0,1 1 0,-1 0 0,0 0 0,0-1 0,1 1 0,-1 0 0,0 0 0,0-1 0,1 1 0,-1 0 0,0-1 0,0 1 0,0 0 0,0-1 0,0 1 0,1-1 0,-1 1 0,0 0 0,0-1 0,0 1 0,0 0 0,0-1 0,0 1 0,0-1 0,0 1 0,0 0 0,-1-1 0,1 1 0,0 0 0,0-1 0,0 1 0,0 0 0,0-1 0,-1 1 0,1 0 0,0-1 0,0 1 0,0 0 0,-1-1 0,1 1 0,0 0 0,-1 0 0,1-1 0,0 1 0,-1 0 0,-20-13 0,-8 3 0,1 1 0,-1 1 0,-1 1 0,0 2 0,1 1 0,-51-1 0,36 2 0,-204-7-183,-369 31 0,-254 77-344,370-36 667,373-46-138,-130 11 122,247-26 349,18-1-290,33 0-237,-12-1 79,657 0-204,295-4-377,-3-37 227,-776 28 298,594-67-220,-781 79 263,-8 1 7,-1 0 0,0 0 0,1 0 0,-1 0 0,0-1 0,0 0 0,8-4 0,-13 6-7,1 0-1,-1 0 1,0 0 0,0 0-1,0 0 1,0-1 0,1 1-1,-1 0 1,0 0 0,0 0 0,0 0-1,0-1 1,0 1 0,0 0-1,1 0 1,-1 0 0,0 0-1,0-1 1,0 1 0,0 0-1,0 0 1,0-1 0,0 1-1,0 0 1,0 0 0,0 0 0,0-1-1,0 1 1,0 0 0,0 0-1,0 0 1,0-1 0,0 1-1,0 0 1,-1 0 0,1 0-1,0-1 1,0 1 0,0 0-1,0 0 1,0 0 0,0 0 0,0 0-1,-1-1 1,1 1 0,0 0-1,0 0 1,0 0 0,0 0-1,-1 0 1,1 0 0,0-1-1,0 1 1,0 0 0,-1 0 0,1 0-1,-9-4 35,1-1 0,-1 1-1,0 1 1,0 0 0,0 0 0,0 1 0,-1 0-1,-14-1 1,0-1 9,-141-19-160,-262-2 0,-173 42-702,100 24 564,-964 209-1,1253-202 1076,183-36-510,27-12-315,1 0-1,0 1 1,0-1-1,0 0 1,0 0 0,-1 1-1,1-1 1,0 0-1,0 0 1,0 1-1,0-1 1,0 0 0,0 1-1,0-1 1,0 0-1,0 0 1,0 1 0,0-1-1,0 0 1,0 1-1,0-1 1,0 0 0,0 0-1,0 1 1,0-1-1,0 0 1,0 0-1,0 1 1,0-1 0,0 0-1,1 0 1,-1 1-1,0-1 1,0 0 0,0 0-1,1 1 1,-1-1-1,0 0 1,0 0 0,0 0-1,1 0 1,-1 1-1,0-1 1,1 0-1,6 3 12,0 1-1,0-2 0,0 1 0,1-1 0,11 2 0,133 22-7,205 10-1,161-21-519,-412-14 195,1405 2 157,-879-5 316,-772 7 61,0 6 0,1 6 1,-156 40-1,-398 155-290,600-177 71,2 5 0,-99 59 0,170-81 0,20-18 0,0 0 0,-1 1 0,1-1 0,0 1 0,0-1 0,0 1 0,0-1 0,0 1 0,0-1 0,0 1 0,0-1 0,0 1 0,1-1 0,-1 1 0,0-1 0,0 0 0,0 1 0,0-1 0,1 1 0,-1-1 0,0 1 0,1-1 0,-1 0 0,0 1 0,1-1 0,-1 0 0,0 1 0,1-1 0,-1 0 0,1 1 0,5 2 0,0 0 0,0-1 0,1 1 0,-1-1 0,1 0 0,7 0 0,440 58 0,-347-50 0,618 43-275,2-60 0,-459-15 387,388-13 326,-174 36-438,-606-1 96,-645 5-448,2 35-131,453-7 487,-403 20 115,691-50 370,51 2-362,453 10-127,-322-16 0,-110 1-67,1218-2-835,-1-39 611,-588 7 247,-636 31 250,1-1 1,-1-2-1,46-14 0,-84 20-194,0 0-1,-1 0 0,1 0 0,0 0 1,0 0-1,0-1 0,0 1 0,0 0 1,0-1-1,0 1 0,-1-1 0,1 1 1,0-1-1,0 1 0,0-1 1,-1 0-1,1 1 0,0-1 0,-1 0 1,1 0-1,-1 1 0,1-2 0,-1 1-2,-1-1 1,0 1-1,0 0 0,1 0 0,-1 0 0,0 0 0,0 0 0,0 0 0,0 0 0,-1 0 0,1 0 0,0 0 1,0 0-1,0 1 0,-1-1 0,1 1 0,0-1 0,-2 0 0,-54-23 0,-1 2 0,-1 3-1,-1 3 1,-73-11 0,97 20-6,-179-29-333,-1 9-1,-434 5 1,-441 91-987,811-45 1229,7 1 65,-414 22 197,654-47 579,66-1 152,1740-53-1489,41-122 584,-1782 171 0,198-36 0,-228 41 12,0-1 1,1 1-1,-1-1 0,1 1 1,-1-1-1,0 0 0,1 0 0,-1 0 1,0 0-1,0-1 0,0 1 1,0-1-1,0 1 0,0-1 0,0 1 1,-1-1-1,1 0 0,1-2 1,-2 2 11,-1 1 1,0 0-1,0 0 1,0-1 0,0 1-1,0 0 1,0-1-1,0 1 1,-1 0-1,1 0 1,0-1 0,-1 1-1,1 0 1,-1 0-1,1 0 1,-1 0 0,0 0-1,1-1 1,-1 1-1,0 0 1,0 0 0,0 1-1,0-1 1,-1-1-1,-8-7 30,0 2 0,-1-1 0,0 1 0,0 1-1,-21-9 1,-19-5-54,0 3 0,-102-21 0,-118 0 0,79 22-351,0 8 0,-333 31 0,-376 113 262,872-130 91,-497 102-18,9 29-3,504-132 53,12-2 179,31 0 385,235-5-274,800-50-1198,339-6 432,-1380 58 442,40-4 0,-64 4 4,0 0-1,0 0 1,-1 0-1,1 0 1,0-1-1,0 1 1,0 0-1,0 0 1,0 0-1,0 0 1,0 0-1,-1 0 1,1 0-1,0-1 1,0 1-1,0 0 1,0 0-1,0 0 1,0 0-1,0 0 1,0-1-1,0 1 1,0 0-1,0 0 1,0 0-1,0 0 1,0 0-1,0-1 1,0 1-1,0 0 0,0 0 1,0 0-1,0 0 1,0 0-1,0-1 1,0 1-1,0 0 1,0 0-1,0 0 1,0 0-1,1 0 1,-1 0-1,0-1 1,0 1-1,0 0 1,0 0-1,-18-6 169,-1 1-1,1 1 1,-1 1-1,0 0 1,-20 0 0,0 0-100,-151-8-153,-323 21 0,-191 70-1528,-149 77 269,251-40 1221,403-90 1102,421-53 876,497-98-2078,-306 50-431,92-17 605,782-117-209,-1284 208 293,0-1-1,0 1 1,-1-1 0,1 1 0,0-1 0,-1 0-1,1 0 1,0 0 0,-1 0 0,5-4-1,-4-7 527,-18-5-216,-3 5-310,-1 1 0,0 1 0,-1 1 0,0 0 0,-1 2-1,-28-7 1,-51-12-47,0 4 0,-166-13 0,-215 12-825,477 23 817,-400 2-212,0 17-1,-766 139 1,1006-129 232,13-3 404,-190 58-1,330-78-43,16-3-200,28-1-7,78-6-132,116-20 0,-124 12-21,558-74-888,45-4 787,3 30 64,-504 52-107,179-11 67,-268 8 163,148-33 0,549-215 957,-769 246-1047,16-8 0,-60 21 0,0 0 0,1 0 0,-1-1 0,1 1 0,-1 0 0,0 0 0,1 0 0,-1 0 0,0-1 0,1 1 0,-1 0 0,0 0 0,1-1 0,-1 1 0,0 0 0,0-1 0,1 1 0,-1 0 0,0-1 0,0 1 0,1 0 0,-1-1 0,0 1 0,0-1 0,0 1 0,0 0 0,0-1 0,0 1 0,0-1 0,0 1 0,1 0 0,-2-1 0,1 1 0,0-1 0,0 1 0,0-1 0,0 1 0,0 0 0,0-1 0,0 0 0,-19-12 0,-37-6 0,-48-1-18,-1 5 0,0 5 0,-108 3 0,131 5-74,-878 11-1362,-9 46 1493,270-13-552,461-28 406,-163 7 281,400-21-110,-1-1-1,1 1 1,0 0 0,0 0 0,0 0 0,0 0-1,0-1 1,0 2 0,0-1 0,0 0 0,0 0 0,0 0-1,0 0 1,0 1 0,0-1 0,0 0 0,0 1-1,0-1 1,0 1 0,0-1 0,0 1 0,0 0-1,-1 0 1,36 9 430,228 41-494,143 24 0,237 39 12,383 57-472,100-65 370,-1060-103 225,1-3-1,0-3 1,110-20-1,-174 23-134,0-1 0,0 1 0,0 0 0,0-1 0,0 0 0,-1 1 0,1-1 0,0 0 0,-1 0 0,1 0 0,0 0 0,-1 0 0,1 0 0,-1 0 0,0-1 0,1 1 0,-1-1 0,0 1 0,0-1 0,0 1 0,0-1 0,0 0 0,0 1 0,1-4 0,-2 3 0,0 0 0,0 0 0,-1 0 0,1 0 0,0 1 0,-1-1 0,1 0 0,-1 0 0,0 0 0,0 1 0,1-1 0,-1 0 0,0 1 0,-1-1 0,1 0 0,0 1 0,0 0 0,-1-1 0,1 1 0,0 0 0,-1 0 0,1-1 0,-1 1 0,0 0 0,1 1 0,-1-1 0,-2-1 0,-20-8 0,0 0 0,-1 2 0,0 1 0,0 0 0,0 2 0,-30-2 0,47 6 0,-214-25-288,-431 6 1,-229 72-307,863-51 593,-417 35 1,-343 24 0,-1-33 0,655-29 0,125 2 3,0 0 1,0 1-1,0-1 0,0 0 0,0 0 0,0 0 1,0 0-1,0 0 0,0 0 0,0 0 0,0 1 0,0-1 1,0 0-1,0 0 0,0 0 0,0 0 0,0 0 1,0 0-1,0 0 0,0 1 0,0-1 0,0 0 1,0 0-1,-1 0 0,1 0 0,0 0 0,0 0 1,0 0-1,0 0 0,0 0 0,0 0 0,0 1 0,0-1 1,0 0-1,-1 0 0,1 0 0,0 0 0,0 0 1,0 0-1,0 0 0,0 0 0,0 0 0,0 0 1,0 0-1,-1 0 0,1 0 0,0 0 0,0 0 1,0 0-1,0 0 0,0 0 0,-1 0 0,19 7 374,33 6 216,686 74-674,9-56-709,922-68 790,-1542 26 76,17-4 337,288 9 0,-383 13-413,0 2 0,46 14 0,54 11 0,302 2 0,-174-20 0,92 33 0,-358-47 15,0 0 0,1-1 0,-1 0 0,0-1 0,1 0 0,-1-1 0,18-3 0,-25 3-70,1 0 0,-1 0 0,0-1 0,0 1 0,0-1 0,0 0 0,0 0 0,0 0 0,0 0 0,-1 0 0,1 0 0,-1-1 0,0 1 0,0-1 0,1 0 0,-2 0 0,1 0 0,0 0 0,-1 0 0,1 0 0,-1 0 0,0-1 0,0 1 0,0 0 0,0-1 0,0-3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10:02.7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6280 975 24575,'-249'-36'0,"-401"-6"0,126 18 0,523 25 0,0-1 0,1 0 0,-1 0 0,0 0 0,1 0 0,-1 0 0,0-1 0,0 1 0,1 0 0,-1 0 0,0 0 0,1-1 0,-1 1 0,1 0 0,-1 0 0,0-1 0,1 1 0,-1-1 0,1 1 0,-1 0 0,1-1 0,-1 1 0,1-1 0,-1 1 0,0-2 0,2 1 0,-1 0 0,1 0 0,-1 0 0,1 0 0,0 0 0,-1 0 0,1 0 0,0 0 0,0 0 0,-1 0 0,1 0 0,0 0 0,0 1 0,0-1 0,0 0 0,0 1 0,3-2 0,43-22 0,1 2 0,2 2 0,0 2 0,65-14 0,-47 13 0,263-81 0,307-84 0,-462 149 0,-114 25 0,-1-3 0,104-35 0,-163 47 0,-1 1 0,1-1 0,-1 1 0,1-1 0,-1 1 0,0-1 0,0 0 0,1 0 0,-1 0 0,0 0 0,0 0 0,0 0 0,0 0 0,0 0 0,0 0 0,0 0 0,0 0 0,0-1 0,0 1 0,0-2 0,-1 1 0,0 1 0,0 0 0,0 0 0,0 0 0,0 0 0,-1 0 0,1-1 0,0 1 0,-1 0 0,1 0 0,-1 0 0,1 0 0,-1 0 0,1 0 0,-1 0 0,0 0 0,0 0 0,1 0 0,-1 0 0,-1 0 0,-5-5 0,0 1 0,0-1 0,-1 2 0,0-1 0,-15-6 0,-28-8 0,-1 2 0,0 2 0,-2 2 0,1 3 0,-1 3 0,-1 1 0,-87 3 0,40 8 0,0 5 0,0 4 0,-114 32 0,12 8 0,2 8 0,-364 168 0,547-218 0,19-9 0,17-4 0,56-16 0,108-41 0,-76 22 0,173-54-53,940-273-466,-1144 349 497,-33 7 37,-34 5 22,-14 1 29,-137 11 106,0 6 1,-200 49 0,137-11-194,-202 83 0,106-8 21,245-99 0,1 2 0,1 3 0,-52 42 0,96-68 0,0 1 0,1 0 0,0 1 0,1 0 0,0 1 0,1 0 0,0 1 0,1-1 0,-8 18 0,15-27 0,0-1 0,1 1 0,0-1 0,0 1 0,-1 0 0,2-1 0,-1 1 0,0-1 0,0 1 0,1-1 0,-1 1 0,1-1 0,0 1 0,0-1 0,0 1 0,0-1 0,0 0 0,1 1 0,-1-1 0,1 0 0,-1 0 0,1 0 0,0 0 0,0 0 0,0-1 0,0 1 0,0-1 0,3 3 0,8 4 0,0 1 0,1-2 0,24 11 0,29 6-4,2-2-1,0-3 0,0-3 0,77 7 1,299 12-704,-414-33 603,646 3-155,1-36 235,-415 17 29,-212 12-4,-37 4 65,-15 2 104,-29 8 319,22-9-374,-1246 518-822,-20 54 707,1165-529 1,106-44-6,-18 9 134,22-5 126,17-1 191,24-3-392,-1-1 0,47-5 0,-31 1-43,575-33-204,251-10-438,-2 36 645,-1038 12 800,-2802 80-2780,2491-66 1986,267-11 1929,2018-138-3283,-1326 81 1335,428-58 0,-910 109 0,55-7 0,-1-3 0,0-3 0,-1-3 0,75-30 0,-125 37 401,-21 3 8,-40 0 88,33 5-527,-188-15-195,-1 8 1,-227 20 0,-410 78-842,-91 45 858,-324 42-117,1193-171 489,262-44 1291,934-206-1576,69-13-215,-132 62 336,-1050 191 0,-16 0 0,-39-4 0,-226-7 0,224 15 0,-862 22-475,-7 69-493,-785 218-1270,1421-234 2210,-36 8 2296,296-79-2032,-21 0 1581,32-3-1806,20-12 352,239-112-181,17-1-182,1053-436-1960,-936 418 1107,598-135 1,-611 209 441,-302 60 469,0 4 0,142 7 0,-170 12 1767,-60-9-1150,-89 15 451,-275 39-824,-357 62-1311,-1513 392-513,1811-378 3054,453-134-979,35-1-228,665-66-496,-1-60-787,-517 88 957,954-182 1,-1019 191 0,38-6 0,-155 35 52,-18 3 175,-15 4 354,-33 10-404,-71 17 0,48-15-166,-2389 600-1464,1975-512 1589,464-100 443,19-7-570,0 0-1,0 0 0,0 0 1,0 1-1,0-1 0,0 0 1,0 0-1,-1 0 1,1 0-1,0 0 0,0 1 1,0-1-1,0 0 0,0 0 1,0 0-1,0 0 0,0 1 1,0-1-1,0 0 0,0 0 1,0 0-1,0 0 1,1 0-1,-1 1 0,0-1 1,0 0-1,0 0 0,0 0 1,0 0-1,0 0 0,0 0 1,0 1-1,0-1 0,0 0 1,1 0-1,-1 0 0,0 0 1,0 0-1,0 0 1,0 0-1,0 0 0,0 0 1,1 0-1,-1 0 0,0 0 1,0 1-1,0-1 0,0 0 1,0 0-1,1 0 0,-1 0 1,0 0-1,0 0 1,41 8 247,891 49-262,-575-44-524,585 43 399,-558-31 148,339-14 663,-706-11-680,-47 0 0,-318 5 0,-409 60 0,277 14 0,-666 198 0,935-203 0,142-49 0,52-16 0,24-4 0,40-4 0,-28-2 0,2858-5-660,-2829 6 708,11 2 77,0-4 1,0-1 0,88-18-1,-134 15-22,-16 0-86,-30-4-27,-64-3 10,-119 1 0,112 8 0,-1677-107-1374,1483 84 1406,-623-68-511,752 80 1532,-235 7 0,302 9-1338,100-1 285,-1 0 0,1 1 0,0-1 0,0 0 0,0-1 0,0 1 0,0 0 0,0-1 0,0 1 0,0-1 0,0 1 0,0-1 0,0 0 0,-1-1 0,3 2 0,0-1 0,0 0 0,-1 1 0,2-1 0,-1 1 0,0-1 0,0 1 0,0-1 0,0 1 0,0-1 0,0 1 0,0-1 0,1 1 0,-1-1 0,0 1 0,0-1 0,1 1 0,-1-1 0,0 1 0,1 0 0,-1-1 0,1 1 0,-1-1 0,0 1 0,1 0 0,-1-1 0,1 1 0,-1 0 0,1 0 0,-1-1 0,2 1 0,10-7 0,0 1 0,1 0 0,16-6 0,71-18 0,2 4 0,0 4 0,169-12 0,323 15 0,-297 23 0,0 14 0,452 84 0,-680-89 0,48 9 0,-1 5 0,124 47 0,-234-72 0,-1 1 0,0-1 0,1 1 0,-1 0 0,0 1 0,-1-1 0,8 7 0,-12-9 0,1-1 0,0 1 0,-1 0 0,1 0 0,-1 0 0,1 0 0,-1-1 0,1 1 0,-1 0 0,1 0 0,-1 0 0,0 0 0,0 0 0,1 0 0,-1 0 0,0 0 0,0 0 0,0 0 0,0 0 0,0 0 0,0 1 0,-1 0 0,0-1 0,0 1 0,0-1 0,0 0 0,0 1 0,0-1 0,0 0 0,0 0 0,0 0 0,-1 0 0,1 0 0,0 0 0,-1 0 0,1 0 0,-1 0 0,1 0 0,-4 0 0,-48 20 0,-1-3 0,-79 17 0,-123 11 0,-185 11 0,-848 0 0,1252-60 0,29 2 0,-1 0 0,1 1 0,-1-1 0,1 2 0,-1-1 0,1 1 0,-1 0 0,-13 4 0,20-3 0,1-1 0,-1 0 0,1 0 0,-1 1 0,1-1 0,0 1 0,-1 0 0,1-1 0,0 1 0,0 0 0,0-1 0,0 1 0,1 0 0,-1 0 0,0 0 0,1 0 0,-1 0 0,1 0 0,0 0 0,0 0 0,0 0 0,0 0 0,0 3 0,6 51 0,-4-49 0,19 92 0,-12-68 0,-2 1 0,-1 0 0,-1 0 0,-1 63 0,-3-94 0,-1-1 0,0 1 0,0-1 0,0 1 0,0-1 0,0 1 0,0-1 0,0 1 0,0-1 0,0 1 0,0 0 0,0-1 0,0 1 0,0-1 0,-1 1 0,1-1 0,0 1 0,0-1 0,0 1 0,-1-1 0,1 0 0,0 1 0,-1-1 0,1 1 0,0-1 0,-1 0 0,1 1 0,-1-1 0,1 0 0,-1 1 0,1-1 0,0 0 0,-1 1 0,1-1 0,-1 0 0,1 0 0,-1 0 0,1 0 0,-1 1 0,0-1 0,1 0 0,-1 0 0,1 0 0,-1 0 0,-24-19 0,-4-16 0,1-1 0,-36-60 0,-40-91 0,83 147 0,-261-556 0,275 577 0,0 0 0,-7-38 0,14 56 0,0 0 0,-1 1 0,1-1 0,0 0 0,0 1 0,0-1 0,0 0 0,0 1 0,0-1 0,0 0 0,0 1 0,0-1 0,0 0 0,0 1 0,0-1 0,0 0 0,1 1 0,-1-1 0,0 0 0,0 1 0,1-1 0,-1 0 0,1 1 0,-1-1 0,0 1 0,1-1 0,-1 1 0,1-1 0,-1 1 0,1-1 0,-1 1 0,1 0 0,0-1 0,-1 1 0,1 0 0,0-1 0,-1 1 0,1 0 0,0 0 0,-1-1 0,1 1 0,0 0 0,-1 0 0,1 0 0,0 0 0,-1 0 0,1 0 0,0 0 0,-1 0 0,1 0 0,0 1 0,-1-1 0,1 0 0,0 0 0,-1 1 0,1-1 0,0 0 0,0 1 0,44 24 0,-43-24 0,262 193 0,-86-59 0,-133-103 0,354 242 0,-319-225 0,3-3 0,1-5 0,101 36 0,-145-65 0,1-2 0,0-2 0,0-1 0,1-2 0,49-1 0,208-19 0,-281 14 0,191-25 0,-1-10 0,383-117 0,-492 134 0,-193 36 0,-134 7 0,82-12 0,99-7-2,-1033 96-753,-8-49 45,1022-54 891,62-2 7,15-1 33,108-18 489,753-92-968,5 32-270,-543 53 459,-48 6 67,676-87-7,-849 87 353,0-4 1,121-50-1,-233 77-344,1 1 0,0-1 0,0 0 0,-1 1 0,1-1 0,0 0 0,-1 0 0,1 0 0,-1 0 0,1 0 0,-1-1 0,0 1 0,1 0 0,1-3 0,-3 3 0,0 0 0,0 1 0,0-1 0,1 0 0,-1 1 0,0-1 0,0 0 0,0 1 0,0-1 0,-1 0 0,1 1 0,0-1 0,0 0 0,0 1 0,0-1 0,-1 1 0,1-1 0,0 0 0,-1 1 0,1-1 0,0 1 0,-1-1 0,1 1 0,-1-1 0,1 1 0,-1-1 0,0 0 0,-5-3 0,0-1 0,-1 2 0,1-1 0,-1 1 0,0 0 0,0 0 0,-8-2 0,-47-13 2,-1 3 1,-72-9-1,-139-2-68,171 18-39,-2469-145-1679,2521 152 1719,-726-7 548,893-10 1047,1160-90-2112,13 104 23,-750 8 703,-301 3 49,0 11 1,-2 10-1,-1 10 0,307 91 0,-428-98-164,-30-9-28,-1 3-1,109 48 1,-187-71-1,-1 0 0,0 1 0,0-1 0,0 1 0,0-1 0,0 1 0,-1 0 0,1 1 0,-1-1 0,0 0 0,0 1 0,0 0 0,0 0 0,0 0 0,-1 0 0,0 0 0,0 0 0,0 1 0,0-1 0,-1 1 0,0 0 0,0-1 0,0 1 0,0 0 0,-1-1 0,0 1 0,0 0 0,0 0 0,-1-1 0,1 1 0,-1 0 0,0-1 0,0 1 0,-1-1 0,0 1 0,-2 5 0,-1 1 0,-1 1 0,0-1 0,-1 0 0,0-1 0,-1 0 0,0 0 0,-1 0 0,-15 13 0,-12 6 0,-41 26 0,56-40 0,-323 210 0,92-63 0,237-152 0,-479 305 0,366-241 0,-269 109 0,390-180 0,-92 30 0,88-30 0,0-1 0,0 0 0,0-1 0,0 0 0,0-1 0,-22-2 0,31 2 0,-1-1 0,1 0 0,-1 1 0,1-1 0,-1-1 0,1 1 0,0 0 0,-1 0 0,1-1 0,0 0 0,0 1 0,0-1 0,0 0 0,1 0 0,-1 0 0,0 0 0,1 0 0,-1 0 0,1-1 0,-2-4 0,-17-55 0,20 58 0,-13-63 0,3 0 0,-1-129 0,25-143 0,5 118-221,9 2 0,77-291 0,-66 373 221,5 2 1,6 3-1,5 1 1,130-219-1,-134 272 0,2 3 0,88-95 0,-103 130 0,2 1 0,1 3 0,2 1 0,2 2 0,62-35 0,-94 61 39,1 0 0,0 1 0,1 0 0,0 1-1,0 0 1,0 2 0,0 0 0,0 0 0,1 1 0,-1 1 0,1 1 0,-1 0 0,1 1 0,0 1-1,-1 0 1,27 8 0,-34-6-39,1 0 0,-1 1 0,0 0 0,0 0 0,0 1 0,-1 0 0,0 0 0,0 1 0,0 0 0,-1 0 0,0 1 0,-1-1 0,6 10 0,8 15 0,28 68 0,-22-34 0,-3 0 0,-3 1 0,-3 1 0,-3 1 0,-3 0 0,-3 1 0,-2 75 0,-9 11 0,-8-1 0,-33 166 0,25-217 0,-55 175 0,55-224 0,-2-2 0,-2 0 0,-2-2 0,-60 87 0,54-95 0,-2-1 0,-1-2 0,-76 66 0,87-87 0,-1-1 0,0-1 0,-2-1 0,0-1 0,0-1 0,-2-2 0,0-1 0,-32 8 0,47-15 0,1-1 0,-1 0 0,0-1 0,0-1 0,0 0 0,0-1 0,-25-3 0,33 2 0,0-1 0,0 1 0,0-1 0,0-1 0,0 1 0,0-1 0,1 0 0,-1 0 0,1-1 0,0 0 0,0 0 0,0 0 0,1 0 0,-1-1 0,1 0 0,0 1 0,1-2 0,-1 1 0,-3-7 0,-17-38 0,3-1 0,2 0 0,-15-65 0,-18-50 0,46 154 0,1-1 0,-2 1 0,1 0 0,-2 1 0,0 0 0,0 0 0,-1 0 0,0 1 0,-15-13 0,6 9 0,-1 0 0,0 2 0,0 0 0,-1 1 0,-23-9 0,-9 1 0,-1 2 0,0 2 0,-97-12 0,59 17 0,0 5 0,0 3 0,0 5 0,1 4 0,-124 24 0,-443 132 0,578-140 0,-339 90 0,-563 79 0,280-115 0,886-78 0,307-17-42,569-13-1294,-287 28 1074,-754 4 231,-32-1 42,-15 1 173,-1232 89 71,553-30-264,-380 26-187,780-66 623,-191 18 537,440-36-928,43-2-36,0 0 0,-1 1 0,1 0 0,0 1-1,0 1 1,-17 5 0,31-8 0,0 0 0,-1 0 0,1 0 0,0 0 0,-1 0 0,1 1 0,0-1 0,0 0 0,-1 0 0,1 0 0,0 0 0,-1 0 0,1 1 0,0-1 0,0 0 0,0 0 0,-1 0 0,1 1 0,0-1 0,0 0 0,0 0 0,-1 1 0,1-1 0,0 0 0,0 1 0,0-1 0,0 0 0,0 0 0,0 1 0,0-1 0,0 0 0,0 1 0,0-1 0,0 0 0,0 1 0,0-1 0,0 0 0,0 0 0,0 1 0,0-1 0,0 0 0,0 1 0,0-1 0,0 0 0,0 0 0,1 1 0,-1-1 0,0 0 0,0 0 0,0 1 0,0-1 0,1 0 0,-1 0 0,0 1 0,0-1 0,1 0 0,-1 0 0,0 0 0,1 1 0,22 11 0,58 14 0,160 32 0,-154-40 0,92 18 0,216 53 0,-321-68 0,0 4 0,-2 2 0,84 46 0,-138-62 0,-1 1 0,0 0 0,-1 1 0,28 29 0,-24-22 0,-3-7 0,-10-7 0,-35-3 0,-159 7 0,-1015 27 0,1169-35 0,33-1 0,0-1 0,0 0 0,0 0 0,0 1 0,0-1 0,0 0 0,0 0 0,0 1 0,0-1 0,0 0 0,0 0 0,0 1 0,0-1 0,0 0 0,1 0 0,-1 1 0,0-1 0,0 0 0,0 0 0,0 0 0,0 1 0,1-1 0,-1 0 0,0 0 0,0 0 0,0 0 0,1 0 0,-1 1 0,0-1 0,0 0 0,1 0 0,-1 0 0,0 0 0,0 0 0,1 0 0,-1 0 0,0 0 0,0 0 0,1 0 0,-1 0 0,0 0 0,0 0 0,1 0 0,-1 0 0,0 0 0,0 0 0,1 0 0,-1 0 0,0-1 0,71 12 0,888-10 0,-945-1 0,273-17 0,-214 9 0,137-33 0,-209 40 0,1 1 0,-1 0 0,0 0 0,0 0 0,1-1 0,-1 1 0,0 0 0,0-1 0,0 1 0,1-1 0,-1 0 0,0 1 0,0-1 0,0 0 0,0 0 0,0 1 0,0-1 0,0 0 0,-1 0 0,1 0 0,1-2 0,-2 2 0,-1 0 0,1 0 0,0 0 0,-1 1 0,1-1 0,-1 0 0,1 0 0,-1 1 0,0-1 0,1 0 0,-1 1 0,0-1 0,1 0 0,-1 1 0,0-1 0,0 1 0,1-1 0,-1 1 0,0 0 0,0-1 0,-1 1 0,-62-20 0,-49-2 0,-1 5 0,-144-4 0,-241 20 0,320 3 0,-288-1 0,466-1 0,0 0 0,0 0 0,0 0 0,0 0 0,0 0 0,0 1 0,0-1 0,0 0 0,0 1 0,0-1 0,0 0 0,0 1 0,0-1 0,0 1 0,1 0 0,-1-1 0,0 1 0,0-1 0,1 1 0,-1 0 0,0 0 0,1 0 0,-1-1 0,0 1 0,1 0 0,0 0 0,-1 0 0,1 0 0,-1 0 0,1 0 0,0 0 0,0 0 0,-1 2 0,-24 94 0,-17 132 0,37-199 0,-29 197 0,32-220 0,1 0 0,1-1 0,-1 1 0,1 0 0,0 0 0,1 0 0,2 12 0,-3-18 0,0 0 0,1 0 0,-1 0 0,1-1 0,-1 1 0,1 0 0,-1 0 0,1-1 0,-1 1 0,1 0 0,0-1 0,-1 1 0,1-1 0,0 1 0,-1-1 0,1 1 0,0-1 0,0 0 0,0 1 0,-1-1 0,1 0 0,0 1 0,1-1 0,1 0 0,0 0 0,1 0 0,-1-1 0,0 1 0,0-1 0,0 1 0,0-1 0,-1 0 0,1 0 0,3-2 0,211-115 0,-66 32 0,567-247 0,-706 328 0,24-11 0,3 0 0,67-39 0,-105 55 0,-1 0 0,1-1 0,-1 1 0,0 0 0,1 0 0,-1-1 0,1 1 0,-1 0 0,0 0 0,1-1 0,-1 1 0,0 0 0,1-1 0,-1 1 0,0-1 0,0 1 0,1 0 0,-1-1 0,0 1 0,0-1 0,0 1 0,0 0 0,1-1 0,-1 1 0,0-1 0,0 1 0,0-1 0,0 1 0,0-1 0,0 1 0,0-1 0,0 1 0,0 0 0,-1-1 0,-14-10 0,-34-3 0,43 13 0,-946-147 0,580 100 0,145 28 0,226 20 0,1 0 0,-1 0 0,1 0 0,-1 0 0,0 0 0,1 0 0,-1 0 0,0 0 0,1 0 0,-1 0 0,0 0 0,1 0 0,-1-1 0,1 1 0,-1 0 0,1-1 0,-1 1 0,0 0 0,1-1 0,-1 1 0,1 0 0,-1-1 0,1 1 0,0-1 0,-1 1 0,1-1 0,-1 1 0,1-1 0,0 1 0,-1-1 0,1 1 0,0-1 0,0 0 0,0 1 0,-1-2 0,2 0 0,-1 0 0,1 1 0,-1-1 0,1 0 0,0 1 0,0-1 0,0 0 0,0 1 0,0-1 0,0 1 0,0 0 0,2-2 0,43-36 0,485-261 0,-457 267 0,1 3 0,104-25 0,161-22 0,-308 71 0,53-9 0,162-6 0,89 21 0,-141 3 0,97-1 0,441-4 0,-560-8 0,-1-8 0,289-68 0,-294 45 0,142-30 0,-264 66 0,0 1 0,88 6 0,-55 0 0,76-2 0,121 3 0,-228 2 0,0 2 0,86 25 0,-8-2 0,178 18 0,-153-28 0,194 51 0,-327-66 0,1 1 0,-1 0 0,0 1 0,0 1 0,19 12 0,-31-17 0,-1 0 0,0 0 0,0 1 0,0-1 0,0 1 0,-1 0 0,0 0 0,1 0 0,-1 1 0,-1-1 0,1 1 0,-1-1 0,0 1 0,0 0 0,0 0 0,0 0 0,-1 0 0,0 0 0,0 1 0,0-1 0,-1 0 0,0 9 0,-2 4 0,-1-1 0,0 1 0,-2-1 0,0 0 0,-1 0 0,0 0 0,-1-1 0,-1 0 0,-1 0 0,0-1 0,-1 0 0,-1-1 0,-17 19 0,-12 9 0,-2-2 0,-88 65 0,12-23-130,-4-5 1,-3-5-1,-200 83 0,137-81 118,-382 94 1,340-122 11,-1-10 0,-2-10 0,-1-11 0,0-10 0,-406-42 0,569 30-3,29 3 185,0-1 0,-57-14-1,95 17-181,1 1 0,-1-1 0,1 0 0,0 1 0,0-2 0,-1 1 0,1 0 0,1 0 0,-1-1 0,0 0 0,1 1 0,-1-1 0,1 0 0,0 0 0,0-1 0,0 1 0,-3-6 0,-1-7 0,1 0 0,-7-29 0,9 33 0,-12-62 0,3-1 0,-4-132 0,16 89 0,16-127 0,-4 162-11,3 1-1,3 0 1,4 1-1,4 2 1,3 0-1,48-92 1,-24 74 51,4 2 0,5 2 0,3 4 0,90-96 0,-40 65-107,5 6 0,161-118 0,287-143-1217,-508 340-5542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10:07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4305 1439 24575,'-266'81'0,"163"-54"0,-1697 387-3298,1338-341 3654,-931 25 1,1291-102 76,54 1 643,-63 5 0,110-2-1076,0 0 0,1 0 0,-1 0 0,0 0 0,0 0 0,1 0 0,-1 0 0,0 0 0,0 0 0,1 0 0,-1 1 0,0-1 0,0 0 0,1 1 0,-1-1 0,0 0 0,1 1 0,-1-1 0,1 1 0,-1-1 0,0 1 0,1 0 0,-1-1 0,1 1 0,-1-1 0,1 1 0,0 0 0,-1 0 0,1 0 0,1 0 0,-1 0 0,0 0 0,1 0 0,-1 0 0,1 0 0,-1 0 0,1 0 0,0 0 0,-1 0 0,1 0 0,0 0 0,-1-1 0,1 1 0,0 0 0,0 0 0,0-1 0,0 1 0,0-1 0,0 1 0,0-1 0,1 1 0,25 11 0,-1-1 0,2-1 0,-1-1 0,41 7 0,-4-1 0,7 4 57,867 220-442,7-41-93,-752-165 478,536 106 0,-710-133 90,-35-5 492,-423-51-453,256 26-124,-88-10-333,-823-122-253,1063 151 581,23 5 0,0-1 0,0 0 0,1-1 0,-1 0 0,0 0 0,1 0 0,-1-1 0,1 0 0,0-1 0,-13-8 0,19 12 9,0-1-1,1 0 1,-1 1 0,1-1 0,-1 0 0,1 1 0,-1-1-1,1 0 1,-1 0 0,1 0 0,0 1 0,-1-1 0,1 0-1,0 0 1,0 0 0,0 0 0,0 0 0,-1 1 0,1-1-1,0 0 1,1 0 0,-1 0 0,0 0 0,0 0 0,0 1-1,0-1 1,1 0 0,-1 0 0,0 0 0,1 0 0,-1 1-1,1-1 1,-1 0 0,1 1 0,-1-1 0,2-1 0,30-29 413,-31 30-413,45-31 21,1 1 0,2 2 1,0 3-1,64-25 0,156-57-759,399-106 0,308-5 479,-251 101 175,6 63-627,-604 56 617,1 5 1,182 32 0,-227-21 437,-1 3 0,0 3 1,-2 4-1,125 61 0,-174-72-188,-1 2-1,-1 1 1,0 1-1,-1 1 1,36 37 0,-54-48-166,0 0 0,-1 0 0,-1 1 0,0 1 0,0-1 0,-1 1 0,-1 0 0,0 1 1,0 0-1,-1 0 0,-1 0 0,0 0 0,-1 1 0,-1-1 0,0 1 0,1 23 0,-4-29 1,-1-1 0,1 1 0,-1-1 0,0 1 0,-1-1 0,0 0 0,0 0 0,-1 0 0,1 0 0,-1 0 0,-1-1 0,1 0 0,-1 0 0,-1 0 0,1-1 0,-7 6 0,-19 20 0,-2-3 0,-65 46 0,-100 44 0,-100 33-935,-516 184 0,138-138 108,564-175 690,-1-4 1,0-5 0,-1-5-1,-133-8 1,191-4 140,0-2 0,0-3 0,-75-21 0,106 22 191,1 0-1,1-2 1,-1 0-1,2-2 0,-1 0 1,2-2-1,0 0 1,0-1-1,-33-34 1,28 18-58,1 0 0,2-2 0,2 0 0,1-1 0,1-2 1,2 0-1,1 0 0,3-2 0,0 0 0,-12-70 0,13 33-155,3 0 0,4-1 0,2 0 0,14-130 0,2 104-26,5 0 0,4 2 0,4 0 0,5 2 0,4 1-1,4 2 1,4 1 0,5 3 0,3 2 0,4 2 0,4 2 0,3 3-1,4 3 1,124-114 0,-89 100 44,5 5 0,3 4 0,185-107 0,-231 156 0,2 3 0,2 2 0,1 4 0,0 2 0,2 4 0,1 2 0,0 4 0,109-8 0,-143 21 33,0 1 0,0 3 0,0 0 1,-1 3-1,1 1 0,-1 1 0,-1 3 0,1 0 0,47 24 0,-35-10 22,-1 2 1,-2 2-1,0 2 0,-2 2 0,70 70 0,-57-45-55,-3 1 0,-3 4 0,71 113 0,-91-126 0,-3 2 0,-2 1 0,-3 1 0,-2 1 0,23 99 0,-37-124 0,-1 1 0,-2-1 0,-1 1 0,-2 33 0,-1-52 0,0 1 0,-1 0 0,0-1 0,-1 1 0,0-1 0,-1 0 0,-1 0 0,0 0 0,0-1 0,-1 0 0,-1 0 0,-12 17 0,-14 7 0,0-1 0,-3-2 0,-63 46 0,-138 68 0,51-47-149,-4-9-1,-4-8 1,-4-8 0,-300 69-1,475-138 164,-149 29 279,148-31-551,1-1 0,-1-1 0,0-1 0,0-1 0,-24-4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5E3A3-D828-48FA-BF26-13DD50920C8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4A19-0945-4DFE-8F88-7DE79F257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5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63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c8714c89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5cc8714c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cc8714c89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cc8714c89_2_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c8714c89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c8714c89_0_30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c8714c89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c8714c89_0_30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F910-6A06-E25A-E2C0-C767F6E4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1D936-2883-A733-6C23-1D82C0A3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DFA2-C1F1-571E-08FF-F1732CA7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17CB-F815-6F94-A894-2DDB23CD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571A-1C59-5B61-D21C-ACC1A17C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4235-88B5-C11C-C116-16972F61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6BCDA-0F9F-D4FB-1BD3-34A140ED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4D38-DBAF-A6E9-38A1-3FE23732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470B-75B1-6E83-11CC-7E12E40B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6097-3FC6-5889-0F36-31027FAC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3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84531-5881-9891-3898-6C61EA8C3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B8DB9-2CB8-9DD1-FE19-30D972CC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75AF-D1E3-F5F4-1688-D3484F61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AAF7-6ED9-24D9-270F-6F62D89D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56D1-E28A-F7F5-BCDC-2571AF10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52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ctrTitle"/>
          </p:nvPr>
        </p:nvSpPr>
        <p:spPr>
          <a:xfrm>
            <a:off x="1071406" y="214706"/>
            <a:ext cx="100491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1839130" y="5917197"/>
            <a:ext cx="96274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1F21-E131-2213-6588-B71058F1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3232-9782-EEED-71A5-171D4D3B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31C8-C717-A967-96A2-94E15154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8090-DC57-B6D3-3C9B-5DD858DB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F027-F510-539F-1D40-1B609D35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7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991F-15B9-8798-013B-5779BAA9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2E4EE-4743-2180-1FC6-F20C42A8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AF81-FFD6-6758-FFF0-E7951F17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0766-A4BC-4B29-5E2D-C60D7B29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EBC0-BF50-26A5-0F04-4D388A54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A673-91C0-A572-7D02-FDE8969A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DBDC-8A04-3C74-585E-1A505DD2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E5BAA-9DCA-775F-A87C-444B789B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1EC02-10C2-7095-1609-D32CEAD7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E120F-2043-B5BB-97C3-42E89486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FED6-1DE6-C495-DA98-C8949BDE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263D-9756-B1AD-49DE-60C8E8E9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81F38-8DF7-44A9-C5ED-3C2F48483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64D5-DE76-B133-C48F-7E287497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23607-636D-EED6-4621-B9ED769A0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0A2F2-ACBF-32EF-0F02-5CA57D1CC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BCFFF-4E59-150B-9996-9B511867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5A2D-3571-65ED-E261-F557C0FB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117C7-EE94-20FA-6797-D2783C8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2FD7-BA39-6F49-19DD-00441565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34D8C-E8A9-C52F-6DF2-406BD537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8E4B9-B06A-82AD-30D5-5722A6C2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560B9-A66B-3D22-B6F0-1B9399AD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8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0EA90-0D41-67C4-3D5B-CB4D6EC0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76FC4-B77F-10F1-39A7-AEAAF455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F2EFF-C876-BC47-EE28-C3EBC3D0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0708-8AD5-A4A2-23A6-CE12A674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FA9E-7353-7767-A514-DB97DE26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9CD85-3BF0-6E79-7536-2E99F54D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2F91-5BE1-60FF-FC10-B1461542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33B7C-30E0-750A-CBCF-070E58EE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49D79-2DD6-FA1F-250B-7870234F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5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50BB-2573-010C-5BE2-EE5708CD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CABDC-9426-C06F-23FC-4A7E7D6BF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DE07-C3A3-D6B5-1D9A-0CD37D2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28647-20A7-1A1B-03AB-B8A0880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3102-B75E-C8AE-FD33-E32D032B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DEF5C-264F-FED7-1438-BAC02A02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0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C2F72-D285-A391-49A5-E23BEAD3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349C-3B6A-F97E-96D2-60B1E224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1C87B-E1A0-13CE-C724-D2C682717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E339-C9EA-4C3F-A3D1-EDACFF97F6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66236-C884-D715-443A-8FCC9F1F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CB0C-4D60-C7F8-3BDA-D10FA373D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7E61-9540-4BF1-8169-873B5B1F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9.png"/><Relationship Id="rId15" Type="http://schemas.openxmlformats.org/officeDocument/2006/relationships/customXml" Target="../ink/ink8.xml"/><Relationship Id="rId10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2804161" y="5943054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MITSoC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038600" y="3840480"/>
            <a:ext cx="373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indent="-519112"/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51529" y="2117077"/>
            <a:ext cx="10601864" cy="55399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IN" sz="3600" b="1" dirty="0">
                <a:solidFill>
                  <a:srgbClr val="2F2F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Alzheimer's disease Prediction using Deep Learning.</a:t>
            </a:r>
            <a:endParaRPr lang="en-IN" sz="3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4848" y="2813897"/>
            <a:ext cx="54118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Enrollment Number Student Name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Prof. Revati Deshpande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2691" y="555528"/>
            <a:ext cx="3384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EC772-521B-9045-ECDB-359C70A7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24" y="5432828"/>
            <a:ext cx="999854" cy="102045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94DDF5-FB95-2C2F-1452-E1F97C1BC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60595"/>
              </p:ext>
            </p:extLst>
          </p:nvPr>
        </p:nvGraphicFramePr>
        <p:xfrm>
          <a:off x="3179664" y="3659052"/>
          <a:ext cx="60411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501">
                  <a:extLst>
                    <a:ext uri="{9D8B030D-6E8A-4147-A177-3AD203B41FA5}">
                      <a16:colId xmlns:a16="http://schemas.microsoft.com/office/drawing/2014/main" val="33527295"/>
                    </a:ext>
                  </a:extLst>
                </a:gridCol>
                <a:gridCol w="3602601">
                  <a:extLst>
                    <a:ext uri="{9D8B030D-6E8A-4147-A177-3AD203B41FA5}">
                      <a16:colId xmlns:a16="http://schemas.microsoft.com/office/drawing/2014/main" val="110688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Enrollment</a:t>
                      </a:r>
                      <a:r>
                        <a:rPr lang="en-IN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25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MITU22BTCSD041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Shaaz Mukadam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8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MITU21BTCS072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Vishal </a:t>
                      </a:r>
                      <a:r>
                        <a:rPr lang="en-IN" dirty="0" err="1"/>
                        <a:t>Sakale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52325"/>
                  </a:ext>
                </a:extLst>
              </a:tr>
              <a:tr h="3535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MITU21BTCS0004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Aadityanarayan</a:t>
                      </a:r>
                      <a:r>
                        <a:rPr lang="en-IN" dirty="0"/>
                        <a:t> Jha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5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MITU21BTCS0420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Pratham Desai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8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4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224590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7. Process and Architecture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0CEDF4-7136-7AAB-D788-6233B640C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"/>
          <a:stretch/>
        </p:blipFill>
        <p:spPr bwMode="auto">
          <a:xfrm>
            <a:off x="947928" y="990276"/>
            <a:ext cx="9671374" cy="4700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43DA70-149E-FB75-2316-22FCAB0B5B23}"/>
                  </a:ext>
                </a:extLst>
              </p14:cNvPr>
              <p14:cNvContentPartPr/>
              <p14:nvPr/>
            </p14:nvContentPartPr>
            <p14:xfrm>
              <a:off x="470663" y="202794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43DA70-149E-FB75-2316-22FCAB0B5B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023" y="19649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A772BC0-D0F6-71A4-5774-27C631580CE1}"/>
                  </a:ext>
                </a:extLst>
              </p14:cNvPr>
              <p14:cNvContentPartPr/>
              <p14:nvPr/>
            </p14:nvContentPartPr>
            <p14:xfrm>
              <a:off x="13039344" y="649008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772BC0-D0F6-71A4-5774-27C631580C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76344" y="5860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12F4C9D-2DD7-0FBA-97CB-9C7F16C858C4}"/>
                  </a:ext>
                </a:extLst>
              </p14:cNvPr>
              <p14:cNvContentPartPr/>
              <p14:nvPr/>
            </p14:nvContentPartPr>
            <p14:xfrm>
              <a:off x="292464" y="612648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12F4C9D-2DD7-0FBA-97CB-9C7F16C85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824" y="5496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5DFEA7-4BAD-2835-CDAC-7CF4CD81A199}"/>
                  </a:ext>
                </a:extLst>
              </p14:cNvPr>
              <p14:cNvContentPartPr/>
              <p14:nvPr/>
            </p14:nvContentPartPr>
            <p14:xfrm>
              <a:off x="6117264" y="1636488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5DFEA7-4BAD-2835-CDAC-7CF4CD81A1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4624" y="15738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9C0AC35-4611-712D-D07B-C7920B3F075E}"/>
                  </a:ext>
                </a:extLst>
              </p14:cNvPr>
              <p14:cNvContentPartPr/>
              <p14:nvPr/>
            </p14:nvContentPartPr>
            <p14:xfrm>
              <a:off x="6117264" y="1334088"/>
              <a:ext cx="1912320" cy="801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9C0AC35-4611-712D-D07B-C7920B3F07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54624" y="1271088"/>
                <a:ext cx="203796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DA00AD2-3BFC-575E-C08A-D0112C8BBCC7}"/>
                  </a:ext>
                </a:extLst>
              </p14:cNvPr>
              <p14:cNvContentPartPr/>
              <p14:nvPr/>
            </p14:nvContentPartPr>
            <p14:xfrm>
              <a:off x="7805664" y="1264248"/>
              <a:ext cx="2874960" cy="1061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A00AD2-3BFC-575E-C08A-D0112C8BBC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42664" y="1201248"/>
                <a:ext cx="3000600" cy="11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D949AE-FEE2-42B9-C976-891650216092}"/>
                  </a:ext>
                </a:extLst>
              </p14:cNvPr>
              <p14:cNvContentPartPr/>
              <p14:nvPr/>
            </p14:nvContentPartPr>
            <p14:xfrm>
              <a:off x="8419104" y="1194048"/>
              <a:ext cx="2766240" cy="1449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D949AE-FEE2-42B9-C976-8916502160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6104" y="1131048"/>
                <a:ext cx="289188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E1515D-8E8B-41E4-0A94-E1F5A90644EA}"/>
                  </a:ext>
                </a:extLst>
              </p14:cNvPr>
              <p14:cNvContentPartPr/>
              <p14:nvPr/>
            </p14:nvContentPartPr>
            <p14:xfrm>
              <a:off x="8490384" y="1347048"/>
              <a:ext cx="2209320" cy="1200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E1515D-8E8B-41E4-0A94-E1F5A90644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27744" y="1284408"/>
                <a:ext cx="2334960" cy="13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75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467006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8. Implementation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3E7B35-49C9-E073-7C6D-49C2E88B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1" y="921442"/>
            <a:ext cx="5088168" cy="2804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AA9CCD-CBDC-32FD-2DDF-BE088E77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615" y="3853672"/>
            <a:ext cx="6311401" cy="19592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964EB3-511B-4DCE-1D03-C2E0A6ACC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615" y="919409"/>
            <a:ext cx="6307249" cy="2808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0309E1-6544-30CB-A7F2-0C937E0B6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1" y="3853673"/>
            <a:ext cx="5088168" cy="19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224590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9. Results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E29300-A433-F728-1228-1B07EE7A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965368"/>
            <a:ext cx="999854" cy="1020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7DA227-8B12-CACC-A43F-9935A613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04" y="726471"/>
            <a:ext cx="9131836" cy="40743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0666D7-6AE1-A0E8-A032-6642FC9D82FF}"/>
              </a:ext>
            </a:extLst>
          </p:cNvPr>
          <p:cNvSpPr txBox="1"/>
          <p:nvPr/>
        </p:nvSpPr>
        <p:spPr>
          <a:xfrm>
            <a:off x="925830" y="4907534"/>
            <a:ext cx="100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/>
                <a:cs typeface="Times New Roman"/>
                <a:sym typeface="Times New Roman"/>
              </a:rPr>
              <a:t>Here we set 30 Epoch and it run successfully with 0.9375 accuracy it means 93% accuracy with this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6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DE03B-0525-4628-6F5B-471ACFFDF459}"/>
              </a:ext>
            </a:extLst>
          </p:cNvPr>
          <p:cNvSpPr txBox="1"/>
          <p:nvPr/>
        </p:nvSpPr>
        <p:spPr>
          <a:xfrm>
            <a:off x="889254" y="27989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9. Results</a:t>
            </a:r>
            <a:r>
              <a:rPr lang="en-US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F3165-018F-E66F-9883-10C625E9A50B}"/>
              </a:ext>
            </a:extLst>
          </p:cNvPr>
          <p:cNvSpPr txBox="1"/>
          <p:nvPr/>
        </p:nvSpPr>
        <p:spPr>
          <a:xfrm>
            <a:off x="2836926" y="5990884"/>
            <a:ext cx="774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0C0F9-59C2-55BD-1F90-65CA2679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6" y="5665324"/>
            <a:ext cx="999854" cy="1020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DCF507-9BD9-B941-538D-AA7E4256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29" y="3187300"/>
            <a:ext cx="8230578" cy="247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54BB15-C3FE-DA82-971D-B4E799584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25" y="685800"/>
            <a:ext cx="8000747" cy="23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8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224590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10. Conclusion and Future Work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EB412-EA00-F883-1EC9-E09A547D8337}"/>
              </a:ext>
            </a:extLst>
          </p:cNvPr>
          <p:cNvSpPr txBox="1"/>
          <p:nvPr/>
        </p:nvSpPr>
        <p:spPr>
          <a:xfrm>
            <a:off x="1283970" y="1091799"/>
            <a:ext cx="9990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/>
                <a:cs typeface="Times New Roman"/>
                <a:sym typeface="Times New Roman"/>
              </a:rPr>
              <a:t>So the accuracy of this model using this dataset is </a:t>
            </a:r>
            <a:r>
              <a:rPr lang="en-IN" b="1" dirty="0">
                <a:latin typeface="Times New Roman"/>
                <a:cs typeface="Times New Roman"/>
                <a:sym typeface="Times New Roman"/>
              </a:rPr>
              <a:t>93% </a:t>
            </a:r>
            <a:r>
              <a:rPr lang="en-IN" dirty="0">
                <a:latin typeface="Times New Roman"/>
                <a:cs typeface="Times New Roman"/>
                <a:sym typeface="Times New Roman"/>
              </a:rPr>
              <a:t>,we are trying to increase its accuracy </a:t>
            </a:r>
            <a:r>
              <a:rPr lang="en-IN" dirty="0" err="1">
                <a:latin typeface="Times New Roman"/>
                <a:cs typeface="Times New Roman"/>
                <a:sym typeface="Times New Roman"/>
              </a:rPr>
              <a:t>upto</a:t>
            </a:r>
            <a:r>
              <a:rPr lang="en-IN" dirty="0">
                <a:latin typeface="Times New Roman"/>
                <a:cs typeface="Times New Roman"/>
                <a:sym typeface="Times New Roman"/>
              </a:rPr>
              <a:t> 99% and in this we used normal dataset from Kaggle , but in future we are going to use the dataset from the official diseases prediction website of government.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6FF05-20E2-12F4-2D63-E0945389E313}"/>
              </a:ext>
            </a:extLst>
          </p:cNvPr>
          <p:cNvSpPr txBox="1"/>
          <p:nvPr/>
        </p:nvSpPr>
        <p:spPr>
          <a:xfrm>
            <a:off x="1250497" y="2708232"/>
            <a:ext cx="9281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Reference Link of government website:</a:t>
            </a:r>
          </a:p>
          <a:p>
            <a:endParaRPr lang="en-IN" dirty="0"/>
          </a:p>
          <a:p>
            <a:r>
              <a:rPr lang="en-IN" b="1" i="1" dirty="0"/>
              <a:t>https://healthdata.gov/dataset/Alzheimer-s-Disease-and-Healthy-Aging-Data/i2i7-abim</a:t>
            </a:r>
          </a:p>
        </p:txBody>
      </p:sp>
    </p:spTree>
    <p:extLst>
      <p:ext uri="{BB962C8B-B14F-4D97-AF65-F5344CB8AC3E}">
        <p14:creationId xmlns:p14="http://schemas.microsoft.com/office/powerpoint/2010/main" val="427176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c8714c89_2_35"/>
          <p:cNvSpPr txBox="1">
            <a:spLocks noGrp="1"/>
          </p:cNvSpPr>
          <p:nvPr>
            <p:ph type="body" idx="1"/>
          </p:nvPr>
        </p:nvSpPr>
        <p:spPr>
          <a:xfrm>
            <a:off x="1743401" y="904569"/>
            <a:ext cx="9169014" cy="526331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06400" indent="-406400" algn="just">
              <a:lnSpc>
                <a:spcPct val="150000"/>
              </a:lnSpc>
              <a:spcAft>
                <a:spcPts val="1000"/>
              </a:spcAft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[1] C.A. Lane, J. Hardy, J.M. Schott, Alzheimer’s disease, Eur. J. Neurol. 25 (1) (2017)59–70.</a:t>
            </a:r>
          </a:p>
          <a:p>
            <a:pPr marL="406400" indent="-406400" algn="just">
              <a:lnSpc>
                <a:spcPct val="150000"/>
              </a:lnSpc>
              <a:spcAft>
                <a:spcPts val="1000"/>
              </a:spcAft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[2] Alzheimer’s Disease International (AZ) World Alzheimer Report 2016,Alzheimer’s Disease International, London, UK, https://www.alz.co.uk/research/WorldAlzheimerReport2016.pdf/, 2016. (Accessed 12 December 2017).</a:t>
            </a:r>
          </a:p>
          <a:p>
            <a:pPr marL="406400" indent="-406400" algn="just">
              <a:lnSpc>
                <a:spcPct val="150000"/>
              </a:lnSpc>
              <a:spcAft>
                <a:spcPts val="1000"/>
              </a:spcAft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[3] L.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Minati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T. Edginton, M. Grazia Bruzzone, G.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Giaccone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Reviews: current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conceptsin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Alzheimer’s disease: a multidisciplinary review, Am. J. Alzheimer’s Dis.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OtherDement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. 24 (2) (2009) 95–121.</a:t>
            </a:r>
          </a:p>
          <a:p>
            <a:pPr marL="406400" indent="-406400" algn="just">
              <a:lnSpc>
                <a:spcPct val="150000"/>
              </a:lnSpc>
              <a:spcAft>
                <a:spcPts val="1000"/>
              </a:spcAft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[4] G.B.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Frisoni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N.C. Fox, C.R. Jack Jr., P.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Scheltens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P.M. Thompson, The clinical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useof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structural MRI in Alzheimer disease, Nat. Rev. Neurol. 6 (2) (2010) 67.</a:t>
            </a:r>
          </a:p>
          <a:p>
            <a:pPr marL="406400" indent="-406400" algn="just">
              <a:lnSpc>
                <a:spcPct val="150000"/>
              </a:lnSpc>
              <a:spcAft>
                <a:spcPts val="1000"/>
              </a:spcAft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[5] B.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Deweer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S.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Lehericy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B.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Pillon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M.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Baulac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J.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Chiras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C.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Marsault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Y.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Agid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B.Dubois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Memory disorders in probable Alzheimer’s disease: the role of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hippocam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-pal atrophy as shown with MRI, J. Neurol.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Neurosurg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. Psychiatry 58 (5) (1995)590–597.</a:t>
            </a:r>
          </a:p>
          <a:p>
            <a:pPr marL="406400" indent="-406400" algn="just">
              <a:lnSpc>
                <a:spcPct val="150000"/>
              </a:lnSpc>
              <a:spcAft>
                <a:spcPts val="1000"/>
              </a:spcAft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[6] B.C. Dickerson, I.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Goncharova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M. Sullivan, C.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Forchetti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, R. Wilson, D.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Bennett,L.A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. Beckett, L. </a:t>
            </a:r>
            <a:r>
              <a:rPr lang="en-IN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deToledo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Morrell,</a:t>
            </a:r>
          </a:p>
        </p:txBody>
      </p:sp>
      <p:sp>
        <p:nvSpPr>
          <p:cNvPr id="336" name="Google Shape;336;g5cc8714c89_2_35"/>
          <p:cNvSpPr txBox="1"/>
          <p:nvPr/>
        </p:nvSpPr>
        <p:spPr>
          <a:xfrm>
            <a:off x="1899529" y="-1"/>
            <a:ext cx="2874298" cy="72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Google Shape;47;p1"/>
          <p:cNvSpPr txBox="1"/>
          <p:nvPr/>
        </p:nvSpPr>
        <p:spPr>
          <a:xfrm>
            <a:off x="2903347" y="6055963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4F3D6-377B-84FD-8E90-6BD6E515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055963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6145" y="2374230"/>
            <a:ext cx="5330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2AEA0D-BFF8-9729-A715-94F98855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6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055963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6145" y="2374230"/>
            <a:ext cx="5330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Questions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0DCF7-02FB-F9C5-979B-46FE7764F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1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c8714c89_0_4"/>
          <p:cNvSpPr txBox="1">
            <a:spLocks noGrp="1"/>
          </p:cNvSpPr>
          <p:nvPr>
            <p:ph type="title"/>
          </p:nvPr>
        </p:nvSpPr>
        <p:spPr>
          <a:xfrm>
            <a:off x="2354592" y="187896"/>
            <a:ext cx="693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Outline</a:t>
            </a:r>
          </a:p>
        </p:txBody>
      </p:sp>
      <p:sp>
        <p:nvSpPr>
          <p:cNvPr id="64" name="Google Shape;64;g5cc8714c89_0_4"/>
          <p:cNvSpPr txBox="1"/>
          <p:nvPr/>
        </p:nvSpPr>
        <p:spPr>
          <a:xfrm>
            <a:off x="896471" y="862090"/>
            <a:ext cx="9143292" cy="444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INTRODUCTION	</a:t>
            </a:r>
          </a:p>
          <a:p>
            <a:pPr marL="76200" algn="just"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CONCEPTS AND METHODS</a:t>
            </a:r>
          </a:p>
          <a:p>
            <a:pPr marL="7620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7620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LITERATURE SURVEY</a:t>
            </a:r>
          </a:p>
          <a:p>
            <a:pPr marL="7620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7620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PROJECT PLAN	</a:t>
            </a:r>
          </a:p>
          <a:p>
            <a:pPr marL="76200" algn="just"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SOFTWARE REQUIREMENT SPECIFICATION	</a:t>
            </a:r>
          </a:p>
          <a:p>
            <a:pPr marL="76200" algn="just"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RESULTS	</a:t>
            </a:r>
          </a:p>
          <a:p>
            <a:pPr marL="76200" algn="just"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CONCLUSION AND FUTURE WORK	</a:t>
            </a:r>
          </a:p>
          <a:p>
            <a:pPr marL="76200" algn="just"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algn="just"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Google Shape;47;p1"/>
          <p:cNvSpPr txBox="1"/>
          <p:nvPr/>
        </p:nvSpPr>
        <p:spPr>
          <a:xfrm>
            <a:off x="2903347" y="6055963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29CA3-D608-3AD6-9595-FD3774C6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641246"/>
            <a:ext cx="999854" cy="10204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224590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1. Introduction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18" y="5674871"/>
            <a:ext cx="999854" cy="1020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CADF18-697B-BBFD-6C1B-7D924EFAE9A6}"/>
              </a:ext>
            </a:extLst>
          </p:cNvPr>
          <p:cNvSpPr txBox="1"/>
          <p:nvPr/>
        </p:nvSpPr>
        <p:spPr>
          <a:xfrm>
            <a:off x="985568" y="1091799"/>
            <a:ext cx="102719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Alzheimer's disease is a brain disorder that slowly destroys memory and thinking skills and, eventually, the ability to carry out the simplest tasks. In most people with the disease — those with the late-onset type symptoms first appear in their mid-60s.</a:t>
            </a:r>
          </a:p>
          <a:p>
            <a:r>
              <a:rPr lang="en-IN" b="1" u="sng" dirty="0"/>
              <a:t>There are 4 categories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Mild Dementia.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Moderate Dementia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Non Dementia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Very Mild Dementia</a:t>
            </a:r>
          </a:p>
          <a:p>
            <a:pPr marL="342900" indent="-342900">
              <a:buAutoNum type="romanLcPeriod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Mild Dementia: </a:t>
            </a:r>
            <a:r>
              <a:rPr lang="en-US" dirty="0"/>
              <a:t>Signs and symptoms of mild dementia include memory loss, confusion about the location of familiar places, taking longer than usual to accomplish normal daily tasks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Moderate Dementia: </a:t>
            </a:r>
            <a:r>
              <a:rPr lang="en-US" dirty="0"/>
              <a:t>During the moderate dementia stage of Alzheimer's disease, people grow more confused and forgetful.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24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78C433-860D-5331-21E9-5CA016182D96}"/>
              </a:ext>
            </a:extLst>
          </p:cNvPr>
          <p:cNvSpPr txBox="1"/>
          <p:nvPr/>
        </p:nvSpPr>
        <p:spPr>
          <a:xfrm>
            <a:off x="847543" y="758973"/>
            <a:ext cx="8839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Non Dementia: </a:t>
            </a:r>
            <a:r>
              <a:rPr lang="en-IN" dirty="0"/>
              <a:t>The non-AD group of dementias include a variety of disorders characterized by pathological changes involving various cortical and subcortical circuits.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C1B25-8723-538E-95CF-C07CE89F2D61}"/>
              </a:ext>
            </a:extLst>
          </p:cNvPr>
          <p:cNvSpPr txBox="1"/>
          <p:nvPr/>
        </p:nvSpPr>
        <p:spPr>
          <a:xfrm>
            <a:off x="847543" y="1767006"/>
            <a:ext cx="9417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Very Mild Dementia: </a:t>
            </a:r>
            <a:r>
              <a:rPr lang="en-IN" dirty="0"/>
              <a:t>Signs and symptoms of mild dementia include memory loss, confusion about the location of familiar places.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11FEC-C8AB-7F13-36FF-794044940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" r="776"/>
          <a:stretch/>
        </p:blipFill>
        <p:spPr>
          <a:xfrm>
            <a:off x="847543" y="3429000"/>
            <a:ext cx="9729216" cy="2800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1FBE1-A429-BAD4-41BA-AFA7A478A1F2}"/>
              </a:ext>
            </a:extLst>
          </p:cNvPr>
          <p:cNvSpPr txBox="1"/>
          <p:nvPr/>
        </p:nvSpPr>
        <p:spPr>
          <a:xfrm>
            <a:off x="8384485" y="3251964"/>
            <a:ext cx="219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Very Mild Dementia</a:t>
            </a:r>
            <a:endParaRPr lang="en-IN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2A173-1AFB-4F78-BC29-5B4F4BF01688}"/>
              </a:ext>
            </a:extLst>
          </p:cNvPr>
          <p:cNvSpPr txBox="1"/>
          <p:nvPr/>
        </p:nvSpPr>
        <p:spPr>
          <a:xfrm>
            <a:off x="1307869" y="3251964"/>
            <a:ext cx="165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Mild Dementia</a:t>
            </a:r>
            <a:endParaRPr lang="en-IN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38AE3-24D4-D906-0BDF-58AA318D580A}"/>
              </a:ext>
            </a:extLst>
          </p:cNvPr>
          <p:cNvSpPr txBox="1"/>
          <p:nvPr/>
        </p:nvSpPr>
        <p:spPr>
          <a:xfrm>
            <a:off x="3426151" y="3251964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Moderate Dementia</a:t>
            </a:r>
            <a:endParaRPr lang="en-IN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85CF5-9B8A-0C8B-1D8E-B626496A9FD0}"/>
              </a:ext>
            </a:extLst>
          </p:cNvPr>
          <p:cNvSpPr txBox="1"/>
          <p:nvPr/>
        </p:nvSpPr>
        <p:spPr>
          <a:xfrm>
            <a:off x="6000750" y="3251964"/>
            <a:ext cx="165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Mild Dementia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88276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224590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2. Problem Statement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981FF1-6CC8-27E5-3CC4-FD9B23C662D2}"/>
              </a:ext>
            </a:extLst>
          </p:cNvPr>
          <p:cNvSpPr txBox="1"/>
          <p:nvPr/>
        </p:nvSpPr>
        <p:spPr>
          <a:xfrm>
            <a:off x="591888" y="1788731"/>
            <a:ext cx="10708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2F2F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Alzheimer's disease Prediction using Deep Learning.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4190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224590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3. Objectives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F837FC-1968-F57C-9252-51EF36BB55B2}"/>
              </a:ext>
            </a:extLst>
          </p:cNvPr>
          <p:cNvSpPr txBox="1"/>
          <p:nvPr/>
        </p:nvSpPr>
        <p:spPr>
          <a:xfrm>
            <a:off x="613372" y="1038573"/>
            <a:ext cx="97587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1.Data Collection and Preprocessing: </a:t>
            </a:r>
          </a:p>
          <a:p>
            <a:pPr algn="just"/>
            <a:r>
              <a:rPr lang="en-IN" dirty="0"/>
              <a:t>Gather a diverse dataset comprising medical records, neuroimaging data, genetic information, and demographic details of patients, including those diagnosed with Alzheimer's and a control group of healthy individuals.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2.Model Development: </a:t>
            </a:r>
          </a:p>
          <a:p>
            <a:pPr algn="just"/>
            <a:r>
              <a:rPr lang="en-IN" dirty="0"/>
              <a:t>Design and train a sophisticated deep learning model, possibly leveraging architectures like convolutional neural networks (CNNs), recurrent neural networks (RNNs), or transformer-based models, to </a:t>
            </a:r>
            <a:r>
              <a:rPr lang="en-IN" dirty="0" err="1"/>
              <a:t>analyze</a:t>
            </a:r>
            <a:r>
              <a:rPr lang="en-IN" dirty="0"/>
              <a:t> complex patterns and relationships within the data and accurately predict the likelihood of Alzheimer's disease.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3.Comparison with Existing Methods: </a:t>
            </a:r>
          </a:p>
          <a:p>
            <a:pPr algn="just"/>
            <a:r>
              <a:rPr lang="en-IN" dirty="0"/>
              <a:t>Compare the performance of the deep learning model with traditional machine learning techniques and existing clinical assessment methods to demonstrate the model's superiority in terms of accuracy, efficiency,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3589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224590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4. Concepts and Methods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6FD03-E33B-4062-5BBE-26130858BD69}"/>
              </a:ext>
            </a:extLst>
          </p:cNvPr>
          <p:cNvSpPr txBox="1"/>
          <p:nvPr/>
        </p:nvSpPr>
        <p:spPr>
          <a:xfrm>
            <a:off x="495215" y="120956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2F2F2F"/>
                </a:solidFill>
                <a:latin typeface="Times New Roman" panose="02020603050405020304" pitchFamily="18" charset="0"/>
              </a:rPr>
              <a:t>Concept: Image Pre-processing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1990D-5DE1-04D7-516B-B5A4F25E4A2D}"/>
              </a:ext>
            </a:extLst>
          </p:cNvPr>
          <p:cNvSpPr txBox="1"/>
          <p:nvPr/>
        </p:nvSpPr>
        <p:spPr>
          <a:xfrm>
            <a:off x="434567" y="1578900"/>
            <a:ext cx="11642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Image processing involves performing operations on an image to make it better or to get important information from it. It's like fixing or improving a picture, and it's a bit like working with signals. The input is an image, and the output can be a better image or some important details from the image.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CB8C3-A177-73C8-9A74-F771E5F2F573}"/>
              </a:ext>
            </a:extLst>
          </p:cNvPr>
          <p:cNvSpPr txBox="1"/>
          <p:nvPr/>
        </p:nvSpPr>
        <p:spPr>
          <a:xfrm>
            <a:off x="434568" y="2692599"/>
            <a:ext cx="11280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Method: Convolution Neural Network (CNN):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17D593-C705-C906-63E7-9F1276A11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3" t="1329" r="10754" b="5358"/>
          <a:stretch/>
        </p:blipFill>
        <p:spPr>
          <a:xfrm>
            <a:off x="7763256" y="2192364"/>
            <a:ext cx="3951928" cy="3789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80BC89-3271-3C13-DCD9-D65F7FF44983}"/>
              </a:ext>
            </a:extLst>
          </p:cNvPr>
          <p:cNvSpPr txBox="1"/>
          <p:nvPr/>
        </p:nvSpPr>
        <p:spPr>
          <a:xfrm>
            <a:off x="571500" y="3061931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A Convolutional Neural Network (CNN) is a type of deep learning algorithm that is particularly well-suited for image recognition and processing tasks.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FB8CC-8328-38FB-7B7E-8E214EB14B00}"/>
              </a:ext>
            </a:extLst>
          </p:cNvPr>
          <p:cNvSpPr txBox="1"/>
          <p:nvPr/>
        </p:nvSpPr>
        <p:spPr>
          <a:xfrm>
            <a:off x="571499" y="4072542"/>
            <a:ext cx="6933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It is made up of multiple layers, including convolutional layers, pooling layers, and fully connected layers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242701-3B75-3CDC-464F-DF66FC5DB508}"/>
              </a:ext>
            </a:extLst>
          </p:cNvPr>
          <p:cNvSpPr txBox="1"/>
          <p:nvPr/>
        </p:nvSpPr>
        <p:spPr>
          <a:xfrm>
            <a:off x="571499" y="4804255"/>
            <a:ext cx="6735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CNNs are trained using a large dataset of labeled images, where the network learns to recognize patterns and features that are associated with specific objects or classes.</a:t>
            </a:r>
          </a:p>
        </p:txBody>
      </p:sp>
    </p:spTree>
    <p:extLst>
      <p:ext uri="{BB962C8B-B14F-4D97-AF65-F5344CB8AC3E}">
        <p14:creationId xmlns:p14="http://schemas.microsoft.com/office/powerpoint/2010/main" val="253081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207337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5. Literature Survey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5EBDB0-60AA-EBF3-95D5-9448CBE21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74578"/>
              </p:ext>
            </p:extLst>
          </p:nvPr>
        </p:nvGraphicFramePr>
        <p:xfrm>
          <a:off x="232913" y="719666"/>
          <a:ext cx="11656582" cy="50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93">
                  <a:extLst>
                    <a:ext uri="{9D8B030D-6E8A-4147-A177-3AD203B41FA5}">
                      <a16:colId xmlns:a16="http://schemas.microsoft.com/office/drawing/2014/main" val="1457392189"/>
                    </a:ext>
                  </a:extLst>
                </a:gridCol>
                <a:gridCol w="2216988">
                  <a:extLst>
                    <a:ext uri="{9D8B030D-6E8A-4147-A177-3AD203B41FA5}">
                      <a16:colId xmlns:a16="http://schemas.microsoft.com/office/drawing/2014/main" val="4132297724"/>
                    </a:ext>
                  </a:extLst>
                </a:gridCol>
                <a:gridCol w="1552755">
                  <a:extLst>
                    <a:ext uri="{9D8B030D-6E8A-4147-A177-3AD203B41FA5}">
                      <a16:colId xmlns:a16="http://schemas.microsoft.com/office/drawing/2014/main" val="2435220663"/>
                    </a:ext>
                  </a:extLst>
                </a:gridCol>
                <a:gridCol w="2415396">
                  <a:extLst>
                    <a:ext uri="{9D8B030D-6E8A-4147-A177-3AD203B41FA5}">
                      <a16:colId xmlns:a16="http://schemas.microsoft.com/office/drawing/2014/main" val="304136721"/>
                    </a:ext>
                  </a:extLst>
                </a:gridCol>
                <a:gridCol w="1483744">
                  <a:extLst>
                    <a:ext uri="{9D8B030D-6E8A-4147-A177-3AD203B41FA5}">
                      <a16:colId xmlns:a16="http://schemas.microsoft.com/office/drawing/2014/main" val="1358889784"/>
                    </a:ext>
                  </a:extLst>
                </a:gridCol>
                <a:gridCol w="1242203">
                  <a:extLst>
                    <a:ext uri="{9D8B030D-6E8A-4147-A177-3AD203B41FA5}">
                      <a16:colId xmlns:a16="http://schemas.microsoft.com/office/drawing/2014/main" val="1879344981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val="102674804"/>
                    </a:ext>
                  </a:extLst>
                </a:gridCol>
                <a:gridCol w="1328469">
                  <a:extLst>
                    <a:ext uri="{9D8B030D-6E8A-4147-A177-3AD203B41FA5}">
                      <a16:colId xmlns:a16="http://schemas.microsoft.com/office/drawing/2014/main" val="3657323765"/>
                    </a:ext>
                  </a:extLst>
                </a:gridCol>
              </a:tblGrid>
              <a:tr h="775067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Method used Techniques / technology(s/w &amp; h/w)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Result compared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4134"/>
                  </a:ext>
                </a:extLst>
              </a:tr>
              <a:tr h="1217964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Alzheimer’s disease · Feature fusion · MRI · PET · Heuristic methods · Deep learning(M)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 and MRI images, while a modified Resnet18 deep learning architecture is trained simultaneously on the two datasets.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 used the Alzheimer’s Disease Neuroimaging (ADNI) database in this study.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 of 73.90% on the ADNI database.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modified Resnet18 deep learning architecture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Further research is needed to optimize the use of these models in clinical practice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56262"/>
                  </a:ext>
                </a:extLst>
              </a:tr>
              <a:tr h="1217964"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Cardiovascular Risk Factors and Incident Alzheimer Disease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Christiana Parnell, BA,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Risk factors included hypertension, </a:t>
                      </a:r>
                      <a:r>
                        <a:rPr lang="en-IN" sz="1200" dirty="0" err="1"/>
                        <a:t>diabeteslex</a:t>
                      </a:r>
                      <a:r>
                        <a:rPr lang="en-IN" sz="1200" dirty="0"/>
                        <a:t> vitamins, homocysteine, stroke, atrial fibrillation, apolipoprotein E (APOE), lipids, and diet.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oasis longitudinal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 of 82.20% on the ADNI database.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modified Resnet18 deep learning architecture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76081"/>
                  </a:ext>
                </a:extLst>
              </a:tr>
              <a:tr h="1882307"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Alzheimer’s disease · Feature fusion · MRI · PET · Heuristic methods · Deep learning(M)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Jose Luis </a:t>
                      </a:r>
                      <a:r>
                        <a:rPr lang="en-IN" sz="1200" dirty="0" err="1"/>
                        <a:t>Molinuevo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 and MRI images, while a modified Resnet18 deep learning architecture is trained simultaneously on the two datasets.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oasis longitudinal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 of 93.20% on the ADNI database.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Further research is needed to optimize the use of these models in clinical practice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1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6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1941095" y="224590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6. Tools and Languages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2903347" y="6104089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algn="ctr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12968"/>
            <a:ext cx="999854" cy="1020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D9E43-FBF8-9E12-3609-173FC0C10179}"/>
              </a:ext>
            </a:extLst>
          </p:cNvPr>
          <p:cNvSpPr txBox="1"/>
          <p:nvPr/>
        </p:nvSpPr>
        <p:spPr>
          <a:xfrm>
            <a:off x="490728" y="980408"/>
            <a:ext cx="2033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Languages :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51B21-B851-0909-74C3-E6C97278C074}"/>
              </a:ext>
            </a:extLst>
          </p:cNvPr>
          <p:cNvSpPr txBox="1"/>
          <p:nvPr/>
        </p:nvSpPr>
        <p:spPr>
          <a:xfrm>
            <a:off x="490728" y="3250654"/>
            <a:ext cx="8282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2354F"/>
                </a:solidFill>
                <a:effectLst/>
                <a:latin typeface="Haffer XH"/>
              </a:rPr>
              <a:t>Tools: NumPy, TensorFlow, Keras</a:t>
            </a:r>
            <a:r>
              <a:rPr lang="en-IN" b="1" dirty="0">
                <a:solidFill>
                  <a:srgbClr val="32354F"/>
                </a:solidFill>
                <a:latin typeface="Haffer XH"/>
              </a:rPr>
              <a:t> , PyTorch, Pandas, </a:t>
            </a:r>
            <a:r>
              <a:rPr lang="en-IN" b="1" dirty="0" err="1">
                <a:solidFill>
                  <a:srgbClr val="32354F"/>
                </a:solidFill>
                <a:latin typeface="Haffer XH"/>
              </a:rPr>
              <a:t>Matplotib</a:t>
            </a:r>
            <a:r>
              <a:rPr lang="en-IN" b="1" dirty="0">
                <a:solidFill>
                  <a:srgbClr val="32354F"/>
                </a:solidFill>
                <a:latin typeface="Haffer XH"/>
              </a:rPr>
              <a:t>, etc</a:t>
            </a:r>
            <a:endParaRPr lang="en-IN" b="0" i="0" dirty="0">
              <a:solidFill>
                <a:srgbClr val="32354F"/>
              </a:solidFill>
              <a:effectLst/>
              <a:latin typeface="Haffer XH"/>
            </a:endParaRPr>
          </a:p>
          <a:p>
            <a:pPr algn="l"/>
            <a:endParaRPr lang="en-IN" b="0" i="0" dirty="0">
              <a:solidFill>
                <a:srgbClr val="32354F"/>
              </a:solidFill>
              <a:effectLst/>
              <a:latin typeface="Haffer XH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F8762C-1852-C9FC-ECB3-DEDFEA36B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80" y="3805124"/>
            <a:ext cx="1513439" cy="1513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489618-4744-F4D6-DA94-F564E57C76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9" t="17620" r="10219" b="8105"/>
          <a:stretch/>
        </p:blipFill>
        <p:spPr>
          <a:xfrm>
            <a:off x="5251998" y="3855438"/>
            <a:ext cx="1883664" cy="13441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E1F4D6-24FD-2B83-B8AD-CF9D0E3F2C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0" r="1276" b="33571"/>
          <a:stretch/>
        </p:blipFill>
        <p:spPr>
          <a:xfrm>
            <a:off x="2611786" y="3855438"/>
            <a:ext cx="2379550" cy="10506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9DD13-621A-FB96-E6CC-36D7D27D5F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t="15845" r="5058" b="24590"/>
          <a:stretch/>
        </p:blipFill>
        <p:spPr>
          <a:xfrm>
            <a:off x="7306479" y="4191964"/>
            <a:ext cx="3262881" cy="731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CD3D3-321E-38F3-4D7F-33F6648A2BEB}"/>
              </a:ext>
            </a:extLst>
          </p:cNvPr>
          <p:cNvSpPr txBox="1"/>
          <p:nvPr/>
        </p:nvSpPr>
        <p:spPr>
          <a:xfrm>
            <a:off x="490728" y="1461241"/>
            <a:ext cx="11310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Python is a general-purpose high level programming language that is widely used in data science and for producing deep learning algorithms.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15FA-75FE-811B-D000-17E925490612}"/>
              </a:ext>
            </a:extLst>
          </p:cNvPr>
          <p:cNvSpPr txBox="1"/>
          <p:nvPr/>
        </p:nvSpPr>
        <p:spPr>
          <a:xfrm>
            <a:off x="490728" y="2209157"/>
            <a:ext cx="11033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Most popular programming language for Machine Learning due to its readability, extensive libraries and frameworks, strong community support, compatibility with other languages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37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1436</Words>
  <Application>Microsoft Office PowerPoint</Application>
  <PresentationFormat>Widescreen</PresentationFormat>
  <Paragraphs>154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Schoolbook</vt:lpstr>
      <vt:lpstr>Courier New</vt:lpstr>
      <vt:lpstr>Haffer XH</vt:lpstr>
      <vt:lpstr>Times New Roman</vt:lpstr>
      <vt:lpstr>Wingdings</vt:lpstr>
      <vt:lpstr>Office Theme</vt:lpstr>
      <vt:lpstr>Alzheimer's disease Prediction using Deep Learning.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Alzheimer's disease Prediction using Deep Learning.</dc:title>
  <dc:creator>Shaaz Mukadam</dc:creator>
  <cp:lastModifiedBy>Shaaz Mukadam</cp:lastModifiedBy>
  <cp:revision>6</cp:revision>
  <dcterms:created xsi:type="dcterms:W3CDTF">2023-10-30T19:23:14Z</dcterms:created>
  <dcterms:modified xsi:type="dcterms:W3CDTF">2023-11-01T04:33:37Z</dcterms:modified>
</cp:coreProperties>
</file>