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712677"/>
            <a:ext cx="10993546" cy="123939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Impact of Social Media on Children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C7F6F-F308-369E-7A58-803D94D3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536712"/>
            <a:ext cx="7416023" cy="4605262"/>
          </a:xfrm>
        </p:spPr>
        <p:txBody>
          <a:bodyPr>
            <a:normAutofit/>
          </a:bodyPr>
          <a:lstStyle/>
          <a:p>
            <a:r>
              <a:rPr lang="en-US" sz="2400" b="1" dirty="0"/>
              <a:t>Positive Impacts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Educational Benefits: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Access to educational resources and tutorials.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Opportunities for collaborative learning and discussion.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Connections: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Staying connected with friends and family.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Opportunities to meet new people with similar interests.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Creativity and Expression: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Platforms for sharing artwork, writing, and other creative works.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Development of digital literacy skills.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47F30-B17D-A305-1D6F-402024B0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852" y="536712"/>
            <a:ext cx="3933825" cy="4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93B9C-8ED5-1A91-EDF4-07F8F12D1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990" y="1983545"/>
            <a:ext cx="5422390" cy="48744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600" b="1" dirty="0"/>
              <a:t>Negative Impacts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Mental Health Issues: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Increased risk of anxiety, depression, and low self-esteem.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Effects of cyberbullying and online harassment.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Addiction and Screen Time: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Excessive use leading to decreased physical activity and sleep disturbances.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Impact on academic performance and real-life social interactions.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Privacy and Security Concerns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Risks of data breaches and personal information exposure.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Potential for online exploitation and grooming.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17035B-D55B-1BA7-C88A-D7B7935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21" y="1983544"/>
            <a:ext cx="5422390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67" y="1842868"/>
            <a:ext cx="7242893" cy="3439550"/>
          </a:xfrm>
        </p:spPr>
        <p:txBody>
          <a:bodyPr anchor="ctr">
            <a:normAutofit fontScale="90000"/>
          </a:bodyPr>
          <a:lstStyle/>
          <a:p>
            <a:r>
              <a:rPr lang="en-US" sz="2700" b="1" dirty="0"/>
              <a:t>Parental and Educational Guidance</a:t>
            </a:r>
            <a:br>
              <a:rPr lang="en-US" sz="2200" b="1" dirty="0"/>
            </a:br>
            <a:r>
              <a:rPr 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*SETTING LIMITS-</a:t>
            </a:r>
            <a:br>
              <a:rPr lang="en-US" sz="2200" b="1" dirty="0"/>
            </a:br>
            <a:r>
              <a:rPr lang="en-US" sz="2000" dirty="0"/>
              <a:t>Recommendations for screen time and appropriate content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000" dirty="0"/>
              <a:t>Encouraging offline activities and hobbies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Open Communication-</a:t>
            </a:r>
            <a:br>
              <a:rPr lang="en-US" sz="2200" dirty="0"/>
            </a:br>
            <a:r>
              <a:rPr lang="en-US" sz="2000" dirty="0"/>
              <a:t>Discussing the dangers of social media and encouraging openness.</a:t>
            </a:r>
            <a:br>
              <a:rPr lang="en-US" sz="2000" dirty="0"/>
            </a:br>
            <a:r>
              <a:rPr lang="en-US" sz="2000" dirty="0"/>
              <a:t>Educating children about privacy settings and online behavior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Monitoring and Support-</a:t>
            </a:r>
            <a:br>
              <a:rPr lang="en-US" sz="2200" dirty="0"/>
            </a:br>
            <a:r>
              <a:rPr lang="en-US" sz="2000" dirty="0"/>
              <a:t>Using parental controls and monitoring tools.</a:t>
            </a:r>
            <a:br>
              <a:rPr lang="en-US" sz="2000" dirty="0"/>
            </a:br>
            <a:r>
              <a:rPr lang="en-US" sz="2000" dirty="0"/>
              <a:t>Providing support and intervention if needed.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66515-15B1-CA6F-F033-44180FDF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799" y="465668"/>
            <a:ext cx="3648078" cy="54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93463AE-E215-DAA7-28E3-7265923C4B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25" y="633046"/>
            <a:ext cx="11029950" cy="4573417"/>
          </a:xfrm>
        </p:spPr>
        <p:txBody>
          <a:bodyPr>
            <a:normAutofit fontScale="90000"/>
          </a:bodyPr>
          <a:lstStyle/>
          <a:p>
            <a:r>
              <a:rPr lang="en-US" sz="2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 for Children Creating Strong-       </a:t>
            </a:r>
            <a:r>
              <a:rPr lang="en-US" sz="2800" b="1" dirty="0">
                <a:solidFill>
                  <a:schemeClr val="accent1"/>
                </a:solidFill>
              </a:rPr>
              <a:t>*Passwords:</a:t>
            </a:r>
            <a:r>
              <a:rPr lang="en-US" sz="2800" dirty="0">
                <a:solidFill>
                  <a:schemeClr val="accent1"/>
                </a:solidFill>
              </a:rPr>
              <a:t> Importance of unique and secure passwords.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*</a:t>
            </a:r>
            <a:r>
              <a:rPr lang="en-US" sz="2800" b="1" dirty="0">
                <a:solidFill>
                  <a:schemeClr val="accent1"/>
                </a:solidFill>
              </a:rPr>
              <a:t>Being Mindful of Sharing:</a:t>
            </a:r>
            <a:r>
              <a:rPr lang="en-US" sz="2800" dirty="0">
                <a:solidFill>
                  <a:schemeClr val="accent1"/>
                </a:solidFill>
              </a:rPr>
              <a:t>  appropriate   share online.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*</a:t>
            </a:r>
            <a:r>
              <a:rPr lang="en-US" sz="2800" b="1" dirty="0">
                <a:solidFill>
                  <a:schemeClr val="accent1"/>
                </a:solidFill>
              </a:rPr>
              <a:t>Recognizing Red Flags:</a:t>
            </a:r>
            <a:r>
              <a:rPr lang="en-US" sz="2800" dirty="0">
                <a:solidFill>
                  <a:schemeClr val="accent1"/>
                </a:solidFill>
              </a:rPr>
              <a:t> Identifying potential dangers and knowing how to respond.</a:t>
            </a: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33</TotalTime>
  <Words>257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PowerPoint Presentation</vt:lpstr>
      <vt:lpstr>PowerPoint Presentation</vt:lpstr>
      <vt:lpstr>PowerPoint Presentation</vt:lpstr>
      <vt:lpstr>Parental and Educational Guidance *SETTING LIMITS- Recommendations for screen time and appropriate content. Encouraging offline activities and hobbies. *Open Communication- Discussing the dangers of social media and encouraging openness. Educating children about privacy settings and online behavior. *Monitoring and Support- Using parental controls and monitoring tools. Providing support and intervention if needed. </vt:lpstr>
      <vt:lpstr>Best Practices for Children Creating Strong-       *Passwords: Importance of unique and secure passwords. *Being Mindful of Sharing:  appropriate   share online. *Recognizing Red Flags: Identifying potential dangers and knowing how to respond.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2024-08-27T04:40:00Z</dcterms:created>
  <dcterms:modified xsi:type="dcterms:W3CDTF">2024-08-27T05:13:22Z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