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8092-4FD7-7A65-1995-F793BFDF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3606-2660-F13A-AD70-4FEE2172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79B3-CD5C-8AB4-161D-7E55A1E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BB05-F18D-164D-174C-4AB203DA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631D-DCAB-4BA3-6968-F9EE0D7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6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C897-7D79-4809-7FC4-700C901A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BCB9F-C854-FDAD-A694-148D084D0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2C42-86D1-8C29-1385-F68B4E0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D807-B3E3-13EE-A2E8-3FE1F5C7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BBFD-792C-DF93-0B02-D942660C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669C0-EED6-AE66-8D28-FA0FCD2A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3A092-1A08-A29D-C0F5-910EB446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0DAF-5FB4-F39E-5405-6C09716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BF12-CB68-4CE4-9C8C-39A715B8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E730-543F-68E6-39D3-A68982F7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8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EC21-23BE-0E00-5E13-AE0A00C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3E62-7E3E-2E64-64AD-7B71C356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1380-1203-13A4-E9E9-298C1703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51FC-021A-3563-86FF-71FFFCFB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3593-E47E-15A0-631C-F80720B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AF20-0854-F105-F824-4425FAA6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F70F-F079-1BCB-2327-2F29A45B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6508-BD92-9B1A-B7B6-18E00E2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09C7-FB7D-7F7B-2946-65BC1186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FCC9-128E-51F5-52D2-55AFFAB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DA87-3DFF-F284-C9D6-42CEFA0B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B1ED-DCD1-E0C7-DAE2-32ED2031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BF7F-BA6C-4E03-F132-8FDE821A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BE32-AF8D-1F93-D86C-54CAD63E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4BEA9-8098-47BC-FE54-A8ADDFE9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7CA73-47CA-C7B2-A954-32640BE9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1E9C-D0E3-F567-DC94-D71E4C3C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7026-9372-92B7-C604-CA484C2D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EE3D-7B47-B2AF-72E9-017C632A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9F02-FA6E-844B-D7C4-DC191DCC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4747-56BB-95B4-D641-A92281C1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4621A-0B68-D64E-E4B3-B64CB40C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3A2E-1F38-EA17-E709-37E8D5D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5093-3BFE-E7CB-A40E-A68B812B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6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F651-B80F-E969-F79B-CB60DA8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E4847-3A40-4D5A-6F06-7EF82A6B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33FD5-8960-C008-93A6-BEDFD544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AB2A7-B7F6-95D6-AB79-E74FD09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36599-BC6B-266A-E036-618EC52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73E43-E8A0-6982-D877-A50265AE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598F-75B6-6E80-110A-02A380C1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898-F16D-4456-BE76-51E4A0DD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9C8B-A66B-0021-7C3D-874078BF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00C6-AA2C-36CF-6B3D-8ABA48E6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9C0F-3ECA-8786-567B-4E6300EA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A3A0-7CAF-4A13-55A2-2D9222BC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8FE8-73D2-55E5-9D42-69FC7DF2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9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5A5E-6F8D-1A86-C431-0EFEFCDB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DE5E7-E537-5425-A162-6E4C6AA14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8C9B-C09E-3436-FEDC-B3A3F240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C681-F493-6CFD-7E7D-BBECB941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3825-DA40-7E4E-21C1-1A6E4FF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77F9-9942-C22B-F917-5CC812F4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C496B-4CC7-7784-EABE-EECBEC38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30E4-AAFD-C335-DCA4-7BA4B06F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120D-37AC-9966-F38F-49FDA17D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4909-94DF-4BC2-BA24-7D30D655E23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47E0-AA33-339C-58CF-761E76385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C5E4-4CBA-F908-0FD2-11DDF6C54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20D0-8959-4557-BE3D-55F288048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ity103.com/collections/Technology/slides/circuit_teal_backgrou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D68-7E37-2994-DA40-B98A1FC00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160A-D2AB-0E7E-73BA-CCAE0C0D3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6225B-074E-25E5-CE8C-8CB4F239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13844"/>
            <a:ext cx="12192000" cy="72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F333-8DA2-213A-359E-4A34C673B236}"/>
              </a:ext>
            </a:extLst>
          </p:cNvPr>
          <p:cNvSpPr txBox="1"/>
          <p:nvPr/>
        </p:nvSpPr>
        <p:spPr>
          <a:xfrm>
            <a:off x="0" y="726596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creativity103.com/collections/Technology/slides/circuit_teal_background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A74E7-035E-ADFB-EDE1-E46BEB3B9909}"/>
              </a:ext>
            </a:extLst>
          </p:cNvPr>
          <p:cNvSpPr/>
          <p:nvPr/>
        </p:nvSpPr>
        <p:spPr>
          <a:xfrm>
            <a:off x="2294669" y="153125"/>
            <a:ext cx="76026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SCIENCE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9C183-664D-5C7C-A12F-1C04F1F17ED3}"/>
              </a:ext>
            </a:extLst>
          </p:cNvPr>
          <p:cNvSpPr/>
          <p:nvPr/>
        </p:nvSpPr>
        <p:spPr>
          <a:xfrm>
            <a:off x="4593280" y="1921818"/>
            <a:ext cx="3005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01BE4-84F1-B599-FCFC-46916AD42CD7}"/>
              </a:ext>
            </a:extLst>
          </p:cNvPr>
          <p:cNvSpPr/>
          <p:nvPr/>
        </p:nvSpPr>
        <p:spPr>
          <a:xfrm>
            <a:off x="5005317" y="2967335"/>
            <a:ext cx="218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FEST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D99AB-27FE-C2E4-7A87-6514902DC4E5}"/>
              </a:ext>
            </a:extLst>
          </p:cNvPr>
          <p:cNvSpPr/>
          <p:nvPr/>
        </p:nvSpPr>
        <p:spPr>
          <a:xfrm>
            <a:off x="2745623" y="3929033"/>
            <a:ext cx="72177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FREE EVENT FOR ALL STUDENTS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1C1A0-2EB0-B163-2533-9EB636235802}"/>
              </a:ext>
            </a:extLst>
          </p:cNvPr>
          <p:cNvSpPr/>
          <p:nvPr/>
        </p:nvSpPr>
        <p:spPr>
          <a:xfrm>
            <a:off x="1010197" y="4663884"/>
            <a:ext cx="1068859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 THE LATEST TRENDS IN TECHNOGLOGY AND CAREER PATHWAYS IN IT SECTOR</a:t>
            </a:r>
            <a:endParaRPr lang="en-US" sz="44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57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2024-09-02T04:37:35Z</dcterms:created>
  <dcterms:modified xsi:type="dcterms:W3CDTF">2024-09-02T04:37:43Z</dcterms:modified>
</cp:coreProperties>
</file>