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7213-4AF3-EE87-DE35-E42F4A04C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F0E9A-208B-29E8-48A6-E7199031F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DE004-6E1A-3085-03DB-0BA7D68B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1AE9-EA5F-40CA-B646-6A0B74E20355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FE464-1A05-B344-45A5-61F0A78E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1618B-E896-D9D8-73C4-CA1311C3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CE1E-9C8F-46E7-AD46-4BBCA142C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22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D634-FC4A-E11C-31A2-838AF085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2C6D0-5BCF-6BF9-4F18-9521135F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419BF-567D-2D38-EEF0-1D38C64F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1AE9-EA5F-40CA-B646-6A0B74E20355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FBB93-0BC6-1717-B071-0C8440A9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E90A2-0414-09F4-28C5-3EEE0F18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CE1E-9C8F-46E7-AD46-4BBCA142C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19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D26B1-C923-122C-B9FA-1062DD283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96EB8-B406-8682-29EC-C0EA23E59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844FE-114E-D70B-F854-77B3FB91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1AE9-EA5F-40CA-B646-6A0B74E20355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827F5-126B-54C9-00C3-BBC87A20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93570-C9D2-5953-D722-E5A289A6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CE1E-9C8F-46E7-AD46-4BBCA142C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01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8EBF-F525-5571-246A-4C678584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3473F-CF66-2897-9021-607F267D5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0BDC4-CE15-2DE4-C965-C7E0C53D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1AE9-EA5F-40CA-B646-6A0B74E20355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D527-DEBE-6B7A-19B7-89015CE0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69AD8-5B8B-270D-E0D6-B5C4A212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CE1E-9C8F-46E7-AD46-4BBCA142C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00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5A1C-1C90-0800-CB37-FCF866FD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2F1C8-0161-2F68-5610-27265AFF3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4A553-A83F-35EB-36A1-3FEC6C9B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1AE9-EA5F-40CA-B646-6A0B74E20355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82D37-60DB-DB6B-F884-82A7A371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8E824-8FF7-BF2F-3936-550E1F80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CE1E-9C8F-46E7-AD46-4BBCA142C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20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2C13-F1F8-9355-3291-17B4FD13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A0E75-079D-8210-7F6E-C5F9FA973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35283-0863-231E-F97D-E5B5E9FDA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32FA9-855D-EB18-E958-D9A04DDA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1AE9-EA5F-40CA-B646-6A0B74E20355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19F5D-AFCA-74BF-713C-A88E2DD4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D664-9063-9A93-30F0-D6886766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CE1E-9C8F-46E7-AD46-4BBCA142C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70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F6B6-1A79-840F-51CC-E4A12C80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82261-85D0-B939-C8B2-F1E2E8844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302FF-DB3C-4124-DB92-FB66C71E1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93557-7699-45B7-8A43-ACAF5A905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69B1DC-58F9-D46F-9C02-9882D66BF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6D83E-6D3E-4DCB-37EA-8C946CBB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1AE9-EA5F-40CA-B646-6A0B74E20355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FA1C4-CB97-F226-4A54-9FA782B5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0AF46-E717-3249-4B46-352D8338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CE1E-9C8F-46E7-AD46-4BBCA142C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23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9914-F664-1825-4107-5B855ED9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317F7-2E82-DF77-7283-3E7FED25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1AE9-EA5F-40CA-B646-6A0B74E20355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80A39-A6E8-A583-4596-314BA160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33FC-5426-9D07-95BE-FE42FFF5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CE1E-9C8F-46E7-AD46-4BBCA142C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93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B797E-23B4-9B49-D8E7-8A0AEBF7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1AE9-EA5F-40CA-B646-6A0B74E20355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CCA97-D599-490B-2121-EF3CCDFC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6809A-F2CE-D6EC-E79F-FFC25F2E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CE1E-9C8F-46E7-AD46-4BBCA142C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92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17D8-5472-98DD-3FCA-7D07AF5C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ABC78-A330-DA89-AD64-8ACEE8986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B3E3B-DDD2-33CE-4405-516F5BEA0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F25E5-42B2-1AE1-B0EC-3AD773FD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1AE9-EA5F-40CA-B646-6A0B74E20355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B7A89-5AF2-FC46-147F-CFEBCBBB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36AB4-6B5F-D504-2158-CF850C05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CE1E-9C8F-46E7-AD46-4BBCA142C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6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9840-B5CE-0C06-5DF0-76828548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419DC-03C5-1237-2AE2-8A9D0C12A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FDC3B-C422-D8A2-4E53-9C37E3D41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E0529-9488-443B-6339-74988C17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1AE9-EA5F-40CA-B646-6A0B74E20355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3FCF6-DFF6-072B-C492-A44EF38A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BE6B8-1D18-5217-68BC-06FF4B41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CE1E-9C8F-46E7-AD46-4BBCA142C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41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ACDEE-E44B-FF05-59E9-8FAF97287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93D90-E8C0-8C94-B86B-023AED997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2195F-C934-D87E-E562-09D38B5AF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11AE9-EA5F-40CA-B646-6A0B74E20355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0F8B5-88AC-9AED-90AD-1EC092F9C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4296C-FF0D-89BD-C511-131AC8C57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CCE1E-9C8F-46E7-AD46-4BBCA142C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99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mericanmuslimahsmusings.wordpress.com/2011/08/07/ramadan-kareem-week-on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6AFB-6CA2-4BBF-DF6B-3FE31529D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39478-676C-C875-E3F0-CA0ABFB4E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5D1CF-359E-D170-2E7B-C9ADB893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0"/>
            <a:ext cx="12192000" cy="8021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4F1AA6-3552-93F7-61FC-DA35D15BF751}"/>
              </a:ext>
            </a:extLst>
          </p:cNvPr>
          <p:cNvSpPr txBox="1"/>
          <p:nvPr/>
        </p:nvSpPr>
        <p:spPr>
          <a:xfrm>
            <a:off x="1" y="8064395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americanmuslimahsmusings.wordpress.com/2011/08/07/ramadan-kareem-week-one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63553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2024-09-02T04:12:02Z</dcterms:created>
  <dcterms:modified xsi:type="dcterms:W3CDTF">2024-09-02T04:12:10Z</dcterms:modified>
</cp:coreProperties>
</file>