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C6C5-37FD-550D-7543-007A58D6C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C3652-AB29-08FA-5914-D75B395D4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D03B-9A06-A435-360D-7BF1E064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55C6-8492-EBBD-6ADF-7788F11C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CB36-B685-D3CF-23AD-ADBD8C56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773-21FD-79F8-CA34-56F43886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F9470-A877-9639-3849-506E8D7F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027A-3BD4-4913-CF5F-9A40104B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E542-EC40-BF7F-2615-39952E4C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3CC1-47E4-E9B5-E73B-E736016E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D8875-C4C4-A484-4819-1E71678C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46240-720E-2F4C-9B6B-056706E3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BD5F-5F23-B94C-BC67-2F86D7BE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0D59-9873-14B3-1F8B-97B5E8B7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8CC5-99DD-3193-FF50-0A2E6D6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B630-CCC3-F459-0D57-CD29CA2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3D0-FCFD-1D5B-CEA3-059206E4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6EA4-BC37-1D3D-2DC6-12D14AF0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EE13-28F7-3F3A-F0FE-48ADC941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1A6B-CA02-F3B1-F6EF-05082CEB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2A27-8D6A-5DC9-F747-5BC01653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7F09-5D2C-EEEC-15EE-19DB02CD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049D-835D-79E8-684F-FB3BEF5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EAE2-75E0-37C9-6AD1-F06E74F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822D-B28A-2661-A1DE-66DF6595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ED00-5FF0-50A1-4336-78CC7AD6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0ACF-A580-D006-0DB2-A990A437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8D031-E802-1619-3077-C60FE2875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E72FF-B191-5C06-029C-ED087C83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F507-8C97-00EB-23FF-4B166B6A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53310-6C3C-95FD-0085-34A99ED6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877F-DBE9-A639-0D85-88E21908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F7B3-8801-D5FA-D01B-85F8AB45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86D7-8F35-ACFA-CA04-1671E1CE0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E373-DA9F-C5E9-7DF7-E701892D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D2969-93A2-6A4E-404B-565D790B9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6F1A6-135B-2BF2-12B4-F3C2EF58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053A4-A04A-CE1C-3641-63422903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E7D7B-F551-5DF3-5072-491E1951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281-1FF7-FF30-0A46-82554832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DBC01-BF06-FF9E-9934-8925416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04AA-14BA-D6E8-5725-D8895D16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75280-F1ED-47C1-C24F-C67E9EE4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9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4998-A633-F3F2-8934-411ACFDE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007CF-EB62-360A-807D-E1A3F581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69D0-6378-80BF-21D3-B40CDC34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C984-D0DD-5E90-A2EC-8B9A24C7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D675-824C-000E-C7FF-D11632E4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A974-955C-50C5-C544-DF15D755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EAF8-9010-9E71-45F7-BC2B321F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7670-AB16-C895-7BB7-DB677A9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48B2D-993D-F4C9-5C58-300EAC07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A601-912E-0C51-D3EA-B7818DE8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31AE-3617-8DD9-7088-7C6613D33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1D4E-2BCB-ED15-30B1-8645AEC9A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09E06-7ADC-87EE-F664-86C4BB2F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38FB-955C-3426-E952-97C462D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BBA2-0820-D67D-918B-C1AC2CEC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69D91-246E-0DDD-48C5-7085867B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05A7-962A-FA02-291D-486D747A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0848-BB68-E8E8-4E76-4A8134D4C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33EC-8959-48B0-9223-F0E71CDE2E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414D-7E9B-E0CE-8ABE-9F1717B5F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41C2-1DB0-572C-CCC1-1C81F6DF7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798C-E921-4A48-85CC-998B9FD55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6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gnate.com/amu-vc-prof-tariq-mansoor-first-volunteer-for-phase-3-trials-of-covaxin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dianetzone.com/5/aligarh_muslim_university.htm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C291-EB56-A069-8935-76A59586D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F7DEC-E331-BE38-CAC3-3163BCE15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09B3-7A7B-C460-49D4-373E15F5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95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F6F34-996E-543D-0946-473B26BFF70B}"/>
              </a:ext>
            </a:extLst>
          </p:cNvPr>
          <p:cNvSpPr txBox="1"/>
          <p:nvPr/>
        </p:nvSpPr>
        <p:spPr>
          <a:xfrm>
            <a:off x="0" y="622821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hecognate.com/amu-vc-prof-tariq-mansoor-first-volunteer-for-phase-3-trials-of-covaxin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2BA5D-26A0-0570-E3FF-1B16CB51FBC4}"/>
              </a:ext>
            </a:extLst>
          </p:cNvPr>
          <p:cNvSpPr/>
          <p:nvPr/>
        </p:nvSpPr>
        <p:spPr>
          <a:xfrm>
            <a:off x="7834672" y="1555704"/>
            <a:ext cx="46376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Aligarh Muslim University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7272F-B970-9344-6415-F3EE10754CC4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CC27E-3643-C3A4-7D4F-6142289E2448}"/>
              </a:ext>
            </a:extLst>
          </p:cNvPr>
          <p:cNvSpPr/>
          <p:nvPr/>
        </p:nvSpPr>
        <p:spPr>
          <a:xfrm>
            <a:off x="5824025" y="124288"/>
            <a:ext cx="5634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1B1C0-DBCF-DD3B-51E4-58AB7F28F928}"/>
              </a:ext>
            </a:extLst>
          </p:cNvPr>
          <p:cNvSpPr/>
          <p:nvPr/>
        </p:nvSpPr>
        <p:spPr>
          <a:xfrm>
            <a:off x="5866347" y="261696"/>
            <a:ext cx="5591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ANNUAL MAGZINE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5EBE14-3723-43CC-56F8-13F7BC813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069" y="25878"/>
            <a:ext cx="2190750" cy="18115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8CCBDC-4398-34A5-C271-5118340DCA2C}"/>
              </a:ext>
            </a:extLst>
          </p:cNvPr>
          <p:cNvSpPr txBox="1"/>
          <p:nvPr/>
        </p:nvSpPr>
        <p:spPr>
          <a:xfrm>
            <a:off x="105069" y="1837386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://www.indianetzone.com/5/aligarh_muslim_university.htm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13867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2024-09-02T04:25:50Z</dcterms:created>
  <dcterms:modified xsi:type="dcterms:W3CDTF">2024-09-02T04:25:56Z</dcterms:modified>
</cp:coreProperties>
</file>