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EBBDEAA-926C-48A3-894D-E0973B99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 Cases Visual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426181F-5AC1-4F41-88BE-B16F636F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 Cases Visual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Dammag, Shehab (Student)</cp:lastModifiedBy>
  <cp:revision>1</cp:revision>
  <dcterms:created xsi:type="dcterms:W3CDTF">2025-01-06T17:17:17Z</dcterms:created>
  <dcterms:modified xsi:type="dcterms:W3CDTF">2025-01-06T17:17:56Z</dcterms:modified>
</cp:coreProperties>
</file>