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31C36C2-E2CD-434A-9FEC-C0D45F5751A6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HCAHPS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C1974AD-CD0C-42AB-AA0F-81DA62F3EA16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07/01/2025 10:11:02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CAHPS Dashboard" id="2" name="slide2">
            <a:extLst>
              <a:ext uri="{FF2B5EF4-FFF2-40B4-BE49-F238E27FC236}">
                <a16:creationId xmlns:a16="http://schemas.microsoft.com/office/drawing/2014/main" id="{B5503889-162C-4DD4-9574-D138654A69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2025-01-07T10:11:02Z</dcterms:created>
  <dcterms:modified xsi:type="dcterms:W3CDTF">2025-01-07T10:11:02Z</dcterms:modified>
</cp:coreProperties>
</file>