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2F79-4A1C-8B65-989C-BE7BF801D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1245E-1AF8-0C89-3D6A-F4CF32F35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C042-5B91-FAF9-9CD1-E8F18128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8B8B-882A-483A-A4C6-DC07DA1F0783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C7393-3593-E1A2-B7BD-8B857463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835B-7369-3A96-2D2F-E2AE41A9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2BCF-D229-44AF-AD2F-C6AC887F6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9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67B7-EEC4-8D5F-9C85-C6854A31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77B88-F0D1-55FF-760A-49FF45D78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84AE2-9A79-2EF6-915D-917D4281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8B8B-882A-483A-A4C6-DC07DA1F0783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A1004-53E1-D1FA-659B-B1DA602C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CEB92-8238-EDBB-3D04-9ED05713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2BCF-D229-44AF-AD2F-C6AC887F6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1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DCBF07-9A57-F24F-0ECB-085098575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D8F78-27EE-98DB-8D58-785AAF59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F57B-0969-E106-2E9A-FF261EE2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8B8B-882A-483A-A4C6-DC07DA1F0783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D565C-39DB-EE24-224D-C418FE23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7E0C6-D917-449F-3B0D-FECB8D7D0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2BCF-D229-44AF-AD2F-C6AC887F6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26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7E6B-5C28-C33B-8075-8DF9D314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FB46-876F-A0C0-DFB6-9B2AF7B1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0ADF-E96D-AA18-AF86-B336AA84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8B8B-882A-483A-A4C6-DC07DA1F0783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48044-B293-94D2-A23C-2F757224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AEB67-16AA-C338-E151-A50315D8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2BCF-D229-44AF-AD2F-C6AC887F6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84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1900-3D8E-6F98-87F8-D7BCB0FD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680C1-A500-2781-3981-B3956EEE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C465-8026-EE90-404B-F1600108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8B8B-882A-483A-A4C6-DC07DA1F0783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A1F4-6F9A-7D9B-ABEA-BE97A795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D803-9D7B-574B-6FBE-72D1F506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2BCF-D229-44AF-AD2F-C6AC887F6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5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A8C3-1C6A-DAB7-2F34-936A4AD3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39F3-626C-DCB1-A26A-EFE6D5854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E2C79-9A81-B90F-317F-987F4366C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B82FC-F458-590E-545C-A84F5EC2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8B8B-882A-483A-A4C6-DC07DA1F0783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24577-5EEF-58B5-CC1A-C389AAD3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0E58D-24B6-7E64-4952-FCBC2455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2BCF-D229-44AF-AD2F-C6AC887F6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6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0A30-51A3-E646-9C6C-6C282C49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0BD3A-7DA9-9A4B-7A1B-696EC11D0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62340-7A86-8284-306F-2E3D0B122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60DEC-6A7B-67EF-1D51-033B3235B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B3A44-B30F-DEDA-C75A-57E198391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B8C4E-1C0F-DC35-0767-70B98B65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8B8B-882A-483A-A4C6-DC07DA1F0783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B6AFB-71D3-17DF-63BD-2907C8CB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7F94B-79DC-8F0D-997A-92240937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2BCF-D229-44AF-AD2F-C6AC887F6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14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660F-3102-E05C-FA38-ABC3CEBB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CFCA0-8CE9-F8B5-1436-FAC76EE9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8B8B-882A-483A-A4C6-DC07DA1F0783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26CA5-3ABC-D383-6A35-FC8A2A7E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A4762-A542-B0EF-70A4-5E94538C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2BCF-D229-44AF-AD2F-C6AC887F6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42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0E6B1-ED9C-AA4F-8930-1F51C3F09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8B8B-882A-483A-A4C6-DC07DA1F0783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CF7CE-3362-1014-42CE-D3DA8F55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3532A-F570-001E-B420-12D57660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2BCF-D229-44AF-AD2F-C6AC887F6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4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9E0A-C5DF-A1FD-C5E6-6960DF8D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5AC25-15D6-60C2-2A28-E5DD5FF5C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BE1F3-B120-F5A0-3E82-FD65A1966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7F645-4C28-1B98-6F26-43120222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8B8B-882A-483A-A4C6-DC07DA1F0783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45EF5-EDCC-F182-6FBD-5D3D925F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0C12B-E082-4622-7F75-85F6448A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2BCF-D229-44AF-AD2F-C6AC887F6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09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E126-258B-0652-2EA2-192C6B25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5A69C-76E0-E322-E4A1-8779B1D82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060AF-DF1A-AA61-D5E5-A20AB1F6B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CB714-1C7E-1256-231F-72DF72D9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8B8B-882A-483A-A4C6-DC07DA1F0783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540E9-F143-8FBD-5567-1547AF4D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68190-0ED4-DEE8-FDB7-479384B0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C2BCF-D229-44AF-AD2F-C6AC887F6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63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050DE-BD8F-2B01-0881-3068112C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3F4BA-CE81-7F8C-312C-F0BBB0D34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CADC-0F88-37C1-CD7F-5F25FAB1B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8B8B-882A-483A-A4C6-DC07DA1F0783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61982-61D7-37F6-0A98-21549ED55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B06A-815E-C20B-1898-668678723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C2BCF-D229-44AF-AD2F-C6AC887F64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54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C6CF-96F4-7770-608D-B7075AB55A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Superstore Dashboard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8681F-DBB2-5C02-9CB8-79B878BC6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6011"/>
          </a:xfrm>
        </p:spPr>
        <p:txBody>
          <a:bodyPr/>
          <a:lstStyle/>
          <a:p>
            <a:r>
              <a:rPr lang="en-US" dirty="0"/>
              <a:t>Created in Power BI as part of Data Analytics Internship Task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88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011589-E522-F484-CDB3-73CD7CBB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3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B8CB31-038E-1811-D4C4-81712DA4F8E9}"/>
              </a:ext>
            </a:extLst>
          </p:cNvPr>
          <p:cNvSpPr txBox="1"/>
          <p:nvPr/>
        </p:nvSpPr>
        <p:spPr>
          <a:xfrm>
            <a:off x="461914" y="2463547"/>
            <a:ext cx="114818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• Technology category generates the highest sales.</a:t>
            </a:r>
          </a:p>
          <a:p>
            <a:r>
              <a:rPr lang="en-IN" sz="3600" dirty="0"/>
              <a:t>• East region contributes the most profit.</a:t>
            </a:r>
          </a:p>
          <a:p>
            <a:r>
              <a:rPr lang="en-IN" sz="3600" dirty="0"/>
              <a:t>• Sales peak in December, showing seasonal patterns.</a:t>
            </a:r>
          </a:p>
          <a:p>
            <a:r>
              <a:rPr lang="en-IN" sz="3600" dirty="0"/>
              <a:t>• Dashboard includes KPIs, charts, and clear storytelling visuals.</a:t>
            </a:r>
          </a:p>
        </p:txBody>
      </p:sp>
    </p:spTree>
    <p:extLst>
      <p:ext uri="{BB962C8B-B14F-4D97-AF65-F5344CB8AC3E}">
        <p14:creationId xmlns:p14="http://schemas.microsoft.com/office/powerpoint/2010/main" val="683882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Superstore Dashboard 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Afshan</dc:creator>
  <cp:lastModifiedBy>Afshan</cp:lastModifiedBy>
  <cp:revision>1</cp:revision>
  <dcterms:created xsi:type="dcterms:W3CDTF">2025-10-24T16:32:00Z</dcterms:created>
  <dcterms:modified xsi:type="dcterms:W3CDTF">2025-10-24T16:32:25Z</dcterms:modified>
</cp:coreProperties>
</file>