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>
        <p:scale>
          <a:sx n="66" d="100"/>
          <a:sy n="66" d="100"/>
        </p:scale>
        <p:origin x="94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ED3-F6D5-435B-B70D-64A79261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D0B96-2EDD-46B3-A1EF-B0F523CD4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7A65-C362-4060-840A-D3E2ECB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C7B9-1565-4275-B49B-FBEDEA29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376A-97D1-4C2E-9A6A-D5BB129C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D09-07E1-4919-87F0-7DB83C6B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DC4B6-9B2E-44C5-8AD4-9B441417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15BC-5067-4191-8C29-FF5B88DE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5F0A-43AB-49EA-BC71-8FFF9CFC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E0DB-4257-4C2B-8CB7-AC665A28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30E9A-C5B8-4DD0-8B43-59CA06BA8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576C1-443D-4C9C-8CB5-DB1B1C03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2B5-8D8A-4F6B-A5D1-149833D2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3333-F511-44EA-9AC4-EAE7C60C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E7B2-2CE6-4FED-A7F9-DB4D8987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B089-B86F-4F4E-89BE-5020FE1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949B-4491-43AF-AB54-3ACB671B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8C85-B9C0-4AEB-AC3E-45E59312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D366-D9AD-4685-90E8-57D1ACD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976E-9222-4639-A517-BF39BE9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64AB-D382-426E-B2D7-5773C618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3348B-D155-4C10-8A8C-CBE40037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C375-A13A-40A3-AB34-900E6F14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0564-2FB4-472C-9C56-32270BC3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1C3B-FAC3-4B02-9510-4FB4AA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27E-75E7-4ABC-A6C8-A0851180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11CA-E95C-47E3-BA18-AC299B35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C6969-D065-420B-BAC4-DC6026C8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FA92-3F63-44B4-A135-E28FC4AB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EE36F-2856-446E-A8EB-EC45C57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EE472-0156-4BFF-B524-E602B1C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2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60C0-DBEE-4E47-A3CD-FC20A7B9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62AF-E76D-4292-B230-41ECECB0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A45AC-DB8B-470A-93DB-A5EB8316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ACA11-F24C-453B-A09E-9FF91241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1D441-9849-48E2-A611-1D467FB46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FB09A-602F-48BD-967E-C0033C99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9CF4D-91A2-4265-81BC-CD470094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D87-F442-43F0-AAF5-94E8D67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63D-F8A4-4354-858F-58E6E48A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BBCA2-CE54-49E7-85EE-530776CC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5D6B-3C5E-4A9A-AE38-1EFED1ED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724B4-266A-4707-B83D-E9A8EA57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0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29F55-CA03-4D66-AD8F-228BE2B4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B9AD9-2062-4AFD-8F93-0D32E9D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64D57-99F3-44FE-95CC-3E5322DB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A32A-D3DC-4036-9DB9-C1E5582F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DE5-2C52-4E51-961A-738790A9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E6011-E9C4-4E5D-B55B-34BA1444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673F3-919E-49A9-A3FC-840175E4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D6A1-69D2-41EA-BC48-361815F4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3052-0634-4A68-8538-7D811AB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CE5-8BBC-4FF8-9B92-31B0675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9BC96-53D7-4E6B-9899-152C64F33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7DE6-A850-41D7-915B-9F9A1393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BC68-6698-459D-9200-D42D6870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8C434-1CCE-4B57-8682-38217E55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21E1D-E3FB-42A0-BEA0-DC7080A2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64580-CA4C-465B-A50C-3BEB592E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426F-3569-4658-8371-2177DC7E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5B98-C787-41D1-BF9D-3A16C19C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D990-5A1E-4C5C-96CF-6AAFDC89380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8491-DCD6-4852-B2EF-1C0FECF3A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AEBD-93BD-47D3-A7EA-18CDA29D5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BBF-A0DF-4615-A214-47269676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3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D187A5-690B-491B-B8AD-199273BFF1E3}"/>
              </a:ext>
            </a:extLst>
          </p:cNvPr>
          <p:cNvSpPr txBox="1"/>
          <p:nvPr/>
        </p:nvSpPr>
        <p:spPr>
          <a:xfrm>
            <a:off x="2255520" y="533400"/>
            <a:ext cx="797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erlin Sans FB Demi" panose="020E0802020502020306" pitchFamily="34" charset="0"/>
              </a:rPr>
              <a:t>Election Analysis Project 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6D7A1-CCD4-4C76-B82D-E002AC06DA7D}"/>
              </a:ext>
            </a:extLst>
          </p:cNvPr>
          <p:cNvSpPr txBox="1"/>
          <p:nvPr/>
        </p:nvSpPr>
        <p:spPr>
          <a:xfrm>
            <a:off x="739140" y="2275403"/>
            <a:ext cx="107137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Overview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Election Analysis project focuses on visualizing the election data from India's 2014 and 2019 general elections. The project includes the creation of a dashboard that displays various analyses and visualizations of election results. The following documentation outlines the steps taken to complete this project.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2C714A-9E55-406A-881E-EC5716C1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20000"/>
                    </a14:imgEffect>
                    <a14:imgEffect>
                      <a14:sharpenSoften amount="-100000"/>
                    </a14:imgEffect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97" r="4917" b="11513"/>
          <a:stretch/>
        </p:blipFill>
        <p:spPr>
          <a:xfrm>
            <a:off x="7685301" y="975167"/>
            <a:ext cx="3767559" cy="24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B3230-0830-43BE-8395-0AAAA5CFA640}"/>
              </a:ext>
            </a:extLst>
          </p:cNvPr>
          <p:cNvSpPr txBox="1"/>
          <p:nvPr/>
        </p:nvSpPr>
        <p:spPr>
          <a:xfrm>
            <a:off x="3900488" y="885825"/>
            <a:ext cx="3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AE442-12E9-481C-BBF6-E889666B52F6}"/>
              </a:ext>
            </a:extLst>
          </p:cNvPr>
          <p:cNvSpPr txBox="1"/>
          <p:nvPr/>
        </p:nvSpPr>
        <p:spPr>
          <a:xfrm>
            <a:off x="1168863" y="2456016"/>
            <a:ext cx="9601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/>
              <a:t>This project showcases the election analysis of India's 2014 and 2019 general elections through a well-structured dashboard. The steps involved from designing in </a:t>
            </a:r>
            <a:r>
              <a:rPr lang="en-US" sz="3000" i="1" dirty="0" err="1"/>
              <a:t>Figma</a:t>
            </a:r>
            <a:r>
              <a:rPr lang="en-US" sz="3000" i="1" dirty="0"/>
              <a:t>, uploading datasets, data preparation, creating measures, visualizations, and consolidating data into a master table, ensure comprehensive and insightful analysis.</a:t>
            </a:r>
          </a:p>
          <a:p>
            <a:endParaRPr lang="en-IN" sz="3000" i="1" dirty="0"/>
          </a:p>
        </p:txBody>
      </p:sp>
    </p:spTree>
    <p:extLst>
      <p:ext uri="{BB962C8B-B14F-4D97-AF65-F5344CB8AC3E}">
        <p14:creationId xmlns:p14="http://schemas.microsoft.com/office/powerpoint/2010/main" val="35284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763929" y="3314052"/>
            <a:ext cx="10324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Tool Used:  </a:t>
            </a:r>
            <a:r>
              <a:rPr lang="en-US" sz="3200" dirty="0" err="1"/>
              <a:t>Figma</a:t>
            </a:r>
            <a:endParaRPr lang="en-US" sz="3200" dirty="0"/>
          </a:p>
          <a:p>
            <a:r>
              <a:rPr lang="en-US" sz="3200" b="1" dirty="0"/>
              <a:t>Action:</a:t>
            </a:r>
            <a:r>
              <a:rPr lang="en-US" sz="3200" dirty="0"/>
              <a:t>  Designed the entire layout and structure of the dashboard.</a:t>
            </a:r>
          </a:p>
          <a:p>
            <a:r>
              <a:rPr lang="en-US" sz="3200" b="1" dirty="0"/>
              <a:t>Purpose:  </a:t>
            </a:r>
            <a:r>
              <a:rPr lang="en-US" sz="3200" dirty="0"/>
              <a:t>To plan and organize the visual components and layout before implementation in Power BI.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700724" y="236373"/>
            <a:ext cx="286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613459" y="989403"/>
            <a:ext cx="4317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Designing the Dashboard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9B004-8B52-491F-B711-65E665A4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22" y="492999"/>
            <a:ext cx="5820225" cy="29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426715" y="3842363"/>
            <a:ext cx="10324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Tool Used:  </a:t>
            </a:r>
            <a:r>
              <a:rPr lang="en-US" sz="3200" dirty="0"/>
              <a:t>Power BI</a:t>
            </a:r>
          </a:p>
          <a:p>
            <a:r>
              <a:rPr lang="en-US" sz="3200" b="1" dirty="0"/>
              <a:t>Action:</a:t>
            </a:r>
            <a:r>
              <a:rPr lang="en-US" sz="3200" dirty="0"/>
              <a:t>  Uploaded the design from </a:t>
            </a:r>
            <a:r>
              <a:rPr lang="en-US" sz="3200" dirty="0" err="1"/>
              <a:t>Figma</a:t>
            </a:r>
            <a:r>
              <a:rPr lang="en-US" sz="3200" dirty="0"/>
              <a:t> to Power BI.</a:t>
            </a:r>
          </a:p>
          <a:p>
            <a:r>
              <a:rPr lang="en-US" sz="3200" b="1" dirty="0"/>
              <a:t>Purpose:  </a:t>
            </a:r>
            <a:r>
              <a:rPr lang="en-US" sz="3200" dirty="0"/>
              <a:t>To begin the actual creation of the dashboard using the design as a blueprint.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426715" y="273480"/>
            <a:ext cx="283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426715" y="1780923"/>
            <a:ext cx="4345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Implementing the Design in Power BI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DAC02-8EF4-4715-9459-03AC0C8E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8" y="1029712"/>
            <a:ext cx="6700227" cy="27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511952" y="3651769"/>
            <a:ext cx="111680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Datasets Used : </a:t>
            </a:r>
            <a:r>
              <a:rPr lang="en-US" sz="3200" dirty="0"/>
              <a:t>2014 and 2019 Indian Election Data from Kaggle.</a:t>
            </a:r>
          </a:p>
          <a:p>
            <a:r>
              <a:rPr lang="en-US" sz="3200" b="1" dirty="0"/>
              <a:t>Action:</a:t>
            </a:r>
            <a:r>
              <a:rPr lang="en-US" sz="3200" dirty="0"/>
              <a:t>  Uploaded the datasets into Power BI.</a:t>
            </a:r>
          </a:p>
          <a:p>
            <a:r>
              <a:rPr lang="en-US" sz="3200" b="1" dirty="0"/>
              <a:t>Purpose:  </a:t>
            </a:r>
            <a:r>
              <a:rPr lang="en-US" sz="3200" dirty="0"/>
              <a:t>To have the necessary data for analysis and visualization.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646935" y="470798"/>
            <a:ext cx="273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468094" y="1927946"/>
            <a:ext cx="695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Data Upload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4C51F-5F8D-49F3-9C39-EADA63CFC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8" r="-234" b="78047"/>
          <a:stretch/>
        </p:blipFill>
        <p:spPr>
          <a:xfrm>
            <a:off x="8921586" y="949908"/>
            <a:ext cx="2257402" cy="16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532436" y="3088073"/>
            <a:ext cx="10324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Tools Used : </a:t>
            </a:r>
            <a:r>
              <a:rPr lang="en-US" sz="3200" dirty="0"/>
              <a:t>Power Query.</a:t>
            </a:r>
          </a:p>
          <a:p>
            <a:r>
              <a:rPr lang="en-US" sz="3200" b="1" dirty="0"/>
              <a:t>Action:</a:t>
            </a:r>
            <a:r>
              <a:rPr lang="en-US" sz="3200" dirty="0"/>
              <a:t>  Added new columns using the Conditional Column method.</a:t>
            </a:r>
          </a:p>
          <a:p>
            <a:r>
              <a:rPr lang="en-US" sz="3200" b="1" dirty="0"/>
              <a:t>Details:  </a:t>
            </a:r>
            <a:r>
              <a:rPr lang="en-US" sz="3200" dirty="0"/>
              <a:t>Categorized data into four main parties: BJP, INC, TMC, and Others.</a:t>
            </a:r>
            <a:endParaRPr lang="en-US" sz="3200" b="1" dirty="0"/>
          </a:p>
          <a:p>
            <a:r>
              <a:rPr lang="en-US" sz="3200" b="1" dirty="0"/>
              <a:t>Purpose:  </a:t>
            </a:r>
            <a:r>
              <a:rPr lang="en-US" sz="3200" dirty="0"/>
              <a:t>To prepare the data for analysis by categorizing the parties for better insights.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532436" y="799884"/>
            <a:ext cx="392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532436" y="2000213"/>
            <a:ext cx="392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Data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6B2F4-404E-423E-8605-90A49A39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20" y="818975"/>
            <a:ext cx="4954516" cy="24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440177" y="3219322"/>
            <a:ext cx="104225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 Used : </a:t>
            </a:r>
            <a:r>
              <a:rPr lang="en-US" sz="2800" dirty="0"/>
              <a:t>DAX (Data Analysis Expressions)</a:t>
            </a:r>
          </a:p>
          <a:p>
            <a:endParaRPr lang="en-US" sz="2800" dirty="0"/>
          </a:p>
          <a:p>
            <a:r>
              <a:rPr lang="en-US" sz="2800" b="1" dirty="0"/>
              <a:t>Measures Created</a:t>
            </a:r>
          </a:p>
          <a:p>
            <a:r>
              <a:rPr lang="en-US" sz="2800" b="1" dirty="0"/>
              <a:t>Total seats :</a:t>
            </a:r>
            <a:r>
              <a:rPr lang="en-US" sz="2800" dirty="0"/>
              <a:t>  Used `CALCULATE` function with `COUNT` function for 2014 and 2019 for parties BJP, INC, TMC, and Others.</a:t>
            </a:r>
          </a:p>
          <a:p>
            <a:r>
              <a:rPr lang="en-US" sz="2800" b="1" dirty="0"/>
              <a:t>Total Votes : </a:t>
            </a:r>
            <a:r>
              <a:rPr lang="en-US" sz="2800" dirty="0"/>
              <a:t>Calculated the total votes for both years.</a:t>
            </a:r>
          </a:p>
          <a:p>
            <a:r>
              <a:rPr lang="en-US" sz="2800" b="1" dirty="0"/>
              <a:t>Purpose:  </a:t>
            </a:r>
            <a:r>
              <a:rPr lang="en-US" sz="2800" dirty="0"/>
              <a:t>To create key metrics for the analysis of election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555584" y="666341"/>
            <a:ext cx="392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555584" y="2179319"/>
            <a:ext cx="46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Creating Measures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F6A1C-1B6B-4E8D-9E56-9B83D2639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4586" b="45231"/>
          <a:stretch/>
        </p:blipFill>
        <p:spPr>
          <a:xfrm>
            <a:off x="4942275" y="853746"/>
            <a:ext cx="6631955" cy="273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C6016-71ED-4412-AF8A-C40B9623C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82" y="520533"/>
            <a:ext cx="6740326" cy="191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AC8E19-DB42-47F7-B47F-2876A52AD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3" b="-1"/>
          <a:stretch/>
        </p:blipFill>
        <p:spPr>
          <a:xfrm>
            <a:off x="5013656" y="1222906"/>
            <a:ext cx="6768352" cy="2736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09D0D9-5E0B-4092-A64A-6DB792D03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" t="11865" r="97" b="7293"/>
          <a:stretch/>
        </p:blipFill>
        <p:spPr>
          <a:xfrm>
            <a:off x="4942275" y="1586131"/>
            <a:ext cx="6768352" cy="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373792" y="3408744"/>
            <a:ext cx="11066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Donut Charts:</a:t>
            </a:r>
          </a:p>
          <a:p>
            <a:r>
              <a:rPr lang="en-US" sz="3200" b="1" dirty="0"/>
              <a:t>Purpose: </a:t>
            </a:r>
            <a:r>
              <a:rPr lang="en-US" sz="3200" dirty="0"/>
              <a:t>To visualize the distribution of votes among the parties.</a:t>
            </a:r>
          </a:p>
          <a:p>
            <a:endParaRPr lang="en-US" sz="3200" b="1" dirty="0"/>
          </a:p>
          <a:p>
            <a:r>
              <a:rPr lang="en-US" sz="3200" b="1" dirty="0"/>
              <a:t>Column Charts:</a:t>
            </a:r>
          </a:p>
          <a:p>
            <a:r>
              <a:rPr lang="en-US" sz="3200" b="1" dirty="0"/>
              <a:t>Purpose:  </a:t>
            </a:r>
            <a:r>
              <a:rPr lang="en-US" sz="3200" dirty="0"/>
              <a:t>To display the visual count of votes for the respective parties.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454815" y="1174964"/>
            <a:ext cx="392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373792" y="2375293"/>
            <a:ext cx="713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6DA3A-BE51-4A6C-A40E-78695B64D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50000" r="67156" b="3910"/>
          <a:stretch/>
        </p:blipFill>
        <p:spPr>
          <a:xfrm>
            <a:off x="6476842" y="580219"/>
            <a:ext cx="3581558" cy="3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501568" y="3364039"/>
            <a:ext cx="110661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 Used: </a:t>
            </a:r>
            <a:r>
              <a:rPr lang="en-US" sz="2800" dirty="0"/>
              <a:t>DAX</a:t>
            </a:r>
          </a:p>
          <a:p>
            <a:r>
              <a:rPr lang="en-US" sz="2800" b="1" dirty="0"/>
              <a:t>Function Used: </a:t>
            </a:r>
            <a:r>
              <a:rPr lang="en-US" sz="2800" dirty="0"/>
              <a:t>`UNION` and `SUMMARIZE`</a:t>
            </a:r>
          </a:p>
          <a:p>
            <a:r>
              <a:rPr lang="en-US" sz="2800" b="1" dirty="0"/>
              <a:t>Action: </a:t>
            </a:r>
            <a:r>
              <a:rPr lang="en-US" sz="2800" dirty="0"/>
              <a:t>Created a new table named `</a:t>
            </a:r>
            <a:r>
              <a:rPr lang="en-US" sz="2800" dirty="0" err="1"/>
              <a:t>Mastersource</a:t>
            </a:r>
            <a:r>
              <a:rPr lang="en-US" sz="2800" dirty="0"/>
              <a:t>`.</a:t>
            </a:r>
          </a:p>
          <a:p>
            <a:r>
              <a:rPr lang="en-US" sz="2800" b="1" dirty="0"/>
              <a:t>Details: </a:t>
            </a:r>
            <a:r>
              <a:rPr lang="en-US" sz="2800" dirty="0"/>
              <a:t>Combined data to view PS Name, Party, Votes, and Year in a single table from the existing tables.</a:t>
            </a:r>
          </a:p>
          <a:p>
            <a:r>
              <a:rPr lang="en-US" sz="2800" b="1" dirty="0"/>
              <a:t>Purpose: </a:t>
            </a:r>
            <a:r>
              <a:rPr lang="en-US" sz="2800" dirty="0"/>
              <a:t>To consolidate key information into a single table for better reporting.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0E2E-CC0D-496F-AFD1-4F39030B35CE}"/>
              </a:ext>
            </a:extLst>
          </p:cNvPr>
          <p:cNvSpPr txBox="1"/>
          <p:nvPr/>
        </p:nvSpPr>
        <p:spPr>
          <a:xfrm>
            <a:off x="501568" y="297428"/>
            <a:ext cx="392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Steps</a:t>
            </a:r>
          </a:p>
          <a:p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501568" y="1569887"/>
            <a:ext cx="3483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Creating a 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2244C-E3EE-49EE-A664-BD0698EBF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2191"/>
          <a:stretch/>
        </p:blipFill>
        <p:spPr>
          <a:xfrm>
            <a:off x="3426106" y="856527"/>
            <a:ext cx="8518968" cy="18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7D8CF-4D00-44B9-A440-92C915637DCE}"/>
              </a:ext>
            </a:extLst>
          </p:cNvPr>
          <p:cNvSpPr txBox="1"/>
          <p:nvPr/>
        </p:nvSpPr>
        <p:spPr>
          <a:xfrm>
            <a:off x="319389" y="4467236"/>
            <a:ext cx="10329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KPIs showing total seats, total votes occupied by the parties </a:t>
            </a:r>
          </a:p>
          <a:p>
            <a:r>
              <a:rPr lang="en-US" sz="3200" dirty="0"/>
              <a:t>Donut charts showing vote distribution.</a:t>
            </a:r>
          </a:p>
          <a:p>
            <a:r>
              <a:rPr lang="en-US" sz="3200" dirty="0"/>
              <a:t>Column charts showing vote counts.</a:t>
            </a:r>
          </a:p>
          <a:p>
            <a:r>
              <a:rPr lang="en-US" sz="3200" dirty="0"/>
              <a:t>Master table with PS Name, Party, Votes, and Year.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4D641-ACB2-4B9F-9EE8-20E91FEE1DE9}"/>
              </a:ext>
            </a:extLst>
          </p:cNvPr>
          <p:cNvSpPr txBox="1"/>
          <p:nvPr/>
        </p:nvSpPr>
        <p:spPr>
          <a:xfrm>
            <a:off x="319389" y="953613"/>
            <a:ext cx="713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C24CF-039B-4C5C-A7CE-3B88DF69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83" y="601884"/>
            <a:ext cx="6337835" cy="351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FE25B-8DBB-4ED1-AFDA-EAFEA0372B6E}"/>
              </a:ext>
            </a:extLst>
          </p:cNvPr>
          <p:cNvSpPr txBox="1"/>
          <p:nvPr/>
        </p:nvSpPr>
        <p:spPr>
          <a:xfrm>
            <a:off x="319389" y="2356481"/>
            <a:ext cx="391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40461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2024-05-25T04:27:56Z</dcterms:created>
  <dcterms:modified xsi:type="dcterms:W3CDTF">2024-05-25T05:37:37Z</dcterms:modified>
</cp:coreProperties>
</file>