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72" r:id="rId4"/>
    <p:sldId id="259" r:id="rId5"/>
    <p:sldId id="261" r:id="rId6"/>
    <p:sldId id="263" r:id="rId7"/>
    <p:sldId id="269" r:id="rId8"/>
    <p:sldId id="270" r:id="rId9"/>
    <p:sldId id="260" r:id="rId10"/>
    <p:sldId id="264" r:id="rId11"/>
    <p:sldId id="266" r:id="rId12"/>
    <p:sldId id="267" r:id="rId13"/>
    <p:sldId id="268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93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1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8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7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8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badoo89/Moodle_LSM-2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7FF-8DCE-4F05-AA9F-CEDD74441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Subsystem of Learning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1901-8273-49E3-854C-03AB3E2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78251"/>
            <a:ext cx="9905998" cy="1478570"/>
          </a:xfrm>
        </p:spPr>
        <p:txBody>
          <a:bodyPr/>
          <a:lstStyle/>
          <a:p>
            <a:r>
              <a:rPr lang="en-US"/>
              <a:t>Requirements and analysis workflow:</a:t>
            </a:r>
            <a:br>
              <a:rPr lang="en-US"/>
            </a:br>
            <a:r>
              <a:rPr lang="en-US" sz="2000"/>
              <a:t>prototype for basic Requirements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318B8-82F6-4E4F-9185-1D44B86C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86" y="1656821"/>
            <a:ext cx="9481148" cy="4422246"/>
          </a:xfrm>
        </p:spPr>
      </p:pic>
    </p:spTree>
    <p:extLst>
      <p:ext uri="{BB962C8B-B14F-4D97-AF65-F5344CB8AC3E}">
        <p14:creationId xmlns:p14="http://schemas.microsoft.com/office/powerpoint/2010/main" val="180695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5CBAD-B7DD-4A60-A98A-820448F6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03" y="1598877"/>
            <a:ext cx="9700330" cy="481038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218F2D-32DC-4D77-8CD4-4E3E4D9C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ECF-BCD5-44A2-A5D8-0DB0BB55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652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sequence and interaction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C8DB8-4BAE-40A1-9DE7-8453BEB3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65" y="1512887"/>
            <a:ext cx="9662846" cy="4803246"/>
          </a:xfrm>
        </p:spPr>
      </p:pic>
    </p:spTree>
    <p:extLst>
      <p:ext uri="{BB962C8B-B14F-4D97-AF65-F5344CB8AC3E}">
        <p14:creationId xmlns:p14="http://schemas.microsoft.com/office/powerpoint/2010/main" val="115573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6CD4-8890-42C2-871A-ACE0BC00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985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 err="1"/>
              <a:t>Crc</a:t>
            </a:r>
            <a:r>
              <a:rPr lang="en-US" sz="2000" dirty="0"/>
              <a:t> card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AA41C-80DC-423D-B020-6A4A8DDA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061"/>
          <a:stretch/>
        </p:blipFill>
        <p:spPr>
          <a:xfrm>
            <a:off x="1388399" y="1405418"/>
            <a:ext cx="4555201" cy="49191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69A67-4310-4FE1-83B1-F9092D6F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81868"/>
            <a:ext cx="4860001" cy="324273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EBF7CB-8633-4B75-9597-C6CF20295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30" t="75599" r="2230" b="-2"/>
          <a:stretch/>
        </p:blipFill>
        <p:spPr>
          <a:xfrm>
            <a:off x="5808133" y="1405418"/>
            <a:ext cx="4995468" cy="16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1B7-278C-4989-8108-A6F1BDAC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452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use case / integration testing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094E3-AB33-4FE5-ABEA-CB893AFEF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600425"/>
              </p:ext>
            </p:extLst>
          </p:nvPr>
        </p:nvGraphicFramePr>
        <p:xfrm>
          <a:off x="1253067" y="1368954"/>
          <a:ext cx="10016065" cy="530101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68866">
                  <a:extLst>
                    <a:ext uri="{9D8B030D-6E8A-4147-A177-3AD203B41FA5}">
                      <a16:colId xmlns:a16="http://schemas.microsoft.com/office/drawing/2014/main" val="638949768"/>
                    </a:ext>
                  </a:extLst>
                </a:gridCol>
                <a:gridCol w="2669823">
                  <a:extLst>
                    <a:ext uri="{9D8B030D-6E8A-4147-A177-3AD203B41FA5}">
                      <a16:colId xmlns:a16="http://schemas.microsoft.com/office/drawing/2014/main" val="2182741285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3645605717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3924512988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1836295143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2591838903"/>
                    </a:ext>
                  </a:extLst>
                </a:gridCol>
              </a:tblGrid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67851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69565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show 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calculated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calculated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3936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modifying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edit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administrator to edit anything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62580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adding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add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administrator add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4394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administrator viewing all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view all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only sees itself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Administrator views all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8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5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7F4C-1FCB-488D-873C-CB17E5D3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6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Program Demo</a:t>
            </a:r>
          </a:p>
        </p:txBody>
      </p:sp>
    </p:spTree>
    <p:extLst>
      <p:ext uri="{BB962C8B-B14F-4D97-AF65-F5344CB8AC3E}">
        <p14:creationId xmlns:p14="http://schemas.microsoft.com/office/powerpoint/2010/main" val="36791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ADB9-280F-4A30-BBFE-F1125E41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93C5-7263-4215-871B-88F374A9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364" y="4123765"/>
            <a:ext cx="3694765" cy="2435354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Members:</a:t>
            </a:r>
          </a:p>
          <a:p>
            <a:pPr marL="0" indent="0">
              <a:buNone/>
            </a:pPr>
            <a:r>
              <a:rPr lang="en-US" dirty="0"/>
              <a:t>	Amairani Aguilera</a:t>
            </a:r>
          </a:p>
          <a:p>
            <a:pPr marL="0" indent="0">
              <a:buNone/>
            </a:pPr>
            <a:r>
              <a:rPr lang="en-US" dirty="0"/>
              <a:t>	Jesus Daniel </a:t>
            </a:r>
            <a:r>
              <a:rPr lang="en-US" dirty="0" err="1"/>
              <a:t>Reveles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Travis </a:t>
            </a:r>
            <a:r>
              <a:rPr lang="en-US" dirty="0" err="1"/>
              <a:t>Piwetz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Laura Palacios</a:t>
            </a:r>
          </a:p>
          <a:p>
            <a:pPr marL="0" indent="0">
              <a:buNone/>
            </a:pPr>
            <a:r>
              <a:rPr lang="en-US" dirty="0"/>
              <a:t>	James Rayford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AC504-A1E4-4669-9643-50B9DB6D83C7}"/>
              </a:ext>
            </a:extLst>
          </p:cNvPr>
          <p:cNvSpPr txBox="1"/>
          <p:nvPr/>
        </p:nvSpPr>
        <p:spPr>
          <a:xfrm>
            <a:off x="1207362" y="2183906"/>
            <a:ext cx="66049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Democratic Egoless Program Team</a:t>
            </a:r>
          </a:p>
          <a:p>
            <a:r>
              <a:rPr lang="en-US" dirty="0"/>
              <a:t>-We are equally sharing responsibility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8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092A-49D7-4BA6-A65F-0B8F75E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61EA-665A-4D88-92F5-91038945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Language: HTML 5, PHP, SQL</a:t>
            </a:r>
          </a:p>
          <a:p>
            <a:r>
              <a:rPr lang="en-US" dirty="0"/>
              <a:t>IDE: Visual Studio Code</a:t>
            </a:r>
          </a:p>
          <a:p>
            <a:r>
              <a:rPr lang="en-US" dirty="0"/>
              <a:t>Data storage and retrieval: SQL</a:t>
            </a:r>
          </a:p>
          <a:p>
            <a:r>
              <a:rPr lang="en-US" dirty="0"/>
              <a:t>GUI generation: HTML 5</a:t>
            </a:r>
          </a:p>
        </p:txBody>
      </p:sp>
    </p:spTree>
    <p:extLst>
      <p:ext uri="{BB962C8B-B14F-4D97-AF65-F5344CB8AC3E}">
        <p14:creationId xmlns:p14="http://schemas.microsoft.com/office/powerpoint/2010/main" val="37599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C0E7-BE83-441F-8477-7BB7D7A0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3C1A-4701-44A6-853A-B4CE78FB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https://github.com/Shabadoo89/Moodle</a:t>
            </a:r>
            <a:r>
              <a:rPr lang="en-US">
                <a:solidFill>
                  <a:srgbClr val="FF0000"/>
                </a:solidFill>
                <a:hlinkClick r:id="rId2"/>
              </a:rPr>
              <a:t>_LSM-2.0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8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C18-601E-48C3-8343-5DA624D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1" y="215105"/>
            <a:ext cx="9905998" cy="1478570"/>
          </a:xfrm>
        </p:spPr>
        <p:txBody>
          <a:bodyPr/>
          <a:lstStyle/>
          <a:p>
            <a:r>
              <a:rPr lang="en-US" sz="4000" dirty="0"/>
              <a:t>Requirements and analysis workflow:</a:t>
            </a:r>
            <a:br>
              <a:rPr lang="en-US" dirty="0"/>
            </a:br>
            <a:r>
              <a:rPr lang="en-US" sz="2400" dirty="0"/>
              <a:t>use case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053C1-2E63-4ABE-9575-CC55FB25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80" y="1693675"/>
            <a:ext cx="7877443" cy="4545807"/>
          </a:xfrm>
        </p:spPr>
      </p:pic>
    </p:spTree>
    <p:extLst>
      <p:ext uri="{BB962C8B-B14F-4D97-AF65-F5344CB8AC3E}">
        <p14:creationId xmlns:p14="http://schemas.microsoft.com/office/powerpoint/2010/main" val="25637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E924-35AE-48D8-AFC5-73F6B5ED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317"/>
            <a:ext cx="9905998" cy="1093741"/>
          </a:xfrm>
        </p:spPr>
        <p:txBody>
          <a:bodyPr>
            <a:normAutofit/>
          </a:bodyPr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use case diagram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05D66-BE52-4C01-BC39-3C1D6DF6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10" y="1255059"/>
            <a:ext cx="9905998" cy="51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8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CB9E-30FB-4FA1-A8CD-E82FB0C1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6824"/>
            <a:ext cx="9905998" cy="1478570"/>
          </a:xfrm>
        </p:spPr>
        <p:txBody>
          <a:bodyPr/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software project management plan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EAF88-CA07-41F0-8575-DECDB78E7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70" y="1460919"/>
            <a:ext cx="4614383" cy="5110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AD49-A668-4608-BED9-00AE897B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3" y="1460919"/>
            <a:ext cx="5291615" cy="2196681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09D602F-ECBC-489E-B064-79B4D6329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39" b="801"/>
          <a:stretch/>
        </p:blipFill>
        <p:spPr>
          <a:xfrm>
            <a:off x="6006352" y="5397081"/>
            <a:ext cx="5291615" cy="117409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8C336D4-FC73-45CC-8684-7E40F77E8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60689"/>
          <a:stretch/>
        </p:blipFill>
        <p:spPr>
          <a:xfrm>
            <a:off x="6006352" y="3657600"/>
            <a:ext cx="5291615" cy="17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EBE-8A44-4CDC-9B42-B53EC0C2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480"/>
            <a:ext cx="9905998" cy="1478570"/>
          </a:xfrm>
        </p:spPr>
        <p:txBody>
          <a:bodyPr/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software project management plan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C9EE3-C0BD-46C3-BC1E-2B5EC4D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6" y="1463409"/>
            <a:ext cx="4554290" cy="2851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2F60E-E9DA-41FE-BD0E-83EC9941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94"/>
          <a:stretch/>
        </p:blipFill>
        <p:spPr>
          <a:xfrm>
            <a:off x="5733275" y="1463409"/>
            <a:ext cx="5385576" cy="3931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1CCB8-2741-47C3-9763-2A40B0DC8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44"/>
          <a:stretch/>
        </p:blipFill>
        <p:spPr>
          <a:xfrm>
            <a:off x="1196976" y="4314477"/>
            <a:ext cx="4536298" cy="10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8051E-699C-4259-91F4-83AC6300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32" y="1295356"/>
            <a:ext cx="8255001" cy="513930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5C39D5-90D6-4F6B-9723-F7C3FA9736F1}"/>
              </a:ext>
            </a:extLst>
          </p:cNvPr>
          <p:cNvSpPr txBox="1">
            <a:spLocks/>
          </p:cNvSpPr>
          <p:nvPr/>
        </p:nvSpPr>
        <p:spPr>
          <a:xfrm>
            <a:off x="1141414" y="17825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E3DB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220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Software Subsystem of Learning Management System</vt:lpstr>
      <vt:lpstr>Team Organization</vt:lpstr>
      <vt:lpstr>Techniques for project</vt:lpstr>
      <vt:lpstr>Github Repo DEMO </vt:lpstr>
      <vt:lpstr>Requirements and analysis workflow: use case diagram</vt:lpstr>
      <vt:lpstr>Requirements and analysis workflow: use case diagram</vt:lpstr>
      <vt:lpstr>Requirements and analysis workflow: software project management plan</vt:lpstr>
      <vt:lpstr>Requirements and analysis workflow: software project management plan</vt:lpstr>
      <vt:lpstr>PowerPoint Presentation</vt:lpstr>
      <vt:lpstr>Requirements and analysis workflow: prototype for basic Requirements</vt:lpstr>
      <vt:lpstr>Design and implementation workflow: Class diagram</vt:lpstr>
      <vt:lpstr>Design and implementation workflow: sequence and interaction diagram</vt:lpstr>
      <vt:lpstr>Design and implementation workflow: Crc card</vt:lpstr>
      <vt:lpstr>Design and implementation workflow: use case / integration testing </vt:lpstr>
      <vt:lpstr>Program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Aguilera</dc:creator>
  <cp:lastModifiedBy>Jesus Reveles</cp:lastModifiedBy>
  <cp:revision>22</cp:revision>
  <dcterms:created xsi:type="dcterms:W3CDTF">2018-03-07T20:31:44Z</dcterms:created>
  <dcterms:modified xsi:type="dcterms:W3CDTF">2018-04-26T04:43:47Z</dcterms:modified>
</cp:coreProperties>
</file>