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9" r:id="rId7"/>
    <p:sldId id="301" r:id="rId8"/>
    <p:sldId id="307" r:id="rId9"/>
    <p:sldId id="303" r:id="rId10"/>
    <p:sldId id="308" r:id="rId11"/>
    <p:sldId id="304" r:id="rId12"/>
    <p:sldId id="310" r:id="rId13"/>
    <p:sldId id="305" r:id="rId14"/>
    <p:sldId id="311" r:id="rId15"/>
    <p:sldId id="306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25/01/2021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Books</a:t>
            </a:r>
            <a:b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Manager</a:t>
            </a:r>
            <a:b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Application</a:t>
            </a:r>
            <a:b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Java FX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4- Search 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F91966-233A-4317-8F98-FDCEAA39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68" y="1107301"/>
            <a:ext cx="7168557" cy="479095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55646C-7E80-4DE8-8F32-888851F7DC44}"/>
              </a:ext>
            </a:extLst>
          </p:cNvPr>
          <p:cNvSpPr/>
          <p:nvPr/>
        </p:nvSpPr>
        <p:spPr>
          <a:xfrm>
            <a:off x="11210795" y="1528175"/>
            <a:ext cx="724400" cy="2505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3969983-E5CD-4662-A5B3-558945119D40}"/>
              </a:ext>
            </a:extLst>
          </p:cNvPr>
          <p:cNvCxnSpPr/>
          <p:nvPr/>
        </p:nvCxnSpPr>
        <p:spPr>
          <a:xfrm rot="10800000">
            <a:off x="9194105" y="1615858"/>
            <a:ext cx="226721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73799-4355-4334-B6B6-B51079F04ED7}"/>
              </a:ext>
            </a:extLst>
          </p:cNvPr>
          <p:cNvSpPr/>
          <p:nvPr/>
        </p:nvSpPr>
        <p:spPr>
          <a:xfrm>
            <a:off x="8154444" y="2079321"/>
            <a:ext cx="3780751" cy="700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4- Search 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DB766-DFA1-4D45-8D20-393A2740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048" y="2208582"/>
            <a:ext cx="4639736" cy="3748194"/>
          </a:xfrm>
        </p:spPr>
        <p:txBody>
          <a:bodyPr/>
          <a:lstStyle/>
          <a:p>
            <a:r>
              <a:rPr lang="en-US" dirty="0"/>
              <a:t>1- type title of book in search text field , Once you type first characters of book title and clicked on search button ; there is filter function that filter content of table and show only book title that match with keywords entered in search filed.</a:t>
            </a:r>
          </a:p>
        </p:txBody>
      </p:sp>
    </p:spTree>
    <p:extLst>
      <p:ext uri="{BB962C8B-B14F-4D97-AF65-F5344CB8AC3E}">
        <p14:creationId xmlns:p14="http://schemas.microsoft.com/office/powerpoint/2010/main" val="348326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5- Clear ,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Exit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50583B4-EDCD-44F3-A8FC-80E2C362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88" y="1277655"/>
            <a:ext cx="7149440" cy="4778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5BB615-7464-485A-BA2B-11C422C5A022}"/>
              </a:ext>
            </a:extLst>
          </p:cNvPr>
          <p:cNvSpPr/>
          <p:nvPr/>
        </p:nvSpPr>
        <p:spPr>
          <a:xfrm>
            <a:off x="5749447" y="2467627"/>
            <a:ext cx="2367419" cy="33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C79-EE12-4754-B497-7324479B6202}"/>
              </a:ext>
            </a:extLst>
          </p:cNvPr>
          <p:cNvSpPr/>
          <p:nvPr/>
        </p:nvSpPr>
        <p:spPr>
          <a:xfrm>
            <a:off x="5749447" y="2931226"/>
            <a:ext cx="2267211" cy="25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06865-7FD4-4259-B484-D919E7AA2DD7}"/>
              </a:ext>
            </a:extLst>
          </p:cNvPr>
          <p:cNvSpPr/>
          <p:nvPr/>
        </p:nvSpPr>
        <p:spPr>
          <a:xfrm>
            <a:off x="5749447" y="3313769"/>
            <a:ext cx="2367419" cy="33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5E075-9284-4871-A136-805FE79E1072}"/>
              </a:ext>
            </a:extLst>
          </p:cNvPr>
          <p:cNvSpPr/>
          <p:nvPr/>
        </p:nvSpPr>
        <p:spPr>
          <a:xfrm>
            <a:off x="5799551" y="3777366"/>
            <a:ext cx="2317315" cy="30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B4F26B-57FF-4BE0-9220-1FE500B1D9F9}"/>
              </a:ext>
            </a:extLst>
          </p:cNvPr>
          <p:cNvSpPr/>
          <p:nvPr/>
        </p:nvSpPr>
        <p:spPr>
          <a:xfrm>
            <a:off x="6070948" y="5346496"/>
            <a:ext cx="843419" cy="478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4FDBE61-7CF4-43EC-AEE1-1D361F2E4BF1}"/>
              </a:ext>
            </a:extLst>
          </p:cNvPr>
          <p:cNvSpPr/>
          <p:nvPr/>
        </p:nvSpPr>
        <p:spPr>
          <a:xfrm>
            <a:off x="4989178" y="2217107"/>
            <a:ext cx="159019" cy="191265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951562-BE5A-406E-AB6D-8C6B4425C3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2912" y="4152247"/>
            <a:ext cx="1404279" cy="1351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76E5FF3-3CF6-482E-8A5E-5CF74AD3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59" y="2894596"/>
            <a:ext cx="3448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5- Clear ,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Exit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7D2AB-76C9-45FF-BF78-34173A30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8806" y="2600644"/>
            <a:ext cx="4639736" cy="3748194"/>
          </a:xfrm>
        </p:spPr>
        <p:txBody>
          <a:bodyPr/>
          <a:lstStyle/>
          <a:p>
            <a:r>
              <a:rPr lang="en-US" dirty="0"/>
              <a:t>1- click on clear button , if you want to enter new data and delete all current text field data</a:t>
            </a:r>
          </a:p>
          <a:p>
            <a:r>
              <a:rPr lang="en-US" dirty="0"/>
              <a:t>2- exit button to exit from application </a:t>
            </a:r>
          </a:p>
        </p:txBody>
      </p:sp>
    </p:spTree>
    <p:extLst>
      <p:ext uri="{BB962C8B-B14F-4D97-AF65-F5344CB8AC3E}">
        <p14:creationId xmlns:p14="http://schemas.microsoft.com/office/powerpoint/2010/main" val="310242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Components of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342733"/>
              </p:ext>
            </p:extLst>
          </p:nvPr>
        </p:nvGraphicFramePr>
        <p:xfrm>
          <a:off x="1096963" y="2216879"/>
          <a:ext cx="10058400" cy="39699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Add </a:t>
                      </a:r>
                    </a:p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Book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Book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Book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Search</a:t>
                      </a:r>
                    </a:p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Book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Add Title , Author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Update Title , Author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Delete Title , Author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Search Title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Add Year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Update Year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Delete Year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Add Pages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Update Pages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Delete Pages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Desktop 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Application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267F9-98E3-400F-957A-4144B2106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4790" y="1385020"/>
            <a:ext cx="6818880" cy="4557257"/>
          </a:xfrm>
        </p:spPr>
      </p:pic>
    </p:spTree>
    <p:extLst>
      <p:ext uri="{BB962C8B-B14F-4D97-AF65-F5344CB8AC3E}">
        <p14:creationId xmlns:p14="http://schemas.microsoft.com/office/powerpoint/2010/main" val="234043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1- Add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0EC82-085A-4E53-95DC-48F48775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788" y="1312137"/>
            <a:ext cx="7036987" cy="4703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5D8516-0F27-44E5-9245-CB42BC74B116}"/>
              </a:ext>
            </a:extLst>
          </p:cNvPr>
          <p:cNvSpPr/>
          <p:nvPr/>
        </p:nvSpPr>
        <p:spPr>
          <a:xfrm>
            <a:off x="5899759" y="2458416"/>
            <a:ext cx="2292263" cy="322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3BC-528D-4E45-8365-8DB9DB83005C}"/>
              </a:ext>
            </a:extLst>
          </p:cNvPr>
          <p:cNvSpPr/>
          <p:nvPr/>
        </p:nvSpPr>
        <p:spPr>
          <a:xfrm>
            <a:off x="5924811" y="2934322"/>
            <a:ext cx="2204581" cy="30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8F384-504C-4D38-9049-234E1AC6F8F0}"/>
              </a:ext>
            </a:extLst>
          </p:cNvPr>
          <p:cNvSpPr/>
          <p:nvPr/>
        </p:nvSpPr>
        <p:spPr>
          <a:xfrm>
            <a:off x="5924811" y="3397784"/>
            <a:ext cx="2267211" cy="265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F324B-79A8-4736-AE0F-B940B660DB3E}"/>
              </a:ext>
            </a:extLst>
          </p:cNvPr>
          <p:cNvSpPr/>
          <p:nvPr/>
        </p:nvSpPr>
        <p:spPr>
          <a:xfrm>
            <a:off x="5899759" y="3845490"/>
            <a:ext cx="2292263" cy="24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050822-3C72-4984-9B9C-32EC1CA7A024}"/>
              </a:ext>
            </a:extLst>
          </p:cNvPr>
          <p:cNvSpPr/>
          <p:nvPr/>
        </p:nvSpPr>
        <p:spPr>
          <a:xfrm>
            <a:off x="5874707" y="4173823"/>
            <a:ext cx="764088" cy="5415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F9095D-AE81-41C5-8D7E-4B98B3699F5D}"/>
              </a:ext>
            </a:extLst>
          </p:cNvPr>
          <p:cNvCxnSpPr/>
          <p:nvPr/>
        </p:nvCxnSpPr>
        <p:spPr>
          <a:xfrm flipV="1">
            <a:off x="6375748" y="2458416"/>
            <a:ext cx="2430049" cy="201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0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1- Add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CB1E0-AF08-4D2B-B4EC-77248AFF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442" y="1789552"/>
            <a:ext cx="4639736" cy="3748194"/>
          </a:xfrm>
        </p:spPr>
        <p:txBody>
          <a:bodyPr/>
          <a:lstStyle/>
          <a:p>
            <a:r>
              <a:rPr lang="en-US" dirty="0"/>
              <a:t>1- must Add title of book</a:t>
            </a:r>
          </a:p>
          <a:p>
            <a:r>
              <a:rPr lang="en-US" dirty="0"/>
              <a:t>2- must Add author of book</a:t>
            </a:r>
          </a:p>
          <a:p>
            <a:r>
              <a:rPr lang="en-US" dirty="0"/>
              <a:t>3- must Add publishing year of book</a:t>
            </a:r>
          </a:p>
          <a:p>
            <a:r>
              <a:rPr lang="en-US" dirty="0"/>
              <a:t>4- must Add number of pages  </a:t>
            </a:r>
          </a:p>
          <a:p>
            <a:r>
              <a:rPr lang="en-US" dirty="0"/>
              <a:t>5- once you clicked on insert button , data on text fields cleared to add new product again .  </a:t>
            </a:r>
          </a:p>
        </p:txBody>
      </p:sp>
    </p:spTree>
    <p:extLst>
      <p:ext uri="{BB962C8B-B14F-4D97-AF65-F5344CB8AC3E}">
        <p14:creationId xmlns:p14="http://schemas.microsoft.com/office/powerpoint/2010/main" val="194341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2- Update </a:t>
            </a:r>
            <a:br>
              <a:rPr lang="en-US" sz="440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  <a:endParaRPr lang="en-US" sz="4400" dirty="0">
              <a:solidFill>
                <a:srgbClr val="FFFFFF"/>
              </a:solidFill>
              <a:latin typeface=" Abdoullah Ashgar EL-kharef" panose="02000000000000000000" pitchFamily="2" charset="-78"/>
              <a:cs typeface=" Abdoullah Ashgar EL-kharef" panose="02000000000000000000" pitchFamily="2" charset="-7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5707EE-2643-4586-98E8-130F73E9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55" y="1306858"/>
            <a:ext cx="7052784" cy="47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2- Update 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069-ACB0-493F-812A-A950B8B23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442" y="1789552"/>
            <a:ext cx="4639736" cy="3748194"/>
          </a:xfrm>
        </p:spPr>
        <p:txBody>
          <a:bodyPr/>
          <a:lstStyle/>
          <a:p>
            <a:r>
              <a:rPr lang="en-US" dirty="0"/>
              <a:t>1- can update title of book </a:t>
            </a:r>
          </a:p>
          <a:p>
            <a:r>
              <a:rPr lang="en-US" dirty="0"/>
              <a:t>2- can update author of book </a:t>
            </a:r>
          </a:p>
          <a:p>
            <a:r>
              <a:rPr lang="en-US" dirty="0"/>
              <a:t>3- can update publishing year of book </a:t>
            </a:r>
          </a:p>
          <a:p>
            <a:r>
              <a:rPr lang="en-US" dirty="0"/>
              <a:t>4- can update number of pages</a:t>
            </a:r>
          </a:p>
          <a:p>
            <a:r>
              <a:rPr lang="en-US" dirty="0"/>
              <a:t>5- once you clicked on update button , data updated in database and new data show in table  </a:t>
            </a:r>
          </a:p>
        </p:txBody>
      </p:sp>
    </p:spTree>
    <p:extLst>
      <p:ext uri="{BB962C8B-B14F-4D97-AF65-F5344CB8AC3E}">
        <p14:creationId xmlns:p14="http://schemas.microsoft.com/office/powerpoint/2010/main" val="366663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3- Delete 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FA4B30-A583-4FE9-84EA-61B8C701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68" y="1280133"/>
            <a:ext cx="7132758" cy="47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7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8B6A-BA56-41FB-A6D0-0FC6741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3- Delete </a:t>
            </a:r>
            <a:b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</a:br>
            <a:r>
              <a:rPr lang="en-US" sz="4400" dirty="0">
                <a:solidFill>
                  <a:srgbClr val="FFFFFF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Book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7FBA3-BE97-4CB5-A348-0095842EB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4606" y="1789552"/>
            <a:ext cx="4639736" cy="3748194"/>
          </a:xfrm>
        </p:spPr>
        <p:txBody>
          <a:bodyPr/>
          <a:lstStyle/>
          <a:p>
            <a:r>
              <a:rPr lang="en-US" dirty="0"/>
              <a:t>1- delete title of book</a:t>
            </a:r>
          </a:p>
          <a:p>
            <a:r>
              <a:rPr lang="en-US" dirty="0"/>
              <a:t>2- delete author of book </a:t>
            </a:r>
          </a:p>
          <a:p>
            <a:r>
              <a:rPr lang="en-US" dirty="0"/>
              <a:t>3- delete publishing year of book </a:t>
            </a:r>
          </a:p>
          <a:p>
            <a:r>
              <a:rPr lang="en-US" dirty="0"/>
              <a:t>4- delete number of pages</a:t>
            </a:r>
          </a:p>
          <a:p>
            <a:r>
              <a:rPr lang="en-US" dirty="0"/>
              <a:t>5- once you clicked on delete button , data deleted from database and next product is selected </a:t>
            </a:r>
          </a:p>
        </p:txBody>
      </p:sp>
    </p:spTree>
    <p:extLst>
      <p:ext uri="{BB962C8B-B14F-4D97-AF65-F5344CB8AC3E}">
        <p14:creationId xmlns:p14="http://schemas.microsoft.com/office/powerpoint/2010/main" val="5894675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 Abdoullah Ashgar EL-kharef</vt:lpstr>
      <vt:lpstr>Bookman Old Style</vt:lpstr>
      <vt:lpstr>Calibri</vt:lpstr>
      <vt:lpstr>Franklin Gothic Book</vt:lpstr>
      <vt:lpstr>1_RetrospectVTI</vt:lpstr>
      <vt:lpstr>Books Manager Application Java FX</vt:lpstr>
      <vt:lpstr>Components of Application</vt:lpstr>
      <vt:lpstr>Desktop  Application </vt:lpstr>
      <vt:lpstr>1- Add Book</vt:lpstr>
      <vt:lpstr>1- Add Book</vt:lpstr>
      <vt:lpstr>2- Update  Book</vt:lpstr>
      <vt:lpstr>2- Update  Book</vt:lpstr>
      <vt:lpstr>3- Delete  Book</vt:lpstr>
      <vt:lpstr>3- Delete  Book</vt:lpstr>
      <vt:lpstr>4- Search  Book</vt:lpstr>
      <vt:lpstr>4- Search  Book</vt:lpstr>
      <vt:lpstr>5- Clear , Exit</vt:lpstr>
      <vt:lpstr>5- Clear , 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 Products Manager</dc:title>
  <dc:creator>Shaaban Said</dc:creator>
  <cp:lastModifiedBy>Shaaban Said</cp:lastModifiedBy>
  <cp:revision>10</cp:revision>
  <dcterms:created xsi:type="dcterms:W3CDTF">2020-12-29T11:52:16Z</dcterms:created>
  <dcterms:modified xsi:type="dcterms:W3CDTF">2021-01-25T16:45:56Z</dcterms:modified>
</cp:coreProperties>
</file>