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269" r:id="rId4"/>
    <p:sldId id="25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4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8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3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2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3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49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8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6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8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6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1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2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7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9C8CB8-B664-43BC-81F7-11F08ECB5FF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0FDA71-A81C-454A-8A80-37DB9E68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85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B773-4368-4399-AFEC-FF009680C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55102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941B-E486-4366-B9EE-570270A8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4EC99-50A1-45FB-8AC7-B9A4D0016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83" y="419470"/>
            <a:ext cx="10364260" cy="5715000"/>
          </a:xfrm>
        </p:spPr>
      </p:pic>
    </p:spTree>
    <p:extLst>
      <p:ext uri="{BB962C8B-B14F-4D97-AF65-F5344CB8AC3E}">
        <p14:creationId xmlns:p14="http://schemas.microsoft.com/office/powerpoint/2010/main" val="189487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D031-5015-4F08-8FBB-67EAD3B0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18B54-3649-4EF2-83F6-FEBCB4F90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17" y="204187"/>
            <a:ext cx="10875146" cy="6533964"/>
          </a:xfrm>
        </p:spPr>
      </p:pic>
    </p:spTree>
    <p:extLst>
      <p:ext uri="{BB962C8B-B14F-4D97-AF65-F5344CB8AC3E}">
        <p14:creationId xmlns:p14="http://schemas.microsoft.com/office/powerpoint/2010/main" val="250526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D59-465C-4E43-ABC6-FC2E7702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CB8B5D-2D23-4207-B8AF-914FD399A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63" y="685799"/>
            <a:ext cx="11214825" cy="5475303"/>
          </a:xfrm>
        </p:spPr>
      </p:pic>
    </p:spTree>
    <p:extLst>
      <p:ext uri="{BB962C8B-B14F-4D97-AF65-F5344CB8AC3E}">
        <p14:creationId xmlns:p14="http://schemas.microsoft.com/office/powerpoint/2010/main" val="164264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760-5CFF-4FE4-95AB-C9A4E8EE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5A098-BD40-4962-A6C3-07FC30F43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" y="1493520"/>
            <a:ext cx="10469880" cy="5113020"/>
          </a:xfrm>
        </p:spPr>
      </p:pic>
    </p:spTree>
    <p:extLst>
      <p:ext uri="{BB962C8B-B14F-4D97-AF65-F5344CB8AC3E}">
        <p14:creationId xmlns:p14="http://schemas.microsoft.com/office/powerpoint/2010/main" val="114882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FD8E-EEB6-4EA9-B135-37DFE5CB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58498-5554-4FE2-9DC1-1A33E27A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133165"/>
            <a:ext cx="11819138" cy="6267635"/>
          </a:xfrm>
        </p:spPr>
      </p:pic>
    </p:spTree>
    <p:extLst>
      <p:ext uri="{BB962C8B-B14F-4D97-AF65-F5344CB8AC3E}">
        <p14:creationId xmlns:p14="http://schemas.microsoft.com/office/powerpoint/2010/main" val="152597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F242BC8-FC05-4A3C-8F0E-C5E8F21A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036" y="61211"/>
            <a:ext cx="3265487" cy="73183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User/patient should be able to register in the app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617CD195-E67D-4E3E-82F0-74BC1A282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036" y="853189"/>
            <a:ext cx="3265487" cy="103187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User/patient should be able to enter his basic details in the app to register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AA3E23BF-647F-44D8-AF80-995EA401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508" y="1911820"/>
            <a:ext cx="3306763" cy="876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User/patient after register, should be able to selects a general physician doctor available on the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amond 12">
            <a:extLst>
              <a:ext uri="{FF2B5EF4-FFF2-40B4-BE49-F238E27FC236}">
                <a16:creationId xmlns:a16="http://schemas.microsoft.com/office/drawing/2014/main" id="{E5E9887D-EBBA-47C7-90C6-39FEEA15E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650" y="2877473"/>
            <a:ext cx="3116262" cy="1692947"/>
          </a:xfrm>
          <a:prstGeom prst="diamond">
            <a:avLst/>
          </a:prstGeom>
          <a:solidFill>
            <a:srgbClr val="F2F2F2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registered and waiting for the doctor confirmation message should be displayed.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20FA795-C548-43D0-A6D7-E96E73C5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521" y="4792571"/>
            <a:ext cx="3116262" cy="54927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should be able to receive an notification of patient request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90C80495-6815-4D86-B3E3-542E739E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570" y="5377588"/>
            <a:ext cx="3124200" cy="54927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should be able to accept the request and appointment need to be sent to the patient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5B78B875-6F6C-4913-8064-31F130AF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508" y="6016216"/>
            <a:ext cx="3116262" cy="54927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should be able to receive an notification of appointment date and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03D2949A-A8B3-403F-85B5-D40ED587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595" y="7204120"/>
            <a:ext cx="3178175" cy="82232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patient is consulted by the doctor , patient should be able to see his prescription details on the app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C3F0106-A955-449A-82CE-6143A9E4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167DC8E6-4142-4674-AA2E-0AA01C966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8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4788-1E71-4250-85A1-4E15224DD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 MOCKUP</a:t>
            </a:r>
          </a:p>
        </p:txBody>
      </p:sp>
    </p:spTree>
    <p:extLst>
      <p:ext uri="{BB962C8B-B14F-4D97-AF65-F5344CB8AC3E}">
        <p14:creationId xmlns:p14="http://schemas.microsoft.com/office/powerpoint/2010/main" val="313754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D5F3-C617-49E8-8D55-EFF39B85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F4854-F541-40F3-B714-EDD618CF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2" y="257452"/>
            <a:ext cx="11585358" cy="64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9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6FC2-E4C5-4FBD-9986-1D02A0F4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80894-45A4-404E-AADA-F3A0403F5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14" y="0"/>
            <a:ext cx="11029074" cy="6944844"/>
          </a:xfrm>
        </p:spPr>
      </p:pic>
    </p:spTree>
    <p:extLst>
      <p:ext uri="{BB962C8B-B14F-4D97-AF65-F5344CB8AC3E}">
        <p14:creationId xmlns:p14="http://schemas.microsoft.com/office/powerpoint/2010/main" val="400376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CC5F-B085-4074-8737-937B3F2C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E1CE5-B75B-4D81-87C8-C2818011D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06" y="372862"/>
            <a:ext cx="11427541" cy="5974672"/>
          </a:xfrm>
        </p:spPr>
      </p:pic>
    </p:spTree>
    <p:extLst>
      <p:ext uri="{BB962C8B-B14F-4D97-AF65-F5344CB8AC3E}">
        <p14:creationId xmlns:p14="http://schemas.microsoft.com/office/powerpoint/2010/main" val="217183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05DE-E6A1-4B9E-B4A3-9091A2A3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2EE8D-A632-4276-8169-4CD778CE4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96" y="25585"/>
            <a:ext cx="11547378" cy="6832415"/>
          </a:xfrm>
        </p:spPr>
      </p:pic>
    </p:spTree>
    <p:extLst>
      <p:ext uri="{BB962C8B-B14F-4D97-AF65-F5344CB8AC3E}">
        <p14:creationId xmlns:p14="http://schemas.microsoft.com/office/powerpoint/2010/main" val="3160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3A35-1BAB-4866-A4A6-C15C0358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AF8F1-8ABF-45E0-919B-F0A0851D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78" y="317376"/>
            <a:ext cx="11114843" cy="6223247"/>
          </a:xfrm>
        </p:spPr>
      </p:pic>
    </p:spTree>
    <p:extLst>
      <p:ext uri="{BB962C8B-B14F-4D97-AF65-F5344CB8AC3E}">
        <p14:creationId xmlns:p14="http://schemas.microsoft.com/office/powerpoint/2010/main" val="3603859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</TotalTime>
  <Words>125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Work flow</vt:lpstr>
      <vt:lpstr>PowerPoint Presentation</vt:lpstr>
      <vt:lpstr>PowerPoint Presentation</vt:lpstr>
      <vt:lpstr>UI 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MOCKUP</dc:title>
  <dc:creator>shabana inthu</dc:creator>
  <cp:lastModifiedBy>shabana inthu</cp:lastModifiedBy>
  <cp:revision>5</cp:revision>
  <dcterms:created xsi:type="dcterms:W3CDTF">2021-05-22T08:09:28Z</dcterms:created>
  <dcterms:modified xsi:type="dcterms:W3CDTF">2021-05-22T11:27:01Z</dcterms:modified>
</cp:coreProperties>
</file>