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Kumar" initials="PK" lastIdx="1" clrIdx="0">
    <p:extLst>
      <p:ext uri="{19B8F6BF-5375-455C-9EA6-DF929625EA0E}">
        <p15:presenceInfo xmlns:p15="http://schemas.microsoft.com/office/powerpoint/2012/main" userId="b8aa0bb7c7abe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BC28-A516-464B-9708-E7F5E8345C6A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3A62-240A-4728-85CD-DE0679D3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6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715B0-4C35-F647-AE39-40076AC3E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F04F-9CDD-253C-2E26-44325D92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C248-1CDD-9D9C-07A2-E3DA365D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972C-A5C2-38BE-955F-70EF82FD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7735-982C-72B0-CEF8-57AE9872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8C11-A3B8-AB44-6298-EC9A99CB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9140-BDD5-126D-5C6F-CE7FED2F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FDABC-E794-4863-9BD0-68CBD8EB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D33D-711B-F263-F70D-564BBF82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D5FB-1FC4-7031-B6B2-589EDFD7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47D9-7FB8-3086-8535-4F2BA06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B06AE-3FE7-644C-4211-6EAC09AF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D53BE-759D-5B41-0F05-00358651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D9A3-D5D1-F872-C27C-28D2838C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1C4D-EF08-1BFE-0CEA-BA2F442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41D1-F4ED-5AC3-FF76-68B77B8C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D47B-095F-EFB1-0BF4-03F1AAE6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4B74-4D8B-4746-BC31-25DCB308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8738-C2FA-2B1A-F168-EF40C5B4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EE2E-7C1E-E2C4-76D1-22AEEB8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34B04-1F1C-1106-710E-6E88BE2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8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3C53-3B56-E3D2-8F77-70824E49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5976-9304-5C68-1507-3736626B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EFE7-4C10-14DD-7FEA-AD0AAC5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0F4A-02FD-708A-233D-43ACC453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4B70-9A31-1E55-3EF6-1EA16052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7E2B-373A-B751-35A5-6CF3463E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38BC-FAFE-60BB-314C-E255C226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4036-0B95-9090-1DC2-ADDCDF5C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8E02-FE7A-B16A-1AA7-4937342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C2B83-B1D1-EA08-9E2E-0C981176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EFFB-B10C-501A-6EF3-E5F39E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679-FCB7-1478-9136-25025E86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B9E2-FE3B-E7BE-197D-63B71DDB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509E-E9A9-B658-5CA6-BA6F652A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C7C5D-F250-3429-06A4-FE7D450A4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ED934-1BA1-E26E-3222-7553748D8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E8DF0-099B-A8C9-A707-04E3E075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C50D-6F2E-A240-95D4-A85B7343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EB937-95CA-62A1-5730-22819FD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B95E-7278-17C8-A335-BB94AB5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81795-B836-00AA-2FA2-69E0CC6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98F79-6732-9F3D-8D09-CAB0A1C6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DF6CE-7923-B5D7-5C8B-4034ECB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14493-B0E0-1836-323A-DE5E4EA0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A4CD9-8EBD-DF3F-DDD7-BC6B1CC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BBD7-DAF3-4248-0982-32C2CB04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61A9-FF64-7575-AE09-655AC564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0C52-2BF1-A084-1D83-954A078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ACE7-8B24-0B91-33A2-7B11BD3ED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21F4-6440-6324-FD51-67857BA8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862A-32D4-6F2C-D20B-C0A69C16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4816-8321-B21E-3AC3-E0610868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6180-0B96-7DDC-57F3-E2A5D5B4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73230-D664-8B17-C9FE-D2F765A71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E2D6-DEEE-D53F-594C-9D2AEE34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148C-9367-7DF7-865C-C5332674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914F-D85C-757F-6063-D03448F6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6898-88E6-9DE0-1CC8-9575619E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19DE9-5BA9-DA3B-64A2-C6153CD0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ED9E-33EF-066E-A7A6-00597365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BEEA-5A9B-6C69-1EDA-8AC5E98B0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8BD1-D87C-97FF-E4F3-721EDECE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A343-74A9-1AF1-F8F7-0DBFA6DE4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FBFD96C-9F33-1531-B3E0-BC768CA8055E}"/>
              </a:ext>
            </a:extLst>
          </p:cNvPr>
          <p:cNvSpPr/>
          <p:nvPr/>
        </p:nvSpPr>
        <p:spPr>
          <a:xfrm>
            <a:off x="3159340" y="1312335"/>
            <a:ext cx="3895847" cy="664809"/>
          </a:xfrm>
          <a:prstGeom prst="roundRect">
            <a:avLst>
              <a:gd name="adj" fmla="val 44176"/>
            </a:avLst>
          </a:prstGeom>
          <a:solidFill>
            <a:srgbClr val="23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/>
              <a:t>College chatbot</a:t>
            </a:r>
          </a:p>
        </p:txBody>
      </p:sp>
      <p:sp>
        <p:nvSpPr>
          <p:cNvPr id="6" name="Freeform 6"/>
          <p:cNvSpPr/>
          <p:nvPr/>
        </p:nvSpPr>
        <p:spPr>
          <a:xfrm rot="-5400000" flipH="1">
            <a:off x="-1145369" y="2141136"/>
            <a:ext cx="6202177" cy="2895783"/>
          </a:xfrm>
          <a:custGeom>
            <a:avLst/>
            <a:gdLst/>
            <a:ahLst/>
            <a:cxnLst/>
            <a:rect l="l" t="t" r="r" b="b"/>
            <a:pathLst>
              <a:path w="8211939" h="3724738">
                <a:moveTo>
                  <a:pt x="8211939" y="0"/>
                </a:moveTo>
                <a:lnTo>
                  <a:pt x="0" y="0"/>
                </a:lnTo>
                <a:lnTo>
                  <a:pt x="0" y="3724738"/>
                </a:lnTo>
                <a:lnTo>
                  <a:pt x="8211939" y="3724738"/>
                </a:lnTo>
                <a:lnTo>
                  <a:pt x="82119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200"/>
          </a:p>
        </p:txBody>
      </p:sp>
      <p:grpSp>
        <p:nvGrpSpPr>
          <p:cNvPr id="8" name="Group 8"/>
          <p:cNvGrpSpPr/>
          <p:nvPr/>
        </p:nvGrpSpPr>
        <p:grpSpPr>
          <a:xfrm>
            <a:off x="91349" y="1308162"/>
            <a:ext cx="3295261" cy="3199641"/>
            <a:chOff x="0" y="0"/>
            <a:chExt cx="1356209" cy="12603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56209" cy="1260387"/>
            </a:xfrm>
            <a:custGeom>
              <a:avLst/>
              <a:gdLst/>
              <a:ahLst/>
              <a:cxnLst/>
              <a:rect l="l" t="t" r="r" b="b"/>
              <a:pathLst>
                <a:path w="1356209" h="1260387">
                  <a:moveTo>
                    <a:pt x="0" y="0"/>
                  </a:moveTo>
                  <a:lnTo>
                    <a:pt x="1356209" y="0"/>
                  </a:lnTo>
                  <a:lnTo>
                    <a:pt x="1356209" y="1260387"/>
                  </a:lnTo>
                  <a:lnTo>
                    <a:pt x="0" y="1260387"/>
                  </a:lnTo>
                  <a:close/>
                </a:path>
              </a:pathLst>
            </a:custGeom>
            <a:solidFill>
              <a:srgbClr val="243666"/>
            </a:solidFill>
            <a:ln w="180975">
              <a:solidFill>
                <a:srgbClr val="FFFFFF"/>
              </a:solidFill>
            </a:ln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just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318765-F741-263A-F5FF-0EF7FBA2CBC9}"/>
              </a:ext>
            </a:extLst>
          </p:cNvPr>
          <p:cNvGrpSpPr/>
          <p:nvPr/>
        </p:nvGrpSpPr>
        <p:grpSpPr>
          <a:xfrm>
            <a:off x="-18251" y="4507199"/>
            <a:ext cx="3535579" cy="2390911"/>
            <a:chOff x="18533" y="7397115"/>
            <a:chExt cx="6007155" cy="3993948"/>
          </a:xfrm>
        </p:grpSpPr>
        <p:grpSp>
          <p:nvGrpSpPr>
            <p:cNvPr id="29" name="Group 29"/>
            <p:cNvGrpSpPr/>
            <p:nvPr/>
          </p:nvGrpSpPr>
          <p:grpSpPr>
            <a:xfrm>
              <a:off x="152181" y="7397115"/>
              <a:ext cx="5843771" cy="664027"/>
              <a:chOff x="0" y="0"/>
              <a:chExt cx="1055136" cy="17488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55136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8533" y="8160306"/>
              <a:ext cx="6007155" cy="3230757"/>
              <a:chOff x="-33623" y="-38100"/>
              <a:chExt cx="1084636" cy="8509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-13615" y="10388"/>
                <a:ext cx="1064628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2462A8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  <p:sp>
            <p:nvSpPr>
              <p:cNvPr id="2" name="Freeform 33">
                <a:extLst>
                  <a:ext uri="{FF2B5EF4-FFF2-40B4-BE49-F238E27FC236}">
                    <a16:creationId xmlns:a16="http://schemas.microsoft.com/office/drawing/2014/main" id="{D13D3D6F-94DE-54D5-62F2-4587D6AF4C34}"/>
                  </a:ext>
                </a:extLst>
              </p:cNvPr>
              <p:cNvSpPr/>
              <p:nvPr/>
            </p:nvSpPr>
            <p:spPr>
              <a:xfrm>
                <a:off x="-33623" y="289469"/>
                <a:ext cx="1084636" cy="329462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1C4D84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2057401" y="7473728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782118" y="8443632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" name="TextBox 39">
              <a:extLst>
                <a:ext uri="{FF2B5EF4-FFF2-40B4-BE49-F238E27FC236}">
                  <a16:creationId xmlns:a16="http://schemas.microsoft.com/office/drawing/2014/main" id="{90D11215-6F23-5F6A-B752-EFAEA10952FD}"/>
                </a:ext>
              </a:extLst>
            </p:cNvPr>
            <p:cNvSpPr txBox="1"/>
            <p:nvPr/>
          </p:nvSpPr>
          <p:spPr>
            <a:xfrm>
              <a:off x="288055" y="9511775"/>
              <a:ext cx="5447723" cy="9583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r>
                <a:rPr lang="en-US" sz="1200" b="1" kern="0" dirty="0">
                  <a:solidFill>
                    <a:schemeClr val="bg1"/>
                  </a:solidFill>
                  <a:cs typeface="Calibri"/>
                </a:rPr>
                <a:t>Malla Reddy College of Engineering for Women</a:t>
              </a: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3661672" y="1986844"/>
            <a:ext cx="3895847" cy="2665339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endParaRPr lang="en-US" sz="1804">
              <a:solidFill>
                <a:srgbClr val="243666"/>
              </a:solidFill>
              <a:latin typeface="Canva Sans"/>
            </a:endParaRPr>
          </a:p>
        </p:txBody>
      </p:sp>
      <p:pic>
        <p:nvPicPr>
          <p:cNvPr id="52" name="Picture 51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578FD424-5A8D-84C1-C633-6588AA3068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97" y="399376"/>
            <a:ext cx="2215203" cy="7184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B1EBDEE-9CB4-6812-C817-F3CD42B139FC}"/>
              </a:ext>
            </a:extLst>
          </p:cNvPr>
          <p:cNvSpPr txBox="1"/>
          <p:nvPr/>
        </p:nvSpPr>
        <p:spPr>
          <a:xfrm>
            <a:off x="9207007" y="5987303"/>
            <a:ext cx="325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BM Plex Sans" panose="020B0503050203000203" pitchFamily="34" charset="0"/>
              </a:rPr>
              <a:t>#skillsbuild</a:t>
            </a:r>
            <a:endParaRPr lang="en-US" sz="2400" b="1">
              <a:latin typeface="IBM Plex Sans" panose="020B0503050203000203" pitchFamily="34" charset="0"/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53F53B10-A4AC-A94C-B27E-EA231D34CF56}"/>
              </a:ext>
            </a:extLst>
          </p:cNvPr>
          <p:cNvSpPr txBox="1"/>
          <p:nvPr/>
        </p:nvSpPr>
        <p:spPr>
          <a:xfrm>
            <a:off x="8040026" y="1986844"/>
            <a:ext cx="3829014" cy="394347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04" dirty="0">
                <a:solidFill>
                  <a:srgbClr val="243666"/>
                </a:solidFill>
                <a:latin typeface="Canva Sans"/>
              </a:rPr>
              <a:t>Project Short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5D176-745F-9BE2-9BF3-078034519D27}"/>
              </a:ext>
            </a:extLst>
          </p:cNvPr>
          <p:cNvSpPr txBox="1"/>
          <p:nvPr/>
        </p:nvSpPr>
        <p:spPr>
          <a:xfrm>
            <a:off x="432726" y="4570629"/>
            <a:ext cx="2403217" cy="260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07000"/>
              </a:lnSpc>
              <a:spcAft>
                <a:spcPts val="533"/>
              </a:spcAft>
            </a:pPr>
            <a:r>
              <a:rPr lang="en-IN" sz="1100" b="1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Syeed</a:t>
            </a:r>
            <a:r>
              <a:rPr lang="en-IN" sz="11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Shabana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DC1F0-B9B3-4013-741B-5C0378C1C483}"/>
              </a:ext>
            </a:extLst>
          </p:cNvPr>
          <p:cNvSpPr txBox="1"/>
          <p:nvPr/>
        </p:nvSpPr>
        <p:spPr>
          <a:xfrm>
            <a:off x="602043" y="5138093"/>
            <a:ext cx="2441545" cy="27699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syedshabana2003@gmail.com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1768C-FB7A-07D1-8179-DBF54D2E5FA4}"/>
              </a:ext>
            </a:extLst>
          </p:cNvPr>
          <p:cNvSpPr txBox="1"/>
          <p:nvPr/>
        </p:nvSpPr>
        <p:spPr>
          <a:xfrm>
            <a:off x="8172824" y="2341351"/>
            <a:ext cx="361566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600" dirty="0">
                <a:ea typeface="+mn-lt"/>
                <a:cs typeface="+mn-lt"/>
              </a:rPr>
              <a:t>This project helps the students to access the college’s information system easily and efficiently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8ED70-C5CE-BA06-4FAA-2767F0DBAFCC}"/>
              </a:ext>
            </a:extLst>
          </p:cNvPr>
          <p:cNvSpPr txBox="1"/>
          <p:nvPr/>
        </p:nvSpPr>
        <p:spPr>
          <a:xfrm>
            <a:off x="2275908" y="2010428"/>
            <a:ext cx="6393365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67">
                <a:solidFill>
                  <a:srgbClr val="243666"/>
                </a:solidFill>
              </a:rPr>
              <a:t>Program 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4AFA8-7704-BB74-AD87-B9FAAA7755A8}"/>
              </a:ext>
            </a:extLst>
          </p:cNvPr>
          <p:cNvSpPr txBox="1"/>
          <p:nvPr/>
        </p:nvSpPr>
        <p:spPr>
          <a:xfrm>
            <a:off x="3925402" y="2472533"/>
            <a:ext cx="334038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In this program I’ve learnt lot of new things and gained knowledge</a:t>
            </a:r>
          </a:p>
          <a:p>
            <a:endParaRPr lang="en-US" sz="1600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295A8-0225-27FB-118F-7AD9DC9E39B5}"/>
              </a:ext>
            </a:extLst>
          </p:cNvPr>
          <p:cNvSpPr txBox="1"/>
          <p:nvPr/>
        </p:nvSpPr>
        <p:spPr>
          <a:xfrm>
            <a:off x="307025" y="1541799"/>
            <a:ext cx="2872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Add Your Professional Profile Photo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16B97-8859-6686-BD5C-78B96E7F6463}"/>
              </a:ext>
            </a:extLst>
          </p:cNvPr>
          <p:cNvSpPr txBox="1"/>
          <p:nvPr/>
        </p:nvSpPr>
        <p:spPr>
          <a:xfrm>
            <a:off x="5132654" y="5259469"/>
            <a:ext cx="285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Project Outcome Screenshot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7B3562E-99A4-DED4-C23F-D295CD0FA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70392"/>
              </p:ext>
            </p:extLst>
          </p:nvPr>
        </p:nvGraphicFramePr>
        <p:xfrm>
          <a:off x="3829205" y="3310033"/>
          <a:ext cx="7873035" cy="2741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1">
                  <a:extLst>
                    <a:ext uri="{9D8B030D-6E8A-4147-A177-3AD203B41FA5}">
                      <a16:colId xmlns:a16="http://schemas.microsoft.com/office/drawing/2014/main" val="1746296856"/>
                    </a:ext>
                  </a:extLst>
                </a:gridCol>
                <a:gridCol w="2349910">
                  <a:extLst>
                    <a:ext uri="{9D8B030D-6E8A-4147-A177-3AD203B41FA5}">
                      <a16:colId xmlns:a16="http://schemas.microsoft.com/office/drawing/2014/main" val="24815938"/>
                    </a:ext>
                  </a:extLst>
                </a:gridCol>
                <a:gridCol w="3099014">
                  <a:extLst>
                    <a:ext uri="{9D8B030D-6E8A-4147-A177-3AD203B41FA5}">
                      <a16:colId xmlns:a16="http://schemas.microsoft.com/office/drawing/2014/main" val="1837715276"/>
                    </a:ext>
                  </a:extLst>
                </a:gridCol>
              </a:tblGrid>
              <a:tr h="27412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0052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A3E8B15-9C91-1050-9863-03A11FA873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45" y="3396087"/>
            <a:ext cx="2284094" cy="2530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60BFA9-0E8A-3166-9CBA-272EF9AC2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50" y="3401038"/>
            <a:ext cx="2226195" cy="25688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C96DC1-B139-7E53-8867-008B8F17BC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56" y="3414303"/>
            <a:ext cx="2938542" cy="25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6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60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Canva Sans</vt:lpstr>
      <vt:lpstr>IBM Plex Sans</vt:lpstr>
      <vt:lpstr>IBM Plex Sans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Ahmad</dc:creator>
  <cp:lastModifiedBy>syed shabana</cp:lastModifiedBy>
  <cp:revision>14</cp:revision>
  <dcterms:created xsi:type="dcterms:W3CDTF">2024-03-21T10:04:50Z</dcterms:created>
  <dcterms:modified xsi:type="dcterms:W3CDTF">2024-06-30T16:39:59Z</dcterms:modified>
</cp:coreProperties>
</file>