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7C832A0-2A8D-4477-B95D-AC5481C6C617}">
  <a:tblStyle styleId="{77C832A0-2A8D-4477-B95D-AC5481C6C6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5.xml"/><Relationship Id="rId22" Type="http://schemas.openxmlformats.org/officeDocument/2006/relationships/font" Target="fonts/Nunito-italic.fntdata"/><Relationship Id="rId10" Type="http://schemas.openxmlformats.org/officeDocument/2006/relationships/slide" Target="slides/slide4.xml"/><Relationship Id="rId21" Type="http://schemas.openxmlformats.org/officeDocument/2006/relationships/font" Target="fonts/Nuni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b71195c8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b71195c8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b71195c8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b71195c8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b71195c8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b71195c8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b5dd93b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b5dd93b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b71195c8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b71195c8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71195c8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71195c8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b5dd93bd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b5dd93bd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b71195c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b71195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b5704a264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b5704a264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b5704a264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b5704a264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b5dd93bd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b5dd93bd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b71195c8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b71195c8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help.shopify.com/en/themes/liquid/basics" TargetMode="External"/><Relationship Id="rId4" Type="http://schemas.openxmlformats.org/officeDocument/2006/relationships/hyperlink" Target="https://help.shopify.com/en/manual/products/metafield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Learnings in Shopify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Shabana Rumane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/>
          <p:nvPr>
            <p:ph type="title"/>
          </p:nvPr>
        </p:nvSpPr>
        <p:spPr>
          <a:xfrm>
            <a:off x="744950" y="453750"/>
            <a:ext cx="72939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Native SQL vs Rails joins helper method</a:t>
            </a:r>
            <a:endParaRPr/>
          </a:p>
        </p:txBody>
      </p:sp>
      <p:pic>
        <p:nvPicPr>
          <p:cNvPr id="235" name="Google Shape;2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000" y="3033075"/>
            <a:ext cx="5564599" cy="191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7663" y="1060950"/>
            <a:ext cx="5608675" cy="186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100" y="3083700"/>
            <a:ext cx="3214900" cy="186012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2"/>
          <p:cNvSpPr/>
          <p:nvPr/>
        </p:nvSpPr>
        <p:spPr>
          <a:xfrm>
            <a:off x="7084250" y="965050"/>
            <a:ext cx="1251396" cy="848448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work</a:t>
            </a:r>
            <a:endParaRPr sz="1000"/>
          </a:p>
        </p:txBody>
      </p:sp>
      <p:sp>
        <p:nvSpPr>
          <p:cNvPr id="239" name="Google Shape;239;p22"/>
          <p:cNvSpPr/>
          <p:nvPr/>
        </p:nvSpPr>
        <p:spPr>
          <a:xfrm>
            <a:off x="7236650" y="3959625"/>
            <a:ext cx="1576206" cy="848448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Possible bug</a:t>
            </a:r>
            <a:endParaRPr sz="1000"/>
          </a:p>
        </p:txBody>
      </p:sp>
      <p:sp>
        <p:nvSpPr>
          <p:cNvPr id="240" name="Google Shape;240;p22"/>
          <p:cNvSpPr/>
          <p:nvPr/>
        </p:nvSpPr>
        <p:spPr>
          <a:xfrm>
            <a:off x="2078600" y="3083700"/>
            <a:ext cx="1348380" cy="848448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Work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around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675" y="784775"/>
            <a:ext cx="4264448" cy="37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3"/>
          <p:cNvSpPr txBox="1"/>
          <p:nvPr>
            <p:ph type="title"/>
          </p:nvPr>
        </p:nvSpPr>
        <p:spPr>
          <a:xfrm>
            <a:off x="509050" y="453750"/>
            <a:ext cx="37434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the form</a:t>
            </a:r>
            <a:endParaRPr/>
          </a:p>
        </p:txBody>
      </p:sp>
      <p:sp>
        <p:nvSpPr>
          <p:cNvPr id="247" name="Google Shape;247;p23"/>
          <p:cNvSpPr txBox="1"/>
          <p:nvPr>
            <p:ph idx="1" type="body"/>
          </p:nvPr>
        </p:nvSpPr>
        <p:spPr>
          <a:xfrm>
            <a:off x="819150" y="1183150"/>
            <a:ext cx="3179100" cy="32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Selection of radio button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Rails method form_with vs native html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type="title"/>
          </p:nvPr>
        </p:nvSpPr>
        <p:spPr>
          <a:xfrm>
            <a:off x="819150" y="548675"/>
            <a:ext cx="75057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Require/permit</a:t>
            </a:r>
            <a:endParaRPr/>
          </a:p>
        </p:txBody>
      </p:sp>
      <p:pic>
        <p:nvPicPr>
          <p:cNvPr id="253" name="Google Shape;2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325" y="1229075"/>
            <a:ext cx="5444500" cy="344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4"/>
          <p:cNvSpPr txBox="1"/>
          <p:nvPr>
            <p:ph idx="1" type="body"/>
          </p:nvPr>
        </p:nvSpPr>
        <p:spPr>
          <a:xfrm>
            <a:off x="458575" y="1525900"/>
            <a:ext cx="2691300" cy="32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Had to bypass require/permit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Possible to use require/permit for arrrays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Acknowledgements/Resources</a:t>
            </a:r>
            <a:endParaRPr/>
          </a:p>
        </p:txBody>
      </p:sp>
      <p:graphicFrame>
        <p:nvGraphicFramePr>
          <p:cNvPr id="260" name="Google Shape;260;p25"/>
          <p:cNvGraphicFramePr/>
          <p:nvPr/>
        </p:nvGraphicFramePr>
        <p:xfrm>
          <a:off x="952500" y="185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{77C832A0-2A8D-4477-B95D-AC5481C6C617}</a:tableStyleId>
              </a:tblPr>
              <a:tblGrid>
                <a:gridCol w="3619500"/>
                <a:gridCol w="3619500"/>
              </a:tblGrid>
              <a:tr h="21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Kyle Acres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Jackson Hong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Luke Reeves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Mehul Shah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Caroline Rioux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Justin Brown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Zameer Masjedee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 Graham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guide.rubyonrails.com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Stackoverflow.com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Apidock.com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Rubyinrails.com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Developers.google.com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Blog.arkency.com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Sitepoint.com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uFill>
                            <a:noFill/>
                          </a:uFill>
                          <a:hlinkClick r:id="rId3"/>
                        </a:rPr>
                        <a:t>help.shopify.com/en/themes/liquid/basics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uFill>
                            <a:noFill/>
                          </a:uFill>
                          <a:hlinkClick r:id="rId4"/>
                        </a:rPr>
                        <a:t>help.shopify.com/en/manual/products/metafields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25" y="1279125"/>
            <a:ext cx="3478102" cy="342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6875" y="1893425"/>
            <a:ext cx="3927975" cy="195398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477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Rails - Budgeter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498450" y="430800"/>
            <a:ext cx="1792200" cy="23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Shopify App - Pollapp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Business Flow</a:t>
            </a:r>
            <a:endParaRPr sz="18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075" y="190900"/>
            <a:ext cx="6691851" cy="474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025" y="1043200"/>
            <a:ext cx="6529498" cy="34998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8" name="Google Shape;148;p16"/>
          <p:cNvSpPr txBox="1"/>
          <p:nvPr/>
        </p:nvSpPr>
        <p:spPr>
          <a:xfrm>
            <a:off x="1624425" y="655025"/>
            <a:ext cx="4676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Admin page -&gt; settings -&gt; Checkout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/>
          <p:nvPr/>
        </p:nvSpPr>
        <p:spPr>
          <a:xfrm>
            <a:off x="4784125" y="1124175"/>
            <a:ext cx="1187700" cy="78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controller</a:t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4770275" y="2211175"/>
            <a:ext cx="1219500" cy="6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controller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6877425" y="1087125"/>
            <a:ext cx="975600" cy="8589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Model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6859475" y="2152900"/>
            <a:ext cx="975600" cy="1368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Model</a:t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2923400" y="1124175"/>
            <a:ext cx="975600" cy="78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form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1275875" y="2211175"/>
            <a:ext cx="975600" cy="68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form</a:t>
            </a:r>
            <a:endParaRPr/>
          </a:p>
        </p:txBody>
      </p:sp>
      <p:cxnSp>
        <p:nvCxnSpPr>
          <p:cNvPr id="159" name="Google Shape;159;p17"/>
          <p:cNvCxnSpPr/>
          <p:nvPr/>
        </p:nvCxnSpPr>
        <p:spPr>
          <a:xfrm flipH="1">
            <a:off x="2481700" y="530250"/>
            <a:ext cx="10500" cy="40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7"/>
          <p:cNvCxnSpPr/>
          <p:nvPr/>
        </p:nvCxnSpPr>
        <p:spPr>
          <a:xfrm flipH="1">
            <a:off x="4330175" y="470550"/>
            <a:ext cx="10500" cy="40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7"/>
          <p:cNvCxnSpPr/>
          <p:nvPr/>
        </p:nvCxnSpPr>
        <p:spPr>
          <a:xfrm flipH="1">
            <a:off x="6419375" y="525000"/>
            <a:ext cx="10500" cy="40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7"/>
          <p:cNvSpPr txBox="1"/>
          <p:nvPr/>
        </p:nvSpPr>
        <p:spPr>
          <a:xfrm>
            <a:off x="6893350" y="434800"/>
            <a:ext cx="13152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4842875" y="461350"/>
            <a:ext cx="10743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2927025" y="509050"/>
            <a:ext cx="12195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Merchant’s View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884150" y="509050"/>
            <a:ext cx="12195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Buyer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’s View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2923388" y="3448475"/>
            <a:ext cx="975600" cy="78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 and graphs</a:t>
            </a:r>
            <a:endParaRPr/>
          </a:p>
        </p:txBody>
      </p:sp>
      <p:cxnSp>
        <p:nvCxnSpPr>
          <p:cNvPr id="167" name="Google Shape;167;p17"/>
          <p:cNvCxnSpPr>
            <a:stCxn id="157" idx="3"/>
            <a:endCxn id="153" idx="1"/>
          </p:cNvCxnSpPr>
          <p:nvPr/>
        </p:nvCxnSpPr>
        <p:spPr>
          <a:xfrm>
            <a:off x="3899000" y="1516575"/>
            <a:ext cx="88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7"/>
          <p:cNvCxnSpPr>
            <a:stCxn id="153" idx="3"/>
            <a:endCxn id="155" idx="2"/>
          </p:cNvCxnSpPr>
          <p:nvPr/>
        </p:nvCxnSpPr>
        <p:spPr>
          <a:xfrm>
            <a:off x="5971825" y="1516575"/>
            <a:ext cx="9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7"/>
          <p:cNvCxnSpPr>
            <a:stCxn id="158" idx="3"/>
            <a:endCxn id="154" idx="1"/>
          </p:cNvCxnSpPr>
          <p:nvPr/>
        </p:nvCxnSpPr>
        <p:spPr>
          <a:xfrm flipH="1" rot="10800000">
            <a:off x="2251475" y="2522875"/>
            <a:ext cx="2518800" cy="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7"/>
          <p:cNvCxnSpPr/>
          <p:nvPr/>
        </p:nvCxnSpPr>
        <p:spPr>
          <a:xfrm>
            <a:off x="6013125" y="2513425"/>
            <a:ext cx="84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7"/>
          <p:cNvCxnSpPr>
            <a:stCxn id="172" idx="1"/>
            <a:endCxn id="166" idx="3"/>
          </p:cNvCxnSpPr>
          <p:nvPr/>
        </p:nvCxnSpPr>
        <p:spPr>
          <a:xfrm rot="10800000">
            <a:off x="3899075" y="3840875"/>
            <a:ext cx="87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17"/>
          <p:cNvSpPr/>
          <p:nvPr/>
        </p:nvSpPr>
        <p:spPr>
          <a:xfrm>
            <a:off x="4770275" y="3529175"/>
            <a:ext cx="1219500" cy="6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r>
              <a:rPr lang="en"/>
              <a:t> controller</a:t>
            </a:r>
            <a:endParaRPr/>
          </a:p>
        </p:txBody>
      </p:sp>
      <p:cxnSp>
        <p:nvCxnSpPr>
          <p:cNvPr id="173" name="Google Shape;173;p17"/>
          <p:cNvCxnSpPr>
            <a:stCxn id="156" idx="3"/>
            <a:endCxn id="172" idx="3"/>
          </p:cNvCxnSpPr>
          <p:nvPr/>
        </p:nvCxnSpPr>
        <p:spPr>
          <a:xfrm rot="5400000">
            <a:off x="6508475" y="3002200"/>
            <a:ext cx="320100" cy="1357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7"/>
          <p:cNvCxnSpPr>
            <a:endCxn id="172" idx="3"/>
          </p:cNvCxnSpPr>
          <p:nvPr/>
        </p:nvCxnSpPr>
        <p:spPr>
          <a:xfrm rot="10800000">
            <a:off x="5989775" y="3840875"/>
            <a:ext cx="4452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17"/>
          <p:cNvSpPr txBox="1"/>
          <p:nvPr>
            <p:ph type="title"/>
          </p:nvPr>
        </p:nvSpPr>
        <p:spPr>
          <a:xfrm>
            <a:off x="404750" y="4019250"/>
            <a:ext cx="1792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Architecture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Diagram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776725" y="409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Pollapp - data model</a:t>
            </a:r>
            <a:endParaRPr/>
          </a:p>
        </p:txBody>
      </p:sp>
      <p:grpSp>
        <p:nvGrpSpPr>
          <p:cNvPr id="181" name="Google Shape;181;p18"/>
          <p:cNvGrpSpPr/>
          <p:nvPr/>
        </p:nvGrpSpPr>
        <p:grpSpPr>
          <a:xfrm>
            <a:off x="1728300" y="1769650"/>
            <a:ext cx="5687400" cy="2348225"/>
            <a:chOff x="1728300" y="1769650"/>
            <a:chExt cx="5687400" cy="2348225"/>
          </a:xfrm>
        </p:grpSpPr>
        <p:cxnSp>
          <p:nvCxnSpPr>
            <p:cNvPr id="182" name="Google Shape;182;p18"/>
            <p:cNvCxnSpPr/>
            <p:nvPr/>
          </p:nvCxnSpPr>
          <p:spPr>
            <a:xfrm flipH="1">
              <a:off x="6923355" y="2104975"/>
              <a:ext cx="14100" cy="35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18"/>
            <p:cNvCxnSpPr>
              <a:endCxn id="184" idx="1"/>
            </p:cNvCxnSpPr>
            <p:nvPr/>
          </p:nvCxnSpPr>
          <p:spPr>
            <a:xfrm flipH="1" rot="10800000">
              <a:off x="4620300" y="3511200"/>
              <a:ext cx="240000" cy="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85" name="Google Shape;185;p18"/>
            <p:cNvGrpSpPr/>
            <p:nvPr/>
          </p:nvGrpSpPr>
          <p:grpSpPr>
            <a:xfrm>
              <a:off x="1728300" y="1845875"/>
              <a:ext cx="5687400" cy="2272000"/>
              <a:chOff x="1733075" y="1856225"/>
              <a:chExt cx="5687400" cy="2272000"/>
            </a:xfrm>
          </p:grpSpPr>
          <p:grpSp>
            <p:nvGrpSpPr>
              <p:cNvPr id="186" name="Google Shape;186;p18"/>
              <p:cNvGrpSpPr/>
              <p:nvPr/>
            </p:nvGrpSpPr>
            <p:grpSpPr>
              <a:xfrm>
                <a:off x="1733075" y="1856225"/>
                <a:ext cx="5687400" cy="2272000"/>
                <a:chOff x="1733075" y="1856225"/>
                <a:chExt cx="5687400" cy="2272000"/>
              </a:xfrm>
            </p:grpSpPr>
            <p:sp>
              <p:nvSpPr>
                <p:cNvPr id="187" name="Google Shape;187;p18"/>
                <p:cNvSpPr/>
                <p:nvPr/>
              </p:nvSpPr>
              <p:spPr>
                <a:xfrm>
                  <a:off x="2897325" y="3620025"/>
                  <a:ext cx="973500" cy="5082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Survey</a:t>
                  </a:r>
                  <a:endParaRPr/>
                </a:p>
              </p:txBody>
            </p:sp>
            <p:sp>
              <p:nvSpPr>
                <p:cNvPr id="184" name="Google Shape;184;p18"/>
                <p:cNvSpPr/>
                <p:nvPr/>
              </p:nvSpPr>
              <p:spPr>
                <a:xfrm>
                  <a:off x="4865075" y="3267450"/>
                  <a:ext cx="973500" cy="5082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Feedback</a:t>
                  </a:r>
                  <a:endParaRPr/>
                </a:p>
              </p:txBody>
            </p:sp>
            <p:grpSp>
              <p:nvGrpSpPr>
                <p:cNvPr id="188" name="Google Shape;188;p18"/>
                <p:cNvGrpSpPr/>
                <p:nvPr/>
              </p:nvGrpSpPr>
              <p:grpSpPr>
                <a:xfrm>
                  <a:off x="1733075" y="1856225"/>
                  <a:ext cx="5687400" cy="1109750"/>
                  <a:chOff x="1733075" y="1856225"/>
                  <a:chExt cx="5687400" cy="1109750"/>
                </a:xfrm>
              </p:grpSpPr>
              <p:sp>
                <p:nvSpPr>
                  <p:cNvPr id="189" name="Google Shape;189;p18"/>
                  <p:cNvSpPr/>
                  <p:nvPr/>
                </p:nvSpPr>
                <p:spPr>
                  <a:xfrm>
                    <a:off x="6446975" y="2457775"/>
                    <a:ext cx="973500" cy="5082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Answer Options</a:t>
                    </a:r>
                    <a:endParaRPr/>
                  </a:p>
                </p:txBody>
              </p:sp>
              <p:grpSp>
                <p:nvGrpSpPr>
                  <p:cNvPr id="190" name="Google Shape;190;p18"/>
                  <p:cNvGrpSpPr/>
                  <p:nvPr/>
                </p:nvGrpSpPr>
                <p:grpSpPr>
                  <a:xfrm>
                    <a:off x="1733075" y="1856225"/>
                    <a:ext cx="3132000" cy="1086763"/>
                    <a:chOff x="1733075" y="1420675"/>
                    <a:chExt cx="3132000" cy="1086763"/>
                  </a:xfrm>
                </p:grpSpPr>
                <p:sp>
                  <p:nvSpPr>
                    <p:cNvPr id="191" name="Google Shape;191;p18"/>
                    <p:cNvSpPr/>
                    <p:nvPr/>
                  </p:nvSpPr>
                  <p:spPr>
                    <a:xfrm>
                      <a:off x="3891575" y="1420675"/>
                      <a:ext cx="973500" cy="5082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Answer Category</a:t>
                      </a:r>
                      <a:endParaRPr/>
                    </a:p>
                  </p:txBody>
                </p:sp>
                <p:sp>
                  <p:nvSpPr>
                    <p:cNvPr id="192" name="Google Shape;192;p18"/>
                    <p:cNvSpPr/>
                    <p:nvPr/>
                  </p:nvSpPr>
                  <p:spPr>
                    <a:xfrm>
                      <a:off x="1733075" y="1999238"/>
                      <a:ext cx="1185000" cy="5082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Questions</a:t>
                      </a:r>
                      <a:endParaRPr/>
                    </a:p>
                  </p:txBody>
                </p:sp>
                <p:cxnSp>
                  <p:nvCxnSpPr>
                    <p:cNvPr id="193" name="Google Shape;193;p18"/>
                    <p:cNvCxnSpPr>
                      <a:stCxn id="191" idx="1"/>
                      <a:endCxn id="192" idx="0"/>
                    </p:cNvCxnSpPr>
                    <p:nvPr/>
                  </p:nvCxnSpPr>
                  <p:spPr>
                    <a:xfrm flipH="1">
                      <a:off x="2325575" y="1674775"/>
                      <a:ext cx="1566000" cy="324600"/>
                    </a:xfrm>
                    <a:prstGeom prst="bentConnector2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194" name="Google Shape;194;p18"/>
                    <p:cNvCxnSpPr>
                      <a:endCxn id="192" idx="0"/>
                    </p:cNvCxnSpPr>
                    <p:nvPr/>
                  </p:nvCxnSpPr>
                  <p:spPr>
                    <a:xfrm flipH="1">
                      <a:off x="2325575" y="1656938"/>
                      <a:ext cx="9000" cy="3423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cxnSp>
                <p:nvCxnSpPr>
                  <p:cNvPr id="195" name="Google Shape;195;p18"/>
                  <p:cNvCxnSpPr>
                    <a:stCxn id="191" idx="3"/>
                    <a:endCxn id="189" idx="0"/>
                  </p:cNvCxnSpPr>
                  <p:nvPr/>
                </p:nvCxnSpPr>
                <p:spPr>
                  <a:xfrm>
                    <a:off x="4865075" y="2110325"/>
                    <a:ext cx="2068800" cy="347400"/>
                  </a:xfrm>
                  <a:prstGeom prst="bentConnector2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cxnSp>
              <p:nvCxnSpPr>
                <p:cNvPr id="196" name="Google Shape;196;p18"/>
                <p:cNvCxnSpPr>
                  <a:stCxn id="192" idx="2"/>
                  <a:endCxn id="187" idx="1"/>
                </p:cNvCxnSpPr>
                <p:nvPr/>
              </p:nvCxnSpPr>
              <p:spPr>
                <a:xfrm flipH="1" rot="-5400000">
                  <a:off x="2145875" y="3122688"/>
                  <a:ext cx="931200" cy="571800"/>
                </a:xfrm>
                <a:prstGeom prst="bentConnector2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7" name="Google Shape;197;p18"/>
                <p:cNvCxnSpPr>
                  <a:endCxn id="187" idx="1"/>
                </p:cNvCxnSpPr>
                <p:nvPr/>
              </p:nvCxnSpPr>
              <p:spPr>
                <a:xfrm flipH="1" rot="10800000">
                  <a:off x="2343525" y="3874125"/>
                  <a:ext cx="553800" cy="4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98" name="Google Shape;198;p18"/>
                <p:cNvCxnSpPr>
                  <a:stCxn id="187" idx="3"/>
                  <a:endCxn id="184" idx="1"/>
                </p:cNvCxnSpPr>
                <p:nvPr/>
              </p:nvCxnSpPr>
              <p:spPr>
                <a:xfrm flipH="1" rot="10800000">
                  <a:off x="3870825" y="3521625"/>
                  <a:ext cx="994200" cy="352500"/>
                </a:xfrm>
                <a:prstGeom prst="bentConnector3">
                  <a:avLst>
                    <a:gd fmla="val 50003" name="adj1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99" name="Google Shape;199;p18"/>
              <p:cNvCxnSpPr>
                <a:stCxn id="189" idx="2"/>
                <a:endCxn id="184" idx="3"/>
              </p:cNvCxnSpPr>
              <p:nvPr/>
            </p:nvCxnSpPr>
            <p:spPr>
              <a:xfrm rot="5400000">
                <a:off x="6108275" y="2696125"/>
                <a:ext cx="555600" cy="10953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18"/>
              <p:cNvCxnSpPr>
                <a:endCxn id="184" idx="3"/>
              </p:cNvCxnSpPr>
              <p:nvPr/>
            </p:nvCxnSpPr>
            <p:spPr>
              <a:xfrm rot="10800000">
                <a:off x="5838575" y="3521550"/>
                <a:ext cx="300600" cy="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01" name="Google Shape;201;p18"/>
            <p:cNvSpPr txBox="1"/>
            <p:nvPr/>
          </p:nvSpPr>
          <p:spPr>
            <a:xfrm>
              <a:off x="3594775" y="1769650"/>
              <a:ext cx="145200" cy="16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8"/>
            <p:cNvSpPr txBox="1"/>
            <p:nvPr/>
          </p:nvSpPr>
          <p:spPr>
            <a:xfrm>
              <a:off x="4865075" y="1769650"/>
              <a:ext cx="141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8"/>
            <p:cNvSpPr txBox="1"/>
            <p:nvPr/>
          </p:nvSpPr>
          <p:spPr>
            <a:xfrm>
              <a:off x="2033000" y="2898925"/>
              <a:ext cx="145200" cy="16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8"/>
            <p:cNvSpPr txBox="1"/>
            <p:nvPr/>
          </p:nvSpPr>
          <p:spPr>
            <a:xfrm>
              <a:off x="6937450" y="2898925"/>
              <a:ext cx="145200" cy="16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8"/>
            <p:cNvSpPr txBox="1"/>
            <p:nvPr/>
          </p:nvSpPr>
          <p:spPr>
            <a:xfrm>
              <a:off x="3859000" y="3848625"/>
              <a:ext cx="145200" cy="16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2623625" y="3848625"/>
              <a:ext cx="145200" cy="16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8"/>
            <p:cNvSpPr txBox="1"/>
            <p:nvPr/>
          </p:nvSpPr>
          <p:spPr>
            <a:xfrm>
              <a:off x="4572000" y="3511200"/>
              <a:ext cx="145200" cy="16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8"/>
            <p:cNvSpPr txBox="1"/>
            <p:nvPr/>
          </p:nvSpPr>
          <p:spPr>
            <a:xfrm>
              <a:off x="2033000" y="2104975"/>
              <a:ext cx="145200" cy="16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8"/>
            <p:cNvSpPr txBox="1"/>
            <p:nvPr/>
          </p:nvSpPr>
          <p:spPr>
            <a:xfrm>
              <a:off x="5880700" y="3430350"/>
              <a:ext cx="145200" cy="16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8"/>
            <p:cNvSpPr txBox="1"/>
            <p:nvPr/>
          </p:nvSpPr>
          <p:spPr>
            <a:xfrm>
              <a:off x="6937450" y="2104975"/>
              <a:ext cx="145200" cy="16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75" y="1303400"/>
            <a:ext cx="4149424" cy="336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775" y="1303399"/>
            <a:ext cx="3720814" cy="336275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 txBox="1"/>
          <p:nvPr>
            <p:ph type="title"/>
          </p:nvPr>
        </p:nvSpPr>
        <p:spPr>
          <a:xfrm>
            <a:off x="819150" y="478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Shopify app - Poll/Survey app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/>
          <p:nvPr>
            <p:ph idx="1" type="body"/>
          </p:nvPr>
        </p:nvSpPr>
        <p:spPr>
          <a:xfrm>
            <a:off x="819150" y="662375"/>
            <a:ext cx="7505700" cy="3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Limitations:</a:t>
            </a:r>
            <a:endParaRPr b="1"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/>
              <a:t>All buyers get the same survey. Data model support multiple surveys, but currently not implemented.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/>
              <a:t>T</a:t>
            </a:r>
            <a:r>
              <a:rPr lang="en"/>
              <a:t>he buyer has the freedom to submit empty survey - nothing will be saved to the database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Out of Scope: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/>
              <a:t>Form to enter questions/answers instead of csv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/>
              <a:t>Application of 10% rebate on next buy. Also, ability to not show the link if the customer has already availed the 10%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975" y="246500"/>
            <a:ext cx="5410426" cy="467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775" y="1272600"/>
            <a:ext cx="3266375" cy="36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1"/>
          <p:cNvSpPr txBox="1"/>
          <p:nvPr>
            <p:ph type="title"/>
          </p:nvPr>
        </p:nvSpPr>
        <p:spPr>
          <a:xfrm>
            <a:off x="328763" y="389575"/>
            <a:ext cx="32664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My struggle with </a:t>
            </a:r>
            <a:r>
              <a:rPr lang="en" sz="1800"/>
              <a:t>Metafields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