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DFF"/>
    <a:srgbClr val="B83355"/>
    <a:srgbClr val="00B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/>
    <p:restoredTop sz="96327"/>
  </p:normalViewPr>
  <p:slideViewPr>
    <p:cSldViewPr snapToGrid="0" snapToObjects="1" showGuides="1">
      <p:cViewPr varScale="1">
        <p:scale>
          <a:sx n="141" d="100"/>
          <a:sy n="141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B355-E6AE-8245-887D-9F1472557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714B0-397C-1C40-A47D-FCBC91BE0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428E5-6738-C649-961E-53798175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2B8-7B12-804C-BD46-838D8D516DC9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A9F2A-82BB-6946-834D-C4E4F58E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5CA12-70FC-1946-A996-7177E6C9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33-0181-AB43-8C39-FAF3443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8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9DAC-97D3-8C46-A4F3-EE847E8C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789A-E543-3F49-B18F-1E7767AEA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F4E7-C009-3344-A23F-FEB8C7DB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2B8-7B12-804C-BD46-838D8D516DC9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6368-802D-0E41-941E-25151AE5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7BE35-ECBC-534D-A123-ED2844B9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33-0181-AB43-8C39-FAF3443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7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2C343-1157-8D47-9D01-D295D72A7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4CAA9-D371-F44F-B113-FD0D8BAE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26AC4-672D-4B46-B930-DCD53EA1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2B8-7B12-804C-BD46-838D8D516DC9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3C238-D1AB-8148-B04E-D350EF5F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3103B-35BA-BD4B-9AE1-BA66BFF8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33-0181-AB43-8C39-FAF3443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6856-EA4B-7540-B1F9-49B746B7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8301-383C-2840-A0F2-BB5C02C4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B21CB-AAD0-4C49-B801-C7719DDD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2B8-7B12-804C-BD46-838D8D516DC9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B1BB0-B4FB-1046-927C-AA72BA54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79242-274D-5E42-872A-9D788A7A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33-0181-AB43-8C39-FAF3443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5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3606-42CC-9441-B34C-1B6FCEF7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75523-2E47-B143-A0B9-C955AD020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34A8-D0B6-B747-A046-A84EF1D6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2B8-7B12-804C-BD46-838D8D516DC9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693C5-65E6-7B41-A59C-12218129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8B6F-3AB4-3A42-835F-DD332292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33-0181-AB43-8C39-FAF3443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1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565F-7C37-F14B-898D-1D20E3BA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FB56-B704-FC4B-9C0E-CAC45238E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31FD0-2D3C-524D-8FA7-3E1B4F30B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2F00A-E6FE-DA40-9E0D-3D1A7DC3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2B8-7B12-804C-BD46-838D8D516DC9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B6BA3-8EC9-FE46-86D1-2FB46D4F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09410-5855-6647-8344-8885DB17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33-0181-AB43-8C39-FAF3443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1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B981-B032-374D-8C49-036CC5CF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9075A-85FF-C445-9208-A1116F904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77BFA-7B41-104E-9CA3-85D2DE92A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6BA8D-6190-8A4A-9ABF-8B0AEDBD9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4218D-199D-0148-ADAD-F0BBD2CF7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10B92-8193-6347-98D2-5BBB46BD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2B8-7B12-804C-BD46-838D8D516DC9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73E0B-A338-C740-9857-81D0AF23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94CCC-634F-F749-83AA-19EC71D8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33-0181-AB43-8C39-FAF3443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0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CAEE-F30F-FE47-B395-BA40FEE9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18E97-A636-DB41-91FF-EFEDC21C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2B8-7B12-804C-BD46-838D8D516DC9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23CA7-52AC-6A49-9737-209CDA98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D6220-C083-9F44-8DFF-D5C2FDEE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33-0181-AB43-8C39-FAF3443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6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26844-DF48-4744-BB6D-6F915DA2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2B8-7B12-804C-BD46-838D8D516DC9}" type="datetimeFigureOut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70154-3D7B-9949-BCBF-84B906EC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786A7-F37D-D542-B407-A6A6BD31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33-0181-AB43-8C39-FAF3443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0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B657-F9C7-C147-93E9-7B19E512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31F7-8BAA-5E4D-A755-17578A169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2EC6C-4F55-854C-A4D2-51A4B9B88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16448-4DA7-104D-AD49-6C65B151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2B8-7B12-804C-BD46-838D8D516DC9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FF455-D71F-0548-92F7-0526CFB2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BA282-5E44-944D-B522-2BC3254E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33-0181-AB43-8C39-FAF3443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F103-5293-DF4C-8155-B9B97785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1CC00-0002-6448-8CF0-F5289F3D7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B901C-FF44-9141-B9CD-4F55ED3AC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FA7AA-FCC3-104E-A1D7-79607FC4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2B8-7B12-804C-BD46-838D8D516DC9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7E705-0805-F14A-8FFB-8AF5DE9D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1550-5C32-D844-8CF0-9E2E1863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33-0181-AB43-8C39-FAF3443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D6C69-386C-254D-B1C3-963DF26B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94BF3-D3F4-294F-A7CE-C7B37F981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A03F9-6ACA-0A41-91E6-6E098958B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02B8-7B12-804C-BD46-838D8D516DC9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4EA40-1F70-294A-A0D5-C73273AEB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32CA3-CFD1-1F41-A012-6739DCA21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B6D33-0181-AB43-8C39-FAF3443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4B2B-9C08-5B4F-B176-727A957C8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Summer-q-camp3-quantum_Guardians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1FC7A-466F-F64C-A697-8B3693546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2D materials experiment</a:t>
            </a:r>
          </a:p>
        </p:txBody>
      </p:sp>
    </p:spTree>
    <p:extLst>
      <p:ext uri="{BB962C8B-B14F-4D97-AF65-F5344CB8AC3E}">
        <p14:creationId xmlns:p14="http://schemas.microsoft.com/office/powerpoint/2010/main" val="172086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EB8BB67-70F2-6B46-8A04-D85C7E40DC1C}"/>
              </a:ext>
            </a:extLst>
          </p:cNvPr>
          <p:cNvSpPr/>
          <p:nvPr/>
        </p:nvSpPr>
        <p:spPr>
          <a:xfrm>
            <a:off x="48159" y="5371966"/>
            <a:ext cx="4280001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654AD0D-6765-2142-945D-3614D156CE0E}"/>
              </a:ext>
            </a:extLst>
          </p:cNvPr>
          <p:cNvSpPr/>
          <p:nvPr/>
        </p:nvSpPr>
        <p:spPr>
          <a:xfrm rot="10800000">
            <a:off x="1705019" y="2451121"/>
            <a:ext cx="563751" cy="1750546"/>
          </a:xfrm>
          <a:prstGeom prst="can">
            <a:avLst>
              <a:gd name="adj" fmla="val 7158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93000">
                <a:schemeClr val="tx1"/>
              </a:gs>
              <a:gs pos="35000">
                <a:schemeClr val="tx1">
                  <a:lumMod val="65000"/>
                  <a:lumOff val="35000"/>
                </a:schemeClr>
              </a:gs>
            </a:gsLst>
            <a:path path="circle">
              <a:fillToRect l="100000" t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3B79F-DBFA-6B48-8867-6E64A101D388}"/>
              </a:ext>
            </a:extLst>
          </p:cNvPr>
          <p:cNvSpPr txBox="1"/>
          <p:nvPr/>
        </p:nvSpPr>
        <p:spPr>
          <a:xfrm>
            <a:off x="0" y="24969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Person 3: Automated Imaging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E8C3B229-A4C6-9941-8C9E-2C195FC808C7}"/>
              </a:ext>
            </a:extLst>
          </p:cNvPr>
          <p:cNvSpPr/>
          <p:nvPr/>
        </p:nvSpPr>
        <p:spPr>
          <a:xfrm>
            <a:off x="1227681" y="1998892"/>
            <a:ext cx="1706217" cy="904461"/>
          </a:xfrm>
          <a:prstGeom prst="cube">
            <a:avLst>
              <a:gd name="adj" fmla="val 48077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93000">
                <a:schemeClr val="tx1"/>
              </a:gs>
              <a:gs pos="35000">
                <a:schemeClr val="tx1">
                  <a:lumMod val="65000"/>
                  <a:lumOff val="35000"/>
                </a:schemeClr>
              </a:gs>
            </a:gsLst>
            <a:path path="circle">
              <a:fillToRect l="100000" t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6ED2880D-1705-FE4E-889C-D95136E3908C}"/>
              </a:ext>
            </a:extLst>
          </p:cNvPr>
          <p:cNvSpPr/>
          <p:nvPr/>
        </p:nvSpPr>
        <p:spPr>
          <a:xfrm>
            <a:off x="731520" y="1219200"/>
            <a:ext cx="2877312" cy="1231922"/>
          </a:xfrm>
          <a:prstGeom prst="cube">
            <a:avLst>
              <a:gd name="adj" fmla="val 40835"/>
            </a:avLst>
          </a:prstGeom>
          <a:gradFill>
            <a:gsLst>
              <a:gs pos="64000">
                <a:srgbClr val="00B3A8"/>
              </a:gs>
              <a:gs pos="93000">
                <a:schemeClr val="accent4">
                  <a:lumMod val="75000"/>
                </a:schemeClr>
              </a:gs>
              <a:gs pos="24000">
                <a:srgbClr val="B83355"/>
              </a:gs>
            </a:gsLst>
            <a:path path="circle">
              <a:fillToRect l="100000" t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C2E1B-8EFB-1D40-9325-036DDC70A17D}"/>
              </a:ext>
            </a:extLst>
          </p:cNvPr>
          <p:cNvSpPr txBox="1"/>
          <p:nvPr/>
        </p:nvSpPr>
        <p:spPr>
          <a:xfrm>
            <a:off x="1036320" y="808419"/>
            <a:ext cx="293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 (auto zoom function)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68C57-F6F7-0F4B-B1A5-3ABB783430A9}"/>
              </a:ext>
            </a:extLst>
          </p:cNvPr>
          <p:cNvGrpSpPr/>
          <p:nvPr/>
        </p:nvGrpSpPr>
        <p:grpSpPr>
          <a:xfrm>
            <a:off x="1453955" y="4433316"/>
            <a:ext cx="1305734" cy="1365504"/>
            <a:chOff x="1377031" y="4006596"/>
            <a:chExt cx="1305734" cy="136550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5CF41E-A3A6-1547-98E0-FD3F47FAF547}"/>
                </a:ext>
              </a:extLst>
            </p:cNvPr>
            <p:cNvSpPr/>
            <p:nvPr/>
          </p:nvSpPr>
          <p:spPr>
            <a:xfrm>
              <a:off x="1381937" y="4006596"/>
              <a:ext cx="308511" cy="3413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8150BC0-5B44-5841-9A99-1CD1CD4102E7}"/>
                </a:ext>
              </a:extLst>
            </p:cNvPr>
            <p:cNvSpPr/>
            <p:nvPr/>
          </p:nvSpPr>
          <p:spPr>
            <a:xfrm>
              <a:off x="1722118" y="4006596"/>
              <a:ext cx="308511" cy="3413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EE1BCE7-0325-614B-AD55-C57C5C462DA9}"/>
                </a:ext>
              </a:extLst>
            </p:cNvPr>
            <p:cNvSpPr/>
            <p:nvPr/>
          </p:nvSpPr>
          <p:spPr>
            <a:xfrm>
              <a:off x="2058457" y="4006596"/>
              <a:ext cx="308511" cy="3413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EEA095A-C335-6F43-91E4-2471EE556E5B}"/>
                </a:ext>
              </a:extLst>
            </p:cNvPr>
            <p:cNvSpPr/>
            <p:nvPr/>
          </p:nvSpPr>
          <p:spPr>
            <a:xfrm>
              <a:off x="2374254" y="4006596"/>
              <a:ext cx="308511" cy="3413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7D1BAC3-23CE-9C4B-81CA-04ED880D001E}"/>
                </a:ext>
              </a:extLst>
            </p:cNvPr>
            <p:cNvSpPr/>
            <p:nvPr/>
          </p:nvSpPr>
          <p:spPr>
            <a:xfrm>
              <a:off x="1381937" y="4347972"/>
              <a:ext cx="308511" cy="3413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5C5801-B9A6-D847-981C-9E843504A042}"/>
                </a:ext>
              </a:extLst>
            </p:cNvPr>
            <p:cNvSpPr/>
            <p:nvPr/>
          </p:nvSpPr>
          <p:spPr>
            <a:xfrm>
              <a:off x="1722118" y="4347972"/>
              <a:ext cx="308511" cy="3413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4B85910-B925-F04C-ACC8-D01B0E7AF536}"/>
                </a:ext>
              </a:extLst>
            </p:cNvPr>
            <p:cNvSpPr/>
            <p:nvPr/>
          </p:nvSpPr>
          <p:spPr>
            <a:xfrm>
              <a:off x="2058457" y="4347972"/>
              <a:ext cx="308511" cy="3413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37B9BD-C17A-1249-A79C-5656F04ED337}"/>
                </a:ext>
              </a:extLst>
            </p:cNvPr>
            <p:cNvSpPr/>
            <p:nvPr/>
          </p:nvSpPr>
          <p:spPr>
            <a:xfrm>
              <a:off x="2374254" y="4347972"/>
              <a:ext cx="308511" cy="3413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08C884D-DFEC-E948-BBEC-66D6E797F05D}"/>
                </a:ext>
              </a:extLst>
            </p:cNvPr>
            <p:cNvSpPr/>
            <p:nvPr/>
          </p:nvSpPr>
          <p:spPr>
            <a:xfrm>
              <a:off x="1377031" y="4689348"/>
              <a:ext cx="308511" cy="3413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703676B-937A-DE47-90CA-589C4128C708}"/>
                </a:ext>
              </a:extLst>
            </p:cNvPr>
            <p:cNvSpPr/>
            <p:nvPr/>
          </p:nvSpPr>
          <p:spPr>
            <a:xfrm>
              <a:off x="1717212" y="4689348"/>
              <a:ext cx="308511" cy="3413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A8B8AD3-7EB8-664A-A7DC-30E883F0C374}"/>
                </a:ext>
              </a:extLst>
            </p:cNvPr>
            <p:cNvSpPr/>
            <p:nvPr/>
          </p:nvSpPr>
          <p:spPr>
            <a:xfrm>
              <a:off x="2053551" y="4689348"/>
              <a:ext cx="308511" cy="3413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995AFE6-EDDE-3447-B7BF-D52559A58CAB}"/>
                </a:ext>
              </a:extLst>
            </p:cNvPr>
            <p:cNvSpPr/>
            <p:nvPr/>
          </p:nvSpPr>
          <p:spPr>
            <a:xfrm>
              <a:off x="2369348" y="4689348"/>
              <a:ext cx="308511" cy="3413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D6F1ED8-9394-1643-B5A2-CC2242E0EDBC}"/>
                </a:ext>
              </a:extLst>
            </p:cNvPr>
            <p:cNvSpPr/>
            <p:nvPr/>
          </p:nvSpPr>
          <p:spPr>
            <a:xfrm>
              <a:off x="1377031" y="5030724"/>
              <a:ext cx="308511" cy="3413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1575393-5C7C-3348-86A6-64DA575A900F}"/>
                </a:ext>
              </a:extLst>
            </p:cNvPr>
            <p:cNvSpPr/>
            <p:nvPr/>
          </p:nvSpPr>
          <p:spPr>
            <a:xfrm>
              <a:off x="1717212" y="5030724"/>
              <a:ext cx="308511" cy="3413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2429BCE-676F-8445-9C0C-CBBB498C970B}"/>
                </a:ext>
              </a:extLst>
            </p:cNvPr>
            <p:cNvSpPr/>
            <p:nvPr/>
          </p:nvSpPr>
          <p:spPr>
            <a:xfrm>
              <a:off x="2053551" y="5030724"/>
              <a:ext cx="308511" cy="3413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D05E562-2830-EA41-B426-8DEB59E05E39}"/>
                </a:ext>
              </a:extLst>
            </p:cNvPr>
            <p:cNvSpPr/>
            <p:nvPr/>
          </p:nvSpPr>
          <p:spPr>
            <a:xfrm>
              <a:off x="2369348" y="5030724"/>
              <a:ext cx="308511" cy="3413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24CEA5AB-67B7-8F4A-BB87-0871D24D31A8}"/>
              </a:ext>
            </a:extLst>
          </p:cNvPr>
          <p:cNvSpPr/>
          <p:nvPr/>
        </p:nvSpPr>
        <p:spPr>
          <a:xfrm rot="16200000">
            <a:off x="1471241" y="5516439"/>
            <a:ext cx="243873" cy="223686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3000">
                <a:schemeClr val="tx1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03FA11C-290E-3648-9427-37C875E07478}"/>
              </a:ext>
            </a:extLst>
          </p:cNvPr>
          <p:cNvSpPr/>
          <p:nvPr/>
        </p:nvSpPr>
        <p:spPr>
          <a:xfrm rot="16200000">
            <a:off x="1826455" y="5523908"/>
            <a:ext cx="243873" cy="223686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3000">
                <a:schemeClr val="tx1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B251C9E-DBCF-AE4C-A2D5-B6232F2D1B4B}"/>
              </a:ext>
            </a:extLst>
          </p:cNvPr>
          <p:cNvSpPr txBox="1"/>
          <p:nvPr/>
        </p:nvSpPr>
        <p:spPr>
          <a:xfrm>
            <a:off x="4922625" y="1041116"/>
            <a:ext cx="5564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Platform with actuators for 2D motion.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 micrometer resolution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E2C2F-8543-8845-8796-95F6F11175C0}"/>
              </a:ext>
            </a:extLst>
          </p:cNvPr>
          <p:cNvSpPr txBox="1"/>
          <p:nvPr/>
        </p:nvSpPr>
        <p:spPr>
          <a:xfrm>
            <a:off x="2261587" y="381642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20X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F41EA0E-151A-A24D-BEFD-275E7FED6BD7}"/>
              </a:ext>
            </a:extLst>
          </p:cNvPr>
          <p:cNvSpPr/>
          <p:nvPr/>
        </p:nvSpPr>
        <p:spPr>
          <a:xfrm rot="16200000">
            <a:off x="5277194" y="2708581"/>
            <a:ext cx="1479125" cy="1475227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3000">
                <a:schemeClr val="tx1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0C2D07B-E808-5A44-87ED-AB5DDD425411}"/>
              </a:ext>
            </a:extLst>
          </p:cNvPr>
          <p:cNvSpPr/>
          <p:nvPr/>
        </p:nvSpPr>
        <p:spPr>
          <a:xfrm rot="16200000">
            <a:off x="5290588" y="2716725"/>
            <a:ext cx="243873" cy="223686"/>
          </a:xfrm>
          <a:prstGeom prst="rect">
            <a:avLst/>
          </a:prstGeom>
          <a:noFill/>
          <a:ln w="38100">
            <a:solidFill>
              <a:srgbClr val="00E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DFB2F7D-BCF1-6F46-BCB6-D313FE1A53EF}"/>
              </a:ext>
            </a:extLst>
          </p:cNvPr>
          <p:cNvSpPr/>
          <p:nvPr/>
        </p:nvSpPr>
        <p:spPr>
          <a:xfrm rot="16200000">
            <a:off x="5516140" y="2720568"/>
            <a:ext cx="243873" cy="223686"/>
          </a:xfrm>
          <a:prstGeom prst="rect">
            <a:avLst/>
          </a:prstGeom>
          <a:noFill/>
          <a:ln w="38100">
            <a:solidFill>
              <a:srgbClr val="00E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22542C2-92D5-1645-A77B-17F966835D22}"/>
              </a:ext>
            </a:extLst>
          </p:cNvPr>
          <p:cNvSpPr/>
          <p:nvPr/>
        </p:nvSpPr>
        <p:spPr>
          <a:xfrm rot="16200000">
            <a:off x="5761365" y="2716725"/>
            <a:ext cx="243873" cy="223686"/>
          </a:xfrm>
          <a:prstGeom prst="rect">
            <a:avLst/>
          </a:prstGeom>
          <a:noFill/>
          <a:ln w="38100">
            <a:solidFill>
              <a:srgbClr val="00E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D00C17C9-72C1-0D4A-AD64-C08DDE45DE9A}"/>
              </a:ext>
            </a:extLst>
          </p:cNvPr>
          <p:cNvSpPr/>
          <p:nvPr/>
        </p:nvSpPr>
        <p:spPr>
          <a:xfrm>
            <a:off x="5638076" y="2121408"/>
            <a:ext cx="1347940" cy="4511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95B3A-32D2-8D4E-A8CA-E655F71F8BB3}"/>
              </a:ext>
            </a:extLst>
          </p:cNvPr>
          <p:cNvSpPr txBox="1"/>
          <p:nvPr/>
        </p:nvSpPr>
        <p:spPr>
          <a:xfrm>
            <a:off x="7254240" y="2121408"/>
            <a:ext cx="4444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slot is one 20x image, </a:t>
            </a:r>
          </a:p>
          <a:p>
            <a:r>
              <a:rPr lang="en-US" dirty="0"/>
              <a:t>Take image &gt; move x </a:t>
            </a:r>
            <a:r>
              <a:rPr lang="el-GR" dirty="0"/>
              <a:t>μ</a:t>
            </a:r>
            <a:r>
              <a:rPr lang="en-US" dirty="0"/>
              <a:t>m along X axis&gt; take another image &gt; Then move along Y one slot and along X back to the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until you cover the whole substrate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next slot for the next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3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3B79F-DBFA-6B48-8867-6E64A101D388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Person 1: Peeling off</a:t>
            </a:r>
          </a:p>
        </p:txBody>
      </p:sp>
      <p:pic>
        <p:nvPicPr>
          <p:cNvPr id="48" name="NVIDIA FleX for Unity  Tank tracks mud exam." descr="NVIDIA FleX for Unity  Tank tracks mud exam.">
            <a:hlinkClick r:id="" action="ppaction://media"/>
            <a:extLst>
              <a:ext uri="{FF2B5EF4-FFF2-40B4-BE49-F238E27FC236}">
                <a16:creationId xmlns:a16="http://schemas.microsoft.com/office/drawing/2014/main" id="{4BBD1813-F59C-3048-BBBE-68E6644D96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340" y="1698816"/>
            <a:ext cx="4877685" cy="2747991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8CEE3F-D0F4-DE47-BB1A-306BC4FE15AE}"/>
              </a:ext>
            </a:extLst>
          </p:cNvPr>
          <p:cNvCxnSpPr>
            <a:cxnSpLocks/>
          </p:cNvCxnSpPr>
          <p:nvPr/>
        </p:nvCxnSpPr>
        <p:spPr>
          <a:xfrm flipV="1">
            <a:off x="8442674" y="1018750"/>
            <a:ext cx="1768031" cy="86100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4C78CCF-1430-1D4F-A61A-DBDC15EB201A}"/>
              </a:ext>
            </a:extLst>
          </p:cNvPr>
          <p:cNvSpPr/>
          <p:nvPr/>
        </p:nvSpPr>
        <p:spPr>
          <a:xfrm>
            <a:off x="5777140" y="2791874"/>
            <a:ext cx="5672866" cy="229471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071D9D-6EFD-AD4E-B5E2-A67732ED861D}"/>
              </a:ext>
            </a:extLst>
          </p:cNvPr>
          <p:cNvCxnSpPr>
            <a:cxnSpLocks/>
          </p:cNvCxnSpPr>
          <p:nvPr/>
        </p:nvCxnSpPr>
        <p:spPr>
          <a:xfrm flipV="1">
            <a:off x="5970009" y="1969703"/>
            <a:ext cx="0" cy="822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AD3CB09-F8B1-F843-9E24-51FB48A13AFF}"/>
              </a:ext>
            </a:extLst>
          </p:cNvPr>
          <p:cNvGrpSpPr/>
          <p:nvPr/>
        </p:nvGrpSpPr>
        <p:grpSpPr>
          <a:xfrm>
            <a:off x="5708374" y="1740233"/>
            <a:ext cx="762000" cy="462579"/>
            <a:chOff x="5843195" y="3963822"/>
            <a:chExt cx="762000" cy="46257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11C0A38-3363-DD41-B359-AA24F53825BC}"/>
                </a:ext>
              </a:extLst>
            </p:cNvPr>
            <p:cNvSpPr/>
            <p:nvPr/>
          </p:nvSpPr>
          <p:spPr>
            <a:xfrm>
              <a:off x="5843195" y="3963822"/>
              <a:ext cx="505610" cy="46257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3FF2865-7AB9-AD48-83C8-3DEA917988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63822"/>
              <a:ext cx="509195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FCD07CD-4AE1-EF47-8CA8-6E436D7B0417}"/>
              </a:ext>
            </a:extLst>
          </p:cNvPr>
          <p:cNvCxnSpPr>
            <a:cxnSpLocks/>
          </p:cNvCxnSpPr>
          <p:nvPr/>
        </p:nvCxnSpPr>
        <p:spPr>
          <a:xfrm flipH="1" flipV="1">
            <a:off x="10199773" y="1037304"/>
            <a:ext cx="10932" cy="175256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5ADBF27-FAAD-9C4C-ADEB-0A78FF1C7EED}"/>
              </a:ext>
            </a:extLst>
          </p:cNvPr>
          <p:cNvGrpSpPr/>
          <p:nvPr/>
        </p:nvGrpSpPr>
        <p:grpSpPr>
          <a:xfrm>
            <a:off x="7162521" y="1626293"/>
            <a:ext cx="2824426" cy="792161"/>
            <a:chOff x="6185647" y="4184725"/>
            <a:chExt cx="4184725" cy="104349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9F6509F-F599-4744-BD51-E8ACF2AAB5CE}"/>
                </a:ext>
              </a:extLst>
            </p:cNvPr>
            <p:cNvSpPr/>
            <p:nvPr/>
          </p:nvSpPr>
          <p:spPr>
            <a:xfrm>
              <a:off x="6185647" y="4184725"/>
              <a:ext cx="4184725" cy="103273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16-Point Star 57">
              <a:extLst>
                <a:ext uri="{FF2B5EF4-FFF2-40B4-BE49-F238E27FC236}">
                  <a16:creationId xmlns:a16="http://schemas.microsoft.com/office/drawing/2014/main" id="{4F00FDED-87AA-3747-9315-24FE0F4A97D5}"/>
                </a:ext>
              </a:extLst>
            </p:cNvPr>
            <p:cNvSpPr/>
            <p:nvPr/>
          </p:nvSpPr>
          <p:spPr>
            <a:xfrm>
              <a:off x="7767020" y="4195481"/>
              <a:ext cx="1043492" cy="1032735"/>
            </a:xfrm>
            <a:prstGeom prst="star16">
              <a:avLst/>
            </a:prstGeom>
            <a:solidFill>
              <a:srgbClr val="B833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16-Point Star 58">
              <a:extLst>
                <a:ext uri="{FF2B5EF4-FFF2-40B4-BE49-F238E27FC236}">
                  <a16:creationId xmlns:a16="http://schemas.microsoft.com/office/drawing/2014/main" id="{A3DF9E83-9F21-6C48-B538-387D23DA9BB4}"/>
                </a:ext>
              </a:extLst>
            </p:cNvPr>
            <p:cNvSpPr/>
            <p:nvPr/>
          </p:nvSpPr>
          <p:spPr>
            <a:xfrm rot="567957">
              <a:off x="6957509" y="4265774"/>
              <a:ext cx="930536" cy="914402"/>
            </a:xfrm>
            <a:prstGeom prst="star16">
              <a:avLst/>
            </a:prstGeom>
            <a:solidFill>
              <a:srgbClr val="B833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16-Point Star 59">
              <a:extLst>
                <a:ext uri="{FF2B5EF4-FFF2-40B4-BE49-F238E27FC236}">
                  <a16:creationId xmlns:a16="http://schemas.microsoft.com/office/drawing/2014/main" id="{4B3B8E58-7863-624C-BA26-2C88B8EC6826}"/>
                </a:ext>
              </a:extLst>
            </p:cNvPr>
            <p:cNvSpPr/>
            <p:nvPr/>
          </p:nvSpPr>
          <p:spPr>
            <a:xfrm rot="567957">
              <a:off x="8689485" y="4243890"/>
              <a:ext cx="930536" cy="914402"/>
            </a:xfrm>
            <a:prstGeom prst="star16">
              <a:avLst/>
            </a:prstGeom>
            <a:solidFill>
              <a:srgbClr val="B833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41A2934-6CE1-9449-B85C-0019A042341D}"/>
                </a:ext>
              </a:extLst>
            </p:cNvPr>
            <p:cNvSpPr/>
            <p:nvPr/>
          </p:nvSpPr>
          <p:spPr>
            <a:xfrm>
              <a:off x="7331336" y="4636913"/>
              <a:ext cx="182880" cy="172123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FEDA81A-2CBF-944F-AD90-7BF31F5D08A9}"/>
                </a:ext>
              </a:extLst>
            </p:cNvPr>
            <p:cNvSpPr/>
            <p:nvPr/>
          </p:nvSpPr>
          <p:spPr>
            <a:xfrm>
              <a:off x="9063313" y="4605006"/>
              <a:ext cx="182880" cy="172123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2EBE9DC-D220-4D40-9A85-980D76651AE5}"/>
                </a:ext>
              </a:extLst>
            </p:cNvPr>
            <p:cNvSpPr/>
            <p:nvPr/>
          </p:nvSpPr>
          <p:spPr>
            <a:xfrm>
              <a:off x="8216706" y="4625786"/>
              <a:ext cx="182880" cy="172123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5CD3D64-A9A9-2343-A997-F0228509C88F}"/>
              </a:ext>
            </a:extLst>
          </p:cNvPr>
          <p:cNvGrpSpPr/>
          <p:nvPr/>
        </p:nvGrpSpPr>
        <p:grpSpPr>
          <a:xfrm>
            <a:off x="5970009" y="3760180"/>
            <a:ext cx="4810724" cy="2568212"/>
            <a:chOff x="5535911" y="3105664"/>
            <a:chExt cx="6465346" cy="3415891"/>
          </a:xfrm>
        </p:grpSpPr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01EC8E8C-EE25-2E49-8D37-99BB8C8139B8}"/>
                </a:ext>
              </a:extLst>
            </p:cNvPr>
            <p:cNvSpPr/>
            <p:nvPr/>
          </p:nvSpPr>
          <p:spPr>
            <a:xfrm>
              <a:off x="5535911" y="4119910"/>
              <a:ext cx="6465346" cy="2401645"/>
            </a:xfrm>
            <a:prstGeom prst="cube">
              <a:avLst>
                <a:gd name="adj" fmla="val 7913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61B06E8-BC64-C145-A232-2D8347B2F047}"/>
                </a:ext>
              </a:extLst>
            </p:cNvPr>
            <p:cNvGrpSpPr/>
            <p:nvPr/>
          </p:nvGrpSpPr>
          <p:grpSpPr>
            <a:xfrm>
              <a:off x="8018299" y="3105664"/>
              <a:ext cx="2824426" cy="792161"/>
              <a:chOff x="6185647" y="4184725"/>
              <a:chExt cx="4184725" cy="1043491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85868CE-EA26-C04D-B286-4A67D6CFD52C}"/>
                  </a:ext>
                </a:extLst>
              </p:cNvPr>
              <p:cNvSpPr/>
              <p:nvPr/>
            </p:nvSpPr>
            <p:spPr>
              <a:xfrm>
                <a:off x="6185647" y="4184725"/>
                <a:ext cx="4184725" cy="103273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16-Point Star 74">
                <a:extLst>
                  <a:ext uri="{FF2B5EF4-FFF2-40B4-BE49-F238E27FC236}">
                    <a16:creationId xmlns:a16="http://schemas.microsoft.com/office/drawing/2014/main" id="{C7B78A97-9046-274C-9532-E923CADBAEC0}"/>
                  </a:ext>
                </a:extLst>
              </p:cNvPr>
              <p:cNvSpPr/>
              <p:nvPr/>
            </p:nvSpPr>
            <p:spPr>
              <a:xfrm>
                <a:off x="7767020" y="4195481"/>
                <a:ext cx="1043492" cy="1032735"/>
              </a:xfrm>
              <a:prstGeom prst="star16">
                <a:avLst/>
              </a:prstGeom>
              <a:solidFill>
                <a:srgbClr val="B833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16-Point Star 75">
                <a:extLst>
                  <a:ext uri="{FF2B5EF4-FFF2-40B4-BE49-F238E27FC236}">
                    <a16:creationId xmlns:a16="http://schemas.microsoft.com/office/drawing/2014/main" id="{158B5D24-187D-1946-A7BC-3C2F597D66B8}"/>
                  </a:ext>
                </a:extLst>
              </p:cNvPr>
              <p:cNvSpPr/>
              <p:nvPr/>
            </p:nvSpPr>
            <p:spPr>
              <a:xfrm rot="567957">
                <a:off x="6957509" y="4265774"/>
                <a:ext cx="930536" cy="914402"/>
              </a:xfrm>
              <a:prstGeom prst="star16">
                <a:avLst/>
              </a:prstGeom>
              <a:solidFill>
                <a:srgbClr val="B833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16-Point Star 76">
                <a:extLst>
                  <a:ext uri="{FF2B5EF4-FFF2-40B4-BE49-F238E27FC236}">
                    <a16:creationId xmlns:a16="http://schemas.microsoft.com/office/drawing/2014/main" id="{B713FA68-41AD-754C-AEDA-2196272D80A7}"/>
                  </a:ext>
                </a:extLst>
              </p:cNvPr>
              <p:cNvSpPr/>
              <p:nvPr/>
            </p:nvSpPr>
            <p:spPr>
              <a:xfrm rot="567957">
                <a:off x="8689485" y="4243890"/>
                <a:ext cx="930536" cy="914402"/>
              </a:xfrm>
              <a:prstGeom prst="star16">
                <a:avLst/>
              </a:prstGeom>
              <a:solidFill>
                <a:srgbClr val="B833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EAE45C91-9128-7546-9900-27ABA6B639DB}"/>
                  </a:ext>
                </a:extLst>
              </p:cNvPr>
              <p:cNvSpPr/>
              <p:nvPr/>
            </p:nvSpPr>
            <p:spPr>
              <a:xfrm>
                <a:off x="7331336" y="4636913"/>
                <a:ext cx="182880" cy="172123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2044862-3E60-1146-AED4-274177EA5926}"/>
                  </a:ext>
                </a:extLst>
              </p:cNvPr>
              <p:cNvSpPr/>
              <p:nvPr/>
            </p:nvSpPr>
            <p:spPr>
              <a:xfrm>
                <a:off x="9063313" y="4605006"/>
                <a:ext cx="182880" cy="172123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DBA45B2-60AB-C24E-9F7F-31301B485F1F}"/>
                  </a:ext>
                </a:extLst>
              </p:cNvPr>
              <p:cNvSpPr/>
              <p:nvPr/>
            </p:nvSpPr>
            <p:spPr>
              <a:xfrm>
                <a:off x="8216706" y="4625786"/>
                <a:ext cx="182880" cy="172123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387363A-65E7-CE4B-85E0-E7F6B2591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8299" y="3506189"/>
              <a:ext cx="1438218" cy="133899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13059B5-DFC0-8548-A142-9BBA2B39E3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572" y="4807088"/>
              <a:ext cx="0" cy="83833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85D530A-AC8D-904A-8B85-6E12A277E799}"/>
                </a:ext>
              </a:extLst>
            </p:cNvPr>
            <p:cNvGrpSpPr/>
            <p:nvPr/>
          </p:nvGrpSpPr>
          <p:grpSpPr>
            <a:xfrm flipH="1">
              <a:off x="11011745" y="3287229"/>
              <a:ext cx="809740" cy="1051642"/>
              <a:chOff x="9079098" y="4327790"/>
              <a:chExt cx="762000" cy="105164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C731B99-AEC1-8047-95AC-AF81673260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40733" y="4557260"/>
                <a:ext cx="0" cy="82217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682A4F7-A41F-F843-B1E1-C51B77A9D52A}"/>
                  </a:ext>
                </a:extLst>
              </p:cNvPr>
              <p:cNvGrpSpPr/>
              <p:nvPr/>
            </p:nvGrpSpPr>
            <p:grpSpPr>
              <a:xfrm>
                <a:off x="9079098" y="4327790"/>
                <a:ext cx="762000" cy="462579"/>
                <a:chOff x="5843195" y="3963822"/>
                <a:chExt cx="762000" cy="462579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A7014768-F226-0748-B323-D9DAECABB92C}"/>
                    </a:ext>
                  </a:extLst>
                </p:cNvPr>
                <p:cNvSpPr/>
                <p:nvPr/>
              </p:nvSpPr>
              <p:spPr>
                <a:xfrm>
                  <a:off x="5843195" y="3963822"/>
                  <a:ext cx="505610" cy="462579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7544C34B-5843-0949-912A-632C6B063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3963822"/>
                  <a:ext cx="509195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ACC3FFAE-5953-A64F-8DA0-7CA49563BB2C}"/>
              </a:ext>
            </a:extLst>
          </p:cNvPr>
          <p:cNvSpPr/>
          <p:nvPr/>
        </p:nvSpPr>
        <p:spPr>
          <a:xfrm>
            <a:off x="5367130" y="655983"/>
            <a:ext cx="6605510" cy="2869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3B020AB-594B-E444-9BD0-44F7B0697A6A}"/>
              </a:ext>
            </a:extLst>
          </p:cNvPr>
          <p:cNvSpPr txBox="1"/>
          <p:nvPr/>
        </p:nvSpPr>
        <p:spPr>
          <a:xfrm>
            <a:off x="5367130" y="667972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747883-4089-D648-BDFE-6629AB9B9311}"/>
              </a:ext>
            </a:extLst>
          </p:cNvPr>
          <p:cNvSpPr/>
          <p:nvPr/>
        </p:nvSpPr>
        <p:spPr>
          <a:xfrm>
            <a:off x="5367130" y="3530633"/>
            <a:ext cx="6605510" cy="2869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DAA60E7-FABC-F84F-AF96-9A71E1A9EF0F}"/>
              </a:ext>
            </a:extLst>
          </p:cNvPr>
          <p:cNvSpPr txBox="1"/>
          <p:nvPr/>
        </p:nvSpPr>
        <p:spPr>
          <a:xfrm>
            <a:off x="5364831" y="352224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88BC9711-90D4-8141-9D98-18D5767A82C3}"/>
              </a:ext>
            </a:extLst>
          </p:cNvPr>
          <p:cNvSpPr/>
          <p:nvPr/>
        </p:nvSpPr>
        <p:spPr>
          <a:xfrm rot="5400000">
            <a:off x="2392309" y="5011739"/>
            <a:ext cx="639315" cy="238384"/>
          </a:xfrm>
          <a:prstGeom prst="can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an 84">
            <a:extLst>
              <a:ext uri="{FF2B5EF4-FFF2-40B4-BE49-F238E27FC236}">
                <a16:creationId xmlns:a16="http://schemas.microsoft.com/office/drawing/2014/main" id="{1DEEF2AE-D6DC-4542-9B41-9B76FDBFCFEE}"/>
              </a:ext>
            </a:extLst>
          </p:cNvPr>
          <p:cNvSpPr/>
          <p:nvPr/>
        </p:nvSpPr>
        <p:spPr>
          <a:xfrm rot="5400000">
            <a:off x="3773041" y="4026556"/>
            <a:ext cx="143339" cy="2208750"/>
          </a:xfrm>
          <a:prstGeom prst="can">
            <a:avLst>
              <a:gd name="adj" fmla="val 5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F6854D67-A581-C54E-80C0-CD36240B4A96}"/>
              </a:ext>
            </a:extLst>
          </p:cNvPr>
          <p:cNvSpPr/>
          <p:nvPr/>
        </p:nvSpPr>
        <p:spPr>
          <a:xfrm>
            <a:off x="4534256" y="4513309"/>
            <a:ext cx="335893" cy="487831"/>
          </a:xfrm>
          <a:prstGeom prst="uturnArrow">
            <a:avLst>
              <a:gd name="adj1" fmla="val 22424"/>
              <a:gd name="adj2" fmla="val 25000"/>
              <a:gd name="adj3" fmla="val 37878"/>
              <a:gd name="adj4" fmla="val 43106"/>
              <a:gd name="adj5" fmla="val 5846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28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832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8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3B79F-DBFA-6B48-8867-6E64A101D388}"/>
              </a:ext>
            </a:extLst>
          </p:cNvPr>
          <p:cNvSpPr txBox="1"/>
          <p:nvPr/>
        </p:nvSpPr>
        <p:spPr>
          <a:xfrm>
            <a:off x="0" y="24969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Peeling off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CC3FFAE-5953-A64F-8DA0-7CA49563BB2C}"/>
              </a:ext>
            </a:extLst>
          </p:cNvPr>
          <p:cNvSpPr/>
          <p:nvPr/>
        </p:nvSpPr>
        <p:spPr>
          <a:xfrm>
            <a:off x="268356" y="775252"/>
            <a:ext cx="6605510" cy="2869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747883-4089-D648-BDFE-6629AB9B9311}"/>
              </a:ext>
            </a:extLst>
          </p:cNvPr>
          <p:cNvSpPr/>
          <p:nvPr/>
        </p:nvSpPr>
        <p:spPr>
          <a:xfrm>
            <a:off x="268356" y="3649902"/>
            <a:ext cx="6605510" cy="2869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26F11-2C2A-BA47-98FD-1F6259AE119B}"/>
              </a:ext>
            </a:extLst>
          </p:cNvPr>
          <p:cNvSpPr txBox="1"/>
          <p:nvPr/>
        </p:nvSpPr>
        <p:spPr>
          <a:xfrm>
            <a:off x="7056838" y="1269920"/>
            <a:ext cx="49521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Stick the tape to the belt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Spin the belt via lever </a:t>
            </a:r>
            <a:r>
              <a:rPr lang="en-US" b="1" dirty="0"/>
              <a:t>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rolls over the belt and covers the belt surface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29B0253-1A52-1549-922A-D5C72121A17C}"/>
              </a:ext>
            </a:extLst>
          </p:cNvPr>
          <p:cNvGrpSpPr/>
          <p:nvPr/>
        </p:nvGrpSpPr>
        <p:grpSpPr>
          <a:xfrm>
            <a:off x="609600" y="927713"/>
            <a:ext cx="5741632" cy="2212901"/>
            <a:chOff x="609600" y="927713"/>
            <a:chExt cx="5741632" cy="221290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68CEE3F-D0F4-DE47-BB1A-306BC4FE15AE}"/>
                </a:ext>
              </a:extLst>
            </p:cNvPr>
            <p:cNvCxnSpPr>
              <a:cxnSpLocks/>
              <a:stCxn id="63" idx="7"/>
            </p:cNvCxnSpPr>
            <p:nvPr/>
          </p:nvCxnSpPr>
          <p:spPr>
            <a:xfrm flipV="1">
              <a:off x="3438582" y="959695"/>
              <a:ext cx="1637954" cy="92952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4C78CCF-1430-1D4F-A61A-DBDC15EB201A}"/>
                </a:ext>
              </a:extLst>
            </p:cNvPr>
            <p:cNvSpPr/>
            <p:nvPr/>
          </p:nvSpPr>
          <p:spPr>
            <a:xfrm>
              <a:off x="678366" y="2911143"/>
              <a:ext cx="5672866" cy="229471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A071D9D-6EFD-AD4E-B5E2-A67732ED8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235" y="2088972"/>
              <a:ext cx="0" cy="8221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AD3CB09-F8B1-F843-9E24-51FB48A13AFF}"/>
                </a:ext>
              </a:extLst>
            </p:cNvPr>
            <p:cNvGrpSpPr/>
            <p:nvPr/>
          </p:nvGrpSpPr>
          <p:grpSpPr>
            <a:xfrm>
              <a:off x="609600" y="1859502"/>
              <a:ext cx="1352789" cy="462579"/>
              <a:chOff x="5843195" y="3963822"/>
              <a:chExt cx="1352789" cy="462579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11C0A38-3363-DD41-B359-AA24F53825BC}"/>
                  </a:ext>
                </a:extLst>
              </p:cNvPr>
              <p:cNvSpPr/>
              <p:nvPr/>
            </p:nvSpPr>
            <p:spPr>
              <a:xfrm>
                <a:off x="5843195" y="3963822"/>
                <a:ext cx="505610" cy="46257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3FF2865-7AB9-AD48-83C8-3DEA9179881D}"/>
                  </a:ext>
                </a:extLst>
              </p:cNvPr>
              <p:cNvCxnSpPr>
                <a:cxnSpLocks/>
                <a:endCxn id="57" idx="2"/>
              </p:cNvCxnSpPr>
              <p:nvPr/>
            </p:nvCxnSpPr>
            <p:spPr>
              <a:xfrm>
                <a:off x="6096000" y="3963822"/>
                <a:ext cx="1099984" cy="67752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FCD07CD-4AE1-EF47-8CA8-6E436D7B04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6536" y="927713"/>
              <a:ext cx="35395" cy="198142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5ADBF27-FAAD-9C4C-ADEB-0A78FF1C7EED}"/>
                </a:ext>
              </a:extLst>
            </p:cNvPr>
            <p:cNvGrpSpPr/>
            <p:nvPr/>
          </p:nvGrpSpPr>
          <p:grpSpPr>
            <a:xfrm>
              <a:off x="1962389" y="1535256"/>
              <a:ext cx="2824426" cy="792161"/>
              <a:chOff x="6185647" y="4184725"/>
              <a:chExt cx="4184725" cy="104349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9F6509F-F599-4744-BD51-E8ACF2AAB5CE}"/>
                  </a:ext>
                </a:extLst>
              </p:cNvPr>
              <p:cNvSpPr/>
              <p:nvPr/>
            </p:nvSpPr>
            <p:spPr>
              <a:xfrm>
                <a:off x="6185647" y="4184725"/>
                <a:ext cx="4184725" cy="103273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16-Point Star 57">
                <a:extLst>
                  <a:ext uri="{FF2B5EF4-FFF2-40B4-BE49-F238E27FC236}">
                    <a16:creationId xmlns:a16="http://schemas.microsoft.com/office/drawing/2014/main" id="{4F00FDED-87AA-3747-9315-24FE0F4A97D5}"/>
                  </a:ext>
                </a:extLst>
              </p:cNvPr>
              <p:cNvSpPr/>
              <p:nvPr/>
            </p:nvSpPr>
            <p:spPr>
              <a:xfrm>
                <a:off x="7767020" y="4195481"/>
                <a:ext cx="1043492" cy="1032735"/>
              </a:xfrm>
              <a:prstGeom prst="star16">
                <a:avLst/>
              </a:prstGeom>
              <a:solidFill>
                <a:srgbClr val="B833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16-Point Star 58">
                <a:extLst>
                  <a:ext uri="{FF2B5EF4-FFF2-40B4-BE49-F238E27FC236}">
                    <a16:creationId xmlns:a16="http://schemas.microsoft.com/office/drawing/2014/main" id="{A3DF9E83-9F21-6C48-B538-387D23DA9BB4}"/>
                  </a:ext>
                </a:extLst>
              </p:cNvPr>
              <p:cNvSpPr/>
              <p:nvPr/>
            </p:nvSpPr>
            <p:spPr>
              <a:xfrm rot="567957">
                <a:off x="6957509" y="4265774"/>
                <a:ext cx="930536" cy="914402"/>
              </a:xfrm>
              <a:prstGeom prst="star16">
                <a:avLst/>
              </a:prstGeom>
              <a:solidFill>
                <a:srgbClr val="B833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16-Point Star 59">
                <a:extLst>
                  <a:ext uri="{FF2B5EF4-FFF2-40B4-BE49-F238E27FC236}">
                    <a16:creationId xmlns:a16="http://schemas.microsoft.com/office/drawing/2014/main" id="{4B3B8E58-7863-624C-BA26-2C88B8EC6826}"/>
                  </a:ext>
                </a:extLst>
              </p:cNvPr>
              <p:cNvSpPr/>
              <p:nvPr/>
            </p:nvSpPr>
            <p:spPr>
              <a:xfrm rot="567957">
                <a:off x="8689485" y="4243890"/>
                <a:ext cx="930536" cy="914402"/>
              </a:xfrm>
              <a:prstGeom prst="star16">
                <a:avLst/>
              </a:prstGeom>
              <a:solidFill>
                <a:srgbClr val="B833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41A2934-6CE1-9449-B85C-0019A042341D}"/>
                  </a:ext>
                </a:extLst>
              </p:cNvPr>
              <p:cNvSpPr/>
              <p:nvPr/>
            </p:nvSpPr>
            <p:spPr>
              <a:xfrm>
                <a:off x="7331336" y="4636913"/>
                <a:ext cx="182880" cy="172123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FEDA81A-2CBF-944F-AD90-7BF31F5D08A9}"/>
                  </a:ext>
                </a:extLst>
              </p:cNvPr>
              <p:cNvSpPr/>
              <p:nvPr/>
            </p:nvSpPr>
            <p:spPr>
              <a:xfrm>
                <a:off x="9063313" y="4605006"/>
                <a:ext cx="182880" cy="172123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2EBE9DC-D220-4D40-9A85-980D76651AE5}"/>
                  </a:ext>
                </a:extLst>
              </p:cNvPr>
              <p:cNvSpPr/>
              <p:nvPr/>
            </p:nvSpPr>
            <p:spPr>
              <a:xfrm>
                <a:off x="8216706" y="4625786"/>
                <a:ext cx="182880" cy="172123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U-Turn Arrow 8">
              <a:extLst>
                <a:ext uri="{FF2B5EF4-FFF2-40B4-BE49-F238E27FC236}">
                  <a16:creationId xmlns:a16="http://schemas.microsoft.com/office/drawing/2014/main" id="{2FDA87F9-0BD3-F743-9104-0126B8369F08}"/>
                </a:ext>
              </a:extLst>
            </p:cNvPr>
            <p:cNvSpPr/>
            <p:nvPr/>
          </p:nvSpPr>
          <p:spPr>
            <a:xfrm rot="12168099" flipH="1">
              <a:off x="1992157" y="2245522"/>
              <a:ext cx="470150" cy="184691"/>
            </a:xfrm>
            <a:prstGeom prst="uturnArrow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3DC3AD-9942-FC48-8F46-E31DC6020080}"/>
                </a:ext>
              </a:extLst>
            </p:cNvPr>
            <p:cNvSpPr txBox="1"/>
            <p:nvPr/>
          </p:nvSpPr>
          <p:spPr>
            <a:xfrm>
              <a:off x="4333181" y="102863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889A62D-3684-1146-ACB2-5681ED227C2F}"/>
              </a:ext>
            </a:extLst>
          </p:cNvPr>
          <p:cNvGrpSpPr/>
          <p:nvPr/>
        </p:nvGrpSpPr>
        <p:grpSpPr>
          <a:xfrm>
            <a:off x="678366" y="3841089"/>
            <a:ext cx="5741632" cy="2212901"/>
            <a:chOff x="609600" y="927713"/>
            <a:chExt cx="5741632" cy="2212901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70E7906-48D5-7848-B2C4-6ACF7B139BEC}"/>
                </a:ext>
              </a:extLst>
            </p:cNvPr>
            <p:cNvCxnSpPr>
              <a:cxnSpLocks/>
              <a:stCxn id="100" idx="7"/>
            </p:cNvCxnSpPr>
            <p:nvPr/>
          </p:nvCxnSpPr>
          <p:spPr>
            <a:xfrm flipV="1">
              <a:off x="3438582" y="959695"/>
              <a:ext cx="1637954" cy="92952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D7CAF9B-B8B5-BC43-846E-CA20B761991F}"/>
                </a:ext>
              </a:extLst>
            </p:cNvPr>
            <p:cNvSpPr/>
            <p:nvPr/>
          </p:nvSpPr>
          <p:spPr>
            <a:xfrm>
              <a:off x="678366" y="2911143"/>
              <a:ext cx="5672866" cy="229471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86EA52D-C551-9841-95EB-311C1C8BB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235" y="2088972"/>
              <a:ext cx="0" cy="8221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586E618C-2D25-144E-A00E-0374594D9472}"/>
                </a:ext>
              </a:extLst>
            </p:cNvPr>
            <p:cNvGrpSpPr/>
            <p:nvPr/>
          </p:nvGrpSpPr>
          <p:grpSpPr>
            <a:xfrm>
              <a:off x="609600" y="1859502"/>
              <a:ext cx="1382702" cy="462579"/>
              <a:chOff x="5843195" y="3963822"/>
              <a:chExt cx="1382702" cy="462579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F18FA514-60FB-5E40-9BC4-E8BD50F3027D}"/>
                  </a:ext>
                </a:extLst>
              </p:cNvPr>
              <p:cNvSpPr/>
              <p:nvPr/>
            </p:nvSpPr>
            <p:spPr>
              <a:xfrm>
                <a:off x="5843195" y="3963822"/>
                <a:ext cx="505610" cy="46257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75D3255-18D6-FE4E-8F7A-AC8667C39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963822"/>
                <a:ext cx="1129897" cy="22946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44A43DC-1EDC-7B46-8721-DEAD27993A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6536" y="927713"/>
              <a:ext cx="35395" cy="198142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B860242-3E8F-3948-A166-24691FA475DC}"/>
                </a:ext>
              </a:extLst>
            </p:cNvPr>
            <p:cNvGrpSpPr/>
            <p:nvPr/>
          </p:nvGrpSpPr>
          <p:grpSpPr>
            <a:xfrm>
              <a:off x="1962389" y="1535256"/>
              <a:ext cx="2824426" cy="792161"/>
              <a:chOff x="6185647" y="4184725"/>
              <a:chExt cx="4184725" cy="1043491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35792B4-7C8A-884C-8F66-ED8549EA38EB}"/>
                  </a:ext>
                </a:extLst>
              </p:cNvPr>
              <p:cNvSpPr/>
              <p:nvPr/>
            </p:nvSpPr>
            <p:spPr>
              <a:xfrm>
                <a:off x="6185647" y="4184725"/>
                <a:ext cx="4184725" cy="103273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16-Point Star 94">
                <a:extLst>
                  <a:ext uri="{FF2B5EF4-FFF2-40B4-BE49-F238E27FC236}">
                    <a16:creationId xmlns:a16="http://schemas.microsoft.com/office/drawing/2014/main" id="{EC119B1E-6370-F947-9C35-404D5DA9D219}"/>
                  </a:ext>
                </a:extLst>
              </p:cNvPr>
              <p:cNvSpPr/>
              <p:nvPr/>
            </p:nvSpPr>
            <p:spPr>
              <a:xfrm>
                <a:off x="7767020" y="4195481"/>
                <a:ext cx="1043492" cy="1032735"/>
              </a:xfrm>
              <a:prstGeom prst="star16">
                <a:avLst/>
              </a:prstGeom>
              <a:solidFill>
                <a:srgbClr val="B833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16-Point Star 95">
                <a:extLst>
                  <a:ext uri="{FF2B5EF4-FFF2-40B4-BE49-F238E27FC236}">
                    <a16:creationId xmlns:a16="http://schemas.microsoft.com/office/drawing/2014/main" id="{A730FA49-CF4D-0344-A4F7-C52D20F48100}"/>
                  </a:ext>
                </a:extLst>
              </p:cNvPr>
              <p:cNvSpPr/>
              <p:nvPr/>
            </p:nvSpPr>
            <p:spPr>
              <a:xfrm rot="567957">
                <a:off x="6957509" y="4265774"/>
                <a:ext cx="930536" cy="914402"/>
              </a:xfrm>
              <a:prstGeom prst="star16">
                <a:avLst/>
              </a:prstGeom>
              <a:solidFill>
                <a:srgbClr val="B833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16-Point Star 96">
                <a:extLst>
                  <a:ext uri="{FF2B5EF4-FFF2-40B4-BE49-F238E27FC236}">
                    <a16:creationId xmlns:a16="http://schemas.microsoft.com/office/drawing/2014/main" id="{CF68DEF3-4AB5-F543-9DE5-4D869BBD68EA}"/>
                  </a:ext>
                </a:extLst>
              </p:cNvPr>
              <p:cNvSpPr/>
              <p:nvPr/>
            </p:nvSpPr>
            <p:spPr>
              <a:xfrm rot="567957">
                <a:off x="8689485" y="4243890"/>
                <a:ext cx="930536" cy="914402"/>
              </a:xfrm>
              <a:prstGeom prst="star16">
                <a:avLst/>
              </a:prstGeom>
              <a:solidFill>
                <a:srgbClr val="B833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30D3805-A13F-8B46-9C8C-D06227F602AB}"/>
                  </a:ext>
                </a:extLst>
              </p:cNvPr>
              <p:cNvSpPr/>
              <p:nvPr/>
            </p:nvSpPr>
            <p:spPr>
              <a:xfrm>
                <a:off x="7331336" y="4636913"/>
                <a:ext cx="182880" cy="172123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C085DEAA-E0B3-E94B-98CF-669AD504B6C7}"/>
                  </a:ext>
                </a:extLst>
              </p:cNvPr>
              <p:cNvSpPr/>
              <p:nvPr/>
            </p:nvSpPr>
            <p:spPr>
              <a:xfrm>
                <a:off x="9063313" y="4605006"/>
                <a:ext cx="182880" cy="172123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366EE44E-4CCA-764A-A3CD-18F08C0F7E64}"/>
                  </a:ext>
                </a:extLst>
              </p:cNvPr>
              <p:cNvSpPr/>
              <p:nvPr/>
            </p:nvSpPr>
            <p:spPr>
              <a:xfrm>
                <a:off x="8216706" y="4625786"/>
                <a:ext cx="182880" cy="172123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U-Turn Arrow 91">
              <a:extLst>
                <a:ext uri="{FF2B5EF4-FFF2-40B4-BE49-F238E27FC236}">
                  <a16:creationId xmlns:a16="http://schemas.microsoft.com/office/drawing/2014/main" id="{B147C6E0-9577-5140-B4B8-F87F3FA94C52}"/>
                </a:ext>
              </a:extLst>
            </p:cNvPr>
            <p:cNvSpPr/>
            <p:nvPr/>
          </p:nvSpPr>
          <p:spPr>
            <a:xfrm rot="12168099" flipH="1">
              <a:off x="1992157" y="2245522"/>
              <a:ext cx="470150" cy="184691"/>
            </a:xfrm>
            <a:prstGeom prst="uturnArrow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BBEF752-8827-D74C-A0B1-8734697A24E6}"/>
                </a:ext>
              </a:extLst>
            </p:cNvPr>
            <p:cNvSpPr txBox="1"/>
            <p:nvPr/>
          </p:nvSpPr>
          <p:spPr>
            <a:xfrm>
              <a:off x="4333181" y="102863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FAE120F-0AD3-3343-A715-8B6BB2B4565E}"/>
              </a:ext>
            </a:extLst>
          </p:cNvPr>
          <p:cNvSpPr/>
          <p:nvPr/>
        </p:nvSpPr>
        <p:spPr>
          <a:xfrm>
            <a:off x="1978335" y="4412692"/>
            <a:ext cx="2920494" cy="87220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900820-6ACA-1B40-931D-1C23EA2D5054}"/>
              </a:ext>
            </a:extLst>
          </p:cNvPr>
          <p:cNvSpPr/>
          <p:nvPr/>
        </p:nvSpPr>
        <p:spPr>
          <a:xfrm>
            <a:off x="340435" y="844826"/>
            <a:ext cx="337931" cy="327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AD37178-BF24-3846-AACD-7666D20BC88D}"/>
              </a:ext>
            </a:extLst>
          </p:cNvPr>
          <p:cNvSpPr/>
          <p:nvPr/>
        </p:nvSpPr>
        <p:spPr>
          <a:xfrm>
            <a:off x="338966" y="3706223"/>
            <a:ext cx="337931" cy="327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42F3684-28A0-7545-9D97-DCBA69EA9EE0}"/>
              </a:ext>
            </a:extLst>
          </p:cNvPr>
          <p:cNvSpPr txBox="1"/>
          <p:nvPr/>
        </p:nvSpPr>
        <p:spPr>
          <a:xfrm>
            <a:off x="7178982" y="4298187"/>
            <a:ext cx="5027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Parameter to calibrate: number of full rotations </a:t>
            </a:r>
          </a:p>
          <a:p>
            <a:r>
              <a:rPr lang="en-US" dirty="0"/>
              <a:t>        of lever </a:t>
            </a:r>
            <a:r>
              <a:rPr lang="en-US" b="1" dirty="0"/>
              <a:t>a</a:t>
            </a:r>
            <a:r>
              <a:rPr lang="en-US" dirty="0"/>
              <a:t> to complete the loop.</a:t>
            </a:r>
          </a:p>
        </p:txBody>
      </p:sp>
    </p:spTree>
    <p:extLst>
      <p:ext uri="{BB962C8B-B14F-4D97-AF65-F5344CB8AC3E}">
        <p14:creationId xmlns:p14="http://schemas.microsoft.com/office/powerpoint/2010/main" val="175118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iagonal Stripe 47">
            <a:extLst>
              <a:ext uri="{FF2B5EF4-FFF2-40B4-BE49-F238E27FC236}">
                <a16:creationId xmlns:a16="http://schemas.microsoft.com/office/drawing/2014/main" id="{8C30C5E0-5E58-4742-85DD-362D7D2A3112}"/>
              </a:ext>
            </a:extLst>
          </p:cNvPr>
          <p:cNvSpPr/>
          <p:nvPr/>
        </p:nvSpPr>
        <p:spPr>
          <a:xfrm rot="18431638">
            <a:off x="1255284" y="5352946"/>
            <a:ext cx="648671" cy="476927"/>
          </a:xfrm>
          <a:prstGeom prst="diagStrip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iagonal Stripe 1">
            <a:extLst>
              <a:ext uri="{FF2B5EF4-FFF2-40B4-BE49-F238E27FC236}">
                <a16:creationId xmlns:a16="http://schemas.microsoft.com/office/drawing/2014/main" id="{D0C2BA4D-7847-824D-8969-A4EDDF08DF90}"/>
              </a:ext>
            </a:extLst>
          </p:cNvPr>
          <p:cNvSpPr/>
          <p:nvPr/>
        </p:nvSpPr>
        <p:spPr>
          <a:xfrm rot="18431638">
            <a:off x="1222104" y="2407879"/>
            <a:ext cx="648671" cy="476927"/>
          </a:xfrm>
          <a:prstGeom prst="diagStrip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3B79F-DBFA-6B48-8867-6E64A101D388}"/>
              </a:ext>
            </a:extLst>
          </p:cNvPr>
          <p:cNvSpPr txBox="1"/>
          <p:nvPr/>
        </p:nvSpPr>
        <p:spPr>
          <a:xfrm>
            <a:off x="0" y="24969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Peeling off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CC3FFAE-5953-A64F-8DA0-7CA49563BB2C}"/>
              </a:ext>
            </a:extLst>
          </p:cNvPr>
          <p:cNvSpPr/>
          <p:nvPr/>
        </p:nvSpPr>
        <p:spPr>
          <a:xfrm>
            <a:off x="268356" y="775252"/>
            <a:ext cx="6605510" cy="2869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747883-4089-D648-BDFE-6629AB9B9311}"/>
              </a:ext>
            </a:extLst>
          </p:cNvPr>
          <p:cNvSpPr/>
          <p:nvPr/>
        </p:nvSpPr>
        <p:spPr>
          <a:xfrm>
            <a:off x="268356" y="3649902"/>
            <a:ext cx="6605510" cy="2869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26F11-2C2A-BA47-98FD-1F6259AE119B}"/>
              </a:ext>
            </a:extLst>
          </p:cNvPr>
          <p:cNvSpPr txBox="1"/>
          <p:nvPr/>
        </p:nvSpPr>
        <p:spPr>
          <a:xfrm>
            <a:off x="7056838" y="1269920"/>
            <a:ext cx="3662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Idea (tricky): having a blade here:</a:t>
            </a:r>
          </a:p>
          <a:p>
            <a:r>
              <a:rPr lang="en-US" dirty="0"/>
              <a:t>       lever arm a moves down (z axis) 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29B0253-1A52-1549-922A-D5C72121A17C}"/>
              </a:ext>
            </a:extLst>
          </p:cNvPr>
          <p:cNvGrpSpPr/>
          <p:nvPr/>
        </p:nvGrpSpPr>
        <p:grpSpPr>
          <a:xfrm>
            <a:off x="609600" y="927713"/>
            <a:ext cx="5741632" cy="2212901"/>
            <a:chOff x="609600" y="927713"/>
            <a:chExt cx="5741632" cy="221290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68CEE3F-D0F4-DE47-BB1A-306BC4FE15AE}"/>
                </a:ext>
              </a:extLst>
            </p:cNvPr>
            <p:cNvCxnSpPr>
              <a:cxnSpLocks/>
              <a:stCxn id="63" idx="7"/>
            </p:cNvCxnSpPr>
            <p:nvPr/>
          </p:nvCxnSpPr>
          <p:spPr>
            <a:xfrm flipV="1">
              <a:off x="3438582" y="959695"/>
              <a:ext cx="1637954" cy="92952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4C78CCF-1430-1D4F-A61A-DBDC15EB201A}"/>
                </a:ext>
              </a:extLst>
            </p:cNvPr>
            <p:cNvSpPr/>
            <p:nvPr/>
          </p:nvSpPr>
          <p:spPr>
            <a:xfrm>
              <a:off x="678366" y="2911143"/>
              <a:ext cx="5672866" cy="229471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A071D9D-6EFD-AD4E-B5E2-A67732ED8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235" y="2088972"/>
              <a:ext cx="0" cy="8221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AD3CB09-F8B1-F843-9E24-51FB48A13AFF}"/>
                </a:ext>
              </a:extLst>
            </p:cNvPr>
            <p:cNvGrpSpPr/>
            <p:nvPr/>
          </p:nvGrpSpPr>
          <p:grpSpPr>
            <a:xfrm>
              <a:off x="609600" y="1859502"/>
              <a:ext cx="1352789" cy="462579"/>
              <a:chOff x="5843195" y="3963822"/>
              <a:chExt cx="1352789" cy="462579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11C0A38-3363-DD41-B359-AA24F53825BC}"/>
                  </a:ext>
                </a:extLst>
              </p:cNvPr>
              <p:cNvSpPr/>
              <p:nvPr/>
            </p:nvSpPr>
            <p:spPr>
              <a:xfrm>
                <a:off x="5843195" y="3963822"/>
                <a:ext cx="505610" cy="46257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3FF2865-7AB9-AD48-83C8-3DEA9179881D}"/>
                  </a:ext>
                </a:extLst>
              </p:cNvPr>
              <p:cNvCxnSpPr>
                <a:cxnSpLocks/>
                <a:endCxn id="57" idx="2"/>
              </p:cNvCxnSpPr>
              <p:nvPr/>
            </p:nvCxnSpPr>
            <p:spPr>
              <a:xfrm>
                <a:off x="6096000" y="3963822"/>
                <a:ext cx="1099984" cy="67752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FCD07CD-4AE1-EF47-8CA8-6E436D7B04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6536" y="927713"/>
              <a:ext cx="35395" cy="198142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5ADBF27-FAAD-9C4C-ADEB-0A78FF1C7EED}"/>
                </a:ext>
              </a:extLst>
            </p:cNvPr>
            <p:cNvGrpSpPr/>
            <p:nvPr/>
          </p:nvGrpSpPr>
          <p:grpSpPr>
            <a:xfrm>
              <a:off x="1962389" y="1535256"/>
              <a:ext cx="2824426" cy="792161"/>
              <a:chOff x="6185647" y="4184725"/>
              <a:chExt cx="4184725" cy="104349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9F6509F-F599-4744-BD51-E8ACF2AAB5CE}"/>
                  </a:ext>
                </a:extLst>
              </p:cNvPr>
              <p:cNvSpPr/>
              <p:nvPr/>
            </p:nvSpPr>
            <p:spPr>
              <a:xfrm>
                <a:off x="6185647" y="4184725"/>
                <a:ext cx="4184725" cy="103273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16-Point Star 57">
                <a:extLst>
                  <a:ext uri="{FF2B5EF4-FFF2-40B4-BE49-F238E27FC236}">
                    <a16:creationId xmlns:a16="http://schemas.microsoft.com/office/drawing/2014/main" id="{4F00FDED-87AA-3747-9315-24FE0F4A97D5}"/>
                  </a:ext>
                </a:extLst>
              </p:cNvPr>
              <p:cNvSpPr/>
              <p:nvPr/>
            </p:nvSpPr>
            <p:spPr>
              <a:xfrm>
                <a:off x="7767020" y="4195481"/>
                <a:ext cx="1043492" cy="1032735"/>
              </a:xfrm>
              <a:prstGeom prst="star16">
                <a:avLst/>
              </a:prstGeom>
              <a:solidFill>
                <a:srgbClr val="B833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16-Point Star 58">
                <a:extLst>
                  <a:ext uri="{FF2B5EF4-FFF2-40B4-BE49-F238E27FC236}">
                    <a16:creationId xmlns:a16="http://schemas.microsoft.com/office/drawing/2014/main" id="{A3DF9E83-9F21-6C48-B538-387D23DA9BB4}"/>
                  </a:ext>
                </a:extLst>
              </p:cNvPr>
              <p:cNvSpPr/>
              <p:nvPr/>
            </p:nvSpPr>
            <p:spPr>
              <a:xfrm rot="567957">
                <a:off x="6957509" y="4265774"/>
                <a:ext cx="930536" cy="914402"/>
              </a:xfrm>
              <a:prstGeom prst="star16">
                <a:avLst/>
              </a:prstGeom>
              <a:solidFill>
                <a:srgbClr val="B833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16-Point Star 59">
                <a:extLst>
                  <a:ext uri="{FF2B5EF4-FFF2-40B4-BE49-F238E27FC236}">
                    <a16:creationId xmlns:a16="http://schemas.microsoft.com/office/drawing/2014/main" id="{4B3B8E58-7863-624C-BA26-2C88B8EC6826}"/>
                  </a:ext>
                </a:extLst>
              </p:cNvPr>
              <p:cNvSpPr/>
              <p:nvPr/>
            </p:nvSpPr>
            <p:spPr>
              <a:xfrm rot="567957">
                <a:off x="8689485" y="4243890"/>
                <a:ext cx="930536" cy="914402"/>
              </a:xfrm>
              <a:prstGeom prst="star16">
                <a:avLst/>
              </a:prstGeom>
              <a:solidFill>
                <a:srgbClr val="B833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41A2934-6CE1-9449-B85C-0019A042341D}"/>
                  </a:ext>
                </a:extLst>
              </p:cNvPr>
              <p:cNvSpPr/>
              <p:nvPr/>
            </p:nvSpPr>
            <p:spPr>
              <a:xfrm>
                <a:off x="7331336" y="4636913"/>
                <a:ext cx="182880" cy="172123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FEDA81A-2CBF-944F-AD90-7BF31F5D08A9}"/>
                  </a:ext>
                </a:extLst>
              </p:cNvPr>
              <p:cNvSpPr/>
              <p:nvPr/>
            </p:nvSpPr>
            <p:spPr>
              <a:xfrm>
                <a:off x="9063313" y="4605006"/>
                <a:ext cx="182880" cy="172123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2EBE9DC-D220-4D40-9A85-980D76651AE5}"/>
                  </a:ext>
                </a:extLst>
              </p:cNvPr>
              <p:cNvSpPr/>
              <p:nvPr/>
            </p:nvSpPr>
            <p:spPr>
              <a:xfrm>
                <a:off x="8216706" y="4625786"/>
                <a:ext cx="182880" cy="172123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3DC3AD-9942-FC48-8F46-E31DC6020080}"/>
                </a:ext>
              </a:extLst>
            </p:cNvPr>
            <p:cNvSpPr txBox="1"/>
            <p:nvPr/>
          </p:nvSpPr>
          <p:spPr>
            <a:xfrm>
              <a:off x="4333181" y="102863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70E7906-48D5-7848-B2C4-6ACF7B139BEC}"/>
              </a:ext>
            </a:extLst>
          </p:cNvPr>
          <p:cNvCxnSpPr>
            <a:cxnSpLocks/>
            <a:stCxn id="100" idx="7"/>
          </p:cNvCxnSpPr>
          <p:nvPr/>
        </p:nvCxnSpPr>
        <p:spPr>
          <a:xfrm flipV="1">
            <a:off x="3507348" y="3825276"/>
            <a:ext cx="1647413" cy="136527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D7CAF9B-B8B5-BC43-846E-CA20B761991F}"/>
              </a:ext>
            </a:extLst>
          </p:cNvPr>
          <p:cNvSpPr/>
          <p:nvPr/>
        </p:nvSpPr>
        <p:spPr>
          <a:xfrm>
            <a:off x="747132" y="5824519"/>
            <a:ext cx="5672866" cy="229471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86EA52D-C551-9841-95EB-311C1C8BBDC7}"/>
              </a:ext>
            </a:extLst>
          </p:cNvPr>
          <p:cNvCxnSpPr>
            <a:cxnSpLocks/>
          </p:cNvCxnSpPr>
          <p:nvPr/>
        </p:nvCxnSpPr>
        <p:spPr>
          <a:xfrm flipV="1">
            <a:off x="940001" y="5002348"/>
            <a:ext cx="0" cy="822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86E618C-2D25-144E-A00E-0374594D9472}"/>
              </a:ext>
            </a:extLst>
          </p:cNvPr>
          <p:cNvGrpSpPr/>
          <p:nvPr/>
        </p:nvGrpSpPr>
        <p:grpSpPr>
          <a:xfrm>
            <a:off x="678366" y="4772878"/>
            <a:ext cx="1299969" cy="463871"/>
            <a:chOff x="5843195" y="3963822"/>
            <a:chExt cx="1299969" cy="463871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18FA514-60FB-5E40-9BC4-E8BD50F3027D}"/>
                </a:ext>
              </a:extLst>
            </p:cNvPr>
            <p:cNvSpPr/>
            <p:nvPr/>
          </p:nvSpPr>
          <p:spPr>
            <a:xfrm>
              <a:off x="5843195" y="3963822"/>
              <a:ext cx="505610" cy="46257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75D3255-18D6-FE4E-8F7A-AC8667C397BF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>
              <a:off x="6906478" y="4236080"/>
              <a:ext cx="236686" cy="19161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44A43DC-1EDC-7B46-8721-DEAD27993A08}"/>
              </a:ext>
            </a:extLst>
          </p:cNvPr>
          <p:cNvCxnSpPr>
            <a:cxnSpLocks/>
          </p:cNvCxnSpPr>
          <p:nvPr/>
        </p:nvCxnSpPr>
        <p:spPr>
          <a:xfrm flipH="1" flipV="1">
            <a:off x="5145302" y="3841089"/>
            <a:ext cx="35395" cy="198142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B860242-3E8F-3948-A166-24691FA475DC}"/>
              </a:ext>
            </a:extLst>
          </p:cNvPr>
          <p:cNvGrpSpPr/>
          <p:nvPr/>
        </p:nvGrpSpPr>
        <p:grpSpPr>
          <a:xfrm>
            <a:off x="2031155" y="4836587"/>
            <a:ext cx="2824426" cy="792161"/>
            <a:chOff x="6185647" y="4184725"/>
            <a:chExt cx="4184725" cy="1043491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35792B4-7C8A-884C-8F66-ED8549EA38EB}"/>
                </a:ext>
              </a:extLst>
            </p:cNvPr>
            <p:cNvSpPr/>
            <p:nvPr/>
          </p:nvSpPr>
          <p:spPr>
            <a:xfrm>
              <a:off x="6185647" y="4184725"/>
              <a:ext cx="4184725" cy="103273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16-Point Star 94">
              <a:extLst>
                <a:ext uri="{FF2B5EF4-FFF2-40B4-BE49-F238E27FC236}">
                  <a16:creationId xmlns:a16="http://schemas.microsoft.com/office/drawing/2014/main" id="{EC119B1E-6370-F947-9C35-404D5DA9D219}"/>
                </a:ext>
              </a:extLst>
            </p:cNvPr>
            <p:cNvSpPr/>
            <p:nvPr/>
          </p:nvSpPr>
          <p:spPr>
            <a:xfrm>
              <a:off x="7767020" y="4195481"/>
              <a:ext cx="1043492" cy="1032735"/>
            </a:xfrm>
            <a:prstGeom prst="star16">
              <a:avLst/>
            </a:prstGeom>
            <a:solidFill>
              <a:srgbClr val="B833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16-Point Star 95">
              <a:extLst>
                <a:ext uri="{FF2B5EF4-FFF2-40B4-BE49-F238E27FC236}">
                  <a16:creationId xmlns:a16="http://schemas.microsoft.com/office/drawing/2014/main" id="{A730FA49-CF4D-0344-A4F7-C52D20F48100}"/>
                </a:ext>
              </a:extLst>
            </p:cNvPr>
            <p:cNvSpPr/>
            <p:nvPr/>
          </p:nvSpPr>
          <p:spPr>
            <a:xfrm rot="567957">
              <a:off x="6957509" y="4265774"/>
              <a:ext cx="930536" cy="914402"/>
            </a:xfrm>
            <a:prstGeom prst="star16">
              <a:avLst/>
            </a:prstGeom>
            <a:solidFill>
              <a:srgbClr val="B833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16-Point Star 96">
              <a:extLst>
                <a:ext uri="{FF2B5EF4-FFF2-40B4-BE49-F238E27FC236}">
                  <a16:creationId xmlns:a16="http://schemas.microsoft.com/office/drawing/2014/main" id="{CF68DEF3-4AB5-F543-9DE5-4D869BBD68EA}"/>
                </a:ext>
              </a:extLst>
            </p:cNvPr>
            <p:cNvSpPr/>
            <p:nvPr/>
          </p:nvSpPr>
          <p:spPr>
            <a:xfrm rot="567957">
              <a:off x="8689485" y="4243890"/>
              <a:ext cx="930536" cy="914402"/>
            </a:xfrm>
            <a:prstGeom prst="star16">
              <a:avLst/>
            </a:prstGeom>
            <a:solidFill>
              <a:srgbClr val="B833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30D3805-A13F-8B46-9C8C-D06227F602AB}"/>
                </a:ext>
              </a:extLst>
            </p:cNvPr>
            <p:cNvSpPr/>
            <p:nvPr/>
          </p:nvSpPr>
          <p:spPr>
            <a:xfrm>
              <a:off x="7331336" y="4636913"/>
              <a:ext cx="182880" cy="172123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085DEAA-E0B3-E94B-98CF-669AD504B6C7}"/>
                </a:ext>
              </a:extLst>
            </p:cNvPr>
            <p:cNvSpPr/>
            <p:nvPr/>
          </p:nvSpPr>
          <p:spPr>
            <a:xfrm>
              <a:off x="9063313" y="4605006"/>
              <a:ext cx="182880" cy="172123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66EE44E-4CCA-764A-A3CD-18F08C0F7E64}"/>
                </a:ext>
              </a:extLst>
            </p:cNvPr>
            <p:cNvSpPr/>
            <p:nvPr/>
          </p:nvSpPr>
          <p:spPr>
            <a:xfrm>
              <a:off x="8216706" y="4625786"/>
              <a:ext cx="182880" cy="172123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4BBEF752-8827-D74C-A0B1-8734697A24E6}"/>
              </a:ext>
            </a:extLst>
          </p:cNvPr>
          <p:cNvSpPr txBox="1"/>
          <p:nvPr/>
        </p:nvSpPr>
        <p:spPr>
          <a:xfrm>
            <a:off x="4401947" y="400708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FAE120F-0AD3-3343-A715-8B6BB2B4565E}"/>
              </a:ext>
            </a:extLst>
          </p:cNvPr>
          <p:cNvSpPr/>
          <p:nvPr/>
        </p:nvSpPr>
        <p:spPr>
          <a:xfrm>
            <a:off x="1978335" y="4800647"/>
            <a:ext cx="2920494" cy="87220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900820-6ACA-1B40-931D-1C23EA2D5054}"/>
              </a:ext>
            </a:extLst>
          </p:cNvPr>
          <p:cNvSpPr/>
          <p:nvPr/>
        </p:nvSpPr>
        <p:spPr>
          <a:xfrm>
            <a:off x="340435" y="844826"/>
            <a:ext cx="337931" cy="327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AD37178-BF24-3846-AACD-7666D20BC88D}"/>
              </a:ext>
            </a:extLst>
          </p:cNvPr>
          <p:cNvSpPr/>
          <p:nvPr/>
        </p:nvSpPr>
        <p:spPr>
          <a:xfrm>
            <a:off x="338966" y="3706223"/>
            <a:ext cx="337931" cy="327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42F3684-28A0-7545-9D97-DCBA69EA9EE0}"/>
              </a:ext>
            </a:extLst>
          </p:cNvPr>
          <p:cNvSpPr txBox="1"/>
          <p:nvPr/>
        </p:nvSpPr>
        <p:spPr>
          <a:xfrm>
            <a:off x="7178982" y="4298187"/>
            <a:ext cx="5001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have another piece of tape on the platform </a:t>
            </a:r>
          </a:p>
          <a:p>
            <a:r>
              <a:rPr lang="en-US" dirty="0"/>
              <a:t>       with some graphite on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belt assembly lowers down and sits on it. 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D5E8F28-1691-F144-9F13-946F5B237CA1}"/>
              </a:ext>
            </a:extLst>
          </p:cNvPr>
          <p:cNvSpPr/>
          <p:nvPr/>
        </p:nvSpPr>
        <p:spPr>
          <a:xfrm>
            <a:off x="1902539" y="1492425"/>
            <a:ext cx="2920494" cy="87220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E6E82-F3A4-A849-8F2E-3EEC4B75B558}"/>
              </a:ext>
            </a:extLst>
          </p:cNvPr>
          <p:cNvCxnSpPr>
            <a:cxnSpLocks/>
          </p:cNvCxnSpPr>
          <p:nvPr/>
        </p:nvCxnSpPr>
        <p:spPr>
          <a:xfrm>
            <a:off x="908360" y="4764050"/>
            <a:ext cx="633771" cy="2020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84695-C3E6-9F40-BF6B-0C98C29D81A4}"/>
              </a:ext>
            </a:extLst>
          </p:cNvPr>
          <p:cNvCxnSpPr/>
          <p:nvPr/>
        </p:nvCxnSpPr>
        <p:spPr>
          <a:xfrm>
            <a:off x="2221822" y="5772820"/>
            <a:ext cx="2548963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630945A-A256-6A43-BDA0-25944A7E76F6}"/>
              </a:ext>
            </a:extLst>
          </p:cNvPr>
          <p:cNvSpPr/>
          <p:nvPr/>
        </p:nvSpPr>
        <p:spPr>
          <a:xfrm rot="16200000">
            <a:off x="3374602" y="5672850"/>
            <a:ext cx="76025" cy="999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5F68CBB-1E33-3E48-ADCD-10D2DB7347D1}"/>
              </a:ext>
            </a:extLst>
          </p:cNvPr>
          <p:cNvCxnSpPr/>
          <p:nvPr/>
        </p:nvCxnSpPr>
        <p:spPr>
          <a:xfrm>
            <a:off x="2067946" y="2872128"/>
            <a:ext cx="2548963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92A74D4-E1E2-904F-AE3F-C81221E5AFCA}"/>
              </a:ext>
            </a:extLst>
          </p:cNvPr>
          <p:cNvSpPr/>
          <p:nvPr/>
        </p:nvSpPr>
        <p:spPr>
          <a:xfrm rot="16200000">
            <a:off x="3220726" y="2772158"/>
            <a:ext cx="76025" cy="999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3B79F-DBFA-6B48-8867-6E64A101D388}"/>
              </a:ext>
            </a:extLst>
          </p:cNvPr>
          <p:cNvSpPr txBox="1"/>
          <p:nvPr/>
        </p:nvSpPr>
        <p:spPr>
          <a:xfrm>
            <a:off x="0" y="24969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Peeling off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CC3FFAE-5953-A64F-8DA0-7CA49563BB2C}"/>
              </a:ext>
            </a:extLst>
          </p:cNvPr>
          <p:cNvSpPr/>
          <p:nvPr/>
        </p:nvSpPr>
        <p:spPr>
          <a:xfrm>
            <a:off x="268356" y="775252"/>
            <a:ext cx="6605510" cy="2869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747883-4089-D648-BDFE-6629AB9B9311}"/>
              </a:ext>
            </a:extLst>
          </p:cNvPr>
          <p:cNvSpPr/>
          <p:nvPr/>
        </p:nvSpPr>
        <p:spPr>
          <a:xfrm>
            <a:off x="268356" y="3649902"/>
            <a:ext cx="6605510" cy="2869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26F11-2C2A-BA47-98FD-1F6259AE119B}"/>
              </a:ext>
            </a:extLst>
          </p:cNvPr>
          <p:cNvSpPr txBox="1"/>
          <p:nvPr/>
        </p:nvSpPr>
        <p:spPr>
          <a:xfrm>
            <a:off x="7056838" y="1269920"/>
            <a:ext cx="4957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Now I need to shift the whole green arm along </a:t>
            </a:r>
          </a:p>
          <a:p>
            <a:r>
              <a:rPr lang="en-US" dirty="0"/>
              <a:t>       x axis, while rotating. Action from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</a:t>
            </a:r>
          </a:p>
          <a:p>
            <a:r>
              <a:rPr lang="en-US" dirty="0"/>
              <a:t>       simultaneously.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900820-6ACA-1B40-931D-1C23EA2D5054}"/>
              </a:ext>
            </a:extLst>
          </p:cNvPr>
          <p:cNvSpPr/>
          <p:nvPr/>
        </p:nvSpPr>
        <p:spPr>
          <a:xfrm>
            <a:off x="340435" y="844826"/>
            <a:ext cx="337931" cy="327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AD37178-BF24-3846-AACD-7666D20BC88D}"/>
              </a:ext>
            </a:extLst>
          </p:cNvPr>
          <p:cNvSpPr/>
          <p:nvPr/>
        </p:nvSpPr>
        <p:spPr>
          <a:xfrm>
            <a:off x="338966" y="3706223"/>
            <a:ext cx="337931" cy="327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42F3684-28A0-7545-9D97-DCBA69EA9EE0}"/>
              </a:ext>
            </a:extLst>
          </p:cNvPr>
          <p:cNvSpPr txBox="1"/>
          <p:nvPr/>
        </p:nvSpPr>
        <p:spPr>
          <a:xfrm>
            <a:off x="7178982" y="4298187"/>
            <a:ext cx="5001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have another piece of tape on the platform </a:t>
            </a:r>
          </a:p>
          <a:p>
            <a:r>
              <a:rPr lang="en-US" dirty="0"/>
              <a:t>       with some graphite on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belt assembly lowers down and sits on it.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DCCB7F-CE42-F845-A27F-A52D22425A9B}"/>
              </a:ext>
            </a:extLst>
          </p:cNvPr>
          <p:cNvGrpSpPr/>
          <p:nvPr/>
        </p:nvGrpSpPr>
        <p:grpSpPr>
          <a:xfrm>
            <a:off x="750445" y="1008821"/>
            <a:ext cx="5741632" cy="2228714"/>
            <a:chOff x="678366" y="3825276"/>
            <a:chExt cx="5741632" cy="2228714"/>
          </a:xfrm>
        </p:grpSpPr>
        <p:sp>
          <p:nvSpPr>
            <p:cNvPr id="48" name="Diagonal Stripe 47">
              <a:extLst>
                <a:ext uri="{FF2B5EF4-FFF2-40B4-BE49-F238E27FC236}">
                  <a16:creationId xmlns:a16="http://schemas.microsoft.com/office/drawing/2014/main" id="{8C30C5E0-5E58-4742-85DD-362D7D2A3112}"/>
                </a:ext>
              </a:extLst>
            </p:cNvPr>
            <p:cNvSpPr/>
            <p:nvPr/>
          </p:nvSpPr>
          <p:spPr>
            <a:xfrm rot="18431638">
              <a:off x="1255284" y="5352946"/>
              <a:ext cx="648671" cy="476927"/>
            </a:xfrm>
            <a:prstGeom prst="diagStrip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70E7906-48D5-7848-B2C4-6ACF7B139BEC}"/>
                </a:ext>
              </a:extLst>
            </p:cNvPr>
            <p:cNvCxnSpPr>
              <a:cxnSpLocks/>
              <a:stCxn id="100" idx="7"/>
            </p:cNvCxnSpPr>
            <p:nvPr/>
          </p:nvCxnSpPr>
          <p:spPr>
            <a:xfrm flipV="1">
              <a:off x="3507348" y="3825276"/>
              <a:ext cx="1647413" cy="136527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D7CAF9B-B8B5-BC43-846E-CA20B761991F}"/>
                </a:ext>
              </a:extLst>
            </p:cNvPr>
            <p:cNvSpPr/>
            <p:nvPr/>
          </p:nvSpPr>
          <p:spPr>
            <a:xfrm>
              <a:off x="747132" y="5824519"/>
              <a:ext cx="5672866" cy="229471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86EA52D-C551-9841-95EB-311C1C8BB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001" y="5002348"/>
              <a:ext cx="0" cy="8221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586E618C-2D25-144E-A00E-0374594D9472}"/>
                </a:ext>
              </a:extLst>
            </p:cNvPr>
            <p:cNvGrpSpPr/>
            <p:nvPr/>
          </p:nvGrpSpPr>
          <p:grpSpPr>
            <a:xfrm>
              <a:off x="678366" y="4772878"/>
              <a:ext cx="1299969" cy="463871"/>
              <a:chOff x="5843195" y="3963822"/>
              <a:chExt cx="1299969" cy="463871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F18FA514-60FB-5E40-9BC4-E8BD50F3027D}"/>
                  </a:ext>
                </a:extLst>
              </p:cNvPr>
              <p:cNvSpPr/>
              <p:nvPr/>
            </p:nvSpPr>
            <p:spPr>
              <a:xfrm>
                <a:off x="5843195" y="3963822"/>
                <a:ext cx="505610" cy="46257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75D3255-18D6-FE4E-8F7A-AC8667C397BF}"/>
                  </a:ext>
                </a:extLst>
              </p:cNvPr>
              <p:cNvCxnSpPr>
                <a:cxnSpLocks/>
                <a:endCxn id="103" idx="2"/>
              </p:cNvCxnSpPr>
              <p:nvPr/>
            </p:nvCxnSpPr>
            <p:spPr>
              <a:xfrm>
                <a:off x="6906478" y="4236080"/>
                <a:ext cx="236686" cy="191613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44A43DC-1EDC-7B46-8721-DEAD27993A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5302" y="3841089"/>
              <a:ext cx="35395" cy="198142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B860242-3E8F-3948-A166-24691FA475DC}"/>
                </a:ext>
              </a:extLst>
            </p:cNvPr>
            <p:cNvGrpSpPr/>
            <p:nvPr/>
          </p:nvGrpSpPr>
          <p:grpSpPr>
            <a:xfrm>
              <a:off x="2031155" y="4836587"/>
              <a:ext cx="2824426" cy="792161"/>
              <a:chOff x="6185647" y="4184725"/>
              <a:chExt cx="4184725" cy="1043491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35792B4-7C8A-884C-8F66-ED8549EA38EB}"/>
                  </a:ext>
                </a:extLst>
              </p:cNvPr>
              <p:cNvSpPr/>
              <p:nvPr/>
            </p:nvSpPr>
            <p:spPr>
              <a:xfrm>
                <a:off x="6185647" y="4184725"/>
                <a:ext cx="4184725" cy="103273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16-Point Star 94">
                <a:extLst>
                  <a:ext uri="{FF2B5EF4-FFF2-40B4-BE49-F238E27FC236}">
                    <a16:creationId xmlns:a16="http://schemas.microsoft.com/office/drawing/2014/main" id="{EC119B1E-6370-F947-9C35-404D5DA9D219}"/>
                  </a:ext>
                </a:extLst>
              </p:cNvPr>
              <p:cNvSpPr/>
              <p:nvPr/>
            </p:nvSpPr>
            <p:spPr>
              <a:xfrm>
                <a:off x="7767020" y="4195481"/>
                <a:ext cx="1043492" cy="1032735"/>
              </a:xfrm>
              <a:prstGeom prst="star16">
                <a:avLst/>
              </a:prstGeom>
              <a:solidFill>
                <a:srgbClr val="B833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16-Point Star 95">
                <a:extLst>
                  <a:ext uri="{FF2B5EF4-FFF2-40B4-BE49-F238E27FC236}">
                    <a16:creationId xmlns:a16="http://schemas.microsoft.com/office/drawing/2014/main" id="{A730FA49-CF4D-0344-A4F7-C52D20F48100}"/>
                  </a:ext>
                </a:extLst>
              </p:cNvPr>
              <p:cNvSpPr/>
              <p:nvPr/>
            </p:nvSpPr>
            <p:spPr>
              <a:xfrm rot="567957">
                <a:off x="6957509" y="4265774"/>
                <a:ext cx="930536" cy="914402"/>
              </a:xfrm>
              <a:prstGeom prst="star16">
                <a:avLst/>
              </a:prstGeom>
              <a:solidFill>
                <a:srgbClr val="B833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16-Point Star 96">
                <a:extLst>
                  <a:ext uri="{FF2B5EF4-FFF2-40B4-BE49-F238E27FC236}">
                    <a16:creationId xmlns:a16="http://schemas.microsoft.com/office/drawing/2014/main" id="{CF68DEF3-4AB5-F543-9DE5-4D869BBD68EA}"/>
                  </a:ext>
                </a:extLst>
              </p:cNvPr>
              <p:cNvSpPr/>
              <p:nvPr/>
            </p:nvSpPr>
            <p:spPr>
              <a:xfrm rot="567957">
                <a:off x="8689485" y="4243890"/>
                <a:ext cx="930536" cy="914402"/>
              </a:xfrm>
              <a:prstGeom prst="star16">
                <a:avLst/>
              </a:prstGeom>
              <a:solidFill>
                <a:srgbClr val="B833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30D3805-A13F-8B46-9C8C-D06227F602AB}"/>
                  </a:ext>
                </a:extLst>
              </p:cNvPr>
              <p:cNvSpPr/>
              <p:nvPr/>
            </p:nvSpPr>
            <p:spPr>
              <a:xfrm>
                <a:off x="7331336" y="4636913"/>
                <a:ext cx="182880" cy="172123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C085DEAA-E0B3-E94B-98CF-669AD504B6C7}"/>
                  </a:ext>
                </a:extLst>
              </p:cNvPr>
              <p:cNvSpPr/>
              <p:nvPr/>
            </p:nvSpPr>
            <p:spPr>
              <a:xfrm>
                <a:off x="9063313" y="4605006"/>
                <a:ext cx="182880" cy="172123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366EE44E-4CCA-764A-A3CD-18F08C0F7E64}"/>
                  </a:ext>
                </a:extLst>
              </p:cNvPr>
              <p:cNvSpPr/>
              <p:nvPr/>
            </p:nvSpPr>
            <p:spPr>
              <a:xfrm>
                <a:off x="8216706" y="4625786"/>
                <a:ext cx="182880" cy="172123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BBEF752-8827-D74C-A0B1-8734697A24E6}"/>
                </a:ext>
              </a:extLst>
            </p:cNvPr>
            <p:cNvSpPr txBox="1"/>
            <p:nvPr/>
          </p:nvSpPr>
          <p:spPr>
            <a:xfrm>
              <a:off x="4401947" y="400708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FAE120F-0AD3-3343-A715-8B6BB2B4565E}"/>
                </a:ext>
              </a:extLst>
            </p:cNvPr>
            <p:cNvSpPr/>
            <p:nvPr/>
          </p:nvSpPr>
          <p:spPr>
            <a:xfrm>
              <a:off x="1978335" y="4800647"/>
              <a:ext cx="2920494" cy="872203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1E6E82-F3A4-A849-8F2E-3EEC4B75B558}"/>
                </a:ext>
              </a:extLst>
            </p:cNvPr>
            <p:cNvCxnSpPr>
              <a:cxnSpLocks/>
            </p:cNvCxnSpPr>
            <p:nvPr/>
          </p:nvCxnSpPr>
          <p:spPr>
            <a:xfrm>
              <a:off x="908360" y="4764050"/>
              <a:ext cx="633771" cy="2020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EE84695-C3E6-9F40-BF6B-0C98C29D81A4}"/>
                </a:ext>
              </a:extLst>
            </p:cNvPr>
            <p:cNvCxnSpPr/>
            <p:nvPr/>
          </p:nvCxnSpPr>
          <p:spPr>
            <a:xfrm>
              <a:off x="2221822" y="5772820"/>
              <a:ext cx="2548963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30945A-A256-6A43-BDA0-25944A7E76F6}"/>
                </a:ext>
              </a:extLst>
            </p:cNvPr>
            <p:cNvSpPr/>
            <p:nvPr/>
          </p:nvSpPr>
          <p:spPr>
            <a:xfrm rot="16200000">
              <a:off x="3374602" y="5672850"/>
              <a:ext cx="76025" cy="999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967F81-6F4E-3441-817F-90B9D00FC531}"/>
              </a:ext>
            </a:extLst>
          </p:cNvPr>
          <p:cNvCxnSpPr/>
          <p:nvPr/>
        </p:nvCxnSpPr>
        <p:spPr>
          <a:xfrm>
            <a:off x="7305261" y="3081130"/>
            <a:ext cx="10535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D71EBC-1BA6-B047-A0A9-0D5F5BBE8571}"/>
              </a:ext>
            </a:extLst>
          </p:cNvPr>
          <p:cNvCxnSpPr>
            <a:cxnSpLocks/>
          </p:cNvCxnSpPr>
          <p:nvPr/>
        </p:nvCxnSpPr>
        <p:spPr>
          <a:xfrm flipV="1">
            <a:off x="7305261" y="2663687"/>
            <a:ext cx="864704" cy="417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B2EBC7C-C56E-8D45-9C22-35573639A295}"/>
              </a:ext>
            </a:extLst>
          </p:cNvPr>
          <p:cNvCxnSpPr>
            <a:cxnSpLocks/>
          </p:cNvCxnSpPr>
          <p:nvPr/>
        </p:nvCxnSpPr>
        <p:spPr>
          <a:xfrm flipV="1">
            <a:off x="7305261" y="2185893"/>
            <a:ext cx="0" cy="8952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C25F45-1787-3242-974C-74FBFA473BCF}"/>
              </a:ext>
            </a:extLst>
          </p:cNvPr>
          <p:cNvSpPr txBox="1"/>
          <p:nvPr/>
        </p:nvSpPr>
        <p:spPr>
          <a:xfrm>
            <a:off x="8321669" y="28823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8BB086-41E6-3C4D-B9BD-B1850F1A2FDA}"/>
              </a:ext>
            </a:extLst>
          </p:cNvPr>
          <p:cNvSpPr txBox="1"/>
          <p:nvPr/>
        </p:nvSpPr>
        <p:spPr>
          <a:xfrm>
            <a:off x="8104333" y="24347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802F46-07D5-2E4E-9E2E-7CC66D9585CA}"/>
              </a:ext>
            </a:extLst>
          </p:cNvPr>
          <p:cNvSpPr txBox="1"/>
          <p:nvPr/>
        </p:nvSpPr>
        <p:spPr>
          <a:xfrm>
            <a:off x="7285068" y="1992861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F4D4186-A8F6-EC4C-A28F-F5FEE8BFA592}"/>
              </a:ext>
            </a:extLst>
          </p:cNvPr>
          <p:cNvGrpSpPr/>
          <p:nvPr/>
        </p:nvGrpSpPr>
        <p:grpSpPr>
          <a:xfrm>
            <a:off x="783548" y="3941199"/>
            <a:ext cx="5741632" cy="2228714"/>
            <a:chOff x="678366" y="3825276"/>
            <a:chExt cx="5741632" cy="2228714"/>
          </a:xfrm>
        </p:grpSpPr>
        <p:sp>
          <p:nvSpPr>
            <p:cNvPr id="72" name="Diagonal Stripe 71">
              <a:extLst>
                <a:ext uri="{FF2B5EF4-FFF2-40B4-BE49-F238E27FC236}">
                  <a16:creationId xmlns:a16="http://schemas.microsoft.com/office/drawing/2014/main" id="{E778E834-7D48-964E-8201-824155E6D01C}"/>
                </a:ext>
              </a:extLst>
            </p:cNvPr>
            <p:cNvSpPr/>
            <p:nvPr/>
          </p:nvSpPr>
          <p:spPr>
            <a:xfrm rot="18431638">
              <a:off x="1255284" y="5352946"/>
              <a:ext cx="648671" cy="476927"/>
            </a:xfrm>
            <a:prstGeom prst="diagStrip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0A117D9-FF49-ED44-AAAF-B143B3CB207A}"/>
                </a:ext>
              </a:extLst>
            </p:cNvPr>
            <p:cNvCxnSpPr>
              <a:cxnSpLocks/>
              <a:stCxn id="111" idx="7"/>
            </p:cNvCxnSpPr>
            <p:nvPr/>
          </p:nvCxnSpPr>
          <p:spPr>
            <a:xfrm flipV="1">
              <a:off x="3507348" y="3825276"/>
              <a:ext cx="1647413" cy="136527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DB95BD6-CA16-1F49-9D51-4BC3EAEE8A65}"/>
                </a:ext>
              </a:extLst>
            </p:cNvPr>
            <p:cNvSpPr/>
            <p:nvPr/>
          </p:nvSpPr>
          <p:spPr>
            <a:xfrm>
              <a:off x="747132" y="5824519"/>
              <a:ext cx="5672866" cy="229471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F5200E7-B6AD-E543-A5B6-7BD8C32C8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001" y="5002348"/>
              <a:ext cx="0" cy="8221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3DA5AD0-3B27-B74E-88A7-205B8BED0A62}"/>
                </a:ext>
              </a:extLst>
            </p:cNvPr>
            <p:cNvGrpSpPr/>
            <p:nvPr/>
          </p:nvGrpSpPr>
          <p:grpSpPr>
            <a:xfrm>
              <a:off x="678366" y="4772878"/>
              <a:ext cx="1299969" cy="463871"/>
              <a:chOff x="5843195" y="3963822"/>
              <a:chExt cx="1299969" cy="463871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B2D98EC-A6C3-9A43-8F06-9B11A96CBBB6}"/>
                  </a:ext>
                </a:extLst>
              </p:cNvPr>
              <p:cNvSpPr/>
              <p:nvPr/>
            </p:nvSpPr>
            <p:spPr>
              <a:xfrm>
                <a:off x="5843195" y="3963822"/>
                <a:ext cx="505610" cy="46257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A2BBA64-128A-FA46-8189-CDD64ECD65E7}"/>
                  </a:ext>
                </a:extLst>
              </p:cNvPr>
              <p:cNvCxnSpPr>
                <a:cxnSpLocks/>
                <a:endCxn id="80" idx="2"/>
              </p:cNvCxnSpPr>
              <p:nvPr/>
            </p:nvCxnSpPr>
            <p:spPr>
              <a:xfrm>
                <a:off x="6906478" y="4236080"/>
                <a:ext cx="236686" cy="191613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EE9DC71-DDB0-0643-AA69-2CA7C8EFC9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5302" y="3841089"/>
              <a:ext cx="35395" cy="198142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561E961-67CF-9C4D-AE52-BE75DC830853}"/>
                </a:ext>
              </a:extLst>
            </p:cNvPr>
            <p:cNvGrpSpPr/>
            <p:nvPr/>
          </p:nvGrpSpPr>
          <p:grpSpPr>
            <a:xfrm>
              <a:off x="2031155" y="4836587"/>
              <a:ext cx="2824426" cy="792161"/>
              <a:chOff x="6185647" y="4184725"/>
              <a:chExt cx="4184725" cy="1043491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9076044-2E9B-9A4F-834C-B689A356DC1D}"/>
                  </a:ext>
                </a:extLst>
              </p:cNvPr>
              <p:cNvSpPr/>
              <p:nvPr/>
            </p:nvSpPr>
            <p:spPr>
              <a:xfrm>
                <a:off x="6185647" y="4184725"/>
                <a:ext cx="4184725" cy="103273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16-Point Star 105">
                <a:extLst>
                  <a:ext uri="{FF2B5EF4-FFF2-40B4-BE49-F238E27FC236}">
                    <a16:creationId xmlns:a16="http://schemas.microsoft.com/office/drawing/2014/main" id="{6F3A8F77-3356-E249-B2F6-9378CFE21ABC}"/>
                  </a:ext>
                </a:extLst>
              </p:cNvPr>
              <p:cNvSpPr/>
              <p:nvPr/>
            </p:nvSpPr>
            <p:spPr>
              <a:xfrm>
                <a:off x="7767020" y="4195481"/>
                <a:ext cx="1043492" cy="1032735"/>
              </a:xfrm>
              <a:prstGeom prst="star16">
                <a:avLst/>
              </a:prstGeom>
              <a:solidFill>
                <a:srgbClr val="B833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16-Point Star 106">
                <a:extLst>
                  <a:ext uri="{FF2B5EF4-FFF2-40B4-BE49-F238E27FC236}">
                    <a16:creationId xmlns:a16="http://schemas.microsoft.com/office/drawing/2014/main" id="{9905980D-73A2-EB4C-AC8C-C18CA6E43CE8}"/>
                  </a:ext>
                </a:extLst>
              </p:cNvPr>
              <p:cNvSpPr/>
              <p:nvPr/>
            </p:nvSpPr>
            <p:spPr>
              <a:xfrm rot="567957">
                <a:off x="6957509" y="4265774"/>
                <a:ext cx="930536" cy="914402"/>
              </a:xfrm>
              <a:prstGeom prst="star16">
                <a:avLst/>
              </a:prstGeom>
              <a:solidFill>
                <a:srgbClr val="B833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16-Point Star 107">
                <a:extLst>
                  <a:ext uri="{FF2B5EF4-FFF2-40B4-BE49-F238E27FC236}">
                    <a16:creationId xmlns:a16="http://schemas.microsoft.com/office/drawing/2014/main" id="{12A244F8-406F-7649-B721-137898B0D1AE}"/>
                  </a:ext>
                </a:extLst>
              </p:cNvPr>
              <p:cNvSpPr/>
              <p:nvPr/>
            </p:nvSpPr>
            <p:spPr>
              <a:xfrm rot="567957">
                <a:off x="8689485" y="4243890"/>
                <a:ext cx="930536" cy="914402"/>
              </a:xfrm>
              <a:prstGeom prst="star16">
                <a:avLst/>
              </a:prstGeom>
              <a:solidFill>
                <a:srgbClr val="B833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C617A40-F8A2-F640-8BC1-84B949E49A10}"/>
                  </a:ext>
                </a:extLst>
              </p:cNvPr>
              <p:cNvSpPr/>
              <p:nvPr/>
            </p:nvSpPr>
            <p:spPr>
              <a:xfrm>
                <a:off x="7331336" y="4636913"/>
                <a:ext cx="182880" cy="172123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7FF40FF-8B0B-9A45-BAFB-E7F0262AB430}"/>
                  </a:ext>
                </a:extLst>
              </p:cNvPr>
              <p:cNvSpPr/>
              <p:nvPr/>
            </p:nvSpPr>
            <p:spPr>
              <a:xfrm>
                <a:off x="9063313" y="4605006"/>
                <a:ext cx="182880" cy="172123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B3DFE6C6-55D4-2E4F-B3BC-B06D4E937D8A}"/>
                  </a:ext>
                </a:extLst>
              </p:cNvPr>
              <p:cNvSpPr/>
              <p:nvPr/>
            </p:nvSpPr>
            <p:spPr>
              <a:xfrm>
                <a:off x="8216706" y="4625786"/>
                <a:ext cx="182880" cy="172123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46256B5-C10E-E440-A426-5CCC00408CD3}"/>
                </a:ext>
              </a:extLst>
            </p:cNvPr>
            <p:cNvSpPr txBox="1"/>
            <p:nvPr/>
          </p:nvSpPr>
          <p:spPr>
            <a:xfrm>
              <a:off x="4401947" y="400708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34F0D01-A943-6646-988A-F2C5FB33A8C7}"/>
                </a:ext>
              </a:extLst>
            </p:cNvPr>
            <p:cNvSpPr/>
            <p:nvPr/>
          </p:nvSpPr>
          <p:spPr>
            <a:xfrm>
              <a:off x="1978335" y="4800647"/>
              <a:ext cx="2920494" cy="872203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DD316B-4FD7-1849-99D8-E18996A23139}"/>
                </a:ext>
              </a:extLst>
            </p:cNvPr>
            <p:cNvCxnSpPr>
              <a:cxnSpLocks/>
            </p:cNvCxnSpPr>
            <p:nvPr/>
          </p:nvCxnSpPr>
          <p:spPr>
            <a:xfrm>
              <a:off x="908360" y="4764050"/>
              <a:ext cx="633771" cy="2020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80BA080-F43A-3D40-A7E1-5549CDF5AFDF}"/>
                </a:ext>
              </a:extLst>
            </p:cNvPr>
            <p:cNvCxnSpPr/>
            <p:nvPr/>
          </p:nvCxnSpPr>
          <p:spPr>
            <a:xfrm>
              <a:off x="2221822" y="5772820"/>
              <a:ext cx="2548963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24B591B-F4C1-3F4E-AE5A-875BB0BB0DE6}"/>
                </a:ext>
              </a:extLst>
            </p:cNvPr>
            <p:cNvSpPr/>
            <p:nvPr/>
          </p:nvSpPr>
          <p:spPr>
            <a:xfrm rot="16200000">
              <a:off x="3374602" y="5672850"/>
              <a:ext cx="76025" cy="999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864D2D2C-7AD6-F842-87EE-E12540226233}"/>
              </a:ext>
            </a:extLst>
          </p:cNvPr>
          <p:cNvSpPr txBox="1"/>
          <p:nvPr/>
        </p:nvSpPr>
        <p:spPr>
          <a:xfrm>
            <a:off x="5232137" y="17044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5" name="U-Turn Arrow 114">
            <a:extLst>
              <a:ext uri="{FF2B5EF4-FFF2-40B4-BE49-F238E27FC236}">
                <a16:creationId xmlns:a16="http://schemas.microsoft.com/office/drawing/2014/main" id="{834E4E5C-3233-0B4F-A63E-0F4D696E768D}"/>
              </a:ext>
            </a:extLst>
          </p:cNvPr>
          <p:cNvSpPr/>
          <p:nvPr/>
        </p:nvSpPr>
        <p:spPr>
          <a:xfrm rot="427156">
            <a:off x="3367027" y="4544103"/>
            <a:ext cx="547747" cy="222746"/>
          </a:xfrm>
          <a:prstGeom prst="uturn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7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3B79F-DBFA-6B48-8867-6E64A101D388}"/>
              </a:ext>
            </a:extLst>
          </p:cNvPr>
          <p:cNvSpPr txBox="1"/>
          <p:nvPr/>
        </p:nvSpPr>
        <p:spPr>
          <a:xfrm>
            <a:off x="0" y="24969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Peeling off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CC3FFAE-5953-A64F-8DA0-7CA49563BB2C}"/>
              </a:ext>
            </a:extLst>
          </p:cNvPr>
          <p:cNvSpPr/>
          <p:nvPr/>
        </p:nvSpPr>
        <p:spPr>
          <a:xfrm>
            <a:off x="268356" y="775252"/>
            <a:ext cx="6605510" cy="2869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747883-4089-D648-BDFE-6629AB9B9311}"/>
              </a:ext>
            </a:extLst>
          </p:cNvPr>
          <p:cNvSpPr/>
          <p:nvPr/>
        </p:nvSpPr>
        <p:spPr>
          <a:xfrm>
            <a:off x="268356" y="3649902"/>
            <a:ext cx="6605510" cy="2869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26F11-2C2A-BA47-98FD-1F6259AE119B}"/>
              </a:ext>
            </a:extLst>
          </p:cNvPr>
          <p:cNvSpPr txBox="1"/>
          <p:nvPr/>
        </p:nvSpPr>
        <p:spPr>
          <a:xfrm>
            <a:off x="7056838" y="1269920"/>
            <a:ext cx="382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belt assembly rolls to the right.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900820-6ACA-1B40-931D-1C23EA2D5054}"/>
              </a:ext>
            </a:extLst>
          </p:cNvPr>
          <p:cNvSpPr/>
          <p:nvPr/>
        </p:nvSpPr>
        <p:spPr>
          <a:xfrm>
            <a:off x="340435" y="844826"/>
            <a:ext cx="337931" cy="327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AD37178-BF24-3846-AACD-7666D20BC88D}"/>
              </a:ext>
            </a:extLst>
          </p:cNvPr>
          <p:cNvSpPr/>
          <p:nvPr/>
        </p:nvSpPr>
        <p:spPr>
          <a:xfrm>
            <a:off x="338966" y="3706223"/>
            <a:ext cx="337931" cy="327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967F81-6F4E-3441-817F-90B9D00FC531}"/>
              </a:ext>
            </a:extLst>
          </p:cNvPr>
          <p:cNvCxnSpPr/>
          <p:nvPr/>
        </p:nvCxnSpPr>
        <p:spPr>
          <a:xfrm>
            <a:off x="7305261" y="3081130"/>
            <a:ext cx="10535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D71EBC-1BA6-B047-A0A9-0D5F5BBE8571}"/>
              </a:ext>
            </a:extLst>
          </p:cNvPr>
          <p:cNvCxnSpPr>
            <a:cxnSpLocks/>
          </p:cNvCxnSpPr>
          <p:nvPr/>
        </p:nvCxnSpPr>
        <p:spPr>
          <a:xfrm flipV="1">
            <a:off x="7305261" y="2663687"/>
            <a:ext cx="864704" cy="417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B2EBC7C-C56E-8D45-9C22-35573639A295}"/>
              </a:ext>
            </a:extLst>
          </p:cNvPr>
          <p:cNvCxnSpPr>
            <a:cxnSpLocks/>
          </p:cNvCxnSpPr>
          <p:nvPr/>
        </p:nvCxnSpPr>
        <p:spPr>
          <a:xfrm flipV="1">
            <a:off x="7305261" y="2185893"/>
            <a:ext cx="0" cy="8952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C25F45-1787-3242-974C-74FBFA473BCF}"/>
              </a:ext>
            </a:extLst>
          </p:cNvPr>
          <p:cNvSpPr txBox="1"/>
          <p:nvPr/>
        </p:nvSpPr>
        <p:spPr>
          <a:xfrm>
            <a:off x="8321669" y="28823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8BB086-41E6-3C4D-B9BD-B1850F1A2FDA}"/>
              </a:ext>
            </a:extLst>
          </p:cNvPr>
          <p:cNvSpPr txBox="1"/>
          <p:nvPr/>
        </p:nvSpPr>
        <p:spPr>
          <a:xfrm>
            <a:off x="8104333" y="24347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802F46-07D5-2E4E-9E2E-7CC66D9585CA}"/>
              </a:ext>
            </a:extLst>
          </p:cNvPr>
          <p:cNvSpPr txBox="1"/>
          <p:nvPr/>
        </p:nvSpPr>
        <p:spPr>
          <a:xfrm>
            <a:off x="7285068" y="1992861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72" name="Diagonal Stripe 71">
            <a:extLst>
              <a:ext uri="{FF2B5EF4-FFF2-40B4-BE49-F238E27FC236}">
                <a16:creationId xmlns:a16="http://schemas.microsoft.com/office/drawing/2014/main" id="{E778E834-7D48-964E-8201-824155E6D01C}"/>
              </a:ext>
            </a:extLst>
          </p:cNvPr>
          <p:cNvSpPr/>
          <p:nvPr/>
        </p:nvSpPr>
        <p:spPr>
          <a:xfrm rot="18431638">
            <a:off x="1360466" y="5468869"/>
            <a:ext cx="648671" cy="476927"/>
          </a:xfrm>
          <a:prstGeom prst="diagStrip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0A117D9-FF49-ED44-AAAF-B143B3CB207A}"/>
              </a:ext>
            </a:extLst>
          </p:cNvPr>
          <p:cNvCxnSpPr>
            <a:cxnSpLocks/>
            <a:stCxn id="111" idx="7"/>
          </p:cNvCxnSpPr>
          <p:nvPr/>
        </p:nvCxnSpPr>
        <p:spPr>
          <a:xfrm flipV="1">
            <a:off x="3957731" y="3941199"/>
            <a:ext cx="1647413" cy="136527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DB95BD6-CA16-1F49-9D51-4BC3EAEE8A65}"/>
              </a:ext>
            </a:extLst>
          </p:cNvPr>
          <p:cNvSpPr/>
          <p:nvPr/>
        </p:nvSpPr>
        <p:spPr>
          <a:xfrm>
            <a:off x="852314" y="5940442"/>
            <a:ext cx="5672866" cy="229471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5200E7-B6AD-E543-A5B6-7BD8C32C861E}"/>
              </a:ext>
            </a:extLst>
          </p:cNvPr>
          <p:cNvCxnSpPr>
            <a:cxnSpLocks/>
          </p:cNvCxnSpPr>
          <p:nvPr/>
        </p:nvCxnSpPr>
        <p:spPr>
          <a:xfrm flipV="1">
            <a:off x="1045183" y="5118271"/>
            <a:ext cx="0" cy="822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DA5AD0-3B27-B74E-88A7-205B8BED0A62}"/>
              </a:ext>
            </a:extLst>
          </p:cNvPr>
          <p:cNvGrpSpPr/>
          <p:nvPr/>
        </p:nvGrpSpPr>
        <p:grpSpPr>
          <a:xfrm>
            <a:off x="783548" y="4888801"/>
            <a:ext cx="1645170" cy="463871"/>
            <a:chOff x="5843195" y="3963822"/>
            <a:chExt cx="1645170" cy="463871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B2D98EC-A6C3-9A43-8F06-9B11A96CBBB6}"/>
                </a:ext>
              </a:extLst>
            </p:cNvPr>
            <p:cNvSpPr/>
            <p:nvPr/>
          </p:nvSpPr>
          <p:spPr>
            <a:xfrm>
              <a:off x="5843195" y="3963822"/>
              <a:ext cx="505610" cy="46257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A2BBA64-128A-FA46-8189-CDD64ECD65E7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>
              <a:off x="7251679" y="4236080"/>
              <a:ext cx="236686" cy="19161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EE9DC71-DDB0-0643-AA69-2CA7C8EFC9C1}"/>
              </a:ext>
            </a:extLst>
          </p:cNvPr>
          <p:cNvCxnSpPr>
            <a:cxnSpLocks/>
          </p:cNvCxnSpPr>
          <p:nvPr/>
        </p:nvCxnSpPr>
        <p:spPr>
          <a:xfrm flipH="1" flipV="1">
            <a:off x="5588390" y="3969962"/>
            <a:ext cx="35395" cy="198142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561E961-67CF-9C4D-AE52-BE75DC830853}"/>
              </a:ext>
            </a:extLst>
          </p:cNvPr>
          <p:cNvGrpSpPr/>
          <p:nvPr/>
        </p:nvGrpSpPr>
        <p:grpSpPr>
          <a:xfrm>
            <a:off x="2481538" y="4952510"/>
            <a:ext cx="2824426" cy="792161"/>
            <a:chOff x="6185647" y="4184725"/>
            <a:chExt cx="4184725" cy="104349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9076044-2E9B-9A4F-834C-B689A356DC1D}"/>
                </a:ext>
              </a:extLst>
            </p:cNvPr>
            <p:cNvSpPr/>
            <p:nvPr/>
          </p:nvSpPr>
          <p:spPr>
            <a:xfrm>
              <a:off x="6185647" y="4184725"/>
              <a:ext cx="4184725" cy="103273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16-Point Star 105">
              <a:extLst>
                <a:ext uri="{FF2B5EF4-FFF2-40B4-BE49-F238E27FC236}">
                  <a16:creationId xmlns:a16="http://schemas.microsoft.com/office/drawing/2014/main" id="{6F3A8F77-3356-E249-B2F6-9378CFE21ABC}"/>
                </a:ext>
              </a:extLst>
            </p:cNvPr>
            <p:cNvSpPr/>
            <p:nvPr/>
          </p:nvSpPr>
          <p:spPr>
            <a:xfrm>
              <a:off x="7767020" y="4195481"/>
              <a:ext cx="1043492" cy="1032735"/>
            </a:xfrm>
            <a:prstGeom prst="star16">
              <a:avLst/>
            </a:prstGeom>
            <a:solidFill>
              <a:srgbClr val="B833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16-Point Star 106">
              <a:extLst>
                <a:ext uri="{FF2B5EF4-FFF2-40B4-BE49-F238E27FC236}">
                  <a16:creationId xmlns:a16="http://schemas.microsoft.com/office/drawing/2014/main" id="{9905980D-73A2-EB4C-AC8C-C18CA6E43CE8}"/>
                </a:ext>
              </a:extLst>
            </p:cNvPr>
            <p:cNvSpPr/>
            <p:nvPr/>
          </p:nvSpPr>
          <p:spPr>
            <a:xfrm rot="567957">
              <a:off x="6957509" y="4265774"/>
              <a:ext cx="930536" cy="914402"/>
            </a:xfrm>
            <a:prstGeom prst="star16">
              <a:avLst/>
            </a:prstGeom>
            <a:solidFill>
              <a:srgbClr val="B833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16-Point Star 107">
              <a:extLst>
                <a:ext uri="{FF2B5EF4-FFF2-40B4-BE49-F238E27FC236}">
                  <a16:creationId xmlns:a16="http://schemas.microsoft.com/office/drawing/2014/main" id="{12A244F8-406F-7649-B721-137898B0D1AE}"/>
                </a:ext>
              </a:extLst>
            </p:cNvPr>
            <p:cNvSpPr/>
            <p:nvPr/>
          </p:nvSpPr>
          <p:spPr>
            <a:xfrm rot="567957">
              <a:off x="8689485" y="4243890"/>
              <a:ext cx="930536" cy="914402"/>
            </a:xfrm>
            <a:prstGeom prst="star16">
              <a:avLst/>
            </a:prstGeom>
            <a:solidFill>
              <a:srgbClr val="B833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C617A40-F8A2-F640-8BC1-84B949E49A10}"/>
                </a:ext>
              </a:extLst>
            </p:cNvPr>
            <p:cNvSpPr/>
            <p:nvPr/>
          </p:nvSpPr>
          <p:spPr>
            <a:xfrm>
              <a:off x="7331336" y="4636913"/>
              <a:ext cx="182880" cy="172123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7FF40FF-8B0B-9A45-BAFB-E7F0262AB430}"/>
                </a:ext>
              </a:extLst>
            </p:cNvPr>
            <p:cNvSpPr/>
            <p:nvPr/>
          </p:nvSpPr>
          <p:spPr>
            <a:xfrm>
              <a:off x="9063313" y="4605006"/>
              <a:ext cx="182880" cy="172123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3DFE6C6-55D4-2E4F-B3BC-B06D4E937D8A}"/>
                </a:ext>
              </a:extLst>
            </p:cNvPr>
            <p:cNvSpPr/>
            <p:nvPr/>
          </p:nvSpPr>
          <p:spPr>
            <a:xfrm>
              <a:off x="8216706" y="4625786"/>
              <a:ext cx="182880" cy="172123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46256B5-C10E-E440-A426-5CCC00408CD3}"/>
              </a:ext>
            </a:extLst>
          </p:cNvPr>
          <p:cNvSpPr txBox="1"/>
          <p:nvPr/>
        </p:nvSpPr>
        <p:spPr>
          <a:xfrm>
            <a:off x="4507129" y="412300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34F0D01-A943-6646-988A-F2C5FB33A8C7}"/>
              </a:ext>
            </a:extLst>
          </p:cNvPr>
          <p:cNvSpPr/>
          <p:nvPr/>
        </p:nvSpPr>
        <p:spPr>
          <a:xfrm>
            <a:off x="2428718" y="4916570"/>
            <a:ext cx="2920494" cy="87220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3DD316B-4FD7-1849-99D8-E18996A23139}"/>
              </a:ext>
            </a:extLst>
          </p:cNvPr>
          <p:cNvCxnSpPr>
            <a:cxnSpLocks/>
          </p:cNvCxnSpPr>
          <p:nvPr/>
        </p:nvCxnSpPr>
        <p:spPr>
          <a:xfrm>
            <a:off x="1013542" y="4879973"/>
            <a:ext cx="633771" cy="2020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80BA080-F43A-3D40-A7E1-5549CDF5AFDF}"/>
              </a:ext>
            </a:extLst>
          </p:cNvPr>
          <p:cNvCxnSpPr/>
          <p:nvPr/>
        </p:nvCxnSpPr>
        <p:spPr>
          <a:xfrm>
            <a:off x="2327004" y="5888743"/>
            <a:ext cx="2548963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24B591B-F4C1-3F4E-AE5A-875BB0BB0DE6}"/>
              </a:ext>
            </a:extLst>
          </p:cNvPr>
          <p:cNvSpPr/>
          <p:nvPr/>
        </p:nvSpPr>
        <p:spPr>
          <a:xfrm rot="16200000">
            <a:off x="3479784" y="5788773"/>
            <a:ext cx="76025" cy="999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64D2D2C-7AD6-F842-87EE-E12540226233}"/>
              </a:ext>
            </a:extLst>
          </p:cNvPr>
          <p:cNvSpPr txBox="1"/>
          <p:nvPr/>
        </p:nvSpPr>
        <p:spPr>
          <a:xfrm>
            <a:off x="5232137" y="17044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5" name="U-Turn Arrow 114">
            <a:extLst>
              <a:ext uri="{FF2B5EF4-FFF2-40B4-BE49-F238E27FC236}">
                <a16:creationId xmlns:a16="http://schemas.microsoft.com/office/drawing/2014/main" id="{834E4E5C-3233-0B4F-A63E-0F4D696E768D}"/>
              </a:ext>
            </a:extLst>
          </p:cNvPr>
          <p:cNvSpPr/>
          <p:nvPr/>
        </p:nvSpPr>
        <p:spPr>
          <a:xfrm rot="427156">
            <a:off x="3367027" y="4544103"/>
            <a:ext cx="547747" cy="222746"/>
          </a:xfrm>
          <a:prstGeom prst="uturn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AAB17E0-4994-EF4E-9E25-EC2B69EEC06D}"/>
              </a:ext>
            </a:extLst>
          </p:cNvPr>
          <p:cNvGrpSpPr/>
          <p:nvPr/>
        </p:nvGrpSpPr>
        <p:grpSpPr>
          <a:xfrm>
            <a:off x="764558" y="1091972"/>
            <a:ext cx="5741632" cy="2228714"/>
            <a:chOff x="678366" y="3825276"/>
            <a:chExt cx="5741632" cy="2228714"/>
          </a:xfrm>
        </p:grpSpPr>
        <p:sp>
          <p:nvSpPr>
            <p:cNvPr id="62" name="Diagonal Stripe 61">
              <a:extLst>
                <a:ext uri="{FF2B5EF4-FFF2-40B4-BE49-F238E27FC236}">
                  <a16:creationId xmlns:a16="http://schemas.microsoft.com/office/drawing/2014/main" id="{FE577B2F-4B11-0548-AE67-92B91B6AE4EB}"/>
                </a:ext>
              </a:extLst>
            </p:cNvPr>
            <p:cNvSpPr/>
            <p:nvPr/>
          </p:nvSpPr>
          <p:spPr>
            <a:xfrm rot="18431638">
              <a:off x="1255284" y="5352946"/>
              <a:ext cx="648671" cy="476927"/>
            </a:xfrm>
            <a:prstGeom prst="diagStrip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299B03B-6C4B-E149-B46E-5EF843572FB9}"/>
                </a:ext>
              </a:extLst>
            </p:cNvPr>
            <p:cNvCxnSpPr>
              <a:cxnSpLocks/>
              <a:stCxn id="130" idx="7"/>
            </p:cNvCxnSpPr>
            <p:nvPr/>
          </p:nvCxnSpPr>
          <p:spPr>
            <a:xfrm flipV="1">
              <a:off x="3507348" y="3825276"/>
              <a:ext cx="1647413" cy="136527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1845ED5-316C-AE4B-843D-D94653B4A663}"/>
                </a:ext>
              </a:extLst>
            </p:cNvPr>
            <p:cNvSpPr/>
            <p:nvPr/>
          </p:nvSpPr>
          <p:spPr>
            <a:xfrm>
              <a:off x="747132" y="5824519"/>
              <a:ext cx="5672866" cy="229471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E39D753-079C-504C-B95A-3857B8392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001" y="5002348"/>
              <a:ext cx="0" cy="8221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AAD7DFD-2926-9746-8B75-69CADE3A09BB}"/>
                </a:ext>
              </a:extLst>
            </p:cNvPr>
            <p:cNvGrpSpPr/>
            <p:nvPr/>
          </p:nvGrpSpPr>
          <p:grpSpPr>
            <a:xfrm>
              <a:off x="678366" y="4772878"/>
              <a:ext cx="1299969" cy="463871"/>
              <a:chOff x="5843195" y="3963822"/>
              <a:chExt cx="1299969" cy="463871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48B86DF-509A-F240-80C7-A44490FEF22A}"/>
                  </a:ext>
                </a:extLst>
              </p:cNvPr>
              <p:cNvSpPr/>
              <p:nvPr/>
            </p:nvSpPr>
            <p:spPr>
              <a:xfrm>
                <a:off x="5843195" y="3963822"/>
                <a:ext cx="505610" cy="46257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7CC2767-38E5-FC4D-A373-196CB8EC53C1}"/>
                  </a:ext>
                </a:extLst>
              </p:cNvPr>
              <p:cNvCxnSpPr>
                <a:cxnSpLocks/>
                <a:endCxn id="120" idx="2"/>
              </p:cNvCxnSpPr>
              <p:nvPr/>
            </p:nvCxnSpPr>
            <p:spPr>
              <a:xfrm>
                <a:off x="6906478" y="4236080"/>
                <a:ext cx="236686" cy="191613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605E037-5EA1-3549-A337-62CD3B51BB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5302" y="3841089"/>
              <a:ext cx="35395" cy="198142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B7ED764E-0BEF-CD47-AD6C-5C852AF56185}"/>
                </a:ext>
              </a:extLst>
            </p:cNvPr>
            <p:cNvGrpSpPr/>
            <p:nvPr/>
          </p:nvGrpSpPr>
          <p:grpSpPr>
            <a:xfrm>
              <a:off x="2031155" y="4836587"/>
              <a:ext cx="2824426" cy="792161"/>
              <a:chOff x="6185647" y="4184725"/>
              <a:chExt cx="4184725" cy="1043491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E749EA9D-86ED-F549-962D-C21284BF987E}"/>
                  </a:ext>
                </a:extLst>
              </p:cNvPr>
              <p:cNvSpPr/>
              <p:nvPr/>
            </p:nvSpPr>
            <p:spPr>
              <a:xfrm>
                <a:off x="6185647" y="4184725"/>
                <a:ext cx="4184725" cy="103273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16-Point Star 124">
                <a:extLst>
                  <a:ext uri="{FF2B5EF4-FFF2-40B4-BE49-F238E27FC236}">
                    <a16:creationId xmlns:a16="http://schemas.microsoft.com/office/drawing/2014/main" id="{665627C0-3CA5-6C49-BFF2-3A729C4CF2B6}"/>
                  </a:ext>
                </a:extLst>
              </p:cNvPr>
              <p:cNvSpPr/>
              <p:nvPr/>
            </p:nvSpPr>
            <p:spPr>
              <a:xfrm>
                <a:off x="7767020" y="4195481"/>
                <a:ext cx="1043492" cy="1032735"/>
              </a:xfrm>
              <a:prstGeom prst="star16">
                <a:avLst/>
              </a:prstGeom>
              <a:solidFill>
                <a:srgbClr val="B833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16-Point Star 125">
                <a:extLst>
                  <a:ext uri="{FF2B5EF4-FFF2-40B4-BE49-F238E27FC236}">
                    <a16:creationId xmlns:a16="http://schemas.microsoft.com/office/drawing/2014/main" id="{C48C7007-3BCB-6C47-953C-4FA61BA2DB41}"/>
                  </a:ext>
                </a:extLst>
              </p:cNvPr>
              <p:cNvSpPr/>
              <p:nvPr/>
            </p:nvSpPr>
            <p:spPr>
              <a:xfrm rot="567957">
                <a:off x="6957509" y="4265774"/>
                <a:ext cx="930536" cy="914402"/>
              </a:xfrm>
              <a:prstGeom prst="star16">
                <a:avLst/>
              </a:prstGeom>
              <a:solidFill>
                <a:srgbClr val="B833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16-Point Star 126">
                <a:extLst>
                  <a:ext uri="{FF2B5EF4-FFF2-40B4-BE49-F238E27FC236}">
                    <a16:creationId xmlns:a16="http://schemas.microsoft.com/office/drawing/2014/main" id="{DED15BEC-2CDD-804C-AB68-51C4FDBD566C}"/>
                  </a:ext>
                </a:extLst>
              </p:cNvPr>
              <p:cNvSpPr/>
              <p:nvPr/>
            </p:nvSpPr>
            <p:spPr>
              <a:xfrm rot="567957">
                <a:off x="8689485" y="4243890"/>
                <a:ext cx="930536" cy="914402"/>
              </a:xfrm>
              <a:prstGeom prst="star16">
                <a:avLst/>
              </a:prstGeom>
              <a:solidFill>
                <a:srgbClr val="B833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8A9C5033-3F8C-3C40-8B4C-A3E2EDDCA263}"/>
                  </a:ext>
                </a:extLst>
              </p:cNvPr>
              <p:cNvSpPr/>
              <p:nvPr/>
            </p:nvSpPr>
            <p:spPr>
              <a:xfrm>
                <a:off x="7331336" y="4636913"/>
                <a:ext cx="182880" cy="172123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EE6435FF-824F-9F4B-9812-CC5F36E9698F}"/>
                  </a:ext>
                </a:extLst>
              </p:cNvPr>
              <p:cNvSpPr/>
              <p:nvPr/>
            </p:nvSpPr>
            <p:spPr>
              <a:xfrm>
                <a:off x="9063313" y="4605006"/>
                <a:ext cx="182880" cy="172123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2B75E60-FCD6-534C-BD94-D7FA717530C0}"/>
                  </a:ext>
                </a:extLst>
              </p:cNvPr>
              <p:cNvSpPr/>
              <p:nvPr/>
            </p:nvSpPr>
            <p:spPr>
              <a:xfrm>
                <a:off x="8216706" y="4625786"/>
                <a:ext cx="182880" cy="172123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27C7D00-BD00-7B4B-8F02-278956F94004}"/>
                </a:ext>
              </a:extLst>
            </p:cNvPr>
            <p:cNvSpPr txBox="1"/>
            <p:nvPr/>
          </p:nvSpPr>
          <p:spPr>
            <a:xfrm>
              <a:off x="4401947" y="400708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CFFB8B8-0F87-C143-A358-ACEE575308C1}"/>
                </a:ext>
              </a:extLst>
            </p:cNvPr>
            <p:cNvSpPr/>
            <p:nvPr/>
          </p:nvSpPr>
          <p:spPr>
            <a:xfrm>
              <a:off x="1978335" y="4800647"/>
              <a:ext cx="2920494" cy="872203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9D94FC2-990C-1A48-8453-8D0E8B50FCFE}"/>
                </a:ext>
              </a:extLst>
            </p:cNvPr>
            <p:cNvCxnSpPr>
              <a:cxnSpLocks/>
            </p:cNvCxnSpPr>
            <p:nvPr/>
          </p:nvCxnSpPr>
          <p:spPr>
            <a:xfrm>
              <a:off x="908360" y="4764050"/>
              <a:ext cx="633771" cy="2020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A3161CA-A1CE-9E47-80B2-AB6B196BB19F}"/>
                </a:ext>
              </a:extLst>
            </p:cNvPr>
            <p:cNvCxnSpPr/>
            <p:nvPr/>
          </p:nvCxnSpPr>
          <p:spPr>
            <a:xfrm>
              <a:off x="2221822" y="5772820"/>
              <a:ext cx="2548963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C814C9C-7B74-3A4C-8529-BB115D790A7A}"/>
                </a:ext>
              </a:extLst>
            </p:cNvPr>
            <p:cNvSpPr/>
            <p:nvPr/>
          </p:nvSpPr>
          <p:spPr>
            <a:xfrm rot="16200000">
              <a:off x="3374602" y="5672850"/>
              <a:ext cx="76025" cy="999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Oval 132">
            <a:extLst>
              <a:ext uri="{FF2B5EF4-FFF2-40B4-BE49-F238E27FC236}">
                <a16:creationId xmlns:a16="http://schemas.microsoft.com/office/drawing/2014/main" id="{EF287776-074F-3948-92DA-B60CBFB4197D}"/>
              </a:ext>
            </a:extLst>
          </p:cNvPr>
          <p:cNvSpPr/>
          <p:nvPr/>
        </p:nvSpPr>
        <p:spPr>
          <a:xfrm rot="16200000">
            <a:off x="2898330" y="5635098"/>
            <a:ext cx="76025" cy="999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4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731CDF7-0F65-ED44-A331-91EE74045B71}"/>
              </a:ext>
            </a:extLst>
          </p:cNvPr>
          <p:cNvCxnSpPr>
            <a:cxnSpLocks/>
          </p:cNvCxnSpPr>
          <p:nvPr/>
        </p:nvCxnSpPr>
        <p:spPr>
          <a:xfrm flipH="1" flipV="1">
            <a:off x="7825450" y="4097859"/>
            <a:ext cx="35395" cy="198142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83B79F-DBFA-6B48-8867-6E64A101D388}"/>
              </a:ext>
            </a:extLst>
          </p:cNvPr>
          <p:cNvSpPr txBox="1"/>
          <p:nvPr/>
        </p:nvSpPr>
        <p:spPr>
          <a:xfrm>
            <a:off x="0" y="24969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Peeling off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CC3FFAE-5953-A64F-8DA0-7CA49563BB2C}"/>
              </a:ext>
            </a:extLst>
          </p:cNvPr>
          <p:cNvSpPr/>
          <p:nvPr/>
        </p:nvSpPr>
        <p:spPr>
          <a:xfrm>
            <a:off x="268356" y="775252"/>
            <a:ext cx="6605510" cy="2869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747883-4089-D648-BDFE-6629AB9B9311}"/>
              </a:ext>
            </a:extLst>
          </p:cNvPr>
          <p:cNvSpPr/>
          <p:nvPr/>
        </p:nvSpPr>
        <p:spPr>
          <a:xfrm>
            <a:off x="268356" y="3649902"/>
            <a:ext cx="8337366" cy="2869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26F11-2C2A-BA47-98FD-1F6259AE119B}"/>
              </a:ext>
            </a:extLst>
          </p:cNvPr>
          <p:cNvSpPr txBox="1"/>
          <p:nvPr/>
        </p:nvSpPr>
        <p:spPr>
          <a:xfrm>
            <a:off x="7056838" y="1269920"/>
            <a:ext cx="382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belt assembly rolls to the right.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900820-6ACA-1B40-931D-1C23EA2D5054}"/>
              </a:ext>
            </a:extLst>
          </p:cNvPr>
          <p:cNvSpPr/>
          <p:nvPr/>
        </p:nvSpPr>
        <p:spPr>
          <a:xfrm>
            <a:off x="340435" y="844826"/>
            <a:ext cx="337931" cy="327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AD37178-BF24-3846-AACD-7666D20BC88D}"/>
              </a:ext>
            </a:extLst>
          </p:cNvPr>
          <p:cNvSpPr/>
          <p:nvPr/>
        </p:nvSpPr>
        <p:spPr>
          <a:xfrm>
            <a:off x="338966" y="3706223"/>
            <a:ext cx="337931" cy="327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967F81-6F4E-3441-817F-90B9D00FC531}"/>
              </a:ext>
            </a:extLst>
          </p:cNvPr>
          <p:cNvCxnSpPr/>
          <p:nvPr/>
        </p:nvCxnSpPr>
        <p:spPr>
          <a:xfrm>
            <a:off x="7305261" y="3081130"/>
            <a:ext cx="10535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D71EBC-1BA6-B047-A0A9-0D5F5BBE8571}"/>
              </a:ext>
            </a:extLst>
          </p:cNvPr>
          <p:cNvCxnSpPr>
            <a:cxnSpLocks/>
          </p:cNvCxnSpPr>
          <p:nvPr/>
        </p:nvCxnSpPr>
        <p:spPr>
          <a:xfrm flipV="1">
            <a:off x="7305261" y="2663687"/>
            <a:ext cx="864704" cy="417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B2EBC7C-C56E-8D45-9C22-35573639A295}"/>
              </a:ext>
            </a:extLst>
          </p:cNvPr>
          <p:cNvCxnSpPr>
            <a:cxnSpLocks/>
          </p:cNvCxnSpPr>
          <p:nvPr/>
        </p:nvCxnSpPr>
        <p:spPr>
          <a:xfrm flipV="1">
            <a:off x="7305261" y="2185893"/>
            <a:ext cx="0" cy="8952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C25F45-1787-3242-974C-74FBFA473BCF}"/>
              </a:ext>
            </a:extLst>
          </p:cNvPr>
          <p:cNvSpPr txBox="1"/>
          <p:nvPr/>
        </p:nvSpPr>
        <p:spPr>
          <a:xfrm>
            <a:off x="8321669" y="28823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8BB086-41E6-3C4D-B9BD-B1850F1A2FDA}"/>
              </a:ext>
            </a:extLst>
          </p:cNvPr>
          <p:cNvSpPr txBox="1"/>
          <p:nvPr/>
        </p:nvSpPr>
        <p:spPr>
          <a:xfrm>
            <a:off x="8104333" y="24347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802F46-07D5-2E4E-9E2E-7CC66D9585CA}"/>
              </a:ext>
            </a:extLst>
          </p:cNvPr>
          <p:cNvSpPr txBox="1"/>
          <p:nvPr/>
        </p:nvSpPr>
        <p:spPr>
          <a:xfrm>
            <a:off x="7285068" y="1992861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72" name="Diagonal Stripe 71">
            <a:extLst>
              <a:ext uri="{FF2B5EF4-FFF2-40B4-BE49-F238E27FC236}">
                <a16:creationId xmlns:a16="http://schemas.microsoft.com/office/drawing/2014/main" id="{E778E834-7D48-964E-8201-824155E6D01C}"/>
              </a:ext>
            </a:extLst>
          </p:cNvPr>
          <p:cNvSpPr/>
          <p:nvPr/>
        </p:nvSpPr>
        <p:spPr>
          <a:xfrm rot="18431638">
            <a:off x="1370437" y="2697267"/>
            <a:ext cx="648671" cy="476927"/>
          </a:xfrm>
          <a:prstGeom prst="diagStrip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0A117D9-FF49-ED44-AAAF-B143B3CB207A}"/>
              </a:ext>
            </a:extLst>
          </p:cNvPr>
          <p:cNvCxnSpPr>
            <a:cxnSpLocks/>
            <a:stCxn id="111" idx="7"/>
          </p:cNvCxnSpPr>
          <p:nvPr/>
        </p:nvCxnSpPr>
        <p:spPr>
          <a:xfrm flipV="1">
            <a:off x="4451953" y="1210522"/>
            <a:ext cx="1647413" cy="136527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DB95BD6-CA16-1F49-9D51-4BC3EAEE8A65}"/>
              </a:ext>
            </a:extLst>
          </p:cNvPr>
          <p:cNvSpPr/>
          <p:nvPr/>
        </p:nvSpPr>
        <p:spPr>
          <a:xfrm>
            <a:off x="862285" y="3168840"/>
            <a:ext cx="5672866" cy="229471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5200E7-B6AD-E543-A5B6-7BD8C32C861E}"/>
              </a:ext>
            </a:extLst>
          </p:cNvPr>
          <p:cNvCxnSpPr>
            <a:cxnSpLocks/>
          </p:cNvCxnSpPr>
          <p:nvPr/>
        </p:nvCxnSpPr>
        <p:spPr>
          <a:xfrm flipV="1">
            <a:off x="1055154" y="2346669"/>
            <a:ext cx="0" cy="822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DA5AD0-3B27-B74E-88A7-205B8BED0A62}"/>
              </a:ext>
            </a:extLst>
          </p:cNvPr>
          <p:cNvGrpSpPr/>
          <p:nvPr/>
        </p:nvGrpSpPr>
        <p:grpSpPr>
          <a:xfrm>
            <a:off x="793519" y="-341220"/>
            <a:ext cx="2139392" cy="2920998"/>
            <a:chOff x="5843195" y="1505403"/>
            <a:chExt cx="2139392" cy="2920998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B2D98EC-A6C3-9A43-8F06-9B11A96CBBB6}"/>
                </a:ext>
              </a:extLst>
            </p:cNvPr>
            <p:cNvSpPr/>
            <p:nvPr/>
          </p:nvSpPr>
          <p:spPr>
            <a:xfrm>
              <a:off x="5843195" y="3963822"/>
              <a:ext cx="505610" cy="46257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A2BBA64-128A-FA46-8189-CDD64ECD65E7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>
              <a:off x="7745901" y="1505403"/>
              <a:ext cx="236686" cy="19161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EE9DC71-DDB0-0643-AA69-2CA7C8EFC9C1}"/>
              </a:ext>
            </a:extLst>
          </p:cNvPr>
          <p:cNvCxnSpPr>
            <a:cxnSpLocks/>
          </p:cNvCxnSpPr>
          <p:nvPr/>
        </p:nvCxnSpPr>
        <p:spPr>
          <a:xfrm flipH="1" flipV="1">
            <a:off x="6084164" y="1195180"/>
            <a:ext cx="35395" cy="198142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561E961-67CF-9C4D-AE52-BE75DC830853}"/>
              </a:ext>
            </a:extLst>
          </p:cNvPr>
          <p:cNvGrpSpPr/>
          <p:nvPr/>
        </p:nvGrpSpPr>
        <p:grpSpPr>
          <a:xfrm>
            <a:off x="2975760" y="2221833"/>
            <a:ext cx="2824426" cy="792161"/>
            <a:chOff x="6185647" y="4184725"/>
            <a:chExt cx="4184725" cy="104349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9076044-2E9B-9A4F-834C-B689A356DC1D}"/>
                </a:ext>
              </a:extLst>
            </p:cNvPr>
            <p:cNvSpPr/>
            <p:nvPr/>
          </p:nvSpPr>
          <p:spPr>
            <a:xfrm>
              <a:off x="6185647" y="4184725"/>
              <a:ext cx="4184725" cy="103273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16-Point Star 105">
              <a:extLst>
                <a:ext uri="{FF2B5EF4-FFF2-40B4-BE49-F238E27FC236}">
                  <a16:creationId xmlns:a16="http://schemas.microsoft.com/office/drawing/2014/main" id="{6F3A8F77-3356-E249-B2F6-9378CFE21ABC}"/>
                </a:ext>
              </a:extLst>
            </p:cNvPr>
            <p:cNvSpPr/>
            <p:nvPr/>
          </p:nvSpPr>
          <p:spPr>
            <a:xfrm>
              <a:off x="7767020" y="4195481"/>
              <a:ext cx="1043492" cy="1032735"/>
            </a:xfrm>
            <a:prstGeom prst="star16">
              <a:avLst/>
            </a:prstGeom>
            <a:solidFill>
              <a:srgbClr val="B833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16-Point Star 106">
              <a:extLst>
                <a:ext uri="{FF2B5EF4-FFF2-40B4-BE49-F238E27FC236}">
                  <a16:creationId xmlns:a16="http://schemas.microsoft.com/office/drawing/2014/main" id="{9905980D-73A2-EB4C-AC8C-C18CA6E43CE8}"/>
                </a:ext>
              </a:extLst>
            </p:cNvPr>
            <p:cNvSpPr/>
            <p:nvPr/>
          </p:nvSpPr>
          <p:spPr>
            <a:xfrm rot="567957">
              <a:off x="6957509" y="4265774"/>
              <a:ext cx="930536" cy="914402"/>
            </a:xfrm>
            <a:prstGeom prst="star16">
              <a:avLst/>
            </a:prstGeom>
            <a:solidFill>
              <a:srgbClr val="B833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16-Point Star 107">
              <a:extLst>
                <a:ext uri="{FF2B5EF4-FFF2-40B4-BE49-F238E27FC236}">
                  <a16:creationId xmlns:a16="http://schemas.microsoft.com/office/drawing/2014/main" id="{12A244F8-406F-7649-B721-137898B0D1AE}"/>
                </a:ext>
              </a:extLst>
            </p:cNvPr>
            <p:cNvSpPr/>
            <p:nvPr/>
          </p:nvSpPr>
          <p:spPr>
            <a:xfrm rot="567957">
              <a:off x="8689485" y="4243890"/>
              <a:ext cx="930536" cy="914402"/>
            </a:xfrm>
            <a:prstGeom prst="star16">
              <a:avLst/>
            </a:prstGeom>
            <a:solidFill>
              <a:srgbClr val="B833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C617A40-F8A2-F640-8BC1-84B949E49A10}"/>
                </a:ext>
              </a:extLst>
            </p:cNvPr>
            <p:cNvSpPr/>
            <p:nvPr/>
          </p:nvSpPr>
          <p:spPr>
            <a:xfrm>
              <a:off x="7331336" y="4636913"/>
              <a:ext cx="182880" cy="172123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7FF40FF-8B0B-9A45-BAFB-E7F0262AB430}"/>
                </a:ext>
              </a:extLst>
            </p:cNvPr>
            <p:cNvSpPr/>
            <p:nvPr/>
          </p:nvSpPr>
          <p:spPr>
            <a:xfrm>
              <a:off x="9063313" y="4605006"/>
              <a:ext cx="182880" cy="172123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3DFE6C6-55D4-2E4F-B3BC-B06D4E937D8A}"/>
                </a:ext>
              </a:extLst>
            </p:cNvPr>
            <p:cNvSpPr/>
            <p:nvPr/>
          </p:nvSpPr>
          <p:spPr>
            <a:xfrm>
              <a:off x="8216706" y="4625786"/>
              <a:ext cx="182880" cy="172123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46256B5-C10E-E440-A426-5CCC00408CD3}"/>
              </a:ext>
            </a:extLst>
          </p:cNvPr>
          <p:cNvSpPr txBox="1"/>
          <p:nvPr/>
        </p:nvSpPr>
        <p:spPr>
          <a:xfrm>
            <a:off x="4517100" y="135140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34F0D01-A943-6646-988A-F2C5FB33A8C7}"/>
              </a:ext>
            </a:extLst>
          </p:cNvPr>
          <p:cNvSpPr/>
          <p:nvPr/>
        </p:nvSpPr>
        <p:spPr>
          <a:xfrm>
            <a:off x="2922940" y="2185893"/>
            <a:ext cx="2920494" cy="87220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3DD316B-4FD7-1849-99D8-E18996A23139}"/>
              </a:ext>
            </a:extLst>
          </p:cNvPr>
          <p:cNvCxnSpPr>
            <a:cxnSpLocks/>
          </p:cNvCxnSpPr>
          <p:nvPr/>
        </p:nvCxnSpPr>
        <p:spPr>
          <a:xfrm>
            <a:off x="1023513" y="2108371"/>
            <a:ext cx="633771" cy="2020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80BA080-F43A-3D40-A7E1-5549CDF5AFDF}"/>
              </a:ext>
            </a:extLst>
          </p:cNvPr>
          <p:cNvCxnSpPr/>
          <p:nvPr/>
        </p:nvCxnSpPr>
        <p:spPr>
          <a:xfrm>
            <a:off x="2336975" y="3117141"/>
            <a:ext cx="2548963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24B591B-F4C1-3F4E-AE5A-875BB0BB0DE6}"/>
              </a:ext>
            </a:extLst>
          </p:cNvPr>
          <p:cNvSpPr/>
          <p:nvPr/>
        </p:nvSpPr>
        <p:spPr>
          <a:xfrm rot="16200000">
            <a:off x="3489755" y="3017171"/>
            <a:ext cx="76025" cy="999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U-Turn Arrow 114">
            <a:extLst>
              <a:ext uri="{FF2B5EF4-FFF2-40B4-BE49-F238E27FC236}">
                <a16:creationId xmlns:a16="http://schemas.microsoft.com/office/drawing/2014/main" id="{834E4E5C-3233-0B4F-A63E-0F4D696E768D}"/>
              </a:ext>
            </a:extLst>
          </p:cNvPr>
          <p:cNvSpPr/>
          <p:nvPr/>
        </p:nvSpPr>
        <p:spPr>
          <a:xfrm rot="427156">
            <a:off x="4032250" y="1852248"/>
            <a:ext cx="547747" cy="222746"/>
          </a:xfrm>
          <a:prstGeom prst="uturn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F287776-074F-3948-92DA-B60CBFB4197D}"/>
              </a:ext>
            </a:extLst>
          </p:cNvPr>
          <p:cNvSpPr/>
          <p:nvPr/>
        </p:nvSpPr>
        <p:spPr>
          <a:xfrm rot="16200000">
            <a:off x="3137008" y="2296683"/>
            <a:ext cx="76025" cy="999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iagonal Stripe 59">
            <a:extLst>
              <a:ext uri="{FF2B5EF4-FFF2-40B4-BE49-F238E27FC236}">
                <a16:creationId xmlns:a16="http://schemas.microsoft.com/office/drawing/2014/main" id="{2CC0724D-09A4-6D45-9BE1-53EED49D6D39}"/>
              </a:ext>
            </a:extLst>
          </p:cNvPr>
          <p:cNvSpPr/>
          <p:nvPr/>
        </p:nvSpPr>
        <p:spPr>
          <a:xfrm rot="18431638">
            <a:off x="1292862" y="5549038"/>
            <a:ext cx="648671" cy="476927"/>
          </a:xfrm>
          <a:prstGeom prst="diagStrip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2806244-CAFD-CD44-98E6-94995D1F91C2}"/>
              </a:ext>
            </a:extLst>
          </p:cNvPr>
          <p:cNvCxnSpPr>
            <a:cxnSpLocks/>
            <a:stCxn id="96" idx="7"/>
          </p:cNvCxnSpPr>
          <p:nvPr/>
        </p:nvCxnSpPr>
        <p:spPr>
          <a:xfrm flipV="1">
            <a:off x="6167864" y="4092309"/>
            <a:ext cx="1647413" cy="136527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03B7B48-504D-1F4C-B3FE-272BF16FE42E}"/>
              </a:ext>
            </a:extLst>
          </p:cNvPr>
          <p:cNvSpPr/>
          <p:nvPr/>
        </p:nvSpPr>
        <p:spPr>
          <a:xfrm>
            <a:off x="784709" y="6033901"/>
            <a:ext cx="7608463" cy="236059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31147E2-A623-7F45-8DCA-CE83A5615D0E}"/>
              </a:ext>
            </a:extLst>
          </p:cNvPr>
          <p:cNvCxnSpPr>
            <a:cxnSpLocks/>
          </p:cNvCxnSpPr>
          <p:nvPr/>
        </p:nvCxnSpPr>
        <p:spPr>
          <a:xfrm flipV="1">
            <a:off x="977579" y="5198440"/>
            <a:ext cx="0" cy="822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E3B92C8-5623-A44C-9228-3C730A3B0EDF}"/>
              </a:ext>
            </a:extLst>
          </p:cNvPr>
          <p:cNvGrpSpPr/>
          <p:nvPr/>
        </p:nvGrpSpPr>
        <p:grpSpPr>
          <a:xfrm>
            <a:off x="4691671" y="5103620"/>
            <a:ext cx="2824426" cy="792161"/>
            <a:chOff x="6185647" y="4184725"/>
            <a:chExt cx="4184725" cy="1043491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AC9F7B5-A628-6D40-A372-90188D7B4250}"/>
                </a:ext>
              </a:extLst>
            </p:cNvPr>
            <p:cNvSpPr/>
            <p:nvPr/>
          </p:nvSpPr>
          <p:spPr>
            <a:xfrm>
              <a:off x="6185647" y="4184725"/>
              <a:ext cx="4184725" cy="103273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16-Point Star 89">
              <a:extLst>
                <a:ext uri="{FF2B5EF4-FFF2-40B4-BE49-F238E27FC236}">
                  <a16:creationId xmlns:a16="http://schemas.microsoft.com/office/drawing/2014/main" id="{E10CFB13-6A2B-AF40-BD8E-90F2AB1D0A11}"/>
                </a:ext>
              </a:extLst>
            </p:cNvPr>
            <p:cNvSpPr/>
            <p:nvPr/>
          </p:nvSpPr>
          <p:spPr>
            <a:xfrm>
              <a:off x="7767020" y="4195481"/>
              <a:ext cx="1043492" cy="1032735"/>
            </a:xfrm>
            <a:prstGeom prst="star16">
              <a:avLst/>
            </a:prstGeom>
            <a:solidFill>
              <a:srgbClr val="B833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16-Point Star 90">
              <a:extLst>
                <a:ext uri="{FF2B5EF4-FFF2-40B4-BE49-F238E27FC236}">
                  <a16:creationId xmlns:a16="http://schemas.microsoft.com/office/drawing/2014/main" id="{5FDEDE0B-5B60-9846-855D-4F2F21604218}"/>
                </a:ext>
              </a:extLst>
            </p:cNvPr>
            <p:cNvSpPr/>
            <p:nvPr/>
          </p:nvSpPr>
          <p:spPr>
            <a:xfrm rot="567957">
              <a:off x="6957509" y="4265774"/>
              <a:ext cx="930536" cy="914402"/>
            </a:xfrm>
            <a:prstGeom prst="star16">
              <a:avLst/>
            </a:prstGeom>
            <a:solidFill>
              <a:srgbClr val="B833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16-Point Star 92">
              <a:extLst>
                <a:ext uri="{FF2B5EF4-FFF2-40B4-BE49-F238E27FC236}">
                  <a16:creationId xmlns:a16="http://schemas.microsoft.com/office/drawing/2014/main" id="{0C33C785-F6F5-2A4C-B759-DA11AC53ADA2}"/>
                </a:ext>
              </a:extLst>
            </p:cNvPr>
            <p:cNvSpPr/>
            <p:nvPr/>
          </p:nvSpPr>
          <p:spPr>
            <a:xfrm rot="567957">
              <a:off x="8689485" y="4243890"/>
              <a:ext cx="930536" cy="914402"/>
            </a:xfrm>
            <a:prstGeom prst="star16">
              <a:avLst/>
            </a:prstGeom>
            <a:solidFill>
              <a:srgbClr val="B833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F6DAAAB-D823-4B44-B4AE-4E6A3F3395A7}"/>
                </a:ext>
              </a:extLst>
            </p:cNvPr>
            <p:cNvSpPr/>
            <p:nvPr/>
          </p:nvSpPr>
          <p:spPr>
            <a:xfrm>
              <a:off x="7331336" y="4636913"/>
              <a:ext cx="182880" cy="172123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3511800-A58A-0C47-83D1-75D1F970C0B8}"/>
                </a:ext>
              </a:extLst>
            </p:cNvPr>
            <p:cNvSpPr/>
            <p:nvPr/>
          </p:nvSpPr>
          <p:spPr>
            <a:xfrm>
              <a:off x="9063313" y="4605006"/>
              <a:ext cx="182880" cy="172123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6159B55-3E0F-A942-A5B8-1E9BE79FD235}"/>
                </a:ext>
              </a:extLst>
            </p:cNvPr>
            <p:cNvSpPr/>
            <p:nvPr/>
          </p:nvSpPr>
          <p:spPr>
            <a:xfrm>
              <a:off x="8216706" y="4625786"/>
              <a:ext cx="182880" cy="172123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AD0518F7-3F18-B64A-B115-1D5EEF8A27F3}"/>
              </a:ext>
            </a:extLst>
          </p:cNvPr>
          <p:cNvSpPr txBox="1"/>
          <p:nvPr/>
        </p:nvSpPr>
        <p:spPr>
          <a:xfrm>
            <a:off x="7137431" y="42160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83B202E-5353-E74D-A0AA-742D70FB6EA6}"/>
              </a:ext>
            </a:extLst>
          </p:cNvPr>
          <p:cNvSpPr/>
          <p:nvPr/>
        </p:nvSpPr>
        <p:spPr>
          <a:xfrm>
            <a:off x="4638851" y="5067680"/>
            <a:ext cx="2920494" cy="87220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1135D1B-EA4C-6040-85C4-F250670F4B5D}"/>
              </a:ext>
            </a:extLst>
          </p:cNvPr>
          <p:cNvCxnSpPr>
            <a:cxnSpLocks/>
          </p:cNvCxnSpPr>
          <p:nvPr/>
        </p:nvCxnSpPr>
        <p:spPr>
          <a:xfrm>
            <a:off x="945938" y="4960142"/>
            <a:ext cx="633771" cy="2020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A6FD860-349F-544D-B7E9-D2DD81294C49}"/>
              </a:ext>
            </a:extLst>
          </p:cNvPr>
          <p:cNvCxnSpPr/>
          <p:nvPr/>
        </p:nvCxnSpPr>
        <p:spPr>
          <a:xfrm>
            <a:off x="2259400" y="5968912"/>
            <a:ext cx="2548963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498BAC1-C98B-5B45-B8D2-DF8975430C88}"/>
              </a:ext>
            </a:extLst>
          </p:cNvPr>
          <p:cNvSpPr/>
          <p:nvPr/>
        </p:nvSpPr>
        <p:spPr>
          <a:xfrm rot="16200000">
            <a:off x="3412180" y="5868942"/>
            <a:ext cx="76025" cy="999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U-Turn Arrow 101">
            <a:extLst>
              <a:ext uri="{FF2B5EF4-FFF2-40B4-BE49-F238E27FC236}">
                <a16:creationId xmlns:a16="http://schemas.microsoft.com/office/drawing/2014/main" id="{C0F0C754-B554-7440-8274-C61E6F9F374C}"/>
              </a:ext>
            </a:extLst>
          </p:cNvPr>
          <p:cNvSpPr/>
          <p:nvPr/>
        </p:nvSpPr>
        <p:spPr>
          <a:xfrm rot="427156">
            <a:off x="5207242" y="4782822"/>
            <a:ext cx="547747" cy="222746"/>
          </a:xfrm>
          <a:prstGeom prst="uturn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32F0001-43EF-EC4B-8F4F-86B10E23A803}"/>
              </a:ext>
            </a:extLst>
          </p:cNvPr>
          <p:cNvSpPr/>
          <p:nvPr/>
        </p:nvSpPr>
        <p:spPr>
          <a:xfrm rot="16200000">
            <a:off x="7549786" y="5503666"/>
            <a:ext cx="76025" cy="999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1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731CDF7-0F65-ED44-A331-91EE74045B71}"/>
              </a:ext>
            </a:extLst>
          </p:cNvPr>
          <p:cNvCxnSpPr>
            <a:cxnSpLocks/>
          </p:cNvCxnSpPr>
          <p:nvPr/>
        </p:nvCxnSpPr>
        <p:spPr>
          <a:xfrm flipH="1" flipV="1">
            <a:off x="6027624" y="4047806"/>
            <a:ext cx="35395" cy="198142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83B79F-DBFA-6B48-8867-6E64A101D388}"/>
              </a:ext>
            </a:extLst>
          </p:cNvPr>
          <p:cNvSpPr txBox="1"/>
          <p:nvPr/>
        </p:nvSpPr>
        <p:spPr>
          <a:xfrm>
            <a:off x="0" y="24969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Peeling off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CC3FFAE-5953-A64F-8DA0-7CA49563BB2C}"/>
              </a:ext>
            </a:extLst>
          </p:cNvPr>
          <p:cNvSpPr/>
          <p:nvPr/>
        </p:nvSpPr>
        <p:spPr>
          <a:xfrm>
            <a:off x="268356" y="775252"/>
            <a:ext cx="8337366" cy="2869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747883-4089-D648-BDFE-6629AB9B9311}"/>
              </a:ext>
            </a:extLst>
          </p:cNvPr>
          <p:cNvSpPr/>
          <p:nvPr/>
        </p:nvSpPr>
        <p:spPr>
          <a:xfrm>
            <a:off x="268356" y="3649902"/>
            <a:ext cx="8337366" cy="2869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900820-6ACA-1B40-931D-1C23EA2D5054}"/>
              </a:ext>
            </a:extLst>
          </p:cNvPr>
          <p:cNvSpPr/>
          <p:nvPr/>
        </p:nvSpPr>
        <p:spPr>
          <a:xfrm>
            <a:off x="340435" y="844826"/>
            <a:ext cx="337931" cy="327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AD37178-BF24-3846-AACD-7666D20BC88D}"/>
              </a:ext>
            </a:extLst>
          </p:cNvPr>
          <p:cNvSpPr/>
          <p:nvPr/>
        </p:nvSpPr>
        <p:spPr>
          <a:xfrm>
            <a:off x="338966" y="3706223"/>
            <a:ext cx="337931" cy="327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60" name="Diagonal Stripe 59">
            <a:extLst>
              <a:ext uri="{FF2B5EF4-FFF2-40B4-BE49-F238E27FC236}">
                <a16:creationId xmlns:a16="http://schemas.microsoft.com/office/drawing/2014/main" id="{2CC0724D-09A4-6D45-9BE1-53EED49D6D39}"/>
              </a:ext>
            </a:extLst>
          </p:cNvPr>
          <p:cNvSpPr/>
          <p:nvPr/>
        </p:nvSpPr>
        <p:spPr>
          <a:xfrm rot="18431638">
            <a:off x="1292862" y="5549038"/>
            <a:ext cx="648671" cy="476927"/>
          </a:xfrm>
          <a:prstGeom prst="diagStrip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2806244-CAFD-CD44-98E6-94995D1F91C2}"/>
              </a:ext>
            </a:extLst>
          </p:cNvPr>
          <p:cNvCxnSpPr>
            <a:cxnSpLocks/>
            <a:stCxn id="96" idx="7"/>
          </p:cNvCxnSpPr>
          <p:nvPr/>
        </p:nvCxnSpPr>
        <p:spPr>
          <a:xfrm flipV="1">
            <a:off x="4397909" y="4039313"/>
            <a:ext cx="1647413" cy="136527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03B7B48-504D-1F4C-B3FE-272BF16FE42E}"/>
              </a:ext>
            </a:extLst>
          </p:cNvPr>
          <p:cNvSpPr/>
          <p:nvPr/>
        </p:nvSpPr>
        <p:spPr>
          <a:xfrm>
            <a:off x="784709" y="6033901"/>
            <a:ext cx="7608463" cy="236059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31147E2-A623-7F45-8DCA-CE83A5615D0E}"/>
              </a:ext>
            </a:extLst>
          </p:cNvPr>
          <p:cNvCxnSpPr>
            <a:cxnSpLocks/>
          </p:cNvCxnSpPr>
          <p:nvPr/>
        </p:nvCxnSpPr>
        <p:spPr>
          <a:xfrm flipV="1">
            <a:off x="977579" y="5198440"/>
            <a:ext cx="0" cy="822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E3B92C8-5623-A44C-9228-3C730A3B0EDF}"/>
              </a:ext>
            </a:extLst>
          </p:cNvPr>
          <p:cNvGrpSpPr/>
          <p:nvPr/>
        </p:nvGrpSpPr>
        <p:grpSpPr>
          <a:xfrm>
            <a:off x="2921716" y="5050624"/>
            <a:ext cx="2824426" cy="792161"/>
            <a:chOff x="6185647" y="4184725"/>
            <a:chExt cx="4184725" cy="1043491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AC9F7B5-A628-6D40-A372-90188D7B4250}"/>
                </a:ext>
              </a:extLst>
            </p:cNvPr>
            <p:cNvSpPr/>
            <p:nvPr/>
          </p:nvSpPr>
          <p:spPr>
            <a:xfrm>
              <a:off x="6185647" y="4184725"/>
              <a:ext cx="4184725" cy="103273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16-Point Star 89">
              <a:extLst>
                <a:ext uri="{FF2B5EF4-FFF2-40B4-BE49-F238E27FC236}">
                  <a16:creationId xmlns:a16="http://schemas.microsoft.com/office/drawing/2014/main" id="{E10CFB13-6A2B-AF40-BD8E-90F2AB1D0A11}"/>
                </a:ext>
              </a:extLst>
            </p:cNvPr>
            <p:cNvSpPr/>
            <p:nvPr/>
          </p:nvSpPr>
          <p:spPr>
            <a:xfrm>
              <a:off x="7767020" y="4195481"/>
              <a:ext cx="1043492" cy="1032735"/>
            </a:xfrm>
            <a:prstGeom prst="star16">
              <a:avLst/>
            </a:prstGeom>
            <a:solidFill>
              <a:srgbClr val="B833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16-Point Star 90">
              <a:extLst>
                <a:ext uri="{FF2B5EF4-FFF2-40B4-BE49-F238E27FC236}">
                  <a16:creationId xmlns:a16="http://schemas.microsoft.com/office/drawing/2014/main" id="{5FDEDE0B-5B60-9846-855D-4F2F21604218}"/>
                </a:ext>
              </a:extLst>
            </p:cNvPr>
            <p:cNvSpPr/>
            <p:nvPr/>
          </p:nvSpPr>
          <p:spPr>
            <a:xfrm rot="567957">
              <a:off x="6957509" y="4265774"/>
              <a:ext cx="930536" cy="914402"/>
            </a:xfrm>
            <a:prstGeom prst="star16">
              <a:avLst/>
            </a:prstGeom>
            <a:solidFill>
              <a:srgbClr val="B833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16-Point Star 92">
              <a:extLst>
                <a:ext uri="{FF2B5EF4-FFF2-40B4-BE49-F238E27FC236}">
                  <a16:creationId xmlns:a16="http://schemas.microsoft.com/office/drawing/2014/main" id="{0C33C785-F6F5-2A4C-B759-DA11AC53ADA2}"/>
                </a:ext>
              </a:extLst>
            </p:cNvPr>
            <p:cNvSpPr/>
            <p:nvPr/>
          </p:nvSpPr>
          <p:spPr>
            <a:xfrm rot="567957">
              <a:off x="8689485" y="4243890"/>
              <a:ext cx="930536" cy="914402"/>
            </a:xfrm>
            <a:prstGeom prst="star16">
              <a:avLst/>
            </a:prstGeom>
            <a:solidFill>
              <a:srgbClr val="B833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F6DAAAB-D823-4B44-B4AE-4E6A3F3395A7}"/>
                </a:ext>
              </a:extLst>
            </p:cNvPr>
            <p:cNvSpPr/>
            <p:nvPr/>
          </p:nvSpPr>
          <p:spPr>
            <a:xfrm>
              <a:off x="7331336" y="4636913"/>
              <a:ext cx="182880" cy="172123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3511800-A58A-0C47-83D1-75D1F970C0B8}"/>
                </a:ext>
              </a:extLst>
            </p:cNvPr>
            <p:cNvSpPr/>
            <p:nvPr/>
          </p:nvSpPr>
          <p:spPr>
            <a:xfrm>
              <a:off x="9063313" y="4605006"/>
              <a:ext cx="182880" cy="172123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6159B55-3E0F-A942-A5B8-1E9BE79FD235}"/>
                </a:ext>
              </a:extLst>
            </p:cNvPr>
            <p:cNvSpPr/>
            <p:nvPr/>
          </p:nvSpPr>
          <p:spPr>
            <a:xfrm>
              <a:off x="8216706" y="4625786"/>
              <a:ext cx="182880" cy="172123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F83B202E-5353-E74D-A0AA-742D70FB6EA6}"/>
              </a:ext>
            </a:extLst>
          </p:cNvPr>
          <p:cNvSpPr/>
          <p:nvPr/>
        </p:nvSpPr>
        <p:spPr>
          <a:xfrm>
            <a:off x="2868896" y="5014684"/>
            <a:ext cx="2920494" cy="87220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1135D1B-EA4C-6040-85C4-F250670F4B5D}"/>
              </a:ext>
            </a:extLst>
          </p:cNvPr>
          <p:cNvCxnSpPr>
            <a:cxnSpLocks/>
          </p:cNvCxnSpPr>
          <p:nvPr/>
        </p:nvCxnSpPr>
        <p:spPr>
          <a:xfrm>
            <a:off x="945938" y="4960142"/>
            <a:ext cx="633771" cy="2020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A6FD860-349F-544D-B7E9-D2DD81294C49}"/>
              </a:ext>
            </a:extLst>
          </p:cNvPr>
          <p:cNvCxnSpPr/>
          <p:nvPr/>
        </p:nvCxnSpPr>
        <p:spPr>
          <a:xfrm>
            <a:off x="2259400" y="5968912"/>
            <a:ext cx="2548963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498BAC1-C98B-5B45-B8D2-DF8975430C88}"/>
              </a:ext>
            </a:extLst>
          </p:cNvPr>
          <p:cNvSpPr/>
          <p:nvPr/>
        </p:nvSpPr>
        <p:spPr>
          <a:xfrm rot="16200000">
            <a:off x="3412180" y="5868942"/>
            <a:ext cx="76025" cy="999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32F0001-43EF-EC4B-8F4F-86B10E23A803}"/>
              </a:ext>
            </a:extLst>
          </p:cNvPr>
          <p:cNvSpPr/>
          <p:nvPr/>
        </p:nvSpPr>
        <p:spPr>
          <a:xfrm rot="16200000">
            <a:off x="3634077" y="5840985"/>
            <a:ext cx="76025" cy="999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988EC2D-6DFF-144E-9F68-614FD03A91DA}"/>
              </a:ext>
            </a:extLst>
          </p:cNvPr>
          <p:cNvCxnSpPr>
            <a:cxnSpLocks/>
          </p:cNvCxnSpPr>
          <p:nvPr/>
        </p:nvCxnSpPr>
        <p:spPr>
          <a:xfrm flipH="1" flipV="1">
            <a:off x="7717638" y="1139206"/>
            <a:ext cx="35395" cy="198142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gonal Stripe 57">
            <a:extLst>
              <a:ext uri="{FF2B5EF4-FFF2-40B4-BE49-F238E27FC236}">
                <a16:creationId xmlns:a16="http://schemas.microsoft.com/office/drawing/2014/main" id="{7F8C67A1-62E2-3544-B3E8-881066F8D6EA}"/>
              </a:ext>
            </a:extLst>
          </p:cNvPr>
          <p:cNvSpPr/>
          <p:nvPr/>
        </p:nvSpPr>
        <p:spPr>
          <a:xfrm rot="18431638">
            <a:off x="1185050" y="2590385"/>
            <a:ext cx="648671" cy="476927"/>
          </a:xfrm>
          <a:prstGeom prst="diagStrip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3E7CFE-E0E0-F640-958D-CBB19979CD44}"/>
              </a:ext>
            </a:extLst>
          </p:cNvPr>
          <p:cNvCxnSpPr>
            <a:cxnSpLocks/>
            <a:stCxn id="118" idx="7"/>
          </p:cNvCxnSpPr>
          <p:nvPr/>
        </p:nvCxnSpPr>
        <p:spPr>
          <a:xfrm flipV="1">
            <a:off x="6060052" y="1133656"/>
            <a:ext cx="1647413" cy="136527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B7DC204-E217-4741-905F-1642DF9B2052}"/>
              </a:ext>
            </a:extLst>
          </p:cNvPr>
          <p:cNvSpPr/>
          <p:nvPr/>
        </p:nvSpPr>
        <p:spPr>
          <a:xfrm>
            <a:off x="676897" y="3075248"/>
            <a:ext cx="7608463" cy="236059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01D32F4-FC0C-A74D-A270-2C86B53D59C3}"/>
              </a:ext>
            </a:extLst>
          </p:cNvPr>
          <p:cNvCxnSpPr>
            <a:cxnSpLocks/>
          </p:cNvCxnSpPr>
          <p:nvPr/>
        </p:nvCxnSpPr>
        <p:spPr>
          <a:xfrm flipV="1">
            <a:off x="869767" y="2239787"/>
            <a:ext cx="0" cy="822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B142861-D613-F349-95DB-23A58A424519}"/>
              </a:ext>
            </a:extLst>
          </p:cNvPr>
          <p:cNvGrpSpPr/>
          <p:nvPr/>
        </p:nvGrpSpPr>
        <p:grpSpPr>
          <a:xfrm>
            <a:off x="4583859" y="2144967"/>
            <a:ext cx="2824426" cy="792161"/>
            <a:chOff x="6185647" y="4184725"/>
            <a:chExt cx="4184725" cy="1043491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F45CD5D-149F-2348-9A7C-62D6CEB3C06D}"/>
                </a:ext>
              </a:extLst>
            </p:cNvPr>
            <p:cNvSpPr/>
            <p:nvPr/>
          </p:nvSpPr>
          <p:spPr>
            <a:xfrm>
              <a:off x="6185647" y="4184725"/>
              <a:ext cx="4184725" cy="103273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16-Point Star 66">
              <a:extLst>
                <a:ext uri="{FF2B5EF4-FFF2-40B4-BE49-F238E27FC236}">
                  <a16:creationId xmlns:a16="http://schemas.microsoft.com/office/drawing/2014/main" id="{9E1CD208-9AF3-544F-A1AE-5D41A1C13311}"/>
                </a:ext>
              </a:extLst>
            </p:cNvPr>
            <p:cNvSpPr/>
            <p:nvPr/>
          </p:nvSpPr>
          <p:spPr>
            <a:xfrm>
              <a:off x="7767020" y="4195481"/>
              <a:ext cx="1043492" cy="1032735"/>
            </a:xfrm>
            <a:prstGeom prst="star16">
              <a:avLst/>
            </a:prstGeom>
            <a:solidFill>
              <a:srgbClr val="B833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16-Point Star 104">
              <a:extLst>
                <a:ext uri="{FF2B5EF4-FFF2-40B4-BE49-F238E27FC236}">
                  <a16:creationId xmlns:a16="http://schemas.microsoft.com/office/drawing/2014/main" id="{0455CC47-0B00-0941-B50B-CE7AFC4BD07F}"/>
                </a:ext>
              </a:extLst>
            </p:cNvPr>
            <p:cNvSpPr/>
            <p:nvPr/>
          </p:nvSpPr>
          <p:spPr>
            <a:xfrm rot="567957">
              <a:off x="6957509" y="4265774"/>
              <a:ext cx="930536" cy="914402"/>
            </a:xfrm>
            <a:prstGeom prst="star16">
              <a:avLst/>
            </a:prstGeom>
            <a:solidFill>
              <a:srgbClr val="B833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16-Point Star 113">
              <a:extLst>
                <a:ext uri="{FF2B5EF4-FFF2-40B4-BE49-F238E27FC236}">
                  <a16:creationId xmlns:a16="http://schemas.microsoft.com/office/drawing/2014/main" id="{D9208D89-1E54-4D4F-AA33-CCEA5C660B02}"/>
                </a:ext>
              </a:extLst>
            </p:cNvPr>
            <p:cNvSpPr/>
            <p:nvPr/>
          </p:nvSpPr>
          <p:spPr>
            <a:xfrm rot="567957">
              <a:off x="8689485" y="4243890"/>
              <a:ext cx="930536" cy="914402"/>
            </a:xfrm>
            <a:prstGeom prst="star16">
              <a:avLst/>
            </a:prstGeom>
            <a:solidFill>
              <a:srgbClr val="B833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8AE153A-8932-DE40-A8D2-706DC8FFC7B2}"/>
                </a:ext>
              </a:extLst>
            </p:cNvPr>
            <p:cNvSpPr/>
            <p:nvPr/>
          </p:nvSpPr>
          <p:spPr>
            <a:xfrm>
              <a:off x="7331336" y="4636913"/>
              <a:ext cx="182880" cy="172123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D72AC99-6464-814D-AE04-6FD53C5DB682}"/>
                </a:ext>
              </a:extLst>
            </p:cNvPr>
            <p:cNvSpPr/>
            <p:nvPr/>
          </p:nvSpPr>
          <p:spPr>
            <a:xfrm>
              <a:off x="9063313" y="4605006"/>
              <a:ext cx="182880" cy="172123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4C9AB90-2AC7-9D48-86B2-600EF8D2927F}"/>
                </a:ext>
              </a:extLst>
            </p:cNvPr>
            <p:cNvSpPr/>
            <p:nvPr/>
          </p:nvSpPr>
          <p:spPr>
            <a:xfrm>
              <a:off x="8216706" y="4625786"/>
              <a:ext cx="182880" cy="172123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A385EC1E-A044-5A42-8DCA-1FFD06F48019}"/>
              </a:ext>
            </a:extLst>
          </p:cNvPr>
          <p:cNvSpPr txBox="1"/>
          <p:nvPr/>
        </p:nvSpPr>
        <p:spPr>
          <a:xfrm>
            <a:off x="7029619" y="125739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5FFB6CE-A692-FB42-9490-973E9A530DDE}"/>
              </a:ext>
            </a:extLst>
          </p:cNvPr>
          <p:cNvSpPr/>
          <p:nvPr/>
        </p:nvSpPr>
        <p:spPr>
          <a:xfrm>
            <a:off x="4531039" y="2109027"/>
            <a:ext cx="2920494" cy="87220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FA6BA44-9BAB-6348-8BC7-9BD2C261ED6C}"/>
              </a:ext>
            </a:extLst>
          </p:cNvPr>
          <p:cNvCxnSpPr>
            <a:cxnSpLocks/>
          </p:cNvCxnSpPr>
          <p:nvPr/>
        </p:nvCxnSpPr>
        <p:spPr>
          <a:xfrm>
            <a:off x="838126" y="2001489"/>
            <a:ext cx="633771" cy="2020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33B1ED0-0DF9-C349-8A8F-5763D5F395C8}"/>
              </a:ext>
            </a:extLst>
          </p:cNvPr>
          <p:cNvCxnSpPr/>
          <p:nvPr/>
        </p:nvCxnSpPr>
        <p:spPr>
          <a:xfrm>
            <a:off x="2151588" y="3010259"/>
            <a:ext cx="2548963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A0CE632C-A389-B14A-BEA7-6A4715D68BE5}"/>
              </a:ext>
            </a:extLst>
          </p:cNvPr>
          <p:cNvSpPr/>
          <p:nvPr/>
        </p:nvSpPr>
        <p:spPr>
          <a:xfrm rot="16200000">
            <a:off x="3304368" y="2910289"/>
            <a:ext cx="76025" cy="999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U-Turn Arrow 123">
            <a:extLst>
              <a:ext uri="{FF2B5EF4-FFF2-40B4-BE49-F238E27FC236}">
                <a16:creationId xmlns:a16="http://schemas.microsoft.com/office/drawing/2014/main" id="{FFEFF865-437F-B644-966C-5629464732D7}"/>
              </a:ext>
            </a:extLst>
          </p:cNvPr>
          <p:cNvSpPr/>
          <p:nvPr/>
        </p:nvSpPr>
        <p:spPr>
          <a:xfrm rot="20380365" flipH="1">
            <a:off x="4806834" y="1765349"/>
            <a:ext cx="830378" cy="333327"/>
          </a:xfrm>
          <a:prstGeom prst="uturn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9CC21CC-F424-CE49-981E-B05D70F6E65E}"/>
              </a:ext>
            </a:extLst>
          </p:cNvPr>
          <p:cNvSpPr/>
          <p:nvPr/>
        </p:nvSpPr>
        <p:spPr>
          <a:xfrm rot="16200000">
            <a:off x="7441974" y="2545013"/>
            <a:ext cx="76025" cy="999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C9AEE91-97E0-8A42-88C8-58E4979DF3A5}"/>
              </a:ext>
            </a:extLst>
          </p:cNvPr>
          <p:cNvSpPr txBox="1"/>
          <p:nvPr/>
        </p:nvSpPr>
        <p:spPr>
          <a:xfrm>
            <a:off x="8880098" y="795732"/>
            <a:ext cx="2683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 goes up a little bit,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 shift along x a little bit, to make sure the two flakes come next to each other.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AADD35-433D-FF49-AF80-3C4F805C6713}"/>
              </a:ext>
            </a:extLst>
          </p:cNvPr>
          <p:cNvSpPr txBox="1"/>
          <p:nvPr/>
        </p:nvSpPr>
        <p:spPr>
          <a:xfrm>
            <a:off x="7747494" y="16633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F10C63D-14B2-0F42-B412-C773C7CD39C1}"/>
              </a:ext>
            </a:extLst>
          </p:cNvPr>
          <p:cNvSpPr txBox="1"/>
          <p:nvPr/>
        </p:nvSpPr>
        <p:spPr>
          <a:xfrm>
            <a:off x="9041032" y="3892350"/>
            <a:ext cx="2683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Repeat for 10 times back and forth to thin the graphite and perhaps be left with graphene at some parts.</a:t>
            </a:r>
          </a:p>
        </p:txBody>
      </p:sp>
    </p:spTree>
    <p:extLst>
      <p:ext uri="{BB962C8B-B14F-4D97-AF65-F5344CB8AC3E}">
        <p14:creationId xmlns:p14="http://schemas.microsoft.com/office/powerpoint/2010/main" val="115522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3B79F-DBFA-6B48-8867-6E64A101D388}"/>
              </a:ext>
            </a:extLst>
          </p:cNvPr>
          <p:cNvSpPr txBox="1"/>
          <p:nvPr/>
        </p:nvSpPr>
        <p:spPr>
          <a:xfrm>
            <a:off x="0" y="24969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Person 2: Exfoliation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E4E11A-9C8A-A548-97A9-8DDE5EC6D548}"/>
              </a:ext>
            </a:extLst>
          </p:cNvPr>
          <p:cNvGrpSpPr/>
          <p:nvPr/>
        </p:nvGrpSpPr>
        <p:grpSpPr>
          <a:xfrm>
            <a:off x="509046" y="1471802"/>
            <a:ext cx="5151190" cy="4843891"/>
            <a:chOff x="450796" y="1764410"/>
            <a:chExt cx="5151190" cy="484389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56AA20C-1B26-AC46-A192-DF48730F9256}"/>
                </a:ext>
              </a:extLst>
            </p:cNvPr>
            <p:cNvSpPr/>
            <p:nvPr/>
          </p:nvSpPr>
          <p:spPr>
            <a:xfrm rot="16200000">
              <a:off x="615745" y="1622060"/>
              <a:ext cx="4843891" cy="51285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5721B84-17C0-C44E-9A26-9F940BB8993B}"/>
                </a:ext>
              </a:extLst>
            </p:cNvPr>
            <p:cNvSpPr/>
            <p:nvPr/>
          </p:nvSpPr>
          <p:spPr>
            <a:xfrm rot="16200000">
              <a:off x="4950973" y="5808203"/>
              <a:ext cx="337931" cy="268356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73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CE2D2AA-8638-984A-88EF-B44104B016FA}"/>
                </a:ext>
              </a:extLst>
            </p:cNvPr>
            <p:cNvSpPr/>
            <p:nvPr/>
          </p:nvSpPr>
          <p:spPr>
            <a:xfrm rot="16200000">
              <a:off x="4950973" y="4973316"/>
              <a:ext cx="337931" cy="268356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73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4AF41CB-2921-E04E-BB0A-E1B170F8DB8E}"/>
                </a:ext>
              </a:extLst>
            </p:cNvPr>
            <p:cNvSpPr/>
            <p:nvPr/>
          </p:nvSpPr>
          <p:spPr>
            <a:xfrm rot="16200000">
              <a:off x="4950973" y="4125309"/>
              <a:ext cx="337931" cy="268356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73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0A14BFC-4D1E-5145-BEC2-B59358D12962}"/>
                </a:ext>
              </a:extLst>
            </p:cNvPr>
            <p:cNvSpPr/>
            <p:nvPr/>
          </p:nvSpPr>
          <p:spPr>
            <a:xfrm rot="16200000">
              <a:off x="4334747" y="5808203"/>
              <a:ext cx="337931" cy="268356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73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F9E9618-DDDA-CD4D-80A9-3B95D9E40430}"/>
                </a:ext>
              </a:extLst>
            </p:cNvPr>
            <p:cNvSpPr/>
            <p:nvPr/>
          </p:nvSpPr>
          <p:spPr>
            <a:xfrm rot="16200000">
              <a:off x="4334747" y="4973316"/>
              <a:ext cx="337931" cy="268356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73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AD3A2E2-0F7C-D94C-A730-DF1D9518483A}"/>
                </a:ext>
              </a:extLst>
            </p:cNvPr>
            <p:cNvSpPr/>
            <p:nvPr/>
          </p:nvSpPr>
          <p:spPr>
            <a:xfrm rot="16200000">
              <a:off x="4334747" y="4125309"/>
              <a:ext cx="337931" cy="268356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73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D751D77-E838-9B4F-98E2-BE351F97FB22}"/>
                </a:ext>
              </a:extLst>
            </p:cNvPr>
            <p:cNvSpPr/>
            <p:nvPr/>
          </p:nvSpPr>
          <p:spPr>
            <a:xfrm rot="16200000">
              <a:off x="3803931" y="5808203"/>
              <a:ext cx="337931" cy="268356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73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63CB9E5-9408-E042-B11E-C31A70EC1CFE}"/>
                </a:ext>
              </a:extLst>
            </p:cNvPr>
            <p:cNvSpPr/>
            <p:nvPr/>
          </p:nvSpPr>
          <p:spPr>
            <a:xfrm rot="16200000">
              <a:off x="3803931" y="4973316"/>
              <a:ext cx="337931" cy="268356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73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8F9008-62B1-1847-B372-64EF5A005C5D}"/>
                </a:ext>
              </a:extLst>
            </p:cNvPr>
            <p:cNvSpPr/>
            <p:nvPr/>
          </p:nvSpPr>
          <p:spPr>
            <a:xfrm rot="16200000">
              <a:off x="3803931" y="4125309"/>
              <a:ext cx="337931" cy="268356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73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89768C3-0758-2F43-B290-6450F8A8B7B8}"/>
                </a:ext>
              </a:extLst>
            </p:cNvPr>
            <p:cNvSpPr/>
            <p:nvPr/>
          </p:nvSpPr>
          <p:spPr>
            <a:xfrm rot="16200000">
              <a:off x="3187705" y="5808203"/>
              <a:ext cx="337931" cy="268356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73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9636E4D-9C96-0F49-9AE3-49A0E58ED0FD}"/>
                </a:ext>
              </a:extLst>
            </p:cNvPr>
            <p:cNvSpPr/>
            <p:nvPr/>
          </p:nvSpPr>
          <p:spPr>
            <a:xfrm rot="16200000">
              <a:off x="3187705" y="4973316"/>
              <a:ext cx="337931" cy="268356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73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E02DFD1-D2DD-5140-BBCE-9C417B41D8C4}"/>
                </a:ext>
              </a:extLst>
            </p:cNvPr>
            <p:cNvSpPr/>
            <p:nvPr/>
          </p:nvSpPr>
          <p:spPr>
            <a:xfrm rot="16200000">
              <a:off x="3187705" y="4125309"/>
              <a:ext cx="337931" cy="268356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73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5A82CFF-0DCA-DE4E-A844-18ACE96650F6}"/>
                </a:ext>
              </a:extLst>
            </p:cNvPr>
            <p:cNvSpPr/>
            <p:nvPr/>
          </p:nvSpPr>
          <p:spPr>
            <a:xfrm rot="16200000">
              <a:off x="2597983" y="5808203"/>
              <a:ext cx="337931" cy="268356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73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AA70AA2-3690-094B-ACDA-D8A560F03F0E}"/>
                </a:ext>
              </a:extLst>
            </p:cNvPr>
            <p:cNvSpPr/>
            <p:nvPr/>
          </p:nvSpPr>
          <p:spPr>
            <a:xfrm rot="16200000">
              <a:off x="2597983" y="4973316"/>
              <a:ext cx="337931" cy="268356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73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F564620-A99C-5F43-A283-3E3B9EE1714D}"/>
                </a:ext>
              </a:extLst>
            </p:cNvPr>
            <p:cNvSpPr/>
            <p:nvPr/>
          </p:nvSpPr>
          <p:spPr>
            <a:xfrm rot="16200000">
              <a:off x="2597983" y="4125309"/>
              <a:ext cx="337931" cy="268356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73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58FF16-B5FA-A046-8BA6-A50261A5EF53}"/>
                </a:ext>
              </a:extLst>
            </p:cNvPr>
            <p:cNvSpPr/>
            <p:nvPr/>
          </p:nvSpPr>
          <p:spPr>
            <a:xfrm rot="16200000">
              <a:off x="1981757" y="5808203"/>
              <a:ext cx="337931" cy="268356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73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5CD7D16-0775-AD4D-BCF4-9D9724262A65}"/>
                </a:ext>
              </a:extLst>
            </p:cNvPr>
            <p:cNvSpPr/>
            <p:nvPr/>
          </p:nvSpPr>
          <p:spPr>
            <a:xfrm rot="16200000">
              <a:off x="1981757" y="4973316"/>
              <a:ext cx="337931" cy="268356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73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741CDBF-7E20-4249-8BB5-9DD2438BD7A4}"/>
                </a:ext>
              </a:extLst>
            </p:cNvPr>
            <p:cNvSpPr/>
            <p:nvPr/>
          </p:nvSpPr>
          <p:spPr>
            <a:xfrm rot="16200000">
              <a:off x="1981757" y="4125309"/>
              <a:ext cx="337931" cy="268356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73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60F3106-D7B0-5046-9B04-D7BD6CFE4D28}"/>
                </a:ext>
              </a:extLst>
            </p:cNvPr>
            <p:cNvSpPr/>
            <p:nvPr/>
          </p:nvSpPr>
          <p:spPr>
            <a:xfrm rot="16200000">
              <a:off x="1450941" y="5808203"/>
              <a:ext cx="337931" cy="268356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73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3C77AC3-BD2C-2A4D-87AD-CE23AD772B24}"/>
                </a:ext>
              </a:extLst>
            </p:cNvPr>
            <p:cNvSpPr/>
            <p:nvPr/>
          </p:nvSpPr>
          <p:spPr>
            <a:xfrm rot="16200000">
              <a:off x="1450941" y="4973316"/>
              <a:ext cx="337931" cy="268356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73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1F2BCD8-0959-5D49-BDE6-BED354456E76}"/>
                </a:ext>
              </a:extLst>
            </p:cNvPr>
            <p:cNvSpPr/>
            <p:nvPr/>
          </p:nvSpPr>
          <p:spPr>
            <a:xfrm rot="16200000">
              <a:off x="1450941" y="4125309"/>
              <a:ext cx="337931" cy="268356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73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EF3589C-43E1-E744-820B-F00D061CC29F}"/>
                </a:ext>
              </a:extLst>
            </p:cNvPr>
            <p:cNvSpPr/>
            <p:nvPr/>
          </p:nvSpPr>
          <p:spPr>
            <a:xfrm rot="16200000">
              <a:off x="834715" y="5808203"/>
              <a:ext cx="337931" cy="268356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73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F51FCE1-1DBA-E241-A5A3-69B2B026006A}"/>
                </a:ext>
              </a:extLst>
            </p:cNvPr>
            <p:cNvSpPr/>
            <p:nvPr/>
          </p:nvSpPr>
          <p:spPr>
            <a:xfrm rot="16200000">
              <a:off x="834715" y="4973316"/>
              <a:ext cx="337931" cy="268356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73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DA30562-6E3A-5F49-B075-FB8AD19E8120}"/>
                </a:ext>
              </a:extLst>
            </p:cNvPr>
            <p:cNvSpPr/>
            <p:nvPr/>
          </p:nvSpPr>
          <p:spPr>
            <a:xfrm rot="16200000">
              <a:off x="834715" y="4125309"/>
              <a:ext cx="337931" cy="268356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73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1A0EAB-D41B-854E-BFA2-4CE05E7900CE}"/>
                </a:ext>
              </a:extLst>
            </p:cNvPr>
            <p:cNvSpPr txBox="1"/>
            <p:nvPr/>
          </p:nvSpPr>
          <p:spPr>
            <a:xfrm rot="16200000">
              <a:off x="55142" y="4896471"/>
              <a:ext cx="1160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Substrates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53FB2EB-DFDF-664B-BAE6-2E2BB5A8A416}"/>
                </a:ext>
              </a:extLst>
            </p:cNvPr>
            <p:cNvSpPr txBox="1"/>
            <p:nvPr/>
          </p:nvSpPr>
          <p:spPr>
            <a:xfrm rot="16200000">
              <a:off x="188217" y="2551398"/>
              <a:ext cx="1049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x-y stage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A2949F-1E66-2D41-8735-6C4228C4B75C}"/>
                </a:ext>
              </a:extLst>
            </p:cNvPr>
            <p:cNvSpPr/>
            <p:nvPr/>
          </p:nvSpPr>
          <p:spPr>
            <a:xfrm rot="16200000">
              <a:off x="2625250" y="716501"/>
              <a:ext cx="936943" cy="4151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794E884-D1B5-AE46-B440-54C3F9DFF4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8733" y="2596896"/>
              <a:ext cx="3" cy="59194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9413FA0-41F9-8440-963B-E4D3908192E3}"/>
              </a:ext>
            </a:extLst>
          </p:cNvPr>
          <p:cNvCxnSpPr>
            <a:cxnSpLocks/>
          </p:cNvCxnSpPr>
          <p:nvPr/>
        </p:nvCxnSpPr>
        <p:spPr>
          <a:xfrm flipV="1">
            <a:off x="3872526" y="2282855"/>
            <a:ext cx="1005725" cy="295299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9E40164-CA76-B94F-9606-E1B348E4C9AF}"/>
              </a:ext>
            </a:extLst>
          </p:cNvPr>
          <p:cNvGrpSpPr/>
          <p:nvPr/>
        </p:nvGrpSpPr>
        <p:grpSpPr>
          <a:xfrm>
            <a:off x="2902190" y="5055008"/>
            <a:ext cx="1731121" cy="687625"/>
            <a:chOff x="7982788" y="3781356"/>
            <a:chExt cx="1731121" cy="68762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3CCB45D-24D4-A044-B028-65E62A7441E3}"/>
                </a:ext>
              </a:extLst>
            </p:cNvPr>
            <p:cNvGrpSpPr/>
            <p:nvPr/>
          </p:nvGrpSpPr>
          <p:grpSpPr>
            <a:xfrm>
              <a:off x="7982788" y="3781356"/>
              <a:ext cx="1731121" cy="619047"/>
              <a:chOff x="2868896" y="5014684"/>
              <a:chExt cx="2920494" cy="87220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99165FE2-B50B-914A-996D-20C982B5D3AB}"/>
                  </a:ext>
                </a:extLst>
              </p:cNvPr>
              <p:cNvGrpSpPr/>
              <p:nvPr/>
            </p:nvGrpSpPr>
            <p:grpSpPr>
              <a:xfrm>
                <a:off x="2921716" y="5050624"/>
                <a:ext cx="2824426" cy="792161"/>
                <a:chOff x="6185647" y="4184725"/>
                <a:chExt cx="4184725" cy="1043491"/>
              </a:xfrm>
            </p:grpSpPr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8A820239-A3A9-7044-BCCB-86C02F23F29A}"/>
                    </a:ext>
                  </a:extLst>
                </p:cNvPr>
                <p:cNvSpPr/>
                <p:nvPr/>
              </p:nvSpPr>
              <p:spPr>
                <a:xfrm>
                  <a:off x="6185647" y="4184725"/>
                  <a:ext cx="4184725" cy="1032734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16-Point Star 141">
                  <a:extLst>
                    <a:ext uri="{FF2B5EF4-FFF2-40B4-BE49-F238E27FC236}">
                      <a16:creationId xmlns:a16="http://schemas.microsoft.com/office/drawing/2014/main" id="{5A5248F7-6CE3-2547-825C-F2BF51C575F2}"/>
                    </a:ext>
                  </a:extLst>
                </p:cNvPr>
                <p:cNvSpPr/>
                <p:nvPr/>
              </p:nvSpPr>
              <p:spPr>
                <a:xfrm>
                  <a:off x="7767020" y="4195481"/>
                  <a:ext cx="1043492" cy="1032735"/>
                </a:xfrm>
                <a:prstGeom prst="star16">
                  <a:avLst/>
                </a:prstGeom>
                <a:solidFill>
                  <a:srgbClr val="B8335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16-Point Star 142">
                  <a:extLst>
                    <a:ext uri="{FF2B5EF4-FFF2-40B4-BE49-F238E27FC236}">
                      <a16:creationId xmlns:a16="http://schemas.microsoft.com/office/drawing/2014/main" id="{9D4023C6-9077-7F4B-A3A7-B42F348637AC}"/>
                    </a:ext>
                  </a:extLst>
                </p:cNvPr>
                <p:cNvSpPr/>
                <p:nvPr/>
              </p:nvSpPr>
              <p:spPr>
                <a:xfrm rot="567957">
                  <a:off x="6957509" y="4265774"/>
                  <a:ext cx="930536" cy="914402"/>
                </a:xfrm>
                <a:prstGeom prst="star16">
                  <a:avLst/>
                </a:prstGeom>
                <a:solidFill>
                  <a:srgbClr val="B8335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16-Point Star 143">
                  <a:extLst>
                    <a:ext uri="{FF2B5EF4-FFF2-40B4-BE49-F238E27FC236}">
                      <a16:creationId xmlns:a16="http://schemas.microsoft.com/office/drawing/2014/main" id="{23EC2B70-99E0-8545-8DF9-62CEAB29C900}"/>
                    </a:ext>
                  </a:extLst>
                </p:cNvPr>
                <p:cNvSpPr/>
                <p:nvPr/>
              </p:nvSpPr>
              <p:spPr>
                <a:xfrm rot="567957">
                  <a:off x="8689485" y="4243890"/>
                  <a:ext cx="930536" cy="914402"/>
                </a:xfrm>
                <a:prstGeom prst="star16">
                  <a:avLst/>
                </a:prstGeom>
                <a:solidFill>
                  <a:srgbClr val="B8335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59D36A69-B35B-DF4F-90B8-98B29C518978}"/>
                    </a:ext>
                  </a:extLst>
                </p:cNvPr>
                <p:cNvSpPr/>
                <p:nvPr/>
              </p:nvSpPr>
              <p:spPr>
                <a:xfrm>
                  <a:off x="7331336" y="4636913"/>
                  <a:ext cx="182880" cy="172123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346553C4-5E09-7A48-9A3F-270B4B58F310}"/>
                    </a:ext>
                  </a:extLst>
                </p:cNvPr>
                <p:cNvSpPr/>
                <p:nvPr/>
              </p:nvSpPr>
              <p:spPr>
                <a:xfrm>
                  <a:off x="9063313" y="4605006"/>
                  <a:ext cx="182880" cy="172123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3D4411F1-F9F7-9148-9602-E9356F1DC2A0}"/>
                    </a:ext>
                  </a:extLst>
                </p:cNvPr>
                <p:cNvSpPr/>
                <p:nvPr/>
              </p:nvSpPr>
              <p:spPr>
                <a:xfrm>
                  <a:off x="8216706" y="4625786"/>
                  <a:ext cx="182880" cy="172123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A539B4D-6DDD-D44E-8D44-B91EA1987DEB}"/>
                  </a:ext>
                </a:extLst>
              </p:cNvPr>
              <p:cNvSpPr/>
              <p:nvPr/>
            </p:nvSpPr>
            <p:spPr>
              <a:xfrm>
                <a:off x="2868896" y="5014684"/>
                <a:ext cx="2920494" cy="872203"/>
              </a:xfrm>
              <a:prstGeom prst="ellipse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8C98399-0A11-E44E-AA2A-EC1A9F1393C1}"/>
                </a:ext>
              </a:extLst>
            </p:cNvPr>
            <p:cNvSpPr/>
            <p:nvPr/>
          </p:nvSpPr>
          <p:spPr>
            <a:xfrm>
              <a:off x="8509033" y="43882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8E7552F8-0410-284A-8700-7082FC429EDD}"/>
                </a:ext>
              </a:extLst>
            </p:cNvPr>
            <p:cNvSpPr/>
            <p:nvPr/>
          </p:nvSpPr>
          <p:spPr>
            <a:xfrm>
              <a:off x="8612665" y="44064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559B97B-6244-3D40-A1BD-83FFE0A45FAA}"/>
                </a:ext>
              </a:extLst>
            </p:cNvPr>
            <p:cNvSpPr/>
            <p:nvPr/>
          </p:nvSpPr>
          <p:spPr>
            <a:xfrm>
              <a:off x="8725981" y="440040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E9CA6C5-29F7-984E-B4B2-F0637FB63CBF}"/>
                </a:ext>
              </a:extLst>
            </p:cNvPr>
            <p:cNvSpPr/>
            <p:nvPr/>
          </p:nvSpPr>
          <p:spPr>
            <a:xfrm>
              <a:off x="8848949" y="442326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55C7622-D997-3B4B-8268-16AFE200B407}"/>
                </a:ext>
              </a:extLst>
            </p:cNvPr>
            <p:cNvSpPr/>
            <p:nvPr/>
          </p:nvSpPr>
          <p:spPr>
            <a:xfrm>
              <a:off x="8971917" y="440040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F981E99-EE9D-9147-B12A-C5B758D03B60}"/>
              </a:ext>
            </a:extLst>
          </p:cNvPr>
          <p:cNvSpPr txBox="1"/>
          <p:nvPr/>
        </p:nvSpPr>
        <p:spPr>
          <a:xfrm>
            <a:off x="4476890" y="249987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83E63FF-DC93-1140-9619-14BB6ECA834D}"/>
              </a:ext>
            </a:extLst>
          </p:cNvPr>
          <p:cNvSpPr txBox="1"/>
          <p:nvPr/>
        </p:nvSpPr>
        <p:spPr>
          <a:xfrm>
            <a:off x="6096000" y="1595402"/>
            <a:ext cx="55643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belt assembly and lever arm a is the same from the last step.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Through this x-y stage we would be able to on the substrates.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the peeling off stage we just need to take the belt assembly apart and mount it on this setup.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8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387</Words>
  <Application>Microsoft Macintosh PowerPoint</Application>
  <PresentationFormat>Widescreen</PresentationFormat>
  <Paragraphs>84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Summer-q-camp3-quantum_Guardians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Barati</dc:creator>
  <cp:lastModifiedBy>Fatemeh Barati</cp:lastModifiedBy>
  <cp:revision>66</cp:revision>
  <dcterms:created xsi:type="dcterms:W3CDTF">2020-06-25T15:59:51Z</dcterms:created>
  <dcterms:modified xsi:type="dcterms:W3CDTF">2020-06-25T22:35:38Z</dcterms:modified>
</cp:coreProperties>
</file>