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Nuni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boldItalic.fntdata"/><Relationship Id="rId10" Type="http://schemas.openxmlformats.org/officeDocument/2006/relationships/font" Target="fonts/Nunito-italic.fntdata"/><Relationship Id="rId9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67d88a7c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67d88a7c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of July 19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Troopers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Computing Textbook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Andreas: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Subsection on the quantum Zeno Effect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Elitzur Vaidman section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