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e3ed6a6c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e3ed6a6c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e3ed6a6c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e3ed6a6c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e3ed6a6c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e3ed6a6c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e3ed6a6c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e3ed6a6c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e3ed6a6c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e3ed6a6c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e3ed6a6c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e3ed6a6c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e3ed6a6c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e3ed6a6c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e3ed6a6c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e3ed6a6c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of August 5, 2020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Troopers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90250" y="526350"/>
            <a:ext cx="8083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 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Paper: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 Function Generation as Noise Evaluation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Contributions: Completed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draft of the introduction and algorithm section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done for the hackathon used Gaussian distributions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work has now been completed on using uniform distribution to benchmark noise 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68825"/>
            <a:ext cx="3095875" cy="22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7575" y="2668846"/>
            <a:ext cx="3095875" cy="2211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Contributions: In Progress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on background information section to the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Investigation of error correction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 mathematically how error from different sources might propagate into the gaussian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simulations on qiskit to see trace out of error v.s. Bit-reset noises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 and label the different coupling map types that we have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an example of each graph with its label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simulations for each error type and for the various chip layouts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Chips to Run Algorithm On: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6276749" cy="33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90250" y="526350"/>
            <a:ext cx="6593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Kitaev-Webb Algorithm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a Gaussian in One Dimension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Holding μ and σ fixed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we create is actually a periodic discrete Gaussian quantum state </a:t>
            </a:r>
            <a:endParaRPr sz="1800"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30289" l="0" r="0" t="0"/>
          <a:stretch/>
        </p:blipFill>
        <p:spPr>
          <a:xfrm>
            <a:off x="4683650" y="1229975"/>
            <a:ext cx="2293100" cy="17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300" y="2934025"/>
            <a:ext cx="3810000" cy="98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0243" y="3923625"/>
            <a:ext cx="2156507" cy="7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30150" y="4009675"/>
            <a:ext cx="1402200" cy="70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0" t="71320"/>
          <a:stretch/>
        </p:blipFill>
        <p:spPr>
          <a:xfrm>
            <a:off x="6850900" y="2094775"/>
            <a:ext cx="2293100" cy="7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a Gaussian in One Dimension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Introduce mean, standard deviation, and number of qubits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Periodic with a period of 2</a:t>
            </a:r>
            <a:r>
              <a:rPr baseline="30000" lang="en"/>
              <a:t>N</a:t>
            </a:r>
            <a:r>
              <a:rPr lang="en"/>
              <a:t>, such that it will very nearly approximate a Gaussian wave function, which corresponds to the probability of getting some configuration of qubits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State is already normalized 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566" y="1229963"/>
            <a:ext cx="4644010" cy="718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2575" y="1975100"/>
            <a:ext cx="2812775" cy="8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4475" y="2286713"/>
            <a:ext cx="1571441" cy="26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 rotWithShape="1">
          <a:blip r:embed="rId6">
            <a:alphaModFix/>
          </a:blip>
          <a:srcRect b="58672" l="0" r="0" t="0"/>
          <a:stretch/>
        </p:blipFill>
        <p:spPr>
          <a:xfrm>
            <a:off x="4300300" y="2868075"/>
            <a:ext cx="4644001" cy="54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 rotWithShape="1">
          <a:blip r:embed="rId6">
            <a:alphaModFix/>
          </a:blip>
          <a:srcRect b="0" l="19690" r="24321" t="54035"/>
          <a:stretch/>
        </p:blipFill>
        <p:spPr>
          <a:xfrm>
            <a:off x="6942232" y="3414550"/>
            <a:ext cx="1953693" cy="4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a Gaussian in One Dimension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4029025" cy="2648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275" y="998150"/>
            <a:ext cx="4029025" cy="2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563" y="3739000"/>
            <a:ext cx="3585299" cy="12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0884" y="3739000"/>
            <a:ext cx="3853805" cy="12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