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dd38f6fc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dd38f6fc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d38f6fc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d38f6fc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dd38f6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dd38f6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dd38f6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dd38f6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dd38f6fc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dd38f6fc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dd38f6fc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dd38f6fc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d38f6fc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d38f6fc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d38f6fcc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dd38f6fcc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dd38f6fcc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dd38f6fcc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d38f6fc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d38f6fc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346427" y="734525"/>
            <a:ext cx="666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Masters Week 4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Lucy and Eva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Bernstein-Varazani Algorithm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extension of Deutsch-Josza problem.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an input x: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Goal: Find s, the bit-string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350" y="2146799"/>
            <a:ext cx="1549662" cy="269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2"/>
          <p:cNvCxnSpPr/>
          <p:nvPr/>
        </p:nvCxnSpPr>
        <p:spPr>
          <a:xfrm>
            <a:off x="4956012" y="2281787"/>
            <a:ext cx="1675500" cy="86700"/>
          </a:xfrm>
          <a:prstGeom prst="straightConnector1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" name="Google Shape;139;p22"/>
          <p:cNvSpPr txBox="1"/>
          <p:nvPr/>
        </p:nvSpPr>
        <p:spPr>
          <a:xfrm>
            <a:off x="7022750" y="2203625"/>
            <a:ext cx="2121300" cy="68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Multiplication Mod 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87900" y="3674125"/>
            <a:ext cx="46074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 = ‘011’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-12"/>
            <a:ext cx="799147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420" y="3007795"/>
            <a:ext cx="2801225" cy="21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Algorithms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Superposition allows us to compute in more states at 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Entanglement</a:t>
            </a:r>
            <a:r>
              <a:rPr lang="en"/>
              <a:t> can let us transfer information across any 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Quantum teleportation: can transfer one </a:t>
            </a:r>
            <a:r>
              <a:rPr lang="en"/>
              <a:t>qubit</a:t>
            </a:r>
            <a:r>
              <a:rPr lang="en"/>
              <a:t> state using two entangled qubits and two classical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superposition allows computation in parallel, the state still must collapse into classical states in order to be used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Super-Dense Coding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protocol that uses entangled qubits to transfer two classical bits of information by sending one qubit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almost like the ‘reverse’ of the quantum teleportation protocol, which uses two classical bits to transfer a quantum state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675" y="2962225"/>
            <a:ext cx="5088499" cy="20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Super-Dense Coding Continued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A third party </a:t>
            </a:r>
            <a:r>
              <a:rPr lang="en"/>
              <a:t>entangles</a:t>
            </a:r>
            <a:r>
              <a:rPr lang="en"/>
              <a:t> two qubits and sends one to Alice and the other to Bob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Alice receives qubit and applies gates to her qubit depending on what two classical bits she wants to encode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450" y="2924875"/>
            <a:ext cx="4927100" cy="20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Super-Dense Coding Continued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Alice sends her encoded qubit to Bob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4: Bob receives the qubit and applies A CNOT gate with Alice’s qubit as the control and Bob’s qubit as the target, then applies a Hadamard gate and measures both qubits to receive Alice’s message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037" y="2907325"/>
            <a:ext cx="4451924" cy="20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Super-Dense Coding circuit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721475" y="1678650"/>
            <a:ext cx="17319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Entanglement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4537"/>
            <a:ext cx="9144001" cy="19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069025" y="1678650"/>
            <a:ext cx="1880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Alice’s encoding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949725" y="1678650"/>
            <a:ext cx="20511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Bob’s restoration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7118450" y="1678650"/>
            <a:ext cx="17319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Measurement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17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Deutsch-Jozsa Algorithm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70775" y="1446600"/>
            <a:ext cx="89733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**</a:t>
            </a:r>
            <a:r>
              <a:rPr lang="en" sz="1600"/>
              <a:t>One of the first quantum algorithms that was shown to perform better than classical algorithms.**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Problem: 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/>
              <a:t>f(x)</a:t>
            </a:r>
            <a:r>
              <a:rPr lang="en" sz="1600"/>
              <a:t> is a boolean function that is </a:t>
            </a:r>
            <a:r>
              <a:rPr lang="en" sz="1600"/>
              <a:t>guaranteed</a:t>
            </a:r>
            <a:r>
              <a:rPr lang="en" sz="1600"/>
              <a:t> to either be: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Constant: returns all 0’s or all 1’s for any input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Balanced: same number of inputs for which </a:t>
            </a:r>
            <a:r>
              <a:rPr i="1" lang="en" sz="1600"/>
              <a:t>f(x)</a:t>
            </a:r>
            <a:r>
              <a:rPr lang="en" sz="1600"/>
              <a:t> takes 0 and 1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Goal: </a:t>
            </a:r>
            <a:r>
              <a:rPr lang="en" sz="1600"/>
              <a:t>Is </a:t>
            </a:r>
            <a:r>
              <a:rPr i="1" lang="en" sz="1600"/>
              <a:t>f(x)</a:t>
            </a:r>
            <a:r>
              <a:rPr lang="en" sz="1600"/>
              <a:t> constant or balanced?!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Approach: </a:t>
            </a:r>
            <a:r>
              <a:rPr lang="en" sz="1600"/>
              <a:t>If we treat </a:t>
            </a:r>
            <a:r>
              <a:rPr i="1" lang="en" sz="1600"/>
              <a:t>f(x)</a:t>
            </a:r>
            <a:r>
              <a:rPr lang="en" sz="1600"/>
              <a:t> as “quantum oracle”, we can solve this problem with one measurement!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313" y="2087175"/>
            <a:ext cx="47339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509325"/>
            <a:ext cx="8368200" cy="4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the first n qubits in state |0&gt; and one more qubit in state |1&gt;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Place all qubits in superposition by applying Hadamard gates.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the “quantum oracle”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first n-qubits are control qubits, last qubit is target: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APPLY CNOT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</a:t>
            </a:r>
            <a:r>
              <a:rPr lang="en"/>
              <a:t>Hadamard gates</a:t>
            </a:r>
            <a:r>
              <a:rPr lang="en"/>
              <a:t> again to the first n-qubits.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Measure the first n-qubits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500" y="905700"/>
            <a:ext cx="1637500" cy="5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550" y="1912712"/>
            <a:ext cx="2846900" cy="439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/>
          <p:nvPr/>
        </p:nvCxnSpPr>
        <p:spPr>
          <a:xfrm>
            <a:off x="3797400" y="2056573"/>
            <a:ext cx="774600" cy="22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>
            <a:endCxn id="118" idx="1"/>
          </p:cNvCxnSpPr>
          <p:nvPr/>
        </p:nvCxnSpPr>
        <p:spPr>
          <a:xfrm>
            <a:off x="6609688" y="2288825"/>
            <a:ext cx="597600" cy="685800"/>
          </a:xfrm>
          <a:prstGeom prst="straightConnector1">
            <a:avLst/>
          </a:pr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/>
          <p:nvPr/>
        </p:nvSpPr>
        <p:spPr>
          <a:xfrm>
            <a:off x="6479625" y="1976000"/>
            <a:ext cx="301500" cy="31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7092300" y="2526675"/>
            <a:ext cx="20517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Addition mod 2 ↔ XOR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7288" y="2839575"/>
            <a:ext cx="1821736" cy="2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3450" y="3109675"/>
            <a:ext cx="1789410" cy="2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5" y="4"/>
            <a:ext cx="5055624" cy="27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336" y="599075"/>
            <a:ext cx="4513783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88" y="3914763"/>
            <a:ext cx="59721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