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0"/>
  </p:notesMasterIdLst>
  <p:handoutMasterIdLst>
    <p:handoutMasterId r:id="rId61"/>
  </p:handoutMasterIdLst>
  <p:sldIdLst>
    <p:sldId id="2158" r:id="rId5"/>
    <p:sldId id="2159" r:id="rId6"/>
    <p:sldId id="259" r:id="rId7"/>
    <p:sldId id="288" r:id="rId8"/>
    <p:sldId id="2156" r:id="rId9"/>
    <p:sldId id="2030" r:id="rId10"/>
    <p:sldId id="2031" r:id="rId11"/>
    <p:sldId id="2032" r:id="rId12"/>
    <p:sldId id="2033" r:id="rId13"/>
    <p:sldId id="2034" r:id="rId14"/>
    <p:sldId id="2035" r:id="rId15"/>
    <p:sldId id="1647" r:id="rId16"/>
    <p:sldId id="1648" r:id="rId17"/>
    <p:sldId id="2036" r:id="rId18"/>
    <p:sldId id="2037" r:id="rId19"/>
    <p:sldId id="2038" r:id="rId20"/>
    <p:sldId id="2039" r:id="rId21"/>
    <p:sldId id="2040" r:id="rId22"/>
    <p:sldId id="1650" r:id="rId23"/>
    <p:sldId id="1651" r:id="rId24"/>
    <p:sldId id="2041" r:id="rId25"/>
    <p:sldId id="2043" r:id="rId26"/>
    <p:sldId id="2044" r:id="rId27"/>
    <p:sldId id="2045" r:id="rId28"/>
    <p:sldId id="1653" r:id="rId29"/>
    <p:sldId id="2046" r:id="rId30"/>
    <p:sldId id="2047" r:id="rId31"/>
    <p:sldId id="2048" r:id="rId32"/>
    <p:sldId id="2049" r:id="rId33"/>
    <p:sldId id="2050" r:id="rId34"/>
    <p:sldId id="2051" r:id="rId35"/>
    <p:sldId id="2052" r:id="rId36"/>
    <p:sldId id="2053" r:id="rId37"/>
    <p:sldId id="2054" r:id="rId38"/>
    <p:sldId id="2157" r:id="rId39"/>
    <p:sldId id="2056" r:id="rId40"/>
    <p:sldId id="2057" r:id="rId41"/>
    <p:sldId id="2058" r:id="rId42"/>
    <p:sldId id="2059" r:id="rId43"/>
    <p:sldId id="2060" r:id="rId44"/>
    <p:sldId id="2061" r:id="rId45"/>
    <p:sldId id="2062" r:id="rId46"/>
    <p:sldId id="2063" r:id="rId47"/>
    <p:sldId id="2064" r:id="rId48"/>
    <p:sldId id="2065" r:id="rId49"/>
    <p:sldId id="2066" r:id="rId50"/>
    <p:sldId id="2067" r:id="rId51"/>
    <p:sldId id="2068" r:id="rId52"/>
    <p:sldId id="2069" r:id="rId53"/>
    <p:sldId id="2070" r:id="rId54"/>
    <p:sldId id="2071" r:id="rId55"/>
    <p:sldId id="2072" r:id="rId56"/>
    <p:sldId id="2073" r:id="rId57"/>
    <p:sldId id="2126" r:id="rId58"/>
    <p:sldId id="286" r:id="rId59"/>
  </p:sldIdLst>
  <p:sldSz cx="12192000" cy="6858000"/>
  <p:notesSz cx="6858000" cy="9144000"/>
  <p:custDataLst>
    <p:tags r:id="rId6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1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alineisabella J" userId="f8afe94d-efee-426c-873e-816e9e612b24" providerId="ADAL" clId="{2699B1DE-FC1B-48E8-80D4-8E60DA12C1B0}"/>
    <pc:docChg chg="undo redo custSel addSld delSld modSld">
      <pc:chgData name="Kamalineisabella J" userId="f8afe94d-efee-426c-873e-816e9e612b24" providerId="ADAL" clId="{2699B1DE-FC1B-48E8-80D4-8E60DA12C1B0}" dt="2022-04-26T16:39:10.563" v="830" actId="207"/>
      <pc:docMkLst>
        <pc:docMk/>
      </pc:docMkLst>
      <pc:sldChg chg="modSp mod">
        <pc:chgData name="Kamalineisabella J" userId="f8afe94d-efee-426c-873e-816e9e612b24" providerId="ADAL" clId="{2699B1DE-FC1B-48E8-80D4-8E60DA12C1B0}" dt="2022-03-28T12:40:20.442" v="550" actId="20577"/>
        <pc:sldMkLst>
          <pc:docMk/>
          <pc:sldMk cId="3702394610" sldId="259"/>
        </pc:sldMkLst>
        <pc:spChg chg="mod">
          <ac:chgData name="Kamalineisabella J" userId="f8afe94d-efee-426c-873e-816e9e612b24" providerId="ADAL" clId="{2699B1DE-FC1B-48E8-80D4-8E60DA12C1B0}" dt="2022-03-28T12:40:20.442" v="550" actId="20577"/>
          <ac:spMkLst>
            <pc:docMk/>
            <pc:sldMk cId="3702394610" sldId="259"/>
            <ac:spMk id="4" creationId="{1C3AFEAB-ADC1-4255-88CA-C56C76CF29B7}"/>
          </ac:spMkLst>
        </pc:spChg>
      </pc:sldChg>
      <pc:sldChg chg="add">
        <pc:chgData name="Kamalineisabella J" userId="f8afe94d-efee-426c-873e-816e9e612b24" providerId="ADAL" clId="{2699B1DE-FC1B-48E8-80D4-8E60DA12C1B0}" dt="2022-03-31T07:41:30.629" v="606"/>
        <pc:sldMkLst>
          <pc:docMk/>
          <pc:sldMk cId="3327495580" sldId="281"/>
        </pc:sldMkLst>
      </pc:sldChg>
      <pc:sldChg chg="modSp mod">
        <pc:chgData name="Kamalineisabella J" userId="f8afe94d-efee-426c-873e-816e9e612b24" providerId="ADAL" clId="{2699B1DE-FC1B-48E8-80D4-8E60DA12C1B0}" dt="2022-03-31T12:14:24.890" v="800" actId="207"/>
        <pc:sldMkLst>
          <pc:docMk/>
          <pc:sldMk cId="4095932938" sldId="288"/>
        </pc:sldMkLst>
        <pc:spChg chg="mod">
          <ac:chgData name="Kamalineisabella J" userId="f8afe94d-efee-426c-873e-816e9e612b24" providerId="ADAL" clId="{2699B1DE-FC1B-48E8-80D4-8E60DA12C1B0}" dt="2022-03-31T12:14:24.890" v="800" actId="207"/>
          <ac:spMkLst>
            <pc:docMk/>
            <pc:sldMk cId="4095932938" sldId="288"/>
            <ac:spMk id="7" creationId="{15A4F25E-7210-40B5-896E-0D1B7EF24C4E}"/>
          </ac:spMkLst>
        </pc:spChg>
      </pc:sldChg>
      <pc:sldChg chg="modSp add mod">
        <pc:chgData name="Kamalineisabella J" userId="f8afe94d-efee-426c-873e-816e9e612b24" providerId="ADAL" clId="{2699B1DE-FC1B-48E8-80D4-8E60DA12C1B0}" dt="2022-03-28T09:55:15.500" v="274" actId="14100"/>
        <pc:sldMkLst>
          <pc:docMk/>
          <pc:sldMk cId="1731586999" sldId="293"/>
        </pc:sldMkLst>
        <pc:spChg chg="mod">
          <ac:chgData name="Kamalineisabella J" userId="f8afe94d-efee-426c-873e-816e9e612b24" providerId="ADAL" clId="{2699B1DE-FC1B-48E8-80D4-8E60DA12C1B0}" dt="2022-03-28T09:55:15.500" v="274" actId="14100"/>
          <ac:spMkLst>
            <pc:docMk/>
            <pc:sldMk cId="1731586999" sldId="293"/>
            <ac:spMk id="8" creationId="{25317B8F-1C8B-441A-9D29-B0B5FE13FF5C}"/>
          </ac:spMkLst>
        </pc:spChg>
      </pc:sldChg>
      <pc:sldChg chg="modSp add mod">
        <pc:chgData name="Kamalineisabella J" userId="f8afe94d-efee-426c-873e-816e9e612b24" providerId="ADAL" clId="{2699B1DE-FC1B-48E8-80D4-8E60DA12C1B0}" dt="2022-03-28T09:55:34.859" v="278" actId="14100"/>
        <pc:sldMkLst>
          <pc:docMk/>
          <pc:sldMk cId="1254614158" sldId="1643"/>
        </pc:sldMkLst>
        <pc:spChg chg="mod">
          <ac:chgData name="Kamalineisabella J" userId="f8afe94d-efee-426c-873e-816e9e612b24" providerId="ADAL" clId="{2699B1DE-FC1B-48E8-80D4-8E60DA12C1B0}" dt="2022-03-28T09:55:26.070" v="276" actId="948"/>
          <ac:spMkLst>
            <pc:docMk/>
            <pc:sldMk cId="1254614158" sldId="1643"/>
            <ac:spMk id="8" creationId="{25317B8F-1C8B-441A-9D29-B0B5FE13FF5C}"/>
          </ac:spMkLst>
        </pc:spChg>
        <pc:graphicFrameChg chg="mod modGraphic">
          <ac:chgData name="Kamalineisabella J" userId="f8afe94d-efee-426c-873e-816e9e612b24" providerId="ADAL" clId="{2699B1DE-FC1B-48E8-80D4-8E60DA12C1B0}" dt="2022-03-28T09:55:34.859" v="278" actId="14100"/>
          <ac:graphicFrameMkLst>
            <pc:docMk/>
            <pc:sldMk cId="1254614158" sldId="1643"/>
            <ac:graphicFrameMk id="10" creationId="{9EE0897A-D496-44DB-8E4D-C28F0B7E9A8C}"/>
          </ac:graphicFrameMkLst>
        </pc:graphicFrameChg>
      </pc:sldChg>
      <pc:sldChg chg="modSp add mod">
        <pc:chgData name="Kamalineisabella J" userId="f8afe94d-efee-426c-873e-816e9e612b24" providerId="ADAL" clId="{2699B1DE-FC1B-48E8-80D4-8E60DA12C1B0}" dt="2022-03-28T09:55:40.208" v="279" actId="14100"/>
        <pc:sldMkLst>
          <pc:docMk/>
          <pc:sldMk cId="3881425159" sldId="1644"/>
        </pc:sldMkLst>
        <pc:graphicFrameChg chg="mod modGraphic">
          <ac:chgData name="Kamalineisabella J" userId="f8afe94d-efee-426c-873e-816e9e612b24" providerId="ADAL" clId="{2699B1DE-FC1B-48E8-80D4-8E60DA12C1B0}" dt="2022-03-28T09:55:40.208" v="279" actId="14100"/>
          <ac:graphicFrameMkLst>
            <pc:docMk/>
            <pc:sldMk cId="3881425159" sldId="1644"/>
            <ac:graphicFrameMk id="7" creationId="{4EDF651D-0048-4D21-B442-F89FC61CBD80}"/>
          </ac:graphicFrameMkLst>
        </pc:graphicFrameChg>
      </pc:sldChg>
      <pc:sldChg chg="modSp add mod">
        <pc:chgData name="Kamalineisabella J" userId="f8afe94d-efee-426c-873e-816e9e612b24" providerId="ADAL" clId="{2699B1DE-FC1B-48E8-80D4-8E60DA12C1B0}" dt="2022-03-28T09:55:59.602" v="291" actId="207"/>
        <pc:sldMkLst>
          <pc:docMk/>
          <pc:sldMk cId="3327619511" sldId="1645"/>
        </pc:sldMkLst>
        <pc:spChg chg="mod">
          <ac:chgData name="Kamalineisabella J" userId="f8afe94d-efee-426c-873e-816e9e612b24" providerId="ADAL" clId="{2699B1DE-FC1B-48E8-80D4-8E60DA12C1B0}" dt="2022-03-28T09:55:59.602" v="291" actId="207"/>
          <ac:spMkLst>
            <pc:docMk/>
            <pc:sldMk cId="3327619511" sldId="1645"/>
            <ac:spMk id="8" creationId="{686FF14D-404A-4FD0-B32B-E2141F79B790}"/>
          </ac:spMkLst>
        </pc:spChg>
      </pc:sldChg>
      <pc:sldChg chg="modSp add mod">
        <pc:chgData name="Kamalineisabella J" userId="f8afe94d-efee-426c-873e-816e9e612b24" providerId="ADAL" clId="{2699B1DE-FC1B-48E8-80D4-8E60DA12C1B0}" dt="2022-03-28T09:56:29.040" v="319" actId="208"/>
        <pc:sldMkLst>
          <pc:docMk/>
          <pc:sldMk cId="2916501993" sldId="1646"/>
        </pc:sldMkLst>
        <pc:spChg chg="mod">
          <ac:chgData name="Kamalineisabella J" userId="f8afe94d-efee-426c-873e-816e9e612b24" providerId="ADAL" clId="{2699B1DE-FC1B-48E8-80D4-8E60DA12C1B0}" dt="2022-03-28T09:56:29.040" v="319" actId="208"/>
          <ac:spMkLst>
            <pc:docMk/>
            <pc:sldMk cId="2916501993" sldId="1646"/>
            <ac:spMk id="7" creationId="{A1F85895-0104-4157-B14C-BD894B9E5B99}"/>
          </ac:spMkLst>
        </pc:spChg>
        <pc:graphicFrameChg chg="modGraphic">
          <ac:chgData name="Kamalineisabella J" userId="f8afe94d-efee-426c-873e-816e9e612b24" providerId="ADAL" clId="{2699B1DE-FC1B-48E8-80D4-8E60DA12C1B0}" dt="2022-03-28T09:56:21.172" v="316" actId="207"/>
          <ac:graphicFrameMkLst>
            <pc:docMk/>
            <pc:sldMk cId="2916501993" sldId="1646"/>
            <ac:graphicFrameMk id="10" creationId="{912E8919-A25A-4973-9765-65E16AE814F3}"/>
          </ac:graphicFrameMkLst>
        </pc:graphicFrameChg>
      </pc:sldChg>
      <pc:sldChg chg="add">
        <pc:chgData name="Kamalineisabella J" userId="f8afe94d-efee-426c-873e-816e9e612b24" providerId="ADAL" clId="{2699B1DE-FC1B-48E8-80D4-8E60DA12C1B0}" dt="2022-03-28T10:27:27.634" v="474"/>
        <pc:sldMkLst>
          <pc:docMk/>
          <pc:sldMk cId="51717350" sldId="1647"/>
        </pc:sldMkLst>
      </pc:sldChg>
      <pc:sldChg chg="add">
        <pc:chgData name="Kamalineisabella J" userId="f8afe94d-efee-426c-873e-816e9e612b24" providerId="ADAL" clId="{2699B1DE-FC1B-48E8-80D4-8E60DA12C1B0}" dt="2022-03-28T10:27:27.634" v="474"/>
        <pc:sldMkLst>
          <pc:docMk/>
          <pc:sldMk cId="1616030201" sldId="1648"/>
        </pc:sldMkLst>
      </pc:sldChg>
      <pc:sldChg chg="modSp add mod">
        <pc:chgData name="Kamalineisabella J" userId="f8afe94d-efee-426c-873e-816e9e612b24" providerId="ADAL" clId="{2699B1DE-FC1B-48E8-80D4-8E60DA12C1B0}" dt="2022-03-29T07:28:38.018" v="562" actId="14100"/>
        <pc:sldMkLst>
          <pc:docMk/>
          <pc:sldMk cId="3655506303" sldId="1649"/>
        </pc:sldMkLst>
        <pc:grpChg chg="mod">
          <ac:chgData name="Kamalineisabella J" userId="f8afe94d-efee-426c-873e-816e9e612b24" providerId="ADAL" clId="{2699B1DE-FC1B-48E8-80D4-8E60DA12C1B0}" dt="2022-03-29T07:28:38.018" v="562" actId="14100"/>
          <ac:grpSpMkLst>
            <pc:docMk/>
            <pc:sldMk cId="3655506303" sldId="1649"/>
            <ac:grpSpMk id="11" creationId="{5591D1EC-45F3-471A-8D29-49C8A286CB6B}"/>
          </ac:grpSpMkLst>
        </pc:grpChg>
      </pc:sldChg>
      <pc:sldChg chg="add">
        <pc:chgData name="Kamalineisabella J" userId="f8afe94d-efee-426c-873e-816e9e612b24" providerId="ADAL" clId="{2699B1DE-FC1B-48E8-80D4-8E60DA12C1B0}" dt="2022-03-28T10:27:27.634" v="474"/>
        <pc:sldMkLst>
          <pc:docMk/>
          <pc:sldMk cId="2091280678" sldId="1650"/>
        </pc:sldMkLst>
      </pc:sldChg>
      <pc:sldChg chg="add">
        <pc:chgData name="Kamalineisabella J" userId="f8afe94d-efee-426c-873e-816e9e612b24" providerId="ADAL" clId="{2699B1DE-FC1B-48E8-80D4-8E60DA12C1B0}" dt="2022-03-28T10:27:27.634" v="474"/>
        <pc:sldMkLst>
          <pc:docMk/>
          <pc:sldMk cId="2964248209" sldId="1651"/>
        </pc:sldMkLst>
      </pc:sldChg>
      <pc:sldChg chg="modSp add mod">
        <pc:chgData name="Kamalineisabella J" userId="f8afe94d-efee-426c-873e-816e9e612b24" providerId="ADAL" clId="{2699B1DE-FC1B-48E8-80D4-8E60DA12C1B0}" dt="2022-03-28T10:31:03.332" v="494" actId="14100"/>
        <pc:sldMkLst>
          <pc:docMk/>
          <pc:sldMk cId="1217895337" sldId="1653"/>
        </pc:sldMkLst>
        <pc:spChg chg="mod">
          <ac:chgData name="Kamalineisabella J" userId="f8afe94d-efee-426c-873e-816e9e612b24" providerId="ADAL" clId="{2699B1DE-FC1B-48E8-80D4-8E60DA12C1B0}" dt="2022-03-28T10:30:57.361" v="493" actId="20577"/>
          <ac:spMkLst>
            <pc:docMk/>
            <pc:sldMk cId="1217895337" sldId="1653"/>
            <ac:spMk id="10" creationId="{4C59A076-A260-4355-BC51-26915CE57BB8}"/>
          </ac:spMkLst>
        </pc:spChg>
        <pc:spChg chg="mod">
          <ac:chgData name="Kamalineisabella J" userId="f8afe94d-efee-426c-873e-816e9e612b24" providerId="ADAL" clId="{2699B1DE-FC1B-48E8-80D4-8E60DA12C1B0}" dt="2022-03-28T10:31:03.332" v="494" actId="14100"/>
          <ac:spMkLst>
            <pc:docMk/>
            <pc:sldMk cId="1217895337" sldId="1653"/>
            <ac:spMk id="11" creationId="{3AA64AE3-64D9-40DC-B686-DCB3C4AE4DE1}"/>
          </ac:spMkLst>
        </pc:spChg>
      </pc:sldChg>
      <pc:sldChg chg="modSp add mod">
        <pc:chgData name="Kamalineisabella J" userId="f8afe94d-efee-426c-873e-816e9e612b24" providerId="ADAL" clId="{2699B1DE-FC1B-48E8-80D4-8E60DA12C1B0}" dt="2022-03-28T09:57:28.891" v="382" actId="208"/>
        <pc:sldMkLst>
          <pc:docMk/>
          <pc:sldMk cId="2726721254" sldId="1660"/>
        </pc:sldMkLst>
        <pc:spChg chg="mod">
          <ac:chgData name="Kamalineisabella J" userId="f8afe94d-efee-426c-873e-816e9e612b24" providerId="ADAL" clId="{2699B1DE-FC1B-48E8-80D4-8E60DA12C1B0}" dt="2022-03-28T09:57:28.891" v="382" actId="208"/>
          <ac:spMkLst>
            <pc:docMk/>
            <pc:sldMk cId="2726721254" sldId="1660"/>
            <ac:spMk id="8" creationId="{E7EF86B1-9DFD-4D5F-BEDE-57BCEDF54080}"/>
          </ac:spMkLst>
        </pc:spChg>
        <pc:graphicFrameChg chg="modGraphic">
          <ac:chgData name="Kamalineisabella J" userId="f8afe94d-efee-426c-873e-816e9e612b24" providerId="ADAL" clId="{2699B1DE-FC1B-48E8-80D4-8E60DA12C1B0}" dt="2022-03-28T09:57:23.201" v="380" actId="207"/>
          <ac:graphicFrameMkLst>
            <pc:docMk/>
            <pc:sldMk cId="2726721254" sldId="1660"/>
            <ac:graphicFrameMk id="7" creationId="{B7B7BB52-1E51-431D-986F-66783F785E0F}"/>
          </ac:graphicFrameMkLst>
        </pc:graphicFrameChg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1702385409" sldId="1670"/>
        </pc:sldMkLst>
      </pc:sldChg>
      <pc:sldChg chg="modSp mod">
        <pc:chgData name="Kamalineisabella J" userId="f8afe94d-efee-426c-873e-816e9e612b24" providerId="ADAL" clId="{2699B1DE-FC1B-48E8-80D4-8E60DA12C1B0}" dt="2022-03-31T12:19:33.616" v="801" actId="14100"/>
        <pc:sldMkLst>
          <pc:docMk/>
          <pc:sldMk cId="3510371421" sldId="1675"/>
        </pc:sldMkLst>
        <pc:picChg chg="mod">
          <ac:chgData name="Kamalineisabella J" userId="f8afe94d-efee-426c-873e-816e9e612b24" providerId="ADAL" clId="{2699B1DE-FC1B-48E8-80D4-8E60DA12C1B0}" dt="2022-03-31T12:19:33.616" v="801" actId="14100"/>
          <ac:picMkLst>
            <pc:docMk/>
            <pc:sldMk cId="3510371421" sldId="1675"/>
            <ac:picMk id="8" creationId="{FA1629C7-54C6-43BA-AF91-2892A44D6C26}"/>
          </ac:picMkLst>
        </pc:picChg>
      </pc:sldChg>
      <pc:sldChg chg="modSp mod">
        <pc:chgData name="Kamalineisabella J" userId="f8afe94d-efee-426c-873e-816e9e612b24" providerId="ADAL" clId="{2699B1DE-FC1B-48E8-80D4-8E60DA12C1B0}" dt="2022-03-31T12:20:29.409" v="804" actId="14100"/>
        <pc:sldMkLst>
          <pc:docMk/>
          <pc:sldMk cId="1305786307" sldId="1677"/>
        </pc:sldMkLst>
        <pc:picChg chg="mod">
          <ac:chgData name="Kamalineisabella J" userId="f8afe94d-efee-426c-873e-816e9e612b24" providerId="ADAL" clId="{2699B1DE-FC1B-48E8-80D4-8E60DA12C1B0}" dt="2022-03-31T12:20:29.409" v="804" actId="14100"/>
          <ac:picMkLst>
            <pc:docMk/>
            <pc:sldMk cId="1305786307" sldId="1677"/>
            <ac:picMk id="8" creationId="{C0AF1D56-941D-438E-8C94-E08D784B1717}"/>
          </ac:picMkLst>
        </pc:picChg>
      </pc:sldChg>
      <pc:sldChg chg="modSp mod">
        <pc:chgData name="Kamalineisabella J" userId="f8afe94d-efee-426c-873e-816e9e612b24" providerId="ADAL" clId="{2699B1DE-FC1B-48E8-80D4-8E60DA12C1B0}" dt="2022-03-31T12:20:12.249" v="802" actId="14100"/>
        <pc:sldMkLst>
          <pc:docMk/>
          <pc:sldMk cId="2361233908" sldId="1678"/>
        </pc:sldMkLst>
        <pc:picChg chg="mod">
          <ac:chgData name="Kamalineisabella J" userId="f8afe94d-efee-426c-873e-816e9e612b24" providerId="ADAL" clId="{2699B1DE-FC1B-48E8-80D4-8E60DA12C1B0}" dt="2022-03-31T12:20:12.249" v="802" actId="14100"/>
          <ac:picMkLst>
            <pc:docMk/>
            <pc:sldMk cId="2361233908" sldId="1678"/>
            <ac:picMk id="9" creationId="{381BFD45-ACE2-46ED-962A-9D7ADF1D7FA1}"/>
          </ac:picMkLst>
        </pc:picChg>
      </pc:sldChg>
      <pc:sldChg chg="modSp mod">
        <pc:chgData name="Kamalineisabella J" userId="f8afe94d-efee-426c-873e-816e9e612b24" providerId="ADAL" clId="{2699B1DE-FC1B-48E8-80D4-8E60DA12C1B0}" dt="2022-03-31T12:20:38.005" v="805" actId="14100"/>
        <pc:sldMkLst>
          <pc:docMk/>
          <pc:sldMk cId="3880970420" sldId="1679"/>
        </pc:sldMkLst>
        <pc:picChg chg="mod">
          <ac:chgData name="Kamalineisabella J" userId="f8afe94d-efee-426c-873e-816e9e612b24" providerId="ADAL" clId="{2699B1DE-FC1B-48E8-80D4-8E60DA12C1B0}" dt="2022-03-31T12:20:38.005" v="805" actId="14100"/>
          <ac:picMkLst>
            <pc:docMk/>
            <pc:sldMk cId="3880970420" sldId="1679"/>
            <ac:picMk id="8" creationId="{4CBD9B07-4B26-4B66-9A2F-E04D7C0565A0}"/>
          </ac:picMkLst>
        </pc:picChg>
      </pc:sldChg>
      <pc:sldChg chg="modSp mod">
        <pc:chgData name="Kamalineisabella J" userId="f8afe94d-efee-426c-873e-816e9e612b24" providerId="ADAL" clId="{2699B1DE-FC1B-48E8-80D4-8E60DA12C1B0}" dt="2022-03-31T12:21:14.086" v="806" actId="14100"/>
        <pc:sldMkLst>
          <pc:docMk/>
          <pc:sldMk cId="2492762132" sldId="1680"/>
        </pc:sldMkLst>
        <pc:picChg chg="mod">
          <ac:chgData name="Kamalineisabella J" userId="f8afe94d-efee-426c-873e-816e9e612b24" providerId="ADAL" clId="{2699B1DE-FC1B-48E8-80D4-8E60DA12C1B0}" dt="2022-03-31T12:21:14.086" v="806" actId="14100"/>
          <ac:picMkLst>
            <pc:docMk/>
            <pc:sldMk cId="2492762132" sldId="1680"/>
            <ac:picMk id="10" creationId="{87943595-6A2A-4B1A-A1CE-D9B5E2012228}"/>
          </ac:picMkLst>
        </pc:picChg>
      </pc:sldChg>
      <pc:sldChg chg="modSp mod">
        <pc:chgData name="Kamalineisabella J" userId="f8afe94d-efee-426c-873e-816e9e612b24" providerId="ADAL" clId="{2699B1DE-FC1B-48E8-80D4-8E60DA12C1B0}" dt="2022-03-31T12:21:20.478" v="807" actId="14100"/>
        <pc:sldMkLst>
          <pc:docMk/>
          <pc:sldMk cId="3418799710" sldId="1681"/>
        </pc:sldMkLst>
        <pc:picChg chg="mod">
          <ac:chgData name="Kamalineisabella J" userId="f8afe94d-efee-426c-873e-816e9e612b24" providerId="ADAL" clId="{2699B1DE-FC1B-48E8-80D4-8E60DA12C1B0}" dt="2022-03-31T12:21:20.478" v="807" actId="14100"/>
          <ac:picMkLst>
            <pc:docMk/>
            <pc:sldMk cId="3418799710" sldId="1681"/>
            <ac:picMk id="9" creationId="{41FCE275-FE6F-47C3-9826-EE11F82D8302}"/>
          </ac:picMkLst>
        </pc:picChg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2346666101" sldId="1682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524542588" sldId="1689"/>
        </pc:sldMkLst>
      </pc:sldChg>
      <pc:sldChg chg="modSp add mod">
        <pc:chgData name="Kamalineisabella J" userId="f8afe94d-efee-426c-873e-816e9e612b24" providerId="ADAL" clId="{2699B1DE-FC1B-48E8-80D4-8E60DA12C1B0}" dt="2022-03-28T09:37:35.485" v="48" actId="14100"/>
        <pc:sldMkLst>
          <pc:docMk/>
          <pc:sldMk cId="1537184970" sldId="1692"/>
        </pc:sldMkLst>
        <pc:graphicFrameChg chg="mod modGraphic">
          <ac:chgData name="Kamalineisabella J" userId="f8afe94d-efee-426c-873e-816e9e612b24" providerId="ADAL" clId="{2699B1DE-FC1B-48E8-80D4-8E60DA12C1B0}" dt="2022-03-28T09:37:35.485" v="48" actId="14100"/>
          <ac:graphicFrameMkLst>
            <pc:docMk/>
            <pc:sldMk cId="1537184970" sldId="1692"/>
            <ac:graphicFrameMk id="7" creationId="{E0C6621D-BD52-4292-90B7-061CDB78551D}"/>
          </ac:graphicFrameMkLst>
        </pc:graphicFrameChg>
      </pc:sldChg>
      <pc:sldChg chg="modSp add mod">
        <pc:chgData name="Kamalineisabella J" userId="f8afe94d-efee-426c-873e-816e9e612b24" providerId="ADAL" clId="{2699B1DE-FC1B-48E8-80D4-8E60DA12C1B0}" dt="2022-03-28T09:37:39.858" v="49" actId="14100"/>
        <pc:sldMkLst>
          <pc:docMk/>
          <pc:sldMk cId="2448775014" sldId="1693"/>
        </pc:sldMkLst>
        <pc:spChg chg="mod">
          <ac:chgData name="Kamalineisabella J" userId="f8afe94d-efee-426c-873e-816e9e612b24" providerId="ADAL" clId="{2699B1DE-FC1B-48E8-80D4-8E60DA12C1B0}" dt="2022-03-28T09:37:39.858" v="49" actId="14100"/>
          <ac:spMkLst>
            <pc:docMk/>
            <pc:sldMk cId="2448775014" sldId="1693"/>
            <ac:spMk id="2" creationId="{66B52C3B-E14A-44ED-9F95-822EC9463FD6}"/>
          </ac:spMkLst>
        </pc:spChg>
      </pc:sldChg>
      <pc:sldChg chg="modSp add mod">
        <pc:chgData name="Kamalineisabella J" userId="f8afe94d-efee-426c-873e-816e9e612b24" providerId="ADAL" clId="{2699B1DE-FC1B-48E8-80D4-8E60DA12C1B0}" dt="2022-03-28T09:37:50.227" v="50" actId="14100"/>
        <pc:sldMkLst>
          <pc:docMk/>
          <pc:sldMk cId="4144504838" sldId="1694"/>
        </pc:sldMkLst>
        <pc:spChg chg="mod">
          <ac:chgData name="Kamalineisabella J" userId="f8afe94d-efee-426c-873e-816e9e612b24" providerId="ADAL" clId="{2699B1DE-FC1B-48E8-80D4-8E60DA12C1B0}" dt="2022-03-28T09:37:50.227" v="50" actId="14100"/>
          <ac:spMkLst>
            <pc:docMk/>
            <pc:sldMk cId="4144504838" sldId="1694"/>
            <ac:spMk id="2" creationId="{66B52C3B-E14A-44ED-9F95-822EC9463FD6}"/>
          </ac:spMkLst>
        </pc:spChg>
      </pc:sldChg>
      <pc:sldChg chg="add">
        <pc:chgData name="Kamalineisabella J" userId="f8afe94d-efee-426c-873e-816e9e612b24" providerId="ADAL" clId="{2699B1DE-FC1B-48E8-80D4-8E60DA12C1B0}" dt="2022-03-29T07:25:18.201" v="551"/>
        <pc:sldMkLst>
          <pc:docMk/>
          <pc:sldMk cId="3186504106" sldId="1695"/>
        </pc:sldMkLst>
      </pc:sldChg>
      <pc:sldChg chg="modSp add mod">
        <pc:chgData name="Kamalineisabella J" userId="f8afe94d-efee-426c-873e-816e9e612b24" providerId="ADAL" clId="{2699B1DE-FC1B-48E8-80D4-8E60DA12C1B0}" dt="2022-03-28T09:40:35.234" v="79" actId="14100"/>
        <pc:sldMkLst>
          <pc:docMk/>
          <pc:sldMk cId="2302328820" sldId="1696"/>
        </pc:sldMkLst>
        <pc:spChg chg="mod">
          <ac:chgData name="Kamalineisabella J" userId="f8afe94d-efee-426c-873e-816e9e612b24" providerId="ADAL" clId="{2699B1DE-FC1B-48E8-80D4-8E60DA12C1B0}" dt="2022-03-28T09:40:35.234" v="79" actId="14100"/>
          <ac:spMkLst>
            <pc:docMk/>
            <pc:sldMk cId="2302328820" sldId="1696"/>
            <ac:spMk id="2" creationId="{66B52C3B-E14A-44ED-9F95-822EC9463FD6}"/>
          </ac:spMkLst>
        </pc:spChg>
      </pc:sldChg>
      <pc:sldChg chg="modSp add mod">
        <pc:chgData name="Kamalineisabella J" userId="f8afe94d-efee-426c-873e-816e9e612b24" providerId="ADAL" clId="{2699B1DE-FC1B-48E8-80D4-8E60DA12C1B0}" dt="2022-03-28T09:40:49.204" v="80" actId="14100"/>
        <pc:sldMkLst>
          <pc:docMk/>
          <pc:sldMk cId="341885095" sldId="1697"/>
        </pc:sldMkLst>
        <pc:spChg chg="mod">
          <ac:chgData name="Kamalineisabella J" userId="f8afe94d-efee-426c-873e-816e9e612b24" providerId="ADAL" clId="{2699B1DE-FC1B-48E8-80D4-8E60DA12C1B0}" dt="2022-03-28T09:40:49.204" v="80" actId="14100"/>
          <ac:spMkLst>
            <pc:docMk/>
            <pc:sldMk cId="341885095" sldId="1697"/>
            <ac:spMk id="2" creationId="{66B52C3B-E14A-44ED-9F95-822EC9463FD6}"/>
          </ac:spMkLst>
        </pc:spChg>
      </pc:sldChg>
      <pc:sldChg chg="modSp add mod">
        <pc:chgData name="Kamalineisabella J" userId="f8afe94d-efee-426c-873e-816e9e612b24" providerId="ADAL" clId="{2699B1DE-FC1B-48E8-80D4-8E60DA12C1B0}" dt="2022-03-28T09:40:54.456" v="81" actId="14100"/>
        <pc:sldMkLst>
          <pc:docMk/>
          <pc:sldMk cId="4174803183" sldId="1698"/>
        </pc:sldMkLst>
        <pc:spChg chg="mod">
          <ac:chgData name="Kamalineisabella J" userId="f8afe94d-efee-426c-873e-816e9e612b24" providerId="ADAL" clId="{2699B1DE-FC1B-48E8-80D4-8E60DA12C1B0}" dt="2022-03-28T09:40:54.456" v="81" actId="14100"/>
          <ac:spMkLst>
            <pc:docMk/>
            <pc:sldMk cId="4174803183" sldId="1698"/>
            <ac:spMk id="2" creationId="{66B52C3B-E14A-44ED-9F95-822EC9463FD6}"/>
          </ac:spMkLst>
        </pc:spChg>
      </pc:sldChg>
      <pc:sldChg chg="add">
        <pc:chgData name="Kamalineisabella J" userId="f8afe94d-efee-426c-873e-816e9e612b24" providerId="ADAL" clId="{2699B1DE-FC1B-48E8-80D4-8E60DA12C1B0}" dt="2022-03-29T07:25:18.201" v="551"/>
        <pc:sldMkLst>
          <pc:docMk/>
          <pc:sldMk cId="3975985080" sldId="1699"/>
        </pc:sldMkLst>
      </pc:sldChg>
      <pc:sldChg chg="add">
        <pc:chgData name="Kamalineisabella J" userId="f8afe94d-efee-426c-873e-816e9e612b24" providerId="ADAL" clId="{2699B1DE-FC1B-48E8-80D4-8E60DA12C1B0}" dt="2022-03-29T07:25:18.201" v="551"/>
        <pc:sldMkLst>
          <pc:docMk/>
          <pc:sldMk cId="4231095387" sldId="1700"/>
        </pc:sldMkLst>
      </pc:sldChg>
      <pc:sldChg chg="modSp add mod">
        <pc:chgData name="Kamalineisabella J" userId="f8afe94d-efee-426c-873e-816e9e612b24" providerId="ADAL" clId="{2699B1DE-FC1B-48E8-80D4-8E60DA12C1B0}" dt="2022-03-29T07:34:53.487" v="598" actId="14100"/>
        <pc:sldMkLst>
          <pc:docMk/>
          <pc:sldMk cId="4187811128" sldId="1701"/>
        </pc:sldMkLst>
        <pc:spChg chg="mod">
          <ac:chgData name="Kamalineisabella J" userId="f8afe94d-efee-426c-873e-816e9e612b24" providerId="ADAL" clId="{2699B1DE-FC1B-48E8-80D4-8E60DA12C1B0}" dt="2022-03-29T07:34:53.487" v="598" actId="14100"/>
          <ac:spMkLst>
            <pc:docMk/>
            <pc:sldMk cId="4187811128" sldId="1701"/>
            <ac:spMk id="11" creationId="{B5CF4BC1-13F9-4D25-91E0-11BBB3B1D1D3}"/>
          </ac:spMkLst>
        </pc:spChg>
      </pc:sldChg>
      <pc:sldChg chg="modSp add mod">
        <pc:chgData name="Kamalineisabella J" userId="f8afe94d-efee-426c-873e-816e9e612b24" providerId="ADAL" clId="{2699B1DE-FC1B-48E8-80D4-8E60DA12C1B0}" dt="2022-03-28T09:41:09.606" v="84" actId="14100"/>
        <pc:sldMkLst>
          <pc:docMk/>
          <pc:sldMk cId="2049861522" sldId="1702"/>
        </pc:sldMkLst>
        <pc:spChg chg="mod">
          <ac:chgData name="Kamalineisabella J" userId="f8afe94d-efee-426c-873e-816e9e612b24" providerId="ADAL" clId="{2699B1DE-FC1B-48E8-80D4-8E60DA12C1B0}" dt="2022-03-28T09:41:09.606" v="84" actId="14100"/>
          <ac:spMkLst>
            <pc:docMk/>
            <pc:sldMk cId="2049861522" sldId="1702"/>
            <ac:spMk id="2" creationId="{66B52C3B-E14A-44ED-9F95-822EC9463FD6}"/>
          </ac:spMkLst>
        </pc:spChg>
      </pc:sldChg>
      <pc:sldChg chg="modSp add mod">
        <pc:chgData name="Kamalineisabella J" userId="f8afe94d-efee-426c-873e-816e9e612b24" providerId="ADAL" clId="{2699B1DE-FC1B-48E8-80D4-8E60DA12C1B0}" dt="2022-03-28T09:41:15.623" v="85" actId="14100"/>
        <pc:sldMkLst>
          <pc:docMk/>
          <pc:sldMk cId="760202660" sldId="1703"/>
        </pc:sldMkLst>
        <pc:spChg chg="mod">
          <ac:chgData name="Kamalineisabella J" userId="f8afe94d-efee-426c-873e-816e9e612b24" providerId="ADAL" clId="{2699B1DE-FC1B-48E8-80D4-8E60DA12C1B0}" dt="2022-03-28T09:41:15.623" v="85" actId="14100"/>
          <ac:spMkLst>
            <pc:docMk/>
            <pc:sldMk cId="760202660" sldId="1703"/>
            <ac:spMk id="2" creationId="{66B52C3B-E14A-44ED-9F95-822EC9463FD6}"/>
          </ac:spMkLst>
        </pc:spChg>
      </pc:sldChg>
      <pc:sldChg chg="modSp add mod">
        <pc:chgData name="Kamalineisabella J" userId="f8afe94d-efee-426c-873e-816e9e612b24" providerId="ADAL" clId="{2699B1DE-FC1B-48E8-80D4-8E60DA12C1B0}" dt="2022-03-28T09:41:47.321" v="90" actId="207"/>
        <pc:sldMkLst>
          <pc:docMk/>
          <pc:sldMk cId="890323401" sldId="1704"/>
        </pc:sldMkLst>
        <pc:graphicFrameChg chg="mod modGraphic">
          <ac:chgData name="Kamalineisabella J" userId="f8afe94d-efee-426c-873e-816e9e612b24" providerId="ADAL" clId="{2699B1DE-FC1B-48E8-80D4-8E60DA12C1B0}" dt="2022-03-28T09:41:47.321" v="90" actId="207"/>
          <ac:graphicFrameMkLst>
            <pc:docMk/>
            <pc:sldMk cId="890323401" sldId="1704"/>
            <ac:graphicFrameMk id="8" creationId="{EC97D93A-4957-4553-B476-5BE6BD6BDAD7}"/>
          </ac:graphicFrameMkLst>
        </pc:graphicFrameChg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234941928" sldId="1705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719131574" sldId="1706"/>
        </pc:sldMkLst>
      </pc:sldChg>
      <pc:sldChg chg="modSp add mod">
        <pc:chgData name="Kamalineisabella J" userId="f8afe94d-efee-426c-873e-816e9e612b24" providerId="ADAL" clId="{2699B1DE-FC1B-48E8-80D4-8E60DA12C1B0}" dt="2022-03-28T09:41:56.068" v="92" actId="14100"/>
        <pc:sldMkLst>
          <pc:docMk/>
          <pc:sldMk cId="761032101" sldId="1707"/>
        </pc:sldMkLst>
        <pc:spChg chg="mod">
          <ac:chgData name="Kamalineisabella J" userId="f8afe94d-efee-426c-873e-816e9e612b24" providerId="ADAL" clId="{2699B1DE-FC1B-48E8-80D4-8E60DA12C1B0}" dt="2022-03-28T09:41:52.506" v="91" actId="14100"/>
          <ac:spMkLst>
            <pc:docMk/>
            <pc:sldMk cId="761032101" sldId="1707"/>
            <ac:spMk id="2" creationId="{66B52C3B-E14A-44ED-9F95-822EC9463FD6}"/>
          </ac:spMkLst>
        </pc:spChg>
        <pc:graphicFrameChg chg="mod modGraphic">
          <ac:chgData name="Kamalineisabella J" userId="f8afe94d-efee-426c-873e-816e9e612b24" providerId="ADAL" clId="{2699B1DE-FC1B-48E8-80D4-8E60DA12C1B0}" dt="2022-03-28T09:41:56.068" v="92" actId="14100"/>
          <ac:graphicFrameMkLst>
            <pc:docMk/>
            <pc:sldMk cId="761032101" sldId="1707"/>
            <ac:graphicFrameMk id="7" creationId="{83089D5E-30B3-4D04-8D25-AD34D54AA94F}"/>
          </ac:graphicFrameMkLst>
        </pc:graphicFrameChg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3508649010" sldId="1708"/>
        </pc:sldMkLst>
      </pc:sldChg>
      <pc:sldChg chg="modSp add mod">
        <pc:chgData name="Kamalineisabella J" userId="f8afe94d-efee-426c-873e-816e9e612b24" providerId="ADAL" clId="{2699B1DE-FC1B-48E8-80D4-8E60DA12C1B0}" dt="2022-03-29T07:28:24.855" v="560" actId="14100"/>
        <pc:sldMkLst>
          <pc:docMk/>
          <pc:sldMk cId="1240334739" sldId="1709"/>
        </pc:sldMkLst>
        <pc:spChg chg="mod">
          <ac:chgData name="Kamalineisabella J" userId="f8afe94d-efee-426c-873e-816e9e612b24" providerId="ADAL" clId="{2699B1DE-FC1B-48E8-80D4-8E60DA12C1B0}" dt="2022-03-29T07:28:24.855" v="560" actId="14100"/>
          <ac:spMkLst>
            <pc:docMk/>
            <pc:sldMk cId="1240334739" sldId="1709"/>
            <ac:spMk id="14" creationId="{B7DA1798-3AE6-4EF1-B686-A231023280E8}"/>
          </ac:spMkLst>
        </pc:spChg>
      </pc:sldChg>
      <pc:sldChg chg="modSp add mod">
        <pc:chgData name="Kamalineisabella J" userId="f8afe94d-efee-426c-873e-816e9e612b24" providerId="ADAL" clId="{2699B1DE-FC1B-48E8-80D4-8E60DA12C1B0}" dt="2022-03-28T09:42:14.682" v="95" actId="14100"/>
        <pc:sldMkLst>
          <pc:docMk/>
          <pc:sldMk cId="3720244361" sldId="1710"/>
        </pc:sldMkLst>
        <pc:spChg chg="mod">
          <ac:chgData name="Kamalineisabella J" userId="f8afe94d-efee-426c-873e-816e9e612b24" providerId="ADAL" clId="{2699B1DE-FC1B-48E8-80D4-8E60DA12C1B0}" dt="2022-03-28T09:42:14.682" v="95" actId="14100"/>
          <ac:spMkLst>
            <pc:docMk/>
            <pc:sldMk cId="3720244361" sldId="1710"/>
            <ac:spMk id="2" creationId="{66B52C3B-E14A-44ED-9F95-822EC9463FD6}"/>
          </ac:spMkLst>
        </pc:spChg>
      </pc:sldChg>
      <pc:sldChg chg="modSp add mod">
        <pc:chgData name="Kamalineisabella J" userId="f8afe94d-efee-426c-873e-816e9e612b24" providerId="ADAL" clId="{2699B1DE-FC1B-48E8-80D4-8E60DA12C1B0}" dt="2022-03-28T09:42:20.290" v="96" actId="14100"/>
        <pc:sldMkLst>
          <pc:docMk/>
          <pc:sldMk cId="341510330" sldId="1711"/>
        </pc:sldMkLst>
        <pc:spChg chg="mod">
          <ac:chgData name="Kamalineisabella J" userId="f8afe94d-efee-426c-873e-816e9e612b24" providerId="ADAL" clId="{2699B1DE-FC1B-48E8-80D4-8E60DA12C1B0}" dt="2022-03-28T09:42:20.290" v="96" actId="14100"/>
          <ac:spMkLst>
            <pc:docMk/>
            <pc:sldMk cId="341510330" sldId="1711"/>
            <ac:spMk id="2" creationId="{66B52C3B-E14A-44ED-9F95-822EC9463FD6}"/>
          </ac:spMkLst>
        </pc:spChg>
      </pc:sldChg>
      <pc:sldChg chg="modSp add mod">
        <pc:chgData name="Kamalineisabella J" userId="f8afe94d-efee-426c-873e-816e9e612b24" providerId="ADAL" clId="{2699B1DE-FC1B-48E8-80D4-8E60DA12C1B0}" dt="2022-03-28T10:14:03.743" v="472" actId="14100"/>
        <pc:sldMkLst>
          <pc:docMk/>
          <pc:sldMk cId="2501896811" sldId="1712"/>
        </pc:sldMkLst>
        <pc:graphicFrameChg chg="mod modGraphic">
          <ac:chgData name="Kamalineisabella J" userId="f8afe94d-efee-426c-873e-816e9e612b24" providerId="ADAL" clId="{2699B1DE-FC1B-48E8-80D4-8E60DA12C1B0}" dt="2022-03-28T10:14:03.743" v="472" actId="14100"/>
          <ac:graphicFrameMkLst>
            <pc:docMk/>
            <pc:sldMk cId="2501896811" sldId="1712"/>
            <ac:graphicFrameMk id="7" creationId="{DC178153-ABD5-43F2-9F69-A044C69856C1}"/>
          </ac:graphicFrameMkLst>
        </pc:graphicFrameChg>
      </pc:sldChg>
      <pc:sldChg chg="add">
        <pc:chgData name="Kamalineisabella J" userId="f8afe94d-efee-426c-873e-816e9e612b24" providerId="ADAL" clId="{2699B1DE-FC1B-48E8-80D4-8E60DA12C1B0}" dt="2022-03-28T09:26:44.254" v="4"/>
        <pc:sldMkLst>
          <pc:docMk/>
          <pc:sldMk cId="1876972788" sldId="1713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2924342234" sldId="1714"/>
        </pc:sldMkLst>
      </pc:sldChg>
      <pc:sldChg chg="add">
        <pc:chgData name="Kamalineisabella J" userId="f8afe94d-efee-426c-873e-816e9e612b24" providerId="ADAL" clId="{2699B1DE-FC1B-48E8-80D4-8E60DA12C1B0}" dt="2022-03-28T09:26:44.254" v="4"/>
        <pc:sldMkLst>
          <pc:docMk/>
          <pc:sldMk cId="3006038692" sldId="1715"/>
        </pc:sldMkLst>
      </pc:sldChg>
      <pc:sldChg chg="add">
        <pc:chgData name="Kamalineisabella J" userId="f8afe94d-efee-426c-873e-816e9e612b24" providerId="ADAL" clId="{2699B1DE-FC1B-48E8-80D4-8E60DA12C1B0}" dt="2022-03-28T09:26:44.254" v="4"/>
        <pc:sldMkLst>
          <pc:docMk/>
          <pc:sldMk cId="4262857291" sldId="1716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2564650451" sldId="1717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1281700663" sldId="1718"/>
        </pc:sldMkLst>
      </pc:sldChg>
      <pc:sldChg chg="modSp add mod">
        <pc:chgData name="Kamalineisabella J" userId="f8afe94d-efee-426c-873e-816e9e612b24" providerId="ADAL" clId="{2699B1DE-FC1B-48E8-80D4-8E60DA12C1B0}" dt="2022-03-28T09:54:25.120" v="267" actId="207"/>
        <pc:sldMkLst>
          <pc:docMk/>
          <pc:sldMk cId="1606362145" sldId="1719"/>
        </pc:sldMkLst>
        <pc:graphicFrameChg chg="modGraphic">
          <ac:chgData name="Kamalineisabella J" userId="f8afe94d-efee-426c-873e-816e9e612b24" providerId="ADAL" clId="{2699B1DE-FC1B-48E8-80D4-8E60DA12C1B0}" dt="2022-03-28T09:54:25.120" v="267" actId="207"/>
          <ac:graphicFrameMkLst>
            <pc:docMk/>
            <pc:sldMk cId="1606362145" sldId="1719"/>
            <ac:graphicFrameMk id="7" creationId="{DF2EA066-144A-4E07-A44E-0C869948EB92}"/>
          </ac:graphicFrameMkLst>
        </pc:graphicFrameChg>
      </pc:sldChg>
      <pc:sldChg chg="modSp add mod">
        <pc:chgData name="Kamalineisabella J" userId="f8afe94d-efee-426c-873e-816e9e612b24" providerId="ADAL" clId="{2699B1DE-FC1B-48E8-80D4-8E60DA12C1B0}" dt="2022-03-28T09:54:30.769" v="268" actId="14100"/>
        <pc:sldMkLst>
          <pc:docMk/>
          <pc:sldMk cId="2349010622" sldId="1720"/>
        </pc:sldMkLst>
        <pc:spChg chg="mod">
          <ac:chgData name="Kamalineisabella J" userId="f8afe94d-efee-426c-873e-816e9e612b24" providerId="ADAL" clId="{2699B1DE-FC1B-48E8-80D4-8E60DA12C1B0}" dt="2022-03-28T09:54:30.769" v="268" actId="14100"/>
          <ac:spMkLst>
            <pc:docMk/>
            <pc:sldMk cId="2349010622" sldId="1720"/>
            <ac:spMk id="2" creationId="{66B52C3B-E14A-44ED-9F95-822EC9463FD6}"/>
          </ac:spMkLst>
        </pc:spChg>
      </pc:sldChg>
      <pc:sldChg chg="modSp add mod">
        <pc:chgData name="Kamalineisabella J" userId="f8afe94d-efee-426c-873e-816e9e612b24" providerId="ADAL" clId="{2699B1DE-FC1B-48E8-80D4-8E60DA12C1B0}" dt="2022-03-28T09:54:35.156" v="269" actId="207"/>
        <pc:sldMkLst>
          <pc:docMk/>
          <pc:sldMk cId="3483419801" sldId="1721"/>
        </pc:sldMkLst>
        <pc:graphicFrameChg chg="modGraphic">
          <ac:chgData name="Kamalineisabella J" userId="f8afe94d-efee-426c-873e-816e9e612b24" providerId="ADAL" clId="{2699B1DE-FC1B-48E8-80D4-8E60DA12C1B0}" dt="2022-03-28T09:54:35.156" v="269" actId="207"/>
          <ac:graphicFrameMkLst>
            <pc:docMk/>
            <pc:sldMk cId="3483419801" sldId="1721"/>
            <ac:graphicFrameMk id="8" creationId="{E114E442-DC1B-4EEC-885F-A570371CF283}"/>
          </ac:graphicFrameMkLst>
        </pc:graphicFrameChg>
      </pc:sldChg>
      <pc:sldChg chg="modSp add mod">
        <pc:chgData name="Kamalineisabella J" userId="f8afe94d-efee-426c-873e-816e9e612b24" providerId="ADAL" clId="{2699B1DE-FC1B-48E8-80D4-8E60DA12C1B0}" dt="2022-03-28T09:54:48.546" v="271" actId="207"/>
        <pc:sldMkLst>
          <pc:docMk/>
          <pc:sldMk cId="3222961707" sldId="1722"/>
        </pc:sldMkLst>
        <pc:graphicFrameChg chg="modGraphic">
          <ac:chgData name="Kamalineisabella J" userId="f8afe94d-efee-426c-873e-816e9e612b24" providerId="ADAL" clId="{2699B1DE-FC1B-48E8-80D4-8E60DA12C1B0}" dt="2022-03-28T09:54:48.546" v="271" actId="207"/>
          <ac:graphicFrameMkLst>
            <pc:docMk/>
            <pc:sldMk cId="3222961707" sldId="1722"/>
            <ac:graphicFrameMk id="8" creationId="{E114E442-DC1B-4EEC-885F-A570371CF283}"/>
          </ac:graphicFrameMkLst>
        </pc:graphicFrameChg>
      </pc:sldChg>
      <pc:sldChg chg="modSp add mod">
        <pc:chgData name="Kamalineisabella J" userId="f8afe94d-efee-426c-873e-816e9e612b24" providerId="ADAL" clId="{2699B1DE-FC1B-48E8-80D4-8E60DA12C1B0}" dt="2022-03-28T09:54:43.418" v="270" actId="14100"/>
        <pc:sldMkLst>
          <pc:docMk/>
          <pc:sldMk cId="3881716151" sldId="1723"/>
        </pc:sldMkLst>
        <pc:spChg chg="mod">
          <ac:chgData name="Kamalineisabella J" userId="f8afe94d-efee-426c-873e-816e9e612b24" providerId="ADAL" clId="{2699B1DE-FC1B-48E8-80D4-8E60DA12C1B0}" dt="2022-03-28T09:54:43.418" v="270" actId="14100"/>
          <ac:spMkLst>
            <pc:docMk/>
            <pc:sldMk cId="3881716151" sldId="1723"/>
            <ac:spMk id="2" creationId="{66B52C3B-E14A-44ED-9F95-822EC9463FD6}"/>
          </ac:spMkLst>
        </pc:spChg>
      </pc:sldChg>
      <pc:sldChg chg="modSp add mod">
        <pc:chgData name="Kamalineisabella J" userId="f8afe94d-efee-426c-873e-816e9e612b24" providerId="ADAL" clId="{2699B1DE-FC1B-48E8-80D4-8E60DA12C1B0}" dt="2022-03-28T09:54:52.263" v="272" actId="207"/>
        <pc:sldMkLst>
          <pc:docMk/>
          <pc:sldMk cId="1726363304" sldId="1724"/>
        </pc:sldMkLst>
        <pc:graphicFrameChg chg="modGraphic">
          <ac:chgData name="Kamalineisabella J" userId="f8afe94d-efee-426c-873e-816e9e612b24" providerId="ADAL" clId="{2699B1DE-FC1B-48E8-80D4-8E60DA12C1B0}" dt="2022-03-28T09:54:52.263" v="272" actId="207"/>
          <ac:graphicFrameMkLst>
            <pc:docMk/>
            <pc:sldMk cId="1726363304" sldId="1724"/>
            <ac:graphicFrameMk id="8" creationId="{E114E442-DC1B-4EEC-885F-A570371CF283}"/>
          </ac:graphicFrameMkLst>
        </pc:graphicFrameChg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2393975111" sldId="1725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2694915605" sldId="1726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1064384636" sldId="1727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2905682118" sldId="1728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3873318952" sldId="1729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163454795" sldId="1731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1762172653" sldId="1732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215441609" sldId="1737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170123575" sldId="1738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2974124892" sldId="1739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2431417310" sldId="1740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3587398493" sldId="1741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396601232" sldId="1742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2977620658" sldId="1743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832362908" sldId="1744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2263782520" sldId="1745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3875404412" sldId="1746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23373992" sldId="1747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1705245201" sldId="1748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2476728696" sldId="1749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4124257696" sldId="1750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3240548629" sldId="1751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13203023" sldId="1752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684076814" sldId="1753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3917263525" sldId="1754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2407768773" sldId="1755"/>
        </pc:sldMkLst>
      </pc:sldChg>
      <pc:sldChg chg="addSp delSp modSp add mod">
        <pc:chgData name="Kamalineisabella J" userId="f8afe94d-efee-426c-873e-816e9e612b24" providerId="ADAL" clId="{2699B1DE-FC1B-48E8-80D4-8E60DA12C1B0}" dt="2022-03-28T10:04:05.026" v="452"/>
        <pc:sldMkLst>
          <pc:docMk/>
          <pc:sldMk cId="2348218967" sldId="1756"/>
        </pc:sldMkLst>
        <pc:spChg chg="mod">
          <ac:chgData name="Kamalineisabella J" userId="f8afe94d-efee-426c-873e-816e9e612b24" providerId="ADAL" clId="{2699B1DE-FC1B-48E8-80D4-8E60DA12C1B0}" dt="2022-03-28T09:58:30.423" v="386" actId="255"/>
          <ac:spMkLst>
            <pc:docMk/>
            <pc:sldMk cId="2348218967" sldId="1756"/>
            <ac:spMk id="13" creationId="{30F6B62A-6602-4DAB-9E7F-B93B6FE7A79B}"/>
          </ac:spMkLst>
        </pc:spChg>
        <pc:spChg chg="mod">
          <ac:chgData name="Kamalineisabella J" userId="f8afe94d-efee-426c-873e-816e9e612b24" providerId="ADAL" clId="{2699B1DE-FC1B-48E8-80D4-8E60DA12C1B0}" dt="2022-03-28T09:58:30.423" v="386" actId="255"/>
          <ac:spMkLst>
            <pc:docMk/>
            <pc:sldMk cId="2348218967" sldId="1756"/>
            <ac:spMk id="15" creationId="{02CFA2A0-7512-4A6C-813F-1C7270ACDD17}"/>
          </ac:spMkLst>
        </pc:spChg>
        <pc:spChg chg="mod">
          <ac:chgData name="Kamalineisabella J" userId="f8afe94d-efee-426c-873e-816e9e612b24" providerId="ADAL" clId="{2699B1DE-FC1B-48E8-80D4-8E60DA12C1B0}" dt="2022-03-28T09:58:30.423" v="386" actId="255"/>
          <ac:spMkLst>
            <pc:docMk/>
            <pc:sldMk cId="2348218967" sldId="1756"/>
            <ac:spMk id="16" creationId="{918749B8-513F-4ED3-B9C2-2FD884069FA6}"/>
          </ac:spMkLst>
        </pc:spChg>
        <pc:spChg chg="mod">
          <ac:chgData name="Kamalineisabella J" userId="f8afe94d-efee-426c-873e-816e9e612b24" providerId="ADAL" clId="{2699B1DE-FC1B-48E8-80D4-8E60DA12C1B0}" dt="2022-03-28T09:58:30.423" v="386" actId="255"/>
          <ac:spMkLst>
            <pc:docMk/>
            <pc:sldMk cId="2348218967" sldId="1756"/>
            <ac:spMk id="17" creationId="{F82B2D76-BAC1-4C3E-B2A5-39B06DEE39D5}"/>
          </ac:spMkLst>
        </pc:spChg>
        <pc:spChg chg="mod">
          <ac:chgData name="Kamalineisabella J" userId="f8afe94d-efee-426c-873e-816e9e612b24" providerId="ADAL" clId="{2699B1DE-FC1B-48E8-80D4-8E60DA12C1B0}" dt="2022-03-28T09:58:30.423" v="386" actId="255"/>
          <ac:spMkLst>
            <pc:docMk/>
            <pc:sldMk cId="2348218967" sldId="1756"/>
            <ac:spMk id="18" creationId="{B0B1222A-0342-4E30-821F-08F006560564}"/>
          </ac:spMkLst>
        </pc:spChg>
        <pc:spChg chg="mod">
          <ac:chgData name="Kamalineisabella J" userId="f8afe94d-efee-426c-873e-816e9e612b24" providerId="ADAL" clId="{2699B1DE-FC1B-48E8-80D4-8E60DA12C1B0}" dt="2022-03-28T09:58:30.423" v="386" actId="255"/>
          <ac:spMkLst>
            <pc:docMk/>
            <pc:sldMk cId="2348218967" sldId="1756"/>
            <ac:spMk id="19" creationId="{894BDC8E-8918-4AC0-8594-6C3870C143F8}"/>
          </ac:spMkLst>
        </pc:spChg>
        <pc:spChg chg="mod">
          <ac:chgData name="Kamalineisabella J" userId="f8afe94d-efee-426c-873e-816e9e612b24" providerId="ADAL" clId="{2699B1DE-FC1B-48E8-80D4-8E60DA12C1B0}" dt="2022-03-28T09:58:30.423" v="386" actId="255"/>
          <ac:spMkLst>
            <pc:docMk/>
            <pc:sldMk cId="2348218967" sldId="1756"/>
            <ac:spMk id="20" creationId="{F70BF700-A676-437B-A150-89992233EBBE}"/>
          </ac:spMkLst>
        </pc:spChg>
        <pc:picChg chg="del">
          <ac:chgData name="Kamalineisabella J" userId="f8afe94d-efee-426c-873e-816e9e612b24" providerId="ADAL" clId="{2699B1DE-FC1B-48E8-80D4-8E60DA12C1B0}" dt="2022-03-28T10:04:03.569" v="451" actId="478"/>
          <ac:picMkLst>
            <pc:docMk/>
            <pc:sldMk cId="2348218967" sldId="1756"/>
            <ac:picMk id="21" creationId="{F4A73F1B-0E0B-4AF7-BC7F-7069FD99764E}"/>
          </ac:picMkLst>
        </pc:picChg>
        <pc:picChg chg="add mod">
          <ac:chgData name="Kamalineisabella J" userId="f8afe94d-efee-426c-873e-816e9e612b24" providerId="ADAL" clId="{2699B1DE-FC1B-48E8-80D4-8E60DA12C1B0}" dt="2022-03-28T10:04:05.026" v="452"/>
          <ac:picMkLst>
            <pc:docMk/>
            <pc:sldMk cId="2348218967" sldId="1756"/>
            <ac:picMk id="22" creationId="{402F060B-9BC3-4747-A768-A6348D3A1E80}"/>
          </ac:picMkLst>
        </pc:picChg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592849907" sldId="1757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1035939315" sldId="1758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3940443752" sldId="1759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109651267" sldId="1760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3123604718" sldId="1761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4174112967" sldId="1762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1040043796" sldId="1763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408943089" sldId="1764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1796995693" sldId="1765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2343862957" sldId="1766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1843293207" sldId="1767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1334650393" sldId="1768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3786057870" sldId="1769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1169479899" sldId="1770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3573914164" sldId="1771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1786249163" sldId="1772"/>
        </pc:sldMkLst>
      </pc:sldChg>
      <pc:sldChg chg="add del">
        <pc:chgData name="Kamalineisabella J" userId="f8afe94d-efee-426c-873e-816e9e612b24" providerId="ADAL" clId="{2699B1DE-FC1B-48E8-80D4-8E60DA12C1B0}" dt="2022-03-28T09:58:09.055" v="384" actId="47"/>
        <pc:sldMkLst>
          <pc:docMk/>
          <pc:sldMk cId="3166773687" sldId="1873"/>
        </pc:sldMkLst>
      </pc:sldChg>
      <pc:sldChg chg="add del">
        <pc:chgData name="Kamalineisabella J" userId="f8afe94d-efee-426c-873e-816e9e612b24" providerId="ADAL" clId="{2699B1DE-FC1B-48E8-80D4-8E60DA12C1B0}" dt="2022-03-28T09:58:09.055" v="384" actId="47"/>
        <pc:sldMkLst>
          <pc:docMk/>
          <pc:sldMk cId="2933022441" sldId="1874"/>
        </pc:sldMkLst>
      </pc:sldChg>
      <pc:sldChg chg="add del">
        <pc:chgData name="Kamalineisabella J" userId="f8afe94d-efee-426c-873e-816e9e612b24" providerId="ADAL" clId="{2699B1DE-FC1B-48E8-80D4-8E60DA12C1B0}" dt="2022-03-28T09:58:09.055" v="384" actId="47"/>
        <pc:sldMkLst>
          <pc:docMk/>
          <pc:sldMk cId="1610685231" sldId="1875"/>
        </pc:sldMkLst>
      </pc:sldChg>
      <pc:sldChg chg="add del">
        <pc:chgData name="Kamalineisabella J" userId="f8afe94d-efee-426c-873e-816e9e612b24" providerId="ADAL" clId="{2699B1DE-FC1B-48E8-80D4-8E60DA12C1B0}" dt="2022-03-28T09:58:09.055" v="384" actId="47"/>
        <pc:sldMkLst>
          <pc:docMk/>
          <pc:sldMk cId="54169187" sldId="1876"/>
        </pc:sldMkLst>
      </pc:sldChg>
      <pc:sldChg chg="add del">
        <pc:chgData name="Kamalineisabella J" userId="f8afe94d-efee-426c-873e-816e9e612b24" providerId="ADAL" clId="{2699B1DE-FC1B-48E8-80D4-8E60DA12C1B0}" dt="2022-03-28T09:58:09.055" v="384" actId="47"/>
        <pc:sldMkLst>
          <pc:docMk/>
          <pc:sldMk cId="3425516079" sldId="1877"/>
        </pc:sldMkLst>
      </pc:sldChg>
      <pc:sldChg chg="add del">
        <pc:chgData name="Kamalineisabella J" userId="f8afe94d-efee-426c-873e-816e9e612b24" providerId="ADAL" clId="{2699B1DE-FC1B-48E8-80D4-8E60DA12C1B0}" dt="2022-03-28T09:58:09.055" v="384" actId="47"/>
        <pc:sldMkLst>
          <pc:docMk/>
          <pc:sldMk cId="1802671486" sldId="1878"/>
        </pc:sldMkLst>
      </pc:sldChg>
      <pc:sldChg chg="add del">
        <pc:chgData name="Kamalineisabella J" userId="f8afe94d-efee-426c-873e-816e9e612b24" providerId="ADAL" clId="{2699B1DE-FC1B-48E8-80D4-8E60DA12C1B0}" dt="2022-03-28T09:58:09.055" v="384" actId="47"/>
        <pc:sldMkLst>
          <pc:docMk/>
          <pc:sldMk cId="119920533" sldId="1879"/>
        </pc:sldMkLst>
      </pc:sldChg>
      <pc:sldChg chg="add del">
        <pc:chgData name="Kamalineisabella J" userId="f8afe94d-efee-426c-873e-816e9e612b24" providerId="ADAL" clId="{2699B1DE-FC1B-48E8-80D4-8E60DA12C1B0}" dt="2022-03-28T09:58:09.055" v="384" actId="47"/>
        <pc:sldMkLst>
          <pc:docMk/>
          <pc:sldMk cId="688474427" sldId="1880"/>
        </pc:sldMkLst>
      </pc:sldChg>
      <pc:sldChg chg="add del">
        <pc:chgData name="Kamalineisabella J" userId="f8afe94d-efee-426c-873e-816e9e612b24" providerId="ADAL" clId="{2699B1DE-FC1B-48E8-80D4-8E60DA12C1B0}" dt="2022-03-28T09:58:09.055" v="384" actId="47"/>
        <pc:sldMkLst>
          <pc:docMk/>
          <pc:sldMk cId="4177124488" sldId="1881"/>
        </pc:sldMkLst>
      </pc:sldChg>
      <pc:sldChg chg="add del">
        <pc:chgData name="Kamalineisabella J" userId="f8afe94d-efee-426c-873e-816e9e612b24" providerId="ADAL" clId="{2699B1DE-FC1B-48E8-80D4-8E60DA12C1B0}" dt="2022-03-28T09:58:09.055" v="384" actId="47"/>
        <pc:sldMkLst>
          <pc:docMk/>
          <pc:sldMk cId="2703935543" sldId="1882"/>
        </pc:sldMkLst>
      </pc:sldChg>
      <pc:sldChg chg="add del">
        <pc:chgData name="Kamalineisabella J" userId="f8afe94d-efee-426c-873e-816e9e612b24" providerId="ADAL" clId="{2699B1DE-FC1B-48E8-80D4-8E60DA12C1B0}" dt="2022-03-28T09:58:09.055" v="384" actId="47"/>
        <pc:sldMkLst>
          <pc:docMk/>
          <pc:sldMk cId="1620395340" sldId="1884"/>
        </pc:sldMkLst>
      </pc:sldChg>
      <pc:sldChg chg="add del">
        <pc:chgData name="Kamalineisabella J" userId="f8afe94d-efee-426c-873e-816e9e612b24" providerId="ADAL" clId="{2699B1DE-FC1B-48E8-80D4-8E60DA12C1B0}" dt="2022-03-28T09:58:09.055" v="384" actId="47"/>
        <pc:sldMkLst>
          <pc:docMk/>
          <pc:sldMk cId="3992256821" sldId="1885"/>
        </pc:sldMkLst>
      </pc:sldChg>
      <pc:sldChg chg="add del">
        <pc:chgData name="Kamalineisabella J" userId="f8afe94d-efee-426c-873e-816e9e612b24" providerId="ADAL" clId="{2699B1DE-FC1B-48E8-80D4-8E60DA12C1B0}" dt="2022-03-28T09:58:09.055" v="384" actId="47"/>
        <pc:sldMkLst>
          <pc:docMk/>
          <pc:sldMk cId="2497511108" sldId="1886"/>
        </pc:sldMkLst>
      </pc:sldChg>
      <pc:sldChg chg="add del">
        <pc:chgData name="Kamalineisabella J" userId="f8afe94d-efee-426c-873e-816e9e612b24" providerId="ADAL" clId="{2699B1DE-FC1B-48E8-80D4-8E60DA12C1B0}" dt="2022-03-28T09:58:09.055" v="384" actId="47"/>
        <pc:sldMkLst>
          <pc:docMk/>
          <pc:sldMk cId="1980784997" sldId="1887"/>
        </pc:sldMkLst>
      </pc:sldChg>
      <pc:sldChg chg="modSp mod">
        <pc:chgData name="Kamalineisabella J" userId="f8afe94d-efee-426c-873e-816e9e612b24" providerId="ADAL" clId="{2699B1DE-FC1B-48E8-80D4-8E60DA12C1B0}" dt="2022-03-28T10:08:53.812" v="454" actId="207"/>
        <pc:sldMkLst>
          <pc:docMk/>
          <pc:sldMk cId="4154601515" sldId="1895"/>
        </pc:sldMkLst>
        <pc:spChg chg="mod">
          <ac:chgData name="Kamalineisabella J" userId="f8afe94d-efee-426c-873e-816e9e612b24" providerId="ADAL" clId="{2699B1DE-FC1B-48E8-80D4-8E60DA12C1B0}" dt="2022-03-28T10:08:53.812" v="454" actId="207"/>
          <ac:spMkLst>
            <pc:docMk/>
            <pc:sldMk cId="4154601515" sldId="1895"/>
            <ac:spMk id="2" creationId="{66B52C3B-E14A-44ED-9F95-822EC9463FD6}"/>
          </ac:spMkLst>
        </pc:spChg>
      </pc:sldChg>
      <pc:sldChg chg="modSp mod">
        <pc:chgData name="Kamalineisabella J" userId="f8afe94d-efee-426c-873e-816e9e612b24" providerId="ADAL" clId="{2699B1DE-FC1B-48E8-80D4-8E60DA12C1B0}" dt="2022-04-26T16:39:10.563" v="830" actId="207"/>
        <pc:sldMkLst>
          <pc:docMk/>
          <pc:sldMk cId="4079354998" sldId="1899"/>
        </pc:sldMkLst>
        <pc:graphicFrameChg chg="mod modGraphic">
          <ac:chgData name="Kamalineisabella J" userId="f8afe94d-efee-426c-873e-816e9e612b24" providerId="ADAL" clId="{2699B1DE-FC1B-48E8-80D4-8E60DA12C1B0}" dt="2022-04-26T16:39:10.563" v="830" actId="207"/>
          <ac:graphicFrameMkLst>
            <pc:docMk/>
            <pc:sldMk cId="4079354998" sldId="1899"/>
            <ac:graphicFrameMk id="7" creationId="{38A6F1EF-C2A2-45F0-95AF-AA914473699F}"/>
          </ac:graphicFrameMkLst>
        </pc:graphicFrameChg>
      </pc:sldChg>
      <pc:sldChg chg="modSp mod">
        <pc:chgData name="Kamalineisabella J" userId="f8afe94d-efee-426c-873e-816e9e612b24" providerId="ADAL" clId="{2699B1DE-FC1B-48E8-80D4-8E60DA12C1B0}" dt="2022-03-31T12:23:29.565" v="810" actId="14100"/>
        <pc:sldMkLst>
          <pc:docMk/>
          <pc:sldMk cId="2254335408" sldId="1902"/>
        </pc:sldMkLst>
        <pc:graphicFrameChg chg="modGraphic">
          <ac:chgData name="Kamalineisabella J" userId="f8afe94d-efee-426c-873e-816e9e612b24" providerId="ADAL" clId="{2699B1DE-FC1B-48E8-80D4-8E60DA12C1B0}" dt="2022-03-31T12:23:29.565" v="810" actId="14100"/>
          <ac:graphicFrameMkLst>
            <pc:docMk/>
            <pc:sldMk cId="2254335408" sldId="1902"/>
            <ac:graphicFrameMk id="7" creationId="{3D966DF3-2029-4D64-8F59-1ACA457EF54C}"/>
          </ac:graphicFrameMkLst>
        </pc:graphicFrameChg>
      </pc:sldChg>
      <pc:sldChg chg="modSp mod">
        <pc:chgData name="Kamalineisabella J" userId="f8afe94d-efee-426c-873e-816e9e612b24" providerId="ADAL" clId="{2699B1DE-FC1B-48E8-80D4-8E60DA12C1B0}" dt="2022-03-31T12:23:35.274" v="811" actId="14100"/>
        <pc:sldMkLst>
          <pc:docMk/>
          <pc:sldMk cId="727535310" sldId="1903"/>
        </pc:sldMkLst>
        <pc:graphicFrameChg chg="mod modGraphic">
          <ac:chgData name="Kamalineisabella J" userId="f8afe94d-efee-426c-873e-816e9e612b24" providerId="ADAL" clId="{2699B1DE-FC1B-48E8-80D4-8E60DA12C1B0}" dt="2022-03-31T12:23:35.274" v="811" actId="14100"/>
          <ac:graphicFrameMkLst>
            <pc:docMk/>
            <pc:sldMk cId="727535310" sldId="1903"/>
            <ac:graphicFrameMk id="8" creationId="{0AE4C9A9-AD1D-4CE6-9F85-8D32625EA26D}"/>
          </ac:graphicFrameMkLst>
        </pc:graphicFrameChg>
      </pc:sldChg>
      <pc:sldChg chg="modSp mod">
        <pc:chgData name="Kamalineisabella J" userId="f8afe94d-efee-426c-873e-816e9e612b24" providerId="ADAL" clId="{2699B1DE-FC1B-48E8-80D4-8E60DA12C1B0}" dt="2022-03-31T12:23:45.055" v="813" actId="14100"/>
        <pc:sldMkLst>
          <pc:docMk/>
          <pc:sldMk cId="98051863" sldId="1904"/>
        </pc:sldMkLst>
        <pc:graphicFrameChg chg="modGraphic">
          <ac:chgData name="Kamalineisabella J" userId="f8afe94d-efee-426c-873e-816e9e612b24" providerId="ADAL" clId="{2699B1DE-FC1B-48E8-80D4-8E60DA12C1B0}" dt="2022-03-31T12:23:40.806" v="812" actId="14100"/>
          <ac:graphicFrameMkLst>
            <pc:docMk/>
            <pc:sldMk cId="98051863" sldId="1904"/>
            <ac:graphicFrameMk id="9" creationId="{37AAFFF2-FE34-4C0B-B165-8152510A6146}"/>
          </ac:graphicFrameMkLst>
        </pc:graphicFrameChg>
        <pc:graphicFrameChg chg="modGraphic">
          <ac:chgData name="Kamalineisabella J" userId="f8afe94d-efee-426c-873e-816e9e612b24" providerId="ADAL" clId="{2699B1DE-FC1B-48E8-80D4-8E60DA12C1B0}" dt="2022-03-31T12:23:45.055" v="813" actId="14100"/>
          <ac:graphicFrameMkLst>
            <pc:docMk/>
            <pc:sldMk cId="98051863" sldId="1904"/>
            <ac:graphicFrameMk id="10" creationId="{037F7D31-C31B-4780-99E6-85E8B367EDFE}"/>
          </ac:graphicFrameMkLst>
        </pc:graphicFrameChg>
      </pc:sldChg>
      <pc:sldChg chg="modSp mod">
        <pc:chgData name="Kamalineisabella J" userId="f8afe94d-efee-426c-873e-816e9e612b24" providerId="ADAL" clId="{2699B1DE-FC1B-48E8-80D4-8E60DA12C1B0}" dt="2022-03-28T10:10:44.783" v="464" actId="14100"/>
        <pc:sldMkLst>
          <pc:docMk/>
          <pc:sldMk cId="2605742212" sldId="1906"/>
        </pc:sldMkLst>
        <pc:graphicFrameChg chg="modGraphic">
          <ac:chgData name="Kamalineisabella J" userId="f8afe94d-efee-426c-873e-816e9e612b24" providerId="ADAL" clId="{2699B1DE-FC1B-48E8-80D4-8E60DA12C1B0}" dt="2022-03-28T10:10:44.783" v="464" actId="14100"/>
          <ac:graphicFrameMkLst>
            <pc:docMk/>
            <pc:sldMk cId="2605742212" sldId="1906"/>
            <ac:graphicFrameMk id="9" creationId="{F8657D87-2B16-463A-847A-E37F7EBC9A2B}"/>
          </ac:graphicFrameMkLst>
        </pc:graphicFrameChg>
      </pc:sldChg>
      <pc:sldChg chg="modSp mod">
        <pc:chgData name="Kamalineisabella J" userId="f8afe94d-efee-426c-873e-816e9e612b24" providerId="ADAL" clId="{2699B1DE-FC1B-48E8-80D4-8E60DA12C1B0}" dt="2022-03-31T12:23:55.412" v="814" actId="14100"/>
        <pc:sldMkLst>
          <pc:docMk/>
          <pc:sldMk cId="4196630832" sldId="1908"/>
        </pc:sldMkLst>
        <pc:graphicFrameChg chg="modGraphic">
          <ac:chgData name="Kamalineisabella J" userId="f8afe94d-efee-426c-873e-816e9e612b24" providerId="ADAL" clId="{2699B1DE-FC1B-48E8-80D4-8E60DA12C1B0}" dt="2022-03-31T12:23:55.412" v="814" actId="14100"/>
          <ac:graphicFrameMkLst>
            <pc:docMk/>
            <pc:sldMk cId="4196630832" sldId="1908"/>
            <ac:graphicFrameMk id="7" creationId="{762C09B4-1B8E-4121-A60E-127C876BBC27}"/>
          </ac:graphicFrameMkLst>
        </pc:graphicFrameChg>
      </pc:sldChg>
      <pc:sldChg chg="modSp mod">
        <pc:chgData name="Kamalineisabella J" userId="f8afe94d-efee-426c-873e-816e9e612b24" providerId="ADAL" clId="{2699B1DE-FC1B-48E8-80D4-8E60DA12C1B0}" dt="2022-03-31T12:24:05.224" v="816" actId="14100"/>
        <pc:sldMkLst>
          <pc:docMk/>
          <pc:sldMk cId="2719373932" sldId="1909"/>
        </pc:sldMkLst>
        <pc:graphicFrameChg chg="modGraphic">
          <ac:chgData name="Kamalineisabella J" userId="f8afe94d-efee-426c-873e-816e9e612b24" providerId="ADAL" clId="{2699B1DE-FC1B-48E8-80D4-8E60DA12C1B0}" dt="2022-03-31T12:24:05.224" v="816" actId="14100"/>
          <ac:graphicFrameMkLst>
            <pc:docMk/>
            <pc:sldMk cId="2719373932" sldId="1909"/>
            <ac:graphicFrameMk id="9" creationId="{C7171A63-F4DB-4233-8EE2-E0AD6C1A4178}"/>
          </ac:graphicFrameMkLst>
        </pc:graphicFrameChg>
      </pc:sldChg>
      <pc:sldChg chg="modSp mod">
        <pc:chgData name="Kamalineisabella J" userId="f8afe94d-efee-426c-873e-816e9e612b24" providerId="ADAL" clId="{2699B1DE-FC1B-48E8-80D4-8E60DA12C1B0}" dt="2022-03-31T12:24:00.468" v="815" actId="14100"/>
        <pc:sldMkLst>
          <pc:docMk/>
          <pc:sldMk cId="111569171" sldId="1910"/>
        </pc:sldMkLst>
        <pc:graphicFrameChg chg="modGraphic">
          <ac:chgData name="Kamalineisabella J" userId="f8afe94d-efee-426c-873e-816e9e612b24" providerId="ADAL" clId="{2699B1DE-FC1B-48E8-80D4-8E60DA12C1B0}" dt="2022-03-31T12:24:00.468" v="815" actId="14100"/>
          <ac:graphicFrameMkLst>
            <pc:docMk/>
            <pc:sldMk cId="111569171" sldId="1910"/>
            <ac:graphicFrameMk id="8" creationId="{0F66FA6B-91E6-4CA7-87FA-36964996809F}"/>
          </ac:graphicFrameMkLst>
        </pc:graphicFrameChg>
      </pc:sldChg>
      <pc:sldChg chg="modSp mod">
        <pc:chgData name="Kamalineisabella J" userId="f8afe94d-efee-426c-873e-816e9e612b24" providerId="ADAL" clId="{2699B1DE-FC1B-48E8-80D4-8E60DA12C1B0}" dt="2022-03-28T10:11:35.389" v="470" actId="207"/>
        <pc:sldMkLst>
          <pc:docMk/>
          <pc:sldMk cId="3309625974" sldId="1911"/>
        </pc:sldMkLst>
        <pc:graphicFrameChg chg="mod modGraphic">
          <ac:chgData name="Kamalineisabella J" userId="f8afe94d-efee-426c-873e-816e9e612b24" providerId="ADAL" clId="{2699B1DE-FC1B-48E8-80D4-8E60DA12C1B0}" dt="2022-03-28T10:11:35.389" v="470" actId="207"/>
          <ac:graphicFrameMkLst>
            <pc:docMk/>
            <pc:sldMk cId="3309625974" sldId="1911"/>
            <ac:graphicFrameMk id="8" creationId="{F7FE28AE-3307-4CAD-99F3-A85D15D1EC0A}"/>
          </ac:graphicFrameMkLst>
        </pc:graphicFrameChg>
      </pc:sldChg>
      <pc:sldChg chg="modSp mod">
        <pc:chgData name="Kamalineisabella J" userId="f8afe94d-efee-426c-873e-816e9e612b24" providerId="ADAL" clId="{2699B1DE-FC1B-48E8-80D4-8E60DA12C1B0}" dt="2022-03-31T12:24:24.065" v="817" actId="14100"/>
        <pc:sldMkLst>
          <pc:docMk/>
          <pc:sldMk cId="3593483240" sldId="1921"/>
        </pc:sldMkLst>
        <pc:graphicFrameChg chg="modGraphic">
          <ac:chgData name="Kamalineisabella J" userId="f8afe94d-efee-426c-873e-816e9e612b24" providerId="ADAL" clId="{2699B1DE-FC1B-48E8-80D4-8E60DA12C1B0}" dt="2022-03-31T12:24:24.065" v="817" actId="14100"/>
          <ac:graphicFrameMkLst>
            <pc:docMk/>
            <pc:sldMk cId="3593483240" sldId="1921"/>
            <ac:graphicFrameMk id="8" creationId="{21D61D23-3445-4240-9646-AE4FD328838D}"/>
          </ac:graphicFrameMkLst>
        </pc:graphicFrameChg>
      </pc:sldChg>
      <pc:sldChg chg="modSp mod">
        <pc:chgData name="Kamalineisabella J" userId="f8afe94d-efee-426c-873e-816e9e612b24" providerId="ADAL" clId="{2699B1DE-FC1B-48E8-80D4-8E60DA12C1B0}" dt="2022-03-28T09:27:21.148" v="5" actId="14100"/>
        <pc:sldMkLst>
          <pc:docMk/>
          <pc:sldMk cId="3386876359" sldId="1924"/>
        </pc:sldMkLst>
        <pc:spChg chg="mod">
          <ac:chgData name="Kamalineisabella J" userId="f8afe94d-efee-426c-873e-816e9e612b24" providerId="ADAL" clId="{2699B1DE-FC1B-48E8-80D4-8E60DA12C1B0}" dt="2022-03-28T09:27:21.148" v="5" actId="14100"/>
          <ac:spMkLst>
            <pc:docMk/>
            <pc:sldMk cId="3386876359" sldId="1924"/>
            <ac:spMk id="2" creationId="{66B52C3B-E14A-44ED-9F95-822EC9463FD6}"/>
          </ac:spMkLst>
        </pc:spChg>
      </pc:sldChg>
      <pc:sldChg chg="modSp mod">
        <pc:chgData name="Kamalineisabella J" userId="f8afe94d-efee-426c-873e-816e9e612b24" providerId="ADAL" clId="{2699B1DE-FC1B-48E8-80D4-8E60DA12C1B0}" dt="2022-03-28T09:27:34.483" v="6" actId="14100"/>
        <pc:sldMkLst>
          <pc:docMk/>
          <pc:sldMk cId="3981653949" sldId="1925"/>
        </pc:sldMkLst>
        <pc:spChg chg="mod">
          <ac:chgData name="Kamalineisabella J" userId="f8afe94d-efee-426c-873e-816e9e612b24" providerId="ADAL" clId="{2699B1DE-FC1B-48E8-80D4-8E60DA12C1B0}" dt="2022-03-28T09:27:34.483" v="6" actId="14100"/>
          <ac:spMkLst>
            <pc:docMk/>
            <pc:sldMk cId="3981653949" sldId="1925"/>
            <ac:spMk id="2" creationId="{66B52C3B-E14A-44ED-9F95-822EC9463FD6}"/>
          </ac:spMkLst>
        </pc:spChg>
      </pc:sldChg>
      <pc:sldChg chg="modSp mod">
        <pc:chgData name="Kamalineisabella J" userId="f8afe94d-efee-426c-873e-816e9e612b24" providerId="ADAL" clId="{2699B1DE-FC1B-48E8-80D4-8E60DA12C1B0}" dt="2022-03-28T09:27:43.267" v="7" actId="14100"/>
        <pc:sldMkLst>
          <pc:docMk/>
          <pc:sldMk cId="41616942" sldId="1926"/>
        </pc:sldMkLst>
        <pc:spChg chg="mod">
          <ac:chgData name="Kamalineisabella J" userId="f8afe94d-efee-426c-873e-816e9e612b24" providerId="ADAL" clId="{2699B1DE-FC1B-48E8-80D4-8E60DA12C1B0}" dt="2022-03-28T09:27:43.267" v="7" actId="14100"/>
          <ac:spMkLst>
            <pc:docMk/>
            <pc:sldMk cId="41616942" sldId="1926"/>
            <ac:spMk id="2" creationId="{66B52C3B-E14A-44ED-9F95-822EC9463FD6}"/>
          </ac:spMkLst>
        </pc:spChg>
      </pc:sldChg>
      <pc:sldChg chg="modSp mod">
        <pc:chgData name="Kamalineisabella J" userId="f8afe94d-efee-426c-873e-816e9e612b24" providerId="ADAL" clId="{2699B1DE-FC1B-48E8-80D4-8E60DA12C1B0}" dt="2022-03-28T09:28:18.263" v="9" actId="14100"/>
        <pc:sldMkLst>
          <pc:docMk/>
          <pc:sldMk cId="2405399542" sldId="1927"/>
        </pc:sldMkLst>
        <pc:spChg chg="mod">
          <ac:chgData name="Kamalineisabella J" userId="f8afe94d-efee-426c-873e-816e9e612b24" providerId="ADAL" clId="{2699B1DE-FC1B-48E8-80D4-8E60DA12C1B0}" dt="2022-03-28T09:28:18.263" v="9" actId="14100"/>
          <ac:spMkLst>
            <pc:docMk/>
            <pc:sldMk cId="2405399542" sldId="1927"/>
            <ac:spMk id="2" creationId="{66B52C3B-E14A-44ED-9F95-822EC9463FD6}"/>
          </ac:spMkLst>
        </pc:spChg>
      </pc:sldChg>
      <pc:sldChg chg="modSp mod">
        <pc:chgData name="Kamalineisabella J" userId="f8afe94d-efee-426c-873e-816e9e612b24" providerId="ADAL" clId="{2699B1DE-FC1B-48E8-80D4-8E60DA12C1B0}" dt="2022-03-28T09:28:08.533" v="8" actId="14100"/>
        <pc:sldMkLst>
          <pc:docMk/>
          <pc:sldMk cId="182395735" sldId="1928"/>
        </pc:sldMkLst>
        <pc:spChg chg="mod">
          <ac:chgData name="Kamalineisabella J" userId="f8afe94d-efee-426c-873e-816e9e612b24" providerId="ADAL" clId="{2699B1DE-FC1B-48E8-80D4-8E60DA12C1B0}" dt="2022-03-28T09:28:08.533" v="8" actId="14100"/>
          <ac:spMkLst>
            <pc:docMk/>
            <pc:sldMk cId="182395735" sldId="1928"/>
            <ac:spMk id="2" creationId="{66B52C3B-E14A-44ED-9F95-822EC9463FD6}"/>
          </ac:spMkLst>
        </pc:spChg>
      </pc:sldChg>
      <pc:sldChg chg="modSp mod">
        <pc:chgData name="Kamalineisabella J" userId="f8afe94d-efee-426c-873e-816e9e612b24" providerId="ADAL" clId="{2699B1DE-FC1B-48E8-80D4-8E60DA12C1B0}" dt="2022-03-28T09:28:22.281" v="10" actId="14100"/>
        <pc:sldMkLst>
          <pc:docMk/>
          <pc:sldMk cId="969223695" sldId="1929"/>
        </pc:sldMkLst>
        <pc:spChg chg="mod">
          <ac:chgData name="Kamalineisabella J" userId="f8afe94d-efee-426c-873e-816e9e612b24" providerId="ADAL" clId="{2699B1DE-FC1B-48E8-80D4-8E60DA12C1B0}" dt="2022-03-28T09:28:22.281" v="10" actId="14100"/>
          <ac:spMkLst>
            <pc:docMk/>
            <pc:sldMk cId="969223695" sldId="1929"/>
            <ac:spMk id="2" creationId="{66B52C3B-E14A-44ED-9F95-822EC9463FD6}"/>
          </ac:spMkLst>
        </pc:spChg>
      </pc:sldChg>
      <pc:sldChg chg="modSp mod">
        <pc:chgData name="Kamalineisabella J" userId="f8afe94d-efee-426c-873e-816e9e612b24" providerId="ADAL" clId="{2699B1DE-FC1B-48E8-80D4-8E60DA12C1B0}" dt="2022-03-28T09:28:28.595" v="11" actId="14100"/>
        <pc:sldMkLst>
          <pc:docMk/>
          <pc:sldMk cId="3267907076" sldId="1930"/>
        </pc:sldMkLst>
        <pc:spChg chg="mod">
          <ac:chgData name="Kamalineisabella J" userId="f8afe94d-efee-426c-873e-816e9e612b24" providerId="ADAL" clId="{2699B1DE-FC1B-48E8-80D4-8E60DA12C1B0}" dt="2022-03-28T09:28:28.595" v="11" actId="14100"/>
          <ac:spMkLst>
            <pc:docMk/>
            <pc:sldMk cId="3267907076" sldId="1930"/>
            <ac:spMk id="2" creationId="{66B52C3B-E14A-44ED-9F95-822EC9463FD6}"/>
          </ac:spMkLst>
        </pc:spChg>
      </pc:sldChg>
      <pc:sldChg chg="modSp mod">
        <pc:chgData name="Kamalineisabella J" userId="f8afe94d-efee-426c-873e-816e9e612b24" providerId="ADAL" clId="{2699B1DE-FC1B-48E8-80D4-8E60DA12C1B0}" dt="2022-03-28T09:28:33.645" v="12" actId="14100"/>
        <pc:sldMkLst>
          <pc:docMk/>
          <pc:sldMk cId="1119779041" sldId="1931"/>
        </pc:sldMkLst>
        <pc:spChg chg="mod">
          <ac:chgData name="Kamalineisabella J" userId="f8afe94d-efee-426c-873e-816e9e612b24" providerId="ADAL" clId="{2699B1DE-FC1B-48E8-80D4-8E60DA12C1B0}" dt="2022-03-28T09:28:33.645" v="12" actId="14100"/>
          <ac:spMkLst>
            <pc:docMk/>
            <pc:sldMk cId="1119779041" sldId="1931"/>
            <ac:spMk id="2" creationId="{66B52C3B-E14A-44ED-9F95-822EC9463FD6}"/>
          </ac:spMkLst>
        </pc:spChg>
      </pc:sldChg>
      <pc:sldChg chg="modSp mod">
        <pc:chgData name="Kamalineisabella J" userId="f8afe94d-efee-426c-873e-816e9e612b24" providerId="ADAL" clId="{2699B1DE-FC1B-48E8-80D4-8E60DA12C1B0}" dt="2022-03-28T09:28:42.947" v="13" actId="14100"/>
        <pc:sldMkLst>
          <pc:docMk/>
          <pc:sldMk cId="2924135943" sldId="1932"/>
        </pc:sldMkLst>
        <pc:spChg chg="mod">
          <ac:chgData name="Kamalineisabella J" userId="f8afe94d-efee-426c-873e-816e9e612b24" providerId="ADAL" clId="{2699B1DE-FC1B-48E8-80D4-8E60DA12C1B0}" dt="2022-03-28T09:28:42.947" v="13" actId="14100"/>
          <ac:spMkLst>
            <pc:docMk/>
            <pc:sldMk cId="2924135943" sldId="1932"/>
            <ac:spMk id="2" creationId="{66B52C3B-E14A-44ED-9F95-822EC9463FD6}"/>
          </ac:spMkLst>
        </pc:spChg>
      </pc:sldChg>
      <pc:sldChg chg="addSp delSp modSp add mod">
        <pc:chgData name="Kamalineisabella J" userId="f8afe94d-efee-426c-873e-816e9e612b24" providerId="ADAL" clId="{2699B1DE-FC1B-48E8-80D4-8E60DA12C1B0}" dt="2022-03-28T09:37:12.581" v="45"/>
        <pc:sldMkLst>
          <pc:docMk/>
          <pc:sldMk cId="3764839981" sldId="1935"/>
        </pc:sldMkLst>
        <pc:spChg chg="mod">
          <ac:chgData name="Kamalineisabella J" userId="f8afe94d-efee-426c-873e-816e9e612b24" providerId="ADAL" clId="{2699B1DE-FC1B-48E8-80D4-8E60DA12C1B0}" dt="2022-03-28T09:34:05.387" v="17" actId="6549"/>
          <ac:spMkLst>
            <pc:docMk/>
            <pc:sldMk cId="3764839981" sldId="1935"/>
            <ac:spMk id="2" creationId="{66B52C3B-E14A-44ED-9F95-822EC9463FD6}"/>
          </ac:spMkLst>
        </pc:spChg>
        <pc:spChg chg="add del mod">
          <ac:chgData name="Kamalineisabella J" userId="f8afe94d-efee-426c-873e-816e9e612b24" providerId="ADAL" clId="{2699B1DE-FC1B-48E8-80D4-8E60DA12C1B0}" dt="2022-03-28T09:37:12.581" v="45"/>
          <ac:spMkLst>
            <pc:docMk/>
            <pc:sldMk cId="3764839981" sldId="1935"/>
            <ac:spMk id="7" creationId="{E8466CBD-28AE-4177-A3A0-1B678C232C50}"/>
          </ac:spMkLst>
        </pc:spChg>
        <pc:spChg chg="add mod">
          <ac:chgData name="Kamalineisabella J" userId="f8afe94d-efee-426c-873e-816e9e612b24" providerId="ADAL" clId="{2699B1DE-FC1B-48E8-80D4-8E60DA12C1B0}" dt="2022-03-28T09:37:10.222" v="43" actId="20577"/>
          <ac:spMkLst>
            <pc:docMk/>
            <pc:sldMk cId="3764839981" sldId="1935"/>
            <ac:spMk id="8" creationId="{3FBB91DC-0164-4B10-A70D-703D1A40CCDF}"/>
          </ac:spMkLst>
        </pc:spChg>
      </pc:sldChg>
      <pc:sldChg chg="modSp add mod">
        <pc:chgData name="Kamalineisabella J" userId="f8afe94d-efee-426c-873e-816e9e612b24" providerId="ADAL" clId="{2699B1DE-FC1B-48E8-80D4-8E60DA12C1B0}" dt="2022-03-28T09:37:19.650" v="46" actId="14100"/>
        <pc:sldMkLst>
          <pc:docMk/>
          <pc:sldMk cId="1507535956" sldId="1936"/>
        </pc:sldMkLst>
        <pc:spChg chg="mod">
          <ac:chgData name="Kamalineisabella J" userId="f8afe94d-efee-426c-873e-816e9e612b24" providerId="ADAL" clId="{2699B1DE-FC1B-48E8-80D4-8E60DA12C1B0}" dt="2022-03-28T09:37:19.650" v="46" actId="14100"/>
          <ac:spMkLst>
            <pc:docMk/>
            <pc:sldMk cId="1507535956" sldId="1936"/>
            <ac:spMk id="2" creationId="{66B52C3B-E14A-44ED-9F95-822EC9463FD6}"/>
          </ac:spMkLst>
        </pc:spChg>
      </pc:sldChg>
      <pc:sldChg chg="modSp add mod">
        <pc:chgData name="Kamalineisabella J" userId="f8afe94d-efee-426c-873e-816e9e612b24" providerId="ADAL" clId="{2699B1DE-FC1B-48E8-80D4-8E60DA12C1B0}" dt="2022-03-28T09:37:26.646" v="47" actId="14100"/>
        <pc:sldMkLst>
          <pc:docMk/>
          <pc:sldMk cId="2091298151" sldId="1937"/>
        </pc:sldMkLst>
        <pc:spChg chg="mod">
          <ac:chgData name="Kamalineisabella J" userId="f8afe94d-efee-426c-873e-816e9e612b24" providerId="ADAL" clId="{2699B1DE-FC1B-48E8-80D4-8E60DA12C1B0}" dt="2022-03-28T09:37:26.646" v="47" actId="14100"/>
          <ac:spMkLst>
            <pc:docMk/>
            <pc:sldMk cId="2091298151" sldId="1937"/>
            <ac:spMk id="2" creationId="{66B52C3B-E14A-44ED-9F95-822EC9463FD6}"/>
          </ac:spMkLst>
        </pc:spChg>
      </pc:sldChg>
      <pc:sldChg chg="add">
        <pc:chgData name="Kamalineisabella J" userId="f8afe94d-efee-426c-873e-816e9e612b24" providerId="ADAL" clId="{2699B1DE-FC1B-48E8-80D4-8E60DA12C1B0}" dt="2022-03-28T09:26:44.254" v="4"/>
        <pc:sldMkLst>
          <pc:docMk/>
          <pc:sldMk cId="2558505551" sldId="1938"/>
        </pc:sldMkLst>
      </pc:sldChg>
      <pc:sldChg chg="modSp add mod">
        <pc:chgData name="Kamalineisabella J" userId="f8afe94d-efee-426c-873e-816e9e612b24" providerId="ADAL" clId="{2699B1DE-FC1B-48E8-80D4-8E60DA12C1B0}" dt="2022-03-28T09:40:29.601" v="78" actId="14100"/>
        <pc:sldMkLst>
          <pc:docMk/>
          <pc:sldMk cId="3819166368" sldId="1939"/>
        </pc:sldMkLst>
        <pc:spChg chg="mod">
          <ac:chgData name="Kamalineisabella J" userId="f8afe94d-efee-426c-873e-816e9e612b24" providerId="ADAL" clId="{2699B1DE-FC1B-48E8-80D4-8E60DA12C1B0}" dt="2022-03-28T09:40:29.601" v="78" actId="14100"/>
          <ac:spMkLst>
            <pc:docMk/>
            <pc:sldMk cId="3819166368" sldId="1939"/>
            <ac:spMk id="2" creationId="{66B52C3B-E14A-44ED-9F95-822EC9463FD6}"/>
          </ac:spMkLst>
        </pc:spChg>
      </pc:sldChg>
      <pc:sldChg chg="add">
        <pc:chgData name="Kamalineisabella J" userId="f8afe94d-efee-426c-873e-816e9e612b24" providerId="ADAL" clId="{2699B1DE-FC1B-48E8-80D4-8E60DA12C1B0}" dt="2022-03-28T09:26:44.254" v="4"/>
        <pc:sldMkLst>
          <pc:docMk/>
          <pc:sldMk cId="1547669440" sldId="1940"/>
        </pc:sldMkLst>
      </pc:sldChg>
      <pc:sldChg chg="modSp add mod">
        <pc:chgData name="Kamalineisabella J" userId="f8afe94d-efee-426c-873e-816e9e612b24" providerId="ADAL" clId="{2699B1DE-FC1B-48E8-80D4-8E60DA12C1B0}" dt="2022-03-28T09:38:40.730" v="54" actId="207"/>
        <pc:sldMkLst>
          <pc:docMk/>
          <pc:sldMk cId="3570152773" sldId="1942"/>
        </pc:sldMkLst>
        <pc:spChg chg="mod">
          <ac:chgData name="Kamalineisabella J" userId="f8afe94d-efee-426c-873e-816e9e612b24" providerId="ADAL" clId="{2699B1DE-FC1B-48E8-80D4-8E60DA12C1B0}" dt="2022-03-28T09:38:20.055" v="51" actId="14100"/>
          <ac:spMkLst>
            <pc:docMk/>
            <pc:sldMk cId="3570152773" sldId="1942"/>
            <ac:spMk id="2" creationId="{66B52C3B-E14A-44ED-9F95-822EC9463FD6}"/>
          </ac:spMkLst>
        </pc:spChg>
        <pc:graphicFrameChg chg="mod modGraphic">
          <ac:chgData name="Kamalineisabella J" userId="f8afe94d-efee-426c-873e-816e9e612b24" providerId="ADAL" clId="{2699B1DE-FC1B-48E8-80D4-8E60DA12C1B0}" dt="2022-03-28T09:38:40.730" v="54" actId="207"/>
          <ac:graphicFrameMkLst>
            <pc:docMk/>
            <pc:sldMk cId="3570152773" sldId="1942"/>
            <ac:graphicFrameMk id="7" creationId="{B4BD3745-587E-4D78-AF14-8674D66BE394}"/>
          </ac:graphicFrameMkLst>
        </pc:graphicFrameChg>
      </pc:sldChg>
      <pc:sldChg chg="modSp add mod">
        <pc:chgData name="Kamalineisabella J" userId="f8afe94d-efee-426c-873e-816e9e612b24" providerId="ADAL" clId="{2699B1DE-FC1B-48E8-80D4-8E60DA12C1B0}" dt="2022-03-28T09:39:03.879" v="59" actId="207"/>
        <pc:sldMkLst>
          <pc:docMk/>
          <pc:sldMk cId="4286375153" sldId="1943"/>
        </pc:sldMkLst>
        <pc:spChg chg="mod">
          <ac:chgData name="Kamalineisabella J" userId="f8afe94d-efee-426c-873e-816e9e612b24" providerId="ADAL" clId="{2699B1DE-FC1B-48E8-80D4-8E60DA12C1B0}" dt="2022-03-28T09:38:58.661" v="57" actId="14100"/>
          <ac:spMkLst>
            <pc:docMk/>
            <pc:sldMk cId="4286375153" sldId="1943"/>
            <ac:spMk id="2" creationId="{66B52C3B-E14A-44ED-9F95-822EC9463FD6}"/>
          </ac:spMkLst>
        </pc:spChg>
        <pc:graphicFrameChg chg="mod modGraphic">
          <ac:chgData name="Kamalineisabella J" userId="f8afe94d-efee-426c-873e-816e9e612b24" providerId="ADAL" clId="{2699B1DE-FC1B-48E8-80D4-8E60DA12C1B0}" dt="2022-03-28T09:39:03.879" v="59" actId="207"/>
          <ac:graphicFrameMkLst>
            <pc:docMk/>
            <pc:sldMk cId="4286375153" sldId="1943"/>
            <ac:graphicFrameMk id="8" creationId="{9A94DE12-B8A0-4AD3-B4A6-70DFB81E2946}"/>
          </ac:graphicFrameMkLst>
        </pc:graphicFrameChg>
      </pc:sldChg>
      <pc:sldChg chg="modSp add mod">
        <pc:chgData name="Kamalineisabella J" userId="f8afe94d-efee-426c-873e-816e9e612b24" providerId="ADAL" clId="{2699B1DE-FC1B-48E8-80D4-8E60DA12C1B0}" dt="2022-03-28T09:39:18.204" v="64" actId="207"/>
        <pc:sldMkLst>
          <pc:docMk/>
          <pc:sldMk cId="2423328244" sldId="1944"/>
        </pc:sldMkLst>
        <pc:spChg chg="mod">
          <ac:chgData name="Kamalineisabella J" userId="f8afe94d-efee-426c-873e-816e9e612b24" providerId="ADAL" clId="{2699B1DE-FC1B-48E8-80D4-8E60DA12C1B0}" dt="2022-03-28T09:39:12.144" v="61" actId="14100"/>
          <ac:spMkLst>
            <pc:docMk/>
            <pc:sldMk cId="2423328244" sldId="1944"/>
            <ac:spMk id="2" creationId="{66B52C3B-E14A-44ED-9F95-822EC9463FD6}"/>
          </ac:spMkLst>
        </pc:spChg>
        <pc:graphicFrameChg chg="mod modGraphic">
          <ac:chgData name="Kamalineisabella J" userId="f8afe94d-efee-426c-873e-816e9e612b24" providerId="ADAL" clId="{2699B1DE-FC1B-48E8-80D4-8E60DA12C1B0}" dt="2022-03-28T09:39:18.204" v="64" actId="207"/>
          <ac:graphicFrameMkLst>
            <pc:docMk/>
            <pc:sldMk cId="2423328244" sldId="1944"/>
            <ac:graphicFrameMk id="9" creationId="{88DC3A4E-0C0B-4ED3-BDA3-E58BE20A2E43}"/>
          </ac:graphicFrameMkLst>
        </pc:graphicFrameChg>
      </pc:sldChg>
      <pc:sldChg chg="modSp add mod">
        <pc:chgData name="Kamalineisabella J" userId="f8afe94d-efee-426c-873e-816e9e612b24" providerId="ADAL" clId="{2699B1DE-FC1B-48E8-80D4-8E60DA12C1B0}" dt="2022-03-28T09:39:36.049" v="67" actId="207"/>
        <pc:sldMkLst>
          <pc:docMk/>
          <pc:sldMk cId="1959654995" sldId="1945"/>
        </pc:sldMkLst>
        <pc:graphicFrameChg chg="mod modGraphic">
          <ac:chgData name="Kamalineisabella J" userId="f8afe94d-efee-426c-873e-816e9e612b24" providerId="ADAL" clId="{2699B1DE-FC1B-48E8-80D4-8E60DA12C1B0}" dt="2022-03-28T09:39:36.049" v="67" actId="207"/>
          <ac:graphicFrameMkLst>
            <pc:docMk/>
            <pc:sldMk cId="1959654995" sldId="1945"/>
            <ac:graphicFrameMk id="8" creationId="{DF4E7C31-B1B1-4FAE-BB82-600C2DEF21E7}"/>
          </ac:graphicFrameMkLst>
        </pc:graphicFrameChg>
      </pc:sldChg>
      <pc:sldChg chg="modSp add mod">
        <pc:chgData name="Kamalineisabella J" userId="f8afe94d-efee-426c-873e-816e9e612b24" providerId="ADAL" clId="{2699B1DE-FC1B-48E8-80D4-8E60DA12C1B0}" dt="2022-03-28T09:39:50.940" v="70" actId="207"/>
        <pc:sldMkLst>
          <pc:docMk/>
          <pc:sldMk cId="1101291554" sldId="1946"/>
        </pc:sldMkLst>
        <pc:spChg chg="mod">
          <ac:chgData name="Kamalineisabella J" userId="f8afe94d-efee-426c-873e-816e9e612b24" providerId="ADAL" clId="{2699B1DE-FC1B-48E8-80D4-8E60DA12C1B0}" dt="2022-03-28T09:39:44.038" v="68" actId="14100"/>
          <ac:spMkLst>
            <pc:docMk/>
            <pc:sldMk cId="1101291554" sldId="1946"/>
            <ac:spMk id="2" creationId="{66B52C3B-E14A-44ED-9F95-822EC9463FD6}"/>
          </ac:spMkLst>
        </pc:spChg>
        <pc:graphicFrameChg chg="mod modGraphic">
          <ac:chgData name="Kamalineisabella J" userId="f8afe94d-efee-426c-873e-816e9e612b24" providerId="ADAL" clId="{2699B1DE-FC1B-48E8-80D4-8E60DA12C1B0}" dt="2022-03-28T09:39:50.940" v="70" actId="207"/>
          <ac:graphicFrameMkLst>
            <pc:docMk/>
            <pc:sldMk cId="1101291554" sldId="1946"/>
            <ac:graphicFrameMk id="9" creationId="{4EEABA46-D89C-4F46-AA9D-92B581277E1F}"/>
          </ac:graphicFrameMkLst>
        </pc:graphicFrameChg>
      </pc:sldChg>
      <pc:sldChg chg="modSp add mod">
        <pc:chgData name="Kamalineisabella J" userId="f8afe94d-efee-426c-873e-816e9e612b24" providerId="ADAL" clId="{2699B1DE-FC1B-48E8-80D4-8E60DA12C1B0}" dt="2022-03-28T09:40:03.755" v="73" actId="207"/>
        <pc:sldMkLst>
          <pc:docMk/>
          <pc:sldMk cId="1828267000" sldId="1947"/>
        </pc:sldMkLst>
        <pc:spChg chg="mod">
          <ac:chgData name="Kamalineisabella J" userId="f8afe94d-efee-426c-873e-816e9e612b24" providerId="ADAL" clId="{2699B1DE-FC1B-48E8-80D4-8E60DA12C1B0}" dt="2022-03-28T09:39:56.616" v="71" actId="14100"/>
          <ac:spMkLst>
            <pc:docMk/>
            <pc:sldMk cId="1828267000" sldId="1947"/>
            <ac:spMk id="2" creationId="{66B52C3B-E14A-44ED-9F95-822EC9463FD6}"/>
          </ac:spMkLst>
        </pc:spChg>
        <pc:graphicFrameChg chg="mod modGraphic">
          <ac:chgData name="Kamalineisabella J" userId="f8afe94d-efee-426c-873e-816e9e612b24" providerId="ADAL" clId="{2699B1DE-FC1B-48E8-80D4-8E60DA12C1B0}" dt="2022-03-28T09:40:03.755" v="73" actId="207"/>
          <ac:graphicFrameMkLst>
            <pc:docMk/>
            <pc:sldMk cId="1828267000" sldId="1947"/>
            <ac:graphicFrameMk id="8" creationId="{C5FBDFB9-6A3B-4778-8F35-7154233D2A42}"/>
          </ac:graphicFrameMkLst>
        </pc:graphicFrameChg>
      </pc:sldChg>
      <pc:sldChg chg="modSp add mod">
        <pc:chgData name="Kamalineisabella J" userId="f8afe94d-efee-426c-873e-816e9e612b24" providerId="ADAL" clId="{2699B1DE-FC1B-48E8-80D4-8E60DA12C1B0}" dt="2022-03-28T09:40:22.321" v="77" actId="207"/>
        <pc:sldMkLst>
          <pc:docMk/>
          <pc:sldMk cId="2308076853" sldId="1948"/>
        </pc:sldMkLst>
        <pc:spChg chg="mod">
          <ac:chgData name="Kamalineisabella J" userId="f8afe94d-efee-426c-873e-816e9e612b24" providerId="ADAL" clId="{2699B1DE-FC1B-48E8-80D4-8E60DA12C1B0}" dt="2022-03-28T09:40:15.330" v="75" actId="14100"/>
          <ac:spMkLst>
            <pc:docMk/>
            <pc:sldMk cId="2308076853" sldId="1948"/>
            <ac:spMk id="2" creationId="{66B52C3B-E14A-44ED-9F95-822EC9463FD6}"/>
          </ac:spMkLst>
        </pc:spChg>
        <pc:graphicFrameChg chg="mod modGraphic">
          <ac:chgData name="Kamalineisabella J" userId="f8afe94d-efee-426c-873e-816e9e612b24" providerId="ADAL" clId="{2699B1DE-FC1B-48E8-80D4-8E60DA12C1B0}" dt="2022-03-28T09:40:22.321" v="77" actId="207"/>
          <ac:graphicFrameMkLst>
            <pc:docMk/>
            <pc:sldMk cId="2308076853" sldId="1948"/>
            <ac:graphicFrameMk id="9" creationId="{98A0F405-077D-46FD-B81F-FEE7CD5A3190}"/>
          </ac:graphicFrameMkLst>
        </pc:graphicFrameChg>
      </pc:sldChg>
      <pc:sldChg chg="modSp add mod">
        <pc:chgData name="Kamalineisabella J" userId="f8afe94d-efee-426c-873e-816e9e612b24" providerId="ADAL" clId="{2699B1DE-FC1B-48E8-80D4-8E60DA12C1B0}" dt="2022-03-28T09:40:58.924" v="82" actId="14100"/>
        <pc:sldMkLst>
          <pc:docMk/>
          <pc:sldMk cId="803136936" sldId="1949"/>
        </pc:sldMkLst>
        <pc:spChg chg="mod">
          <ac:chgData name="Kamalineisabella J" userId="f8afe94d-efee-426c-873e-816e9e612b24" providerId="ADAL" clId="{2699B1DE-FC1B-48E8-80D4-8E60DA12C1B0}" dt="2022-03-28T09:40:58.924" v="82" actId="14100"/>
          <ac:spMkLst>
            <pc:docMk/>
            <pc:sldMk cId="803136936" sldId="1949"/>
            <ac:spMk id="2" creationId="{66B52C3B-E14A-44ED-9F95-822EC9463FD6}"/>
          </ac:spMkLst>
        </pc:spChg>
      </pc:sldChg>
      <pc:sldChg chg="modSp add mod">
        <pc:chgData name="Kamalineisabella J" userId="f8afe94d-efee-426c-873e-816e9e612b24" providerId="ADAL" clId="{2699B1DE-FC1B-48E8-80D4-8E60DA12C1B0}" dt="2022-03-28T09:41:05.897" v="83" actId="14100"/>
        <pc:sldMkLst>
          <pc:docMk/>
          <pc:sldMk cId="4018773767" sldId="1950"/>
        </pc:sldMkLst>
        <pc:spChg chg="mod">
          <ac:chgData name="Kamalineisabella J" userId="f8afe94d-efee-426c-873e-816e9e612b24" providerId="ADAL" clId="{2699B1DE-FC1B-48E8-80D4-8E60DA12C1B0}" dt="2022-03-28T09:41:05.897" v="83" actId="14100"/>
          <ac:spMkLst>
            <pc:docMk/>
            <pc:sldMk cId="4018773767" sldId="1950"/>
            <ac:spMk id="2" creationId="{66B52C3B-E14A-44ED-9F95-822EC9463FD6}"/>
          </ac:spMkLst>
        </pc:spChg>
      </pc:sldChg>
      <pc:sldChg chg="modSp add mod">
        <pc:chgData name="Kamalineisabella J" userId="f8afe94d-efee-426c-873e-816e9e612b24" providerId="ADAL" clId="{2699B1DE-FC1B-48E8-80D4-8E60DA12C1B0}" dt="2022-03-28T09:42:08.926" v="94" actId="14100"/>
        <pc:sldMkLst>
          <pc:docMk/>
          <pc:sldMk cId="4144334697" sldId="1952"/>
        </pc:sldMkLst>
        <pc:spChg chg="mod">
          <ac:chgData name="Kamalineisabella J" userId="f8afe94d-efee-426c-873e-816e9e612b24" providerId="ADAL" clId="{2699B1DE-FC1B-48E8-80D4-8E60DA12C1B0}" dt="2022-03-28T09:42:08.926" v="94" actId="14100"/>
          <ac:spMkLst>
            <pc:docMk/>
            <pc:sldMk cId="4144334697" sldId="1952"/>
            <ac:spMk id="2" creationId="{66B52C3B-E14A-44ED-9F95-822EC9463FD6}"/>
          </ac:spMkLst>
        </pc:spChg>
      </pc:sldChg>
      <pc:sldChg chg="modSp add mod">
        <pc:chgData name="Kamalineisabella J" userId="f8afe94d-efee-426c-873e-816e9e612b24" providerId="ADAL" clId="{2699B1DE-FC1B-48E8-80D4-8E60DA12C1B0}" dt="2022-03-28T09:54:12.060" v="265" actId="14100"/>
        <pc:sldMkLst>
          <pc:docMk/>
          <pc:sldMk cId="865161947" sldId="1954"/>
        </pc:sldMkLst>
        <pc:spChg chg="mod">
          <ac:chgData name="Kamalineisabella J" userId="f8afe94d-efee-426c-873e-816e9e612b24" providerId="ADAL" clId="{2699B1DE-FC1B-48E8-80D4-8E60DA12C1B0}" dt="2022-03-28T09:54:12.060" v="265" actId="14100"/>
          <ac:spMkLst>
            <pc:docMk/>
            <pc:sldMk cId="865161947" sldId="1954"/>
            <ac:spMk id="2" creationId="{66B52C3B-E14A-44ED-9F95-822EC9463FD6}"/>
          </ac:spMkLst>
        </pc:spChg>
      </pc:sldChg>
      <pc:sldChg chg="modSp add mod">
        <pc:chgData name="Kamalineisabella J" userId="f8afe94d-efee-426c-873e-816e9e612b24" providerId="ADAL" clId="{2699B1DE-FC1B-48E8-80D4-8E60DA12C1B0}" dt="2022-03-28T09:54:16.766" v="266" actId="14100"/>
        <pc:sldMkLst>
          <pc:docMk/>
          <pc:sldMk cId="3966740732" sldId="1955"/>
        </pc:sldMkLst>
        <pc:spChg chg="mod">
          <ac:chgData name="Kamalineisabella J" userId="f8afe94d-efee-426c-873e-816e9e612b24" providerId="ADAL" clId="{2699B1DE-FC1B-48E8-80D4-8E60DA12C1B0}" dt="2022-03-28T09:54:16.766" v="266" actId="14100"/>
          <ac:spMkLst>
            <pc:docMk/>
            <pc:sldMk cId="3966740732" sldId="1955"/>
            <ac:spMk id="2" creationId="{66B52C3B-E14A-44ED-9F95-822EC9463FD6}"/>
          </ac:spMkLst>
        </pc:spChg>
      </pc:sldChg>
      <pc:sldChg chg="modSp add mod">
        <pc:chgData name="Kamalineisabella J" userId="f8afe94d-efee-426c-873e-816e9e612b24" providerId="ADAL" clId="{2699B1DE-FC1B-48E8-80D4-8E60DA12C1B0}" dt="2022-03-28T09:42:25.188" v="97" actId="14100"/>
        <pc:sldMkLst>
          <pc:docMk/>
          <pc:sldMk cId="940726827" sldId="1956"/>
        </pc:sldMkLst>
        <pc:spChg chg="mod">
          <ac:chgData name="Kamalineisabella J" userId="f8afe94d-efee-426c-873e-816e9e612b24" providerId="ADAL" clId="{2699B1DE-FC1B-48E8-80D4-8E60DA12C1B0}" dt="2022-03-28T09:42:25.188" v="97" actId="14100"/>
          <ac:spMkLst>
            <pc:docMk/>
            <pc:sldMk cId="940726827" sldId="1956"/>
            <ac:spMk id="2" creationId="{66B52C3B-E14A-44ED-9F95-822EC9463FD6}"/>
          </ac:spMkLst>
        </pc:spChg>
      </pc:sldChg>
      <pc:sldChg chg="addSp modSp add mod">
        <pc:chgData name="Kamalineisabella J" userId="f8afe94d-efee-426c-873e-816e9e612b24" providerId="ADAL" clId="{2699B1DE-FC1B-48E8-80D4-8E60DA12C1B0}" dt="2022-03-28T09:51:12.141" v="233" actId="1036"/>
        <pc:sldMkLst>
          <pc:docMk/>
          <pc:sldMk cId="3401074458" sldId="1957"/>
        </pc:sldMkLst>
        <pc:spChg chg="mod">
          <ac:chgData name="Kamalineisabella J" userId="f8afe94d-efee-426c-873e-816e9e612b24" providerId="ADAL" clId="{2699B1DE-FC1B-48E8-80D4-8E60DA12C1B0}" dt="2022-03-28T09:51:05.791" v="211" actId="20577"/>
          <ac:spMkLst>
            <pc:docMk/>
            <pc:sldMk cId="3401074458" sldId="1957"/>
            <ac:spMk id="2" creationId="{66B52C3B-E14A-44ED-9F95-822EC9463FD6}"/>
          </ac:spMkLst>
        </pc:spChg>
        <pc:spChg chg="add mod">
          <ac:chgData name="Kamalineisabella J" userId="f8afe94d-efee-426c-873e-816e9e612b24" providerId="ADAL" clId="{2699B1DE-FC1B-48E8-80D4-8E60DA12C1B0}" dt="2022-03-28T09:50:56.878" v="209" actId="2711"/>
          <ac:spMkLst>
            <pc:docMk/>
            <pc:sldMk cId="3401074458" sldId="1957"/>
            <ac:spMk id="7" creationId="{0DA11ABF-F4F9-4743-AC27-3FE2057E1666}"/>
          </ac:spMkLst>
        </pc:spChg>
        <pc:spChg chg="add mod">
          <ac:chgData name="Kamalineisabella J" userId="f8afe94d-efee-426c-873e-816e9e612b24" providerId="ADAL" clId="{2699B1DE-FC1B-48E8-80D4-8E60DA12C1B0}" dt="2022-03-28T09:51:12.141" v="233" actId="1036"/>
          <ac:spMkLst>
            <pc:docMk/>
            <pc:sldMk cId="3401074458" sldId="1957"/>
            <ac:spMk id="8" creationId="{4C21042E-DD8D-4753-8849-43BFBD247D79}"/>
          </ac:spMkLst>
        </pc:spChg>
      </pc:sldChg>
      <pc:sldChg chg="modSp add mod">
        <pc:chgData name="Kamalineisabella J" userId="f8afe94d-efee-426c-873e-816e9e612b24" providerId="ADAL" clId="{2699B1DE-FC1B-48E8-80D4-8E60DA12C1B0}" dt="2022-03-28T09:54:58.931" v="273" actId="14100"/>
        <pc:sldMkLst>
          <pc:docMk/>
          <pc:sldMk cId="82751791" sldId="1958"/>
        </pc:sldMkLst>
        <pc:spChg chg="mod">
          <ac:chgData name="Kamalineisabella J" userId="f8afe94d-efee-426c-873e-816e9e612b24" providerId="ADAL" clId="{2699B1DE-FC1B-48E8-80D4-8E60DA12C1B0}" dt="2022-03-28T09:54:58.931" v="273" actId="14100"/>
          <ac:spMkLst>
            <pc:docMk/>
            <pc:sldMk cId="82751791" sldId="1958"/>
            <ac:spMk id="2" creationId="{66B52C3B-E14A-44ED-9F95-822EC9463FD6}"/>
          </ac:spMkLst>
        </pc:spChg>
      </pc:sldChg>
      <pc:sldChg chg="add">
        <pc:chgData name="Kamalineisabella J" userId="f8afe94d-efee-426c-873e-816e9e612b24" providerId="ADAL" clId="{2699B1DE-FC1B-48E8-80D4-8E60DA12C1B0}" dt="2022-03-28T09:26:44.254" v="4"/>
        <pc:sldMkLst>
          <pc:docMk/>
          <pc:sldMk cId="2723674911" sldId="1959"/>
        </pc:sldMkLst>
      </pc:sldChg>
      <pc:sldChg chg="modSp mod">
        <pc:chgData name="Kamalineisabella J" userId="f8afe94d-efee-426c-873e-816e9e612b24" providerId="ADAL" clId="{2699B1DE-FC1B-48E8-80D4-8E60DA12C1B0}" dt="2022-03-31T12:23:00.757" v="808" actId="14100"/>
        <pc:sldMkLst>
          <pc:docMk/>
          <pc:sldMk cId="1504376210" sldId="1960"/>
        </pc:sldMkLst>
        <pc:picChg chg="mod">
          <ac:chgData name="Kamalineisabella J" userId="f8afe94d-efee-426c-873e-816e9e612b24" providerId="ADAL" clId="{2699B1DE-FC1B-48E8-80D4-8E60DA12C1B0}" dt="2022-03-31T12:23:00.757" v="808" actId="14100"/>
          <ac:picMkLst>
            <pc:docMk/>
            <pc:sldMk cId="1504376210" sldId="1960"/>
            <ac:picMk id="8" creationId="{DEB63791-8694-4BE2-B0D9-FE72E9915063}"/>
          </ac:picMkLst>
        </pc:picChg>
      </pc:sldChg>
      <pc:sldChg chg="add">
        <pc:chgData name="Kamalineisabella J" userId="f8afe94d-efee-426c-873e-816e9e612b24" providerId="ADAL" clId="{2699B1DE-FC1B-48E8-80D4-8E60DA12C1B0}" dt="2022-03-28T09:26:44.254" v="4"/>
        <pc:sldMkLst>
          <pc:docMk/>
          <pc:sldMk cId="2472005797" sldId="1962"/>
        </pc:sldMkLst>
      </pc:sldChg>
      <pc:sldChg chg="addSp modSp add mod">
        <pc:chgData name="Kamalineisabella J" userId="f8afe94d-efee-426c-873e-816e9e612b24" providerId="ADAL" clId="{2699B1DE-FC1B-48E8-80D4-8E60DA12C1B0}" dt="2022-03-28T09:53:36.464" v="264" actId="20577"/>
        <pc:sldMkLst>
          <pc:docMk/>
          <pc:sldMk cId="2422618484" sldId="1963"/>
        </pc:sldMkLst>
        <pc:spChg chg="mod">
          <ac:chgData name="Kamalineisabella J" userId="f8afe94d-efee-426c-873e-816e9e612b24" providerId="ADAL" clId="{2699B1DE-FC1B-48E8-80D4-8E60DA12C1B0}" dt="2022-03-28T09:53:04.330" v="237" actId="14100"/>
          <ac:spMkLst>
            <pc:docMk/>
            <pc:sldMk cId="2422618484" sldId="1963"/>
            <ac:spMk id="2" creationId="{66B52C3B-E14A-44ED-9F95-822EC9463FD6}"/>
          </ac:spMkLst>
        </pc:spChg>
        <pc:spChg chg="add mod">
          <ac:chgData name="Kamalineisabella J" userId="f8afe94d-efee-426c-873e-816e9e612b24" providerId="ADAL" clId="{2699B1DE-FC1B-48E8-80D4-8E60DA12C1B0}" dt="2022-03-28T09:53:36.464" v="264" actId="20577"/>
          <ac:spMkLst>
            <pc:docMk/>
            <pc:sldMk cId="2422618484" sldId="1963"/>
            <ac:spMk id="7" creationId="{F1985366-FD7E-43CB-BA7C-8EA89204162A}"/>
          </ac:spMkLst>
        </pc:spChg>
      </pc:sldChg>
      <pc:sldChg chg="addSp modSp add mod">
        <pc:chgData name="Kamalineisabella J" userId="f8afe94d-efee-426c-873e-816e9e612b24" providerId="ADAL" clId="{2699B1DE-FC1B-48E8-80D4-8E60DA12C1B0}" dt="2022-03-28T09:43:42.419" v="136" actId="207"/>
        <pc:sldMkLst>
          <pc:docMk/>
          <pc:sldMk cId="2584528663" sldId="1964"/>
        </pc:sldMkLst>
        <pc:spChg chg="mod">
          <ac:chgData name="Kamalineisabella J" userId="f8afe94d-efee-426c-873e-816e9e612b24" providerId="ADAL" clId="{2699B1DE-FC1B-48E8-80D4-8E60DA12C1B0}" dt="2022-03-28T09:42:51.218" v="102" actId="21"/>
          <ac:spMkLst>
            <pc:docMk/>
            <pc:sldMk cId="2584528663" sldId="1964"/>
            <ac:spMk id="2" creationId="{66B52C3B-E14A-44ED-9F95-822EC9463FD6}"/>
          </ac:spMkLst>
        </pc:spChg>
        <pc:spChg chg="add mod">
          <ac:chgData name="Kamalineisabella J" userId="f8afe94d-efee-426c-873e-816e9e612b24" providerId="ADAL" clId="{2699B1DE-FC1B-48E8-80D4-8E60DA12C1B0}" dt="2022-03-28T09:43:42.419" v="136" actId="207"/>
          <ac:spMkLst>
            <pc:docMk/>
            <pc:sldMk cId="2584528663" sldId="1964"/>
            <ac:spMk id="7" creationId="{4DA26B74-E6CD-4FE8-9864-DCB6A103C64E}"/>
          </ac:spMkLst>
        </pc:spChg>
      </pc:sldChg>
      <pc:sldChg chg="add">
        <pc:chgData name="Kamalineisabella J" userId="f8afe94d-efee-426c-873e-816e9e612b24" providerId="ADAL" clId="{2699B1DE-FC1B-48E8-80D4-8E60DA12C1B0}" dt="2022-03-28T09:26:44.254" v="4"/>
        <pc:sldMkLst>
          <pc:docMk/>
          <pc:sldMk cId="1443196887" sldId="1965"/>
        </pc:sldMkLst>
      </pc:sldChg>
      <pc:sldChg chg="modSp add mod">
        <pc:chgData name="Kamalineisabella J" userId="f8afe94d-efee-426c-873e-816e9e612b24" providerId="ADAL" clId="{2699B1DE-FC1B-48E8-80D4-8E60DA12C1B0}" dt="2022-03-28T09:56:37.092" v="320" actId="207"/>
        <pc:sldMkLst>
          <pc:docMk/>
          <pc:sldMk cId="13424682" sldId="1966"/>
        </pc:sldMkLst>
        <pc:graphicFrameChg chg="modGraphic">
          <ac:chgData name="Kamalineisabella J" userId="f8afe94d-efee-426c-873e-816e9e612b24" providerId="ADAL" clId="{2699B1DE-FC1B-48E8-80D4-8E60DA12C1B0}" dt="2022-03-28T09:56:37.092" v="320" actId="207"/>
          <ac:graphicFrameMkLst>
            <pc:docMk/>
            <pc:sldMk cId="13424682" sldId="1966"/>
            <ac:graphicFrameMk id="7" creationId="{B7B7BB52-1E51-431D-986F-66783F785E0F}"/>
          </ac:graphicFrameMkLst>
        </pc:graphicFrameChg>
      </pc:sldChg>
      <pc:sldChg chg="add del">
        <pc:chgData name="Kamalineisabella J" userId="f8afe94d-efee-426c-873e-816e9e612b24" providerId="ADAL" clId="{2699B1DE-FC1B-48E8-80D4-8E60DA12C1B0}" dt="2022-03-28T09:58:09.055" v="384" actId="47"/>
        <pc:sldMkLst>
          <pc:docMk/>
          <pc:sldMk cId="2640369011" sldId="1967"/>
        </pc:sldMkLst>
      </pc:sldChg>
      <pc:sldChg chg="add del">
        <pc:chgData name="Kamalineisabella J" userId="f8afe94d-efee-426c-873e-816e9e612b24" providerId="ADAL" clId="{2699B1DE-FC1B-48E8-80D4-8E60DA12C1B0}" dt="2022-03-28T09:58:09.055" v="384" actId="47"/>
        <pc:sldMkLst>
          <pc:docMk/>
          <pc:sldMk cId="2625665224" sldId="1968"/>
        </pc:sldMkLst>
      </pc:sldChg>
      <pc:sldChg chg="add del">
        <pc:chgData name="Kamalineisabella J" userId="f8afe94d-efee-426c-873e-816e9e612b24" providerId="ADAL" clId="{2699B1DE-FC1B-48E8-80D4-8E60DA12C1B0}" dt="2022-03-28T09:58:09.055" v="384" actId="47"/>
        <pc:sldMkLst>
          <pc:docMk/>
          <pc:sldMk cId="1738653134" sldId="1969"/>
        </pc:sldMkLst>
      </pc:sldChg>
      <pc:sldChg chg="addSp delSp modSp add mod">
        <pc:chgData name="Kamalineisabella J" userId="f8afe94d-efee-426c-873e-816e9e612b24" providerId="ADAL" clId="{2699B1DE-FC1B-48E8-80D4-8E60DA12C1B0}" dt="2022-03-28T10:03:54.257" v="450"/>
        <pc:sldMkLst>
          <pc:docMk/>
          <pc:sldMk cId="585900480" sldId="1970"/>
        </pc:sldMkLst>
        <pc:spChg chg="mod">
          <ac:chgData name="Kamalineisabella J" userId="f8afe94d-efee-426c-873e-816e9e612b24" providerId="ADAL" clId="{2699B1DE-FC1B-48E8-80D4-8E60DA12C1B0}" dt="2022-03-28T09:58:41.344" v="388" actId="255"/>
          <ac:spMkLst>
            <pc:docMk/>
            <pc:sldMk cId="585900480" sldId="1970"/>
            <ac:spMk id="13" creationId="{30F6B62A-6602-4DAB-9E7F-B93B6FE7A79B}"/>
          </ac:spMkLst>
        </pc:spChg>
        <pc:spChg chg="mod">
          <ac:chgData name="Kamalineisabella J" userId="f8afe94d-efee-426c-873e-816e9e612b24" providerId="ADAL" clId="{2699B1DE-FC1B-48E8-80D4-8E60DA12C1B0}" dt="2022-03-28T09:58:41.344" v="388" actId="255"/>
          <ac:spMkLst>
            <pc:docMk/>
            <pc:sldMk cId="585900480" sldId="1970"/>
            <ac:spMk id="21" creationId="{7E88691D-E3BE-4C0E-ACC1-0134185866B6}"/>
          </ac:spMkLst>
        </pc:spChg>
        <pc:spChg chg="mod">
          <ac:chgData name="Kamalineisabella J" userId="f8afe94d-efee-426c-873e-816e9e612b24" providerId="ADAL" clId="{2699B1DE-FC1B-48E8-80D4-8E60DA12C1B0}" dt="2022-03-28T09:58:41.344" v="388" actId="255"/>
          <ac:spMkLst>
            <pc:docMk/>
            <pc:sldMk cId="585900480" sldId="1970"/>
            <ac:spMk id="22" creationId="{A48F4CAF-B493-4262-BF83-D81C261A766A}"/>
          </ac:spMkLst>
        </pc:spChg>
        <pc:spChg chg="mod">
          <ac:chgData name="Kamalineisabella J" userId="f8afe94d-efee-426c-873e-816e9e612b24" providerId="ADAL" clId="{2699B1DE-FC1B-48E8-80D4-8E60DA12C1B0}" dt="2022-03-28T09:58:41.344" v="388" actId="255"/>
          <ac:spMkLst>
            <pc:docMk/>
            <pc:sldMk cId="585900480" sldId="1970"/>
            <ac:spMk id="23" creationId="{0C801EFD-8BFA-4A7E-B419-C7F9C54A46E8}"/>
          </ac:spMkLst>
        </pc:spChg>
        <pc:spChg chg="mod">
          <ac:chgData name="Kamalineisabella J" userId="f8afe94d-efee-426c-873e-816e9e612b24" providerId="ADAL" clId="{2699B1DE-FC1B-48E8-80D4-8E60DA12C1B0}" dt="2022-03-28T09:58:41.344" v="388" actId="255"/>
          <ac:spMkLst>
            <pc:docMk/>
            <pc:sldMk cId="585900480" sldId="1970"/>
            <ac:spMk id="24" creationId="{0CDA9696-E6DD-44E5-9774-08D2ACD366E5}"/>
          </ac:spMkLst>
        </pc:spChg>
        <pc:spChg chg="mod">
          <ac:chgData name="Kamalineisabella J" userId="f8afe94d-efee-426c-873e-816e9e612b24" providerId="ADAL" clId="{2699B1DE-FC1B-48E8-80D4-8E60DA12C1B0}" dt="2022-03-28T09:58:41.344" v="388" actId="255"/>
          <ac:spMkLst>
            <pc:docMk/>
            <pc:sldMk cId="585900480" sldId="1970"/>
            <ac:spMk id="25" creationId="{E3C0C95A-A36E-4A88-ADFC-862C2ED3A70D}"/>
          </ac:spMkLst>
        </pc:spChg>
        <pc:picChg chg="add mod">
          <ac:chgData name="Kamalineisabella J" userId="f8afe94d-efee-426c-873e-816e9e612b24" providerId="ADAL" clId="{2699B1DE-FC1B-48E8-80D4-8E60DA12C1B0}" dt="2022-03-28T10:03:54.257" v="450"/>
          <ac:picMkLst>
            <pc:docMk/>
            <pc:sldMk cId="585900480" sldId="1970"/>
            <ac:picMk id="14" creationId="{ED612F76-F051-4AC5-9D52-7CC2B110AB78}"/>
          </ac:picMkLst>
        </pc:picChg>
        <pc:picChg chg="del">
          <ac:chgData name="Kamalineisabella J" userId="f8afe94d-efee-426c-873e-816e9e612b24" providerId="ADAL" clId="{2699B1DE-FC1B-48E8-80D4-8E60DA12C1B0}" dt="2022-03-28T10:03:53.142" v="449" actId="478"/>
          <ac:picMkLst>
            <pc:docMk/>
            <pc:sldMk cId="585900480" sldId="1970"/>
            <ac:picMk id="26" creationId="{6F9E940F-B5A3-4875-A341-3B166856A8C5}"/>
          </ac:picMkLst>
        </pc:picChg>
      </pc:sldChg>
      <pc:sldChg chg="addSp delSp modSp add mod">
        <pc:chgData name="Kamalineisabella J" userId="f8afe94d-efee-426c-873e-816e9e612b24" providerId="ADAL" clId="{2699B1DE-FC1B-48E8-80D4-8E60DA12C1B0}" dt="2022-03-28T10:03:49.073" v="448"/>
        <pc:sldMkLst>
          <pc:docMk/>
          <pc:sldMk cId="3584215342" sldId="1971"/>
        </pc:sldMkLst>
        <pc:picChg chg="del">
          <ac:chgData name="Kamalineisabella J" userId="f8afe94d-efee-426c-873e-816e9e612b24" providerId="ADAL" clId="{2699B1DE-FC1B-48E8-80D4-8E60DA12C1B0}" dt="2022-03-28T10:03:48.084" v="447" actId="478"/>
          <ac:picMkLst>
            <pc:docMk/>
            <pc:sldMk cId="3584215342" sldId="1971"/>
            <ac:picMk id="19" creationId="{F781B861-7CBD-4E6D-9795-8FA1C90AD60E}"/>
          </ac:picMkLst>
        </pc:picChg>
        <pc:picChg chg="add mod">
          <ac:chgData name="Kamalineisabella J" userId="f8afe94d-efee-426c-873e-816e9e612b24" providerId="ADAL" clId="{2699B1DE-FC1B-48E8-80D4-8E60DA12C1B0}" dt="2022-03-28T10:03:49.073" v="448"/>
          <ac:picMkLst>
            <pc:docMk/>
            <pc:sldMk cId="3584215342" sldId="1971"/>
            <ac:picMk id="20" creationId="{79C15826-0107-4137-BA76-9D56068EBF9C}"/>
          </ac:picMkLst>
        </pc:picChg>
      </pc:sldChg>
      <pc:sldChg chg="addSp delSp modSp add mod">
        <pc:chgData name="Kamalineisabella J" userId="f8afe94d-efee-426c-873e-816e9e612b24" providerId="ADAL" clId="{2699B1DE-FC1B-48E8-80D4-8E60DA12C1B0}" dt="2022-03-28T10:03:44.680" v="446"/>
        <pc:sldMkLst>
          <pc:docMk/>
          <pc:sldMk cId="3482297508" sldId="1972"/>
        </pc:sldMkLst>
        <pc:spChg chg="mod">
          <ac:chgData name="Kamalineisabella J" userId="f8afe94d-efee-426c-873e-816e9e612b24" providerId="ADAL" clId="{2699B1DE-FC1B-48E8-80D4-8E60DA12C1B0}" dt="2022-03-28T09:58:54.281" v="390" actId="255"/>
          <ac:spMkLst>
            <pc:docMk/>
            <pc:sldMk cId="3482297508" sldId="1972"/>
            <ac:spMk id="13" creationId="{30F6B62A-6602-4DAB-9E7F-B93B6FE7A79B}"/>
          </ac:spMkLst>
        </pc:spChg>
        <pc:spChg chg="mod">
          <ac:chgData name="Kamalineisabella J" userId="f8afe94d-efee-426c-873e-816e9e612b24" providerId="ADAL" clId="{2699B1DE-FC1B-48E8-80D4-8E60DA12C1B0}" dt="2022-03-28T09:58:54.281" v="390" actId="255"/>
          <ac:spMkLst>
            <pc:docMk/>
            <pc:sldMk cId="3482297508" sldId="1972"/>
            <ac:spMk id="19" creationId="{BFE2DA59-1A7A-47EE-BA04-E729E3068F3B}"/>
          </ac:spMkLst>
        </pc:spChg>
        <pc:spChg chg="mod">
          <ac:chgData name="Kamalineisabella J" userId="f8afe94d-efee-426c-873e-816e9e612b24" providerId="ADAL" clId="{2699B1DE-FC1B-48E8-80D4-8E60DA12C1B0}" dt="2022-03-28T09:58:54.281" v="390" actId="255"/>
          <ac:spMkLst>
            <pc:docMk/>
            <pc:sldMk cId="3482297508" sldId="1972"/>
            <ac:spMk id="20" creationId="{A4CC4488-0FD6-4CD4-AF87-2C018B84568F}"/>
          </ac:spMkLst>
        </pc:spChg>
        <pc:spChg chg="mod">
          <ac:chgData name="Kamalineisabella J" userId="f8afe94d-efee-426c-873e-816e9e612b24" providerId="ADAL" clId="{2699B1DE-FC1B-48E8-80D4-8E60DA12C1B0}" dt="2022-03-28T09:58:54.281" v="390" actId="255"/>
          <ac:spMkLst>
            <pc:docMk/>
            <pc:sldMk cId="3482297508" sldId="1972"/>
            <ac:spMk id="21" creationId="{A92258CA-6B23-49F3-A2A8-673E1109DA37}"/>
          </ac:spMkLst>
        </pc:spChg>
        <pc:spChg chg="mod">
          <ac:chgData name="Kamalineisabella J" userId="f8afe94d-efee-426c-873e-816e9e612b24" providerId="ADAL" clId="{2699B1DE-FC1B-48E8-80D4-8E60DA12C1B0}" dt="2022-03-28T09:58:54.281" v="390" actId="255"/>
          <ac:spMkLst>
            <pc:docMk/>
            <pc:sldMk cId="3482297508" sldId="1972"/>
            <ac:spMk id="22" creationId="{4A6EB480-65CF-415B-9DDD-41190D11DA71}"/>
          </ac:spMkLst>
        </pc:spChg>
        <pc:spChg chg="mod">
          <ac:chgData name="Kamalineisabella J" userId="f8afe94d-efee-426c-873e-816e9e612b24" providerId="ADAL" clId="{2699B1DE-FC1B-48E8-80D4-8E60DA12C1B0}" dt="2022-03-28T09:58:54.281" v="390" actId="255"/>
          <ac:spMkLst>
            <pc:docMk/>
            <pc:sldMk cId="3482297508" sldId="1972"/>
            <ac:spMk id="23" creationId="{D397B8E9-4080-4F52-A142-F738A97CA3B0}"/>
          </ac:spMkLst>
        </pc:spChg>
        <pc:picChg chg="add mod">
          <ac:chgData name="Kamalineisabella J" userId="f8afe94d-efee-426c-873e-816e9e612b24" providerId="ADAL" clId="{2699B1DE-FC1B-48E8-80D4-8E60DA12C1B0}" dt="2022-03-28T10:03:44.680" v="446"/>
          <ac:picMkLst>
            <pc:docMk/>
            <pc:sldMk cId="3482297508" sldId="1972"/>
            <ac:picMk id="14" creationId="{8288E850-E77A-4156-A4AD-07DAA959AF27}"/>
          </ac:picMkLst>
        </pc:picChg>
        <pc:picChg chg="del">
          <ac:chgData name="Kamalineisabella J" userId="f8afe94d-efee-426c-873e-816e9e612b24" providerId="ADAL" clId="{2699B1DE-FC1B-48E8-80D4-8E60DA12C1B0}" dt="2022-03-28T10:03:43.659" v="445" actId="478"/>
          <ac:picMkLst>
            <pc:docMk/>
            <pc:sldMk cId="3482297508" sldId="1972"/>
            <ac:picMk id="24" creationId="{EBFCF9AB-BF0F-4227-81A3-EA9F9BEA1C04}"/>
          </ac:picMkLst>
        </pc:picChg>
      </pc:sldChg>
      <pc:sldChg chg="addSp delSp modSp add mod">
        <pc:chgData name="Kamalineisabella J" userId="f8afe94d-efee-426c-873e-816e9e612b24" providerId="ADAL" clId="{2699B1DE-FC1B-48E8-80D4-8E60DA12C1B0}" dt="2022-03-28T10:03:37.441" v="444"/>
        <pc:sldMkLst>
          <pc:docMk/>
          <pc:sldMk cId="2608242848" sldId="1973"/>
        </pc:sldMkLst>
        <pc:spChg chg="mod">
          <ac:chgData name="Kamalineisabella J" userId="f8afe94d-efee-426c-873e-816e9e612b24" providerId="ADAL" clId="{2699B1DE-FC1B-48E8-80D4-8E60DA12C1B0}" dt="2022-03-28T09:59:17.341" v="392" actId="255"/>
          <ac:spMkLst>
            <pc:docMk/>
            <pc:sldMk cId="2608242848" sldId="1973"/>
            <ac:spMk id="13" creationId="{30F6B62A-6602-4DAB-9E7F-B93B6FE7A79B}"/>
          </ac:spMkLst>
        </pc:spChg>
        <pc:spChg chg="mod">
          <ac:chgData name="Kamalineisabella J" userId="f8afe94d-efee-426c-873e-816e9e612b24" providerId="ADAL" clId="{2699B1DE-FC1B-48E8-80D4-8E60DA12C1B0}" dt="2022-03-28T09:59:17.341" v="392" actId="255"/>
          <ac:spMkLst>
            <pc:docMk/>
            <pc:sldMk cId="2608242848" sldId="1973"/>
            <ac:spMk id="14" creationId="{4401114D-2861-4B31-ABC0-291301DD88D6}"/>
          </ac:spMkLst>
        </pc:spChg>
        <pc:spChg chg="mod">
          <ac:chgData name="Kamalineisabella J" userId="f8afe94d-efee-426c-873e-816e9e612b24" providerId="ADAL" clId="{2699B1DE-FC1B-48E8-80D4-8E60DA12C1B0}" dt="2022-03-28T09:59:17.341" v="392" actId="255"/>
          <ac:spMkLst>
            <pc:docMk/>
            <pc:sldMk cId="2608242848" sldId="1973"/>
            <ac:spMk id="15" creationId="{A8BB5B5F-7627-42A1-8A70-A842CEE19D2C}"/>
          </ac:spMkLst>
        </pc:spChg>
        <pc:spChg chg="mod">
          <ac:chgData name="Kamalineisabella J" userId="f8afe94d-efee-426c-873e-816e9e612b24" providerId="ADAL" clId="{2699B1DE-FC1B-48E8-80D4-8E60DA12C1B0}" dt="2022-03-28T09:59:17.341" v="392" actId="255"/>
          <ac:spMkLst>
            <pc:docMk/>
            <pc:sldMk cId="2608242848" sldId="1973"/>
            <ac:spMk id="16" creationId="{E28692AD-B626-4B06-AB1D-9B42BC826B81}"/>
          </ac:spMkLst>
        </pc:spChg>
        <pc:spChg chg="mod">
          <ac:chgData name="Kamalineisabella J" userId="f8afe94d-efee-426c-873e-816e9e612b24" providerId="ADAL" clId="{2699B1DE-FC1B-48E8-80D4-8E60DA12C1B0}" dt="2022-03-28T09:59:17.341" v="392" actId="255"/>
          <ac:spMkLst>
            <pc:docMk/>
            <pc:sldMk cId="2608242848" sldId="1973"/>
            <ac:spMk id="17" creationId="{63C5DCFD-4AC7-4E91-A90A-308DF6E26AE8}"/>
          </ac:spMkLst>
        </pc:spChg>
        <pc:spChg chg="mod">
          <ac:chgData name="Kamalineisabella J" userId="f8afe94d-efee-426c-873e-816e9e612b24" providerId="ADAL" clId="{2699B1DE-FC1B-48E8-80D4-8E60DA12C1B0}" dt="2022-03-28T09:59:17.341" v="392" actId="255"/>
          <ac:spMkLst>
            <pc:docMk/>
            <pc:sldMk cId="2608242848" sldId="1973"/>
            <ac:spMk id="18" creationId="{FD375885-9C23-4890-AF5B-55C03E9F7145}"/>
          </ac:spMkLst>
        </pc:spChg>
        <pc:picChg chg="add mod">
          <ac:chgData name="Kamalineisabella J" userId="f8afe94d-efee-426c-873e-816e9e612b24" providerId="ADAL" clId="{2699B1DE-FC1B-48E8-80D4-8E60DA12C1B0}" dt="2022-03-28T10:03:37.441" v="444"/>
          <ac:picMkLst>
            <pc:docMk/>
            <pc:sldMk cId="2608242848" sldId="1973"/>
            <ac:picMk id="19" creationId="{2B6C2977-2518-453C-B85F-FE95616EAA2F}"/>
          </ac:picMkLst>
        </pc:picChg>
        <pc:picChg chg="del">
          <ac:chgData name="Kamalineisabella J" userId="f8afe94d-efee-426c-873e-816e9e612b24" providerId="ADAL" clId="{2699B1DE-FC1B-48E8-80D4-8E60DA12C1B0}" dt="2022-03-28T10:03:36.343" v="443" actId="478"/>
          <ac:picMkLst>
            <pc:docMk/>
            <pc:sldMk cId="2608242848" sldId="1973"/>
            <ac:picMk id="24" creationId="{B3D3ED0E-A087-4796-B730-0AB477F212E3}"/>
          </ac:picMkLst>
        </pc:picChg>
      </pc:sldChg>
      <pc:sldChg chg="addSp delSp modSp add mod">
        <pc:chgData name="Kamalineisabella J" userId="f8afe94d-efee-426c-873e-816e9e612b24" providerId="ADAL" clId="{2699B1DE-FC1B-48E8-80D4-8E60DA12C1B0}" dt="2022-03-28T10:03:33.482" v="442"/>
        <pc:sldMkLst>
          <pc:docMk/>
          <pc:sldMk cId="3213173090" sldId="1974"/>
        </pc:sldMkLst>
        <pc:spChg chg="mod">
          <ac:chgData name="Kamalineisabella J" userId="f8afe94d-efee-426c-873e-816e9e612b24" providerId="ADAL" clId="{2699B1DE-FC1B-48E8-80D4-8E60DA12C1B0}" dt="2022-03-28T09:59:26.336" v="394" actId="255"/>
          <ac:spMkLst>
            <pc:docMk/>
            <pc:sldMk cId="3213173090" sldId="1974"/>
            <ac:spMk id="13" creationId="{30F6B62A-6602-4DAB-9E7F-B93B6FE7A79B}"/>
          </ac:spMkLst>
        </pc:spChg>
        <pc:spChg chg="mod">
          <ac:chgData name="Kamalineisabella J" userId="f8afe94d-efee-426c-873e-816e9e612b24" providerId="ADAL" clId="{2699B1DE-FC1B-48E8-80D4-8E60DA12C1B0}" dt="2022-03-28T09:59:26.336" v="394" actId="255"/>
          <ac:spMkLst>
            <pc:docMk/>
            <pc:sldMk cId="3213173090" sldId="1974"/>
            <ac:spMk id="19" creationId="{C6263FE8-C4F6-415F-BCEC-F0B91EA82A50}"/>
          </ac:spMkLst>
        </pc:spChg>
        <pc:spChg chg="mod">
          <ac:chgData name="Kamalineisabella J" userId="f8afe94d-efee-426c-873e-816e9e612b24" providerId="ADAL" clId="{2699B1DE-FC1B-48E8-80D4-8E60DA12C1B0}" dt="2022-03-28T09:59:26.336" v="394" actId="255"/>
          <ac:spMkLst>
            <pc:docMk/>
            <pc:sldMk cId="3213173090" sldId="1974"/>
            <ac:spMk id="20" creationId="{5095AE2B-22D8-455A-98FE-1D8EEE733E6F}"/>
          </ac:spMkLst>
        </pc:spChg>
        <pc:spChg chg="mod">
          <ac:chgData name="Kamalineisabella J" userId="f8afe94d-efee-426c-873e-816e9e612b24" providerId="ADAL" clId="{2699B1DE-FC1B-48E8-80D4-8E60DA12C1B0}" dt="2022-03-28T09:59:26.336" v="394" actId="255"/>
          <ac:spMkLst>
            <pc:docMk/>
            <pc:sldMk cId="3213173090" sldId="1974"/>
            <ac:spMk id="21" creationId="{E0453ACD-D6E0-46FF-B282-61A9991D66E0}"/>
          </ac:spMkLst>
        </pc:spChg>
        <pc:spChg chg="mod">
          <ac:chgData name="Kamalineisabella J" userId="f8afe94d-efee-426c-873e-816e9e612b24" providerId="ADAL" clId="{2699B1DE-FC1B-48E8-80D4-8E60DA12C1B0}" dt="2022-03-28T09:59:26.336" v="394" actId="255"/>
          <ac:spMkLst>
            <pc:docMk/>
            <pc:sldMk cId="3213173090" sldId="1974"/>
            <ac:spMk id="22" creationId="{E565C446-F77A-4814-9869-83E04D80B93F}"/>
          </ac:spMkLst>
        </pc:spChg>
        <pc:spChg chg="mod">
          <ac:chgData name="Kamalineisabella J" userId="f8afe94d-efee-426c-873e-816e9e612b24" providerId="ADAL" clId="{2699B1DE-FC1B-48E8-80D4-8E60DA12C1B0}" dt="2022-03-28T09:59:26.336" v="394" actId="255"/>
          <ac:spMkLst>
            <pc:docMk/>
            <pc:sldMk cId="3213173090" sldId="1974"/>
            <ac:spMk id="23" creationId="{86605AEE-4D9E-4DE9-97BD-4E7205F27A0F}"/>
          </ac:spMkLst>
        </pc:spChg>
        <pc:picChg chg="add mod">
          <ac:chgData name="Kamalineisabella J" userId="f8afe94d-efee-426c-873e-816e9e612b24" providerId="ADAL" clId="{2699B1DE-FC1B-48E8-80D4-8E60DA12C1B0}" dt="2022-03-28T10:03:33.482" v="442"/>
          <ac:picMkLst>
            <pc:docMk/>
            <pc:sldMk cId="3213173090" sldId="1974"/>
            <ac:picMk id="14" creationId="{57150D21-7359-4B5A-8303-A7377DD5D33A}"/>
          </ac:picMkLst>
        </pc:picChg>
        <pc:picChg chg="del">
          <ac:chgData name="Kamalineisabella J" userId="f8afe94d-efee-426c-873e-816e9e612b24" providerId="ADAL" clId="{2699B1DE-FC1B-48E8-80D4-8E60DA12C1B0}" dt="2022-03-28T10:03:32.470" v="441" actId="478"/>
          <ac:picMkLst>
            <pc:docMk/>
            <pc:sldMk cId="3213173090" sldId="1974"/>
            <ac:picMk id="24" creationId="{28FAD124-B7B3-49EB-B6D3-61B984B3F266}"/>
          </ac:picMkLst>
        </pc:picChg>
      </pc:sldChg>
      <pc:sldChg chg="addSp delSp modSp add mod">
        <pc:chgData name="Kamalineisabella J" userId="f8afe94d-efee-426c-873e-816e9e612b24" providerId="ADAL" clId="{2699B1DE-FC1B-48E8-80D4-8E60DA12C1B0}" dt="2022-03-28T10:03:29.277" v="440"/>
        <pc:sldMkLst>
          <pc:docMk/>
          <pc:sldMk cId="2321787580" sldId="1975"/>
        </pc:sldMkLst>
        <pc:spChg chg="mod">
          <ac:chgData name="Kamalineisabella J" userId="f8afe94d-efee-426c-873e-816e9e612b24" providerId="ADAL" clId="{2699B1DE-FC1B-48E8-80D4-8E60DA12C1B0}" dt="2022-03-28T09:59:36.709" v="396" actId="255"/>
          <ac:spMkLst>
            <pc:docMk/>
            <pc:sldMk cId="2321787580" sldId="1975"/>
            <ac:spMk id="13" creationId="{30F6B62A-6602-4DAB-9E7F-B93B6FE7A79B}"/>
          </ac:spMkLst>
        </pc:spChg>
        <pc:spChg chg="mod">
          <ac:chgData name="Kamalineisabella J" userId="f8afe94d-efee-426c-873e-816e9e612b24" providerId="ADAL" clId="{2699B1DE-FC1B-48E8-80D4-8E60DA12C1B0}" dt="2022-03-28T09:59:36.709" v="396" actId="255"/>
          <ac:spMkLst>
            <pc:docMk/>
            <pc:sldMk cId="2321787580" sldId="1975"/>
            <ac:spMk id="14" creationId="{7ACC2A2C-BDA6-4067-B0B3-CC72D48F4BDD}"/>
          </ac:spMkLst>
        </pc:spChg>
        <pc:spChg chg="mod">
          <ac:chgData name="Kamalineisabella J" userId="f8afe94d-efee-426c-873e-816e9e612b24" providerId="ADAL" clId="{2699B1DE-FC1B-48E8-80D4-8E60DA12C1B0}" dt="2022-03-28T09:59:36.709" v="396" actId="255"/>
          <ac:spMkLst>
            <pc:docMk/>
            <pc:sldMk cId="2321787580" sldId="1975"/>
            <ac:spMk id="15" creationId="{DC3642CB-0CAB-42C1-881E-8D6688E19B39}"/>
          </ac:spMkLst>
        </pc:spChg>
        <pc:spChg chg="mod">
          <ac:chgData name="Kamalineisabella J" userId="f8afe94d-efee-426c-873e-816e9e612b24" providerId="ADAL" clId="{2699B1DE-FC1B-48E8-80D4-8E60DA12C1B0}" dt="2022-03-28T09:59:36.709" v="396" actId="255"/>
          <ac:spMkLst>
            <pc:docMk/>
            <pc:sldMk cId="2321787580" sldId="1975"/>
            <ac:spMk id="16" creationId="{53311AD3-800D-4AE0-BBE9-3F6C27983AE6}"/>
          </ac:spMkLst>
        </pc:spChg>
        <pc:spChg chg="mod">
          <ac:chgData name="Kamalineisabella J" userId="f8afe94d-efee-426c-873e-816e9e612b24" providerId="ADAL" clId="{2699B1DE-FC1B-48E8-80D4-8E60DA12C1B0}" dt="2022-03-28T09:59:36.709" v="396" actId="255"/>
          <ac:spMkLst>
            <pc:docMk/>
            <pc:sldMk cId="2321787580" sldId="1975"/>
            <ac:spMk id="17" creationId="{2D8D1354-8C75-4017-810D-EBEF31AA4F60}"/>
          </ac:spMkLst>
        </pc:spChg>
        <pc:spChg chg="mod">
          <ac:chgData name="Kamalineisabella J" userId="f8afe94d-efee-426c-873e-816e9e612b24" providerId="ADAL" clId="{2699B1DE-FC1B-48E8-80D4-8E60DA12C1B0}" dt="2022-03-28T09:59:36.709" v="396" actId="255"/>
          <ac:spMkLst>
            <pc:docMk/>
            <pc:sldMk cId="2321787580" sldId="1975"/>
            <ac:spMk id="18" creationId="{DE1D40CE-3C6B-4C2A-84A8-E4A875C09ABE}"/>
          </ac:spMkLst>
        </pc:spChg>
        <pc:picChg chg="add mod">
          <ac:chgData name="Kamalineisabella J" userId="f8afe94d-efee-426c-873e-816e9e612b24" providerId="ADAL" clId="{2699B1DE-FC1B-48E8-80D4-8E60DA12C1B0}" dt="2022-03-28T10:03:29.277" v="440"/>
          <ac:picMkLst>
            <pc:docMk/>
            <pc:sldMk cId="2321787580" sldId="1975"/>
            <ac:picMk id="19" creationId="{AE7D24E3-2828-4665-ACC3-2465309D486F}"/>
          </ac:picMkLst>
        </pc:picChg>
        <pc:picChg chg="del">
          <ac:chgData name="Kamalineisabella J" userId="f8afe94d-efee-426c-873e-816e9e612b24" providerId="ADAL" clId="{2699B1DE-FC1B-48E8-80D4-8E60DA12C1B0}" dt="2022-03-28T10:03:28.182" v="439" actId="478"/>
          <ac:picMkLst>
            <pc:docMk/>
            <pc:sldMk cId="2321787580" sldId="1975"/>
            <ac:picMk id="24" creationId="{443815EC-59F5-4075-9129-13A9C54F4F1F}"/>
          </ac:picMkLst>
        </pc:picChg>
      </pc:sldChg>
      <pc:sldChg chg="addSp delSp modSp add mod">
        <pc:chgData name="Kamalineisabella J" userId="f8afe94d-efee-426c-873e-816e9e612b24" providerId="ADAL" clId="{2699B1DE-FC1B-48E8-80D4-8E60DA12C1B0}" dt="2022-03-28T10:03:25.250" v="438"/>
        <pc:sldMkLst>
          <pc:docMk/>
          <pc:sldMk cId="696440857" sldId="1976"/>
        </pc:sldMkLst>
        <pc:spChg chg="mod">
          <ac:chgData name="Kamalineisabella J" userId="f8afe94d-efee-426c-873e-816e9e612b24" providerId="ADAL" clId="{2699B1DE-FC1B-48E8-80D4-8E60DA12C1B0}" dt="2022-03-28T09:59:46.334" v="398" actId="255"/>
          <ac:spMkLst>
            <pc:docMk/>
            <pc:sldMk cId="696440857" sldId="1976"/>
            <ac:spMk id="13" creationId="{30F6B62A-6602-4DAB-9E7F-B93B6FE7A79B}"/>
          </ac:spMkLst>
        </pc:spChg>
        <pc:spChg chg="mod">
          <ac:chgData name="Kamalineisabella J" userId="f8afe94d-efee-426c-873e-816e9e612b24" providerId="ADAL" clId="{2699B1DE-FC1B-48E8-80D4-8E60DA12C1B0}" dt="2022-03-28T09:59:46.334" v="398" actId="255"/>
          <ac:spMkLst>
            <pc:docMk/>
            <pc:sldMk cId="696440857" sldId="1976"/>
            <ac:spMk id="19" creationId="{951E64FC-C1BE-4EAC-801B-0EB49B47CA24}"/>
          </ac:spMkLst>
        </pc:spChg>
        <pc:spChg chg="mod">
          <ac:chgData name="Kamalineisabella J" userId="f8afe94d-efee-426c-873e-816e9e612b24" providerId="ADAL" clId="{2699B1DE-FC1B-48E8-80D4-8E60DA12C1B0}" dt="2022-03-28T09:59:46.334" v="398" actId="255"/>
          <ac:spMkLst>
            <pc:docMk/>
            <pc:sldMk cId="696440857" sldId="1976"/>
            <ac:spMk id="20" creationId="{2E49A056-CFA8-41D1-BE98-368D6A8184C1}"/>
          </ac:spMkLst>
        </pc:spChg>
        <pc:spChg chg="mod">
          <ac:chgData name="Kamalineisabella J" userId="f8afe94d-efee-426c-873e-816e9e612b24" providerId="ADAL" clId="{2699B1DE-FC1B-48E8-80D4-8E60DA12C1B0}" dt="2022-03-28T09:59:46.334" v="398" actId="255"/>
          <ac:spMkLst>
            <pc:docMk/>
            <pc:sldMk cId="696440857" sldId="1976"/>
            <ac:spMk id="21" creationId="{85A7AA5C-1FB0-4EE1-815B-1CE8609A169E}"/>
          </ac:spMkLst>
        </pc:spChg>
        <pc:spChg chg="mod">
          <ac:chgData name="Kamalineisabella J" userId="f8afe94d-efee-426c-873e-816e9e612b24" providerId="ADAL" clId="{2699B1DE-FC1B-48E8-80D4-8E60DA12C1B0}" dt="2022-03-28T09:59:46.334" v="398" actId="255"/>
          <ac:spMkLst>
            <pc:docMk/>
            <pc:sldMk cId="696440857" sldId="1976"/>
            <ac:spMk id="22" creationId="{A79D9123-958E-433D-8A3B-7EE37898657A}"/>
          </ac:spMkLst>
        </pc:spChg>
        <pc:spChg chg="mod">
          <ac:chgData name="Kamalineisabella J" userId="f8afe94d-efee-426c-873e-816e9e612b24" providerId="ADAL" clId="{2699B1DE-FC1B-48E8-80D4-8E60DA12C1B0}" dt="2022-03-28T09:59:46.334" v="398" actId="255"/>
          <ac:spMkLst>
            <pc:docMk/>
            <pc:sldMk cId="696440857" sldId="1976"/>
            <ac:spMk id="23" creationId="{C6BD0169-7BE5-46BF-BB6B-8FE4D99EE4DB}"/>
          </ac:spMkLst>
        </pc:spChg>
        <pc:picChg chg="add mod">
          <ac:chgData name="Kamalineisabella J" userId="f8afe94d-efee-426c-873e-816e9e612b24" providerId="ADAL" clId="{2699B1DE-FC1B-48E8-80D4-8E60DA12C1B0}" dt="2022-03-28T10:03:25.250" v="438"/>
          <ac:picMkLst>
            <pc:docMk/>
            <pc:sldMk cId="696440857" sldId="1976"/>
            <ac:picMk id="14" creationId="{2E812F06-2DEA-4EE0-B80D-6DB3774FAA9B}"/>
          </ac:picMkLst>
        </pc:picChg>
        <pc:picChg chg="del">
          <ac:chgData name="Kamalineisabella J" userId="f8afe94d-efee-426c-873e-816e9e612b24" providerId="ADAL" clId="{2699B1DE-FC1B-48E8-80D4-8E60DA12C1B0}" dt="2022-03-28T10:03:24.187" v="437" actId="478"/>
          <ac:picMkLst>
            <pc:docMk/>
            <pc:sldMk cId="696440857" sldId="1976"/>
            <ac:picMk id="24" creationId="{E94DF81F-13B6-49C5-914F-BAD55229DDBC}"/>
          </ac:picMkLst>
        </pc:picChg>
      </pc:sldChg>
      <pc:sldChg chg="addSp delSp modSp add mod">
        <pc:chgData name="Kamalineisabella J" userId="f8afe94d-efee-426c-873e-816e9e612b24" providerId="ADAL" clId="{2699B1DE-FC1B-48E8-80D4-8E60DA12C1B0}" dt="2022-03-28T10:03:10.787" v="436"/>
        <pc:sldMkLst>
          <pc:docMk/>
          <pc:sldMk cId="363246932" sldId="1977"/>
        </pc:sldMkLst>
        <pc:spChg chg="mod">
          <ac:chgData name="Kamalineisabella J" userId="f8afe94d-efee-426c-873e-816e9e612b24" providerId="ADAL" clId="{2699B1DE-FC1B-48E8-80D4-8E60DA12C1B0}" dt="2022-03-28T10:00:01.311" v="400" actId="255"/>
          <ac:spMkLst>
            <pc:docMk/>
            <pc:sldMk cId="363246932" sldId="1977"/>
            <ac:spMk id="13" creationId="{30F6B62A-6602-4DAB-9E7F-B93B6FE7A79B}"/>
          </ac:spMkLst>
        </pc:spChg>
        <pc:spChg chg="mod">
          <ac:chgData name="Kamalineisabella J" userId="f8afe94d-efee-426c-873e-816e9e612b24" providerId="ADAL" clId="{2699B1DE-FC1B-48E8-80D4-8E60DA12C1B0}" dt="2022-03-28T10:00:01.311" v="400" actId="255"/>
          <ac:spMkLst>
            <pc:docMk/>
            <pc:sldMk cId="363246932" sldId="1977"/>
            <ac:spMk id="14" creationId="{F14C7AB7-8797-4034-A840-8D03E0CA1B28}"/>
          </ac:spMkLst>
        </pc:spChg>
        <pc:spChg chg="mod">
          <ac:chgData name="Kamalineisabella J" userId="f8afe94d-efee-426c-873e-816e9e612b24" providerId="ADAL" clId="{2699B1DE-FC1B-48E8-80D4-8E60DA12C1B0}" dt="2022-03-28T10:00:01.311" v="400" actId="255"/>
          <ac:spMkLst>
            <pc:docMk/>
            <pc:sldMk cId="363246932" sldId="1977"/>
            <ac:spMk id="15" creationId="{B3DBE147-6284-4E7F-9A02-DC0CF7EB010E}"/>
          </ac:spMkLst>
        </pc:spChg>
        <pc:spChg chg="mod">
          <ac:chgData name="Kamalineisabella J" userId="f8afe94d-efee-426c-873e-816e9e612b24" providerId="ADAL" clId="{2699B1DE-FC1B-48E8-80D4-8E60DA12C1B0}" dt="2022-03-28T10:00:01.311" v="400" actId="255"/>
          <ac:spMkLst>
            <pc:docMk/>
            <pc:sldMk cId="363246932" sldId="1977"/>
            <ac:spMk id="16" creationId="{6905D66F-AFCE-43FE-A080-51A5373A2FE0}"/>
          </ac:spMkLst>
        </pc:spChg>
        <pc:spChg chg="mod">
          <ac:chgData name="Kamalineisabella J" userId="f8afe94d-efee-426c-873e-816e9e612b24" providerId="ADAL" clId="{2699B1DE-FC1B-48E8-80D4-8E60DA12C1B0}" dt="2022-03-28T10:00:01.311" v="400" actId="255"/>
          <ac:spMkLst>
            <pc:docMk/>
            <pc:sldMk cId="363246932" sldId="1977"/>
            <ac:spMk id="17" creationId="{EBB75A9B-5A31-46D1-85CB-6D7FA8286A9C}"/>
          </ac:spMkLst>
        </pc:spChg>
        <pc:spChg chg="mod">
          <ac:chgData name="Kamalineisabella J" userId="f8afe94d-efee-426c-873e-816e9e612b24" providerId="ADAL" clId="{2699B1DE-FC1B-48E8-80D4-8E60DA12C1B0}" dt="2022-03-28T10:00:01.311" v="400" actId="255"/>
          <ac:spMkLst>
            <pc:docMk/>
            <pc:sldMk cId="363246932" sldId="1977"/>
            <ac:spMk id="18" creationId="{0ADB23BB-132A-4DC2-BEA3-4F2E0654C42F}"/>
          </ac:spMkLst>
        </pc:spChg>
        <pc:picChg chg="add mod">
          <ac:chgData name="Kamalineisabella J" userId="f8afe94d-efee-426c-873e-816e9e612b24" providerId="ADAL" clId="{2699B1DE-FC1B-48E8-80D4-8E60DA12C1B0}" dt="2022-03-28T10:03:10.787" v="436"/>
          <ac:picMkLst>
            <pc:docMk/>
            <pc:sldMk cId="363246932" sldId="1977"/>
            <ac:picMk id="19" creationId="{3D5DD909-2F49-4DC7-B670-2302E81E164C}"/>
          </ac:picMkLst>
        </pc:picChg>
        <pc:picChg chg="del mod">
          <ac:chgData name="Kamalineisabella J" userId="f8afe94d-efee-426c-873e-816e9e612b24" providerId="ADAL" clId="{2699B1DE-FC1B-48E8-80D4-8E60DA12C1B0}" dt="2022-03-28T10:03:09.778" v="435" actId="478"/>
          <ac:picMkLst>
            <pc:docMk/>
            <pc:sldMk cId="363246932" sldId="1977"/>
            <ac:picMk id="24" creationId="{8CDC48DB-3B4E-456C-92D5-E89BA53974F9}"/>
          </ac:picMkLst>
        </pc:picChg>
      </pc:sldChg>
      <pc:sldChg chg="addSp delSp modSp add mod">
        <pc:chgData name="Kamalineisabella J" userId="f8afe94d-efee-426c-873e-816e9e612b24" providerId="ADAL" clId="{2699B1DE-FC1B-48E8-80D4-8E60DA12C1B0}" dt="2022-03-28T10:03:06.305" v="433"/>
        <pc:sldMkLst>
          <pc:docMk/>
          <pc:sldMk cId="573373911" sldId="1978"/>
        </pc:sldMkLst>
        <pc:spChg chg="mod">
          <ac:chgData name="Kamalineisabella J" userId="f8afe94d-efee-426c-873e-816e9e612b24" providerId="ADAL" clId="{2699B1DE-FC1B-48E8-80D4-8E60DA12C1B0}" dt="2022-03-28T10:00:14.558" v="402" actId="255"/>
          <ac:spMkLst>
            <pc:docMk/>
            <pc:sldMk cId="573373911" sldId="1978"/>
            <ac:spMk id="13" creationId="{30F6B62A-6602-4DAB-9E7F-B93B6FE7A79B}"/>
          </ac:spMkLst>
        </pc:spChg>
        <pc:spChg chg="mod">
          <ac:chgData name="Kamalineisabella J" userId="f8afe94d-efee-426c-873e-816e9e612b24" providerId="ADAL" clId="{2699B1DE-FC1B-48E8-80D4-8E60DA12C1B0}" dt="2022-03-28T10:00:14.558" v="402" actId="255"/>
          <ac:spMkLst>
            <pc:docMk/>
            <pc:sldMk cId="573373911" sldId="1978"/>
            <ac:spMk id="19" creationId="{59D0BB2D-E891-47DA-AF9F-C871404585CC}"/>
          </ac:spMkLst>
        </pc:spChg>
        <pc:spChg chg="mod">
          <ac:chgData name="Kamalineisabella J" userId="f8afe94d-efee-426c-873e-816e9e612b24" providerId="ADAL" clId="{2699B1DE-FC1B-48E8-80D4-8E60DA12C1B0}" dt="2022-03-28T10:00:14.558" v="402" actId="255"/>
          <ac:spMkLst>
            <pc:docMk/>
            <pc:sldMk cId="573373911" sldId="1978"/>
            <ac:spMk id="20" creationId="{BC519158-8319-4686-9F14-AB3FAD85576E}"/>
          </ac:spMkLst>
        </pc:spChg>
        <pc:spChg chg="mod">
          <ac:chgData name="Kamalineisabella J" userId="f8afe94d-efee-426c-873e-816e9e612b24" providerId="ADAL" clId="{2699B1DE-FC1B-48E8-80D4-8E60DA12C1B0}" dt="2022-03-28T10:00:14.558" v="402" actId="255"/>
          <ac:spMkLst>
            <pc:docMk/>
            <pc:sldMk cId="573373911" sldId="1978"/>
            <ac:spMk id="21" creationId="{CC545450-1B9D-420E-BA48-256DDD821347}"/>
          </ac:spMkLst>
        </pc:spChg>
        <pc:spChg chg="mod">
          <ac:chgData name="Kamalineisabella J" userId="f8afe94d-efee-426c-873e-816e9e612b24" providerId="ADAL" clId="{2699B1DE-FC1B-48E8-80D4-8E60DA12C1B0}" dt="2022-03-28T10:00:14.558" v="402" actId="255"/>
          <ac:spMkLst>
            <pc:docMk/>
            <pc:sldMk cId="573373911" sldId="1978"/>
            <ac:spMk id="22" creationId="{3D34E096-E4A1-4553-85D3-29593EDDE053}"/>
          </ac:spMkLst>
        </pc:spChg>
        <pc:spChg chg="mod">
          <ac:chgData name="Kamalineisabella J" userId="f8afe94d-efee-426c-873e-816e9e612b24" providerId="ADAL" clId="{2699B1DE-FC1B-48E8-80D4-8E60DA12C1B0}" dt="2022-03-28T10:00:14.558" v="402" actId="255"/>
          <ac:spMkLst>
            <pc:docMk/>
            <pc:sldMk cId="573373911" sldId="1978"/>
            <ac:spMk id="23" creationId="{51ACF07D-1043-424A-B6FF-E9D0A6D725EA}"/>
          </ac:spMkLst>
        </pc:spChg>
        <pc:picChg chg="add mod">
          <ac:chgData name="Kamalineisabella J" userId="f8afe94d-efee-426c-873e-816e9e612b24" providerId="ADAL" clId="{2699B1DE-FC1B-48E8-80D4-8E60DA12C1B0}" dt="2022-03-28T10:03:06.305" v="433"/>
          <ac:picMkLst>
            <pc:docMk/>
            <pc:sldMk cId="573373911" sldId="1978"/>
            <ac:picMk id="14" creationId="{61EEC0A6-7CB2-4A65-93AB-4DEAF03AD8D8}"/>
          </ac:picMkLst>
        </pc:picChg>
        <pc:picChg chg="del mod">
          <ac:chgData name="Kamalineisabella J" userId="f8afe94d-efee-426c-873e-816e9e612b24" providerId="ADAL" clId="{2699B1DE-FC1B-48E8-80D4-8E60DA12C1B0}" dt="2022-03-28T10:03:05.193" v="432" actId="478"/>
          <ac:picMkLst>
            <pc:docMk/>
            <pc:sldMk cId="573373911" sldId="1978"/>
            <ac:picMk id="24" creationId="{6EB3D29E-33AD-4771-8661-BBBE59478440}"/>
          </ac:picMkLst>
        </pc:picChg>
      </pc:sldChg>
      <pc:sldChg chg="addSp delSp modSp add mod">
        <pc:chgData name="Kamalineisabella J" userId="f8afe94d-efee-426c-873e-816e9e612b24" providerId="ADAL" clId="{2699B1DE-FC1B-48E8-80D4-8E60DA12C1B0}" dt="2022-03-28T10:03:02.221" v="430"/>
        <pc:sldMkLst>
          <pc:docMk/>
          <pc:sldMk cId="3219976105" sldId="1979"/>
        </pc:sldMkLst>
        <pc:spChg chg="mod">
          <ac:chgData name="Kamalineisabella J" userId="f8afe94d-efee-426c-873e-816e9e612b24" providerId="ADAL" clId="{2699B1DE-FC1B-48E8-80D4-8E60DA12C1B0}" dt="2022-03-28T10:00:24.804" v="404" actId="255"/>
          <ac:spMkLst>
            <pc:docMk/>
            <pc:sldMk cId="3219976105" sldId="1979"/>
            <ac:spMk id="13" creationId="{30F6B62A-6602-4DAB-9E7F-B93B6FE7A79B}"/>
          </ac:spMkLst>
        </pc:spChg>
        <pc:spChg chg="mod">
          <ac:chgData name="Kamalineisabella J" userId="f8afe94d-efee-426c-873e-816e9e612b24" providerId="ADAL" clId="{2699B1DE-FC1B-48E8-80D4-8E60DA12C1B0}" dt="2022-03-28T10:00:24.804" v="404" actId="255"/>
          <ac:spMkLst>
            <pc:docMk/>
            <pc:sldMk cId="3219976105" sldId="1979"/>
            <ac:spMk id="14" creationId="{21607BF4-D77B-4A70-BD8B-37D80E97E97F}"/>
          </ac:spMkLst>
        </pc:spChg>
        <pc:spChg chg="mod">
          <ac:chgData name="Kamalineisabella J" userId="f8afe94d-efee-426c-873e-816e9e612b24" providerId="ADAL" clId="{2699B1DE-FC1B-48E8-80D4-8E60DA12C1B0}" dt="2022-03-28T10:00:24.804" v="404" actId="255"/>
          <ac:spMkLst>
            <pc:docMk/>
            <pc:sldMk cId="3219976105" sldId="1979"/>
            <ac:spMk id="15" creationId="{943B613B-B57B-48C8-89AE-B2EE65526106}"/>
          </ac:spMkLst>
        </pc:spChg>
        <pc:picChg chg="add mod">
          <ac:chgData name="Kamalineisabella J" userId="f8afe94d-efee-426c-873e-816e9e612b24" providerId="ADAL" clId="{2699B1DE-FC1B-48E8-80D4-8E60DA12C1B0}" dt="2022-03-28T10:03:02.221" v="430"/>
          <ac:picMkLst>
            <pc:docMk/>
            <pc:sldMk cId="3219976105" sldId="1979"/>
            <ac:picMk id="11" creationId="{7CB978D1-70B6-4ED8-997E-13FA0A0A17CF}"/>
          </ac:picMkLst>
        </pc:picChg>
        <pc:picChg chg="del">
          <ac:chgData name="Kamalineisabella J" userId="f8afe94d-efee-426c-873e-816e9e612b24" providerId="ADAL" clId="{2699B1DE-FC1B-48E8-80D4-8E60DA12C1B0}" dt="2022-03-28T10:03:01.125" v="429" actId="478"/>
          <ac:picMkLst>
            <pc:docMk/>
            <pc:sldMk cId="3219976105" sldId="1979"/>
            <ac:picMk id="16" creationId="{B22FC8F9-992A-4535-A9F2-BBD158BF732A}"/>
          </ac:picMkLst>
        </pc:picChg>
      </pc:sldChg>
      <pc:sldChg chg="addSp delSp modSp add mod">
        <pc:chgData name="Kamalineisabella J" userId="f8afe94d-efee-426c-873e-816e9e612b24" providerId="ADAL" clId="{2699B1DE-FC1B-48E8-80D4-8E60DA12C1B0}" dt="2022-03-28T10:02:31.550" v="428"/>
        <pc:sldMkLst>
          <pc:docMk/>
          <pc:sldMk cId="2993503422" sldId="1980"/>
        </pc:sldMkLst>
        <pc:spChg chg="mod">
          <ac:chgData name="Kamalineisabella J" userId="f8afe94d-efee-426c-873e-816e9e612b24" providerId="ADAL" clId="{2699B1DE-FC1B-48E8-80D4-8E60DA12C1B0}" dt="2022-03-28T10:00:36.700" v="406" actId="255"/>
          <ac:spMkLst>
            <pc:docMk/>
            <pc:sldMk cId="2993503422" sldId="1980"/>
            <ac:spMk id="11" creationId="{29973CC9-0521-484F-BDAA-A5EEE3F9C6F0}"/>
          </ac:spMkLst>
        </pc:spChg>
        <pc:spChg chg="mod">
          <ac:chgData name="Kamalineisabella J" userId="f8afe94d-efee-426c-873e-816e9e612b24" providerId="ADAL" clId="{2699B1DE-FC1B-48E8-80D4-8E60DA12C1B0}" dt="2022-03-28T10:00:36.700" v="406" actId="255"/>
          <ac:spMkLst>
            <pc:docMk/>
            <pc:sldMk cId="2993503422" sldId="1980"/>
            <ac:spMk id="12" creationId="{A7AD6DA0-64C8-43F5-A731-D2C79EED5454}"/>
          </ac:spMkLst>
        </pc:spChg>
        <pc:spChg chg="mod">
          <ac:chgData name="Kamalineisabella J" userId="f8afe94d-efee-426c-873e-816e9e612b24" providerId="ADAL" clId="{2699B1DE-FC1B-48E8-80D4-8E60DA12C1B0}" dt="2022-03-28T10:00:36.700" v="406" actId="255"/>
          <ac:spMkLst>
            <pc:docMk/>
            <pc:sldMk cId="2993503422" sldId="1980"/>
            <ac:spMk id="13" creationId="{30F6B62A-6602-4DAB-9E7F-B93B6FE7A79B}"/>
          </ac:spMkLst>
        </pc:spChg>
        <pc:spChg chg="mod">
          <ac:chgData name="Kamalineisabella J" userId="f8afe94d-efee-426c-873e-816e9e612b24" providerId="ADAL" clId="{2699B1DE-FC1B-48E8-80D4-8E60DA12C1B0}" dt="2022-03-28T10:00:36.700" v="406" actId="255"/>
          <ac:spMkLst>
            <pc:docMk/>
            <pc:sldMk cId="2993503422" sldId="1980"/>
            <ac:spMk id="16" creationId="{03DE2154-609A-4FC7-A161-768108FC96A1}"/>
          </ac:spMkLst>
        </pc:spChg>
        <pc:picChg chg="add mod">
          <ac:chgData name="Kamalineisabella J" userId="f8afe94d-efee-426c-873e-816e9e612b24" providerId="ADAL" clId="{2699B1DE-FC1B-48E8-80D4-8E60DA12C1B0}" dt="2022-03-28T10:02:31.550" v="428"/>
          <ac:picMkLst>
            <pc:docMk/>
            <pc:sldMk cId="2993503422" sldId="1980"/>
            <ac:picMk id="14" creationId="{65123C4F-30F7-46E2-9B99-045B87173DA8}"/>
          </ac:picMkLst>
        </pc:picChg>
        <pc:picChg chg="del">
          <ac:chgData name="Kamalineisabella J" userId="f8afe94d-efee-426c-873e-816e9e612b24" providerId="ADAL" clId="{2699B1DE-FC1B-48E8-80D4-8E60DA12C1B0}" dt="2022-03-28T10:02:30.495" v="427" actId="478"/>
          <ac:picMkLst>
            <pc:docMk/>
            <pc:sldMk cId="2993503422" sldId="1980"/>
            <ac:picMk id="17" creationId="{00610B18-B9FF-4B38-BB2C-F57F3A1C53BD}"/>
          </ac:picMkLst>
        </pc:picChg>
      </pc:sldChg>
      <pc:sldChg chg="addSp delSp modSp add mod">
        <pc:chgData name="Kamalineisabella J" userId="f8afe94d-efee-426c-873e-816e9e612b24" providerId="ADAL" clId="{2699B1DE-FC1B-48E8-80D4-8E60DA12C1B0}" dt="2022-03-28T10:02:27.059" v="426"/>
        <pc:sldMkLst>
          <pc:docMk/>
          <pc:sldMk cId="673539261" sldId="1981"/>
        </pc:sldMkLst>
        <pc:spChg chg="mod">
          <ac:chgData name="Kamalineisabella J" userId="f8afe94d-efee-426c-873e-816e9e612b24" providerId="ADAL" clId="{2699B1DE-FC1B-48E8-80D4-8E60DA12C1B0}" dt="2022-03-28T10:00:46.546" v="408" actId="255"/>
          <ac:spMkLst>
            <pc:docMk/>
            <pc:sldMk cId="673539261" sldId="1981"/>
            <ac:spMk id="13" creationId="{30F6B62A-6602-4DAB-9E7F-B93B6FE7A79B}"/>
          </ac:spMkLst>
        </pc:spChg>
        <pc:spChg chg="mod">
          <ac:chgData name="Kamalineisabella J" userId="f8afe94d-efee-426c-873e-816e9e612b24" providerId="ADAL" clId="{2699B1DE-FC1B-48E8-80D4-8E60DA12C1B0}" dt="2022-03-28T10:00:46.546" v="408" actId="255"/>
          <ac:spMkLst>
            <pc:docMk/>
            <pc:sldMk cId="673539261" sldId="1981"/>
            <ac:spMk id="14" creationId="{A5FB86D7-0857-4D54-B6CB-6E3AF6A3BFBC}"/>
          </ac:spMkLst>
        </pc:spChg>
        <pc:spChg chg="mod">
          <ac:chgData name="Kamalineisabella J" userId="f8afe94d-efee-426c-873e-816e9e612b24" providerId="ADAL" clId="{2699B1DE-FC1B-48E8-80D4-8E60DA12C1B0}" dt="2022-03-28T10:00:46.546" v="408" actId="255"/>
          <ac:spMkLst>
            <pc:docMk/>
            <pc:sldMk cId="673539261" sldId="1981"/>
            <ac:spMk id="15" creationId="{0F379C25-A629-455F-9BDB-5BF6E496DD2D}"/>
          </ac:spMkLst>
        </pc:spChg>
        <pc:spChg chg="mod">
          <ac:chgData name="Kamalineisabella J" userId="f8afe94d-efee-426c-873e-816e9e612b24" providerId="ADAL" clId="{2699B1DE-FC1B-48E8-80D4-8E60DA12C1B0}" dt="2022-03-28T10:00:46.546" v="408" actId="255"/>
          <ac:spMkLst>
            <pc:docMk/>
            <pc:sldMk cId="673539261" sldId="1981"/>
            <ac:spMk id="17" creationId="{E933943E-A975-4971-9D5F-3839A7CDEB8D}"/>
          </ac:spMkLst>
        </pc:spChg>
        <pc:spChg chg="mod">
          <ac:chgData name="Kamalineisabella J" userId="f8afe94d-efee-426c-873e-816e9e612b24" providerId="ADAL" clId="{2699B1DE-FC1B-48E8-80D4-8E60DA12C1B0}" dt="2022-03-28T10:00:46.546" v="408" actId="255"/>
          <ac:spMkLst>
            <pc:docMk/>
            <pc:sldMk cId="673539261" sldId="1981"/>
            <ac:spMk id="18" creationId="{728EB3D9-8F67-4112-AAF3-EFD6204892C3}"/>
          </ac:spMkLst>
        </pc:spChg>
        <pc:spChg chg="mod">
          <ac:chgData name="Kamalineisabella J" userId="f8afe94d-efee-426c-873e-816e9e612b24" providerId="ADAL" clId="{2699B1DE-FC1B-48E8-80D4-8E60DA12C1B0}" dt="2022-03-28T10:00:46.546" v="408" actId="255"/>
          <ac:spMkLst>
            <pc:docMk/>
            <pc:sldMk cId="673539261" sldId="1981"/>
            <ac:spMk id="19" creationId="{FA72EF79-F976-43EC-B787-9E9FA435C1B0}"/>
          </ac:spMkLst>
        </pc:spChg>
        <pc:picChg chg="add mod">
          <ac:chgData name="Kamalineisabella J" userId="f8afe94d-efee-426c-873e-816e9e612b24" providerId="ADAL" clId="{2699B1DE-FC1B-48E8-80D4-8E60DA12C1B0}" dt="2022-03-28T10:02:27.059" v="426"/>
          <ac:picMkLst>
            <pc:docMk/>
            <pc:sldMk cId="673539261" sldId="1981"/>
            <ac:picMk id="16" creationId="{52106E61-18F8-4321-9B95-8D86C78537BF}"/>
          </ac:picMkLst>
        </pc:picChg>
        <pc:picChg chg="del">
          <ac:chgData name="Kamalineisabella J" userId="f8afe94d-efee-426c-873e-816e9e612b24" providerId="ADAL" clId="{2699B1DE-FC1B-48E8-80D4-8E60DA12C1B0}" dt="2022-03-28T10:02:25.905" v="425" actId="478"/>
          <ac:picMkLst>
            <pc:docMk/>
            <pc:sldMk cId="673539261" sldId="1981"/>
            <ac:picMk id="20" creationId="{110F8760-5DAF-45C1-A598-808121593B8C}"/>
          </ac:picMkLst>
        </pc:picChg>
      </pc:sldChg>
      <pc:sldChg chg="addSp delSp modSp add mod">
        <pc:chgData name="Kamalineisabella J" userId="f8afe94d-efee-426c-873e-816e9e612b24" providerId="ADAL" clId="{2699B1DE-FC1B-48E8-80D4-8E60DA12C1B0}" dt="2022-03-28T10:02:22.753" v="424"/>
        <pc:sldMkLst>
          <pc:docMk/>
          <pc:sldMk cId="387255259" sldId="1982"/>
        </pc:sldMkLst>
        <pc:spChg chg="mod">
          <ac:chgData name="Kamalineisabella J" userId="f8afe94d-efee-426c-873e-816e9e612b24" providerId="ADAL" clId="{2699B1DE-FC1B-48E8-80D4-8E60DA12C1B0}" dt="2022-03-28T10:00:55.980" v="410" actId="255"/>
          <ac:spMkLst>
            <pc:docMk/>
            <pc:sldMk cId="387255259" sldId="1982"/>
            <ac:spMk id="13" creationId="{30F6B62A-6602-4DAB-9E7F-B93B6FE7A79B}"/>
          </ac:spMkLst>
        </pc:spChg>
        <pc:spChg chg="mod">
          <ac:chgData name="Kamalineisabella J" userId="f8afe94d-efee-426c-873e-816e9e612b24" providerId="ADAL" clId="{2699B1DE-FC1B-48E8-80D4-8E60DA12C1B0}" dt="2022-03-28T10:00:55.980" v="410" actId="255"/>
          <ac:spMkLst>
            <pc:docMk/>
            <pc:sldMk cId="387255259" sldId="1982"/>
            <ac:spMk id="16" creationId="{3F281847-3CD8-4EB8-8608-753BA6964335}"/>
          </ac:spMkLst>
        </pc:spChg>
        <pc:spChg chg="mod">
          <ac:chgData name="Kamalineisabella J" userId="f8afe94d-efee-426c-873e-816e9e612b24" providerId="ADAL" clId="{2699B1DE-FC1B-48E8-80D4-8E60DA12C1B0}" dt="2022-03-28T10:00:55.980" v="410" actId="255"/>
          <ac:spMkLst>
            <pc:docMk/>
            <pc:sldMk cId="387255259" sldId="1982"/>
            <ac:spMk id="20" creationId="{30CEDAD5-628B-4B1A-B10B-932B68EB3988}"/>
          </ac:spMkLst>
        </pc:spChg>
        <pc:spChg chg="mod">
          <ac:chgData name="Kamalineisabella J" userId="f8afe94d-efee-426c-873e-816e9e612b24" providerId="ADAL" clId="{2699B1DE-FC1B-48E8-80D4-8E60DA12C1B0}" dt="2022-03-28T10:00:55.980" v="410" actId="255"/>
          <ac:spMkLst>
            <pc:docMk/>
            <pc:sldMk cId="387255259" sldId="1982"/>
            <ac:spMk id="21" creationId="{D59C2AA5-E2ED-41F0-ACEB-967ED0310CA5}"/>
          </ac:spMkLst>
        </pc:spChg>
        <pc:spChg chg="mod">
          <ac:chgData name="Kamalineisabella J" userId="f8afe94d-efee-426c-873e-816e9e612b24" providerId="ADAL" clId="{2699B1DE-FC1B-48E8-80D4-8E60DA12C1B0}" dt="2022-03-28T10:00:55.980" v="410" actId="255"/>
          <ac:spMkLst>
            <pc:docMk/>
            <pc:sldMk cId="387255259" sldId="1982"/>
            <ac:spMk id="22" creationId="{54513592-E680-4ECA-BF9C-55B42DCBFD79}"/>
          </ac:spMkLst>
        </pc:spChg>
        <pc:spChg chg="mod">
          <ac:chgData name="Kamalineisabella J" userId="f8afe94d-efee-426c-873e-816e9e612b24" providerId="ADAL" clId="{2699B1DE-FC1B-48E8-80D4-8E60DA12C1B0}" dt="2022-03-28T10:00:55.980" v="410" actId="255"/>
          <ac:spMkLst>
            <pc:docMk/>
            <pc:sldMk cId="387255259" sldId="1982"/>
            <ac:spMk id="23" creationId="{498ACA2D-F243-451F-B1EF-BCBAF4C1FEC0}"/>
          </ac:spMkLst>
        </pc:spChg>
        <pc:picChg chg="add mod">
          <ac:chgData name="Kamalineisabella J" userId="f8afe94d-efee-426c-873e-816e9e612b24" providerId="ADAL" clId="{2699B1DE-FC1B-48E8-80D4-8E60DA12C1B0}" dt="2022-03-28T10:02:22.753" v="424"/>
          <ac:picMkLst>
            <pc:docMk/>
            <pc:sldMk cId="387255259" sldId="1982"/>
            <ac:picMk id="14" creationId="{2594A002-9D79-4A05-A20E-480EE094A486}"/>
          </ac:picMkLst>
        </pc:picChg>
        <pc:picChg chg="del">
          <ac:chgData name="Kamalineisabella J" userId="f8afe94d-efee-426c-873e-816e9e612b24" providerId="ADAL" clId="{2699B1DE-FC1B-48E8-80D4-8E60DA12C1B0}" dt="2022-03-28T10:02:21.605" v="423" actId="478"/>
          <ac:picMkLst>
            <pc:docMk/>
            <pc:sldMk cId="387255259" sldId="1982"/>
            <ac:picMk id="24" creationId="{31115F44-AD22-458A-80C6-621DF2F3207E}"/>
          </ac:picMkLst>
        </pc:picChg>
      </pc:sldChg>
      <pc:sldChg chg="addSp delSp modSp add mod">
        <pc:chgData name="Kamalineisabella J" userId="f8afe94d-efee-426c-873e-816e9e612b24" providerId="ADAL" clId="{2699B1DE-FC1B-48E8-80D4-8E60DA12C1B0}" dt="2022-03-28T10:02:19.094" v="422"/>
        <pc:sldMkLst>
          <pc:docMk/>
          <pc:sldMk cId="1805617257" sldId="1983"/>
        </pc:sldMkLst>
        <pc:spChg chg="mod">
          <ac:chgData name="Kamalineisabella J" userId="f8afe94d-efee-426c-873e-816e9e612b24" providerId="ADAL" clId="{2699B1DE-FC1B-48E8-80D4-8E60DA12C1B0}" dt="2022-03-28T10:01:05.446" v="412" actId="255"/>
          <ac:spMkLst>
            <pc:docMk/>
            <pc:sldMk cId="1805617257" sldId="1983"/>
            <ac:spMk id="13" creationId="{30F6B62A-6602-4DAB-9E7F-B93B6FE7A79B}"/>
          </ac:spMkLst>
        </pc:spChg>
        <pc:spChg chg="mod">
          <ac:chgData name="Kamalineisabella J" userId="f8afe94d-efee-426c-873e-816e9e612b24" providerId="ADAL" clId="{2699B1DE-FC1B-48E8-80D4-8E60DA12C1B0}" dt="2022-03-28T10:01:05.446" v="412" actId="255"/>
          <ac:spMkLst>
            <pc:docMk/>
            <pc:sldMk cId="1805617257" sldId="1983"/>
            <ac:spMk id="14" creationId="{003B55A7-4EEE-405E-AD9A-4C334B96E676}"/>
          </ac:spMkLst>
        </pc:spChg>
        <pc:spChg chg="mod">
          <ac:chgData name="Kamalineisabella J" userId="f8afe94d-efee-426c-873e-816e9e612b24" providerId="ADAL" clId="{2699B1DE-FC1B-48E8-80D4-8E60DA12C1B0}" dt="2022-03-28T10:01:05.446" v="412" actId="255"/>
          <ac:spMkLst>
            <pc:docMk/>
            <pc:sldMk cId="1805617257" sldId="1983"/>
            <ac:spMk id="15" creationId="{1246CDE8-32D0-4AAA-859C-ECF22D6C65D5}"/>
          </ac:spMkLst>
        </pc:spChg>
        <pc:spChg chg="mod">
          <ac:chgData name="Kamalineisabella J" userId="f8afe94d-efee-426c-873e-816e9e612b24" providerId="ADAL" clId="{2699B1DE-FC1B-48E8-80D4-8E60DA12C1B0}" dt="2022-03-28T10:01:05.446" v="412" actId="255"/>
          <ac:spMkLst>
            <pc:docMk/>
            <pc:sldMk cId="1805617257" sldId="1983"/>
            <ac:spMk id="17" creationId="{4C7BFAC5-9CE2-443F-A222-B1C69C7E37DD}"/>
          </ac:spMkLst>
        </pc:spChg>
        <pc:spChg chg="mod">
          <ac:chgData name="Kamalineisabella J" userId="f8afe94d-efee-426c-873e-816e9e612b24" providerId="ADAL" clId="{2699B1DE-FC1B-48E8-80D4-8E60DA12C1B0}" dt="2022-03-28T10:01:05.446" v="412" actId="255"/>
          <ac:spMkLst>
            <pc:docMk/>
            <pc:sldMk cId="1805617257" sldId="1983"/>
            <ac:spMk id="18" creationId="{C7D5B510-A5C7-46BF-955A-93FEA2EC00D5}"/>
          </ac:spMkLst>
        </pc:spChg>
        <pc:spChg chg="mod">
          <ac:chgData name="Kamalineisabella J" userId="f8afe94d-efee-426c-873e-816e9e612b24" providerId="ADAL" clId="{2699B1DE-FC1B-48E8-80D4-8E60DA12C1B0}" dt="2022-03-28T10:01:05.446" v="412" actId="255"/>
          <ac:spMkLst>
            <pc:docMk/>
            <pc:sldMk cId="1805617257" sldId="1983"/>
            <ac:spMk id="19" creationId="{E7DA5E46-C13B-4865-A268-1A41BF03115D}"/>
          </ac:spMkLst>
        </pc:spChg>
        <pc:picChg chg="add mod">
          <ac:chgData name="Kamalineisabella J" userId="f8afe94d-efee-426c-873e-816e9e612b24" providerId="ADAL" clId="{2699B1DE-FC1B-48E8-80D4-8E60DA12C1B0}" dt="2022-03-28T10:02:19.094" v="422"/>
          <ac:picMkLst>
            <pc:docMk/>
            <pc:sldMk cId="1805617257" sldId="1983"/>
            <ac:picMk id="16" creationId="{97F2CD63-99D8-4025-8E1C-00120CF57863}"/>
          </ac:picMkLst>
        </pc:picChg>
        <pc:picChg chg="del">
          <ac:chgData name="Kamalineisabella J" userId="f8afe94d-efee-426c-873e-816e9e612b24" providerId="ADAL" clId="{2699B1DE-FC1B-48E8-80D4-8E60DA12C1B0}" dt="2022-03-28T10:02:17.871" v="421" actId="478"/>
          <ac:picMkLst>
            <pc:docMk/>
            <pc:sldMk cId="1805617257" sldId="1983"/>
            <ac:picMk id="24" creationId="{4EC7A01D-228F-4E28-A3CC-27399CDF32A1}"/>
          </ac:picMkLst>
        </pc:picChg>
      </pc:sldChg>
      <pc:sldChg chg="addSp delSp modSp add mod">
        <pc:chgData name="Kamalineisabella J" userId="f8afe94d-efee-426c-873e-816e9e612b24" providerId="ADAL" clId="{2699B1DE-FC1B-48E8-80D4-8E60DA12C1B0}" dt="2022-03-28T10:02:15.352" v="420"/>
        <pc:sldMkLst>
          <pc:docMk/>
          <pc:sldMk cId="2502789311" sldId="1984"/>
        </pc:sldMkLst>
        <pc:spChg chg="mod">
          <ac:chgData name="Kamalineisabella J" userId="f8afe94d-efee-426c-873e-816e9e612b24" providerId="ADAL" clId="{2699B1DE-FC1B-48E8-80D4-8E60DA12C1B0}" dt="2022-03-28T10:01:14.645" v="414" actId="255"/>
          <ac:spMkLst>
            <pc:docMk/>
            <pc:sldMk cId="2502789311" sldId="1984"/>
            <ac:spMk id="13" creationId="{30F6B62A-6602-4DAB-9E7F-B93B6FE7A79B}"/>
          </ac:spMkLst>
        </pc:spChg>
        <pc:spChg chg="mod">
          <ac:chgData name="Kamalineisabella J" userId="f8afe94d-efee-426c-873e-816e9e612b24" providerId="ADAL" clId="{2699B1DE-FC1B-48E8-80D4-8E60DA12C1B0}" dt="2022-03-28T10:01:14.645" v="414" actId="255"/>
          <ac:spMkLst>
            <pc:docMk/>
            <pc:sldMk cId="2502789311" sldId="1984"/>
            <ac:spMk id="16" creationId="{D23059D8-C045-49EE-A7F5-303C42705DBF}"/>
          </ac:spMkLst>
        </pc:spChg>
        <pc:spChg chg="mod">
          <ac:chgData name="Kamalineisabella J" userId="f8afe94d-efee-426c-873e-816e9e612b24" providerId="ADAL" clId="{2699B1DE-FC1B-48E8-80D4-8E60DA12C1B0}" dt="2022-03-28T10:01:14.645" v="414" actId="255"/>
          <ac:spMkLst>
            <pc:docMk/>
            <pc:sldMk cId="2502789311" sldId="1984"/>
            <ac:spMk id="20" creationId="{1EF443AA-D78E-4F62-90DC-5FAA2435A527}"/>
          </ac:spMkLst>
        </pc:spChg>
        <pc:spChg chg="mod">
          <ac:chgData name="Kamalineisabella J" userId="f8afe94d-efee-426c-873e-816e9e612b24" providerId="ADAL" clId="{2699B1DE-FC1B-48E8-80D4-8E60DA12C1B0}" dt="2022-03-28T10:01:14.645" v="414" actId="255"/>
          <ac:spMkLst>
            <pc:docMk/>
            <pc:sldMk cId="2502789311" sldId="1984"/>
            <ac:spMk id="21" creationId="{6EF1BC03-D265-419E-A83B-26D98EDB5986}"/>
          </ac:spMkLst>
        </pc:spChg>
        <pc:spChg chg="mod">
          <ac:chgData name="Kamalineisabella J" userId="f8afe94d-efee-426c-873e-816e9e612b24" providerId="ADAL" clId="{2699B1DE-FC1B-48E8-80D4-8E60DA12C1B0}" dt="2022-03-28T10:01:14.645" v="414" actId="255"/>
          <ac:spMkLst>
            <pc:docMk/>
            <pc:sldMk cId="2502789311" sldId="1984"/>
            <ac:spMk id="22" creationId="{1CDA0869-9009-4E08-815F-89F88663137A}"/>
          </ac:spMkLst>
        </pc:spChg>
        <pc:spChg chg="mod">
          <ac:chgData name="Kamalineisabella J" userId="f8afe94d-efee-426c-873e-816e9e612b24" providerId="ADAL" clId="{2699B1DE-FC1B-48E8-80D4-8E60DA12C1B0}" dt="2022-03-28T10:01:14.645" v="414" actId="255"/>
          <ac:spMkLst>
            <pc:docMk/>
            <pc:sldMk cId="2502789311" sldId="1984"/>
            <ac:spMk id="23" creationId="{1DCCC7F1-E7F6-4003-B5C1-EF272A661980}"/>
          </ac:spMkLst>
        </pc:spChg>
        <pc:picChg chg="add mod">
          <ac:chgData name="Kamalineisabella J" userId="f8afe94d-efee-426c-873e-816e9e612b24" providerId="ADAL" clId="{2699B1DE-FC1B-48E8-80D4-8E60DA12C1B0}" dt="2022-03-28T10:02:15.352" v="420"/>
          <ac:picMkLst>
            <pc:docMk/>
            <pc:sldMk cId="2502789311" sldId="1984"/>
            <ac:picMk id="14" creationId="{D64E8E73-8F3B-4F28-A9D0-882A97F67883}"/>
          </ac:picMkLst>
        </pc:picChg>
        <pc:picChg chg="del">
          <ac:chgData name="Kamalineisabella J" userId="f8afe94d-efee-426c-873e-816e9e612b24" providerId="ADAL" clId="{2699B1DE-FC1B-48E8-80D4-8E60DA12C1B0}" dt="2022-03-28T10:02:14.132" v="419" actId="478"/>
          <ac:picMkLst>
            <pc:docMk/>
            <pc:sldMk cId="2502789311" sldId="1984"/>
            <ac:picMk id="24" creationId="{015AE954-2CB0-474E-B9F3-DDBDE4CFFE47}"/>
          </ac:picMkLst>
        </pc:picChg>
      </pc:sldChg>
      <pc:sldChg chg="addSp delSp modSp add mod">
        <pc:chgData name="Kamalineisabella J" userId="f8afe94d-efee-426c-873e-816e9e612b24" providerId="ADAL" clId="{2699B1DE-FC1B-48E8-80D4-8E60DA12C1B0}" dt="2022-03-28T10:02:11.563" v="418"/>
        <pc:sldMkLst>
          <pc:docMk/>
          <pc:sldMk cId="3235829541" sldId="1985"/>
        </pc:sldMkLst>
        <pc:spChg chg="mod">
          <ac:chgData name="Kamalineisabella J" userId="f8afe94d-efee-426c-873e-816e9e612b24" providerId="ADAL" clId="{2699B1DE-FC1B-48E8-80D4-8E60DA12C1B0}" dt="2022-03-28T10:01:29.928" v="416" actId="255"/>
          <ac:spMkLst>
            <pc:docMk/>
            <pc:sldMk cId="3235829541" sldId="1985"/>
            <ac:spMk id="13" creationId="{30F6B62A-6602-4DAB-9E7F-B93B6FE7A79B}"/>
          </ac:spMkLst>
        </pc:spChg>
        <pc:spChg chg="mod">
          <ac:chgData name="Kamalineisabella J" userId="f8afe94d-efee-426c-873e-816e9e612b24" providerId="ADAL" clId="{2699B1DE-FC1B-48E8-80D4-8E60DA12C1B0}" dt="2022-03-28T10:01:29.928" v="416" actId="255"/>
          <ac:spMkLst>
            <pc:docMk/>
            <pc:sldMk cId="3235829541" sldId="1985"/>
            <ac:spMk id="14" creationId="{154A3661-240D-4304-89E9-06684549CD48}"/>
          </ac:spMkLst>
        </pc:spChg>
        <pc:spChg chg="mod">
          <ac:chgData name="Kamalineisabella J" userId="f8afe94d-efee-426c-873e-816e9e612b24" providerId="ADAL" clId="{2699B1DE-FC1B-48E8-80D4-8E60DA12C1B0}" dt="2022-03-28T10:01:29.928" v="416" actId="255"/>
          <ac:spMkLst>
            <pc:docMk/>
            <pc:sldMk cId="3235829541" sldId="1985"/>
            <ac:spMk id="15" creationId="{33320CB5-BAE1-4398-A62A-A66AEDED2689}"/>
          </ac:spMkLst>
        </pc:spChg>
        <pc:spChg chg="mod">
          <ac:chgData name="Kamalineisabella J" userId="f8afe94d-efee-426c-873e-816e9e612b24" providerId="ADAL" clId="{2699B1DE-FC1B-48E8-80D4-8E60DA12C1B0}" dt="2022-03-28T10:01:29.928" v="416" actId="255"/>
          <ac:spMkLst>
            <pc:docMk/>
            <pc:sldMk cId="3235829541" sldId="1985"/>
            <ac:spMk id="17" creationId="{055B8C40-F143-449C-8138-FC5974B79346}"/>
          </ac:spMkLst>
        </pc:spChg>
        <pc:spChg chg="mod">
          <ac:chgData name="Kamalineisabella J" userId="f8afe94d-efee-426c-873e-816e9e612b24" providerId="ADAL" clId="{2699B1DE-FC1B-48E8-80D4-8E60DA12C1B0}" dt="2022-03-28T10:01:29.928" v="416" actId="255"/>
          <ac:spMkLst>
            <pc:docMk/>
            <pc:sldMk cId="3235829541" sldId="1985"/>
            <ac:spMk id="18" creationId="{7ECEC63B-0325-48CA-A671-F7103CC1A187}"/>
          </ac:spMkLst>
        </pc:spChg>
        <pc:spChg chg="mod">
          <ac:chgData name="Kamalineisabella J" userId="f8afe94d-efee-426c-873e-816e9e612b24" providerId="ADAL" clId="{2699B1DE-FC1B-48E8-80D4-8E60DA12C1B0}" dt="2022-03-28T10:01:29.928" v="416" actId="255"/>
          <ac:spMkLst>
            <pc:docMk/>
            <pc:sldMk cId="3235829541" sldId="1985"/>
            <ac:spMk id="19" creationId="{5B7CBD0B-5A89-4EDC-96FE-1A989319BC95}"/>
          </ac:spMkLst>
        </pc:spChg>
        <pc:spChg chg="mod">
          <ac:chgData name="Kamalineisabella J" userId="f8afe94d-efee-426c-873e-816e9e612b24" providerId="ADAL" clId="{2699B1DE-FC1B-48E8-80D4-8E60DA12C1B0}" dt="2022-03-28T10:01:29.928" v="416" actId="255"/>
          <ac:spMkLst>
            <pc:docMk/>
            <pc:sldMk cId="3235829541" sldId="1985"/>
            <ac:spMk id="40" creationId="{5340DEB3-F8B5-4FBA-992E-F36974E344A8}"/>
          </ac:spMkLst>
        </pc:spChg>
        <pc:picChg chg="add mod">
          <ac:chgData name="Kamalineisabella J" userId="f8afe94d-efee-426c-873e-816e9e612b24" providerId="ADAL" clId="{2699B1DE-FC1B-48E8-80D4-8E60DA12C1B0}" dt="2022-03-28T10:02:11.563" v="418"/>
          <ac:picMkLst>
            <pc:docMk/>
            <pc:sldMk cId="3235829541" sldId="1985"/>
            <ac:picMk id="16" creationId="{5751BD72-FE99-4211-BAF2-8655ADD3D25E}"/>
          </ac:picMkLst>
        </pc:picChg>
        <pc:picChg chg="del">
          <ac:chgData name="Kamalineisabella J" userId="f8afe94d-efee-426c-873e-816e9e612b24" providerId="ADAL" clId="{2699B1DE-FC1B-48E8-80D4-8E60DA12C1B0}" dt="2022-03-28T10:02:10.225" v="417" actId="478"/>
          <ac:picMkLst>
            <pc:docMk/>
            <pc:sldMk cId="3235829541" sldId="1985"/>
            <ac:picMk id="24" creationId="{E1A237FA-5365-4977-BE5C-F7FFAC688486}"/>
          </ac:picMkLst>
        </pc:picChg>
      </pc:sldChg>
      <pc:sldChg chg="modSp add del mod">
        <pc:chgData name="Kamalineisabella J" userId="f8afe94d-efee-426c-873e-816e9e612b24" providerId="ADAL" clId="{2699B1DE-FC1B-48E8-80D4-8E60DA12C1B0}" dt="2022-03-31T12:06:14.269" v="750" actId="47"/>
        <pc:sldMkLst>
          <pc:docMk/>
          <pc:sldMk cId="2999635745" sldId="1986"/>
        </pc:sldMkLst>
        <pc:spChg chg="mod">
          <ac:chgData name="Kamalineisabella J" userId="f8afe94d-efee-426c-873e-816e9e612b24" providerId="ADAL" clId="{2699B1DE-FC1B-48E8-80D4-8E60DA12C1B0}" dt="2022-03-31T12:06:03.435" v="744" actId="21"/>
          <ac:spMkLst>
            <pc:docMk/>
            <pc:sldMk cId="2999635745" sldId="1986"/>
            <ac:spMk id="2" creationId="{00000000-0000-0000-0000-000000000000}"/>
          </ac:spMkLst>
        </pc:spChg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1690263993" sldId="1987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1809571525" sldId="1988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1442511649" sldId="1989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2045050422" sldId="1990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1055031224" sldId="1991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4050037470" sldId="1992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2449897000" sldId="1993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696934417" sldId="1994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402016822" sldId="1995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964192017" sldId="1996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130000760" sldId="1997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2080443968" sldId="1998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366292780" sldId="1999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1822966437" sldId="2000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662115815" sldId="2001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3464103674" sldId="2002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1381180231" sldId="2003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2292504543" sldId="2004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399016452" sldId="2005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1742017280" sldId="2006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4234139434" sldId="2007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1806096220" sldId="2008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1099777950" sldId="2009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2503992013" sldId="2010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2161748345" sldId="2011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929802514" sldId="2012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2247150887" sldId="2013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3710625252" sldId="2014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384512832" sldId="2015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3517209690" sldId="2016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3739583317" sldId="2017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812716895" sldId="2018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2675026424" sldId="2019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570793505" sldId="2020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3232423206" sldId="2021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2416774171" sldId="2022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39295139" sldId="2023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2421378052" sldId="2024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3631134250" sldId="2025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1488186868" sldId="2026"/>
        </pc:sldMkLst>
      </pc:sldChg>
      <pc:sldChg chg="add">
        <pc:chgData name="Kamalineisabella J" userId="f8afe94d-efee-426c-873e-816e9e612b24" providerId="ADAL" clId="{2699B1DE-FC1B-48E8-80D4-8E60DA12C1B0}" dt="2022-03-28T10:25:28.682" v="473"/>
        <pc:sldMkLst>
          <pc:docMk/>
          <pc:sldMk cId="1712120260" sldId="2027"/>
        </pc:sldMkLst>
      </pc:sldChg>
      <pc:sldChg chg="addSp delSp add mod">
        <pc:chgData name="Kamalineisabella J" userId="f8afe94d-efee-426c-873e-816e9e612b24" providerId="ADAL" clId="{2699B1DE-FC1B-48E8-80D4-8E60DA12C1B0}" dt="2022-03-31T12:06:42.836" v="752" actId="22"/>
        <pc:sldMkLst>
          <pc:docMk/>
          <pc:sldMk cId="2085326852" sldId="2028"/>
        </pc:sldMkLst>
        <pc:spChg chg="add del">
          <ac:chgData name="Kamalineisabella J" userId="f8afe94d-efee-426c-873e-816e9e612b24" providerId="ADAL" clId="{2699B1DE-FC1B-48E8-80D4-8E60DA12C1B0}" dt="2022-03-31T12:06:42.836" v="752" actId="22"/>
          <ac:spMkLst>
            <pc:docMk/>
            <pc:sldMk cId="2085326852" sldId="2028"/>
            <ac:spMk id="9" creationId="{CE0270C0-4106-473C-BA85-D86784C4973A}"/>
          </ac:spMkLst>
        </pc:spChg>
      </pc:sldChg>
      <pc:sldChg chg="add del">
        <pc:chgData name="Kamalineisabella J" userId="f8afe94d-efee-426c-873e-816e9e612b24" providerId="ADAL" clId="{2699B1DE-FC1B-48E8-80D4-8E60DA12C1B0}" dt="2022-03-31T12:08:06.295" v="759" actId="47"/>
        <pc:sldMkLst>
          <pc:docMk/>
          <pc:sldMk cId="3768144872" sldId="2029"/>
        </pc:sldMkLst>
      </pc:sldChg>
      <pc:sldChg chg="add">
        <pc:chgData name="Kamalineisabella J" userId="f8afe94d-efee-426c-873e-816e9e612b24" providerId="ADAL" clId="{2699B1DE-FC1B-48E8-80D4-8E60DA12C1B0}" dt="2022-03-28T10:27:27.634" v="474"/>
        <pc:sldMkLst>
          <pc:docMk/>
          <pc:sldMk cId="3894393306" sldId="2030"/>
        </pc:sldMkLst>
      </pc:sldChg>
      <pc:sldChg chg="add">
        <pc:chgData name="Kamalineisabella J" userId="f8afe94d-efee-426c-873e-816e9e612b24" providerId="ADAL" clId="{2699B1DE-FC1B-48E8-80D4-8E60DA12C1B0}" dt="2022-03-28T10:27:27.634" v="474"/>
        <pc:sldMkLst>
          <pc:docMk/>
          <pc:sldMk cId="4241295005" sldId="2031"/>
        </pc:sldMkLst>
      </pc:sldChg>
      <pc:sldChg chg="modSp add mod">
        <pc:chgData name="Kamalineisabella J" userId="f8afe94d-efee-426c-873e-816e9e612b24" providerId="ADAL" clId="{2699B1DE-FC1B-48E8-80D4-8E60DA12C1B0}" dt="2022-03-28T10:29:06.977" v="479" actId="15"/>
        <pc:sldMkLst>
          <pc:docMk/>
          <pc:sldMk cId="1279323385" sldId="2032"/>
        </pc:sldMkLst>
        <pc:spChg chg="mod">
          <ac:chgData name="Kamalineisabella J" userId="f8afe94d-efee-426c-873e-816e9e612b24" providerId="ADAL" clId="{2699B1DE-FC1B-48E8-80D4-8E60DA12C1B0}" dt="2022-03-28T10:29:06.977" v="479" actId="15"/>
          <ac:spMkLst>
            <pc:docMk/>
            <pc:sldMk cId="1279323385" sldId="2032"/>
            <ac:spMk id="11" creationId="{2409650E-324D-4D79-B1D2-B40D5B64C355}"/>
          </ac:spMkLst>
        </pc:spChg>
      </pc:sldChg>
      <pc:sldChg chg="modSp add mod">
        <pc:chgData name="Kamalineisabella J" userId="f8afe94d-efee-426c-873e-816e9e612b24" providerId="ADAL" clId="{2699B1DE-FC1B-48E8-80D4-8E60DA12C1B0}" dt="2022-03-28T10:27:49.561" v="476" actId="14100"/>
        <pc:sldMkLst>
          <pc:docMk/>
          <pc:sldMk cId="926386196" sldId="2033"/>
        </pc:sldMkLst>
        <pc:spChg chg="mod">
          <ac:chgData name="Kamalineisabella J" userId="f8afe94d-efee-426c-873e-816e9e612b24" providerId="ADAL" clId="{2699B1DE-FC1B-48E8-80D4-8E60DA12C1B0}" dt="2022-03-28T10:27:46.197" v="475" actId="14100"/>
          <ac:spMkLst>
            <pc:docMk/>
            <pc:sldMk cId="926386196" sldId="2033"/>
            <ac:spMk id="12" creationId="{A2EF155F-D833-4580-9C3E-CF5E541D41B7}"/>
          </ac:spMkLst>
        </pc:spChg>
        <pc:spChg chg="mod">
          <ac:chgData name="Kamalineisabella J" userId="f8afe94d-efee-426c-873e-816e9e612b24" providerId="ADAL" clId="{2699B1DE-FC1B-48E8-80D4-8E60DA12C1B0}" dt="2022-03-28T10:27:49.561" v="476" actId="14100"/>
          <ac:spMkLst>
            <pc:docMk/>
            <pc:sldMk cId="926386196" sldId="2033"/>
            <ac:spMk id="13" creationId="{099060ED-3976-4B94-8EF1-0427A49C8A67}"/>
          </ac:spMkLst>
        </pc:spChg>
      </pc:sldChg>
      <pc:sldChg chg="add">
        <pc:chgData name="Kamalineisabella J" userId="f8afe94d-efee-426c-873e-816e9e612b24" providerId="ADAL" clId="{2699B1DE-FC1B-48E8-80D4-8E60DA12C1B0}" dt="2022-03-28T10:27:27.634" v="474"/>
        <pc:sldMkLst>
          <pc:docMk/>
          <pc:sldMk cId="2413525147" sldId="2034"/>
        </pc:sldMkLst>
      </pc:sldChg>
      <pc:sldChg chg="add">
        <pc:chgData name="Kamalineisabella J" userId="f8afe94d-efee-426c-873e-816e9e612b24" providerId="ADAL" clId="{2699B1DE-FC1B-48E8-80D4-8E60DA12C1B0}" dt="2022-03-28T10:27:27.634" v="474"/>
        <pc:sldMkLst>
          <pc:docMk/>
          <pc:sldMk cId="3840344076" sldId="2035"/>
        </pc:sldMkLst>
      </pc:sldChg>
      <pc:sldChg chg="add">
        <pc:chgData name="Kamalineisabella J" userId="f8afe94d-efee-426c-873e-816e9e612b24" providerId="ADAL" clId="{2699B1DE-FC1B-48E8-80D4-8E60DA12C1B0}" dt="2022-03-28T10:27:27.634" v="474"/>
        <pc:sldMkLst>
          <pc:docMk/>
          <pc:sldMk cId="2881386930" sldId="2036"/>
        </pc:sldMkLst>
      </pc:sldChg>
      <pc:sldChg chg="add">
        <pc:chgData name="Kamalineisabella J" userId="f8afe94d-efee-426c-873e-816e9e612b24" providerId="ADAL" clId="{2699B1DE-FC1B-48E8-80D4-8E60DA12C1B0}" dt="2022-03-28T10:27:27.634" v="474"/>
        <pc:sldMkLst>
          <pc:docMk/>
          <pc:sldMk cId="1098367235" sldId="2037"/>
        </pc:sldMkLst>
      </pc:sldChg>
      <pc:sldChg chg="add">
        <pc:chgData name="Kamalineisabella J" userId="f8afe94d-efee-426c-873e-816e9e612b24" providerId="ADAL" clId="{2699B1DE-FC1B-48E8-80D4-8E60DA12C1B0}" dt="2022-03-28T10:27:27.634" v="474"/>
        <pc:sldMkLst>
          <pc:docMk/>
          <pc:sldMk cId="1909609538" sldId="2038"/>
        </pc:sldMkLst>
      </pc:sldChg>
      <pc:sldChg chg="add">
        <pc:chgData name="Kamalineisabella J" userId="f8afe94d-efee-426c-873e-816e9e612b24" providerId="ADAL" clId="{2699B1DE-FC1B-48E8-80D4-8E60DA12C1B0}" dt="2022-03-28T10:27:27.634" v="474"/>
        <pc:sldMkLst>
          <pc:docMk/>
          <pc:sldMk cId="2019865256" sldId="2039"/>
        </pc:sldMkLst>
      </pc:sldChg>
      <pc:sldChg chg="add">
        <pc:chgData name="Kamalineisabella J" userId="f8afe94d-efee-426c-873e-816e9e612b24" providerId="ADAL" clId="{2699B1DE-FC1B-48E8-80D4-8E60DA12C1B0}" dt="2022-03-28T10:27:27.634" v="474"/>
        <pc:sldMkLst>
          <pc:docMk/>
          <pc:sldMk cId="3470292590" sldId="2040"/>
        </pc:sldMkLst>
      </pc:sldChg>
      <pc:sldChg chg="add">
        <pc:chgData name="Kamalineisabella J" userId="f8afe94d-efee-426c-873e-816e9e612b24" providerId="ADAL" clId="{2699B1DE-FC1B-48E8-80D4-8E60DA12C1B0}" dt="2022-03-28T10:27:27.634" v="474"/>
        <pc:sldMkLst>
          <pc:docMk/>
          <pc:sldMk cId="1108391467" sldId="2041"/>
        </pc:sldMkLst>
      </pc:sldChg>
      <pc:sldChg chg="add">
        <pc:chgData name="Kamalineisabella J" userId="f8afe94d-efee-426c-873e-816e9e612b24" providerId="ADAL" clId="{2699B1DE-FC1B-48E8-80D4-8E60DA12C1B0}" dt="2022-03-28T10:27:27.634" v="474"/>
        <pc:sldMkLst>
          <pc:docMk/>
          <pc:sldMk cId="3605433705" sldId="2042"/>
        </pc:sldMkLst>
      </pc:sldChg>
      <pc:sldChg chg="add">
        <pc:chgData name="Kamalineisabella J" userId="f8afe94d-efee-426c-873e-816e9e612b24" providerId="ADAL" clId="{2699B1DE-FC1B-48E8-80D4-8E60DA12C1B0}" dt="2022-03-28T10:27:27.634" v="474"/>
        <pc:sldMkLst>
          <pc:docMk/>
          <pc:sldMk cId="2655796923" sldId="2043"/>
        </pc:sldMkLst>
      </pc:sldChg>
      <pc:sldChg chg="add">
        <pc:chgData name="Kamalineisabella J" userId="f8afe94d-efee-426c-873e-816e9e612b24" providerId="ADAL" clId="{2699B1DE-FC1B-48E8-80D4-8E60DA12C1B0}" dt="2022-03-28T10:27:27.634" v="474"/>
        <pc:sldMkLst>
          <pc:docMk/>
          <pc:sldMk cId="1380955128" sldId="2044"/>
        </pc:sldMkLst>
      </pc:sldChg>
      <pc:sldChg chg="add">
        <pc:chgData name="Kamalineisabella J" userId="f8afe94d-efee-426c-873e-816e9e612b24" providerId="ADAL" clId="{2699B1DE-FC1B-48E8-80D4-8E60DA12C1B0}" dt="2022-03-28T10:27:27.634" v="474"/>
        <pc:sldMkLst>
          <pc:docMk/>
          <pc:sldMk cId="2076617564" sldId="2045"/>
        </pc:sldMkLst>
      </pc:sldChg>
      <pc:sldChg chg="add">
        <pc:chgData name="Kamalineisabella J" userId="f8afe94d-efee-426c-873e-816e9e612b24" providerId="ADAL" clId="{2699B1DE-FC1B-48E8-80D4-8E60DA12C1B0}" dt="2022-03-28T10:27:27.634" v="474"/>
        <pc:sldMkLst>
          <pc:docMk/>
          <pc:sldMk cId="801194048" sldId="2046"/>
        </pc:sldMkLst>
      </pc:sldChg>
      <pc:sldChg chg="add">
        <pc:chgData name="Kamalineisabella J" userId="f8afe94d-efee-426c-873e-816e9e612b24" providerId="ADAL" clId="{2699B1DE-FC1B-48E8-80D4-8E60DA12C1B0}" dt="2022-03-28T10:27:27.634" v="474"/>
        <pc:sldMkLst>
          <pc:docMk/>
          <pc:sldMk cId="382433630" sldId="2047"/>
        </pc:sldMkLst>
      </pc:sldChg>
      <pc:sldChg chg="add">
        <pc:chgData name="Kamalineisabella J" userId="f8afe94d-efee-426c-873e-816e9e612b24" providerId="ADAL" clId="{2699B1DE-FC1B-48E8-80D4-8E60DA12C1B0}" dt="2022-03-28T10:27:27.634" v="474"/>
        <pc:sldMkLst>
          <pc:docMk/>
          <pc:sldMk cId="1697675423" sldId="2048"/>
        </pc:sldMkLst>
      </pc:sldChg>
      <pc:sldChg chg="add">
        <pc:chgData name="Kamalineisabella J" userId="f8afe94d-efee-426c-873e-816e9e612b24" providerId="ADAL" clId="{2699B1DE-FC1B-48E8-80D4-8E60DA12C1B0}" dt="2022-03-28T10:27:27.634" v="474"/>
        <pc:sldMkLst>
          <pc:docMk/>
          <pc:sldMk cId="3920465156" sldId="2049"/>
        </pc:sldMkLst>
      </pc:sldChg>
      <pc:sldChg chg="add">
        <pc:chgData name="Kamalineisabella J" userId="f8afe94d-efee-426c-873e-816e9e612b24" providerId="ADAL" clId="{2699B1DE-FC1B-48E8-80D4-8E60DA12C1B0}" dt="2022-03-28T10:27:27.634" v="474"/>
        <pc:sldMkLst>
          <pc:docMk/>
          <pc:sldMk cId="2710514841" sldId="2050"/>
        </pc:sldMkLst>
      </pc:sldChg>
      <pc:sldChg chg="add">
        <pc:chgData name="Kamalineisabella J" userId="f8afe94d-efee-426c-873e-816e9e612b24" providerId="ADAL" clId="{2699B1DE-FC1B-48E8-80D4-8E60DA12C1B0}" dt="2022-03-28T10:27:27.634" v="474"/>
        <pc:sldMkLst>
          <pc:docMk/>
          <pc:sldMk cId="289135494" sldId="2051"/>
        </pc:sldMkLst>
      </pc:sldChg>
      <pc:sldChg chg="modSp add mod">
        <pc:chgData name="Kamalineisabella J" userId="f8afe94d-efee-426c-873e-816e9e612b24" providerId="ADAL" clId="{2699B1DE-FC1B-48E8-80D4-8E60DA12C1B0}" dt="2022-03-28T10:34:23.803" v="531" actId="20577"/>
        <pc:sldMkLst>
          <pc:docMk/>
          <pc:sldMk cId="2482396646" sldId="2052"/>
        </pc:sldMkLst>
        <pc:spChg chg="mod">
          <ac:chgData name="Kamalineisabella J" userId="f8afe94d-efee-426c-873e-816e9e612b24" providerId="ADAL" clId="{2699B1DE-FC1B-48E8-80D4-8E60DA12C1B0}" dt="2022-03-28T10:34:23.803" v="531" actId="20577"/>
          <ac:spMkLst>
            <pc:docMk/>
            <pc:sldMk cId="2482396646" sldId="2052"/>
            <ac:spMk id="3" creationId="{9692F0E7-2B6F-4DDC-8BEA-0AC17434B983}"/>
          </ac:spMkLst>
        </pc:spChg>
      </pc:sldChg>
      <pc:sldChg chg="modSp add mod">
        <pc:chgData name="Kamalineisabella J" userId="f8afe94d-efee-426c-873e-816e9e612b24" providerId="ADAL" clId="{2699B1DE-FC1B-48E8-80D4-8E60DA12C1B0}" dt="2022-03-28T10:34:32.437" v="539" actId="20577"/>
        <pc:sldMkLst>
          <pc:docMk/>
          <pc:sldMk cId="4277730857" sldId="2053"/>
        </pc:sldMkLst>
        <pc:spChg chg="mod">
          <ac:chgData name="Kamalineisabella J" userId="f8afe94d-efee-426c-873e-816e9e612b24" providerId="ADAL" clId="{2699B1DE-FC1B-48E8-80D4-8E60DA12C1B0}" dt="2022-03-28T10:34:32.437" v="539" actId="20577"/>
          <ac:spMkLst>
            <pc:docMk/>
            <pc:sldMk cId="4277730857" sldId="2053"/>
            <ac:spMk id="3" creationId="{9692F0E7-2B6F-4DDC-8BEA-0AC17434B983}"/>
          </ac:spMkLst>
        </pc:spChg>
      </pc:sldChg>
      <pc:sldChg chg="modSp add mod">
        <pc:chgData name="Kamalineisabella J" userId="f8afe94d-efee-426c-873e-816e9e612b24" providerId="ADAL" clId="{2699B1DE-FC1B-48E8-80D4-8E60DA12C1B0}" dt="2022-03-28T10:34:38.263" v="545" actId="20577"/>
        <pc:sldMkLst>
          <pc:docMk/>
          <pc:sldMk cId="3756299979" sldId="2054"/>
        </pc:sldMkLst>
        <pc:spChg chg="mod">
          <ac:chgData name="Kamalineisabella J" userId="f8afe94d-efee-426c-873e-816e9e612b24" providerId="ADAL" clId="{2699B1DE-FC1B-48E8-80D4-8E60DA12C1B0}" dt="2022-03-28T10:34:38.263" v="545" actId="20577"/>
          <ac:spMkLst>
            <pc:docMk/>
            <pc:sldMk cId="3756299979" sldId="2054"/>
            <ac:spMk id="3" creationId="{9692F0E7-2B6F-4DDC-8BEA-0AC17434B983}"/>
          </ac:spMkLst>
        </pc:spChg>
      </pc:sldChg>
      <pc:sldChg chg="add del">
        <pc:chgData name="Kamalineisabella J" userId="f8afe94d-efee-426c-873e-816e9e612b24" providerId="ADAL" clId="{2699B1DE-FC1B-48E8-80D4-8E60DA12C1B0}" dt="2022-03-31T12:09:10.684" v="764" actId="47"/>
        <pc:sldMkLst>
          <pc:docMk/>
          <pc:sldMk cId="1395796049" sldId="2055"/>
        </pc:sldMkLst>
      </pc:sldChg>
      <pc:sldChg chg="add">
        <pc:chgData name="Kamalineisabella J" userId="f8afe94d-efee-426c-873e-816e9e612b24" providerId="ADAL" clId="{2699B1DE-FC1B-48E8-80D4-8E60DA12C1B0}" dt="2022-03-28T10:31:56.263" v="495"/>
        <pc:sldMkLst>
          <pc:docMk/>
          <pc:sldMk cId="1090417351" sldId="2056"/>
        </pc:sldMkLst>
      </pc:sldChg>
      <pc:sldChg chg="modSp add mod">
        <pc:chgData name="Kamalineisabella J" userId="f8afe94d-efee-426c-873e-816e9e612b24" providerId="ADAL" clId="{2699B1DE-FC1B-48E8-80D4-8E60DA12C1B0}" dt="2022-03-28T10:32:14.556" v="496" actId="1035"/>
        <pc:sldMkLst>
          <pc:docMk/>
          <pc:sldMk cId="2098384531" sldId="2057"/>
        </pc:sldMkLst>
        <pc:spChg chg="mod">
          <ac:chgData name="Kamalineisabella J" userId="f8afe94d-efee-426c-873e-816e9e612b24" providerId="ADAL" clId="{2699B1DE-FC1B-48E8-80D4-8E60DA12C1B0}" dt="2022-03-28T10:32:14.556" v="496" actId="1035"/>
          <ac:spMkLst>
            <pc:docMk/>
            <pc:sldMk cId="2098384531" sldId="2057"/>
            <ac:spMk id="9" creationId="{6B8F6385-787C-4BEE-99EA-5D695B7E0E68}"/>
          </ac:spMkLst>
        </pc:spChg>
      </pc:sldChg>
      <pc:sldChg chg="modSp add mod">
        <pc:chgData name="Kamalineisabella J" userId="f8afe94d-efee-426c-873e-816e9e612b24" providerId="ADAL" clId="{2699B1DE-FC1B-48E8-80D4-8E60DA12C1B0}" dt="2022-03-28T10:32:30.884" v="498" actId="1036"/>
        <pc:sldMkLst>
          <pc:docMk/>
          <pc:sldMk cId="1125355433" sldId="2058"/>
        </pc:sldMkLst>
        <pc:spChg chg="mod">
          <ac:chgData name="Kamalineisabella J" userId="f8afe94d-efee-426c-873e-816e9e612b24" providerId="ADAL" clId="{2699B1DE-FC1B-48E8-80D4-8E60DA12C1B0}" dt="2022-03-28T10:32:30.884" v="498" actId="1036"/>
          <ac:spMkLst>
            <pc:docMk/>
            <pc:sldMk cId="1125355433" sldId="2058"/>
            <ac:spMk id="8" creationId="{25317B8F-1C8B-441A-9D29-B0B5FE13FF5C}"/>
          </ac:spMkLst>
        </pc:spChg>
      </pc:sldChg>
      <pc:sldChg chg="add">
        <pc:chgData name="Kamalineisabella J" userId="f8afe94d-efee-426c-873e-816e9e612b24" providerId="ADAL" clId="{2699B1DE-FC1B-48E8-80D4-8E60DA12C1B0}" dt="2022-03-28T10:31:56.263" v="495"/>
        <pc:sldMkLst>
          <pc:docMk/>
          <pc:sldMk cId="3777142621" sldId="2059"/>
        </pc:sldMkLst>
      </pc:sldChg>
      <pc:sldChg chg="add">
        <pc:chgData name="Kamalineisabella J" userId="f8afe94d-efee-426c-873e-816e9e612b24" providerId="ADAL" clId="{2699B1DE-FC1B-48E8-80D4-8E60DA12C1B0}" dt="2022-03-28T10:31:56.263" v="495"/>
        <pc:sldMkLst>
          <pc:docMk/>
          <pc:sldMk cId="3151081393" sldId="2060"/>
        </pc:sldMkLst>
      </pc:sldChg>
      <pc:sldChg chg="add">
        <pc:chgData name="Kamalineisabella J" userId="f8afe94d-efee-426c-873e-816e9e612b24" providerId="ADAL" clId="{2699B1DE-FC1B-48E8-80D4-8E60DA12C1B0}" dt="2022-03-28T10:31:56.263" v="495"/>
        <pc:sldMkLst>
          <pc:docMk/>
          <pc:sldMk cId="2112423446" sldId="2061"/>
        </pc:sldMkLst>
      </pc:sldChg>
      <pc:sldChg chg="add">
        <pc:chgData name="Kamalineisabella J" userId="f8afe94d-efee-426c-873e-816e9e612b24" providerId="ADAL" clId="{2699B1DE-FC1B-48E8-80D4-8E60DA12C1B0}" dt="2022-03-28T10:31:56.263" v="495"/>
        <pc:sldMkLst>
          <pc:docMk/>
          <pc:sldMk cId="2162124801" sldId="2062"/>
        </pc:sldMkLst>
      </pc:sldChg>
      <pc:sldChg chg="add">
        <pc:chgData name="Kamalineisabella J" userId="f8afe94d-efee-426c-873e-816e9e612b24" providerId="ADAL" clId="{2699B1DE-FC1B-48E8-80D4-8E60DA12C1B0}" dt="2022-03-28T10:31:56.263" v="495"/>
        <pc:sldMkLst>
          <pc:docMk/>
          <pc:sldMk cId="778850634" sldId="2063"/>
        </pc:sldMkLst>
      </pc:sldChg>
      <pc:sldChg chg="add">
        <pc:chgData name="Kamalineisabella J" userId="f8afe94d-efee-426c-873e-816e9e612b24" providerId="ADAL" clId="{2699B1DE-FC1B-48E8-80D4-8E60DA12C1B0}" dt="2022-03-28T10:31:56.263" v="495"/>
        <pc:sldMkLst>
          <pc:docMk/>
          <pc:sldMk cId="4217883629" sldId="2064"/>
        </pc:sldMkLst>
      </pc:sldChg>
      <pc:sldChg chg="add">
        <pc:chgData name="Kamalineisabella J" userId="f8afe94d-efee-426c-873e-816e9e612b24" providerId="ADAL" clId="{2699B1DE-FC1B-48E8-80D4-8E60DA12C1B0}" dt="2022-03-28T10:31:56.263" v="495"/>
        <pc:sldMkLst>
          <pc:docMk/>
          <pc:sldMk cId="546648420" sldId="2065"/>
        </pc:sldMkLst>
      </pc:sldChg>
      <pc:sldChg chg="add">
        <pc:chgData name="Kamalineisabella J" userId="f8afe94d-efee-426c-873e-816e9e612b24" providerId="ADAL" clId="{2699B1DE-FC1B-48E8-80D4-8E60DA12C1B0}" dt="2022-03-28T10:31:56.263" v="495"/>
        <pc:sldMkLst>
          <pc:docMk/>
          <pc:sldMk cId="1359577874" sldId="2066"/>
        </pc:sldMkLst>
      </pc:sldChg>
      <pc:sldChg chg="add">
        <pc:chgData name="Kamalineisabella J" userId="f8afe94d-efee-426c-873e-816e9e612b24" providerId="ADAL" clId="{2699B1DE-FC1B-48E8-80D4-8E60DA12C1B0}" dt="2022-03-28T10:31:56.263" v="495"/>
        <pc:sldMkLst>
          <pc:docMk/>
          <pc:sldMk cId="605518299" sldId="2067"/>
        </pc:sldMkLst>
      </pc:sldChg>
      <pc:sldChg chg="add">
        <pc:chgData name="Kamalineisabella J" userId="f8afe94d-efee-426c-873e-816e9e612b24" providerId="ADAL" clId="{2699B1DE-FC1B-48E8-80D4-8E60DA12C1B0}" dt="2022-03-28T10:31:56.263" v="495"/>
        <pc:sldMkLst>
          <pc:docMk/>
          <pc:sldMk cId="650896862" sldId="2068"/>
        </pc:sldMkLst>
      </pc:sldChg>
      <pc:sldChg chg="add">
        <pc:chgData name="Kamalineisabella J" userId="f8afe94d-efee-426c-873e-816e9e612b24" providerId="ADAL" clId="{2699B1DE-FC1B-48E8-80D4-8E60DA12C1B0}" dt="2022-03-28T10:31:56.263" v="495"/>
        <pc:sldMkLst>
          <pc:docMk/>
          <pc:sldMk cId="1405121382" sldId="2069"/>
        </pc:sldMkLst>
      </pc:sldChg>
      <pc:sldChg chg="add">
        <pc:chgData name="Kamalineisabella J" userId="f8afe94d-efee-426c-873e-816e9e612b24" providerId="ADAL" clId="{2699B1DE-FC1B-48E8-80D4-8E60DA12C1B0}" dt="2022-03-28T10:31:56.263" v="495"/>
        <pc:sldMkLst>
          <pc:docMk/>
          <pc:sldMk cId="2309582998" sldId="2070"/>
        </pc:sldMkLst>
      </pc:sldChg>
      <pc:sldChg chg="modSp add mod">
        <pc:chgData name="Kamalineisabella J" userId="f8afe94d-efee-426c-873e-816e9e612b24" providerId="ADAL" clId="{2699B1DE-FC1B-48E8-80D4-8E60DA12C1B0}" dt="2022-03-28T10:33:49.320" v="507" actId="20577"/>
        <pc:sldMkLst>
          <pc:docMk/>
          <pc:sldMk cId="787625068" sldId="2071"/>
        </pc:sldMkLst>
        <pc:spChg chg="mod">
          <ac:chgData name="Kamalineisabella J" userId="f8afe94d-efee-426c-873e-816e9e612b24" providerId="ADAL" clId="{2699B1DE-FC1B-48E8-80D4-8E60DA12C1B0}" dt="2022-03-28T10:33:49.320" v="507" actId="20577"/>
          <ac:spMkLst>
            <pc:docMk/>
            <pc:sldMk cId="787625068" sldId="2071"/>
            <ac:spMk id="3" creationId="{9692F0E7-2B6F-4DDC-8BEA-0AC17434B983}"/>
          </ac:spMkLst>
        </pc:spChg>
      </pc:sldChg>
      <pc:sldChg chg="modSp add mod">
        <pc:chgData name="Kamalineisabella J" userId="f8afe94d-efee-426c-873e-816e9e612b24" providerId="ADAL" clId="{2699B1DE-FC1B-48E8-80D4-8E60DA12C1B0}" dt="2022-03-28T10:33:56.333" v="516" actId="20577"/>
        <pc:sldMkLst>
          <pc:docMk/>
          <pc:sldMk cId="1885770592" sldId="2072"/>
        </pc:sldMkLst>
        <pc:spChg chg="mod">
          <ac:chgData name="Kamalineisabella J" userId="f8afe94d-efee-426c-873e-816e9e612b24" providerId="ADAL" clId="{2699B1DE-FC1B-48E8-80D4-8E60DA12C1B0}" dt="2022-03-28T10:33:56.333" v="516" actId="20577"/>
          <ac:spMkLst>
            <pc:docMk/>
            <pc:sldMk cId="1885770592" sldId="2072"/>
            <ac:spMk id="3" creationId="{9692F0E7-2B6F-4DDC-8BEA-0AC17434B983}"/>
          </ac:spMkLst>
        </pc:spChg>
      </pc:sldChg>
      <pc:sldChg chg="modSp add mod">
        <pc:chgData name="Kamalineisabella J" userId="f8afe94d-efee-426c-873e-816e9e612b24" providerId="ADAL" clId="{2699B1DE-FC1B-48E8-80D4-8E60DA12C1B0}" dt="2022-03-28T10:34:02.754" v="525" actId="20577"/>
        <pc:sldMkLst>
          <pc:docMk/>
          <pc:sldMk cId="1804672958" sldId="2073"/>
        </pc:sldMkLst>
        <pc:spChg chg="mod">
          <ac:chgData name="Kamalineisabella J" userId="f8afe94d-efee-426c-873e-816e9e612b24" providerId="ADAL" clId="{2699B1DE-FC1B-48E8-80D4-8E60DA12C1B0}" dt="2022-03-28T10:34:02.754" v="525" actId="20577"/>
          <ac:spMkLst>
            <pc:docMk/>
            <pc:sldMk cId="1804672958" sldId="2073"/>
            <ac:spMk id="3" creationId="{9692F0E7-2B6F-4DDC-8BEA-0AC17434B983}"/>
          </ac:spMkLst>
        </pc:spChg>
      </pc:sldChg>
      <pc:sldChg chg="delSp add mod">
        <pc:chgData name="Kamalineisabella J" userId="f8afe94d-efee-426c-873e-816e9e612b24" providerId="ADAL" clId="{2699B1DE-FC1B-48E8-80D4-8E60DA12C1B0}" dt="2022-03-29T07:25:37.979" v="552" actId="478"/>
        <pc:sldMkLst>
          <pc:docMk/>
          <pc:sldMk cId="4063897370" sldId="2074"/>
        </pc:sldMkLst>
        <pc:spChg chg="del">
          <ac:chgData name="Kamalineisabella J" userId="f8afe94d-efee-426c-873e-816e9e612b24" providerId="ADAL" clId="{2699B1DE-FC1B-48E8-80D4-8E60DA12C1B0}" dt="2022-03-29T07:25:37.979" v="552" actId="478"/>
          <ac:spMkLst>
            <pc:docMk/>
            <pc:sldMk cId="4063897370" sldId="2074"/>
            <ac:spMk id="5" creationId="{8B8600EF-E019-4C19-99C2-9CF321E226E3}"/>
          </ac:spMkLst>
        </pc:spChg>
      </pc:sldChg>
      <pc:sldChg chg="add">
        <pc:chgData name="Kamalineisabella J" userId="f8afe94d-efee-426c-873e-816e9e612b24" providerId="ADAL" clId="{2699B1DE-FC1B-48E8-80D4-8E60DA12C1B0}" dt="2022-03-29T07:25:18.201" v="551"/>
        <pc:sldMkLst>
          <pc:docMk/>
          <pc:sldMk cId="3064090856" sldId="2075"/>
        </pc:sldMkLst>
      </pc:sldChg>
      <pc:sldChg chg="modSp add mod">
        <pc:chgData name="Kamalineisabella J" userId="f8afe94d-efee-426c-873e-816e9e612b24" providerId="ADAL" clId="{2699B1DE-FC1B-48E8-80D4-8E60DA12C1B0}" dt="2022-03-29T07:26:12.454" v="554" actId="1035"/>
        <pc:sldMkLst>
          <pc:docMk/>
          <pc:sldMk cId="3190623034" sldId="2076"/>
        </pc:sldMkLst>
        <pc:spChg chg="mod">
          <ac:chgData name="Kamalineisabella J" userId="f8afe94d-efee-426c-873e-816e9e612b24" providerId="ADAL" clId="{2699B1DE-FC1B-48E8-80D4-8E60DA12C1B0}" dt="2022-03-29T07:26:12.454" v="554" actId="1035"/>
          <ac:spMkLst>
            <pc:docMk/>
            <pc:sldMk cId="3190623034" sldId="2076"/>
            <ac:spMk id="9" creationId="{6B8F6385-787C-4BEE-99EA-5D695B7E0E68}"/>
          </ac:spMkLst>
        </pc:spChg>
      </pc:sldChg>
      <pc:sldChg chg="add">
        <pc:chgData name="Kamalineisabella J" userId="f8afe94d-efee-426c-873e-816e9e612b24" providerId="ADAL" clId="{2699B1DE-FC1B-48E8-80D4-8E60DA12C1B0}" dt="2022-03-29T07:25:18.201" v="551"/>
        <pc:sldMkLst>
          <pc:docMk/>
          <pc:sldMk cId="1147003587" sldId="2077"/>
        </pc:sldMkLst>
      </pc:sldChg>
      <pc:sldChg chg="add">
        <pc:chgData name="Kamalineisabella J" userId="f8afe94d-efee-426c-873e-816e9e612b24" providerId="ADAL" clId="{2699B1DE-FC1B-48E8-80D4-8E60DA12C1B0}" dt="2022-03-29T07:25:18.201" v="551"/>
        <pc:sldMkLst>
          <pc:docMk/>
          <pc:sldMk cId="931220014" sldId="2078"/>
        </pc:sldMkLst>
      </pc:sldChg>
      <pc:sldChg chg="modSp add mod">
        <pc:chgData name="Kamalineisabella J" userId="f8afe94d-efee-426c-873e-816e9e612b24" providerId="ADAL" clId="{2699B1DE-FC1B-48E8-80D4-8E60DA12C1B0}" dt="2022-03-29T07:26:27.382" v="555" actId="207"/>
        <pc:sldMkLst>
          <pc:docMk/>
          <pc:sldMk cId="1640492303" sldId="2079"/>
        </pc:sldMkLst>
        <pc:spChg chg="mod">
          <ac:chgData name="Kamalineisabella J" userId="f8afe94d-efee-426c-873e-816e9e612b24" providerId="ADAL" clId="{2699B1DE-FC1B-48E8-80D4-8E60DA12C1B0}" dt="2022-03-29T07:26:27.382" v="555" actId="207"/>
          <ac:spMkLst>
            <pc:docMk/>
            <pc:sldMk cId="1640492303" sldId="2079"/>
            <ac:spMk id="16" creationId="{DE859F3E-0666-4BD1-B913-340C4F4709BB}"/>
          </ac:spMkLst>
        </pc:spChg>
      </pc:sldChg>
      <pc:sldChg chg="modSp add mod">
        <pc:chgData name="Kamalineisabella J" userId="f8afe94d-efee-426c-873e-816e9e612b24" providerId="ADAL" clId="{2699B1DE-FC1B-48E8-80D4-8E60DA12C1B0}" dt="2022-03-29T07:26:33.655" v="556" actId="207"/>
        <pc:sldMkLst>
          <pc:docMk/>
          <pc:sldMk cId="3311941097" sldId="2080"/>
        </pc:sldMkLst>
        <pc:spChg chg="mod">
          <ac:chgData name="Kamalineisabella J" userId="f8afe94d-efee-426c-873e-816e9e612b24" providerId="ADAL" clId="{2699B1DE-FC1B-48E8-80D4-8E60DA12C1B0}" dt="2022-03-29T07:26:33.655" v="556" actId="207"/>
          <ac:spMkLst>
            <pc:docMk/>
            <pc:sldMk cId="3311941097" sldId="2080"/>
            <ac:spMk id="2" creationId="{66B52C3B-E14A-44ED-9F95-822EC9463FD6}"/>
          </ac:spMkLst>
        </pc:spChg>
      </pc:sldChg>
      <pc:sldChg chg="modSp add mod">
        <pc:chgData name="Kamalineisabella J" userId="f8afe94d-efee-426c-873e-816e9e612b24" providerId="ADAL" clId="{2699B1DE-FC1B-48E8-80D4-8E60DA12C1B0}" dt="2022-03-29T07:26:44.899" v="559" actId="1035"/>
        <pc:sldMkLst>
          <pc:docMk/>
          <pc:sldMk cId="3475548520" sldId="2081"/>
        </pc:sldMkLst>
        <pc:spChg chg="mod">
          <ac:chgData name="Kamalineisabella J" userId="f8afe94d-efee-426c-873e-816e9e612b24" providerId="ADAL" clId="{2699B1DE-FC1B-48E8-80D4-8E60DA12C1B0}" dt="2022-03-29T07:26:44.899" v="559" actId="1035"/>
          <ac:spMkLst>
            <pc:docMk/>
            <pc:sldMk cId="3475548520" sldId="2081"/>
            <ac:spMk id="14" creationId="{B7DA1798-3AE6-4EF1-B686-A231023280E8}"/>
          </ac:spMkLst>
        </pc:spChg>
      </pc:sldChg>
      <pc:sldChg chg="modSp add mod">
        <pc:chgData name="Kamalineisabella J" userId="f8afe94d-efee-426c-873e-816e9e612b24" providerId="ADAL" clId="{2699B1DE-FC1B-48E8-80D4-8E60DA12C1B0}" dt="2022-03-29T07:28:30.271" v="561" actId="14100"/>
        <pc:sldMkLst>
          <pc:docMk/>
          <pc:sldMk cId="2459502868" sldId="2082"/>
        </pc:sldMkLst>
        <pc:spChg chg="mod">
          <ac:chgData name="Kamalineisabella J" userId="f8afe94d-efee-426c-873e-816e9e612b24" providerId="ADAL" clId="{2699B1DE-FC1B-48E8-80D4-8E60DA12C1B0}" dt="2022-03-29T07:28:30.271" v="561" actId="14100"/>
          <ac:spMkLst>
            <pc:docMk/>
            <pc:sldMk cId="2459502868" sldId="2082"/>
            <ac:spMk id="9" creationId="{EF02590D-08F1-4611-99D3-2C563381911D}"/>
          </ac:spMkLst>
        </pc:spChg>
      </pc:sldChg>
      <pc:sldChg chg="modSp add mod">
        <pc:chgData name="Kamalineisabella J" userId="f8afe94d-efee-426c-873e-816e9e612b24" providerId="ADAL" clId="{2699B1DE-FC1B-48E8-80D4-8E60DA12C1B0}" dt="2022-03-29T07:28:55.140" v="564" actId="14100"/>
        <pc:sldMkLst>
          <pc:docMk/>
          <pc:sldMk cId="194368672" sldId="2083"/>
        </pc:sldMkLst>
        <pc:spChg chg="mod">
          <ac:chgData name="Kamalineisabella J" userId="f8afe94d-efee-426c-873e-816e9e612b24" providerId="ADAL" clId="{2699B1DE-FC1B-48E8-80D4-8E60DA12C1B0}" dt="2022-03-29T07:28:55.140" v="564" actId="14100"/>
          <ac:spMkLst>
            <pc:docMk/>
            <pc:sldMk cId="194368672" sldId="2083"/>
            <ac:spMk id="2" creationId="{7E2E80FB-A6C7-4281-B6E6-D5E5C12E7AFB}"/>
          </ac:spMkLst>
        </pc:spChg>
      </pc:sldChg>
      <pc:sldChg chg="modSp add mod">
        <pc:chgData name="Kamalineisabella J" userId="f8afe94d-efee-426c-873e-816e9e612b24" providerId="ADAL" clId="{2699B1DE-FC1B-48E8-80D4-8E60DA12C1B0}" dt="2022-03-29T07:29:16.675" v="567" actId="14100"/>
        <pc:sldMkLst>
          <pc:docMk/>
          <pc:sldMk cId="1555113268" sldId="2084"/>
        </pc:sldMkLst>
        <pc:spChg chg="mod">
          <ac:chgData name="Kamalineisabella J" userId="f8afe94d-efee-426c-873e-816e9e612b24" providerId="ADAL" clId="{2699B1DE-FC1B-48E8-80D4-8E60DA12C1B0}" dt="2022-03-29T07:29:12.613" v="566" actId="14100"/>
          <ac:spMkLst>
            <pc:docMk/>
            <pc:sldMk cId="1555113268" sldId="2084"/>
            <ac:spMk id="2" creationId="{0B0EB678-F29D-4B9D-831A-6DDF52CA8275}"/>
          </ac:spMkLst>
        </pc:spChg>
        <pc:spChg chg="mod">
          <ac:chgData name="Kamalineisabella J" userId="f8afe94d-efee-426c-873e-816e9e612b24" providerId="ADAL" clId="{2699B1DE-FC1B-48E8-80D4-8E60DA12C1B0}" dt="2022-03-29T07:29:16.675" v="567" actId="14100"/>
          <ac:spMkLst>
            <pc:docMk/>
            <pc:sldMk cId="1555113268" sldId="2084"/>
            <ac:spMk id="11" creationId="{0533EAA3-1197-4218-BC80-68445D85B650}"/>
          </ac:spMkLst>
        </pc:spChg>
      </pc:sldChg>
      <pc:sldChg chg="modSp add mod">
        <pc:chgData name="Kamalineisabella J" userId="f8afe94d-efee-426c-873e-816e9e612b24" providerId="ADAL" clId="{2699B1DE-FC1B-48E8-80D4-8E60DA12C1B0}" dt="2022-03-29T07:29:22.740" v="568" actId="14100"/>
        <pc:sldMkLst>
          <pc:docMk/>
          <pc:sldMk cId="47814000" sldId="2085"/>
        </pc:sldMkLst>
        <pc:spChg chg="mod">
          <ac:chgData name="Kamalineisabella J" userId="f8afe94d-efee-426c-873e-816e9e612b24" providerId="ADAL" clId="{2699B1DE-FC1B-48E8-80D4-8E60DA12C1B0}" dt="2022-03-29T07:29:22.740" v="568" actId="14100"/>
          <ac:spMkLst>
            <pc:docMk/>
            <pc:sldMk cId="47814000" sldId="2085"/>
            <ac:spMk id="2" creationId="{BC1DCDF1-C15A-4212-8A26-9DD048922890}"/>
          </ac:spMkLst>
        </pc:spChg>
      </pc:sldChg>
      <pc:sldChg chg="delSp modSp add mod">
        <pc:chgData name="Kamalineisabella J" userId="f8afe94d-efee-426c-873e-816e9e612b24" providerId="ADAL" clId="{2699B1DE-FC1B-48E8-80D4-8E60DA12C1B0}" dt="2022-03-29T07:29:41.267" v="572" actId="14100"/>
        <pc:sldMkLst>
          <pc:docMk/>
          <pc:sldMk cId="1639071773" sldId="2086"/>
        </pc:sldMkLst>
        <pc:spChg chg="del">
          <ac:chgData name="Kamalineisabella J" userId="f8afe94d-efee-426c-873e-816e9e612b24" providerId="ADAL" clId="{2699B1DE-FC1B-48E8-80D4-8E60DA12C1B0}" dt="2022-03-29T07:29:28.714" v="569" actId="478"/>
          <ac:spMkLst>
            <pc:docMk/>
            <pc:sldMk cId="1639071773" sldId="2086"/>
            <ac:spMk id="2" creationId="{62D2A31A-50F9-42FA-B972-202FDE189F4E}"/>
          </ac:spMkLst>
        </pc:spChg>
        <pc:grpChg chg="mod">
          <ac:chgData name="Kamalineisabella J" userId="f8afe94d-efee-426c-873e-816e9e612b24" providerId="ADAL" clId="{2699B1DE-FC1B-48E8-80D4-8E60DA12C1B0}" dt="2022-03-29T07:29:41.267" v="572" actId="14100"/>
          <ac:grpSpMkLst>
            <pc:docMk/>
            <pc:sldMk cId="1639071773" sldId="2086"/>
            <ac:grpSpMk id="13" creationId="{14F5ADDA-C2BC-4AC3-91A5-EB68482C00A3}"/>
          </ac:grpSpMkLst>
        </pc:grpChg>
      </pc:sldChg>
      <pc:sldChg chg="modSp add mod">
        <pc:chgData name="Kamalineisabella J" userId="f8afe94d-efee-426c-873e-816e9e612b24" providerId="ADAL" clId="{2699B1DE-FC1B-48E8-80D4-8E60DA12C1B0}" dt="2022-03-29T07:29:48.358" v="573" actId="14100"/>
        <pc:sldMkLst>
          <pc:docMk/>
          <pc:sldMk cId="3631445902" sldId="2087"/>
        </pc:sldMkLst>
        <pc:spChg chg="mod">
          <ac:chgData name="Kamalineisabella J" userId="f8afe94d-efee-426c-873e-816e9e612b24" providerId="ADAL" clId="{2699B1DE-FC1B-48E8-80D4-8E60DA12C1B0}" dt="2022-03-29T07:29:48.358" v="573" actId="14100"/>
          <ac:spMkLst>
            <pc:docMk/>
            <pc:sldMk cId="3631445902" sldId="2087"/>
            <ac:spMk id="2" creationId="{D60C864E-7044-43B7-989B-6A4F77C5B845}"/>
          </ac:spMkLst>
        </pc:spChg>
      </pc:sldChg>
      <pc:sldChg chg="delSp modSp add mod">
        <pc:chgData name="Kamalineisabella J" userId="f8afe94d-efee-426c-873e-816e9e612b24" providerId="ADAL" clId="{2699B1DE-FC1B-48E8-80D4-8E60DA12C1B0}" dt="2022-03-29T07:30:40.349" v="576" actId="14100"/>
        <pc:sldMkLst>
          <pc:docMk/>
          <pc:sldMk cId="633823001" sldId="2088"/>
        </pc:sldMkLst>
        <pc:spChg chg="del">
          <ac:chgData name="Kamalineisabella J" userId="f8afe94d-efee-426c-873e-816e9e612b24" providerId="ADAL" clId="{2699B1DE-FC1B-48E8-80D4-8E60DA12C1B0}" dt="2022-03-29T07:30:26.123" v="574" actId="478"/>
          <ac:spMkLst>
            <pc:docMk/>
            <pc:sldMk cId="633823001" sldId="2088"/>
            <ac:spMk id="2" creationId="{3B5DBD95-1AAF-4090-A47B-54F6889E7AB1}"/>
          </ac:spMkLst>
        </pc:spChg>
        <pc:picChg chg="mod">
          <ac:chgData name="Kamalineisabella J" userId="f8afe94d-efee-426c-873e-816e9e612b24" providerId="ADAL" clId="{2699B1DE-FC1B-48E8-80D4-8E60DA12C1B0}" dt="2022-03-29T07:30:40.349" v="576" actId="14100"/>
          <ac:picMkLst>
            <pc:docMk/>
            <pc:sldMk cId="633823001" sldId="2088"/>
            <ac:picMk id="8" creationId="{7949C04D-01E0-49CB-ACF0-CDC168129111}"/>
          </ac:picMkLst>
        </pc:picChg>
      </pc:sldChg>
      <pc:sldChg chg="modSp add mod">
        <pc:chgData name="Kamalineisabella J" userId="f8afe94d-efee-426c-873e-816e9e612b24" providerId="ADAL" clId="{2699B1DE-FC1B-48E8-80D4-8E60DA12C1B0}" dt="2022-03-29T07:30:49.723" v="577" actId="14100"/>
        <pc:sldMkLst>
          <pc:docMk/>
          <pc:sldMk cId="3423406522" sldId="2089"/>
        </pc:sldMkLst>
        <pc:spChg chg="mod">
          <ac:chgData name="Kamalineisabella J" userId="f8afe94d-efee-426c-873e-816e9e612b24" providerId="ADAL" clId="{2699B1DE-FC1B-48E8-80D4-8E60DA12C1B0}" dt="2022-03-29T07:30:49.723" v="577" actId="14100"/>
          <ac:spMkLst>
            <pc:docMk/>
            <pc:sldMk cId="3423406522" sldId="2089"/>
            <ac:spMk id="2" creationId="{83FE060C-79B5-4552-A84D-D5F8305AA12C}"/>
          </ac:spMkLst>
        </pc:spChg>
      </pc:sldChg>
      <pc:sldChg chg="modSp add mod">
        <pc:chgData name="Kamalineisabella J" userId="f8afe94d-efee-426c-873e-816e9e612b24" providerId="ADAL" clId="{2699B1DE-FC1B-48E8-80D4-8E60DA12C1B0}" dt="2022-03-29T07:31:03.283" v="578" actId="14100"/>
        <pc:sldMkLst>
          <pc:docMk/>
          <pc:sldMk cId="4146947365" sldId="2090"/>
        </pc:sldMkLst>
        <pc:grpChg chg="mod">
          <ac:chgData name="Kamalineisabella J" userId="f8afe94d-efee-426c-873e-816e9e612b24" providerId="ADAL" clId="{2699B1DE-FC1B-48E8-80D4-8E60DA12C1B0}" dt="2022-03-29T07:31:03.283" v="578" actId="14100"/>
          <ac:grpSpMkLst>
            <pc:docMk/>
            <pc:sldMk cId="4146947365" sldId="2090"/>
            <ac:grpSpMk id="12" creationId="{06ED6CC5-1918-4715-81C8-910BB9218FCC}"/>
          </ac:grpSpMkLst>
        </pc:grpChg>
      </pc:sldChg>
      <pc:sldChg chg="add">
        <pc:chgData name="Kamalineisabella J" userId="f8afe94d-efee-426c-873e-816e9e612b24" providerId="ADAL" clId="{2699B1DE-FC1B-48E8-80D4-8E60DA12C1B0}" dt="2022-03-29T07:25:18.201" v="551"/>
        <pc:sldMkLst>
          <pc:docMk/>
          <pc:sldMk cId="1236756046" sldId="2091"/>
        </pc:sldMkLst>
      </pc:sldChg>
      <pc:sldChg chg="modSp add mod">
        <pc:chgData name="Kamalineisabella J" userId="f8afe94d-efee-426c-873e-816e9e612b24" providerId="ADAL" clId="{2699B1DE-FC1B-48E8-80D4-8E60DA12C1B0}" dt="2022-03-29T07:31:53.697" v="591" actId="20577"/>
        <pc:sldMkLst>
          <pc:docMk/>
          <pc:sldMk cId="1792670119" sldId="2092"/>
        </pc:sldMkLst>
        <pc:spChg chg="mod">
          <ac:chgData name="Kamalineisabella J" userId="f8afe94d-efee-426c-873e-816e9e612b24" providerId="ADAL" clId="{2699B1DE-FC1B-48E8-80D4-8E60DA12C1B0}" dt="2022-03-29T07:31:12.351" v="579" actId="14100"/>
          <ac:spMkLst>
            <pc:docMk/>
            <pc:sldMk cId="1792670119" sldId="2092"/>
            <ac:spMk id="2" creationId="{CB5712A9-7FC1-4239-9AD0-7B0203E867DE}"/>
          </ac:spMkLst>
        </pc:spChg>
        <pc:spChg chg="mod">
          <ac:chgData name="Kamalineisabella J" userId="f8afe94d-efee-426c-873e-816e9e612b24" providerId="ADAL" clId="{2699B1DE-FC1B-48E8-80D4-8E60DA12C1B0}" dt="2022-03-29T07:31:53.697" v="591" actId="20577"/>
          <ac:spMkLst>
            <pc:docMk/>
            <pc:sldMk cId="1792670119" sldId="2092"/>
            <ac:spMk id="3" creationId="{F36FE1F5-EC05-4EF5-8B94-ED6741C38EDD}"/>
          </ac:spMkLst>
        </pc:spChg>
      </pc:sldChg>
      <pc:sldChg chg="add">
        <pc:chgData name="Kamalineisabella J" userId="f8afe94d-efee-426c-873e-816e9e612b24" providerId="ADAL" clId="{2699B1DE-FC1B-48E8-80D4-8E60DA12C1B0}" dt="2022-03-29T07:25:18.201" v="551"/>
        <pc:sldMkLst>
          <pc:docMk/>
          <pc:sldMk cId="3329953594" sldId="2093"/>
        </pc:sldMkLst>
      </pc:sldChg>
      <pc:sldChg chg="modSp add mod">
        <pc:chgData name="Kamalineisabella J" userId="f8afe94d-efee-426c-873e-816e9e612b24" providerId="ADAL" clId="{2699B1DE-FC1B-48E8-80D4-8E60DA12C1B0}" dt="2022-03-29T07:32:08.199" v="592" actId="14100"/>
        <pc:sldMkLst>
          <pc:docMk/>
          <pc:sldMk cId="1267877855" sldId="2094"/>
        </pc:sldMkLst>
        <pc:spChg chg="mod">
          <ac:chgData name="Kamalineisabella J" userId="f8afe94d-efee-426c-873e-816e9e612b24" providerId="ADAL" clId="{2699B1DE-FC1B-48E8-80D4-8E60DA12C1B0}" dt="2022-03-29T07:32:08.199" v="592" actId="14100"/>
          <ac:spMkLst>
            <pc:docMk/>
            <pc:sldMk cId="1267877855" sldId="2094"/>
            <ac:spMk id="9" creationId="{EF02590D-08F1-4611-99D3-2C563381911D}"/>
          </ac:spMkLst>
        </pc:spChg>
      </pc:sldChg>
      <pc:sldChg chg="modSp add mod">
        <pc:chgData name="Kamalineisabella J" userId="f8afe94d-efee-426c-873e-816e9e612b24" providerId="ADAL" clId="{2699B1DE-FC1B-48E8-80D4-8E60DA12C1B0}" dt="2022-03-29T07:32:13.490" v="593" actId="14100"/>
        <pc:sldMkLst>
          <pc:docMk/>
          <pc:sldMk cId="1863170358" sldId="2095"/>
        </pc:sldMkLst>
        <pc:picChg chg="mod">
          <ac:chgData name="Kamalineisabella J" userId="f8afe94d-efee-426c-873e-816e9e612b24" providerId="ADAL" clId="{2699B1DE-FC1B-48E8-80D4-8E60DA12C1B0}" dt="2022-03-29T07:32:13.490" v="593" actId="14100"/>
          <ac:picMkLst>
            <pc:docMk/>
            <pc:sldMk cId="1863170358" sldId="2095"/>
            <ac:picMk id="10" creationId="{B110BB66-416E-4598-9E8D-43A56B42B884}"/>
          </ac:picMkLst>
        </pc:picChg>
      </pc:sldChg>
      <pc:sldChg chg="add">
        <pc:chgData name="Kamalineisabella J" userId="f8afe94d-efee-426c-873e-816e9e612b24" providerId="ADAL" clId="{2699B1DE-FC1B-48E8-80D4-8E60DA12C1B0}" dt="2022-03-29T07:25:18.201" v="551"/>
        <pc:sldMkLst>
          <pc:docMk/>
          <pc:sldMk cId="3131703727" sldId="2096"/>
        </pc:sldMkLst>
      </pc:sldChg>
      <pc:sldChg chg="add">
        <pc:chgData name="Kamalineisabella J" userId="f8afe94d-efee-426c-873e-816e9e612b24" providerId="ADAL" clId="{2699B1DE-FC1B-48E8-80D4-8E60DA12C1B0}" dt="2022-03-29T07:25:18.201" v="551"/>
        <pc:sldMkLst>
          <pc:docMk/>
          <pc:sldMk cId="780415211" sldId="2097"/>
        </pc:sldMkLst>
      </pc:sldChg>
      <pc:sldChg chg="add">
        <pc:chgData name="Kamalineisabella J" userId="f8afe94d-efee-426c-873e-816e9e612b24" providerId="ADAL" clId="{2699B1DE-FC1B-48E8-80D4-8E60DA12C1B0}" dt="2022-03-29T07:25:18.201" v="551"/>
        <pc:sldMkLst>
          <pc:docMk/>
          <pc:sldMk cId="2524444057" sldId="2098"/>
        </pc:sldMkLst>
      </pc:sldChg>
      <pc:sldChg chg="modSp add mod">
        <pc:chgData name="Kamalineisabella J" userId="f8afe94d-efee-426c-873e-816e9e612b24" providerId="ADAL" clId="{2699B1DE-FC1B-48E8-80D4-8E60DA12C1B0}" dt="2022-03-29T07:32:58.162" v="594" actId="14100"/>
        <pc:sldMkLst>
          <pc:docMk/>
          <pc:sldMk cId="2822889107" sldId="2099"/>
        </pc:sldMkLst>
        <pc:spChg chg="mod">
          <ac:chgData name="Kamalineisabella J" userId="f8afe94d-efee-426c-873e-816e9e612b24" providerId="ADAL" clId="{2699B1DE-FC1B-48E8-80D4-8E60DA12C1B0}" dt="2022-03-29T07:32:58.162" v="594" actId="14100"/>
          <ac:spMkLst>
            <pc:docMk/>
            <pc:sldMk cId="2822889107" sldId="2099"/>
            <ac:spMk id="2" creationId="{EA33574B-A713-4005-8955-E10310E7BE7E}"/>
          </ac:spMkLst>
        </pc:spChg>
      </pc:sldChg>
      <pc:sldChg chg="add">
        <pc:chgData name="Kamalineisabella J" userId="f8afe94d-efee-426c-873e-816e9e612b24" providerId="ADAL" clId="{2699B1DE-FC1B-48E8-80D4-8E60DA12C1B0}" dt="2022-03-29T07:25:18.201" v="551"/>
        <pc:sldMkLst>
          <pc:docMk/>
          <pc:sldMk cId="584735344" sldId="2100"/>
        </pc:sldMkLst>
      </pc:sldChg>
      <pc:sldChg chg="add">
        <pc:chgData name="Kamalineisabella J" userId="f8afe94d-efee-426c-873e-816e9e612b24" providerId="ADAL" clId="{2699B1DE-FC1B-48E8-80D4-8E60DA12C1B0}" dt="2022-03-29T07:25:18.201" v="551"/>
        <pc:sldMkLst>
          <pc:docMk/>
          <pc:sldMk cId="1609572631" sldId="2101"/>
        </pc:sldMkLst>
      </pc:sldChg>
      <pc:sldChg chg="modSp add mod">
        <pc:chgData name="Kamalineisabella J" userId="f8afe94d-efee-426c-873e-816e9e612b24" providerId="ADAL" clId="{2699B1DE-FC1B-48E8-80D4-8E60DA12C1B0}" dt="2022-03-29T07:33:56.843" v="595" actId="14100"/>
        <pc:sldMkLst>
          <pc:docMk/>
          <pc:sldMk cId="1304887935" sldId="2102"/>
        </pc:sldMkLst>
        <pc:spChg chg="mod">
          <ac:chgData name="Kamalineisabella J" userId="f8afe94d-efee-426c-873e-816e9e612b24" providerId="ADAL" clId="{2699B1DE-FC1B-48E8-80D4-8E60DA12C1B0}" dt="2022-03-29T07:33:56.843" v="595" actId="14100"/>
          <ac:spMkLst>
            <pc:docMk/>
            <pc:sldMk cId="1304887935" sldId="2102"/>
            <ac:spMk id="11" creationId="{B5CF4BC1-13F9-4D25-91E0-11BBB3B1D1D3}"/>
          </ac:spMkLst>
        </pc:spChg>
      </pc:sldChg>
      <pc:sldChg chg="modSp add mod">
        <pc:chgData name="Kamalineisabella J" userId="f8afe94d-efee-426c-873e-816e9e612b24" providerId="ADAL" clId="{2699B1DE-FC1B-48E8-80D4-8E60DA12C1B0}" dt="2022-03-29T07:34:24.859" v="596" actId="14100"/>
        <pc:sldMkLst>
          <pc:docMk/>
          <pc:sldMk cId="2684028340" sldId="2103"/>
        </pc:sldMkLst>
        <pc:spChg chg="mod">
          <ac:chgData name="Kamalineisabella J" userId="f8afe94d-efee-426c-873e-816e9e612b24" providerId="ADAL" clId="{2699B1DE-FC1B-48E8-80D4-8E60DA12C1B0}" dt="2022-03-29T07:34:24.859" v="596" actId="14100"/>
          <ac:spMkLst>
            <pc:docMk/>
            <pc:sldMk cId="2684028340" sldId="2103"/>
            <ac:spMk id="9" creationId="{AC617A02-E6DD-4BF7-9C16-C0A6C1F869AE}"/>
          </ac:spMkLst>
        </pc:spChg>
      </pc:sldChg>
      <pc:sldChg chg="modSp add mod">
        <pc:chgData name="Kamalineisabella J" userId="f8afe94d-efee-426c-873e-816e9e612b24" providerId="ADAL" clId="{2699B1DE-FC1B-48E8-80D4-8E60DA12C1B0}" dt="2022-03-29T07:34:37.587" v="597" actId="14100"/>
        <pc:sldMkLst>
          <pc:docMk/>
          <pc:sldMk cId="798534176" sldId="2104"/>
        </pc:sldMkLst>
        <pc:picChg chg="mod">
          <ac:chgData name="Kamalineisabella J" userId="f8afe94d-efee-426c-873e-816e9e612b24" providerId="ADAL" clId="{2699B1DE-FC1B-48E8-80D4-8E60DA12C1B0}" dt="2022-03-29T07:34:37.587" v="597" actId="14100"/>
          <ac:picMkLst>
            <pc:docMk/>
            <pc:sldMk cId="798534176" sldId="2104"/>
            <ac:picMk id="9" creationId="{34C50818-5459-46CC-AA76-8ADDBCC66703}"/>
          </ac:picMkLst>
        </pc:picChg>
      </pc:sldChg>
      <pc:sldChg chg="add">
        <pc:chgData name="Kamalineisabella J" userId="f8afe94d-efee-426c-873e-816e9e612b24" providerId="ADAL" clId="{2699B1DE-FC1B-48E8-80D4-8E60DA12C1B0}" dt="2022-03-29T07:25:18.201" v="551"/>
        <pc:sldMkLst>
          <pc:docMk/>
          <pc:sldMk cId="2335565246" sldId="2105"/>
        </pc:sldMkLst>
      </pc:sldChg>
      <pc:sldChg chg="modSp add mod">
        <pc:chgData name="Kamalineisabella J" userId="f8afe94d-efee-426c-873e-816e9e612b24" providerId="ADAL" clId="{2699B1DE-FC1B-48E8-80D4-8E60DA12C1B0}" dt="2022-03-29T07:35:22.658" v="600" actId="20577"/>
        <pc:sldMkLst>
          <pc:docMk/>
          <pc:sldMk cId="2145789490" sldId="2106"/>
        </pc:sldMkLst>
        <pc:spChg chg="mod">
          <ac:chgData name="Kamalineisabella J" userId="f8afe94d-efee-426c-873e-816e9e612b24" providerId="ADAL" clId="{2699B1DE-FC1B-48E8-80D4-8E60DA12C1B0}" dt="2022-03-29T07:35:22.658" v="600" actId="20577"/>
          <ac:spMkLst>
            <pc:docMk/>
            <pc:sldMk cId="2145789490" sldId="2106"/>
            <ac:spMk id="4" creationId="{AB679DD6-BB4D-4DB2-858F-3D89BDEEACF9}"/>
          </ac:spMkLst>
        </pc:spChg>
      </pc:sldChg>
      <pc:sldChg chg="add">
        <pc:chgData name="Kamalineisabella J" userId="f8afe94d-efee-426c-873e-816e9e612b24" providerId="ADAL" clId="{2699B1DE-FC1B-48E8-80D4-8E60DA12C1B0}" dt="2022-03-29T07:25:18.201" v="551"/>
        <pc:sldMkLst>
          <pc:docMk/>
          <pc:sldMk cId="1359197236" sldId="2107"/>
        </pc:sldMkLst>
      </pc:sldChg>
      <pc:sldChg chg="modSp add mod">
        <pc:chgData name="Kamalineisabella J" userId="f8afe94d-efee-426c-873e-816e9e612b24" providerId="ADAL" clId="{2699B1DE-FC1B-48E8-80D4-8E60DA12C1B0}" dt="2022-03-29T07:35:33.239" v="601" actId="14100"/>
        <pc:sldMkLst>
          <pc:docMk/>
          <pc:sldMk cId="3470255415" sldId="2108"/>
        </pc:sldMkLst>
        <pc:picChg chg="mod">
          <ac:chgData name="Kamalineisabella J" userId="f8afe94d-efee-426c-873e-816e9e612b24" providerId="ADAL" clId="{2699B1DE-FC1B-48E8-80D4-8E60DA12C1B0}" dt="2022-03-29T07:35:33.239" v="601" actId="14100"/>
          <ac:picMkLst>
            <pc:docMk/>
            <pc:sldMk cId="3470255415" sldId="2108"/>
            <ac:picMk id="9" creationId="{3F426262-0B9F-4E43-B1D4-7670FD8124F7}"/>
          </ac:picMkLst>
        </pc:picChg>
      </pc:sldChg>
      <pc:sldChg chg="modSp add mod">
        <pc:chgData name="Kamalineisabella J" userId="f8afe94d-efee-426c-873e-816e9e612b24" providerId="ADAL" clId="{2699B1DE-FC1B-48E8-80D4-8E60DA12C1B0}" dt="2022-03-29T07:35:49.596" v="602" actId="14100"/>
        <pc:sldMkLst>
          <pc:docMk/>
          <pc:sldMk cId="661321941" sldId="2109"/>
        </pc:sldMkLst>
        <pc:spChg chg="mod">
          <ac:chgData name="Kamalineisabella J" userId="f8afe94d-efee-426c-873e-816e9e612b24" providerId="ADAL" clId="{2699B1DE-FC1B-48E8-80D4-8E60DA12C1B0}" dt="2022-03-29T07:35:49.596" v="602" actId="14100"/>
          <ac:spMkLst>
            <pc:docMk/>
            <pc:sldMk cId="661321941" sldId="2109"/>
            <ac:spMk id="11" creationId="{B5CF4BC1-13F9-4D25-91E0-11BBB3B1D1D3}"/>
          </ac:spMkLst>
        </pc:spChg>
      </pc:sldChg>
      <pc:sldChg chg="modSp add mod">
        <pc:chgData name="Kamalineisabella J" userId="f8afe94d-efee-426c-873e-816e9e612b24" providerId="ADAL" clId="{2699B1DE-FC1B-48E8-80D4-8E60DA12C1B0}" dt="2022-03-29T07:36:07.518" v="604" actId="14100"/>
        <pc:sldMkLst>
          <pc:docMk/>
          <pc:sldMk cId="564713612" sldId="2110"/>
        </pc:sldMkLst>
        <pc:picChg chg="mod">
          <ac:chgData name="Kamalineisabella J" userId="f8afe94d-efee-426c-873e-816e9e612b24" providerId="ADAL" clId="{2699B1DE-FC1B-48E8-80D4-8E60DA12C1B0}" dt="2022-03-29T07:36:07.518" v="604" actId="14100"/>
          <ac:picMkLst>
            <pc:docMk/>
            <pc:sldMk cId="564713612" sldId="2110"/>
            <ac:picMk id="12" creationId="{97894EF0-5554-4C8D-BF05-36F25BA0FAFE}"/>
          </ac:picMkLst>
        </pc:picChg>
      </pc:sldChg>
      <pc:sldChg chg="modSp add mod">
        <pc:chgData name="Kamalineisabella J" userId="f8afe94d-efee-426c-873e-816e9e612b24" providerId="ADAL" clId="{2699B1DE-FC1B-48E8-80D4-8E60DA12C1B0}" dt="2022-03-29T07:36:11.335" v="605" actId="14100"/>
        <pc:sldMkLst>
          <pc:docMk/>
          <pc:sldMk cId="4063424403" sldId="2111"/>
        </pc:sldMkLst>
        <pc:picChg chg="mod">
          <ac:chgData name="Kamalineisabella J" userId="f8afe94d-efee-426c-873e-816e9e612b24" providerId="ADAL" clId="{2699B1DE-FC1B-48E8-80D4-8E60DA12C1B0}" dt="2022-03-29T07:36:11.335" v="605" actId="14100"/>
          <ac:picMkLst>
            <pc:docMk/>
            <pc:sldMk cId="4063424403" sldId="2111"/>
            <ac:picMk id="12" creationId="{3723772D-B810-408F-ABE7-D37CC8C4D94E}"/>
          </ac:picMkLst>
        </pc:picChg>
      </pc:sldChg>
      <pc:sldChg chg="add">
        <pc:chgData name="Kamalineisabella J" userId="f8afe94d-efee-426c-873e-816e9e612b24" providerId="ADAL" clId="{2699B1DE-FC1B-48E8-80D4-8E60DA12C1B0}" dt="2022-03-31T07:41:30.629" v="606"/>
        <pc:sldMkLst>
          <pc:docMk/>
          <pc:sldMk cId="2815907115" sldId="2112"/>
        </pc:sldMkLst>
      </pc:sldChg>
      <pc:sldChg chg="add">
        <pc:chgData name="Kamalineisabella J" userId="f8afe94d-efee-426c-873e-816e9e612b24" providerId="ADAL" clId="{2699B1DE-FC1B-48E8-80D4-8E60DA12C1B0}" dt="2022-03-31T07:41:30.629" v="606"/>
        <pc:sldMkLst>
          <pc:docMk/>
          <pc:sldMk cId="2020327024" sldId="2113"/>
        </pc:sldMkLst>
      </pc:sldChg>
      <pc:sldChg chg="add">
        <pc:chgData name="Kamalineisabella J" userId="f8afe94d-efee-426c-873e-816e9e612b24" providerId="ADAL" clId="{2699B1DE-FC1B-48E8-80D4-8E60DA12C1B0}" dt="2022-03-31T07:41:30.629" v="606"/>
        <pc:sldMkLst>
          <pc:docMk/>
          <pc:sldMk cId="490476170" sldId="2114"/>
        </pc:sldMkLst>
      </pc:sldChg>
      <pc:sldChg chg="add">
        <pc:chgData name="Kamalineisabella J" userId="f8afe94d-efee-426c-873e-816e9e612b24" providerId="ADAL" clId="{2699B1DE-FC1B-48E8-80D4-8E60DA12C1B0}" dt="2022-03-31T07:41:30.629" v="606"/>
        <pc:sldMkLst>
          <pc:docMk/>
          <pc:sldMk cId="3024649305" sldId="2115"/>
        </pc:sldMkLst>
      </pc:sldChg>
      <pc:sldChg chg="add">
        <pc:chgData name="Kamalineisabella J" userId="f8afe94d-efee-426c-873e-816e9e612b24" providerId="ADAL" clId="{2699B1DE-FC1B-48E8-80D4-8E60DA12C1B0}" dt="2022-03-31T07:41:30.629" v="606"/>
        <pc:sldMkLst>
          <pc:docMk/>
          <pc:sldMk cId="995066240" sldId="2116"/>
        </pc:sldMkLst>
      </pc:sldChg>
      <pc:sldChg chg="add">
        <pc:chgData name="Kamalineisabella J" userId="f8afe94d-efee-426c-873e-816e9e612b24" providerId="ADAL" clId="{2699B1DE-FC1B-48E8-80D4-8E60DA12C1B0}" dt="2022-03-31T07:41:30.629" v="606"/>
        <pc:sldMkLst>
          <pc:docMk/>
          <pc:sldMk cId="2765694285" sldId="2117"/>
        </pc:sldMkLst>
      </pc:sldChg>
      <pc:sldChg chg="add">
        <pc:chgData name="Kamalineisabella J" userId="f8afe94d-efee-426c-873e-816e9e612b24" providerId="ADAL" clId="{2699B1DE-FC1B-48E8-80D4-8E60DA12C1B0}" dt="2022-03-31T07:41:30.629" v="606"/>
        <pc:sldMkLst>
          <pc:docMk/>
          <pc:sldMk cId="3946081645" sldId="2118"/>
        </pc:sldMkLst>
      </pc:sldChg>
      <pc:sldChg chg="add">
        <pc:chgData name="Kamalineisabella J" userId="f8afe94d-efee-426c-873e-816e9e612b24" providerId="ADAL" clId="{2699B1DE-FC1B-48E8-80D4-8E60DA12C1B0}" dt="2022-03-31T07:41:30.629" v="606"/>
        <pc:sldMkLst>
          <pc:docMk/>
          <pc:sldMk cId="822637515" sldId="2119"/>
        </pc:sldMkLst>
      </pc:sldChg>
      <pc:sldChg chg="add">
        <pc:chgData name="Kamalineisabella J" userId="f8afe94d-efee-426c-873e-816e9e612b24" providerId="ADAL" clId="{2699B1DE-FC1B-48E8-80D4-8E60DA12C1B0}" dt="2022-03-31T07:41:30.629" v="606"/>
        <pc:sldMkLst>
          <pc:docMk/>
          <pc:sldMk cId="446733518" sldId="2120"/>
        </pc:sldMkLst>
      </pc:sldChg>
      <pc:sldChg chg="add">
        <pc:chgData name="Kamalineisabella J" userId="f8afe94d-efee-426c-873e-816e9e612b24" providerId="ADAL" clId="{2699B1DE-FC1B-48E8-80D4-8E60DA12C1B0}" dt="2022-03-31T07:41:30.629" v="606"/>
        <pc:sldMkLst>
          <pc:docMk/>
          <pc:sldMk cId="1804417934" sldId="2121"/>
        </pc:sldMkLst>
      </pc:sldChg>
      <pc:sldChg chg="add">
        <pc:chgData name="Kamalineisabella J" userId="f8afe94d-efee-426c-873e-816e9e612b24" providerId="ADAL" clId="{2699B1DE-FC1B-48E8-80D4-8E60DA12C1B0}" dt="2022-03-31T07:41:30.629" v="606"/>
        <pc:sldMkLst>
          <pc:docMk/>
          <pc:sldMk cId="3524576818" sldId="2122"/>
        </pc:sldMkLst>
      </pc:sldChg>
      <pc:sldChg chg="add">
        <pc:chgData name="Kamalineisabella J" userId="f8afe94d-efee-426c-873e-816e9e612b24" providerId="ADAL" clId="{2699B1DE-FC1B-48E8-80D4-8E60DA12C1B0}" dt="2022-03-31T07:41:30.629" v="606"/>
        <pc:sldMkLst>
          <pc:docMk/>
          <pc:sldMk cId="905969639" sldId="2123"/>
        </pc:sldMkLst>
      </pc:sldChg>
      <pc:sldChg chg="add">
        <pc:chgData name="Kamalineisabella J" userId="f8afe94d-efee-426c-873e-816e9e612b24" providerId="ADAL" clId="{2699B1DE-FC1B-48E8-80D4-8E60DA12C1B0}" dt="2022-03-31T07:41:30.629" v="606"/>
        <pc:sldMkLst>
          <pc:docMk/>
          <pc:sldMk cId="3782250103" sldId="2124"/>
        </pc:sldMkLst>
      </pc:sldChg>
      <pc:sldChg chg="add">
        <pc:chgData name="Kamalineisabella J" userId="f8afe94d-efee-426c-873e-816e9e612b24" providerId="ADAL" clId="{2699B1DE-FC1B-48E8-80D4-8E60DA12C1B0}" dt="2022-03-31T07:41:30.629" v="606"/>
        <pc:sldMkLst>
          <pc:docMk/>
          <pc:sldMk cId="4138443744" sldId="2125"/>
        </pc:sldMkLst>
      </pc:sldChg>
      <pc:sldChg chg="add">
        <pc:chgData name="Kamalineisabella J" userId="f8afe94d-efee-426c-873e-816e9e612b24" providerId="ADAL" clId="{2699B1DE-FC1B-48E8-80D4-8E60DA12C1B0}" dt="2022-03-31T07:41:30.629" v="606"/>
        <pc:sldMkLst>
          <pc:docMk/>
          <pc:sldMk cId="327106567" sldId="2126"/>
        </pc:sldMkLst>
      </pc:sldChg>
      <pc:sldChg chg="add">
        <pc:chgData name="Kamalineisabella J" userId="f8afe94d-efee-426c-873e-816e9e612b24" providerId="ADAL" clId="{2699B1DE-FC1B-48E8-80D4-8E60DA12C1B0}" dt="2022-03-31T07:41:30.629" v="606"/>
        <pc:sldMkLst>
          <pc:docMk/>
          <pc:sldMk cId="2502454644" sldId="2127"/>
        </pc:sldMkLst>
      </pc:sldChg>
      <pc:sldChg chg="add">
        <pc:chgData name="Kamalineisabella J" userId="f8afe94d-efee-426c-873e-816e9e612b24" providerId="ADAL" clId="{2699B1DE-FC1B-48E8-80D4-8E60DA12C1B0}" dt="2022-03-31T07:41:30.629" v="606"/>
        <pc:sldMkLst>
          <pc:docMk/>
          <pc:sldMk cId="3208719115" sldId="2128"/>
        </pc:sldMkLst>
      </pc:sldChg>
      <pc:sldChg chg="add">
        <pc:chgData name="Kamalineisabella J" userId="f8afe94d-efee-426c-873e-816e9e612b24" providerId="ADAL" clId="{2699B1DE-FC1B-48E8-80D4-8E60DA12C1B0}" dt="2022-03-31T07:41:30.629" v="606"/>
        <pc:sldMkLst>
          <pc:docMk/>
          <pc:sldMk cId="2400009456" sldId="2129"/>
        </pc:sldMkLst>
      </pc:sldChg>
      <pc:sldChg chg="add">
        <pc:chgData name="Kamalineisabella J" userId="f8afe94d-efee-426c-873e-816e9e612b24" providerId="ADAL" clId="{2699B1DE-FC1B-48E8-80D4-8E60DA12C1B0}" dt="2022-03-31T07:41:30.629" v="606"/>
        <pc:sldMkLst>
          <pc:docMk/>
          <pc:sldMk cId="2100013493" sldId="2130"/>
        </pc:sldMkLst>
      </pc:sldChg>
      <pc:sldChg chg="add">
        <pc:chgData name="Kamalineisabella J" userId="f8afe94d-efee-426c-873e-816e9e612b24" providerId="ADAL" clId="{2699B1DE-FC1B-48E8-80D4-8E60DA12C1B0}" dt="2022-03-31T07:41:30.629" v="606"/>
        <pc:sldMkLst>
          <pc:docMk/>
          <pc:sldMk cId="4182719494" sldId="2131"/>
        </pc:sldMkLst>
      </pc:sldChg>
      <pc:sldChg chg="add">
        <pc:chgData name="Kamalineisabella J" userId="f8afe94d-efee-426c-873e-816e9e612b24" providerId="ADAL" clId="{2699B1DE-FC1B-48E8-80D4-8E60DA12C1B0}" dt="2022-03-31T07:41:30.629" v="606"/>
        <pc:sldMkLst>
          <pc:docMk/>
          <pc:sldMk cId="64152599" sldId="2132"/>
        </pc:sldMkLst>
      </pc:sldChg>
      <pc:sldChg chg="add">
        <pc:chgData name="Kamalineisabella J" userId="f8afe94d-efee-426c-873e-816e9e612b24" providerId="ADAL" clId="{2699B1DE-FC1B-48E8-80D4-8E60DA12C1B0}" dt="2022-03-31T07:41:30.629" v="606"/>
        <pc:sldMkLst>
          <pc:docMk/>
          <pc:sldMk cId="469434311" sldId="2133"/>
        </pc:sldMkLst>
      </pc:sldChg>
      <pc:sldChg chg="add">
        <pc:chgData name="Kamalineisabella J" userId="f8afe94d-efee-426c-873e-816e9e612b24" providerId="ADAL" clId="{2699B1DE-FC1B-48E8-80D4-8E60DA12C1B0}" dt="2022-03-31T07:41:30.629" v="606"/>
        <pc:sldMkLst>
          <pc:docMk/>
          <pc:sldMk cId="1652108613" sldId="2134"/>
        </pc:sldMkLst>
      </pc:sldChg>
      <pc:sldChg chg="add">
        <pc:chgData name="Kamalineisabella J" userId="f8afe94d-efee-426c-873e-816e9e612b24" providerId="ADAL" clId="{2699B1DE-FC1B-48E8-80D4-8E60DA12C1B0}" dt="2022-03-31T07:41:30.629" v="606"/>
        <pc:sldMkLst>
          <pc:docMk/>
          <pc:sldMk cId="4065998800" sldId="2135"/>
        </pc:sldMkLst>
      </pc:sldChg>
      <pc:sldChg chg="add">
        <pc:chgData name="Kamalineisabella J" userId="f8afe94d-efee-426c-873e-816e9e612b24" providerId="ADAL" clId="{2699B1DE-FC1B-48E8-80D4-8E60DA12C1B0}" dt="2022-03-31T07:41:30.629" v="606"/>
        <pc:sldMkLst>
          <pc:docMk/>
          <pc:sldMk cId="4066045498" sldId="2136"/>
        </pc:sldMkLst>
      </pc:sldChg>
      <pc:sldChg chg="add">
        <pc:chgData name="Kamalineisabella J" userId="f8afe94d-efee-426c-873e-816e9e612b24" providerId="ADAL" clId="{2699B1DE-FC1B-48E8-80D4-8E60DA12C1B0}" dt="2022-03-31T07:41:30.629" v="606"/>
        <pc:sldMkLst>
          <pc:docMk/>
          <pc:sldMk cId="2750132430" sldId="2137"/>
        </pc:sldMkLst>
      </pc:sldChg>
      <pc:sldChg chg="add">
        <pc:chgData name="Kamalineisabella J" userId="f8afe94d-efee-426c-873e-816e9e612b24" providerId="ADAL" clId="{2699B1DE-FC1B-48E8-80D4-8E60DA12C1B0}" dt="2022-03-31T07:41:30.629" v="606"/>
        <pc:sldMkLst>
          <pc:docMk/>
          <pc:sldMk cId="3572486695" sldId="2138"/>
        </pc:sldMkLst>
      </pc:sldChg>
      <pc:sldChg chg="add">
        <pc:chgData name="Kamalineisabella J" userId="f8afe94d-efee-426c-873e-816e9e612b24" providerId="ADAL" clId="{2699B1DE-FC1B-48E8-80D4-8E60DA12C1B0}" dt="2022-03-31T07:41:30.629" v="606"/>
        <pc:sldMkLst>
          <pc:docMk/>
          <pc:sldMk cId="1383211781" sldId="2139"/>
        </pc:sldMkLst>
      </pc:sldChg>
      <pc:sldChg chg="add">
        <pc:chgData name="Kamalineisabella J" userId="f8afe94d-efee-426c-873e-816e9e612b24" providerId="ADAL" clId="{2699B1DE-FC1B-48E8-80D4-8E60DA12C1B0}" dt="2022-03-31T07:41:30.629" v="606"/>
        <pc:sldMkLst>
          <pc:docMk/>
          <pc:sldMk cId="801553612" sldId="2140"/>
        </pc:sldMkLst>
      </pc:sldChg>
      <pc:sldChg chg="add">
        <pc:chgData name="Kamalineisabella J" userId="f8afe94d-efee-426c-873e-816e9e612b24" providerId="ADAL" clId="{2699B1DE-FC1B-48E8-80D4-8E60DA12C1B0}" dt="2022-03-31T07:41:30.629" v="606"/>
        <pc:sldMkLst>
          <pc:docMk/>
          <pc:sldMk cId="1141457337" sldId="2141"/>
        </pc:sldMkLst>
      </pc:sldChg>
      <pc:sldChg chg="add">
        <pc:chgData name="Kamalineisabella J" userId="f8afe94d-efee-426c-873e-816e9e612b24" providerId="ADAL" clId="{2699B1DE-FC1B-48E8-80D4-8E60DA12C1B0}" dt="2022-03-31T07:41:30.629" v="606"/>
        <pc:sldMkLst>
          <pc:docMk/>
          <pc:sldMk cId="486254532" sldId="2142"/>
        </pc:sldMkLst>
      </pc:sldChg>
      <pc:sldChg chg="add">
        <pc:chgData name="Kamalineisabella J" userId="f8afe94d-efee-426c-873e-816e9e612b24" providerId="ADAL" clId="{2699B1DE-FC1B-48E8-80D4-8E60DA12C1B0}" dt="2022-03-31T07:41:30.629" v="606"/>
        <pc:sldMkLst>
          <pc:docMk/>
          <pc:sldMk cId="3232287934" sldId="2143"/>
        </pc:sldMkLst>
      </pc:sldChg>
      <pc:sldChg chg="add">
        <pc:chgData name="Kamalineisabella J" userId="f8afe94d-efee-426c-873e-816e9e612b24" providerId="ADAL" clId="{2699B1DE-FC1B-48E8-80D4-8E60DA12C1B0}" dt="2022-03-31T07:41:30.629" v="606"/>
        <pc:sldMkLst>
          <pc:docMk/>
          <pc:sldMk cId="578898366" sldId="2144"/>
        </pc:sldMkLst>
      </pc:sldChg>
      <pc:sldChg chg="add">
        <pc:chgData name="Kamalineisabella J" userId="f8afe94d-efee-426c-873e-816e9e612b24" providerId="ADAL" clId="{2699B1DE-FC1B-48E8-80D4-8E60DA12C1B0}" dt="2022-03-31T07:41:30.629" v="606"/>
        <pc:sldMkLst>
          <pc:docMk/>
          <pc:sldMk cId="716684915" sldId="2145"/>
        </pc:sldMkLst>
      </pc:sldChg>
      <pc:sldChg chg="add">
        <pc:chgData name="Kamalineisabella J" userId="f8afe94d-efee-426c-873e-816e9e612b24" providerId="ADAL" clId="{2699B1DE-FC1B-48E8-80D4-8E60DA12C1B0}" dt="2022-03-31T07:41:30.629" v="606"/>
        <pc:sldMkLst>
          <pc:docMk/>
          <pc:sldMk cId="2016946191" sldId="2146"/>
        </pc:sldMkLst>
      </pc:sldChg>
      <pc:sldChg chg="add">
        <pc:chgData name="Kamalineisabella J" userId="f8afe94d-efee-426c-873e-816e9e612b24" providerId="ADAL" clId="{2699B1DE-FC1B-48E8-80D4-8E60DA12C1B0}" dt="2022-03-31T07:41:30.629" v="606"/>
        <pc:sldMkLst>
          <pc:docMk/>
          <pc:sldMk cId="4196586132" sldId="2147"/>
        </pc:sldMkLst>
      </pc:sldChg>
      <pc:sldChg chg="add">
        <pc:chgData name="Kamalineisabella J" userId="f8afe94d-efee-426c-873e-816e9e612b24" providerId="ADAL" clId="{2699B1DE-FC1B-48E8-80D4-8E60DA12C1B0}" dt="2022-03-31T07:41:30.629" v="606"/>
        <pc:sldMkLst>
          <pc:docMk/>
          <pc:sldMk cId="4073049663" sldId="2148"/>
        </pc:sldMkLst>
      </pc:sldChg>
      <pc:sldChg chg="add">
        <pc:chgData name="Kamalineisabella J" userId="f8afe94d-efee-426c-873e-816e9e612b24" providerId="ADAL" clId="{2699B1DE-FC1B-48E8-80D4-8E60DA12C1B0}" dt="2022-03-31T07:41:30.629" v="606"/>
        <pc:sldMkLst>
          <pc:docMk/>
          <pc:sldMk cId="2925042907" sldId="2149"/>
        </pc:sldMkLst>
      </pc:sldChg>
      <pc:sldChg chg="add">
        <pc:chgData name="Kamalineisabella J" userId="f8afe94d-efee-426c-873e-816e9e612b24" providerId="ADAL" clId="{2699B1DE-FC1B-48E8-80D4-8E60DA12C1B0}" dt="2022-03-31T07:41:30.629" v="606"/>
        <pc:sldMkLst>
          <pc:docMk/>
          <pc:sldMk cId="4187574681" sldId="2150"/>
        </pc:sldMkLst>
      </pc:sldChg>
      <pc:sldChg chg="add">
        <pc:chgData name="Kamalineisabella J" userId="f8afe94d-efee-426c-873e-816e9e612b24" providerId="ADAL" clId="{2699B1DE-FC1B-48E8-80D4-8E60DA12C1B0}" dt="2022-03-31T07:41:30.629" v="606"/>
        <pc:sldMkLst>
          <pc:docMk/>
          <pc:sldMk cId="1596527303" sldId="2151"/>
        </pc:sldMkLst>
      </pc:sldChg>
      <pc:sldChg chg="add">
        <pc:chgData name="Kamalineisabella J" userId="f8afe94d-efee-426c-873e-816e9e612b24" providerId="ADAL" clId="{2699B1DE-FC1B-48E8-80D4-8E60DA12C1B0}" dt="2022-03-31T07:41:30.629" v="606"/>
        <pc:sldMkLst>
          <pc:docMk/>
          <pc:sldMk cId="900575450" sldId="2152"/>
        </pc:sldMkLst>
      </pc:sldChg>
      <pc:sldChg chg="modSp add mod">
        <pc:chgData name="Kamalineisabella J" userId="f8afe94d-efee-426c-873e-816e9e612b24" providerId="ADAL" clId="{2699B1DE-FC1B-48E8-80D4-8E60DA12C1B0}" dt="2022-03-31T11:50:21.380" v="634" actId="20577"/>
        <pc:sldMkLst>
          <pc:docMk/>
          <pc:sldMk cId="2443366758" sldId="2153"/>
        </pc:sldMkLst>
        <pc:spChg chg="mod">
          <ac:chgData name="Kamalineisabella J" userId="f8afe94d-efee-426c-873e-816e9e612b24" providerId="ADAL" clId="{2699B1DE-FC1B-48E8-80D4-8E60DA12C1B0}" dt="2022-03-31T11:50:21.380" v="634" actId="20577"/>
          <ac:spMkLst>
            <pc:docMk/>
            <pc:sldMk cId="2443366758" sldId="2153"/>
            <ac:spMk id="2" creationId="{00000000-0000-0000-0000-000000000000}"/>
          </ac:spMkLst>
        </pc:spChg>
      </pc:sldChg>
      <pc:sldChg chg="modSp add mod">
        <pc:chgData name="Kamalineisabella J" userId="f8afe94d-efee-426c-873e-816e9e612b24" providerId="ADAL" clId="{2699B1DE-FC1B-48E8-80D4-8E60DA12C1B0}" dt="2022-03-31T12:04:05.115" v="742" actId="20577"/>
        <pc:sldMkLst>
          <pc:docMk/>
          <pc:sldMk cId="2328893104" sldId="2154"/>
        </pc:sldMkLst>
        <pc:spChg chg="mod">
          <ac:chgData name="Kamalineisabella J" userId="f8afe94d-efee-426c-873e-816e9e612b24" providerId="ADAL" clId="{2699B1DE-FC1B-48E8-80D4-8E60DA12C1B0}" dt="2022-03-31T12:04:05.115" v="742" actId="20577"/>
          <ac:spMkLst>
            <pc:docMk/>
            <pc:sldMk cId="2328893104" sldId="2154"/>
            <ac:spMk id="7" creationId="{15A4F25E-7210-40B5-896E-0D1B7EF24C4E}"/>
          </ac:spMkLst>
        </pc:spChg>
      </pc:sldChg>
      <pc:sldChg chg="modSp add mod">
        <pc:chgData name="Kamalineisabella J" userId="f8afe94d-efee-426c-873e-816e9e612b24" providerId="ADAL" clId="{2699B1DE-FC1B-48E8-80D4-8E60DA12C1B0}" dt="2022-03-31T12:06:10.919" v="749"/>
        <pc:sldMkLst>
          <pc:docMk/>
          <pc:sldMk cId="4194524902" sldId="2155"/>
        </pc:sldMkLst>
        <pc:spChg chg="mod">
          <ac:chgData name="Kamalineisabella J" userId="f8afe94d-efee-426c-873e-816e9e612b24" providerId="ADAL" clId="{2699B1DE-FC1B-48E8-80D4-8E60DA12C1B0}" dt="2022-03-31T12:06:10.919" v="749"/>
          <ac:spMkLst>
            <pc:docMk/>
            <pc:sldMk cId="4194524902" sldId="2155"/>
            <ac:spMk id="4" creationId="{00000000-0000-0000-0000-000000000000}"/>
          </ac:spMkLst>
        </pc:spChg>
      </pc:sldChg>
      <pc:sldChg chg="modSp add mod">
        <pc:chgData name="Kamalineisabella J" userId="f8afe94d-efee-426c-873e-816e9e612b24" providerId="ADAL" clId="{2699B1DE-FC1B-48E8-80D4-8E60DA12C1B0}" dt="2022-03-31T12:08:04.418" v="758"/>
        <pc:sldMkLst>
          <pc:docMk/>
          <pc:sldMk cId="1678585263" sldId="2156"/>
        </pc:sldMkLst>
        <pc:spChg chg="mod">
          <ac:chgData name="Kamalineisabella J" userId="f8afe94d-efee-426c-873e-816e9e612b24" providerId="ADAL" clId="{2699B1DE-FC1B-48E8-80D4-8E60DA12C1B0}" dt="2022-03-31T12:08:04.418" v="758"/>
          <ac:spMkLst>
            <pc:docMk/>
            <pc:sldMk cId="1678585263" sldId="2156"/>
            <ac:spMk id="4" creationId="{00000000-0000-0000-0000-000000000000}"/>
          </ac:spMkLst>
        </pc:spChg>
      </pc:sldChg>
      <pc:sldChg chg="modSp add mod">
        <pc:chgData name="Kamalineisabella J" userId="f8afe94d-efee-426c-873e-816e9e612b24" providerId="ADAL" clId="{2699B1DE-FC1B-48E8-80D4-8E60DA12C1B0}" dt="2022-03-31T12:09:08.902" v="763"/>
        <pc:sldMkLst>
          <pc:docMk/>
          <pc:sldMk cId="111193721" sldId="2157"/>
        </pc:sldMkLst>
        <pc:spChg chg="mod">
          <ac:chgData name="Kamalineisabella J" userId="f8afe94d-efee-426c-873e-816e9e612b24" providerId="ADAL" clId="{2699B1DE-FC1B-48E8-80D4-8E60DA12C1B0}" dt="2022-03-31T12:09:08.902" v="763"/>
          <ac:spMkLst>
            <pc:docMk/>
            <pc:sldMk cId="111193721" sldId="2157"/>
            <ac:spMk id="4" creationId="{00000000-0000-0000-0000-000000000000}"/>
          </ac:spMkLst>
        </pc:spChg>
      </pc:sldChg>
      <pc:sldChg chg="addSp delSp modSp add del mod">
        <pc:chgData name="Kamalineisabella J" userId="f8afe94d-efee-426c-873e-816e9e612b24" providerId="ADAL" clId="{2699B1DE-FC1B-48E8-80D4-8E60DA12C1B0}" dt="2022-04-06T05:23:05.151" v="829" actId="47"/>
        <pc:sldMkLst>
          <pc:docMk/>
          <pc:sldMk cId="162209914" sldId="2158"/>
        </pc:sldMkLst>
        <pc:spChg chg="mod">
          <ac:chgData name="Kamalineisabella J" userId="f8afe94d-efee-426c-873e-816e9e612b24" providerId="ADAL" clId="{2699B1DE-FC1B-48E8-80D4-8E60DA12C1B0}" dt="2022-04-06T05:23:01.244" v="825" actId="20577"/>
          <ac:spMkLst>
            <pc:docMk/>
            <pc:sldMk cId="162209914" sldId="2158"/>
            <ac:spMk id="4" creationId="{AB679DD6-BB4D-4DB2-858F-3D89BDEEACF9}"/>
          </ac:spMkLst>
        </pc:spChg>
        <pc:spChg chg="add del">
          <ac:chgData name="Kamalineisabella J" userId="f8afe94d-efee-426c-873e-816e9e612b24" providerId="ADAL" clId="{2699B1DE-FC1B-48E8-80D4-8E60DA12C1B0}" dt="2022-04-06T05:23:02.668" v="828" actId="478"/>
          <ac:spMkLst>
            <pc:docMk/>
            <pc:sldMk cId="162209914" sldId="2158"/>
            <ac:spMk id="7" creationId="{A1F85895-0104-4157-B14C-BD894B9E5B99}"/>
          </ac:spMkLst>
        </pc:spChg>
        <pc:graphicFrameChg chg="add del mod">
          <ac:chgData name="Kamalineisabella J" userId="f8afe94d-efee-426c-873e-816e9e612b24" providerId="ADAL" clId="{2699B1DE-FC1B-48E8-80D4-8E60DA12C1B0}" dt="2022-04-06T05:23:01.615" v="826"/>
          <ac:graphicFrameMkLst>
            <pc:docMk/>
            <pc:sldMk cId="162209914" sldId="2158"/>
            <ac:graphicFrameMk id="8" creationId="{CFCA89AC-E173-4D91-9181-639DDE611015}"/>
          </ac:graphicFrameMkLst>
        </pc:graphicFrameChg>
        <pc:graphicFrameChg chg="add del">
          <ac:chgData name="Kamalineisabella J" userId="f8afe94d-efee-426c-873e-816e9e612b24" providerId="ADAL" clId="{2699B1DE-FC1B-48E8-80D4-8E60DA12C1B0}" dt="2022-04-06T05:23:02.267" v="827" actId="478"/>
          <ac:graphicFrameMkLst>
            <pc:docMk/>
            <pc:sldMk cId="162209914" sldId="2158"/>
            <ac:graphicFrameMk id="10" creationId="{912E8919-A25A-4973-9765-65E16AE814F3}"/>
          </ac:graphicFrameMkLst>
        </pc:graphicFrameChg>
      </pc:sldChg>
    </pc:docChg>
  </pc:docChgLst>
  <pc:docChgLst>
    <pc:chgData name="Saranya Eswaran" userId="S::saranya.eswaran@smartcliff.in::bed5ea25-1e7f-42c9-9bd5-42f0f562dbb7" providerId="AD" clId="Web-{5918CAB9-E296-9C91-E882-C493DDF34A11}"/>
    <pc:docChg chg="modSld">
      <pc:chgData name="Saranya Eswaran" userId="S::saranya.eswaran@smartcliff.in::bed5ea25-1e7f-42c9-9bd5-42f0f562dbb7" providerId="AD" clId="Web-{5918CAB9-E296-9C91-E882-C493DDF34A11}" dt="2024-04-23T12:15:56.935" v="1"/>
      <pc:docMkLst>
        <pc:docMk/>
      </pc:docMkLst>
      <pc:sldChg chg="addSp delSp modSp mod modClrScheme chgLayout">
        <pc:chgData name="Saranya Eswaran" userId="S::saranya.eswaran@smartcliff.in::bed5ea25-1e7f-42c9-9bd5-42f0f562dbb7" providerId="AD" clId="Web-{5918CAB9-E296-9C91-E882-C493DDF34A11}" dt="2024-04-23T12:15:56.935" v="1"/>
        <pc:sldMkLst>
          <pc:docMk/>
          <pc:sldMk cId="87328902" sldId="1685"/>
        </pc:sldMkLst>
        <pc:spChg chg="mod ord">
          <ac:chgData name="Saranya Eswaran" userId="S::saranya.eswaran@smartcliff.in::bed5ea25-1e7f-42c9-9bd5-42f0f562dbb7" providerId="AD" clId="Web-{5918CAB9-E296-9C91-E882-C493DDF34A11}" dt="2024-04-23T12:15:56.935" v="1"/>
          <ac:spMkLst>
            <pc:docMk/>
            <pc:sldMk cId="87328902" sldId="1685"/>
            <ac:spMk id="2" creationId="{66B52C3B-E14A-44ED-9F95-822EC9463FD6}"/>
          </ac:spMkLst>
        </pc:spChg>
        <pc:spChg chg="mod ord">
          <ac:chgData name="Saranya Eswaran" userId="S::saranya.eswaran@smartcliff.in::bed5ea25-1e7f-42c9-9bd5-42f0f562dbb7" providerId="AD" clId="Web-{5918CAB9-E296-9C91-E882-C493DDF34A11}" dt="2024-04-23T12:15:56.935" v="1"/>
          <ac:spMkLst>
            <pc:docMk/>
            <pc:sldMk cId="87328902" sldId="1685"/>
            <ac:spMk id="3" creationId="{9692F0E7-2B6F-4DDC-8BEA-0AC17434B983}"/>
          </ac:spMkLst>
        </pc:spChg>
        <pc:spChg chg="mod ord">
          <ac:chgData name="Saranya Eswaran" userId="S::saranya.eswaran@smartcliff.in::bed5ea25-1e7f-42c9-9bd5-42f0f562dbb7" providerId="AD" clId="Web-{5918CAB9-E296-9C91-E882-C493DDF34A11}" dt="2024-04-23T12:15:56.935" v="1"/>
          <ac:spMkLst>
            <pc:docMk/>
            <pc:sldMk cId="87328902" sldId="1685"/>
            <ac:spMk id="4" creationId="{AB679DD6-BB4D-4DB2-858F-3D89BDEEACF9}"/>
          </ac:spMkLst>
        </pc:spChg>
        <pc:spChg chg="mod ord">
          <ac:chgData name="Saranya Eswaran" userId="S::saranya.eswaran@smartcliff.in::bed5ea25-1e7f-42c9-9bd5-42f0f562dbb7" providerId="AD" clId="Web-{5918CAB9-E296-9C91-E882-C493DDF34A11}" dt="2024-04-23T12:15:56.935" v="1"/>
          <ac:spMkLst>
            <pc:docMk/>
            <pc:sldMk cId="87328902" sldId="1685"/>
            <ac:spMk id="5" creationId="{55A92322-D235-4764-9178-D3BE35972EDC}"/>
          </ac:spMkLst>
        </pc:spChg>
        <pc:spChg chg="mod ord">
          <ac:chgData name="Saranya Eswaran" userId="S::saranya.eswaran@smartcliff.in::bed5ea25-1e7f-42c9-9bd5-42f0f562dbb7" providerId="AD" clId="Web-{5918CAB9-E296-9C91-E882-C493DDF34A11}" dt="2024-04-23T12:15:56.935" v="1"/>
          <ac:spMkLst>
            <pc:docMk/>
            <pc:sldMk cId="87328902" sldId="1685"/>
            <ac:spMk id="6" creationId="{D12EA89E-A5BF-4876-8FDC-296631CEC0E5}"/>
          </ac:spMkLst>
        </pc:spChg>
        <pc:spChg chg="add del mod ord">
          <ac:chgData name="Saranya Eswaran" userId="S::saranya.eswaran@smartcliff.in::bed5ea25-1e7f-42c9-9bd5-42f0f562dbb7" providerId="AD" clId="Web-{5918CAB9-E296-9C91-E882-C493DDF34A11}" dt="2024-04-23T12:15:56.935" v="1"/>
          <ac:spMkLst>
            <pc:docMk/>
            <pc:sldMk cId="87328902" sldId="1685"/>
            <ac:spMk id="7" creationId="{9664CB55-F495-A125-1EC0-10F7C12EE254}"/>
          </ac:spMkLst>
        </pc:spChg>
      </pc:sldChg>
    </pc:docChg>
  </pc:docChgLst>
  <pc:docChgLst>
    <pc:chgData name="Benita  Anandraj" userId="69235f29-2f69-4f29-aece-4a0fd1dc05c7" providerId="ADAL" clId="{434BF1DF-65EE-456B-87EA-F946F793FE85}"/>
    <pc:docChg chg="modSld">
      <pc:chgData name="Benita  Anandraj" userId="69235f29-2f69-4f29-aece-4a0fd1dc05c7" providerId="ADAL" clId="{434BF1DF-65EE-456B-87EA-F946F793FE85}" dt="2024-05-03T10:09:25.467" v="10" actId="20577"/>
      <pc:docMkLst>
        <pc:docMk/>
      </pc:docMkLst>
      <pc:sldChg chg="modSp mod">
        <pc:chgData name="Benita  Anandraj" userId="69235f29-2f69-4f29-aece-4a0fd1dc05c7" providerId="ADAL" clId="{434BF1DF-65EE-456B-87EA-F946F793FE85}" dt="2024-05-03T10:09:25.467" v="10" actId="20577"/>
        <pc:sldMkLst>
          <pc:docMk/>
          <pc:sldMk cId="3702394610" sldId="259"/>
        </pc:sldMkLst>
        <pc:spChg chg="mod">
          <ac:chgData name="Benita  Anandraj" userId="69235f29-2f69-4f29-aece-4a0fd1dc05c7" providerId="ADAL" clId="{434BF1DF-65EE-456B-87EA-F946F793FE85}" dt="2024-05-03T10:09:25.467" v="10" actId="20577"/>
          <ac:spMkLst>
            <pc:docMk/>
            <pc:sldMk cId="3702394610" sldId="259"/>
            <ac:spMk id="10" creationId="{00E89351-A7D7-4924-8E4E-A4185A7CA786}"/>
          </ac:spMkLst>
        </pc:spChg>
      </pc:sldChg>
    </pc:docChg>
  </pc:docChgLst>
  <pc:docChgLst>
    <pc:chgData name="Chitra Palanimuthu" userId="21b93247-b16a-4300-8caa-d783db40c620" providerId="ADAL" clId="{99F1B4C9-AB2A-4194-92E2-466797958336}"/>
    <pc:docChg chg="modSld">
      <pc:chgData name="Chitra Palanimuthu" userId="21b93247-b16a-4300-8caa-d783db40c620" providerId="ADAL" clId="{99F1B4C9-AB2A-4194-92E2-466797958336}" dt="2022-11-24T18:14:49.012" v="34" actId="20577"/>
      <pc:docMkLst>
        <pc:docMk/>
      </pc:docMkLst>
      <pc:sldChg chg="modSp mod">
        <pc:chgData name="Chitra Palanimuthu" userId="21b93247-b16a-4300-8caa-d783db40c620" providerId="ADAL" clId="{99F1B4C9-AB2A-4194-92E2-466797958336}" dt="2022-11-24T18:14:49.012" v="34" actId="20577"/>
        <pc:sldMkLst>
          <pc:docMk/>
          <pc:sldMk cId="1169479899" sldId="1770"/>
        </pc:sldMkLst>
        <pc:graphicFrameChg chg="modGraphic">
          <ac:chgData name="Chitra Palanimuthu" userId="21b93247-b16a-4300-8caa-d783db40c620" providerId="ADAL" clId="{99F1B4C9-AB2A-4194-92E2-466797958336}" dt="2022-11-24T18:14:49.012" v="34" actId="20577"/>
          <ac:graphicFrameMkLst>
            <pc:docMk/>
            <pc:sldMk cId="1169479899" sldId="1770"/>
            <ac:graphicFrameMk id="7" creationId="{9FF44E1B-8A55-4E44-B218-112D39A34EE0}"/>
          </ac:graphicFrameMkLst>
        </pc:graphicFrameChg>
      </pc:sldChg>
      <pc:sldChg chg="modSp mod">
        <pc:chgData name="Chitra Palanimuthu" userId="21b93247-b16a-4300-8caa-d783db40c620" providerId="ADAL" clId="{99F1B4C9-AB2A-4194-92E2-466797958336}" dt="2022-11-22T08:18:13.118" v="1" actId="6549"/>
        <pc:sldMkLst>
          <pc:docMk/>
          <pc:sldMk cId="434102764" sldId="1900"/>
        </pc:sldMkLst>
        <pc:spChg chg="mod">
          <ac:chgData name="Chitra Palanimuthu" userId="21b93247-b16a-4300-8caa-d783db40c620" providerId="ADAL" clId="{99F1B4C9-AB2A-4194-92E2-466797958336}" dt="2022-11-22T08:18:13.118" v="1" actId="6549"/>
          <ac:spMkLst>
            <pc:docMk/>
            <pc:sldMk cId="434102764" sldId="1900"/>
            <ac:spMk id="2" creationId="{66B52C3B-E14A-44ED-9F95-822EC9463FD6}"/>
          </ac:spMkLst>
        </pc:spChg>
      </pc:sldChg>
      <pc:sldChg chg="modSp mod">
        <pc:chgData name="Chitra Palanimuthu" userId="21b93247-b16a-4300-8caa-d783db40c620" providerId="ADAL" clId="{99F1B4C9-AB2A-4194-92E2-466797958336}" dt="2022-11-22T08:24:35.497" v="25" actId="20577"/>
        <pc:sldMkLst>
          <pc:docMk/>
          <pc:sldMk cId="2254335408" sldId="1902"/>
        </pc:sldMkLst>
        <pc:spChg chg="mod">
          <ac:chgData name="Chitra Palanimuthu" userId="21b93247-b16a-4300-8caa-d783db40c620" providerId="ADAL" clId="{99F1B4C9-AB2A-4194-92E2-466797958336}" dt="2022-11-22T08:24:35.497" v="25" actId="20577"/>
          <ac:spMkLst>
            <pc:docMk/>
            <pc:sldMk cId="2254335408" sldId="1902"/>
            <ac:spMk id="2" creationId="{66B52C3B-E14A-44ED-9F95-822EC9463FD6}"/>
          </ac:spMkLst>
        </pc:spChg>
        <pc:graphicFrameChg chg="modGraphic">
          <ac:chgData name="Chitra Palanimuthu" userId="21b93247-b16a-4300-8caa-d783db40c620" providerId="ADAL" clId="{99F1B4C9-AB2A-4194-92E2-466797958336}" dt="2022-11-22T08:22:46.952" v="6" actId="20577"/>
          <ac:graphicFrameMkLst>
            <pc:docMk/>
            <pc:sldMk cId="2254335408" sldId="1902"/>
            <ac:graphicFrameMk id="7" creationId="{3D966DF3-2029-4D64-8F59-1ACA457EF54C}"/>
          </ac:graphicFrameMkLst>
        </pc:graphicFrameChg>
      </pc:sldChg>
      <pc:sldChg chg="modSp mod">
        <pc:chgData name="Chitra Palanimuthu" userId="21b93247-b16a-4300-8caa-d783db40c620" providerId="ADAL" clId="{99F1B4C9-AB2A-4194-92E2-466797958336}" dt="2022-11-22T09:47:19.235" v="31" actId="6549"/>
        <pc:sldMkLst>
          <pc:docMk/>
          <pc:sldMk cId="3593483240" sldId="1921"/>
        </pc:sldMkLst>
        <pc:graphicFrameChg chg="modGraphic">
          <ac:chgData name="Chitra Palanimuthu" userId="21b93247-b16a-4300-8caa-d783db40c620" providerId="ADAL" clId="{99F1B4C9-AB2A-4194-92E2-466797958336}" dt="2022-11-22T09:47:19.235" v="31" actId="6549"/>
          <ac:graphicFrameMkLst>
            <pc:docMk/>
            <pc:sldMk cId="3593483240" sldId="1921"/>
            <ac:graphicFrameMk id="8" creationId="{21D61D23-3445-4240-9646-AE4FD328838D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12">
            <a:extLst>
              <a:ext uri="{FF2B5EF4-FFF2-40B4-BE49-F238E27FC236}">
                <a16:creationId xmlns:a16="http://schemas.microsoft.com/office/drawing/2014/main" id="{FDF90B2A-6B8D-2244-8DC9-BDE251A33C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5356" y="8388615"/>
            <a:ext cx="1981388" cy="652774"/>
          </a:xfrm>
          <a:prstGeom prst="rect">
            <a:avLst/>
          </a:prstGeom>
        </p:spPr>
      </p:pic>
      <p:sp>
        <p:nvSpPr>
          <p:cNvPr id="11" name="Fußzeilenplatzhalter 10"/>
          <p:cNvSpPr>
            <a:spLocks noGrp="1"/>
          </p:cNvSpPr>
          <p:nvPr>
            <p:ph type="ftr" sz="quarter" idx="2"/>
          </p:nvPr>
        </p:nvSpPr>
        <p:spPr>
          <a:xfrm>
            <a:off x="323682" y="8575889"/>
            <a:ext cx="2971800" cy="2782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9302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pos="7265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01FE0-5E4A-4E7D-A243-7645F1B6A6BB}" type="datetimeFigureOut">
              <a:rPr lang="en-US" smtClean="0"/>
              <a:pPr/>
              <a:t>5/3/2024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err="1"/>
              <a:t>Formatvorlagen</a:t>
            </a:r>
            <a:r>
              <a:rPr lang="en-US" dirty="0"/>
              <a:t> des </a:t>
            </a:r>
            <a:r>
              <a:rPr lang="en-US" dirty="0" err="1"/>
              <a:t>Textmasters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9AB2E-FDE1-4BC6-85B4-B5D76715CF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935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9AB2E-FDE1-4BC6-85B4-B5D76715CF3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83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AB2E-FDE1-4BC6-85B4-B5D76715CF3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484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AB2E-FDE1-4BC6-85B4-B5D76715CF3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762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AB2E-FDE1-4BC6-85B4-B5D76715CF3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56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982664" y="1160463"/>
            <a:ext cx="7543820" cy="1986498"/>
          </a:xfrm>
        </p:spPr>
        <p:txBody>
          <a:bodyPr anchor="b"/>
          <a:lstStyle>
            <a:lvl1pPr algn="l">
              <a:defRPr sz="4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42pt, bold</a:t>
            </a:r>
            <a:br>
              <a:rPr lang="en-US" dirty="0"/>
            </a:br>
            <a:r>
              <a:rPr lang="en-US" dirty="0"/>
              <a:t>max. 3 lines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82663" y="3388282"/>
            <a:ext cx="7543819" cy="293069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Presentation subtitle, 20pt, max. 1 line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43EC69-A9A8-46BA-B101-6BF95CBB51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2663" y="3934800"/>
            <a:ext cx="7543819" cy="219117"/>
          </a:xfrm>
        </p:spPr>
        <p:txBody>
          <a:bodyPr/>
          <a:lstStyle>
            <a:lvl1pPr>
              <a:spcBef>
                <a:spcPts val="0"/>
              </a:spcBef>
              <a:defRPr sz="1400" b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Date, 14PT, Black, capital letters</a:t>
            </a:r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673561-A6C8-4FB0-A31C-E1F54A5961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234" y="-92364"/>
            <a:ext cx="1497739" cy="74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88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3_text_boxes_and_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7" hasCustomPrompt="1"/>
          </p:nvPr>
        </p:nvSpPr>
        <p:spPr>
          <a:xfrm>
            <a:off x="982662" y="1449388"/>
            <a:ext cx="3448800" cy="232473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4" name="Bildplatzhalter 11"/>
          <p:cNvSpPr>
            <a:spLocks noGrp="1"/>
          </p:cNvSpPr>
          <p:nvPr>
            <p:ph type="pic" sz="quarter" idx="18" hasCustomPrompt="1"/>
          </p:nvPr>
        </p:nvSpPr>
        <p:spPr>
          <a:xfrm>
            <a:off x="4719462" y="1449388"/>
            <a:ext cx="3448800" cy="232473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5" name="Bildplatzhalter 11"/>
          <p:cNvSpPr>
            <a:spLocks noGrp="1"/>
          </p:cNvSpPr>
          <p:nvPr>
            <p:ph type="pic" sz="quarter" idx="19" hasCustomPrompt="1"/>
          </p:nvPr>
        </p:nvSpPr>
        <p:spPr>
          <a:xfrm>
            <a:off x="8462612" y="1449388"/>
            <a:ext cx="3448800" cy="232473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Arrays &amp; Functions  |  © SmartCliff  |  Internal  |  Version 1.0  </a:t>
            </a:r>
            <a:endParaRPr lang="en-US" dirty="0"/>
          </a:p>
        </p:txBody>
      </p:sp>
      <p:sp>
        <p:nvSpPr>
          <p:cNvPr id="19" name="Untertitel 2">
            <a:extLst>
              <a:ext uri="{FF2B5EF4-FFF2-40B4-BE49-F238E27FC236}">
                <a16:creationId xmlns:a16="http://schemas.microsoft.com/office/drawing/2014/main" id="{24314A69-5AB4-4634-9F90-13D8B3A0BEA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82662" y="3913821"/>
            <a:ext cx="3448800" cy="11376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1100" b="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Flowing Text level, Verdana, 11 </a:t>
            </a:r>
            <a:r>
              <a:rPr lang="en-GB" noProof="0" dirty="0" err="1"/>
              <a:t>pt</a:t>
            </a:r>
            <a:endParaRPr lang="en-GB" noProof="0" dirty="0"/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3A925377-5D13-4DEC-99D1-1EAA25E321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19462" y="3913189"/>
            <a:ext cx="3448226" cy="1138238"/>
          </a:xfrm>
        </p:spPr>
        <p:txBody>
          <a:bodyPr/>
          <a:lstStyle>
            <a:lvl1pPr>
              <a:defRPr sz="11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Flowing Text level, Verdana, 11 </a:t>
            </a:r>
            <a:r>
              <a:rPr lang="en-GB" noProof="0" dirty="0" err="1"/>
              <a:t>pt</a:t>
            </a:r>
            <a:endParaRPr lang="en-GB" noProof="0" dirty="0"/>
          </a:p>
        </p:txBody>
      </p:sp>
      <p:sp>
        <p:nvSpPr>
          <p:cNvPr id="31" name="Textplatzhalter 30">
            <a:extLst>
              <a:ext uri="{FF2B5EF4-FFF2-40B4-BE49-F238E27FC236}">
                <a16:creationId xmlns:a16="http://schemas.microsoft.com/office/drawing/2014/main" id="{B2C22B51-9BCC-4306-98B7-D4011A0F69B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62612" y="3913189"/>
            <a:ext cx="3442051" cy="1138238"/>
          </a:xfrm>
        </p:spPr>
        <p:txBody>
          <a:bodyPr/>
          <a:lstStyle>
            <a:lvl1pPr>
              <a:defRPr sz="11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Flowing Text level, Verdana, 11 </a:t>
            </a:r>
            <a:r>
              <a:rPr lang="en-GB" noProof="0" dirty="0" err="1"/>
              <a:t>pt</a:t>
            </a:r>
            <a:endParaRPr lang="en-GB" noProof="0" dirty="0"/>
          </a:p>
        </p:txBody>
      </p:sp>
      <p:sp>
        <p:nvSpPr>
          <p:cNvPr id="16" name="Titelplatzhalter 1">
            <a:extLst>
              <a:ext uri="{FF2B5EF4-FFF2-40B4-BE49-F238E27FC236}">
                <a16:creationId xmlns:a16="http://schemas.microsoft.com/office/drawing/2014/main" id="{5F7203BF-1C0F-4BBC-ACB8-1F5A4BA29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3" y="645896"/>
            <a:ext cx="10922400" cy="3814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79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abl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10C3-6450-40E4-89F2-150E281E7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3" y="645896"/>
            <a:ext cx="10915650" cy="38148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D7958-340B-45BF-8F42-4D74A69262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Arrays &amp; Functions  |  © SmartCliff  |  Internal  |  Version 1.0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D2834-41A4-4D66-96D8-D4E923C9DD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F5CD764-8B09-4FA3-8416-ABA24B703D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0BE761BF-FFA9-468C-925A-7C826D80DF28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982663" y="1449388"/>
            <a:ext cx="10922000" cy="4572000"/>
          </a:xfrm>
        </p:spPr>
        <p:txBody>
          <a:bodyPr/>
          <a:lstStyle/>
          <a:p>
            <a:r>
              <a:rPr lang="en-US"/>
              <a:t>Click icon to add table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288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Only_Headlin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Arrays &amp; Functions  |  © SmartCliff  |  Internal  |  Version 1.0  </a:t>
            </a:r>
            <a:endParaRPr lang="en-US" dirty="0"/>
          </a:p>
        </p:txBody>
      </p:sp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21E8B4DA-85BA-4264-B448-2E1258C05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3" y="645896"/>
            <a:ext cx="10922400" cy="3814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298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Only_Headlin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Arrays &amp; Functions  |  © SmartCliff  |  Internal  |  Version 1.0  </a:t>
            </a:r>
            <a:endParaRPr lang="en-US" dirty="0"/>
          </a:p>
        </p:txBody>
      </p:sp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21E8B4DA-85BA-4264-B448-2E1258C05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3" y="645896"/>
            <a:ext cx="10922400" cy="3814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1077E46-F0BB-4110-99FE-87E6A715446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49219614"/>
              </p:ext>
            </p:extLst>
          </p:nvPr>
        </p:nvGraphicFramePr>
        <p:xfrm>
          <a:off x="982661" y="1691216"/>
          <a:ext cx="10928752" cy="352086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464376">
                  <a:extLst>
                    <a:ext uri="{9D8B030D-6E8A-4147-A177-3AD203B41FA5}">
                      <a16:colId xmlns:a16="http://schemas.microsoft.com/office/drawing/2014/main" val="1595903310"/>
                    </a:ext>
                  </a:extLst>
                </a:gridCol>
                <a:gridCol w="5464376">
                  <a:extLst>
                    <a:ext uri="{9D8B030D-6E8A-4147-A177-3AD203B41FA5}">
                      <a16:colId xmlns:a16="http://schemas.microsoft.com/office/drawing/2014/main" val="1459721838"/>
                    </a:ext>
                  </a:extLst>
                </a:gridCol>
              </a:tblGrid>
              <a:tr h="4401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152225"/>
                  </a:ext>
                </a:extLst>
              </a:tr>
              <a:tr h="4401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426369"/>
                  </a:ext>
                </a:extLst>
              </a:tr>
              <a:tr h="4401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628386"/>
                  </a:ext>
                </a:extLst>
              </a:tr>
              <a:tr h="4401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943420"/>
                  </a:ext>
                </a:extLst>
              </a:tr>
              <a:tr h="4401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023143"/>
                  </a:ext>
                </a:extLst>
              </a:tr>
              <a:tr h="4401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390784"/>
                  </a:ext>
                </a:extLst>
              </a:tr>
              <a:tr h="4401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655599"/>
                  </a:ext>
                </a:extLst>
              </a:tr>
              <a:tr h="4401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875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191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Only_Headline_Purp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929741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Arrays &amp; Functions  |  © SmartCliff  |  Internal  |  Version 1.0  </a:t>
            </a:r>
            <a:endParaRPr lang="en-US" dirty="0"/>
          </a:p>
        </p:txBody>
      </p:sp>
      <p:sp>
        <p:nvSpPr>
          <p:cNvPr id="10" name="Titelplatzhalter 1">
            <a:extLst>
              <a:ext uri="{FF2B5EF4-FFF2-40B4-BE49-F238E27FC236}">
                <a16:creationId xmlns:a16="http://schemas.microsoft.com/office/drawing/2014/main" id="{6A95F389-AE48-4F32-9F35-395BF54E3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3" y="645896"/>
            <a:ext cx="9297410" cy="3814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39C1585F-416F-465A-A0F6-C3BC560929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044" y="-103367"/>
            <a:ext cx="1452659" cy="72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36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Half_Pictur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6094800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537959" y="851405"/>
            <a:ext cx="5373453" cy="9885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Title, 24pt, bold,</a:t>
            </a:r>
            <a:br>
              <a:rPr lang="en-US" dirty="0"/>
            </a:br>
            <a:r>
              <a:rPr lang="en-US" dirty="0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537959" y="2419351"/>
            <a:ext cx="5366704" cy="3602037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Arrays &amp; Functions  |  © SmartCliff  |  Internal  |  Version 1.0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673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6097200" y="0"/>
            <a:ext cx="6094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982662" y="944563"/>
            <a:ext cx="4709477" cy="5081255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5" name="Titel 1"/>
          <p:cNvSpPr>
            <a:spLocks noGrp="1"/>
          </p:cNvSpPr>
          <p:nvPr>
            <p:ph type="title" hasCustomPrompt="1"/>
          </p:nvPr>
        </p:nvSpPr>
        <p:spPr>
          <a:xfrm>
            <a:off x="6537959" y="854000"/>
            <a:ext cx="5373453" cy="9885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Title, 24pt, bold,</a:t>
            </a:r>
            <a:br>
              <a:rPr lang="en-US" dirty="0"/>
            </a:br>
            <a:r>
              <a:rPr lang="en-US" dirty="0"/>
              <a:t>max. 2 lines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537959" y="2419200"/>
            <a:ext cx="5366704" cy="3602037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Arrays &amp; Functions  |  © SmartCliff  |  Internal  |  Version 1.0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600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6097200" y="0"/>
            <a:ext cx="6094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82663" y="862371"/>
            <a:ext cx="4526597" cy="9885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Title, 24pt, bold,</a:t>
            </a:r>
            <a:br>
              <a:rPr lang="en-US" dirty="0"/>
            </a:br>
            <a:r>
              <a:rPr lang="en-US" dirty="0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82663" y="2403387"/>
            <a:ext cx="4520911" cy="3602037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6400799" y="944563"/>
            <a:ext cx="5503863" cy="3581586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400799" y="4738283"/>
            <a:ext cx="5503864" cy="1267142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Arrays &amp; Functions  |  © SmartCliff  |  Internal  |  Version 1.0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2625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iagram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6097200" y="0"/>
            <a:ext cx="6094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iagrammplatzhalter 10"/>
          <p:cNvSpPr>
            <a:spLocks noGrp="1"/>
          </p:cNvSpPr>
          <p:nvPr>
            <p:ph type="chart" sz="quarter" idx="14"/>
          </p:nvPr>
        </p:nvSpPr>
        <p:spPr>
          <a:xfrm>
            <a:off x="6400800" y="938164"/>
            <a:ext cx="5503863" cy="5067261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Arrays &amp; Functions  |  © SmartCliff  |  Internal  |  Version 1.0  </a:t>
            </a:r>
            <a:endParaRPr lang="en-US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4C2EEA5B-B8B4-4E8B-AC97-B3CA087508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2663" y="862371"/>
            <a:ext cx="4526597" cy="9885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Title, 24pt, bold,</a:t>
            </a:r>
            <a:br>
              <a:rPr lang="en-US" dirty="0"/>
            </a:br>
            <a:r>
              <a:rPr lang="en-US" dirty="0"/>
              <a:t>max. 2 lines</a:t>
            </a:r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29FD0944-B50E-40DE-A117-8A579BBB03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2663" y="2403387"/>
            <a:ext cx="4520911" cy="3602037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</p:spTree>
    <p:extLst>
      <p:ext uri="{BB962C8B-B14F-4D97-AF65-F5344CB8AC3E}">
        <p14:creationId xmlns:p14="http://schemas.microsoft.com/office/powerpoint/2010/main" val="27487199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_Left_2_Text_Boxes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3870325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161000" y="851405"/>
            <a:ext cx="7749352" cy="9885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Title, 24pt, bold,</a:t>
            </a:r>
            <a:br>
              <a:rPr lang="en-US" dirty="0"/>
            </a:br>
            <a:r>
              <a:rPr lang="en-US" dirty="0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61000" y="2403476"/>
            <a:ext cx="3726000" cy="3602037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184352" y="2403476"/>
            <a:ext cx="3726000" cy="3602037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Arrays &amp; Functions  |  © SmartCliff  |  Internal  |  Version 1.0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Picture_lef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360843" y="1160463"/>
            <a:ext cx="7543820" cy="1986498"/>
          </a:xfrm>
        </p:spPr>
        <p:txBody>
          <a:bodyPr anchor="b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42pt, bold</a:t>
            </a:r>
            <a:br>
              <a:rPr lang="en-US" dirty="0"/>
            </a:br>
            <a:r>
              <a:rPr lang="en-US" dirty="0"/>
              <a:t>max. 3 lines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360842" y="3388282"/>
            <a:ext cx="7543819" cy="293069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subtitle, 20pt, max. 1 line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B13D6958-4274-44BC-85D6-76026FBDA53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60844" y="3933773"/>
            <a:ext cx="7543819" cy="219117"/>
          </a:xfrm>
        </p:spPr>
        <p:txBody>
          <a:bodyPr/>
          <a:lstStyle>
            <a:lvl1pPr>
              <a:spcBef>
                <a:spcPts val="0"/>
              </a:spcBef>
              <a:defRPr sz="1400"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Date, 14PT, Black, capital letters</a:t>
            </a:r>
            <a:endParaRPr lang="de-DE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35D2655-22EA-4123-8D48-15D510EBC0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094" y="-92364"/>
            <a:ext cx="1497739" cy="74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9708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_Left_4_Text_Boxes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5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3870325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lIns="0" anchor="ctr"/>
          <a:lstStyle>
            <a:lvl1pPr algn="ctr">
              <a:defRPr sz="36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161000" y="855047"/>
            <a:ext cx="7749352" cy="9885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Title, 24pt, bold,</a:t>
            </a:r>
            <a:br>
              <a:rPr lang="en-US" dirty="0"/>
            </a:br>
            <a:r>
              <a:rPr lang="en-US" dirty="0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61000" y="2406650"/>
            <a:ext cx="3726000" cy="1656000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184352" y="2406650"/>
            <a:ext cx="3726000" cy="1656000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161000" y="4349513"/>
            <a:ext cx="3726000" cy="1656000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184352" y="4349513"/>
            <a:ext cx="3726000" cy="1656000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Arrays &amp; Functions  |  © SmartCliff  |  Internal  |  Version 1.0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8658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 bwMode="ltGray">
          <a:xfrm>
            <a:off x="6874800" y="0"/>
            <a:ext cx="5317200" cy="6858000"/>
          </a:xfrm>
          <a:prstGeom prst="rect">
            <a:avLst/>
          </a:prstGeom>
          <a:solidFill>
            <a:srgbClr val="512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40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89014" y="883270"/>
            <a:ext cx="5317200" cy="9885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Title, 24pt, bold,</a:t>
            </a:r>
            <a:br>
              <a:rPr lang="en-US" dirty="0"/>
            </a:br>
            <a:r>
              <a:rPr lang="en-US" dirty="0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89013" y="2262958"/>
            <a:ext cx="5317200" cy="1656000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7" name="Textplatzhalter 7"/>
          <p:cNvSpPr>
            <a:spLocks noGrp="1"/>
          </p:cNvSpPr>
          <p:nvPr>
            <p:ph type="body" sz="quarter" idx="15" hasCustomPrompt="1"/>
          </p:nvPr>
        </p:nvSpPr>
        <p:spPr bwMode="ltGray">
          <a:xfrm>
            <a:off x="7400925" y="2262958"/>
            <a:ext cx="4503738" cy="165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Arrays &amp; Functions  |  © SmartCliff  |  Internal  |  Version 1.0  </a:t>
            </a:r>
            <a:endParaRPr 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D99E03F-33C2-4F9A-97EB-0FEA46149C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094" y="-92364"/>
            <a:ext cx="1497739" cy="74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3128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29D1A97-4450-4012-9ADB-C3F6F5FF22B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5" name="Picture 14" descr="Mountain reflected in lake">
            <a:extLst>
              <a:ext uri="{FF2B5EF4-FFF2-40B4-BE49-F238E27FC236}">
                <a16:creationId xmlns:a16="http://schemas.microsoft.com/office/drawing/2014/main" id="{3329C5DF-E9EB-4954-81F6-2885658A70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r="7470" b="-1"/>
          <a:stretch/>
        </p:blipFill>
        <p:spPr>
          <a:xfrm>
            <a:off x="2685472" y="10"/>
            <a:ext cx="9506528" cy="6857990"/>
          </a:xfrm>
          <a:custGeom>
            <a:avLst/>
            <a:gdLst/>
            <a:ahLst/>
            <a:cxnLst/>
            <a:rect l="l" t="t" r="r" b="b"/>
            <a:pathLst>
              <a:path w="9506528" h="6858000">
                <a:moveTo>
                  <a:pt x="6427633" y="0"/>
                </a:moveTo>
                <a:lnTo>
                  <a:pt x="9506528" y="0"/>
                </a:lnTo>
                <a:lnTo>
                  <a:pt x="9506528" y="1557082"/>
                </a:lnTo>
                <a:lnTo>
                  <a:pt x="4860617" y="6858000"/>
                </a:lnTo>
                <a:lnTo>
                  <a:pt x="417041" y="6858000"/>
                </a:lnTo>
                <a:close/>
                <a:moveTo>
                  <a:pt x="0" y="0"/>
                </a:moveTo>
                <a:lnTo>
                  <a:pt x="6427633" y="0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948941" y="1918496"/>
            <a:ext cx="6294119" cy="2623024"/>
          </a:xfrm>
        </p:spPr>
        <p:txBody>
          <a:bodyPr anchor="ctr"/>
          <a:lstStyle>
            <a:lvl1pPr algn="ctr">
              <a:defRPr sz="4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Quote, 42pt, bold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948940" y="4676395"/>
            <a:ext cx="6294120" cy="607985"/>
          </a:xfrm>
        </p:spPr>
        <p:txBody>
          <a:bodyPr/>
          <a:lstStyle>
            <a:lvl1pPr marL="0" indent="0" algn="ctr">
              <a:buNone/>
              <a:defRPr sz="15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Name, 15pt, bold, capital letters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Arrays &amp; Functions  |  © SmartCliff  |  Internal  |  Version 1.0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6607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C6F2BA4-369F-470F-8C65-3E1CEB7A185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5" name="Picture 14" descr="Mountain reflected in lake">
            <a:extLst>
              <a:ext uri="{FF2B5EF4-FFF2-40B4-BE49-F238E27FC236}">
                <a16:creationId xmlns:a16="http://schemas.microsoft.com/office/drawing/2014/main" id="{44005239-5E35-40FA-AD97-25E05F3D8C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r="7470" b="-1"/>
          <a:stretch/>
        </p:blipFill>
        <p:spPr>
          <a:xfrm>
            <a:off x="2685472" y="10"/>
            <a:ext cx="9506528" cy="6857990"/>
          </a:xfrm>
          <a:custGeom>
            <a:avLst/>
            <a:gdLst/>
            <a:ahLst/>
            <a:cxnLst/>
            <a:rect l="l" t="t" r="r" b="b"/>
            <a:pathLst>
              <a:path w="9506528" h="6858000">
                <a:moveTo>
                  <a:pt x="6427633" y="0"/>
                </a:moveTo>
                <a:lnTo>
                  <a:pt x="9506528" y="0"/>
                </a:lnTo>
                <a:lnTo>
                  <a:pt x="9506528" y="1557082"/>
                </a:lnTo>
                <a:lnTo>
                  <a:pt x="4860617" y="6858000"/>
                </a:lnTo>
                <a:lnTo>
                  <a:pt x="417041" y="6858000"/>
                </a:lnTo>
                <a:close/>
                <a:moveTo>
                  <a:pt x="0" y="0"/>
                </a:moveTo>
                <a:lnTo>
                  <a:pt x="6427633" y="0"/>
                </a:lnTo>
                <a:lnTo>
                  <a:pt x="0" y="1"/>
                </a:lnTo>
                <a:close/>
              </a:path>
            </a:pathLst>
          </a:custGeom>
          <a:solidFill>
            <a:srgbClr val="92D050"/>
          </a:solidFill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948941" y="2346960"/>
            <a:ext cx="6294119" cy="824467"/>
          </a:xfrm>
        </p:spPr>
        <p:txBody>
          <a:bodyPr anchor="b"/>
          <a:lstStyle>
            <a:lvl1pPr algn="ctr"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Statement, 24pt, bold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Arrays &amp; Functions  |  © SmartCliff  |  Internal  |  Version 1.0  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6542259-5C42-4B5C-8BFE-C3D877E21C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49575" y="3307080"/>
            <a:ext cx="6292850" cy="1204912"/>
          </a:xfrm>
        </p:spPr>
        <p:txBody>
          <a:bodyPr/>
          <a:lstStyle>
            <a:lvl1pPr algn="ctr">
              <a:defRPr sz="1100" b="0">
                <a:solidFill>
                  <a:schemeClr val="tx1"/>
                </a:solidFill>
              </a:defRPr>
            </a:lvl1pPr>
            <a:lvl2pPr algn="ctr">
              <a:defRPr sz="1100" b="0">
                <a:solidFill>
                  <a:schemeClr val="bg1"/>
                </a:solidFill>
              </a:defRPr>
            </a:lvl2pPr>
            <a:lvl3pPr algn="ctr">
              <a:defRPr sz="1100" b="0">
                <a:solidFill>
                  <a:schemeClr val="bg1"/>
                </a:solidFill>
              </a:defRPr>
            </a:lvl3pPr>
            <a:lvl4pPr algn="ctr">
              <a:defRPr sz="1100" b="0">
                <a:solidFill>
                  <a:schemeClr val="bg1"/>
                </a:solidFill>
              </a:defRPr>
            </a:lvl4pPr>
            <a:lvl5pPr algn="ctr">
              <a:defRPr sz="11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Flowing text level, 11 </a:t>
            </a:r>
            <a:r>
              <a:rPr lang="en-GB" noProof="0" dirty="0" err="1"/>
              <a:t>pt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512478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slide_Blac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ountain reflected in lake">
            <a:extLst>
              <a:ext uri="{FF2B5EF4-FFF2-40B4-BE49-F238E27FC236}">
                <a16:creationId xmlns:a16="http://schemas.microsoft.com/office/drawing/2014/main" id="{E1E14815-AC8D-4269-8F40-0BCDA23ED9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7470" b="-1"/>
          <a:stretch/>
        </p:blipFill>
        <p:spPr>
          <a:xfrm>
            <a:off x="2685472" y="10"/>
            <a:ext cx="9506528" cy="6857990"/>
          </a:xfrm>
          <a:custGeom>
            <a:avLst/>
            <a:gdLst/>
            <a:ahLst/>
            <a:cxnLst/>
            <a:rect l="l" t="t" r="r" b="b"/>
            <a:pathLst>
              <a:path w="9506528" h="6858000">
                <a:moveTo>
                  <a:pt x="6427633" y="0"/>
                </a:moveTo>
                <a:lnTo>
                  <a:pt x="9506528" y="0"/>
                </a:lnTo>
                <a:lnTo>
                  <a:pt x="9506528" y="1557082"/>
                </a:lnTo>
                <a:lnTo>
                  <a:pt x="4860617" y="6858000"/>
                </a:lnTo>
                <a:lnTo>
                  <a:pt x="417041" y="6858000"/>
                </a:lnTo>
                <a:close/>
                <a:moveTo>
                  <a:pt x="0" y="0"/>
                </a:moveTo>
                <a:lnTo>
                  <a:pt x="6427633" y="0"/>
                </a:lnTo>
                <a:lnTo>
                  <a:pt x="0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355117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slide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ountain reflected in lake">
            <a:extLst>
              <a:ext uri="{FF2B5EF4-FFF2-40B4-BE49-F238E27FC236}">
                <a16:creationId xmlns:a16="http://schemas.microsoft.com/office/drawing/2014/main" id="{8F284E6E-3CE6-4C6C-9FB7-E3EC8AC5A2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4681" r="-2" b="11077"/>
          <a:stretch/>
        </p:blipFill>
        <p:spPr>
          <a:xfrm>
            <a:off x="7711" y="6707"/>
            <a:ext cx="12184289" cy="68512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B44CE7-0934-4B49-92BB-4823E62E559C}"/>
              </a:ext>
            </a:extLst>
          </p:cNvPr>
          <p:cNvSpPr txBox="1"/>
          <p:nvPr userDrawn="1"/>
        </p:nvSpPr>
        <p:spPr>
          <a:xfrm>
            <a:off x="2668100" y="630517"/>
            <a:ext cx="68360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cap="all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  <a:endParaRPr lang="en-U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C50FEE-E671-40B7-9057-247823B47C3A}"/>
              </a:ext>
            </a:extLst>
          </p:cNvPr>
          <p:cNvSpPr/>
          <p:nvPr userDrawn="1"/>
        </p:nvSpPr>
        <p:spPr>
          <a:xfrm rot="2700000">
            <a:off x="6316135" y="5352159"/>
            <a:ext cx="230427" cy="2304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A14F09-6EE5-432F-8961-40F18B6CFC0C}"/>
              </a:ext>
            </a:extLst>
          </p:cNvPr>
          <p:cNvCxnSpPr/>
          <p:nvPr userDrawn="1"/>
        </p:nvCxnSpPr>
        <p:spPr>
          <a:xfrm flipH="1">
            <a:off x="4290571" y="5467372"/>
            <a:ext cx="1824221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2F4357-38B7-4AAD-889A-3565C0394CED}"/>
              </a:ext>
            </a:extLst>
          </p:cNvPr>
          <p:cNvCxnSpPr/>
          <p:nvPr userDrawn="1"/>
        </p:nvCxnSpPr>
        <p:spPr>
          <a:xfrm flipH="1">
            <a:off x="6767673" y="5467372"/>
            <a:ext cx="1747412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>
            <a:extLst>
              <a:ext uri="{FF2B5EF4-FFF2-40B4-BE49-F238E27FC236}">
                <a16:creationId xmlns:a16="http://schemas.microsoft.com/office/drawing/2014/main" id="{2E1CAC5B-B640-4066-B22C-E262E8CEE5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542" y="6111948"/>
            <a:ext cx="1497739" cy="74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07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Fre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495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Picture_left_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360843" y="1160463"/>
            <a:ext cx="7543820" cy="1986498"/>
          </a:xfrm>
        </p:spPr>
        <p:txBody>
          <a:bodyPr anchor="b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42pt, bold</a:t>
            </a:r>
            <a:br>
              <a:rPr lang="en-US" dirty="0"/>
            </a:br>
            <a:r>
              <a:rPr lang="en-US" dirty="0"/>
              <a:t>max. 3 lines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360842" y="3388282"/>
            <a:ext cx="7543819" cy="293069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subtitle, 20pt, max. 1 line</a:t>
            </a:r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-6350" y="0"/>
            <a:ext cx="3083863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EE5FD86-4C93-4534-8B40-492D99EE04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60845" y="3934800"/>
            <a:ext cx="7543818" cy="219117"/>
          </a:xfrm>
        </p:spPr>
        <p:txBody>
          <a:bodyPr/>
          <a:lstStyle>
            <a:lvl1pPr>
              <a:spcBef>
                <a:spcPts val="0"/>
              </a:spcBef>
              <a:defRPr sz="1400"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Date, 14PT, Black, capital letters</a:t>
            </a:r>
            <a:endParaRPr lang="de-DE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510BC0A-4648-4A4C-89F6-FA54E74678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7593" y="0"/>
            <a:ext cx="1455558" cy="72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05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black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82663" y="422911"/>
            <a:ext cx="10922000" cy="3543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2663" y="1449389"/>
            <a:ext cx="10922000" cy="45720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 marL="180975" indent="-180975">
              <a:buClr>
                <a:schemeClr val="bg1"/>
              </a:buClr>
              <a:defRPr sz="2000" baseline="0">
                <a:solidFill>
                  <a:schemeClr val="bg1"/>
                </a:solidFill>
              </a:defRPr>
            </a:lvl3pPr>
            <a:lvl4pPr marL="357188" indent="-176213">
              <a:defRPr sz="2000">
                <a:solidFill>
                  <a:schemeClr val="bg1"/>
                </a:solidFill>
              </a:defRPr>
            </a:lvl4pPr>
            <a:lvl5pPr marL="538163" indent="-180975">
              <a:defRPr sz="2000">
                <a:solidFill>
                  <a:schemeClr val="bg1"/>
                </a:solidFill>
              </a:defRPr>
            </a:lvl5pPr>
          </a:lstStyle>
          <a:p>
            <a:pPr lvl="2"/>
            <a:r>
              <a:rPr lang="en-US" dirty="0"/>
              <a:t>Topic One</a:t>
            </a:r>
          </a:p>
          <a:p>
            <a:pPr lvl="2"/>
            <a:r>
              <a:rPr lang="en-US" dirty="0"/>
              <a:t>Topic Two</a:t>
            </a:r>
          </a:p>
          <a:p>
            <a:pPr lvl="2"/>
            <a:r>
              <a:rPr lang="en-US" dirty="0"/>
              <a:t>Topic Three</a:t>
            </a:r>
          </a:p>
          <a:p>
            <a:pPr lvl="2"/>
            <a:r>
              <a:rPr lang="en-US" dirty="0"/>
              <a:t>Topic Four</a:t>
            </a:r>
          </a:p>
          <a:p>
            <a:pPr lvl="2"/>
            <a:r>
              <a:rPr lang="en-US" dirty="0"/>
              <a:t>Topic Five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Arrays &amp; Functions  |  © SmartCliff  |  Internal  |  Version 1.0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4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Arrays &amp; Functions  |  © SmartCliff  |  Internal  |  Version 1.0  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813D5FD-81A9-40A5-BD73-3048935781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9013" y="1449389"/>
            <a:ext cx="10915650" cy="4572000"/>
          </a:xfrm>
        </p:spPr>
        <p:txBody>
          <a:bodyPr/>
          <a:lstStyle>
            <a:lvl1pPr marL="176213" indent="-176213">
              <a:buFont typeface="Arial" panose="020B0604020202020204" pitchFamily="34" charset="0"/>
              <a:buChar char="•"/>
              <a:defRPr sz="2000" b="0">
                <a:solidFill>
                  <a:schemeClr val="tx2"/>
                </a:solidFill>
              </a:defRPr>
            </a:lvl1pPr>
            <a:lvl2pPr marL="176213" indent="-176213">
              <a:buFont typeface="Arial" panose="020B0604020202020204" pitchFamily="34" charset="0"/>
              <a:buChar char="•"/>
              <a:defRPr sz="2000" b="0">
                <a:solidFill>
                  <a:schemeClr val="tx2"/>
                </a:solidFill>
              </a:defRPr>
            </a:lvl2pPr>
            <a:lvl3pPr marL="176213" indent="-176213">
              <a:buFont typeface="Arial" panose="020B0604020202020204" pitchFamily="34" charset="0"/>
              <a:buChar char="•"/>
              <a:defRPr sz="2000" b="0">
                <a:solidFill>
                  <a:schemeClr val="tx2"/>
                </a:solidFill>
              </a:defRPr>
            </a:lvl3pPr>
            <a:lvl4pPr marL="176213" indent="-176213">
              <a:buFont typeface="Arial" panose="020B0604020202020204" pitchFamily="34" charset="0"/>
              <a:buChar char="•"/>
              <a:defRPr sz="2000" b="0">
                <a:solidFill>
                  <a:schemeClr val="tx2"/>
                </a:solidFill>
              </a:defRPr>
            </a:lvl4pPr>
            <a:lvl5pPr marL="176213" indent="-176213">
              <a:buFont typeface="Arial" panose="020B0604020202020204" pitchFamily="34" charset="0"/>
              <a:buChar char="•"/>
              <a:defRPr sz="20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Topic One</a:t>
            </a:r>
          </a:p>
          <a:p>
            <a:pPr lvl="0"/>
            <a:r>
              <a:rPr lang="en-US" dirty="0"/>
              <a:t>Topic Two</a:t>
            </a:r>
          </a:p>
          <a:p>
            <a:pPr lvl="0"/>
            <a:r>
              <a:rPr lang="en-US" dirty="0"/>
              <a:t>Topic Three</a:t>
            </a:r>
          </a:p>
          <a:p>
            <a:pPr lvl="0"/>
            <a:r>
              <a:rPr lang="en-US" dirty="0"/>
              <a:t>Topic Four</a:t>
            </a:r>
          </a:p>
          <a:p>
            <a:pPr lvl="0"/>
            <a:r>
              <a:rPr lang="en-US" dirty="0"/>
              <a:t>Topic Five</a:t>
            </a:r>
          </a:p>
        </p:txBody>
      </p:sp>
    </p:spTree>
    <p:extLst>
      <p:ext uri="{BB962C8B-B14F-4D97-AF65-F5344CB8AC3E}">
        <p14:creationId xmlns:p14="http://schemas.microsoft.com/office/powerpoint/2010/main" val="324830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_Pictur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20446C-EE8D-4E4C-A822-6EE273952E7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89013" y="2167996"/>
            <a:ext cx="4509262" cy="1379688"/>
          </a:xfrm>
        </p:spPr>
        <p:txBody>
          <a:bodyPr anchor="b"/>
          <a:lstStyle>
            <a:lvl1pPr>
              <a:defRPr sz="4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Chapter title,</a:t>
            </a:r>
            <a:br>
              <a:rPr lang="en-US" dirty="0"/>
            </a:br>
            <a:r>
              <a:rPr lang="en-US" dirty="0"/>
              <a:t>42pt., bold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82664" y="3879349"/>
            <a:ext cx="4515612" cy="607985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Subtitle, 20pt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Arrays &amp; Functions  |  © SmartCliff  |  Internal  |  Version 1.0  </a:t>
            </a:r>
            <a:endParaRPr lang="en-US" dirty="0"/>
          </a:p>
        </p:txBody>
      </p:sp>
      <p:pic>
        <p:nvPicPr>
          <p:cNvPr id="11" name="Picture 10" descr="Mountain reflected in lake">
            <a:extLst>
              <a:ext uri="{FF2B5EF4-FFF2-40B4-BE49-F238E27FC236}">
                <a16:creationId xmlns:a16="http://schemas.microsoft.com/office/drawing/2014/main" id="{6019A700-93FF-4990-9CDB-658EADDBAB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7470" b="-1"/>
          <a:stretch/>
        </p:blipFill>
        <p:spPr>
          <a:xfrm>
            <a:off x="2685472" y="10"/>
            <a:ext cx="9506528" cy="6857990"/>
          </a:xfrm>
          <a:custGeom>
            <a:avLst/>
            <a:gdLst/>
            <a:ahLst/>
            <a:cxnLst/>
            <a:rect l="l" t="t" r="r" b="b"/>
            <a:pathLst>
              <a:path w="9506528" h="6858000">
                <a:moveTo>
                  <a:pt x="6427633" y="0"/>
                </a:moveTo>
                <a:lnTo>
                  <a:pt x="9506528" y="0"/>
                </a:lnTo>
                <a:lnTo>
                  <a:pt x="9506528" y="1557082"/>
                </a:lnTo>
                <a:lnTo>
                  <a:pt x="4860617" y="6858000"/>
                </a:lnTo>
                <a:lnTo>
                  <a:pt x="417041" y="6858000"/>
                </a:lnTo>
                <a:close/>
                <a:moveTo>
                  <a:pt x="0" y="0"/>
                </a:moveTo>
                <a:lnTo>
                  <a:pt x="6427633" y="0"/>
                </a:lnTo>
                <a:lnTo>
                  <a:pt x="0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3997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_PIcture_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92725" y="0"/>
            <a:ext cx="5699275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89013" y="2167996"/>
            <a:ext cx="4509262" cy="1379688"/>
          </a:xfrm>
        </p:spPr>
        <p:txBody>
          <a:bodyPr anchor="b"/>
          <a:lstStyle>
            <a:lvl1pPr>
              <a:defRPr sz="4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Chapter title,</a:t>
            </a:r>
            <a:br>
              <a:rPr lang="en-US" dirty="0"/>
            </a:br>
            <a:r>
              <a:rPr lang="en-US" dirty="0"/>
              <a:t>42pt., bold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82664" y="3879349"/>
            <a:ext cx="4515612" cy="607985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Subtitle, 20pt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Arrays &amp; Functions  |  © SmartCliff  |  Internal  |  Version 1.0  </a:t>
            </a:r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6FB3992-54EF-4F1C-815D-B616C86E3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1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_text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82661" y="1449389"/>
            <a:ext cx="10922001" cy="4572000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010269EA-AB3B-443A-BBC6-3D966056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3" y="645896"/>
            <a:ext cx="10922400" cy="3814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Foliennummernplatzhalter 3">
            <a:extLst>
              <a:ext uri="{FF2B5EF4-FFF2-40B4-BE49-F238E27FC236}">
                <a16:creationId xmlns:a16="http://schemas.microsoft.com/office/drawing/2014/main" id="{C3EE4FB3-3329-4D10-8038-24CBCB4E74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88619" y="6291264"/>
            <a:ext cx="594043" cy="28089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E025119C-5CEB-49C9-AC3A-DDECC2B0C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Arrays &amp; Functions  |  © SmartCliff  |  Internal  |  Version 1.0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2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_text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82662" y="1449389"/>
            <a:ext cx="5317200" cy="4572000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587463" y="1449389"/>
            <a:ext cx="5317200" cy="4572000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Arrays &amp; Functions  |  © SmartCliff  |  Internal  |  Version 1.0  </a:t>
            </a:r>
            <a:endParaRPr lang="en-US" dirty="0"/>
          </a:p>
        </p:txBody>
      </p:sp>
      <p:sp>
        <p:nvSpPr>
          <p:cNvPr id="10" name="Titelplatzhalter 1">
            <a:extLst>
              <a:ext uri="{FF2B5EF4-FFF2-40B4-BE49-F238E27FC236}">
                <a16:creationId xmlns:a16="http://schemas.microsoft.com/office/drawing/2014/main" id="{B566814A-4E8F-4353-A38A-5DE43CCF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3" y="645896"/>
            <a:ext cx="10922400" cy="3814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24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89013" y="680400"/>
            <a:ext cx="10915650" cy="3814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Title, 20pt, bold, max. 1 line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89013" y="1439999"/>
            <a:ext cx="10915650" cy="45813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Arrays &amp; Functions  |  © SmartCliff  |  Internal  |  Version 1.0  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88619" y="6291264"/>
            <a:ext cx="594043" cy="280898"/>
          </a:xfrm>
          <a:prstGeom prst="rect">
            <a:avLst/>
          </a:prstGeom>
        </p:spPr>
        <p:txBody>
          <a:bodyPr vert="horz" lIns="91440" tIns="45720" rIns="108000" bIns="45720" rtlCol="0" anchor="ctr"/>
          <a:lstStyle>
            <a:lvl1pPr algn="r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6D21A63-5F8C-4BE3-93A0-B1ECFDE89244}"/>
              </a:ext>
            </a:extLst>
          </p:cNvPr>
          <p:cNvPicPr>
            <a:picLocks noChangeAspect="1"/>
          </p:cNvPicPr>
          <p:nvPr userDrawn="1"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712" y="81281"/>
            <a:ext cx="1394394" cy="36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6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74" r:id="rId11"/>
    <p:sldLayoutId id="2147483658" r:id="rId12"/>
    <p:sldLayoutId id="2147483676" r:id="rId13"/>
    <p:sldLayoutId id="2147483673" r:id="rId14"/>
    <p:sldLayoutId id="2147483663" r:id="rId15"/>
    <p:sldLayoutId id="2147483666" r:id="rId16"/>
    <p:sldLayoutId id="2147483665" r:id="rId17"/>
    <p:sldLayoutId id="2147483664" r:id="rId18"/>
    <p:sldLayoutId id="2147483669" r:id="rId19"/>
    <p:sldLayoutId id="2147483668" r:id="rId20"/>
    <p:sldLayoutId id="2147483670" r:id="rId21"/>
    <p:sldLayoutId id="2147483661" r:id="rId22"/>
    <p:sldLayoutId id="2147483662" r:id="rId23"/>
    <p:sldLayoutId id="2147483671" r:id="rId24"/>
    <p:sldLayoutId id="2147483672" r:id="rId25"/>
    <p:sldLayoutId id="2147483675" r:id="rId26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 baseline="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5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1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79388" indent="-179388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357188" indent="-1778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100" kern="1200" baseline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536575" indent="-179388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Font typeface="Verdana" panose="020B0604030504040204" pitchFamily="34" charset="0"/>
        <a:buChar char="–"/>
        <a:defRPr sz="11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715963" indent="-17462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Verdana" panose="020B0604030504040204" pitchFamily="34" charset="0"/>
        <a:buChar char="–"/>
        <a:defRPr sz="11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594" userDrawn="1">
          <p15:clr>
            <a:srgbClr val="F26B43"/>
          </p15:clr>
        </p15:guide>
        <p15:guide id="2" pos="7499" userDrawn="1">
          <p15:clr>
            <a:srgbClr val="F26B43"/>
          </p15:clr>
        </p15:guide>
        <p15:guide id="3" orient="horz" pos="4140" userDrawn="1">
          <p15:clr>
            <a:srgbClr val="F26B43"/>
          </p15:clr>
        </p15:guide>
        <p15:guide id="4" orient="horz" pos="3963" userDrawn="1">
          <p15:clr>
            <a:srgbClr val="F26B43"/>
          </p15:clr>
        </p15:guide>
        <p15:guide id="5" orient="horz" pos="3793" userDrawn="1">
          <p15:clr>
            <a:srgbClr val="F26B43"/>
          </p15:clr>
        </p15:guide>
        <p15:guide id="6" pos="619" userDrawn="1">
          <p15:clr>
            <a:srgbClr val="F26B43"/>
          </p15:clr>
        </p15:guide>
        <p15:guide id="7" orient="horz" pos="182" userDrawn="1">
          <p15:clr>
            <a:srgbClr val="F26B43"/>
          </p15:clr>
        </p15:guide>
        <p15:guide id="8" orient="horz" pos="595" userDrawn="1">
          <p15:clr>
            <a:srgbClr val="F26B43"/>
          </p15:clr>
        </p15:guide>
        <p15:guide id="9" orient="horz" pos="913" userDrawn="1">
          <p15:clr>
            <a:srgbClr val="F26B43"/>
          </p15:clr>
        </p15:guide>
        <p15:guide id="10" orient="horz" pos="4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hyperlink" Target="https://ardianet.sharepoint.com/sites/GRP-Branding/SitePages/Media.aspx" TargetMode="External"/><Relationship Id="rId4" Type="http://schemas.openxmlformats.org/officeDocument/2006/relationships/image" Target="../media/image5.sv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hyperlink" Target="https://ardianet.sharepoint.com/sites/GRP-Branding/SitePages/Media.aspx" TargetMode="External"/><Relationship Id="rId4" Type="http://schemas.openxmlformats.org/officeDocument/2006/relationships/image" Target="../media/image5.sv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71EA141-A858-5D59-3462-60B498CDE117}"/>
              </a:ext>
            </a:extLst>
          </p:cNvPr>
          <p:cNvGrpSpPr/>
          <p:nvPr/>
        </p:nvGrpSpPr>
        <p:grpSpPr>
          <a:xfrm>
            <a:off x="-21265" y="-10633"/>
            <a:ext cx="12223897" cy="6894330"/>
            <a:chOff x="-21265" y="-10633"/>
            <a:chExt cx="12223897" cy="6894330"/>
          </a:xfrm>
          <a:solidFill>
            <a:srgbClr val="322066"/>
          </a:solidFill>
        </p:grpSpPr>
        <p:sp>
          <p:nvSpPr>
            <p:cNvPr id="3" name="Half Frame 2">
              <a:extLst>
                <a:ext uri="{FF2B5EF4-FFF2-40B4-BE49-F238E27FC236}">
                  <a16:creationId xmlns:a16="http://schemas.microsoft.com/office/drawing/2014/main" id="{E849EC11-BB84-4AE7-622E-1A86DAA76AEF}"/>
                </a:ext>
              </a:extLst>
            </p:cNvPr>
            <p:cNvSpPr/>
            <p:nvPr/>
          </p:nvSpPr>
          <p:spPr>
            <a:xfrm rot="10800000">
              <a:off x="2665603" y="653142"/>
              <a:ext cx="9537029" cy="6230555"/>
            </a:xfrm>
            <a:prstGeom prst="halfFrame">
              <a:avLst>
                <a:gd name="adj1" fmla="val 8353"/>
                <a:gd name="adj2" fmla="val 1001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4" name="Half Frame 3">
              <a:extLst>
                <a:ext uri="{FF2B5EF4-FFF2-40B4-BE49-F238E27FC236}">
                  <a16:creationId xmlns:a16="http://schemas.microsoft.com/office/drawing/2014/main" id="{2C7C661D-A303-6CFF-DF14-765AAD219FEA}"/>
                </a:ext>
              </a:extLst>
            </p:cNvPr>
            <p:cNvSpPr/>
            <p:nvPr/>
          </p:nvSpPr>
          <p:spPr>
            <a:xfrm>
              <a:off x="-21265" y="-10633"/>
              <a:ext cx="9537029" cy="6230555"/>
            </a:xfrm>
            <a:prstGeom prst="halfFrame">
              <a:avLst>
                <a:gd name="adj1" fmla="val 8353"/>
                <a:gd name="adj2" fmla="val 1001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err="1"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9B5BC7D-9B12-CCE0-88AE-50455DABA7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314" y="2239808"/>
            <a:ext cx="3339368" cy="86823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33C0DE6-9ADD-34DB-3E19-36B4743D445D}"/>
              </a:ext>
            </a:extLst>
          </p:cNvPr>
          <p:cNvSpPr/>
          <p:nvPr/>
        </p:nvSpPr>
        <p:spPr>
          <a:xfrm>
            <a:off x="1226288" y="3108043"/>
            <a:ext cx="9739423" cy="1032455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5166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Segoe UI" panose="020B0502040204020203" pitchFamily="34" charset="0"/>
              </a:rPr>
              <a:t>SDE Readiness</a:t>
            </a:r>
            <a:r>
              <a:rPr kumimoji="0" lang="en-US" sz="6600" b="1" i="0" u="none" strike="noStrike" kern="1200" cap="none" spc="0" normalizeH="0" noProof="0">
                <a:ln>
                  <a:noFill/>
                </a:ln>
                <a:solidFill>
                  <a:srgbClr val="35166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Segoe UI" panose="020B0502040204020203" pitchFamily="34" charset="0"/>
              </a:rPr>
              <a:t> Training</a:t>
            </a:r>
            <a:endParaRPr kumimoji="0" lang="en-US" sz="6600" b="1" i="0" u="none" strike="noStrike" kern="1200" cap="none" spc="0" normalizeH="0" baseline="0" noProof="0">
              <a:ln>
                <a:noFill/>
              </a:ln>
              <a:solidFill>
                <a:srgbClr val="351661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D4802F1-5E2F-C7F9-C706-8487EB2BB195}"/>
              </a:ext>
            </a:extLst>
          </p:cNvPr>
          <p:cNvSpPr/>
          <p:nvPr/>
        </p:nvSpPr>
        <p:spPr>
          <a:xfrm>
            <a:off x="3656014" y="4140498"/>
            <a:ext cx="4879967" cy="477693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35166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Segoe UI" panose="020B0502040204020203" pitchFamily="34" charset="0"/>
              </a:rPr>
              <a:t>Empowering Tomorrow’s Innovators</a:t>
            </a:r>
          </a:p>
        </p:txBody>
      </p:sp>
    </p:spTree>
    <p:extLst>
      <p:ext uri="{BB962C8B-B14F-4D97-AF65-F5344CB8AC3E}">
        <p14:creationId xmlns:p14="http://schemas.microsoft.com/office/powerpoint/2010/main" val="2136166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Dimensional Array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444DB7-4078-4DAA-B42C-A578C7EF52D6}"/>
              </a:ext>
            </a:extLst>
          </p:cNvPr>
          <p:cNvSpPr txBox="1"/>
          <p:nvPr/>
        </p:nvSpPr>
        <p:spPr>
          <a:xfrm>
            <a:off x="982661" y="1411455"/>
            <a:ext cx="10928751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Create Array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 [] marks=new int[10];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//declaration and instantiation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(OR)</a:t>
            </a:r>
          </a:p>
          <a:p>
            <a:pPr marL="274320" indent="-27432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int marks[]=new int[10]; </a:t>
            </a:r>
          </a:p>
          <a:p>
            <a:pPr marL="274320" indent="-27432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[] operator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indication to the compiler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naming an array object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not an ordinary variable.</a:t>
            </a:r>
          </a:p>
          <a:p>
            <a:pPr marL="274320" indent="-27432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 Array is object, we use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new operator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create an array.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8FF03F9-686B-4E80-A352-C40F0B38B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</p:spPr>
        <p:txBody>
          <a:bodyPr/>
          <a:lstStyle/>
          <a:p>
            <a:r>
              <a:rPr lang="en-US" dirty="0"/>
              <a:t>Arrays &amp; Functions  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</p:spTree>
    <p:extLst>
      <p:ext uri="{BB962C8B-B14F-4D97-AF65-F5344CB8AC3E}">
        <p14:creationId xmlns:p14="http://schemas.microsoft.com/office/powerpoint/2010/main" val="2413525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Dimensional Array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4C4CB1-B1E1-4571-80E2-A9DD0C322F2D}"/>
              </a:ext>
            </a:extLst>
          </p:cNvPr>
          <p:cNvSpPr txBox="1"/>
          <p:nvPr/>
        </p:nvSpPr>
        <p:spPr>
          <a:xfrm>
            <a:off x="989012" y="1409935"/>
            <a:ext cx="10707095" cy="4396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 indent="-27432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Define or initialize Array values:</a:t>
            </a:r>
          </a:p>
          <a:p>
            <a:pPr marL="274320" indent="-27432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two ways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define the array values: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lvl="2" indent="-27432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During Declaration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int [] marks={89, 90, 67,35, 99, 80};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lvl="2" indent="-27432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Using index :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 marks[]=new int[10];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// declaration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3550" lvl="2" algn="just">
              <a:lnSpc>
                <a:spcPct val="150000"/>
              </a:lnSpc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marks[0]=89;</a:t>
            </a:r>
          </a:p>
          <a:p>
            <a:pPr marL="463550" lvl="2" algn="just">
              <a:lnSpc>
                <a:spcPct val="150000"/>
              </a:lnSpc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marks[1]=90;</a:t>
            </a:r>
          </a:p>
          <a:p>
            <a:pPr marL="463550" lvl="2" algn="just">
              <a:lnSpc>
                <a:spcPct val="150000"/>
              </a:lnSpc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………..</a:t>
            </a:r>
          </a:p>
          <a:p>
            <a:pPr marL="274320" lvl="2" indent="-27432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Array Length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To find the array length java provides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inbuilt length variable</a:t>
            </a:r>
          </a:p>
          <a:p>
            <a:pPr marL="274320" lvl="2" indent="-274320" algn="just">
              <a:lnSpc>
                <a:spcPct val="150000"/>
              </a:lnSpc>
              <a:spcBef>
                <a:spcPts val="6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marks.length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  //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assigns the size of marks array in to the variable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A762DFE-BE53-4DDC-AFDD-B38D08BD8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</p:spPr>
        <p:txBody>
          <a:bodyPr/>
          <a:lstStyle/>
          <a:p>
            <a:r>
              <a:rPr lang="en-US" dirty="0"/>
              <a:t>Arrays &amp; Functions  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</p:spTree>
    <p:extLst>
      <p:ext uri="{BB962C8B-B14F-4D97-AF65-F5344CB8AC3E}">
        <p14:creationId xmlns:p14="http://schemas.microsoft.com/office/powerpoint/2010/main" val="3840344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Dimensional Array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Arrays &amp; Functions  |  © SmartCliff  |  Internal  |  Version 1.0 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11623F-7001-4DFA-A7A7-A6FB72746949}"/>
              </a:ext>
            </a:extLst>
          </p:cNvPr>
          <p:cNvSpPr txBox="1"/>
          <p:nvPr/>
        </p:nvSpPr>
        <p:spPr>
          <a:xfrm>
            <a:off x="904239" y="1434880"/>
            <a:ext cx="10899141" cy="4355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 indent="-274320" algn="just">
              <a:lnSpc>
                <a:spcPct val="200000"/>
              </a:lnSpc>
              <a:spcBef>
                <a:spcPts val="600"/>
              </a:spcBef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Retrieving and Processing Array Elements</a:t>
            </a:r>
          </a:p>
          <a:p>
            <a:pPr marL="274320" indent="-274320" algn="just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Array elements are accessed using index value. The index starts with 0.</a:t>
            </a:r>
            <a:endParaRPr lang="en-I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 algn="just">
              <a:lnSpc>
                <a:spcPct val="200000"/>
              </a:lnSpc>
              <a:spcBef>
                <a:spcPts val="600"/>
              </a:spcBef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	  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element=marks[3];  //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retrieve 4</a:t>
            </a:r>
            <a:r>
              <a:rPr lang="en-IN" sz="18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 element of array</a:t>
            </a:r>
          </a:p>
          <a:p>
            <a:pPr marL="274320" indent="-274320" algn="just">
              <a:lnSpc>
                <a:spcPct val="200000"/>
              </a:lnSpc>
              <a:spcBef>
                <a:spcPts val="600"/>
              </a:spcBef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	   	   marks[4]= 100; //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update 100 into 5</a:t>
            </a:r>
            <a:r>
              <a:rPr lang="en-IN" sz="18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 position</a:t>
            </a:r>
          </a:p>
          <a:p>
            <a:pPr marL="274320" indent="-274320" algn="just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Since more number of elements are there in an array,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loops are more convenient way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to process.</a:t>
            </a:r>
          </a:p>
          <a:p>
            <a:pPr marL="274320" indent="-274320" algn="just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 general, array elements are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accessed and processed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for loop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for….each loop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1717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Dimensional Array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Arrays &amp; Functions  |  © SmartCliff  |  Internal  |  Version 1.0  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F7E664D-94B7-4D36-9E4C-ADA7F442F0C1}"/>
              </a:ext>
            </a:extLst>
          </p:cNvPr>
          <p:cNvGraphicFramePr>
            <a:graphicFrameLocks noGrp="1"/>
          </p:cNvGraphicFramePr>
          <p:nvPr/>
        </p:nvGraphicFramePr>
        <p:xfrm>
          <a:off x="996286" y="1452199"/>
          <a:ext cx="7592129" cy="452843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7592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8435">
                <a:tc>
                  <a:txBody>
                    <a:bodyPr/>
                    <a:lstStyle/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/**  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* The ArrayDemo1 class implements an application that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 * Illustrate the access array elements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*/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public class ArrayDemo1 {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public static void main(String[] </a:t>
                      </a:r>
                      <a:r>
                        <a:rPr lang="en-IN" sz="15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args</a:t>
                      </a: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{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	</a:t>
                      </a:r>
                      <a:r>
                        <a:rPr lang="en-IN" sz="15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[] marks = new </a:t>
                      </a:r>
                      <a:r>
                        <a:rPr lang="en-IN" sz="15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[3]; ; // create</a:t>
                      </a:r>
                      <a:r>
                        <a:rPr lang="en-IN" sz="15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array</a:t>
                      </a:r>
                      <a:endParaRPr lang="en-IN" sz="15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	marks[0] = 89;  //assign values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	marks[1] = 90;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	</a:t>
                      </a:r>
                      <a:r>
                        <a:rPr lang="en-IN" sz="15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("Element at index 0: " + marks[0]); //access elements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	</a:t>
                      </a:r>
                      <a:r>
                        <a:rPr lang="en-IN" sz="15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("Element at index 1: " + marks[1]);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	</a:t>
                      </a:r>
                      <a:r>
                        <a:rPr lang="en-IN" sz="15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("Element at index 2: " + marks[2]);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}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653CC05-DC56-4FC7-9873-CF0464E569AF}"/>
              </a:ext>
            </a:extLst>
          </p:cNvPr>
          <p:cNvSpPr txBox="1"/>
          <p:nvPr/>
        </p:nvSpPr>
        <p:spPr>
          <a:xfrm>
            <a:off x="8993529" y="1475351"/>
            <a:ext cx="2917884" cy="1564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 at index 0: 89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 at index 1: 90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 at index 2: 0</a:t>
            </a:r>
          </a:p>
        </p:txBody>
      </p:sp>
    </p:spTree>
    <p:extLst>
      <p:ext uri="{BB962C8B-B14F-4D97-AF65-F5344CB8AC3E}">
        <p14:creationId xmlns:p14="http://schemas.microsoft.com/office/powerpoint/2010/main" val="1616030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Dimensional Array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Arrays &amp; Functions  |  © SmartCliff  |  Internal  |  Version 1.0  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F7E664D-94B7-4D36-9E4C-ADA7F442F0C1}"/>
              </a:ext>
            </a:extLst>
          </p:cNvPr>
          <p:cNvGraphicFramePr>
            <a:graphicFrameLocks noGrp="1"/>
          </p:cNvGraphicFramePr>
          <p:nvPr/>
        </p:nvGraphicFramePr>
        <p:xfrm>
          <a:off x="996286" y="1429055"/>
          <a:ext cx="10819794" cy="452843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819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8435">
                <a:tc>
                  <a:txBody>
                    <a:bodyPr/>
                    <a:lstStyle/>
                    <a:p>
                      <a:pPr marL="274320" indent="-27432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IN" sz="16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/**  </a:t>
                      </a:r>
                    </a:p>
                    <a:p>
                      <a:pPr marL="274320" indent="-27432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IN" sz="16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* The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CustomerDetail</a:t>
                      </a:r>
                      <a:r>
                        <a:rPr lang="en-IN" sz="16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class implements an application that</a:t>
                      </a:r>
                    </a:p>
                    <a:p>
                      <a:pPr marL="274320" indent="-27432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IN" sz="16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 * Illustrate the access array elements</a:t>
                      </a:r>
                    </a:p>
                    <a:p>
                      <a:pPr marL="274320" indent="-27432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IN" sz="16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*/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IN" sz="16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public class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CustomerDetail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{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public static void main(String[]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args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 {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String[]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custName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new String[5]; ; // create array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custName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[0] = "Aaron";  //assign values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custName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[1] = "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Kavin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";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custName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[2] = "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Jesicca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";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custName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[3] = "Rishabh";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custName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[4] = "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Vinitha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";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386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Dimensional Array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Arrays &amp; Functions  |  © SmartCliff  |  Internal  |  Version 1.0  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F7E664D-94B7-4D36-9E4C-ADA7F442F0C1}"/>
              </a:ext>
            </a:extLst>
          </p:cNvPr>
          <p:cNvGraphicFramePr>
            <a:graphicFrameLocks noGrp="1"/>
          </p:cNvGraphicFramePr>
          <p:nvPr/>
        </p:nvGraphicFramePr>
        <p:xfrm>
          <a:off x="996286" y="1440631"/>
          <a:ext cx="6897648" cy="303877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6897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877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("*********CUSTOMER DETAIL********");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System.out.println(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custName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[0]); //access elements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System.out.println(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custName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[1]);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System.out.println(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custName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[2]);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System.out.println(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custName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[3]);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System.out.println(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custName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[4]);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}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}</a:t>
                      </a:r>
                      <a:endParaRPr lang="en-IN" sz="16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A9AF1AB-40C6-4218-9B6D-8B666A2B4FD1}"/>
              </a:ext>
            </a:extLst>
          </p:cNvPr>
          <p:cNvSpPr txBox="1"/>
          <p:nvPr/>
        </p:nvSpPr>
        <p:spPr>
          <a:xfrm>
            <a:off x="8102278" y="1433543"/>
            <a:ext cx="3852702" cy="2857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*********CUSTOMER DETAIL********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Aaron</a:t>
            </a:r>
          </a:p>
          <a:p>
            <a:pPr algn="l"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Kavin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Jesicca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Rishabh</a:t>
            </a:r>
          </a:p>
          <a:p>
            <a:pPr algn="l"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Vinitha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367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Dimensional Array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Arrays &amp; Functions  |  © SmartCliff  |  Internal  |  Version 1.0  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05CBC65-A939-4C75-B40F-96B1ADC716D5}"/>
              </a:ext>
            </a:extLst>
          </p:cNvPr>
          <p:cNvGraphicFramePr>
            <a:graphicFrameLocks noGrp="1"/>
          </p:cNvGraphicFramePr>
          <p:nvPr/>
        </p:nvGraphicFramePr>
        <p:xfrm>
          <a:off x="996286" y="1452203"/>
          <a:ext cx="7291187" cy="452843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7291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8435">
                <a:tc>
                  <a:txBody>
                    <a:bodyPr/>
                    <a:lstStyle/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/**  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* The </a:t>
                      </a:r>
                      <a:r>
                        <a:rPr lang="en-IN" sz="15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ArrayDemoForEach</a:t>
                      </a: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class implements an application that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 * Illustrate the access array elements using for-each statements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*/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 </a:t>
                      </a:r>
                      <a:r>
                        <a:rPr lang="en-IN" sz="15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ArrayDemoForEach</a:t>
                      </a: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{ 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public static void main(String[] </a:t>
                      </a:r>
                      <a:r>
                        <a:rPr lang="en-IN" sz="15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args</a:t>
                      </a: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 {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int[] marks = {56, 84, 52, 90, 100}; 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</a:t>
                      </a:r>
                      <a:r>
                        <a:rPr lang="en-IN" sz="15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("Using for each Loop:"); 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for(int  i:marks) { 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		</a:t>
                      </a:r>
                      <a:r>
                        <a:rPr lang="en-IN" sz="15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IN" sz="15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 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	} 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   } 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endParaRPr lang="en-IN" sz="15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EA98823-BEF4-4F04-9350-B9B5B4801C27}"/>
              </a:ext>
            </a:extLst>
          </p:cNvPr>
          <p:cNvSpPr txBox="1"/>
          <p:nvPr/>
        </p:nvSpPr>
        <p:spPr>
          <a:xfrm>
            <a:off x="8679497" y="1452202"/>
            <a:ext cx="3225166" cy="28110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for each Loop: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56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84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52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609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Dimensional Array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Arrays &amp; Functions  |  © SmartCliff  |  Internal  |  Version 1.0  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F7E664D-94B7-4D36-9E4C-ADA7F442F0C1}"/>
              </a:ext>
            </a:extLst>
          </p:cNvPr>
          <p:cNvGraphicFramePr>
            <a:graphicFrameLocks noGrp="1"/>
          </p:cNvGraphicFramePr>
          <p:nvPr/>
        </p:nvGraphicFramePr>
        <p:xfrm>
          <a:off x="996286" y="1429059"/>
          <a:ext cx="10819794" cy="480110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819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8435">
                <a:tc>
                  <a:txBody>
                    <a:bodyPr/>
                    <a:lstStyle/>
                    <a:p>
                      <a:pPr marL="274320" indent="-27432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I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/**  </a:t>
                      </a:r>
                    </a:p>
                    <a:p>
                      <a:pPr marL="274320" indent="-27432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I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* The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CustomerDetailForEach</a:t>
                      </a:r>
                      <a:r>
                        <a:rPr lang="en-I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class implements an application that</a:t>
                      </a:r>
                    </a:p>
                    <a:p>
                      <a:pPr marL="274320" indent="-27432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I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 * Illustrate the access array elements using for-each statements</a:t>
                      </a:r>
                    </a:p>
                    <a:p>
                      <a:pPr marL="274320" indent="-27432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I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*/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public class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CustomerDetailForEach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{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public static void main(String[]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args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 {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String[]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custName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new String[5]; ; // create array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custName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[0] = "Aaron";  //assign values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custName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[1] = "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Kavin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";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custName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[2] = "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Jesicca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";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custName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[3] = "Rishabh";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custName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[4] = "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Vinitha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";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</a:t>
                      </a:r>
                      <a:endParaRPr lang="en-IN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865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Dimensional Array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Arrays &amp; Functions  |  © SmartCliff  |  Internal  |  Version 1.0  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F7E664D-94B7-4D36-9E4C-ADA7F442F0C1}"/>
              </a:ext>
            </a:extLst>
          </p:cNvPr>
          <p:cNvGraphicFramePr>
            <a:graphicFrameLocks noGrp="1"/>
          </p:cNvGraphicFramePr>
          <p:nvPr/>
        </p:nvGraphicFramePr>
        <p:xfrm>
          <a:off x="996286" y="1452203"/>
          <a:ext cx="6886073" cy="243689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688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6891">
                <a:tc>
                  <a:txBody>
                    <a:bodyPr/>
                    <a:lstStyle/>
                    <a:p>
                      <a:pPr marL="274320" indent="-27432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out.println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("************CUSTOMER DETAIL***********");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for(String name :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custName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 {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System.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out.println(name);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}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}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}</a:t>
                      </a:r>
                      <a:endParaRPr lang="en-IN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1B22670-4B50-4F95-AA10-47CF99C92CB6}"/>
              </a:ext>
            </a:extLst>
          </p:cNvPr>
          <p:cNvSpPr txBox="1"/>
          <p:nvPr/>
        </p:nvSpPr>
        <p:spPr>
          <a:xfrm>
            <a:off x="8129030" y="1461699"/>
            <a:ext cx="3781321" cy="25396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************CUSTOMER DETAIL***********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Aaron</a:t>
            </a:r>
          </a:p>
          <a:p>
            <a:pPr algn="l">
              <a:lnSpc>
                <a:spcPct val="150000"/>
              </a:lnSpc>
            </a:pP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Kavin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Jesicca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Rishabh</a:t>
            </a:r>
          </a:p>
          <a:p>
            <a:pPr algn="l">
              <a:lnSpc>
                <a:spcPct val="150000"/>
              </a:lnSpc>
            </a:pP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Vinitha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292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Dimensional Array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Arrays &amp; Functions  |  © SmartCliff  |  Internal  |  Version 1.0 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6D8A48-1CC2-47AE-8D6A-4CCCDF888D0F}"/>
              </a:ext>
            </a:extLst>
          </p:cNvPr>
          <p:cNvSpPr txBox="1"/>
          <p:nvPr/>
        </p:nvSpPr>
        <p:spPr>
          <a:xfrm>
            <a:off x="982662" y="1376730"/>
            <a:ext cx="10922000" cy="5001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 general,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more than one dimension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refer to the multi dimensional array. Its is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array of arrays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 The retrieve and processing like single dimensional array.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Declaration and Instantiation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Two-Dimensional Array: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 of matrix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represents collection of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rows and columns.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Dimensional Array: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 of table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each table contains number of rows and columns.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E0F2E9-B861-464C-877E-D0790AF38034}"/>
              </a:ext>
            </a:extLst>
          </p:cNvPr>
          <p:cNvSpPr/>
          <p:nvPr/>
        </p:nvSpPr>
        <p:spPr>
          <a:xfrm>
            <a:off x="1419848" y="3183717"/>
            <a:ext cx="6694005" cy="14414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74320" indent="-274320">
              <a:lnSpc>
                <a:spcPct val="150000"/>
              </a:lnSpc>
              <a:spcBef>
                <a:spcPts val="600"/>
              </a:spcBef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pPr marL="274320" indent="-274320">
              <a:lnSpc>
                <a:spcPct val="150000"/>
              </a:lnSpc>
              <a:spcBef>
                <a:spcPts val="60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DataType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[][]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ArrayName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new int[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RowSize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ColumnSize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>
              <a:lnSpc>
                <a:spcPct val="150000"/>
              </a:lnSpc>
              <a:spcBef>
                <a:spcPts val="600"/>
              </a:spcBef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bookCount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[][] = new int[3][3];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57664A-AE2D-4DDB-90B1-FF5E1567A55D}"/>
              </a:ext>
            </a:extLst>
          </p:cNvPr>
          <p:cNvSpPr/>
          <p:nvPr/>
        </p:nvSpPr>
        <p:spPr>
          <a:xfrm>
            <a:off x="1415754" y="5030876"/>
            <a:ext cx="7913441" cy="12875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DataType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[][][]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ArrayName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new int[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TableSize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RowSize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ColumnSize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bookCount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[][][]= new int[3][3][3];</a:t>
            </a:r>
          </a:p>
        </p:txBody>
      </p:sp>
    </p:spTree>
    <p:extLst>
      <p:ext uri="{BB962C8B-B14F-4D97-AF65-F5344CB8AC3E}">
        <p14:creationId xmlns:p14="http://schemas.microsoft.com/office/powerpoint/2010/main" val="2091280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7248A7-167F-718C-C9CF-65D11D740EC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944A04-EDD9-F302-E1FF-1BE3D3D83150}"/>
              </a:ext>
            </a:extLst>
          </p:cNvPr>
          <p:cNvSpPr/>
          <p:nvPr/>
        </p:nvSpPr>
        <p:spPr>
          <a:xfrm>
            <a:off x="4603698" y="1156607"/>
            <a:ext cx="7148369" cy="4544786"/>
          </a:xfrm>
          <a:prstGeom prst="rect">
            <a:avLst/>
          </a:prstGeom>
          <a:noFill/>
          <a:ln w="3175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CF4452"/>
                </a:solidFill>
                <a:effectLst/>
                <a:uLnTx/>
                <a:uFillTx/>
                <a:latin typeface="Cooper Black" panose="0208090404030B020404" pitchFamily="18" charset="0"/>
                <a:cs typeface="Segoe UI" panose="020B0502040204020203" pitchFamily="34" charset="0"/>
              </a:rPr>
              <a:t>Module I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CF4452"/>
              </a:solidFill>
              <a:effectLst/>
              <a:uLnTx/>
              <a:uFillTx/>
              <a:latin typeface="Kristen ITC" panose="03050502040202030202" pitchFamily="66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1" u="none" strike="noStrike" kern="1200" cap="none" spc="0" normalizeH="0" baseline="0" noProof="0" dirty="0">
                <a:ln>
                  <a:noFill/>
                </a:ln>
                <a:solidFill>
                  <a:srgbClr val="351661"/>
                </a:solidFill>
                <a:effectLst/>
                <a:uLnTx/>
                <a:uFillTx/>
                <a:latin typeface="Goudy Old Style" panose="02020502050305020303" pitchFamily="18" charset="0"/>
                <a:cs typeface="Segoe UI" panose="020B0502040204020203" pitchFamily="34" charset="0"/>
              </a:rPr>
              <a:t>Java Software Development: Effective Problem Solving</a:t>
            </a:r>
          </a:p>
        </p:txBody>
      </p:sp>
      <p:pic>
        <p:nvPicPr>
          <p:cNvPr id="2052" name="Picture 4" descr="Preparation and success symbol. Wooden blocks with words Preparation is the  key to success on on a beautiful white background, copy space. Businessman  hand. Business, preparation and success concept. Stock Photo |">
            <a:extLst>
              <a:ext uri="{FF2B5EF4-FFF2-40B4-BE49-F238E27FC236}">
                <a16:creationId xmlns:a16="http://schemas.microsoft.com/office/drawing/2014/main" id="{241C3EBF-2CF9-38B3-1AC8-E7AB6F7AB8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85" r="31650" b="11111"/>
          <a:stretch/>
        </p:blipFill>
        <p:spPr bwMode="auto">
          <a:xfrm>
            <a:off x="0" y="0"/>
            <a:ext cx="43021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D99929-7F3D-880C-764B-BDD36DEC0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Arrays &amp; Functions  |  © SmartCliff  |  Internal  |  Version 1.0  </a:t>
            </a:r>
          </a:p>
        </p:txBody>
      </p:sp>
    </p:spTree>
    <p:extLst>
      <p:ext uri="{BB962C8B-B14F-4D97-AF65-F5344CB8AC3E}">
        <p14:creationId xmlns:p14="http://schemas.microsoft.com/office/powerpoint/2010/main" val="2762046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Dimensional Array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Arrays &amp; Functions  |  © SmartCliff  |  Internal  |  Version 1.0 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797FD4-30CA-4CA9-A916-765E809F5A8D}"/>
              </a:ext>
            </a:extLst>
          </p:cNvPr>
          <p:cNvSpPr txBox="1"/>
          <p:nvPr/>
        </p:nvSpPr>
        <p:spPr>
          <a:xfrm>
            <a:off x="868045" y="1441943"/>
            <a:ext cx="11036618" cy="3868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 indent="-274320" algn="just">
              <a:lnSpc>
                <a:spcPct val="200000"/>
              </a:lnSpc>
              <a:spcBef>
                <a:spcPts val="600"/>
              </a:spcBef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Need for Multi-dimensional Array:</a:t>
            </a:r>
          </a:p>
          <a:p>
            <a:pPr marL="274320" indent="-274320" algn="just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Data is stored in the form of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table or matrix form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It is used to represents the data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in different dimension like row and column wise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74320" indent="-274320" algn="just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It is used to represents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Graph and database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like data structure.  </a:t>
            </a:r>
          </a:p>
          <a:p>
            <a:pPr marL="274320" indent="-274320" algn="just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Specifically used to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find minimum spanning tree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connectivity checking between nodes.</a:t>
            </a:r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4248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Dimensional </a:t>
            </a:r>
            <a:r>
              <a:rPr lang="en-US"/>
              <a:t>Array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Arrays &amp; Functions  |  © SmartCliff  |  Internal  |  Version 1.0  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6E14397-39F5-4370-95AE-3888B5C97C0B}"/>
              </a:ext>
            </a:extLst>
          </p:cNvPr>
          <p:cNvGraphicFramePr>
            <a:graphicFrameLocks noGrp="1"/>
          </p:cNvGraphicFramePr>
          <p:nvPr/>
        </p:nvGraphicFramePr>
        <p:xfrm>
          <a:off x="989013" y="1440633"/>
          <a:ext cx="8965215" cy="47396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8965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5527">
                <a:tc>
                  <a:txBody>
                    <a:bodyPr/>
                    <a:lstStyle/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/**  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* The ArrayDemo3 class implements an application that illustrate the access of multidimensional array elements</a:t>
                      </a:r>
                      <a:r>
                        <a:rPr lang="en-IN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*/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 ArrayDemo3{ 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public static void main(String[] </a:t>
                      </a:r>
                      <a:r>
                        <a:rPr lang="en-IN" sz="16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args</a:t>
                      </a:r>
                      <a:r>
                        <a:rPr lang="en-I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){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int [][] x = new int[][] {{1,2},{3,4},{5,6}}; // initialize values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	for(int </a:t>
                      </a:r>
                      <a:r>
                        <a:rPr lang="en-IN" sz="16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I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=0; </a:t>
                      </a:r>
                      <a:r>
                        <a:rPr lang="en-IN" sz="16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I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&lt; </a:t>
                      </a:r>
                      <a:r>
                        <a:rPr lang="en-IN" sz="16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x.length</a:t>
                      </a:r>
                      <a:r>
                        <a:rPr lang="en-I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 </a:t>
                      </a:r>
                      <a:r>
                        <a:rPr lang="en-IN" sz="16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I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++) { 	</a:t>
                      </a:r>
                      <a:r>
                        <a:rPr lang="en-IN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                            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 </a:t>
                      </a:r>
                      <a:r>
                        <a:rPr lang="en-I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// print array elements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lang="en-IN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    </a:t>
                      </a:r>
                      <a:r>
                        <a:rPr lang="en-I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(int j=0; j &lt; x[</a:t>
                      </a:r>
                      <a:r>
                        <a:rPr lang="en-IN" sz="16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I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].length; </a:t>
                      </a:r>
                      <a:r>
                        <a:rPr lang="en-IN" sz="16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j++</a:t>
                      </a:r>
                      <a:r>
                        <a:rPr lang="en-I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{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			</a:t>
                      </a:r>
                      <a:r>
                        <a:rPr lang="en-IN" sz="16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System.out.print</a:t>
                      </a:r>
                      <a:r>
                        <a:rPr lang="en-I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(x[</a:t>
                      </a:r>
                      <a:r>
                        <a:rPr lang="en-IN" sz="16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I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][j]);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		  }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		</a:t>
                      </a:r>
                      <a:r>
                        <a:rPr lang="en-IN" sz="16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I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();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}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   } </a:t>
                      </a:r>
                    </a:p>
                    <a:p>
                      <a:pPr marL="274320" indent="-27432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C30F71E-9E92-471E-A453-D4E49CCAFAF1}"/>
              </a:ext>
            </a:extLst>
          </p:cNvPr>
          <p:cNvSpPr txBox="1"/>
          <p:nvPr/>
        </p:nvSpPr>
        <p:spPr>
          <a:xfrm>
            <a:off x="10104697" y="1434606"/>
            <a:ext cx="1914761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1 2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3 4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5 6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391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Dimensional </a:t>
            </a:r>
            <a:r>
              <a:rPr lang="en-US"/>
              <a:t>Array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Arrays &amp; Functions  |  © SmartCliff  |  Internal  |  Version 1.0  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6E14397-39F5-4370-95AE-3888B5C97C0B}"/>
              </a:ext>
            </a:extLst>
          </p:cNvPr>
          <p:cNvGraphicFramePr>
            <a:graphicFrameLocks noGrp="1"/>
          </p:cNvGraphicFramePr>
          <p:nvPr/>
        </p:nvGraphicFramePr>
        <p:xfrm>
          <a:off x="989011" y="1429055"/>
          <a:ext cx="10922399" cy="474764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92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47645">
                <a:tc>
                  <a:txBody>
                    <a:bodyPr/>
                    <a:lstStyle/>
                    <a:p>
                      <a:pPr marL="274320" indent="-27432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IN" sz="1400" b="0" i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/**  </a:t>
                      </a:r>
                    </a:p>
                    <a:p>
                      <a:pPr marL="274320" indent="-27432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IN" sz="1400" b="0" i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* The </a:t>
                      </a:r>
                      <a:r>
                        <a:rPr lang="en-IN" sz="1400" b="0" i="0" u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MovieSeat</a:t>
                      </a:r>
                      <a:r>
                        <a:rPr lang="en-IN" sz="1400" b="0" i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class implements an application that illustrate the access of multidimensional array elements</a:t>
                      </a:r>
                      <a:r>
                        <a:rPr lang="en-IN" sz="1400" b="0" i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400" b="0" i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*/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public class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MovieSeat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{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public static void main(String[]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args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){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String [][]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seatType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new String[][] {{"B","B","A","A","A"},{"A","A","A","B","B"},{"A","B","B","B","B"},{"B","A","A","B","A"}};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int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vipcount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0,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premiumcount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0,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regularcount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0,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viptotal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5,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premiumtotal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10,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regulartotal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5;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("--MOVIE SEAT ARRANGEMENT--");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for(int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=0;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&lt;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seatType.length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;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++) {    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if (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==0)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("--------VIP SEATS--------");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else if(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==1)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("------PREMIUM SEATS------");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else if(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==3)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("------REGULAR SEATS------");                </a:t>
                      </a:r>
                      <a:endParaRPr lang="en-IN" sz="1400" b="0" i="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796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Dimensional </a:t>
            </a:r>
            <a:r>
              <a:rPr lang="en-US"/>
              <a:t>Array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Arrays &amp; Functions  |  © SmartCliff  |  Internal  |  Version 1.0  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6E14397-39F5-4370-95AE-3888B5C97C0B}"/>
              </a:ext>
            </a:extLst>
          </p:cNvPr>
          <p:cNvGraphicFramePr>
            <a:graphicFrameLocks noGrp="1"/>
          </p:cNvGraphicFramePr>
          <p:nvPr/>
        </p:nvGraphicFramePr>
        <p:xfrm>
          <a:off x="989012" y="1405906"/>
          <a:ext cx="10922400" cy="474764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9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47645">
                <a:tc>
                  <a:txBody>
                    <a:bodyPr/>
                    <a:lstStyle/>
                    <a:p>
                      <a:pPr marL="274320" indent="-27432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for (int j=0; j &lt;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seatType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].length;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j++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 {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 "+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seatType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][j]+"   ");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if(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==0 &amp;&amp;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seatType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][j].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equalsIgnoreCase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("B"))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      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vipcount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++;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else if(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&gt;0 &amp;&amp;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&lt;3 &amp;&amp;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seatType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][j].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equalsIgnoreCase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("B"))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       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premiumcount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++;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else if(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==3 &amp;&amp;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seatType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][j].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equalsIgnoreCase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("B"))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       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regularcount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++;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}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();               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}                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("----SEAT BOOKED DETAIL----");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("--------VIP SEATS--------");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("BOOKED : "+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vipcount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+" AVAILABLE : "+(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viptotal-vipcount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)+" TOTAL : "+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viptotal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);        </a:t>
                      </a:r>
                      <a:endParaRPr lang="en-IN" sz="1400" b="0" i="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955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Dimensional </a:t>
            </a:r>
            <a:r>
              <a:rPr lang="en-US"/>
              <a:t>Array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Arrays &amp; Functions  |  © SmartCliff  |  Internal  |  Version 1.0  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6E14397-39F5-4370-95AE-3888B5C97C0B}"/>
              </a:ext>
            </a:extLst>
          </p:cNvPr>
          <p:cNvGraphicFramePr>
            <a:graphicFrameLocks noGrp="1"/>
          </p:cNvGraphicFramePr>
          <p:nvPr/>
        </p:nvGraphicFramePr>
        <p:xfrm>
          <a:off x="989013" y="1474100"/>
          <a:ext cx="7352347" cy="463142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7352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31423">
                <a:tc>
                  <a:txBody>
                    <a:bodyPr/>
                    <a:lstStyle/>
                    <a:p>
                      <a:pPr marL="274320" indent="-27432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("-----PREMIUM SEATS-----");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("BOOKED : "+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premiumcount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+" AVAILABLE : "+(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premiumtotal-premiumcount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)+" TOTAL : "+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premiumtotal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("-----REGULAR SEATS-----");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("BOOKED : "+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regularcount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+" AVAILABLE : "+(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regulartotal-regularcount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)+" TOTAL : "+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regulartotal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);        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}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}</a:t>
                      </a:r>
                      <a:endParaRPr lang="en-IN" sz="1400" b="0" i="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FF344D4-FC6A-4648-A16D-84AD9C47C4C2}"/>
              </a:ext>
            </a:extLst>
          </p:cNvPr>
          <p:cNvSpPr txBox="1"/>
          <p:nvPr/>
        </p:nvSpPr>
        <p:spPr>
          <a:xfrm>
            <a:off x="8463280" y="1485993"/>
            <a:ext cx="3441383" cy="38087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--MOVIE SEAT ARRANGEMENT--</a:t>
            </a:r>
          </a:p>
          <a:p>
            <a:pPr algn="l"/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--------VIP SEATS--------</a:t>
            </a:r>
          </a:p>
          <a:p>
            <a:pPr algn="l"/>
            <a:r>
              <a:rPr lang="pt-BR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    B    A    A    A   </a:t>
            </a:r>
          </a:p>
          <a:p>
            <a:pPr algn="l"/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------PREMIUM SEATS------</a:t>
            </a:r>
          </a:p>
          <a:p>
            <a:pPr algn="l"/>
            <a:r>
              <a:rPr lang="pt-BR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   A    A    B    B   </a:t>
            </a:r>
          </a:p>
          <a:p>
            <a:pPr algn="l"/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   B    </a:t>
            </a:r>
            <a:r>
              <a:rPr lang="en-US" sz="1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algn="l"/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------REGULAR SEATS------</a:t>
            </a:r>
          </a:p>
          <a:p>
            <a:pPr algn="l"/>
            <a:r>
              <a:rPr lang="pt-BR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    A    A    B    A   </a:t>
            </a:r>
          </a:p>
          <a:p>
            <a:pPr algn="l"/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----SEAT BOOKED DETAIL----</a:t>
            </a:r>
          </a:p>
          <a:p>
            <a:pPr algn="l"/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--------VIP SEATS--------</a:t>
            </a:r>
          </a:p>
          <a:p>
            <a:pPr algn="l"/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BOOKED : 2 AVAILABLE : 3 TOTAL : 5</a:t>
            </a:r>
          </a:p>
          <a:p>
            <a:pPr algn="l"/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-----PREMIUM SEATS-----</a:t>
            </a:r>
          </a:p>
          <a:p>
            <a:pPr algn="l"/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BOOKED : 6 AVAILABLE : 4 TOTAL : 10</a:t>
            </a:r>
          </a:p>
          <a:p>
            <a:pPr algn="l"/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-----REGULAR SEATS-----</a:t>
            </a:r>
          </a:p>
          <a:p>
            <a:pPr algn="l"/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BOOKED : 2 AVAILABLE : 3 TOTAL : 5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617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Dimensional Array : Jagged Array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Arrays &amp; Functions  |  © SmartCliff  |  Internal  |  Version 1.0 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59A076-A260-4355-BC51-26915CE57BB8}"/>
              </a:ext>
            </a:extLst>
          </p:cNvPr>
          <p:cNvSpPr txBox="1"/>
          <p:nvPr/>
        </p:nvSpPr>
        <p:spPr>
          <a:xfrm>
            <a:off x="989012" y="1431788"/>
            <a:ext cx="11030268" cy="1856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 indent="-27432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 supports jagged array. It is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array of arrays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different number of columns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74320" indent="-27432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Declaration and Instantiation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Jagged Array: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form of matrix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represents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fixed number of rows and different size columns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A64AE3-64D9-40DC-B686-DCB3C4AE4DE1}"/>
              </a:ext>
            </a:extLst>
          </p:cNvPr>
          <p:cNvSpPr/>
          <p:nvPr/>
        </p:nvSpPr>
        <p:spPr>
          <a:xfrm>
            <a:off x="989013" y="3622404"/>
            <a:ext cx="6557682" cy="24929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pPr marL="274320" indent="-274320">
              <a:spcBef>
                <a:spcPts val="60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DataType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[][]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Array_Name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Row_Size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][];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>
              <a:spcBef>
                <a:spcPts val="600"/>
              </a:spcBef>
            </a:pP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bookNo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[][] = new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[3][];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//variable size column</a:t>
            </a:r>
          </a:p>
          <a:p>
            <a:pPr marL="274320" indent="-274320">
              <a:spcBef>
                <a:spcPts val="600"/>
              </a:spcBef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//adding column  </a:t>
            </a:r>
          </a:p>
          <a:p>
            <a:pPr marL="274320" indent="-274320">
              <a:spcBef>
                <a:spcPts val="600"/>
              </a:spcBef>
            </a:pP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bookNo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[0] = new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[3];  //0</a:t>
            </a:r>
            <a:r>
              <a:rPr lang="en-IN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row contains 3 columns </a:t>
            </a:r>
          </a:p>
          <a:p>
            <a:pPr marL="274320" indent="-274320">
              <a:spcBef>
                <a:spcPts val="600"/>
              </a:spcBef>
            </a:pP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bookNo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[1] = new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[5];  //1</a:t>
            </a:r>
            <a:r>
              <a:rPr lang="en-IN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row contains 5 columns </a:t>
            </a:r>
          </a:p>
          <a:p>
            <a:pPr marL="274320" indent="-274320">
              <a:spcBef>
                <a:spcPts val="600"/>
              </a:spcBef>
            </a:pP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bookNo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[2] = new int[1];  //2</a:t>
            </a:r>
            <a:r>
              <a:rPr lang="en-IN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row contains 1 column </a:t>
            </a:r>
          </a:p>
        </p:txBody>
      </p:sp>
    </p:spTree>
    <p:extLst>
      <p:ext uri="{BB962C8B-B14F-4D97-AF65-F5344CB8AC3E}">
        <p14:creationId xmlns:p14="http://schemas.microsoft.com/office/powerpoint/2010/main" val="1217895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Dimensional Array : Jagged Array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Arrays &amp; Functions  |  © SmartCliff  |  Internal  |  Version 1.0 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3135EC-A834-486E-BC9E-ECAB2A8D1529}"/>
              </a:ext>
            </a:extLst>
          </p:cNvPr>
          <p:cNvSpPr txBox="1"/>
          <p:nvPr/>
        </p:nvSpPr>
        <p:spPr>
          <a:xfrm>
            <a:off x="989012" y="1399881"/>
            <a:ext cx="10766108" cy="4268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 indent="-274320" algn="just">
              <a:lnSpc>
                <a:spcPct val="200000"/>
              </a:lnSpc>
              <a:spcBef>
                <a:spcPts val="6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Need for Jagged Array:</a:t>
            </a:r>
          </a:p>
          <a:p>
            <a:pPr marL="274320" indent="-274320" algn="just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improves the performance when working with multi-dimensional arrays.</a:t>
            </a:r>
          </a:p>
          <a:p>
            <a:pPr marL="274320" indent="-274320" algn="just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a jagged array, which is an array of arrays, each inner array can be of a different size. It helps the efficient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memory management.</a:t>
            </a:r>
          </a:p>
          <a:p>
            <a:pPr marL="274320" indent="-274320" algn="just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For example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74320" indent="-274320" algn="just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Course registration count based on different category.</a:t>
            </a:r>
          </a:p>
          <a:p>
            <a:pPr marL="274320" indent="-274320" algn="just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Ticket reservation details based on different category.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194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Dimensional Array : Jagged Array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Arrays &amp; Functions  |  © SmartCliff  |  Internal  |  Version 1.0  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6E14397-39F5-4370-95AE-3888B5C97C0B}"/>
              </a:ext>
            </a:extLst>
          </p:cNvPr>
          <p:cNvGraphicFramePr>
            <a:graphicFrameLocks noGrp="1"/>
          </p:cNvGraphicFramePr>
          <p:nvPr/>
        </p:nvGraphicFramePr>
        <p:xfrm>
          <a:off x="989012" y="1452203"/>
          <a:ext cx="10915651" cy="425411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915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54116">
                <a:tc>
                  <a:txBody>
                    <a:bodyPr/>
                    <a:lstStyle/>
                    <a:p>
                      <a:pPr marL="274320" indent="-27432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I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/**  </a:t>
                      </a:r>
                    </a:p>
                    <a:p>
                      <a:pPr marL="274320" indent="-27432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I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* The </a:t>
                      </a:r>
                      <a:r>
                        <a:rPr lang="en-IN" sz="16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JaggedArray</a:t>
                      </a:r>
                      <a:r>
                        <a:rPr lang="en-I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class implements an application that</a:t>
                      </a:r>
                    </a:p>
                    <a:p>
                      <a:pPr marL="274320" indent="-27432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I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 * Illustrate the jagged array</a:t>
                      </a:r>
                    </a:p>
                    <a:p>
                      <a:pPr marL="274320" indent="-27432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I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*/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public class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JaggedArray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{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public static void main(String[]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args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 {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int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bookNo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[][] = new int[3][];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bookNo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[0] = new int[] {1,2,3};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bookNo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[1] = new int[] {4,5};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bookNo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[2] = new int[] {6,7,8,9,10};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out.println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("Two Dimensional Jagged Array");</a:t>
                      </a:r>
                      <a:r>
                        <a:rPr lang="nn-NO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</a:t>
                      </a:r>
                      <a:endParaRPr lang="en-IN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433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Dimensional Array : Jagged Array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Arrays &amp; Functions  |  © SmartCliff  |  Internal  |  Version 1.0  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6E14397-39F5-4370-95AE-3888B5C97C0B}"/>
              </a:ext>
            </a:extLst>
          </p:cNvPr>
          <p:cNvGraphicFramePr>
            <a:graphicFrameLocks noGrp="1"/>
          </p:cNvGraphicFramePr>
          <p:nvPr/>
        </p:nvGraphicFramePr>
        <p:xfrm>
          <a:off x="989013" y="1452205"/>
          <a:ext cx="7159564" cy="307349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715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73498">
                <a:tc>
                  <a:txBody>
                    <a:bodyPr/>
                    <a:lstStyle/>
                    <a:p>
                      <a:pPr marL="274320" indent="-27432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nn-NO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for(int i=0;i&lt;bookNo.length;i++) {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        for(int j=0;j&lt;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bookNo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].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length;j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++) {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                        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out.println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bookNo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][j]+" ");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        }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       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out.println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();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}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}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}</a:t>
                      </a:r>
                      <a:endParaRPr lang="en-IN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5AC4A25-E374-4E5F-8703-796702B2FBA3}"/>
              </a:ext>
            </a:extLst>
          </p:cNvPr>
          <p:cNvSpPr txBox="1"/>
          <p:nvPr/>
        </p:nvSpPr>
        <p:spPr>
          <a:xfrm>
            <a:off x="8345475" y="1442447"/>
            <a:ext cx="3389948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Two Dimensional Jagged Array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</a:p>
          <a:p>
            <a:pPr algn="l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</a:p>
          <a:p>
            <a:pPr algn="l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7 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8 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9 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754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Dimensional </a:t>
            </a:r>
            <a:r>
              <a:rPr lang="en-US"/>
              <a:t>Array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Arrays &amp; Functions  |  © SmartCliff  |  Internal  |  Version 1.0  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6E14397-39F5-4370-95AE-3888B5C97C0B}"/>
              </a:ext>
            </a:extLst>
          </p:cNvPr>
          <p:cNvGraphicFramePr>
            <a:graphicFrameLocks noGrp="1"/>
          </p:cNvGraphicFramePr>
          <p:nvPr/>
        </p:nvGraphicFramePr>
        <p:xfrm>
          <a:off x="989012" y="1429059"/>
          <a:ext cx="10915651" cy="474764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915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47645">
                <a:tc>
                  <a:txBody>
                    <a:bodyPr/>
                    <a:lstStyle/>
                    <a:p>
                      <a:pPr marL="274320" indent="-27432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IN" sz="1400" b="0" i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/**  </a:t>
                      </a:r>
                    </a:p>
                    <a:p>
                      <a:pPr marL="274320" indent="-27432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IN" sz="1400" b="0" i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* The </a:t>
                      </a:r>
                      <a:r>
                        <a:rPr lang="en-IN" sz="1400" b="0" i="0" u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MovieSeat</a:t>
                      </a:r>
                      <a:r>
                        <a:rPr lang="en-IN" sz="1400" b="0" i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class implements an application that illustrate the access of multidimensional array elements</a:t>
                      </a:r>
                      <a:r>
                        <a:rPr lang="en-IN" sz="1400" b="0" i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400" b="0" i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*/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public class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MovieSeatJaggedArray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{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public static void main(String[]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args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){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String [][]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seatType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new String[][] {{"B","A","A"},{"A","A","A","B","B"},{"A","B","B","B","B"},{"B","A","A","A"}};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int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vipcount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0,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premiumcount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0,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regularcount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0,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viptotal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5,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premiumtotal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10,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regulartotal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5;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("--MOVIE SEAT ARRANGEMENT--");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for(int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=0;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&lt;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seatType.length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;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++) {    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if (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==0)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("--------VIP SEATS--------");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else if(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==1)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("------PREMIUM SEATS------");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else if(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==3)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("------REGULAR SEATS------");                </a:t>
                      </a:r>
                      <a:endParaRPr lang="en-IN" sz="1400" b="0" i="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46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077512" y="1692898"/>
            <a:ext cx="9114487" cy="1736102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Arrays and Functions</a:t>
            </a:r>
          </a:p>
        </p:txBody>
      </p:sp>
      <p:pic>
        <p:nvPicPr>
          <p:cNvPr id="17" name="Picture Placeholder 16" descr="A group of people working on laptops&#10;&#10;Description automatically generated with medium confidence">
            <a:extLst>
              <a:ext uri="{FF2B5EF4-FFF2-40B4-BE49-F238E27FC236}">
                <a16:creationId xmlns:a16="http://schemas.microsoft.com/office/drawing/2014/main" id="{344EB046-BC15-497B-8EC5-695DD8C4B6D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9" r="16309"/>
          <a:stretch/>
        </p:blipFill>
        <p:spPr>
          <a:xfrm>
            <a:off x="-6350" y="769"/>
            <a:ext cx="3083863" cy="6856462"/>
          </a:xfrm>
          <a:noFill/>
        </p:spPr>
      </p:pic>
      <p:sp>
        <p:nvSpPr>
          <p:cNvPr id="8" name="Subtitle 8">
            <a:extLst>
              <a:ext uri="{FF2B5EF4-FFF2-40B4-BE49-F238E27FC236}">
                <a16:creationId xmlns:a16="http://schemas.microsoft.com/office/drawing/2014/main" id="{8DAEDF3D-89ED-4F0E-B007-6D9B0E9F5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6090" y="3094114"/>
            <a:ext cx="4957329" cy="334886"/>
          </a:xfrm>
        </p:spPr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Learning Level: Basic and Easy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0E89351-A7D7-4924-8E4E-A4185A7CA7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03945" y="3678704"/>
            <a:ext cx="2410069" cy="212657"/>
          </a:xfrm>
        </p:spPr>
        <p:txBody>
          <a:bodyPr/>
          <a:lstStyle/>
          <a:p>
            <a:pPr algn="ctr"/>
            <a:r>
              <a:rPr lang="en-US" sz="1600">
                <a:latin typeface="Eras Bold ITC" panose="020B0907030504020204" pitchFamily="34" charset="0"/>
              </a:rPr>
              <a:t>Date: 06-05-2024 </a:t>
            </a:r>
            <a:endParaRPr lang="en-US" sz="1600" dirty="0"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39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Dimensional </a:t>
            </a:r>
            <a:r>
              <a:rPr lang="en-US"/>
              <a:t>Array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Arrays &amp; Functions  |  © SmartCliff  |  Internal  |  Version 1.0  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6E14397-39F5-4370-95AE-3888B5C97C0B}"/>
              </a:ext>
            </a:extLst>
          </p:cNvPr>
          <p:cNvGraphicFramePr>
            <a:graphicFrameLocks noGrp="1"/>
          </p:cNvGraphicFramePr>
          <p:nvPr/>
        </p:nvGraphicFramePr>
        <p:xfrm>
          <a:off x="989012" y="1452203"/>
          <a:ext cx="10922400" cy="474764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9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47645">
                <a:tc>
                  <a:txBody>
                    <a:bodyPr/>
                    <a:lstStyle/>
                    <a:p>
                      <a:pPr marL="274320" indent="-27432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for (int j=0; j &lt;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seatType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].length;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j++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 {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 "+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seatType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][j]+"   ");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if(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==0 &amp;&amp;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seatType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][j].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equalsIgnoreCase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("B"))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      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vipcount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++;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else if(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&gt;0 &amp;&amp;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&lt;3 &amp;&amp;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seatType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][j].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equalsIgnoreCase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("B"))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       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premiumcount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++;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else if(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==3 &amp;&amp;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seatType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][j].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equalsIgnoreCase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("B"))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       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regularcount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++;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}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();               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}        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("----SEAT BOOKED DETAIL----");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("--------VIP SEATS--------");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("BOOKED : "+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vipcount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+" AVAILABLE : "+(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viptotal-vipcount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)+" TOTAL : "+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viptotal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);        </a:t>
                      </a:r>
                      <a:endParaRPr lang="en-IN" sz="1400" b="0" i="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5148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Dimensional </a:t>
            </a:r>
            <a:r>
              <a:rPr lang="en-US"/>
              <a:t>Array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Arrays &amp; Functions  |  © SmartCliff  |  Internal  |  Version 1.0  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6E14397-39F5-4370-95AE-3888B5C97C0B}"/>
              </a:ext>
            </a:extLst>
          </p:cNvPr>
          <p:cNvGraphicFramePr>
            <a:graphicFrameLocks noGrp="1"/>
          </p:cNvGraphicFramePr>
          <p:nvPr/>
        </p:nvGraphicFramePr>
        <p:xfrm>
          <a:off x="989013" y="1427802"/>
          <a:ext cx="7352347" cy="463142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7352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31423">
                <a:tc>
                  <a:txBody>
                    <a:bodyPr/>
                    <a:lstStyle/>
                    <a:p>
                      <a:pPr marL="274320" indent="-27432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("-----PREMIUM SEATS-----");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("BOOKED : "+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premiumcount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+" AVAILABLE : "+(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premiumtotal-premiumcount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)+" TOTAL : "+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premiumtotal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("-----REGULAR SEATS-----");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("BOOKED : "+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regularcount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+" AVAILABLE : "+(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regulartotal-regularcount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)+" TOTAL : "+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regulartotal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);        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}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}</a:t>
                      </a:r>
                      <a:endParaRPr lang="en-IN" sz="1400" b="0" i="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FF344D4-FC6A-4648-A16D-84AD9C47C4C2}"/>
              </a:ext>
            </a:extLst>
          </p:cNvPr>
          <p:cNvSpPr txBox="1"/>
          <p:nvPr/>
        </p:nvSpPr>
        <p:spPr>
          <a:xfrm>
            <a:off x="8463280" y="1439693"/>
            <a:ext cx="3441383" cy="38087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--MOVIE SEAT ARRANGEMENT--</a:t>
            </a:r>
          </a:p>
          <a:p>
            <a:pPr algn="l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--------VIP SEATS--------</a:t>
            </a:r>
          </a:p>
          <a:p>
            <a:pPr algn="l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B    A   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algn="l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------PREMIUM SEATS------</a:t>
            </a:r>
          </a:p>
          <a:p>
            <a:pPr algn="l"/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 A    A    A    B    B   </a:t>
            </a:r>
          </a:p>
          <a:p>
            <a:pPr algn="l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A    B   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algn="l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------REGULAR SEATS------</a:t>
            </a:r>
          </a:p>
          <a:p>
            <a:pPr algn="l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B    A   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algn="l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----SEAT BOOKED DETAIL----</a:t>
            </a:r>
          </a:p>
          <a:p>
            <a:pPr algn="l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--------VIP SEATS--------</a:t>
            </a:r>
          </a:p>
          <a:p>
            <a:pPr algn="l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BOOKED : 1 AVAILABLE : 2 TOTAL : 3</a:t>
            </a:r>
          </a:p>
          <a:p>
            <a:pPr algn="l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-----PREMIUM SEATS-----</a:t>
            </a:r>
          </a:p>
          <a:p>
            <a:pPr algn="l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BOOKED : 6 AVAILABLE : 4 TOTAL : 10</a:t>
            </a:r>
          </a:p>
          <a:p>
            <a:pPr algn="l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-----REGULAR SEATS-----</a:t>
            </a:r>
          </a:p>
          <a:p>
            <a:pPr algn="l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BOOKED : 1 AVAILABLE : 3 TOTAL : 4</a:t>
            </a:r>
          </a:p>
        </p:txBody>
      </p:sp>
    </p:spTree>
    <p:extLst>
      <p:ext uri="{BB962C8B-B14F-4D97-AF65-F5344CB8AC3E}">
        <p14:creationId xmlns:p14="http://schemas.microsoft.com/office/powerpoint/2010/main" val="2891354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Arrays &amp; Functions  |  © SmartCliff  |  Internal  |  Version 1.0  </a:t>
            </a:r>
            <a:endParaRPr lang="en-US" dirty="0"/>
          </a:p>
        </p:txBody>
      </p:sp>
      <p:pic>
        <p:nvPicPr>
          <p:cNvPr id="33" name="Picture 2" descr="C:\Users\MY PC\Downloads\quiz.jpg">
            <a:extLst>
              <a:ext uri="{FF2B5EF4-FFF2-40B4-BE49-F238E27FC236}">
                <a16:creationId xmlns:a16="http://schemas.microsoft.com/office/drawing/2014/main" id="{18CCB575-DD43-4310-9B31-3F27C6F4C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410" y="1416416"/>
            <a:ext cx="3687991" cy="2277485"/>
          </a:xfrm>
          <a:prstGeom prst="rect">
            <a:avLst/>
          </a:prstGeom>
          <a:noFill/>
        </p:spPr>
      </p:pic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5340DEB3-F8B5-4FBA-992E-F36974E344A8}"/>
              </a:ext>
            </a:extLst>
          </p:cNvPr>
          <p:cNvSpPr txBox="1">
            <a:spLocks/>
          </p:cNvSpPr>
          <p:nvPr/>
        </p:nvSpPr>
        <p:spPr>
          <a:xfrm>
            <a:off x="4665401" y="1407671"/>
            <a:ext cx="7279671" cy="4799993"/>
          </a:xfrm>
          <a:prstGeom prst="rect">
            <a:avLst/>
          </a:prstGeom>
        </p:spPr>
        <p:txBody>
          <a:bodyPr/>
          <a:lstStyle>
            <a:lvl1pPr marL="176213" indent="-1762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621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621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621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7621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700" b="1" dirty="0">
              <a:solidFill>
                <a:srgbClr val="2127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 SemiBold"/>
            </a:endParaRPr>
          </a:p>
        </p:txBody>
      </p:sp>
      <p:sp>
        <p:nvSpPr>
          <p:cNvPr id="13" name="Titel 5">
            <a:extLst>
              <a:ext uri="{FF2B5EF4-FFF2-40B4-BE49-F238E27FC236}">
                <a16:creationId xmlns:a16="http://schemas.microsoft.com/office/drawing/2014/main" id="{30F6B62A-6602-4DAB-9E7F-B93B6FE7A79B}"/>
              </a:ext>
            </a:extLst>
          </p:cNvPr>
          <p:cNvSpPr txBox="1">
            <a:spLocks/>
          </p:cNvSpPr>
          <p:nvPr/>
        </p:nvSpPr>
        <p:spPr>
          <a:xfrm>
            <a:off x="5081285" y="1290409"/>
            <a:ext cx="7072337" cy="44890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marL="274320" lvl="0" indent="-274320" algn="just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Which of the following is FALSE about Java array?</a:t>
            </a:r>
          </a:p>
        </p:txBody>
      </p:sp>
      <p:sp>
        <p:nvSpPr>
          <p:cNvPr id="24" name="Textplatzhalter 6">
            <a:extLst>
              <a:ext uri="{FF2B5EF4-FFF2-40B4-BE49-F238E27FC236}">
                <a16:creationId xmlns:a16="http://schemas.microsoft.com/office/drawing/2014/main" id="{7FE4370F-AF6A-4133-B80F-4650300570EA}"/>
              </a:ext>
            </a:extLst>
          </p:cNvPr>
          <p:cNvSpPr txBox="1">
            <a:spLocks/>
          </p:cNvSpPr>
          <p:nvPr/>
        </p:nvSpPr>
        <p:spPr>
          <a:xfrm>
            <a:off x="5081285" y="2003643"/>
            <a:ext cx="3270056" cy="696036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793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5718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53657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 a) </a:t>
            </a:r>
            <a:r>
              <a:rPr lang="en-IN" sz="1800">
                <a:latin typeface="Arial" panose="020B0604020202020204" pitchFamily="34" charset="0"/>
                <a:cs typeface="Arial" panose="020B0604020202020204" pitchFamily="34" charset="0"/>
              </a:rPr>
              <a:t>A java array is always an object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platzhalter 8">
            <a:extLst>
              <a:ext uri="{FF2B5EF4-FFF2-40B4-BE49-F238E27FC236}">
                <a16:creationId xmlns:a16="http://schemas.microsoft.com/office/drawing/2014/main" id="{8C681B0F-0570-431F-875B-16408B3BFEEC}"/>
              </a:ext>
            </a:extLst>
          </p:cNvPr>
          <p:cNvSpPr txBox="1">
            <a:spLocks/>
          </p:cNvSpPr>
          <p:nvPr/>
        </p:nvSpPr>
        <p:spPr>
          <a:xfrm>
            <a:off x="8693736" y="1989995"/>
            <a:ext cx="3260882" cy="736979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793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5718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53657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 b) </a:t>
            </a:r>
            <a:r>
              <a:rPr lang="en-IN" sz="1800">
                <a:latin typeface="Arial" panose="020B0604020202020204" pitchFamily="34" charset="0"/>
                <a:cs typeface="Arial" panose="020B0604020202020204" pitchFamily="34" charset="0"/>
              </a:rPr>
              <a:t>Length of array can be changed after the creation of array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platzhalter 6">
            <a:extLst>
              <a:ext uri="{FF2B5EF4-FFF2-40B4-BE49-F238E27FC236}">
                <a16:creationId xmlns:a16="http://schemas.microsoft.com/office/drawing/2014/main" id="{162663F1-8E57-4D19-B38C-D6366EAFA696}"/>
              </a:ext>
            </a:extLst>
          </p:cNvPr>
          <p:cNvSpPr txBox="1">
            <a:spLocks/>
          </p:cNvSpPr>
          <p:nvPr/>
        </p:nvSpPr>
        <p:spPr>
          <a:xfrm>
            <a:off x="5136619" y="3044619"/>
            <a:ext cx="3202211" cy="555812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c)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Arrays in Java are always allocated on heap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platzhalter 8">
            <a:extLst>
              <a:ext uri="{FF2B5EF4-FFF2-40B4-BE49-F238E27FC236}">
                <a16:creationId xmlns:a16="http://schemas.microsoft.com/office/drawing/2014/main" id="{EA675CF8-0484-41C5-A8A6-D6894F63ACD9}"/>
              </a:ext>
            </a:extLst>
          </p:cNvPr>
          <p:cNvSpPr txBox="1">
            <a:spLocks/>
          </p:cNvSpPr>
          <p:nvPr/>
        </p:nvSpPr>
        <p:spPr>
          <a:xfrm>
            <a:off x="8674625" y="3044619"/>
            <a:ext cx="3307289" cy="555812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d)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Array is the example for Non-Primitive type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platzhalter 8">
            <a:extLst>
              <a:ext uri="{FF2B5EF4-FFF2-40B4-BE49-F238E27FC236}">
                <a16:creationId xmlns:a16="http://schemas.microsoft.com/office/drawing/2014/main" id="{CD34791D-98FA-4B12-9F8D-D766C2B8BDA0}"/>
              </a:ext>
            </a:extLst>
          </p:cNvPr>
          <p:cNvSpPr txBox="1">
            <a:spLocks/>
          </p:cNvSpPr>
          <p:nvPr/>
        </p:nvSpPr>
        <p:spPr>
          <a:xfrm>
            <a:off x="6543299" y="4399403"/>
            <a:ext cx="4383204" cy="526242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 marR="0" lvl="0" algn="ctr" fontAlgn="auto"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b) 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Length of array can be changed after the creation of array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39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Arrays &amp; Functions  |  © SmartCliff  |  Internal  |  Version 1.0  </a:t>
            </a:r>
            <a:endParaRPr lang="en-US" dirty="0"/>
          </a:p>
        </p:txBody>
      </p:sp>
      <p:pic>
        <p:nvPicPr>
          <p:cNvPr id="33" name="Picture 2" descr="C:\Users\MY PC\Downloads\quiz.jpg">
            <a:extLst>
              <a:ext uri="{FF2B5EF4-FFF2-40B4-BE49-F238E27FC236}">
                <a16:creationId xmlns:a16="http://schemas.microsoft.com/office/drawing/2014/main" id="{18CCB575-DD43-4310-9B31-3F27C6F4C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410" y="1416416"/>
            <a:ext cx="3687991" cy="2277485"/>
          </a:xfrm>
          <a:prstGeom prst="rect">
            <a:avLst/>
          </a:prstGeom>
          <a:noFill/>
        </p:spPr>
      </p:pic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5340DEB3-F8B5-4FBA-992E-F36974E344A8}"/>
              </a:ext>
            </a:extLst>
          </p:cNvPr>
          <p:cNvSpPr txBox="1">
            <a:spLocks/>
          </p:cNvSpPr>
          <p:nvPr/>
        </p:nvSpPr>
        <p:spPr>
          <a:xfrm>
            <a:off x="4665401" y="1407671"/>
            <a:ext cx="7279671" cy="4799993"/>
          </a:xfrm>
          <a:prstGeom prst="rect">
            <a:avLst/>
          </a:prstGeom>
        </p:spPr>
        <p:txBody>
          <a:bodyPr/>
          <a:lstStyle>
            <a:lvl1pPr marL="176213" indent="-1762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621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621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621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7621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700" b="1" dirty="0">
              <a:solidFill>
                <a:srgbClr val="2127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 SemiBold"/>
            </a:endParaRPr>
          </a:p>
        </p:txBody>
      </p:sp>
      <p:sp>
        <p:nvSpPr>
          <p:cNvPr id="13" name="Titel 5">
            <a:extLst>
              <a:ext uri="{FF2B5EF4-FFF2-40B4-BE49-F238E27FC236}">
                <a16:creationId xmlns:a16="http://schemas.microsoft.com/office/drawing/2014/main" id="{30F6B62A-6602-4DAB-9E7F-B93B6FE7A79B}"/>
              </a:ext>
            </a:extLst>
          </p:cNvPr>
          <p:cNvSpPr txBox="1">
            <a:spLocks/>
          </p:cNvSpPr>
          <p:nvPr/>
        </p:nvSpPr>
        <p:spPr>
          <a:xfrm>
            <a:off x="5081285" y="1290409"/>
            <a:ext cx="7072337" cy="44890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 algn="just">
              <a:lnSpc>
                <a:spcPct val="150000"/>
              </a:lnSpc>
              <a:spcBef>
                <a:spcPts val="6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2. In java array supports, </a:t>
            </a:r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1EA99AF8-CEF2-46EE-9207-74B26CEF7E0B}"/>
              </a:ext>
            </a:extLst>
          </p:cNvPr>
          <p:cNvSpPr txBox="1">
            <a:spLocks/>
          </p:cNvSpPr>
          <p:nvPr/>
        </p:nvSpPr>
        <p:spPr>
          <a:xfrm>
            <a:off x="5081285" y="1983944"/>
            <a:ext cx="3234250" cy="696036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793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5718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53657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 a) </a:t>
            </a:r>
            <a:r>
              <a:rPr lang="en-IN" sz="1800">
                <a:latin typeface="Arial" panose="020B0604020202020204" pitchFamily="34" charset="0"/>
                <a:cs typeface="Arial" panose="020B0604020202020204" pitchFamily="34" charset="0"/>
              </a:rPr>
              <a:t>Primitive type only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platzhalter 8">
            <a:extLst>
              <a:ext uri="{FF2B5EF4-FFF2-40B4-BE49-F238E27FC236}">
                <a16:creationId xmlns:a16="http://schemas.microsoft.com/office/drawing/2014/main" id="{73E57CA5-8D07-40DA-BFE8-BC7661E7DBBC}"/>
              </a:ext>
            </a:extLst>
          </p:cNvPr>
          <p:cNvSpPr txBox="1">
            <a:spLocks/>
          </p:cNvSpPr>
          <p:nvPr/>
        </p:nvSpPr>
        <p:spPr>
          <a:xfrm>
            <a:off x="8693636" y="1970296"/>
            <a:ext cx="3225176" cy="736979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793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5718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53657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 b) </a:t>
            </a:r>
            <a:r>
              <a:rPr lang="en-IN" sz="1800">
                <a:latin typeface="Arial" panose="020B0604020202020204" pitchFamily="34" charset="0"/>
                <a:cs typeface="Arial" panose="020B0604020202020204" pitchFamily="34" charset="0"/>
              </a:rPr>
              <a:t>Object type only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9377558F-A002-4A56-A11D-DEDABAC3E6FE}"/>
              </a:ext>
            </a:extLst>
          </p:cNvPr>
          <p:cNvSpPr txBox="1">
            <a:spLocks/>
          </p:cNvSpPr>
          <p:nvPr/>
        </p:nvSpPr>
        <p:spPr>
          <a:xfrm>
            <a:off x="5094932" y="3024920"/>
            <a:ext cx="3208091" cy="555812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c)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platzhalter 8">
            <a:extLst>
              <a:ext uri="{FF2B5EF4-FFF2-40B4-BE49-F238E27FC236}">
                <a16:creationId xmlns:a16="http://schemas.microsoft.com/office/drawing/2014/main" id="{DDDBED4B-52DB-422E-ACCE-FF8E925EC385}"/>
              </a:ext>
            </a:extLst>
          </p:cNvPr>
          <p:cNvSpPr txBox="1">
            <a:spLocks/>
          </p:cNvSpPr>
          <p:nvPr/>
        </p:nvSpPr>
        <p:spPr>
          <a:xfrm>
            <a:off x="8675033" y="3024920"/>
            <a:ext cx="3271075" cy="555812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d)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None of these above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6DCC4FEF-6AA4-4664-AA63-DDB78C6A40D4}"/>
              </a:ext>
            </a:extLst>
          </p:cNvPr>
          <p:cNvSpPr txBox="1">
            <a:spLocks/>
          </p:cNvSpPr>
          <p:nvPr/>
        </p:nvSpPr>
        <p:spPr>
          <a:xfrm>
            <a:off x="6555488" y="4576474"/>
            <a:ext cx="3726000" cy="526242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 marR="0" lvl="0" algn="ctr" fontAlgn="auto"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C) 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73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Arrays &amp; Functions  |  © SmartCliff  |  Internal  |  Version 1.0  </a:t>
            </a:r>
            <a:endParaRPr lang="en-US" dirty="0"/>
          </a:p>
        </p:txBody>
      </p:sp>
      <p:pic>
        <p:nvPicPr>
          <p:cNvPr id="33" name="Picture 2" descr="C:\Users\MY PC\Downloads\quiz.jpg">
            <a:extLst>
              <a:ext uri="{FF2B5EF4-FFF2-40B4-BE49-F238E27FC236}">
                <a16:creationId xmlns:a16="http://schemas.microsoft.com/office/drawing/2014/main" id="{18CCB575-DD43-4310-9B31-3F27C6F4C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410" y="1407671"/>
            <a:ext cx="3687991" cy="2277485"/>
          </a:xfrm>
          <a:prstGeom prst="rect">
            <a:avLst/>
          </a:prstGeom>
          <a:noFill/>
        </p:spPr>
      </p:pic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5340DEB3-F8B5-4FBA-992E-F36974E344A8}"/>
              </a:ext>
            </a:extLst>
          </p:cNvPr>
          <p:cNvSpPr txBox="1">
            <a:spLocks/>
          </p:cNvSpPr>
          <p:nvPr/>
        </p:nvSpPr>
        <p:spPr>
          <a:xfrm>
            <a:off x="4665401" y="1407671"/>
            <a:ext cx="7279671" cy="4799993"/>
          </a:xfrm>
          <a:prstGeom prst="rect">
            <a:avLst/>
          </a:prstGeom>
        </p:spPr>
        <p:txBody>
          <a:bodyPr/>
          <a:lstStyle>
            <a:lvl1pPr marL="176213" indent="-1762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621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621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621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7621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700" b="1" dirty="0">
              <a:solidFill>
                <a:srgbClr val="2127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 SemiBold"/>
            </a:endParaRPr>
          </a:p>
        </p:txBody>
      </p:sp>
      <p:sp>
        <p:nvSpPr>
          <p:cNvPr id="13" name="Titel 5">
            <a:extLst>
              <a:ext uri="{FF2B5EF4-FFF2-40B4-BE49-F238E27FC236}">
                <a16:creationId xmlns:a16="http://schemas.microsoft.com/office/drawing/2014/main" id="{30F6B62A-6602-4DAB-9E7F-B93B6FE7A79B}"/>
              </a:ext>
            </a:extLst>
          </p:cNvPr>
          <p:cNvSpPr txBox="1">
            <a:spLocks/>
          </p:cNvSpPr>
          <p:nvPr/>
        </p:nvSpPr>
        <p:spPr>
          <a:xfrm>
            <a:off x="5081285" y="1290409"/>
            <a:ext cx="7072337" cy="44890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 algn="just">
              <a:lnSpc>
                <a:spcPct val="150000"/>
              </a:lnSpc>
              <a:spcBef>
                <a:spcPts val="6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 Java supports variable size column in multidimensional array</a:t>
            </a:r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5E78533C-97B3-4A76-A6CB-909510AB3F56}"/>
              </a:ext>
            </a:extLst>
          </p:cNvPr>
          <p:cNvSpPr txBox="1">
            <a:spLocks/>
          </p:cNvSpPr>
          <p:nvPr/>
        </p:nvSpPr>
        <p:spPr>
          <a:xfrm>
            <a:off x="5081285" y="2145883"/>
            <a:ext cx="3379887" cy="696036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793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5718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53657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 a) </a:t>
            </a:r>
            <a:r>
              <a:rPr lang="en-IN" sz="180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platzhalter 8">
            <a:extLst>
              <a:ext uri="{FF2B5EF4-FFF2-40B4-BE49-F238E27FC236}">
                <a16:creationId xmlns:a16="http://schemas.microsoft.com/office/drawing/2014/main" id="{163DAC12-645F-414F-BB61-015F8767C7E0}"/>
              </a:ext>
            </a:extLst>
          </p:cNvPr>
          <p:cNvSpPr txBox="1">
            <a:spLocks/>
          </p:cNvSpPr>
          <p:nvPr/>
        </p:nvSpPr>
        <p:spPr>
          <a:xfrm>
            <a:off x="8694045" y="2132235"/>
            <a:ext cx="3370404" cy="736979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793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5718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53657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 b) </a:t>
            </a:r>
            <a:r>
              <a:rPr lang="en-IN" sz="180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platzhalter 8">
            <a:extLst>
              <a:ext uri="{FF2B5EF4-FFF2-40B4-BE49-F238E27FC236}">
                <a16:creationId xmlns:a16="http://schemas.microsoft.com/office/drawing/2014/main" id="{7C394FA0-65BE-4040-A498-7BB5C07997B7}"/>
              </a:ext>
            </a:extLst>
          </p:cNvPr>
          <p:cNvSpPr txBox="1">
            <a:spLocks/>
          </p:cNvSpPr>
          <p:nvPr/>
        </p:nvSpPr>
        <p:spPr>
          <a:xfrm>
            <a:off x="6202270" y="3514091"/>
            <a:ext cx="3893780" cy="526242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 marR="0" lvl="0" algn="ctr" fontAlgn="auto"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a)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29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2167996"/>
            <a:ext cx="6492725" cy="1379688"/>
          </a:xfrm>
        </p:spPr>
        <p:txBody>
          <a:bodyPr anchor="ctr"/>
          <a:lstStyle/>
          <a:p>
            <a:pPr algn="ctr"/>
            <a:r>
              <a:rPr lang="en-US" dirty="0"/>
              <a:t>Functions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Arrays &amp; Functions  |  © SmartCliff  |  Internal  |  Version 1.0  </a:t>
            </a:r>
            <a:endParaRPr lang="en-US" dirty="0">
              <a:solidFill>
                <a:schemeClr val="bg1">
                  <a:lumMod val="50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D8EE1A4-6D7B-4E26-9B4B-BDB620B400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  <p:sp>
        <p:nvSpPr>
          <p:cNvPr id="10" name="Textfeld 5">
            <a:extLst>
              <a:ext uri="{FF2B5EF4-FFF2-40B4-BE49-F238E27FC236}">
                <a16:creationId xmlns:a16="http://schemas.microsoft.com/office/drawing/2014/main" id="{3CAA6D45-B244-406F-BF84-7E4D56E65CC6}"/>
              </a:ext>
            </a:extLst>
          </p:cNvPr>
          <p:cNvSpPr txBox="1"/>
          <p:nvPr/>
        </p:nvSpPr>
        <p:spPr>
          <a:xfrm>
            <a:off x="8057630" y="3913317"/>
            <a:ext cx="2569464" cy="653238"/>
          </a:xfrm>
          <a:prstGeom prst="rect">
            <a:avLst/>
          </a:prstGeom>
          <a:solidFill>
            <a:schemeClr val="tx2"/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Please download pictures in suitable size </a:t>
            </a:r>
            <a:r>
              <a:rPr lang="en-GB" sz="1100" u="sng" dirty="0">
                <a:solidFill>
                  <a:schemeClr val="bg1"/>
                </a:solidFill>
                <a:hlinkClick r:id="rId5"/>
              </a:rPr>
              <a:t>here</a:t>
            </a:r>
            <a:r>
              <a:rPr lang="en-GB" sz="1100" dirty="0">
                <a:solidFill>
                  <a:schemeClr val="bg1"/>
                </a:solidFill>
              </a:rPr>
              <a:t> and insert them by clicking the symbol above.</a:t>
            </a:r>
          </a:p>
        </p:txBody>
      </p:sp>
      <p:pic>
        <p:nvPicPr>
          <p:cNvPr id="26" name="Picture Placeholder 25" descr="A person sitting at a table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977B8250-7F10-4E6C-A552-069F80C6DDB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89" b="98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119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A6D026-3CC8-425F-AD9C-129C8BE499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400" dirty="0"/>
              <a:t>Contents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B520A-E277-41E8-9118-DF24F9105A9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C9B2F-45E6-4267-BFA1-1B25293B1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Arrays &amp; Functions  |  © SmartCliff  |  Internal  |  Version 1.0 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F060BD-D87A-440D-830B-697C39546642}"/>
              </a:ext>
            </a:extLst>
          </p:cNvPr>
          <p:cNvSpPr txBox="1"/>
          <p:nvPr/>
        </p:nvSpPr>
        <p:spPr>
          <a:xfrm>
            <a:off x="989012" y="1430932"/>
            <a:ext cx="10782441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 marR="0" lvl="0" indent="-274320" algn="just" defTabSz="914400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Function elements 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Quiz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4173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Arrays &amp; Functions  |  © SmartCliff  |  Internal  |  Version 1.0 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8F6385-787C-4BEE-99EA-5D695B7E0E68}"/>
              </a:ext>
            </a:extLst>
          </p:cNvPr>
          <p:cNvSpPr txBox="1"/>
          <p:nvPr/>
        </p:nvSpPr>
        <p:spPr>
          <a:xfrm>
            <a:off x="982661" y="1420794"/>
            <a:ext cx="10928751" cy="4264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 marR="0" lvl="0" indent="-274320" algn="just" defTabSz="914400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A 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function/Method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is a 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block of code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which perform 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specific task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and the task is executed when the    function is invoked or called.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Primary 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uses of functions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marR="0" lvl="4" indent="0" algn="just" defTabSz="914400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Tx/>
              <a:buFont typeface="Verdana" panose="020B0604030504040204" pitchFamily="34" charset="0"/>
              <a:buChar char="–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It allows code r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eusability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(define once and use multiple times)</a:t>
            </a:r>
          </a:p>
          <a:p>
            <a:pPr marL="914400" marR="0" lvl="4" indent="0" algn="just" defTabSz="914400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Tx/>
              <a:buFont typeface="Verdana" panose="020B0604030504040204" pitchFamily="34" charset="0"/>
              <a:buChar char="–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You can 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break a complex program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into smaller chunks of code</a:t>
            </a:r>
          </a:p>
          <a:p>
            <a:pPr marL="914400" marR="0" lvl="4" indent="0" algn="just" defTabSz="914400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Tx/>
              <a:buFont typeface="Verdana" panose="020B0604030504040204" pitchFamily="34" charset="0"/>
              <a:buChar char="–"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Reducing duplication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of code</a:t>
            </a:r>
          </a:p>
          <a:p>
            <a:pPr marL="914400" marR="0" lvl="4" indent="0" algn="just" defTabSz="914400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Tx/>
              <a:buFont typeface="Verdana" panose="020B0604030504040204" pitchFamily="34" charset="0"/>
              <a:buChar char="–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Make program shorter and 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increases code readability</a:t>
            </a:r>
          </a:p>
        </p:txBody>
      </p:sp>
    </p:spTree>
    <p:extLst>
      <p:ext uri="{BB962C8B-B14F-4D97-AF65-F5344CB8AC3E}">
        <p14:creationId xmlns:p14="http://schemas.microsoft.com/office/powerpoint/2010/main" val="20983845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Arrays &amp; Functions  |  © SmartCliff  |  Internal  |  Version 1.0  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317B8F-1C8B-441A-9D29-B0B5FE13FF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82661" y="1399881"/>
            <a:ext cx="10922001" cy="4632132"/>
          </a:xfr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There are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two types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of functions:</a:t>
            </a:r>
          </a:p>
          <a:p>
            <a:pPr marL="536575" marR="0" lvl="4" indent="-179388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Tx/>
              <a:buFont typeface="Verdana" panose="020B0604030504040204" pitchFamily="34" charset="0"/>
              <a:buChar char="–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Built-in function: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Java has several functions that are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readily available for use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. In Java, every built-in function should be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part of some class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.</a:t>
            </a:r>
          </a:p>
          <a:p>
            <a:pPr marL="536575" marR="0" lvl="4" indent="-179388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Tx/>
              <a:buFont typeface="Verdana" panose="020B0604030504040204" pitchFamily="34" charset="0"/>
              <a:buChar char="–"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User defined function: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Function created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by user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based on the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need of application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With methods (functions), there are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2 major points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of view</a:t>
            </a:r>
          </a:p>
          <a:p>
            <a:pPr marL="536575" marR="0" lvl="4" indent="-179388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Tx/>
              <a:buFont typeface="Verdana" panose="020B0604030504040204" pitchFamily="34" charset="0"/>
              <a:buChar char="–"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Builder of the method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- responsible for creating the 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declaration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 and the 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definition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 of the method (i.e. how it works)</a:t>
            </a:r>
          </a:p>
          <a:p>
            <a:pPr marL="536575" marR="0" lvl="4" indent="-179388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Tx/>
              <a:buFont typeface="Verdana" panose="020B0604030504040204" pitchFamily="34" charset="0"/>
              <a:buChar char="–"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Caller 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- somebody (i.e. some portion of code) that 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uses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 the method to perform a task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3554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Elements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Arrays &amp; Functions  |  © SmartCliff  |  Internal  |  Version 1.0  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317B8F-1C8B-441A-9D29-B0B5FE13FF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82661" y="1440493"/>
            <a:ext cx="10922001" cy="4647156"/>
          </a:xfrm>
        </p:spPr>
        <p:txBody>
          <a:bodyPr/>
          <a:lstStyle/>
          <a:p>
            <a:pPr marL="274320" marR="0" lvl="0" indent="-274320" algn="just" defTabSz="914400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There are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two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important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elements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of function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: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274320" marR="0" lvl="4" indent="-274320" algn="just" defTabSz="914400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Function Definition </a:t>
            </a:r>
          </a:p>
          <a:p>
            <a:pPr marL="914400" marR="0" lvl="4" indent="0" algn="just" defTabSz="914400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Tx/>
              <a:buFont typeface="Verdana" panose="020B0604030504040204" pitchFamily="34" charset="0"/>
              <a:buChar char="–"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It define the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operation of a function.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It consists of the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function signature  followed by the function body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. The function prototype includes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function name, parameter list and return type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. </a:t>
            </a:r>
          </a:p>
          <a:p>
            <a:pPr marL="274320" marR="0" lvl="4" indent="-274320" algn="just" defTabSz="914400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Tx/>
              <a:buFont typeface="+mj-lt"/>
              <a:buAutoNum type="arabicPeriod" startAt="2"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Function Call</a:t>
            </a:r>
          </a:p>
          <a:p>
            <a:pPr marL="914400" marR="0" lvl="4" indent="0" algn="just" defTabSz="914400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Tx/>
              <a:buFont typeface="Verdana" panose="020B0604030504040204" pitchFamily="34" charset="0"/>
              <a:buChar char="–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It means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call or invoke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the specific function. When a function is invoked, the program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control jumps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to the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called function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to execute the statements that are in the part of that function. Once the called function is executed the program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control passes back to the calling function.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42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A6D026-3CC8-425F-AD9C-129C8BE499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400" dirty="0"/>
              <a:t>Contents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B520A-E277-41E8-9118-DF24F9105A9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C9B2F-45E6-4267-BFA1-1B25293B1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Arrays &amp; Functions  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A4F25E-7210-40B5-896E-0D1B7EF24C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9013" y="1449389"/>
            <a:ext cx="10915650" cy="4696768"/>
          </a:xfrm>
        </p:spPr>
        <p:txBody>
          <a:bodyPr/>
          <a:lstStyle/>
          <a:p>
            <a:pPr marL="274320" indent="-274320"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Arrays</a:t>
            </a:r>
          </a:p>
          <a:p>
            <a:pPr marL="274320" indent="-274320"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Functions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59329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Elements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Arrays &amp; Functions  |  © SmartCliff  |  Internal  |  Version 1.0  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317B8F-1C8B-441A-9D29-B0B5FE13FF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82661" y="1440492"/>
            <a:ext cx="10922001" cy="4647792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Function Definition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IN" sz="1800" dirty="0"/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IN" sz="1800" dirty="0"/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IN" sz="1800" dirty="0"/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715963" marR="0" lvl="5" indent="-174625" algn="just" defTabSz="914400" rtl="0" eaLnBrk="1" fontAlgn="base" latinLnBrk="0" hangingPunct="1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Tx/>
              <a:buFont typeface="Verdana" panose="020B0604030504040204" pitchFamily="34" charset="0"/>
              <a:buChar char="–"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Modifiers / Specifiers: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It defines the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visibility of the method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i.e. from where it can be accessible in the application.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9405A4-1138-4E9D-9017-B5192505F5A9}"/>
              </a:ext>
            </a:extLst>
          </p:cNvPr>
          <p:cNvSpPr txBox="1"/>
          <p:nvPr/>
        </p:nvSpPr>
        <p:spPr>
          <a:xfrm>
            <a:off x="989012" y="2176041"/>
            <a:ext cx="8913745" cy="20005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marL="357187" marR="0" lvl="4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Tx/>
              <a:buNone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536575" marR="0" lvl="4" indent="-179388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Tx/>
              <a:buFont typeface="Verdana" panose="020B0604030504040204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	modifier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returnType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methodName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parameterlists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  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// Function signature</a:t>
            </a:r>
          </a:p>
          <a:p>
            <a:pPr marL="536575" marR="0" lvl="4" indent="-179388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Tx/>
              <a:buFont typeface="Verdana" panose="020B0604030504040204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pPr marL="536575" marR="0" lvl="4" indent="-179388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Tx/>
              <a:buFont typeface="Verdana" panose="020B0604030504040204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//Function Body</a:t>
            </a:r>
          </a:p>
          <a:p>
            <a:pPr marL="536575" marR="0" lvl="4" indent="-179388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Tx/>
              <a:buFont typeface="Verdana" panose="020B0604030504040204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endParaRPr lang="en-US" sz="1100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0813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Elements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Arrays &amp; Functions  |  © SmartCliff  |  Internal  |  Version 1.0  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317B8F-1C8B-441A-9D29-B0B5FE13FF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82661" y="1440493"/>
            <a:ext cx="10922001" cy="4647156"/>
          </a:xfr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In Java, there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4 type of the access specifiers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.</a:t>
            </a:r>
          </a:p>
          <a:p>
            <a:pPr marL="914400" marR="0" lvl="6" indent="0" algn="just" defTabSz="914400" rtl="0" eaLnBrk="1" fontAlgn="base" latinLnBrk="0" hangingPunct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520825" algn="l"/>
                <a:tab pos="3135313" algn="l"/>
              </a:tabLst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public: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accessible in all class in your application.</a:t>
            </a:r>
          </a:p>
          <a:p>
            <a:pPr marL="914400" marR="0" lvl="6" indent="0" algn="just" defTabSz="914400" rtl="0" eaLnBrk="1" fontAlgn="base" latinLnBrk="0" hangingPunct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520825" algn="l"/>
                <a:tab pos="3135313" algn="l"/>
              </a:tabLst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protected: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accessible within the class in which it is defined and, in its subclass,(es).</a:t>
            </a:r>
          </a:p>
          <a:p>
            <a:pPr marL="914400" marR="0" lvl="6" indent="0" algn="just" defTabSz="914400" rtl="0" eaLnBrk="1" fontAlgn="base" latinLnBrk="0" hangingPunct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520825" algn="l"/>
                <a:tab pos="3135313" algn="l"/>
              </a:tabLst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private: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accessible only within the class in which it is defined.</a:t>
            </a:r>
          </a:p>
          <a:p>
            <a:pPr marL="914400" marR="0" lvl="6" indent="0" algn="just" defTabSz="914400" rtl="0" eaLnBrk="1" fontAlgn="base" latinLnBrk="0" hangingPunct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520825" algn="l"/>
                <a:tab pos="3135313" algn="l"/>
              </a:tabLst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default (declared/defined without using any modifier) :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accessible within same class and package within which its class is defined.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234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Elements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Arrays &amp; Functions  |  © SmartCliff  |  Internal  |  Version 1.0  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317B8F-1C8B-441A-9D29-B0B5FE13FF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82661" y="1440493"/>
            <a:ext cx="10922001" cy="4850770"/>
          </a:xfrm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Function Definition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715963" marR="0" lvl="5" indent="-174625" algn="just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Tx/>
              <a:buFont typeface="Verdana" panose="020B0604030504040204" pitchFamily="34" charset="0"/>
              <a:buChar char="–"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The return type :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The data type of the value returned by the method or void if does not return a value.</a:t>
            </a:r>
          </a:p>
          <a:p>
            <a:pPr marL="715963" marR="0" lvl="5" indent="-174625" algn="just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Tx/>
              <a:buFont typeface="Verdana" panose="020B0604030504040204" pitchFamily="34" charset="0"/>
              <a:buChar char="–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Method Name   :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Name of the function should specify using valid identifier</a:t>
            </a:r>
          </a:p>
          <a:p>
            <a:pPr marL="715963" marR="0" lvl="5" indent="-174625" algn="just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Tx/>
              <a:buFont typeface="Verdana" panose="020B0604030504040204" pitchFamily="34" charset="0"/>
              <a:buChar char="–"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Java Naming Convention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: It is a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single word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that should be a verb in lowercase or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multi-word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, that begins with a verb in lowercase followed by adjective or noun. After the first word,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first letter of each word should be capitalized. Example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: computeAddition, setName</a:t>
            </a:r>
          </a:p>
          <a:p>
            <a:pPr marL="715963" marR="0" lvl="5" indent="-174625" algn="just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Tx/>
              <a:buFont typeface="Verdana" panose="020B0604030504040204" pitchFamily="34" charset="0"/>
              <a:buChar char="–"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Parameter list :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Comma separated list of the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input parameters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are defined, preceded with their data type, within the enclosed parenthesis. If there are no parameters, you must use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empty parentheses ().</a:t>
            </a:r>
          </a:p>
          <a:p>
            <a:pPr marL="715963" marR="0" lvl="5" indent="-174625" algn="just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Tx/>
              <a:buFont typeface="Verdana" panose="020B0604030504040204" pitchFamily="34" charset="0"/>
              <a:buChar char="–"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Method body :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It is enclosed between braces. The code specifies the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task to be done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1248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Elements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Arrays &amp; Functions  |  © SmartCliff  |  Internal  |  Version 1.0  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317B8F-1C8B-441A-9D29-B0B5FE13FF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82661" y="1435260"/>
            <a:ext cx="10922001" cy="4821278"/>
          </a:xfrm>
        </p:spPr>
        <p:txBody>
          <a:bodyPr/>
          <a:lstStyle/>
          <a:p>
            <a:pPr marL="0" marR="0" lvl="0" indent="-457200" algn="just" defTabSz="914400" rtl="0" eaLnBrk="1" fontAlgn="base" latinLnBrk="0" hangingPunct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Function Call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914400" marR="0" lvl="4" indent="-457200" algn="just" defTabSz="914400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Tx/>
              <a:buFont typeface="Verdana" panose="020B0604030504040204" pitchFamily="34" charset="0"/>
              <a:buChar char="–"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Static method 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is invoked by the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class name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or </a:t>
            </a:r>
            <a:r>
              <a:rPr kumimoji="0" lang="en-I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using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object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. (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Refer Example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)</a:t>
            </a:r>
          </a:p>
          <a:p>
            <a:pPr marL="914400" marR="0" lvl="4" indent="-457200" algn="just" defTabSz="914400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Tx/>
              <a:buFont typeface="Verdana" panose="020B0604030504040204" pitchFamily="34" charset="0"/>
              <a:buChar char="–"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Example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: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className.methodName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(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argumentList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)</a:t>
            </a:r>
          </a:p>
          <a:p>
            <a:pPr marL="914400" marR="0" lvl="4" indent="-457200" algn="just" defTabSz="914400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Tx/>
              <a:buFont typeface="Verdana" panose="020B0604030504040204" pitchFamily="34" charset="0"/>
              <a:buChar char="–"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Non static method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is invoked by the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instance/object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of the class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rPr>
              <a:t>(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We Will discuss later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rPr>
              <a:t>)</a:t>
            </a:r>
          </a:p>
          <a:p>
            <a:pPr marL="914400" marR="0" lvl="4" indent="-457200" algn="just" defTabSz="914400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Tx/>
              <a:buFont typeface="Verdana" panose="020B0604030504040204" pitchFamily="34" charset="0"/>
              <a:buChar char="–"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Example: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objectName.methodName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(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argumentList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88506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Values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Arrays &amp; Functions  |  © SmartCliff  |  Internal  |  Version 1.0  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317B8F-1C8B-441A-9D29-B0B5FE13FF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82661" y="1440493"/>
            <a:ext cx="10922001" cy="4850770"/>
          </a:xfrm>
        </p:spPr>
        <p:txBody>
          <a:bodyPr/>
          <a:lstStyle/>
          <a:p>
            <a:pPr marL="274320" marR="0" lvl="1" indent="-274320" algn="just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Function return types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: Function return values of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any valid types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. It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must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return data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that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matches  their return type. </a:t>
            </a:r>
          </a:p>
          <a:p>
            <a:pPr marL="274320" marR="0" lvl="1" indent="-274320" algn="just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Example: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4A769F-06A8-4D4C-B079-52210D4E08FD}"/>
              </a:ext>
            </a:extLst>
          </p:cNvPr>
          <p:cNvSpPr/>
          <p:nvPr/>
        </p:nvSpPr>
        <p:spPr>
          <a:xfrm>
            <a:off x="1329815" y="2738421"/>
            <a:ext cx="6306506" cy="1511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IN" sz="1600" b="1" dirty="0">
                <a:solidFill>
                  <a:schemeClr val="tx1"/>
                </a:solidFill>
              </a:rPr>
              <a:t>public int </a:t>
            </a:r>
            <a:r>
              <a:rPr lang="en-IN" sz="1600" b="1" dirty="0" err="1">
                <a:solidFill>
                  <a:schemeClr val="tx1"/>
                </a:solidFill>
              </a:rPr>
              <a:t>addTwoInt</a:t>
            </a:r>
            <a:r>
              <a:rPr lang="en-IN" sz="1600" b="1" dirty="0">
                <a:solidFill>
                  <a:schemeClr val="tx1"/>
                </a:solidFill>
              </a:rPr>
              <a:t>(int a, int b){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IN" sz="1600" b="1" dirty="0">
                <a:solidFill>
                  <a:schemeClr val="tx1"/>
                </a:solidFill>
              </a:rPr>
              <a:t> 	return </a:t>
            </a:r>
            <a:r>
              <a:rPr lang="en-IN" sz="1600" b="1" dirty="0" err="1">
                <a:solidFill>
                  <a:schemeClr val="tx1"/>
                </a:solidFill>
              </a:rPr>
              <a:t>a+b</a:t>
            </a:r>
            <a:r>
              <a:rPr lang="en-IN" sz="1600" b="1" dirty="0">
                <a:solidFill>
                  <a:schemeClr val="tx1"/>
                </a:solidFill>
              </a:rPr>
              <a:t>;   // return integer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IN" sz="1600" b="1" dirty="0">
                <a:solidFill>
                  <a:schemeClr val="tx1"/>
                </a:solidFill>
              </a:rPr>
              <a:t> }</a:t>
            </a:r>
          </a:p>
          <a:p>
            <a:pPr algn="ctr"/>
            <a:endParaRPr lang="en-IN" sz="1600" b="1" dirty="0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87B2DE-8084-40C7-8166-335D7DE0DA05}"/>
              </a:ext>
            </a:extLst>
          </p:cNvPr>
          <p:cNvSpPr/>
          <p:nvPr/>
        </p:nvSpPr>
        <p:spPr>
          <a:xfrm>
            <a:off x="1352818" y="4299603"/>
            <a:ext cx="6283503" cy="18447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IN" sz="1600" b="1" dirty="0">
                <a:solidFill>
                  <a:schemeClr val="tx1"/>
                </a:solidFill>
              </a:rPr>
              <a:t> //void method return nothing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IN" sz="1600" b="1" dirty="0">
                <a:solidFill>
                  <a:schemeClr val="tx1"/>
                </a:solidFill>
              </a:rPr>
              <a:t>public void </a:t>
            </a:r>
            <a:r>
              <a:rPr lang="en-IN" sz="1600" b="1" dirty="0" err="1">
                <a:solidFill>
                  <a:schemeClr val="tx1"/>
                </a:solidFill>
              </a:rPr>
              <a:t>printName</a:t>
            </a:r>
            <a:r>
              <a:rPr lang="en-IN" sz="1600" b="1" dirty="0">
                <a:solidFill>
                  <a:schemeClr val="tx1"/>
                </a:solidFill>
              </a:rPr>
              <a:t>(String name){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IN" sz="1600" b="1" dirty="0">
                <a:solidFill>
                  <a:schemeClr val="tx1"/>
                </a:solidFill>
              </a:rPr>
              <a:t>    </a:t>
            </a:r>
            <a:r>
              <a:rPr lang="en-IN" sz="1600" b="1" dirty="0" err="1">
                <a:solidFill>
                  <a:schemeClr val="tx1"/>
                </a:solidFill>
              </a:rPr>
              <a:t>System.out.println</a:t>
            </a:r>
            <a:r>
              <a:rPr lang="en-IN" sz="1600" b="1" dirty="0">
                <a:solidFill>
                  <a:schemeClr val="tx1"/>
                </a:solidFill>
              </a:rPr>
              <a:t>("Hello World!!!"); // return void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IN" sz="1600" b="1" dirty="0">
                <a:solidFill>
                  <a:schemeClr val="tx1"/>
                </a:solidFill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2178836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 and Parameters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Arrays &amp; Functions  |  © SmartCliff  |  Internal  |  Version 1.0  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317B8F-1C8B-441A-9D29-B0B5FE13FF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82662" y="1469984"/>
            <a:ext cx="10922001" cy="2905248"/>
          </a:xfrm>
        </p:spPr>
        <p:txBody>
          <a:bodyPr/>
          <a:lstStyle/>
          <a:p>
            <a:pPr marL="274320" marR="0" lvl="0" indent="-274320" algn="just" defTabSz="914400" rtl="0" eaLnBrk="1" fontAlgn="base" latinLnBrk="0" hangingPunct="1">
              <a:lnSpc>
                <a:spcPct val="2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Arguments and Parameters: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The terms parameter and argument can be used for the same thing information that are passed into a function.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463550" marR="0" lvl="5" indent="0" algn="just" defTabSz="914400" rtl="0" eaLnBrk="1" fontAlgn="base" latinLnBrk="0" hangingPunct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Tx/>
              <a:buFont typeface="Verdana" panose="020B0604030504040204" pitchFamily="34" charset="0"/>
              <a:buChar char="–"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Arguments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–An argument is a value that is passed during a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function call or calling function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.</a:t>
            </a:r>
          </a:p>
          <a:p>
            <a:pPr marL="463550" marR="0" lvl="5" indent="0" algn="just" defTabSz="914400" rtl="0" eaLnBrk="1" fontAlgn="base" latinLnBrk="0" hangingPunct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Tx/>
              <a:buFont typeface="Verdana" panose="020B0604030504040204" pitchFamily="34" charset="0"/>
              <a:buChar char="–"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Parameters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– Parameters used in the function definition or called function. A parameter is a variable defined in the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function definition or calling function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.  </a:t>
            </a:r>
          </a:p>
          <a:p>
            <a:pPr marL="274320" indent="-274320" algn="just">
              <a:lnSpc>
                <a:spcPct val="200000"/>
              </a:lnSpc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591378-6F55-4723-8CFE-33D06DF8438D}"/>
              </a:ext>
            </a:extLst>
          </p:cNvPr>
          <p:cNvSpPr txBox="1"/>
          <p:nvPr/>
        </p:nvSpPr>
        <p:spPr>
          <a:xfrm>
            <a:off x="989012" y="4595149"/>
            <a:ext cx="10922401" cy="13542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marL="274320" marR="0" lvl="5" indent="-274320" algn="just" defTabSz="914400" rtl="0" eaLnBrk="1" fontAlgn="base" latinLnBrk="0" hangingPunct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Tx/>
              <a:buFont typeface="Verdana" panose="020B0604030504040204" pitchFamily="34" charset="0"/>
              <a:buNone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</a:p>
          <a:p>
            <a:pPr marL="285750" marR="0" lvl="5" indent="-285750" algn="just" defTabSz="914400" rtl="0" eaLnBrk="1" fontAlgn="base" latinLnBrk="0" hangingPunct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During program execution, the 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values in the actual arguments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assigned to the formal parameter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100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6484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Elements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Arrays &amp; Functions  |  © SmartCliff  |  Internal  |  Version 1.0  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28DD7F4-AF83-4F7C-B8A8-2B4C86670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971788"/>
              </p:ext>
            </p:extLst>
          </p:nvPr>
        </p:nvGraphicFramePr>
        <p:xfrm>
          <a:off x="1003737" y="1432701"/>
          <a:ext cx="10900926" cy="484968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900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171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//Called Function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public int </a:t>
                      </a:r>
                      <a:r>
                        <a:rPr lang="en-IN" sz="1500" b="1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addTwoInt</a:t>
                      </a:r>
                      <a:r>
                        <a:rPr lang="en-IN" sz="15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(int a, int b){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return</a:t>
                      </a:r>
                      <a:r>
                        <a:rPr lang="en-IN" sz="1500" b="1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500" b="1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a+b</a:t>
                      </a:r>
                      <a:r>
                        <a:rPr lang="en-IN" sz="1500" b="1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;    //Function Body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b="1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//Calling Function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IN" sz="15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public static void main (String[] </a:t>
                      </a:r>
                      <a:r>
                        <a:rPr lang="en-IN" sz="1500" b="1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args</a:t>
                      </a:r>
                      <a:r>
                        <a:rPr lang="en-IN" sz="15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IN" sz="1500" b="1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IN" sz="15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sum;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sum=</a:t>
                      </a:r>
                      <a:r>
                        <a:rPr lang="en-IN" sz="1500" b="1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addTwoInt</a:t>
                      </a:r>
                      <a:r>
                        <a:rPr lang="en-IN" sz="15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(5,6);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b="1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IN" sz="1500" b="1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IN" sz="1500" b="1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(“Sum of two integer values :"+ sum);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b="1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b="1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n-IN" sz="15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5BD72B2-6D40-43B4-A657-262E597E09CF}"/>
              </a:ext>
            </a:extLst>
          </p:cNvPr>
          <p:cNvSpPr txBox="1"/>
          <p:nvPr/>
        </p:nvSpPr>
        <p:spPr>
          <a:xfrm>
            <a:off x="6385153" y="1579585"/>
            <a:ext cx="2888611" cy="461665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IN" sz="1500" b="1" dirty="0">
                <a:solidFill>
                  <a:schemeClr val="tx2"/>
                </a:solidFill>
              </a:rPr>
              <a:t>Here, </a:t>
            </a:r>
          </a:p>
          <a:p>
            <a:r>
              <a:rPr lang="en-IN" sz="1500" b="1" dirty="0">
                <a:solidFill>
                  <a:schemeClr val="tx2"/>
                </a:solidFill>
              </a:rPr>
              <a:t>a &amp; b is formal parameters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EE61E5-776C-4C17-A18E-DD6F82979838}"/>
              </a:ext>
            </a:extLst>
          </p:cNvPr>
          <p:cNvSpPr txBox="1"/>
          <p:nvPr/>
        </p:nvSpPr>
        <p:spPr>
          <a:xfrm>
            <a:off x="6443663" y="4576514"/>
            <a:ext cx="2771593" cy="461665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IN" sz="1500" b="1" dirty="0">
                <a:solidFill>
                  <a:schemeClr val="tx2"/>
                </a:solidFill>
              </a:rPr>
              <a:t>Here, </a:t>
            </a:r>
          </a:p>
          <a:p>
            <a:r>
              <a:rPr lang="en-IN" sz="1500" b="1" dirty="0">
                <a:solidFill>
                  <a:schemeClr val="tx2"/>
                </a:solidFill>
              </a:rPr>
              <a:t>5 &amp; 6 is actual arguments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3D7FA3-A161-4009-8F80-7369B4DA2966}"/>
              </a:ext>
            </a:extLst>
          </p:cNvPr>
          <p:cNvSpPr txBox="1"/>
          <p:nvPr/>
        </p:nvSpPr>
        <p:spPr>
          <a:xfrm>
            <a:off x="3202789" y="4386520"/>
            <a:ext cx="1397819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sz="1500" b="1" dirty="0"/>
              <a:t>Function</a:t>
            </a:r>
            <a:r>
              <a:rPr lang="en-IN" sz="1500" b="1" dirty="0">
                <a:solidFill>
                  <a:srgbClr val="FF0000"/>
                </a:solidFill>
              </a:rPr>
              <a:t> </a:t>
            </a:r>
            <a:r>
              <a:rPr lang="en-IN" sz="1500" b="1" dirty="0"/>
              <a:t>Call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7A981E2-CC1F-4970-950F-5B5F391A24A4}"/>
              </a:ext>
            </a:extLst>
          </p:cNvPr>
          <p:cNvGrpSpPr/>
          <p:nvPr/>
        </p:nvGrpSpPr>
        <p:grpSpPr>
          <a:xfrm>
            <a:off x="4035578" y="2280464"/>
            <a:ext cx="2230001" cy="2757715"/>
            <a:chOff x="3864380" y="2025239"/>
            <a:chExt cx="2230001" cy="2757715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50AD429-EB73-45A7-928F-DD6DAC45683E}"/>
                </a:ext>
              </a:extLst>
            </p:cNvPr>
            <p:cNvCxnSpPr/>
            <p:nvPr/>
          </p:nvCxnSpPr>
          <p:spPr>
            <a:xfrm>
              <a:off x="3864380" y="4753925"/>
              <a:ext cx="220617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F976DDC-9165-44A4-9A8F-56C99415F112}"/>
                </a:ext>
              </a:extLst>
            </p:cNvPr>
            <p:cNvCxnSpPr/>
            <p:nvPr/>
          </p:nvCxnSpPr>
          <p:spPr>
            <a:xfrm flipH="1" flipV="1">
              <a:off x="5040037" y="2025239"/>
              <a:ext cx="1054344" cy="173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46B3BC6-402D-40DD-ADB2-3A85562BBA5C}"/>
                </a:ext>
              </a:extLst>
            </p:cNvPr>
            <p:cNvCxnSpPr/>
            <p:nvPr/>
          </p:nvCxnSpPr>
          <p:spPr>
            <a:xfrm>
              <a:off x="6080733" y="2026972"/>
              <a:ext cx="4332" cy="275598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F53C9D7-7909-41B6-B353-257B512447E8}"/>
              </a:ext>
            </a:extLst>
          </p:cNvPr>
          <p:cNvGrpSpPr/>
          <p:nvPr/>
        </p:nvGrpSpPr>
        <p:grpSpPr>
          <a:xfrm>
            <a:off x="1140243" y="2651322"/>
            <a:ext cx="459908" cy="2357827"/>
            <a:chOff x="1140243" y="2695713"/>
            <a:chExt cx="459908" cy="2043698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8EFA7BA-0033-437A-B158-9247E2BE314E}"/>
                </a:ext>
              </a:extLst>
            </p:cNvPr>
            <p:cNvCxnSpPr/>
            <p:nvPr/>
          </p:nvCxnSpPr>
          <p:spPr>
            <a:xfrm>
              <a:off x="1140243" y="2695713"/>
              <a:ext cx="38994" cy="204369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A3D19C8-F05F-4FDE-B0D6-98ACCFD88925}"/>
                </a:ext>
              </a:extLst>
            </p:cNvPr>
            <p:cNvCxnSpPr/>
            <p:nvPr/>
          </p:nvCxnSpPr>
          <p:spPr>
            <a:xfrm flipH="1">
              <a:off x="1150208" y="2707411"/>
              <a:ext cx="34834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62CE218-FB56-418F-9DD8-23ADA85F8C1C}"/>
                </a:ext>
              </a:extLst>
            </p:cNvPr>
            <p:cNvCxnSpPr/>
            <p:nvPr/>
          </p:nvCxnSpPr>
          <p:spPr>
            <a:xfrm>
              <a:off x="1193751" y="4739411"/>
              <a:ext cx="40640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95778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Elements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Arrays &amp; Functions  |  © SmartCliff  |  Internal  |  Version 1.0  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0EC4DFF-CA9A-4119-8EB4-32FF91034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091526"/>
              </p:ext>
            </p:extLst>
          </p:nvPr>
        </p:nvGraphicFramePr>
        <p:xfrm>
          <a:off x="989012" y="1447127"/>
          <a:ext cx="8561386" cy="486789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8561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678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/**  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* The </a:t>
                      </a:r>
                      <a:r>
                        <a:rPr lang="en-IN" sz="1500" b="1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MethodDeclareDemo</a:t>
                      </a:r>
                      <a:r>
                        <a:rPr lang="en-IN" sz="1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class implements an application that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 * Illustrate the user defined methods(static) */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class </a:t>
                      </a:r>
                      <a:r>
                        <a:rPr lang="en-IN" sz="1500" b="1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MethodDeclareDemo</a:t>
                      </a:r>
                      <a:r>
                        <a:rPr lang="en-IN" sz="15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//User Defined Method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public </a:t>
                      </a:r>
                      <a:r>
                        <a:rPr lang="en-IN" sz="1500" b="1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IN" sz="15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static </a:t>
                      </a:r>
                      <a:r>
                        <a:rPr lang="en-IN" sz="1500" b="1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addTwoInt</a:t>
                      </a:r>
                      <a:r>
                        <a:rPr lang="en-IN" sz="15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IN" sz="1500" b="1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IN" sz="15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a, </a:t>
                      </a:r>
                      <a:r>
                        <a:rPr lang="en-IN" sz="1500" b="1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IN" sz="15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b){  //a, b is parameters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             return</a:t>
                      </a:r>
                      <a:r>
                        <a:rPr lang="en-IN" sz="1500" b="1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500" b="1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a+b</a:t>
                      </a:r>
                      <a:r>
                        <a:rPr lang="en-IN" sz="1500" b="1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b="1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}</a:t>
                      </a:r>
                      <a:endParaRPr lang="en-IN" sz="15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</a:t>
                      </a:r>
                      <a:r>
                        <a:rPr lang="en-IN" sz="15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public static void main (String[] </a:t>
                      </a:r>
                      <a:r>
                        <a:rPr lang="en-IN" sz="1500" b="1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args</a:t>
                      </a:r>
                      <a:r>
                        <a:rPr lang="en-IN" sz="15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    </a:t>
                      </a:r>
                      <a:r>
                        <a:rPr lang="en-IN" sz="1500" b="1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IN" sz="15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sum;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b="1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    sum=</a:t>
                      </a:r>
                      <a:r>
                        <a:rPr lang="en-IN" sz="1500" b="1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addTwoInt</a:t>
                      </a:r>
                      <a:r>
                        <a:rPr lang="en-IN" sz="15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(5,6);  //5, 6 is arguments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b="1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     </a:t>
                      </a:r>
                      <a:r>
                        <a:rPr lang="en-IN" sz="1500" b="1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IN" sz="1500" b="1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(“Sum of two integer values :"+ sum);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b="1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b="1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}</a:t>
                      </a:r>
                      <a:endParaRPr lang="en-IN" sz="15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145B58F-B8E7-4D9F-8241-B787E8F6112E}"/>
              </a:ext>
            </a:extLst>
          </p:cNvPr>
          <p:cNvSpPr txBox="1"/>
          <p:nvPr/>
        </p:nvSpPr>
        <p:spPr>
          <a:xfrm>
            <a:off x="9722733" y="1464723"/>
            <a:ext cx="2188679" cy="1195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Sum of two integer values :11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5182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Elements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Arrays &amp; Functions  |  © SmartCliff  |  Internal  |  Version 1.0  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0EC4DFF-CA9A-4119-8EB4-32FF910343C2}"/>
              </a:ext>
            </a:extLst>
          </p:cNvPr>
          <p:cNvGraphicFramePr>
            <a:graphicFrameLocks noGrp="1"/>
          </p:cNvGraphicFramePr>
          <p:nvPr/>
        </p:nvGraphicFramePr>
        <p:xfrm>
          <a:off x="989012" y="1423977"/>
          <a:ext cx="10922400" cy="486789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9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678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/**  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* The </a:t>
                      </a:r>
                      <a:r>
                        <a:rPr lang="en-IN" sz="1500" b="1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FunctionDeclare</a:t>
                      </a:r>
                      <a:r>
                        <a:rPr lang="en-IN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class implements an application that display the Movie details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 * using the user defined methods(static) */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b="1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public class </a:t>
                      </a:r>
                      <a:r>
                        <a:rPr lang="en-US" sz="1500" b="1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FunctionDeclare</a:t>
                      </a:r>
                      <a:r>
                        <a:rPr lang="en-US" sz="1500" b="1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{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b="1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static void </a:t>
                      </a:r>
                      <a:r>
                        <a:rPr lang="en-US" sz="1500" b="1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getMovieDetail</a:t>
                      </a:r>
                      <a:r>
                        <a:rPr lang="en-US" sz="1500" b="1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(String </a:t>
                      </a:r>
                      <a:r>
                        <a:rPr lang="en-US" sz="1500" b="1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moviename,String</a:t>
                      </a:r>
                      <a:r>
                        <a:rPr lang="en-US" sz="1500" b="1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="1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moviedescription,int</a:t>
                      </a:r>
                      <a:r>
                        <a:rPr lang="en-US" sz="1500" b="1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="1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movieduration,String</a:t>
                      </a:r>
                      <a:r>
                        <a:rPr lang="en-US" sz="1500" b="1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="1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movielanguage</a:t>
                      </a:r>
                      <a:r>
                        <a:rPr lang="en-US" sz="1500" b="1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b="1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String </a:t>
                      </a:r>
                      <a:r>
                        <a:rPr lang="en-US" sz="1500" b="1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moviereleasedate,String</a:t>
                      </a:r>
                      <a:r>
                        <a:rPr lang="en-US" sz="1500" b="1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="1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moviecountry,String</a:t>
                      </a:r>
                      <a:r>
                        <a:rPr lang="en-US" sz="1500" b="1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="1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moviegenre</a:t>
                      </a:r>
                      <a:r>
                        <a:rPr lang="en-US" sz="1500" b="1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 {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b="1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</a:t>
                      </a:r>
                      <a:r>
                        <a:rPr lang="en-US" sz="1500" b="1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500" b="1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("Movie Title : "+</a:t>
                      </a:r>
                      <a:r>
                        <a:rPr lang="en-US" sz="1500" b="1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moviename</a:t>
                      </a:r>
                      <a:r>
                        <a:rPr lang="en-US" sz="1500" b="1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b="1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</a:t>
                      </a:r>
                      <a:r>
                        <a:rPr lang="en-US" sz="1500" b="1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500" b="1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("Movie Description : "+</a:t>
                      </a:r>
                      <a:r>
                        <a:rPr lang="en-US" sz="1500" b="1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moviedescription</a:t>
                      </a:r>
                      <a:r>
                        <a:rPr lang="en-US" sz="1500" b="1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b="1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</a:t>
                      </a:r>
                      <a:r>
                        <a:rPr lang="en-US" sz="1500" b="1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500" b="1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("Movie Duration : "+</a:t>
                      </a:r>
                      <a:r>
                        <a:rPr lang="en-US" sz="1500" b="1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movieduration</a:t>
                      </a:r>
                      <a:r>
                        <a:rPr lang="en-US" sz="1500" b="1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b="1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</a:t>
                      </a:r>
                      <a:r>
                        <a:rPr lang="en-US" sz="1500" b="1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500" b="1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("Movie Language : "+</a:t>
                      </a:r>
                      <a:r>
                        <a:rPr lang="en-US" sz="1500" b="1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movielanguage</a:t>
                      </a:r>
                      <a:r>
                        <a:rPr lang="en-US" sz="1500" b="1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b="1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</a:t>
                      </a:r>
                      <a:r>
                        <a:rPr lang="en-US" sz="1500" b="1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500" b="1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("Movie Release Date : "+</a:t>
                      </a:r>
                      <a:r>
                        <a:rPr lang="en-US" sz="1500" b="1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moviereleasedate</a:t>
                      </a:r>
                      <a:r>
                        <a:rPr lang="en-US" sz="1500" b="1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b="1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</a:t>
                      </a:r>
                      <a:r>
                        <a:rPr lang="en-US" sz="1500" b="1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500" b="1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("Movie Country : "+</a:t>
                      </a:r>
                      <a:r>
                        <a:rPr lang="en-US" sz="1500" b="1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moviecountry</a:t>
                      </a:r>
                      <a:r>
                        <a:rPr lang="en-US" sz="1500" b="1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);            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</a:t>
                      </a:r>
                      <a:r>
                        <a:rPr lang="en-US" sz="1400" b="1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("Movie Genre : "+</a:t>
                      </a:r>
                      <a:r>
                        <a:rPr lang="en-US" sz="1400" b="1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moviegenre</a:t>
                      </a:r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}</a:t>
                      </a:r>
                      <a:endParaRPr lang="en-IN" sz="1500" b="1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8968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Elements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Arrays &amp; Functions  |  © SmartCliff  |  Internal  |  Version 1.0  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0EC4DFF-CA9A-4119-8EB4-32FF910343C2}"/>
              </a:ext>
            </a:extLst>
          </p:cNvPr>
          <p:cNvGraphicFramePr>
            <a:graphicFrameLocks noGrp="1"/>
          </p:cNvGraphicFramePr>
          <p:nvPr/>
        </p:nvGraphicFramePr>
        <p:xfrm>
          <a:off x="989012" y="1470277"/>
          <a:ext cx="10922400" cy="486789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9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678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public static void main(String[] </a:t>
                      </a:r>
                      <a:r>
                        <a:rPr lang="en-US" sz="1600" b="1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args</a:t>
                      </a: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 {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String </a:t>
                      </a:r>
                      <a:r>
                        <a:rPr lang="en-US" sz="1600" b="1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moviename</a:t>
                      </a: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"AAA";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String </a:t>
                      </a:r>
                      <a:r>
                        <a:rPr lang="en-US" sz="1600" b="1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moviedescription</a:t>
                      </a: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"Dramaof1945";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int </a:t>
                      </a:r>
                      <a:r>
                        <a:rPr lang="en-US" sz="1600" b="1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movieduration</a:t>
                      </a: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3;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String </a:t>
                      </a:r>
                      <a:r>
                        <a:rPr lang="en-US" sz="1600" b="1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movielanguage</a:t>
                      </a: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"English";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String </a:t>
                      </a:r>
                      <a:r>
                        <a:rPr lang="en-US" sz="1600" b="1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moviereleasedate</a:t>
                      </a: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"25/03/2022";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String </a:t>
                      </a:r>
                      <a:r>
                        <a:rPr lang="en-US" sz="1600" b="1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moviecountry</a:t>
                      </a: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"XYZ";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String </a:t>
                      </a:r>
                      <a:r>
                        <a:rPr lang="en-US" sz="1600" b="1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moviegenre</a:t>
                      </a: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"THRILLER";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</a:t>
                      </a:r>
                      <a:r>
                        <a:rPr lang="en-US" sz="1600" b="1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("-------Movie Detail-------"); 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</a:t>
                      </a:r>
                      <a:r>
                        <a:rPr lang="en-US" sz="1600" b="1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getMovieDetail</a:t>
                      </a: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600" b="1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moviename</a:t>
                      </a: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moviedescription</a:t>
                      </a: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movieduration</a:t>
                      </a: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movielanguage</a:t>
                      </a: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moviereleasedate</a:t>
                      </a: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moviecountry</a:t>
                      </a: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moviegenre</a:t>
                      </a: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</a:t>
                      </a:r>
                      <a:r>
                        <a:rPr lang="en-US" sz="1600" b="1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("---------------------------");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}    }</a:t>
                      </a:r>
                      <a:endParaRPr lang="en-IN" sz="1600" b="1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12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2167996"/>
            <a:ext cx="6492725" cy="1379688"/>
          </a:xfrm>
        </p:spPr>
        <p:txBody>
          <a:bodyPr anchor="ctr"/>
          <a:lstStyle/>
          <a:p>
            <a:pPr algn="ctr"/>
            <a:r>
              <a:rPr lang="en-US" dirty="0"/>
              <a:t>Arrays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D8EE1A4-6D7B-4E26-9B4B-BDB620B400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  <p:sp>
        <p:nvSpPr>
          <p:cNvPr id="10" name="Textfeld 5">
            <a:extLst>
              <a:ext uri="{FF2B5EF4-FFF2-40B4-BE49-F238E27FC236}">
                <a16:creationId xmlns:a16="http://schemas.microsoft.com/office/drawing/2014/main" id="{3CAA6D45-B244-406F-BF84-7E4D56E65CC6}"/>
              </a:ext>
            </a:extLst>
          </p:cNvPr>
          <p:cNvSpPr txBox="1"/>
          <p:nvPr/>
        </p:nvSpPr>
        <p:spPr>
          <a:xfrm>
            <a:off x="8057630" y="3913317"/>
            <a:ext cx="2569464" cy="653238"/>
          </a:xfrm>
          <a:prstGeom prst="rect">
            <a:avLst/>
          </a:prstGeom>
          <a:solidFill>
            <a:schemeClr val="tx2"/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Please download pictures in suitable size </a:t>
            </a:r>
            <a:r>
              <a:rPr lang="en-GB" sz="1100" u="sng" dirty="0">
                <a:solidFill>
                  <a:schemeClr val="bg1"/>
                </a:solidFill>
                <a:hlinkClick r:id="rId5"/>
              </a:rPr>
              <a:t>here</a:t>
            </a:r>
            <a:r>
              <a:rPr lang="en-GB" sz="1100" dirty="0">
                <a:solidFill>
                  <a:schemeClr val="bg1"/>
                </a:solidFill>
              </a:rPr>
              <a:t> and insert them by clicking the symbol above.</a:t>
            </a:r>
          </a:p>
        </p:txBody>
      </p:sp>
      <p:pic>
        <p:nvPicPr>
          <p:cNvPr id="26" name="Picture Placeholder 25" descr="A person sitting at a table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977B8250-7F10-4E6C-A552-069F80C6DDB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89" b="9889"/>
          <a:stretch>
            <a:fillRect/>
          </a:stretch>
        </p:blipFill>
        <p:spPr/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7DD7FAF-ABF2-4C47-9583-B7C499DF6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</p:spPr>
        <p:txBody>
          <a:bodyPr/>
          <a:lstStyle/>
          <a:p>
            <a:r>
              <a:rPr lang="en-US" dirty="0"/>
              <a:t>Arrays &amp; Functions  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</p:spTree>
    <p:extLst>
      <p:ext uri="{BB962C8B-B14F-4D97-AF65-F5344CB8AC3E}">
        <p14:creationId xmlns:p14="http://schemas.microsoft.com/office/powerpoint/2010/main" val="167858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Elements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Arrays &amp; Functions  |  © SmartCliff  |  Internal  |  Version 1.0 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FE318-1234-46B3-AE49-2421EF147ABE}"/>
              </a:ext>
            </a:extLst>
          </p:cNvPr>
          <p:cNvSpPr txBox="1"/>
          <p:nvPr/>
        </p:nvSpPr>
        <p:spPr>
          <a:xfrm>
            <a:off x="982264" y="1422406"/>
            <a:ext cx="10922400" cy="29084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-------Movie Detail-------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Movie Title : AAA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Movie Description : Dramaof1945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Movie Duration : 3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Movie Language : English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Movie Release Date : 25/03/2022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Movie Country : XYZ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Movie Genre : THRILLER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---------------------------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5829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Arrays &amp; Functions  |  © SmartCliff  |  Internal  |  Version 1.0  </a:t>
            </a:r>
            <a:endParaRPr lang="en-US" dirty="0"/>
          </a:p>
        </p:txBody>
      </p:sp>
      <p:pic>
        <p:nvPicPr>
          <p:cNvPr id="33" name="Picture 2" descr="C:\Users\MY PC\Downloads\quiz.jpg">
            <a:extLst>
              <a:ext uri="{FF2B5EF4-FFF2-40B4-BE49-F238E27FC236}">
                <a16:creationId xmlns:a16="http://schemas.microsoft.com/office/drawing/2014/main" id="{18CCB575-DD43-4310-9B31-3F27C6F4C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410" y="1416416"/>
            <a:ext cx="3687991" cy="2277485"/>
          </a:xfrm>
          <a:prstGeom prst="rect">
            <a:avLst/>
          </a:prstGeom>
          <a:noFill/>
        </p:spPr>
      </p:pic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5340DEB3-F8B5-4FBA-992E-F36974E344A8}"/>
              </a:ext>
            </a:extLst>
          </p:cNvPr>
          <p:cNvSpPr txBox="1">
            <a:spLocks/>
          </p:cNvSpPr>
          <p:nvPr/>
        </p:nvSpPr>
        <p:spPr>
          <a:xfrm>
            <a:off x="4665401" y="1407671"/>
            <a:ext cx="7279671" cy="4799993"/>
          </a:xfrm>
          <a:prstGeom prst="rect">
            <a:avLst/>
          </a:prstGeom>
        </p:spPr>
        <p:txBody>
          <a:bodyPr/>
          <a:lstStyle>
            <a:lvl1pPr marL="176213" indent="-1762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621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621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621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7621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700" b="1" dirty="0">
              <a:solidFill>
                <a:srgbClr val="2127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 SemiBold"/>
            </a:endParaRPr>
          </a:p>
        </p:txBody>
      </p:sp>
      <p:sp>
        <p:nvSpPr>
          <p:cNvPr id="13" name="Titel 5">
            <a:extLst>
              <a:ext uri="{FF2B5EF4-FFF2-40B4-BE49-F238E27FC236}">
                <a16:creationId xmlns:a16="http://schemas.microsoft.com/office/drawing/2014/main" id="{30F6B62A-6602-4DAB-9E7F-B93B6FE7A79B}"/>
              </a:ext>
            </a:extLst>
          </p:cNvPr>
          <p:cNvSpPr txBox="1">
            <a:spLocks/>
          </p:cNvSpPr>
          <p:nvPr/>
        </p:nvSpPr>
        <p:spPr>
          <a:xfrm>
            <a:off x="5081285" y="1290409"/>
            <a:ext cx="7072337" cy="44890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marL="274320" lvl="0" indent="-274320" algn="just">
              <a:lnSpc>
                <a:spcPct val="150000"/>
              </a:lnSpc>
              <a:spcBef>
                <a:spcPts val="600"/>
              </a:spcBef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1. Java method signature is a combination of ___.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CC72895C-724B-4F3B-8B7D-1E20525C8858}"/>
              </a:ext>
            </a:extLst>
          </p:cNvPr>
          <p:cNvSpPr txBox="1">
            <a:spLocks/>
          </p:cNvSpPr>
          <p:nvPr/>
        </p:nvSpPr>
        <p:spPr>
          <a:xfrm>
            <a:off x="5148759" y="2193059"/>
            <a:ext cx="3069341" cy="42161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793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5718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53657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 a)returnType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FDD02A71-7B39-47B4-A50F-B853F77F67BB}"/>
              </a:ext>
            </a:extLst>
          </p:cNvPr>
          <p:cNvSpPr txBox="1">
            <a:spLocks/>
          </p:cNvSpPr>
          <p:nvPr/>
        </p:nvSpPr>
        <p:spPr>
          <a:xfrm>
            <a:off x="8596202" y="2193059"/>
            <a:ext cx="3225176" cy="448905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793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5718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53657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 b) methodName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ABC05DB0-A4F5-4AA5-86A9-96F7E65B53EE}"/>
              </a:ext>
            </a:extLst>
          </p:cNvPr>
          <p:cNvSpPr txBox="1">
            <a:spLocks/>
          </p:cNvSpPr>
          <p:nvPr/>
        </p:nvSpPr>
        <p:spPr>
          <a:xfrm>
            <a:off x="5161270" y="2959609"/>
            <a:ext cx="3044319" cy="392039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 marR="0" fontAlgn="auto"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c)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Argumentlist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platzhalter 8">
            <a:extLst>
              <a:ext uri="{FF2B5EF4-FFF2-40B4-BE49-F238E27FC236}">
                <a16:creationId xmlns:a16="http://schemas.microsoft.com/office/drawing/2014/main" id="{81C60DA5-507D-4E5F-9D65-923572894753}"/>
              </a:ext>
            </a:extLst>
          </p:cNvPr>
          <p:cNvSpPr txBox="1">
            <a:spLocks/>
          </p:cNvSpPr>
          <p:nvPr/>
        </p:nvSpPr>
        <p:spPr>
          <a:xfrm>
            <a:off x="8577599" y="2959609"/>
            <a:ext cx="3271075" cy="432982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d) All the above</a:t>
            </a:r>
          </a:p>
        </p:txBody>
      </p:sp>
      <p:sp>
        <p:nvSpPr>
          <p:cNvPr id="17" name="Textplatzhalter 8">
            <a:extLst>
              <a:ext uri="{FF2B5EF4-FFF2-40B4-BE49-F238E27FC236}">
                <a16:creationId xmlns:a16="http://schemas.microsoft.com/office/drawing/2014/main" id="{E4710266-23E7-4187-B24D-713AE7D7688C}"/>
              </a:ext>
            </a:extLst>
          </p:cNvPr>
          <p:cNvSpPr txBox="1">
            <a:spLocks/>
          </p:cNvSpPr>
          <p:nvPr/>
        </p:nvSpPr>
        <p:spPr>
          <a:xfrm>
            <a:off x="6458054" y="4626910"/>
            <a:ext cx="3726000" cy="392040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 marR="0" lvl="0" algn="ctr" fontAlgn="auto"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d) All the above</a:t>
            </a:r>
          </a:p>
        </p:txBody>
      </p:sp>
    </p:spTree>
    <p:extLst>
      <p:ext uri="{BB962C8B-B14F-4D97-AF65-F5344CB8AC3E}">
        <p14:creationId xmlns:p14="http://schemas.microsoft.com/office/powerpoint/2010/main" val="78762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Arrays &amp; Functions  |  © SmartCliff  |  Internal  |  Version 1.0  </a:t>
            </a:r>
            <a:endParaRPr lang="en-US" dirty="0"/>
          </a:p>
        </p:txBody>
      </p:sp>
      <p:pic>
        <p:nvPicPr>
          <p:cNvPr id="33" name="Picture 2" descr="C:\Users\MY PC\Downloads\quiz.jpg">
            <a:extLst>
              <a:ext uri="{FF2B5EF4-FFF2-40B4-BE49-F238E27FC236}">
                <a16:creationId xmlns:a16="http://schemas.microsoft.com/office/drawing/2014/main" id="{18CCB575-DD43-4310-9B31-3F27C6F4C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410" y="1416416"/>
            <a:ext cx="3687991" cy="2277485"/>
          </a:xfrm>
          <a:prstGeom prst="rect">
            <a:avLst/>
          </a:prstGeom>
          <a:noFill/>
        </p:spPr>
      </p:pic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5340DEB3-F8B5-4FBA-992E-F36974E344A8}"/>
              </a:ext>
            </a:extLst>
          </p:cNvPr>
          <p:cNvSpPr txBox="1">
            <a:spLocks/>
          </p:cNvSpPr>
          <p:nvPr/>
        </p:nvSpPr>
        <p:spPr>
          <a:xfrm>
            <a:off x="4665401" y="1407671"/>
            <a:ext cx="7279671" cy="4799993"/>
          </a:xfrm>
          <a:prstGeom prst="rect">
            <a:avLst/>
          </a:prstGeom>
        </p:spPr>
        <p:txBody>
          <a:bodyPr/>
          <a:lstStyle>
            <a:lvl1pPr marL="176213" indent="-1762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621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621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621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7621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700" b="1" dirty="0">
              <a:solidFill>
                <a:srgbClr val="2127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 SemiBold"/>
            </a:endParaRPr>
          </a:p>
        </p:txBody>
      </p:sp>
      <p:sp>
        <p:nvSpPr>
          <p:cNvPr id="13" name="Titel 5">
            <a:extLst>
              <a:ext uri="{FF2B5EF4-FFF2-40B4-BE49-F238E27FC236}">
                <a16:creationId xmlns:a16="http://schemas.microsoft.com/office/drawing/2014/main" id="{30F6B62A-6602-4DAB-9E7F-B93B6FE7A79B}"/>
              </a:ext>
            </a:extLst>
          </p:cNvPr>
          <p:cNvSpPr txBox="1">
            <a:spLocks/>
          </p:cNvSpPr>
          <p:nvPr/>
        </p:nvSpPr>
        <p:spPr>
          <a:xfrm>
            <a:off x="5081285" y="1290409"/>
            <a:ext cx="7072337" cy="44890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marL="274320" lvl="0" indent="-274320" algn="just">
              <a:lnSpc>
                <a:spcPct val="150000"/>
              </a:lnSpc>
              <a:spcBef>
                <a:spcPts val="600"/>
              </a:spcBef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2. What the naming convention should be for Methods in Java?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51E336BD-C143-4A34-959C-5E38B724A8F0}"/>
              </a:ext>
            </a:extLst>
          </p:cNvPr>
          <p:cNvSpPr txBox="1">
            <a:spLocks/>
          </p:cNvSpPr>
          <p:nvPr/>
        </p:nvSpPr>
        <p:spPr>
          <a:xfrm>
            <a:off x="5081285" y="2031012"/>
            <a:ext cx="3530356" cy="886772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793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5718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53657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a)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It should start with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  lowercase letter.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EC787FD3-AB90-49A5-8D72-C280FC3E8BDA}"/>
              </a:ext>
            </a:extLst>
          </p:cNvPr>
          <p:cNvSpPr txBox="1">
            <a:spLocks/>
          </p:cNvSpPr>
          <p:nvPr/>
        </p:nvSpPr>
        <p:spPr>
          <a:xfrm>
            <a:off x="8804548" y="2031013"/>
            <a:ext cx="3225176" cy="937571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793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5718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53657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b)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If name contains many words then first word's letter start with lowercase only and other words will start with uppercase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2750B3B0-34F7-4DDB-928E-94EF4CFC497E}"/>
              </a:ext>
            </a:extLst>
          </p:cNvPr>
          <p:cNvSpPr txBox="1">
            <a:spLocks/>
          </p:cNvSpPr>
          <p:nvPr/>
        </p:nvSpPr>
        <p:spPr>
          <a:xfrm>
            <a:off x="5081285" y="3305563"/>
            <a:ext cx="3517846" cy="577421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 marR="0" fontAlgn="auto"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c)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It should be a verb such</a:t>
            </a:r>
          </a:p>
          <a:p>
            <a:pPr marR="0" fontAlgn="auto"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    as show(), count(), describe()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platzhalter 8">
            <a:extLst>
              <a:ext uri="{FF2B5EF4-FFF2-40B4-BE49-F238E27FC236}">
                <a16:creationId xmlns:a16="http://schemas.microsoft.com/office/drawing/2014/main" id="{0E32B180-355C-4A7E-9D0E-6D4A9B3C8BBD}"/>
              </a:ext>
            </a:extLst>
          </p:cNvPr>
          <p:cNvSpPr txBox="1">
            <a:spLocks/>
          </p:cNvSpPr>
          <p:nvPr/>
        </p:nvSpPr>
        <p:spPr>
          <a:xfrm>
            <a:off x="8798645" y="3330962"/>
            <a:ext cx="3271075" cy="552021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d) All the above</a:t>
            </a:r>
          </a:p>
        </p:txBody>
      </p:sp>
      <p:sp>
        <p:nvSpPr>
          <p:cNvPr id="22" name="Textplatzhalter 8">
            <a:extLst>
              <a:ext uri="{FF2B5EF4-FFF2-40B4-BE49-F238E27FC236}">
                <a16:creationId xmlns:a16="http://schemas.microsoft.com/office/drawing/2014/main" id="{20F44116-49B6-4CEA-ADE4-E7E19FB89183}"/>
              </a:ext>
            </a:extLst>
          </p:cNvPr>
          <p:cNvSpPr txBox="1">
            <a:spLocks/>
          </p:cNvSpPr>
          <p:nvPr/>
        </p:nvSpPr>
        <p:spPr>
          <a:xfrm>
            <a:off x="6851595" y="4464864"/>
            <a:ext cx="3726000" cy="392040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 marR="0" lvl="0" algn="ctr" fontAlgn="auto"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d) All the above</a:t>
            </a:r>
          </a:p>
        </p:txBody>
      </p:sp>
    </p:spTree>
    <p:extLst>
      <p:ext uri="{BB962C8B-B14F-4D97-AF65-F5344CB8AC3E}">
        <p14:creationId xmlns:p14="http://schemas.microsoft.com/office/powerpoint/2010/main" val="188577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Arrays &amp; Functions  |  © SmartCliff  |  Internal  |  Version 1.0  </a:t>
            </a:r>
            <a:endParaRPr lang="en-US" dirty="0"/>
          </a:p>
        </p:txBody>
      </p:sp>
      <p:pic>
        <p:nvPicPr>
          <p:cNvPr id="33" name="Picture 2" descr="C:\Users\MY PC\Downloads\quiz.jpg">
            <a:extLst>
              <a:ext uri="{FF2B5EF4-FFF2-40B4-BE49-F238E27FC236}">
                <a16:creationId xmlns:a16="http://schemas.microsoft.com/office/drawing/2014/main" id="{18CCB575-DD43-4310-9B31-3F27C6F4C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410" y="1416416"/>
            <a:ext cx="3687991" cy="2277485"/>
          </a:xfrm>
          <a:prstGeom prst="rect">
            <a:avLst/>
          </a:prstGeom>
          <a:noFill/>
        </p:spPr>
      </p:pic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5340DEB3-F8B5-4FBA-992E-F36974E344A8}"/>
              </a:ext>
            </a:extLst>
          </p:cNvPr>
          <p:cNvSpPr txBox="1">
            <a:spLocks/>
          </p:cNvSpPr>
          <p:nvPr/>
        </p:nvSpPr>
        <p:spPr>
          <a:xfrm>
            <a:off x="4665401" y="1407671"/>
            <a:ext cx="7279671" cy="4799993"/>
          </a:xfrm>
          <a:prstGeom prst="rect">
            <a:avLst/>
          </a:prstGeom>
        </p:spPr>
        <p:txBody>
          <a:bodyPr/>
          <a:lstStyle>
            <a:lvl1pPr marL="176213" indent="-1762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621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621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621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7621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700" b="1" dirty="0">
              <a:solidFill>
                <a:srgbClr val="2127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 SemiBold"/>
            </a:endParaRPr>
          </a:p>
        </p:txBody>
      </p:sp>
      <p:sp>
        <p:nvSpPr>
          <p:cNvPr id="13" name="Titel 5">
            <a:extLst>
              <a:ext uri="{FF2B5EF4-FFF2-40B4-BE49-F238E27FC236}">
                <a16:creationId xmlns:a16="http://schemas.microsoft.com/office/drawing/2014/main" id="{30F6B62A-6602-4DAB-9E7F-B93B6FE7A79B}"/>
              </a:ext>
            </a:extLst>
          </p:cNvPr>
          <p:cNvSpPr txBox="1">
            <a:spLocks/>
          </p:cNvSpPr>
          <p:nvPr/>
        </p:nvSpPr>
        <p:spPr>
          <a:xfrm>
            <a:off x="5081285" y="1290409"/>
            <a:ext cx="7072337" cy="44890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marL="274320" lvl="0" indent="-274320" algn="just">
              <a:lnSpc>
                <a:spcPct val="150000"/>
              </a:lnSpc>
              <a:spcBef>
                <a:spcPts val="600"/>
              </a:spcBef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3. Which is not an advantage of the function?</a:t>
            </a:r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A93A821E-F9E2-475D-AE75-070A8C4C4722}"/>
              </a:ext>
            </a:extLst>
          </p:cNvPr>
          <p:cNvSpPr txBox="1">
            <a:spLocks/>
          </p:cNvSpPr>
          <p:nvPr/>
        </p:nvSpPr>
        <p:spPr>
          <a:xfrm>
            <a:off x="5081284" y="2077311"/>
            <a:ext cx="3302907" cy="886772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793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5718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53657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 a)</a:t>
            </a:r>
            <a:r>
              <a:rPr lang="en-IN" sz="1800">
                <a:latin typeface="Arial" panose="020B0604020202020204" pitchFamily="34" charset="0"/>
                <a:cs typeface="Arial" panose="020B0604020202020204" pitchFamily="34" charset="0"/>
              </a:rPr>
              <a:t> Re-usability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platzhalter 8">
            <a:extLst>
              <a:ext uri="{FF2B5EF4-FFF2-40B4-BE49-F238E27FC236}">
                <a16:creationId xmlns:a16="http://schemas.microsoft.com/office/drawing/2014/main" id="{016D24E5-927B-4EF7-AF8C-95C300FA4166}"/>
              </a:ext>
            </a:extLst>
          </p:cNvPr>
          <p:cNvSpPr txBox="1">
            <a:spLocks/>
          </p:cNvSpPr>
          <p:nvPr/>
        </p:nvSpPr>
        <p:spPr>
          <a:xfrm>
            <a:off x="8751029" y="2077312"/>
            <a:ext cx="3275067" cy="937571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793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5718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53657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b)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Makes problem simple to solve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DC65ABDF-40C8-4D61-8EA2-26B6A4D777F6}"/>
              </a:ext>
            </a:extLst>
          </p:cNvPr>
          <p:cNvSpPr txBox="1">
            <a:spLocks/>
          </p:cNvSpPr>
          <p:nvPr/>
        </p:nvSpPr>
        <p:spPr>
          <a:xfrm>
            <a:off x="5081284" y="3351862"/>
            <a:ext cx="3290380" cy="577421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 marR="0" fontAlgn="auto"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c)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Efficiency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platzhalter 8">
            <a:extLst>
              <a:ext uri="{FF2B5EF4-FFF2-40B4-BE49-F238E27FC236}">
                <a16:creationId xmlns:a16="http://schemas.microsoft.com/office/drawing/2014/main" id="{8FDE19F0-4F3E-411D-8BE5-B6633941C3B5}"/>
              </a:ext>
            </a:extLst>
          </p:cNvPr>
          <p:cNvSpPr txBox="1">
            <a:spLocks/>
          </p:cNvSpPr>
          <p:nvPr/>
        </p:nvSpPr>
        <p:spPr>
          <a:xfrm>
            <a:off x="8751029" y="3377261"/>
            <a:ext cx="3310730" cy="552021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 lvl="0" algn="just">
              <a:spcBef>
                <a:spcPts val="6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d) Easy to Understand the Solution</a:t>
            </a:r>
          </a:p>
        </p:txBody>
      </p:sp>
      <p:sp>
        <p:nvSpPr>
          <p:cNvPr id="23" name="Textplatzhalter 8">
            <a:extLst>
              <a:ext uri="{FF2B5EF4-FFF2-40B4-BE49-F238E27FC236}">
                <a16:creationId xmlns:a16="http://schemas.microsoft.com/office/drawing/2014/main" id="{F46B96FA-1200-4CCB-9276-BA63CD3F16E5}"/>
              </a:ext>
            </a:extLst>
          </p:cNvPr>
          <p:cNvSpPr txBox="1">
            <a:spLocks/>
          </p:cNvSpPr>
          <p:nvPr/>
        </p:nvSpPr>
        <p:spPr>
          <a:xfrm>
            <a:off x="6904856" y="4511163"/>
            <a:ext cx="3436621" cy="392040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 marR="0" lvl="0" algn="ctr" fontAlgn="auto"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c) Efficiency</a:t>
            </a:r>
          </a:p>
        </p:txBody>
      </p:sp>
    </p:spTree>
    <p:extLst>
      <p:ext uri="{BB962C8B-B14F-4D97-AF65-F5344CB8AC3E}">
        <p14:creationId xmlns:p14="http://schemas.microsoft.com/office/powerpoint/2010/main" val="180467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5F304-2D8C-8B20-E78B-CA637B315A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835C5-EECB-70C1-61D3-BEA61CACF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Arrays &amp; Functions  |  © SmartCliff  |  Internal  |  Version 1.0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09DB73-313F-EC68-BB6B-09D55AF082E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2" t="14445" r="77411" b="63809"/>
          <a:stretch/>
        </p:blipFill>
        <p:spPr>
          <a:xfrm>
            <a:off x="982661" y="500744"/>
            <a:ext cx="1150939" cy="972450"/>
          </a:xfrm>
          <a:prstGeom prst="rect">
            <a:avLst/>
          </a:prstGeom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9B0413F5-742B-E290-41A1-E78BCBEC7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2" y="1707731"/>
            <a:ext cx="5988729" cy="32403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800" dirty="0">
                <a:latin typeface="Kristen ITC" panose="03050502040202030202" pitchFamily="66" charset="0"/>
              </a:rPr>
              <a:t>Proper Preparation Prevents </a:t>
            </a:r>
            <a:br>
              <a:rPr lang="en-US" sz="4800" dirty="0">
                <a:latin typeface="Kristen ITC" panose="03050502040202030202" pitchFamily="66" charset="0"/>
              </a:rPr>
            </a:br>
            <a:r>
              <a:rPr lang="en-US" sz="4800" dirty="0">
                <a:latin typeface="Kristen ITC" panose="03050502040202030202" pitchFamily="66" charset="0"/>
              </a:rPr>
              <a:t>Poor Performance</a:t>
            </a:r>
          </a:p>
        </p:txBody>
      </p:sp>
      <p:sp>
        <p:nvSpPr>
          <p:cNvPr id="10" name="Subtitle 7">
            <a:extLst>
              <a:ext uri="{FF2B5EF4-FFF2-40B4-BE49-F238E27FC236}">
                <a16:creationId xmlns:a16="http://schemas.microsoft.com/office/drawing/2014/main" id="{2764D52C-9998-AE39-5959-13E4BC9A9D0E}"/>
              </a:ext>
            </a:extLst>
          </p:cNvPr>
          <p:cNvSpPr txBox="1">
            <a:spLocks/>
          </p:cNvSpPr>
          <p:nvPr/>
        </p:nvSpPr>
        <p:spPr>
          <a:xfrm>
            <a:off x="982661" y="5277564"/>
            <a:ext cx="4515612" cy="60798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793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5718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3657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Eras Bold ITC" panose="020B0907030504020204" pitchFamily="34" charset="0"/>
              </a:rPr>
              <a:t>- Charlie Batch</a:t>
            </a:r>
          </a:p>
        </p:txBody>
      </p:sp>
    </p:spTree>
    <p:extLst>
      <p:ext uri="{BB962C8B-B14F-4D97-AF65-F5344CB8AC3E}">
        <p14:creationId xmlns:p14="http://schemas.microsoft.com/office/powerpoint/2010/main" val="26802500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8928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A6D026-3CC8-425F-AD9C-129C8BE499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400" dirty="0"/>
              <a:t>Contents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B520A-E277-41E8-9118-DF24F9105A9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F060BD-D87A-440D-830B-697C39546642}"/>
              </a:ext>
            </a:extLst>
          </p:cNvPr>
          <p:cNvSpPr txBox="1"/>
          <p:nvPr/>
        </p:nvSpPr>
        <p:spPr>
          <a:xfrm>
            <a:off x="989012" y="1361485"/>
            <a:ext cx="10782441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 marR="0" lvl="0" indent="-274320" algn="just" defTabSz="914400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Single Dimensional Array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Multi Dimensional Array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Multi Dimensional Array: Jagged Array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Quiz</a:t>
            </a:r>
          </a:p>
          <a:p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E80C25D-B4B8-4C1C-A204-B56E6C3CA4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</p:spPr>
        <p:txBody>
          <a:bodyPr/>
          <a:lstStyle/>
          <a:p>
            <a:r>
              <a:rPr lang="en-US" dirty="0"/>
              <a:t>Arrays &amp; Functions  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</p:spTree>
    <p:extLst>
      <p:ext uri="{BB962C8B-B14F-4D97-AF65-F5344CB8AC3E}">
        <p14:creationId xmlns:p14="http://schemas.microsoft.com/office/powerpoint/2010/main" val="3894393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8F6385-787C-4BEE-99EA-5D695B7E0E68}"/>
              </a:ext>
            </a:extLst>
          </p:cNvPr>
          <p:cNvSpPr txBox="1"/>
          <p:nvPr/>
        </p:nvSpPr>
        <p:spPr>
          <a:xfrm>
            <a:off x="982661" y="1432369"/>
            <a:ext cx="1092875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 marR="0" lvl="0" indent="-274320" algn="just" defTabSz="914400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array 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 a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container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that holds a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fixed number of values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of a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same data type.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Need of Array: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Difficult to manage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large number of variable in normal way. The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idea of array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to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represent many instances in one variable.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Length of the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array is fixed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index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starts with 0. Can’t access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elements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beyond the array limit.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4220CD-B3FF-4E3B-B215-D2888441E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812" y="4158783"/>
            <a:ext cx="7663336" cy="1991360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231F748-5115-4A51-87E0-9AEC09D0F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</p:spPr>
        <p:txBody>
          <a:bodyPr/>
          <a:lstStyle/>
          <a:p>
            <a:r>
              <a:rPr lang="en-US" dirty="0"/>
              <a:t>Arrays &amp; Functions  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</p:spTree>
    <p:extLst>
      <p:ext uri="{BB962C8B-B14F-4D97-AF65-F5344CB8AC3E}">
        <p14:creationId xmlns:p14="http://schemas.microsoft.com/office/powerpoint/2010/main" val="4241295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09650E-324D-4D79-B1D2-B40D5B64C355}"/>
              </a:ext>
            </a:extLst>
          </p:cNvPr>
          <p:cNvSpPr txBox="1"/>
          <p:nvPr/>
        </p:nvSpPr>
        <p:spPr>
          <a:xfrm>
            <a:off x="982662" y="1376732"/>
            <a:ext cx="10843578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 indent="-274320" algn="just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three types of arrays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Java:</a:t>
            </a:r>
          </a:p>
          <a:p>
            <a:pPr marL="731520" lvl="1" indent="-274320" algn="just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Single Dimensional Array</a:t>
            </a:r>
          </a:p>
          <a:p>
            <a:pPr marL="731520" lvl="1" indent="-274320" algn="just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Multidimensional Array</a:t>
            </a:r>
          </a:p>
          <a:p>
            <a:pPr marL="731520" lvl="1" indent="-274320" algn="just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Jagged Array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5C53024-50F5-42D5-85A7-12F07E7B5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</p:spPr>
        <p:txBody>
          <a:bodyPr/>
          <a:lstStyle/>
          <a:p>
            <a:r>
              <a:rPr lang="en-US" dirty="0"/>
              <a:t>Arrays &amp; Functions  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</p:spTree>
    <p:extLst>
      <p:ext uri="{BB962C8B-B14F-4D97-AF65-F5344CB8AC3E}">
        <p14:creationId xmlns:p14="http://schemas.microsoft.com/office/powerpoint/2010/main" val="1279323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Dimensional Array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8EBE97-E4BD-4C32-918D-007BAEE83C49}"/>
              </a:ext>
            </a:extLst>
          </p:cNvPr>
          <p:cNvSpPr txBox="1"/>
          <p:nvPr/>
        </p:nvSpPr>
        <p:spPr>
          <a:xfrm>
            <a:off x="934721" y="1410054"/>
            <a:ext cx="10976692" cy="4816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 indent="-27432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Single dimensional array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 collection of items under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common name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linear array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fashion.</a:t>
            </a:r>
          </a:p>
          <a:p>
            <a:pPr marL="274320" indent="-27432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Declaration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74320" indent="-27432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  <a:r>
              <a:rPr lang="en-US" dirty="0"/>
              <a:t>	</a:t>
            </a:r>
            <a:r>
              <a:rPr lang="en-US" sz="1800" b="1" dirty="0"/>
              <a:t> 				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EF155F-D833-4580-9C3E-CF5E541D41B7}"/>
              </a:ext>
            </a:extLst>
          </p:cNvPr>
          <p:cNvSpPr/>
          <p:nvPr/>
        </p:nvSpPr>
        <p:spPr>
          <a:xfrm>
            <a:off x="989012" y="2835414"/>
            <a:ext cx="4990375" cy="21185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dataType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[] 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arrayName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; (or) 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dataType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 []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arrayName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; (or)  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dataType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arrayName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[];  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Instantiation of an Array in Java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arrayReferenceVariable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dataType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[size]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9060ED-3976-4B94-8EF1-0427A49C8A67}"/>
              </a:ext>
            </a:extLst>
          </p:cNvPr>
          <p:cNvSpPr/>
          <p:nvPr/>
        </p:nvSpPr>
        <p:spPr>
          <a:xfrm>
            <a:off x="6481823" y="2821000"/>
            <a:ext cx="5176549" cy="21176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[]salary;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//declaration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salary=new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[10];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//Instantiation</a:t>
            </a:r>
          </a:p>
          <a:p>
            <a:pPr>
              <a:lnSpc>
                <a:spcPct val="150000"/>
              </a:lnSpc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Declaration and Instantiation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salary[]=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[10]; 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EF3D7B-F5E1-475F-9FA3-176A467C5037}"/>
              </a:ext>
            </a:extLst>
          </p:cNvPr>
          <p:cNvSpPr txBox="1"/>
          <p:nvPr/>
        </p:nvSpPr>
        <p:spPr>
          <a:xfrm>
            <a:off x="982662" y="5131735"/>
            <a:ext cx="10675710" cy="11079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IN" b="1" dirty="0"/>
              <a:t>Note: </a:t>
            </a: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IN" dirty="0"/>
              <a:t> Array </a:t>
            </a:r>
            <a:r>
              <a:rPr lang="en-IN" b="1" dirty="0"/>
              <a:t>declaration</a:t>
            </a:r>
            <a:r>
              <a:rPr lang="en-IN" dirty="0"/>
              <a:t> only create </a:t>
            </a:r>
            <a:r>
              <a:rPr lang="en-IN" b="1" dirty="0"/>
              <a:t>reference of array variable</a:t>
            </a:r>
            <a:r>
              <a:rPr lang="en-IN" dirty="0"/>
              <a:t>.</a:t>
            </a:r>
          </a:p>
          <a:p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IN" dirty="0"/>
              <a:t> To </a:t>
            </a:r>
            <a:r>
              <a:rPr lang="en-IN" b="1" dirty="0"/>
              <a:t>create or give memory </a:t>
            </a:r>
            <a:r>
              <a:rPr lang="en-IN" dirty="0"/>
              <a:t>to </a:t>
            </a:r>
            <a:r>
              <a:rPr lang="en-IN" b="1" dirty="0"/>
              <a:t>array only at </a:t>
            </a:r>
            <a:r>
              <a:rPr lang="en-IN" dirty="0"/>
              <a:t>that </a:t>
            </a:r>
            <a:r>
              <a:rPr lang="en-IN" b="1" dirty="0"/>
              <a:t>time of array instantiation</a:t>
            </a:r>
            <a:r>
              <a:rPr lang="en-IN" sz="1500" dirty="0"/>
              <a:t>.</a:t>
            </a:r>
            <a:r>
              <a:rPr lang="en-IN" sz="1500" b="1" dirty="0"/>
              <a:t>  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74B584D-25F7-4DD1-A759-535AC6ACE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</p:spPr>
        <p:txBody>
          <a:bodyPr/>
          <a:lstStyle/>
          <a:p>
            <a:r>
              <a:rPr lang="en-US" dirty="0"/>
              <a:t>Arrays &amp; Functions  |  © </a:t>
            </a:r>
            <a:r>
              <a:rPr lang="en-US" dirty="0" err="1"/>
              <a:t>SmartCliff</a:t>
            </a:r>
            <a:r>
              <a:rPr lang="en-US" dirty="0"/>
              <a:t>  |  Internal  |  Version 1.0  </a:t>
            </a:r>
          </a:p>
        </p:txBody>
      </p:sp>
    </p:spTree>
    <p:extLst>
      <p:ext uri="{BB962C8B-B14F-4D97-AF65-F5344CB8AC3E}">
        <p14:creationId xmlns:p14="http://schemas.microsoft.com/office/powerpoint/2010/main" val="9263861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Newco_Master_2019">
  <a:themeElements>
    <a:clrScheme name="Benutzerdefiniert 52">
      <a:dk1>
        <a:sysClr val="windowText" lastClr="000000"/>
      </a:dk1>
      <a:lt1>
        <a:srgbClr val="FFFFFF"/>
      </a:lt1>
      <a:dk2>
        <a:srgbClr val="404040"/>
      </a:dk2>
      <a:lt2>
        <a:srgbClr val="E2E2E2"/>
      </a:lt2>
      <a:accent1>
        <a:srgbClr val="6846C6"/>
      </a:accent1>
      <a:accent2>
        <a:srgbClr val="805CE5"/>
      </a:accent2>
      <a:accent3>
        <a:srgbClr val="23B3D9"/>
      </a:accent3>
      <a:accent4>
        <a:srgbClr val="4BCCB9"/>
      </a:accent4>
      <a:accent5>
        <a:srgbClr val="BC22BF"/>
      </a:accent5>
      <a:accent6>
        <a:srgbClr val="EC6F62"/>
      </a:accent6>
      <a:hlink>
        <a:srgbClr val="C2B5E8"/>
      </a:hlink>
      <a:folHlink>
        <a:srgbClr val="92E0D5"/>
      </a:folHlink>
    </a:clrScheme>
    <a:fontScheme name="Newco_Maste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1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88677643-4416-442D-84FA-09D129C65FED}" vid="{BBD83252-DE09-4ACF-83D0-3D31216BB30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Newco_Farben">
      <a:dk1>
        <a:sysClr val="windowText" lastClr="000000"/>
      </a:dk1>
      <a:lt1>
        <a:srgbClr val="FFFFFF"/>
      </a:lt1>
      <a:dk2>
        <a:srgbClr val="404040"/>
      </a:dk2>
      <a:lt2>
        <a:srgbClr val="E2E2E2"/>
      </a:lt2>
      <a:accent1>
        <a:srgbClr val="6846C6"/>
      </a:accent1>
      <a:accent2>
        <a:srgbClr val="805CE5"/>
      </a:accent2>
      <a:accent3>
        <a:srgbClr val="23B3D9"/>
      </a:accent3>
      <a:accent4>
        <a:srgbClr val="4BCCB9"/>
      </a:accent4>
      <a:accent5>
        <a:srgbClr val="BC22BF"/>
      </a:accent5>
      <a:accent6>
        <a:srgbClr val="EC6F62"/>
      </a:accent6>
      <a:hlink>
        <a:srgbClr val="6846C6"/>
      </a:hlink>
      <a:folHlink>
        <a:srgbClr val="23B3D9"/>
      </a:folHlink>
    </a:clrScheme>
    <a:fontScheme name="Benutzerdefiniert 39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866F6970D0494894EBDF34D6F444F4" ma:contentTypeVersion="15" ma:contentTypeDescription="Create a new document." ma:contentTypeScope="" ma:versionID="a27df6c28a3de93aa479a89eb269b8dd">
  <xsd:schema xmlns:xsd="http://www.w3.org/2001/XMLSchema" xmlns:xs="http://www.w3.org/2001/XMLSchema" xmlns:p="http://schemas.microsoft.com/office/2006/metadata/properties" xmlns:ns2="ffdbada3-dfd2-483a-b612-49c7a3457d17" targetNamespace="http://schemas.microsoft.com/office/2006/metadata/properties" ma:root="true" ma:fieldsID="abf902a511cc35adac181b94a37de348" ns2:_="">
    <xsd:import namespace="ffdbada3-dfd2-483a-b612-49c7a3457d17"/>
    <xsd:element name="properties">
      <xsd:complexType>
        <xsd:sequence>
          <xsd:element name="documentManagement">
            <xsd:complexType>
              <xsd:all>
                <xsd:element ref="ns2:Document_x0020_Type" minOccurs="0"/>
                <xsd:element ref="ns2:Purpose" minOccurs="0"/>
                <xsd:element ref="ns2:Language" minOccurs="0"/>
                <xsd:element ref="ns2:Industry" minOccurs="0"/>
                <xsd:element ref="ns2:Description0" minOccurs="0"/>
                <xsd:element ref="ns2:Author_x0020__x002f__x0020_Entity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dbada3-dfd2-483a-b612-49c7a3457d17" elementFormDefault="qualified">
    <xsd:import namespace="http://schemas.microsoft.com/office/2006/documentManagement/types"/>
    <xsd:import namespace="http://schemas.microsoft.com/office/infopath/2007/PartnerControls"/>
    <xsd:element name="Document_x0020_Type" ma:index="8" nillable="true" ma:displayName="Document Type" ma:format="Dropdown" ma:internalName="Document_x0020_Type">
      <xsd:simpleType>
        <xsd:restriction base="dms:Choice">
          <xsd:enumeration value="Logo Package"/>
          <xsd:enumeration value="E-Mail Signature"/>
          <xsd:enumeration value="E-Mail Template"/>
          <xsd:enumeration value="E-Card"/>
          <xsd:enumeration value="Guideline"/>
          <xsd:enumeration value="Instruction"/>
          <xsd:enumeration value="Boilerplate"/>
          <xsd:enumeration value="PowerPoint Master"/>
          <xsd:enumeration value="PowerPoint Slide Deck"/>
          <xsd:enumeration value="Word Template"/>
          <xsd:enumeration value="Word Document"/>
          <xsd:enumeration value="Excel Template"/>
          <xsd:enumeration value="Letterhead"/>
          <xsd:enumeration value="Compliment Slip"/>
          <xsd:enumeration value="Brochure / Flyer"/>
          <xsd:enumeration value="Trend Report"/>
          <xsd:enumeration value="Poster"/>
          <xsd:enumeration value="Corporate Presentation"/>
          <xsd:enumeration value="Company Profile"/>
          <xsd:enumeration value="Client Case Study"/>
          <xsd:enumeration value="Client Case Study (anonymous)"/>
          <xsd:enumeration value="Desktop Wallpaper"/>
          <xsd:enumeration value="Social Profile Header"/>
          <xsd:enumeration value="Video/Animation"/>
          <xsd:enumeration value="Catalogue"/>
          <xsd:enumeration value="Order Form"/>
          <xsd:enumeration value="Background Picture"/>
          <xsd:enumeration value="Whitepaper"/>
        </xsd:restriction>
      </xsd:simpleType>
    </xsd:element>
    <xsd:element name="Purpose" ma:index="9" nillable="true" ma:displayName="Purpose" ma:format="Dropdown" ma:internalName="Purpos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rtwork"/>
                    <xsd:enumeration value="Template"/>
                    <xsd:enumeration value="Office Supplies"/>
                    <xsd:enumeration value="Give-aways"/>
                    <xsd:enumeration value="Background Knowledge"/>
                    <xsd:enumeration value="Internal-facing collateral"/>
                    <xsd:enumeration value="External-facing collateral"/>
                  </xsd:restriction>
                </xsd:simpleType>
              </xsd:element>
            </xsd:sequence>
          </xsd:extension>
        </xsd:complexContent>
      </xsd:complexType>
    </xsd:element>
    <xsd:element name="Language" ma:index="10" nillable="true" ma:displayName="Language" ma:format="Dropdown" ma:internalName="Language">
      <xsd:simpleType>
        <xsd:restriction base="dms:Choice">
          <xsd:enumeration value="Arabic (Saudi Arabia)"/>
          <xsd:enumeration value="Bulgarian (Bulgaria)"/>
          <xsd:enumeration value="Chinese (Hong Kong S.A.R.)"/>
          <xsd:enumeration value="Chinese (China)"/>
          <xsd:enumeration value="Chinese (Taiwan)"/>
          <xsd:enumeration value="Croatian (Croatia)"/>
          <xsd:enumeration value="Czech (Czech Republic)"/>
          <xsd:enumeration value="Danish (Denmark)"/>
          <xsd:enumeration value="Dutch (Netherlands)"/>
          <xsd:enumeration value="English"/>
          <xsd:enumeration value="Estonian (Estonia)"/>
          <xsd:enumeration value="Finnish (Finland)"/>
          <xsd:enumeration value="French (France)"/>
          <xsd:enumeration value="German (Germany)"/>
          <xsd:enumeration value="Greek (Greece)"/>
          <xsd:enumeration value="Hebrew (Israel)"/>
          <xsd:enumeration value="Hindi (India)"/>
          <xsd:enumeration value="Hungarian (Hungary)"/>
          <xsd:enumeration value="Indonesian (Indonesia)"/>
          <xsd:enumeration value="Italian (Italy)"/>
          <xsd:enumeration value="Japanese (Japan)"/>
          <xsd:enumeration value="Korean (Korea)"/>
          <xsd:enumeration value="Latvian (Latvia)"/>
          <xsd:enumeration value="Lithuanian (Lithuania)"/>
          <xsd:enumeration value="Malay (Malaysia)"/>
          <xsd:enumeration value="Norwegian (Bokmal) (Norway)"/>
          <xsd:enumeration value="Polish (Poland)"/>
          <xsd:enumeration value="Portuguese (Brazil)"/>
          <xsd:enumeration value="Portuguese (Portugal)"/>
          <xsd:enumeration value="Romanian (Romania)"/>
          <xsd:enumeration value="Russian (Russia)"/>
          <xsd:enumeration value="Serbian (Latin) (Serbia)"/>
          <xsd:enumeration value="Slovak (Slovakia)"/>
          <xsd:enumeration value="Slovenian (Slovenia)"/>
          <xsd:enumeration value="Spanish (Spain)"/>
          <xsd:enumeration value="Swedish (Sweden)"/>
          <xsd:enumeration value="Thai (Thailand)"/>
          <xsd:enumeration value="Turkish (Turkey)"/>
          <xsd:enumeration value="Ukrainian (Ukraine)"/>
          <xsd:enumeration value="Urdu (Islamic Republic of Pakistan)"/>
          <xsd:enumeration value="Vietnamese (Vietnam)"/>
        </xsd:restriction>
      </xsd:simpleType>
    </xsd:element>
    <xsd:element name="Industry" ma:index="11" nillable="true" ma:displayName="Industry" ma:format="Dropdown" ma:internalName="Industry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erospace &amp; Defence"/>
                    <xsd:enumeration value="Automotive"/>
                    <xsd:enumeration value="Transportation"/>
                    <xsd:enumeration value="BFSI"/>
                    <xsd:enumeration value="Naval"/>
                    <xsd:enumeration value="Industrial"/>
                    <xsd:enumeration value="Healthcare"/>
                    <xsd:enumeration value="Energy &amp; Utilities"/>
                    <xsd:enumeration value="Public Sector"/>
                    <xsd:enumeration value="Retail &amp; Logistics"/>
                    <xsd:enumeration value="Telecom"/>
                    <xsd:enumeration value="Cross-Industries"/>
                  </xsd:restriction>
                </xsd:simpleType>
              </xsd:element>
            </xsd:sequence>
          </xsd:extension>
        </xsd:complexContent>
      </xsd:complexType>
    </xsd:element>
    <xsd:element name="Description0" ma:index="12" nillable="true" ma:displayName="Description" ma:internalName="Description0">
      <xsd:simpleType>
        <xsd:restriction base="dms:Note">
          <xsd:maxLength value="255"/>
        </xsd:restriction>
      </xsd:simpleType>
    </xsd:element>
    <xsd:element name="Author_x0020__x002f__x0020_Entity" ma:index="13" nillable="true" ma:displayName="Author / Entity" ma:internalName="Author_x0020__x002f__x0020_Entity">
      <xsd:simpleType>
        <xsd:restriction base="dms:Text">
          <xsd:maxLength value="255"/>
        </xsd:restriction>
      </xsd:simpleType>
    </xsd:element>
    <xsd:element name="MediaServiceMetadata" ma:index="14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ffdbada3-dfd2-483a-b612-49c7a3457d17" xsi:nil="true"/>
    <Author_x0020__x002f__x0020_Entity xmlns="ffdbada3-dfd2-483a-b612-49c7a3457d17" xsi:nil="true"/>
    <Purpose xmlns="ffdbada3-dfd2-483a-b612-49c7a3457d17">
      <Value>Template</Value>
    </Purpose>
    <Industry xmlns="ffdbada3-dfd2-483a-b612-49c7a3457d17"/>
    <Language xmlns="ffdbada3-dfd2-483a-b612-49c7a3457d17" xsi:nil="true"/>
    <Document_x0020_Type xmlns="ffdbada3-dfd2-483a-b612-49c7a3457d17">PowerPoint Master</Document_x0020_Type>
  </documentManagement>
</p:properties>
</file>

<file path=customXml/itemProps1.xml><?xml version="1.0" encoding="utf-8"?>
<ds:datastoreItem xmlns:ds="http://schemas.openxmlformats.org/officeDocument/2006/customXml" ds:itemID="{23B77997-3B9C-4D25-997B-164046D290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dbada3-dfd2-483a-b612-49c7a3457d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DE452E-FB48-464D-969A-606E9B145B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B602E3-AF99-41CC-8DE6-DF6DE3C02002}">
  <ds:schemaRefs>
    <ds:schemaRef ds:uri="http://purl.org/dc/dcmitype/"/>
    <ds:schemaRef ds:uri="http://www.w3.org/XML/1998/namespace"/>
    <ds:schemaRef ds:uri="ffdbada3-dfd2-483a-b612-49c7a3457d17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master for comprehensive contents</Template>
  <TotalTime>6988</TotalTime>
  <Words>5081</Words>
  <Application>Microsoft Office PowerPoint</Application>
  <PresentationFormat>Widescreen</PresentationFormat>
  <Paragraphs>734</Paragraphs>
  <Slides>55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7" baseType="lpstr">
      <vt:lpstr>Arial</vt:lpstr>
      <vt:lpstr>Arial Black</vt:lpstr>
      <vt:lpstr>Calibri</vt:lpstr>
      <vt:lpstr>Cooper Black</vt:lpstr>
      <vt:lpstr>Eras Bold ITC</vt:lpstr>
      <vt:lpstr>Gill Sans MT</vt:lpstr>
      <vt:lpstr>Goudy Old Style</vt:lpstr>
      <vt:lpstr>Kristen ITC</vt:lpstr>
      <vt:lpstr>Montserrat SemiBold</vt:lpstr>
      <vt:lpstr>Segoe UI</vt:lpstr>
      <vt:lpstr>Verdana</vt:lpstr>
      <vt:lpstr>Newco_Master_2019</vt:lpstr>
      <vt:lpstr>PowerPoint Presentation</vt:lpstr>
      <vt:lpstr>PowerPoint Presentation</vt:lpstr>
      <vt:lpstr>Arrays and Functions</vt:lpstr>
      <vt:lpstr>PowerPoint Presentation</vt:lpstr>
      <vt:lpstr>Arrays</vt:lpstr>
      <vt:lpstr>PowerPoint Presentation</vt:lpstr>
      <vt:lpstr>Introduction</vt:lpstr>
      <vt:lpstr>Types</vt:lpstr>
      <vt:lpstr>Single Dimensional Array</vt:lpstr>
      <vt:lpstr>Single Dimensional Array</vt:lpstr>
      <vt:lpstr>Single Dimensional Array</vt:lpstr>
      <vt:lpstr>Single Dimensional Array</vt:lpstr>
      <vt:lpstr>Single Dimensional Array</vt:lpstr>
      <vt:lpstr>Single Dimensional Array</vt:lpstr>
      <vt:lpstr>Single Dimensional Array</vt:lpstr>
      <vt:lpstr>Single Dimensional Array</vt:lpstr>
      <vt:lpstr>Single Dimensional Array</vt:lpstr>
      <vt:lpstr>Single Dimensional Array</vt:lpstr>
      <vt:lpstr>Multi Dimensional Array</vt:lpstr>
      <vt:lpstr>Multi Dimensional Array</vt:lpstr>
      <vt:lpstr>Multi Dimensional Array </vt:lpstr>
      <vt:lpstr>Multi Dimensional Array </vt:lpstr>
      <vt:lpstr>Multi Dimensional Array </vt:lpstr>
      <vt:lpstr>Multi Dimensional Array </vt:lpstr>
      <vt:lpstr>Multi Dimensional Array : Jagged Array</vt:lpstr>
      <vt:lpstr>Multi Dimensional Array : Jagged Array</vt:lpstr>
      <vt:lpstr>Multi Dimensional Array : Jagged Array</vt:lpstr>
      <vt:lpstr>Multi Dimensional Array : Jagged Array</vt:lpstr>
      <vt:lpstr>Multi Dimensional Array </vt:lpstr>
      <vt:lpstr>Multi Dimensional Array </vt:lpstr>
      <vt:lpstr>Multi Dimensional Array </vt:lpstr>
      <vt:lpstr>Quiz  </vt:lpstr>
      <vt:lpstr>Quiz  </vt:lpstr>
      <vt:lpstr>Quiz  </vt:lpstr>
      <vt:lpstr>Functions</vt:lpstr>
      <vt:lpstr>PowerPoint Presentation</vt:lpstr>
      <vt:lpstr>Introduction</vt:lpstr>
      <vt:lpstr>Types</vt:lpstr>
      <vt:lpstr>Function Elements</vt:lpstr>
      <vt:lpstr>Function Elements</vt:lpstr>
      <vt:lpstr>Function Elements</vt:lpstr>
      <vt:lpstr>Function Elements</vt:lpstr>
      <vt:lpstr>Function Elements</vt:lpstr>
      <vt:lpstr>Return Values</vt:lpstr>
      <vt:lpstr>Arguments and Parameters </vt:lpstr>
      <vt:lpstr>Function Elements</vt:lpstr>
      <vt:lpstr>Function Elements</vt:lpstr>
      <vt:lpstr>Function Elements</vt:lpstr>
      <vt:lpstr>Function Elements</vt:lpstr>
      <vt:lpstr>Function Elements</vt:lpstr>
      <vt:lpstr>Quiz  </vt:lpstr>
      <vt:lpstr>Quiz  </vt:lpstr>
      <vt:lpstr>Quiz  </vt:lpstr>
      <vt:lpstr>Proper Preparation Prevents  Poor Performance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title, 42pt, bold max. 3 lines</dc:title>
  <dc:creator>smartcliff@montbleu.com</dc:creator>
  <cp:lastModifiedBy>Benita  Anandraj</cp:lastModifiedBy>
  <cp:revision>66</cp:revision>
  <dcterms:created xsi:type="dcterms:W3CDTF">2021-06-04T07:21:01Z</dcterms:created>
  <dcterms:modified xsi:type="dcterms:W3CDTF">2024-05-03T10:09:26Z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0x0101009C866F6970D0494894EBDF34D6F444F4</vt:lpwstr>
  </property>
</Properties>
</file>