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123" r:id="rId5"/>
    <p:sldId id="2170" r:id="rId6"/>
    <p:sldId id="2113" r:id="rId7"/>
    <p:sldId id="2137" r:id="rId8"/>
    <p:sldId id="2114" r:id="rId9"/>
    <p:sldId id="2127" r:id="rId10"/>
    <p:sldId id="1706" r:id="rId11"/>
    <p:sldId id="2129" r:id="rId12"/>
    <p:sldId id="2130" r:id="rId13"/>
    <p:sldId id="2131" r:id="rId14"/>
    <p:sldId id="2132" r:id="rId15"/>
    <p:sldId id="2133" r:id="rId16"/>
    <p:sldId id="2134" r:id="rId17"/>
    <p:sldId id="2135" r:id="rId18"/>
    <p:sldId id="2136" r:id="rId19"/>
    <p:sldId id="1833" r:id="rId20"/>
    <p:sldId id="1834" r:id="rId21"/>
    <p:sldId id="2139" r:id="rId22"/>
    <p:sldId id="2140" r:id="rId23"/>
    <p:sldId id="2141" r:id="rId24"/>
    <p:sldId id="2167" r:id="rId25"/>
    <p:sldId id="2142" r:id="rId26"/>
    <p:sldId id="2143" r:id="rId27"/>
    <p:sldId id="2144" r:id="rId28"/>
    <p:sldId id="2168" r:id="rId29"/>
    <p:sldId id="1755" r:id="rId30"/>
    <p:sldId id="2171" r:id="rId31"/>
    <p:sldId id="2172" r:id="rId32"/>
    <p:sldId id="2173" r:id="rId33"/>
    <p:sldId id="2174" r:id="rId34"/>
    <p:sldId id="2126" r:id="rId35"/>
    <p:sldId id="2112" r:id="rId36"/>
  </p:sldIdLst>
  <p:sldSz cx="12192000" cy="6858000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4452"/>
    <a:srgbClr val="BDBFD1"/>
    <a:srgbClr val="D8CCDB"/>
    <a:srgbClr val="351661"/>
    <a:srgbClr val="322066"/>
    <a:srgbClr val="C6EEF6"/>
    <a:srgbClr val="9AE0EE"/>
    <a:srgbClr val="3A81F3"/>
    <a:srgbClr val="D6E35B"/>
    <a:srgbClr val="90E0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gs" Target="tags/tag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ita  Anandraj" userId="69235f29-2f69-4f29-aece-4a0fd1dc05c7" providerId="ADAL" clId="{5F152EE5-9F55-4517-8120-A8F439636A07}"/>
    <pc:docChg chg="undo redo custSel addSld delSld modSld sldOrd">
      <pc:chgData name="Benita  Anandraj" userId="69235f29-2f69-4f29-aece-4a0fd1dc05c7" providerId="ADAL" clId="{5F152EE5-9F55-4517-8120-A8F439636A07}" dt="2024-04-08T05:32:48.296" v="1196" actId="20577"/>
      <pc:docMkLst>
        <pc:docMk/>
      </pc:docMkLst>
      <pc:sldChg chg="modSp del mod">
        <pc:chgData name="Benita  Anandraj" userId="69235f29-2f69-4f29-aece-4a0fd1dc05c7" providerId="ADAL" clId="{5F152EE5-9F55-4517-8120-A8F439636A07}" dt="2024-04-04T05:56:51.606" v="12" actId="47"/>
        <pc:sldMkLst>
          <pc:docMk/>
          <pc:sldMk cId="4095932938" sldId="288"/>
        </pc:sldMkLst>
        <pc:spChg chg="mod">
          <ac:chgData name="Benita  Anandraj" userId="69235f29-2f69-4f29-aece-4a0fd1dc05c7" providerId="ADAL" clId="{5F152EE5-9F55-4517-8120-A8F439636A07}" dt="2024-04-04T05:55:58.846" v="0" actId="6549"/>
          <ac:spMkLst>
            <pc:docMk/>
            <pc:sldMk cId="4095932938" sldId="288"/>
            <ac:spMk id="7" creationId="{15A4F25E-7210-40B5-896E-0D1B7EF24C4E}"/>
          </ac:spMkLst>
        </pc:spChg>
      </pc:sldChg>
      <pc:sldChg chg="addSp delSp modSp del mod delAnim modAnim">
        <pc:chgData name="Benita  Anandraj" userId="69235f29-2f69-4f29-aece-4a0fd1dc05c7" providerId="ADAL" clId="{5F152EE5-9F55-4517-8120-A8F439636A07}" dt="2024-04-04T07:26:59.951" v="591" actId="47"/>
        <pc:sldMkLst>
          <pc:docMk/>
          <pc:sldMk cId="2202911356" sldId="1636"/>
        </pc:sldMkLst>
        <pc:spChg chg="add mod">
          <ac:chgData name="Benita  Anandraj" userId="69235f29-2f69-4f29-aece-4a0fd1dc05c7" providerId="ADAL" clId="{5F152EE5-9F55-4517-8120-A8F439636A07}" dt="2024-04-04T06:16:02.591" v="283"/>
          <ac:spMkLst>
            <pc:docMk/>
            <pc:sldMk cId="2202911356" sldId="1636"/>
            <ac:spMk id="5" creationId="{F7ADB4EC-CBF4-F1F9-8454-1FCEA52C7BB0}"/>
          </ac:spMkLst>
        </pc:spChg>
        <pc:spChg chg="add del mod">
          <ac:chgData name="Benita  Anandraj" userId="69235f29-2f69-4f29-aece-4a0fd1dc05c7" providerId="ADAL" clId="{5F152EE5-9F55-4517-8120-A8F439636A07}" dt="2024-04-04T06:25:44.104" v="344" actId="21"/>
          <ac:spMkLst>
            <pc:docMk/>
            <pc:sldMk cId="2202911356" sldId="1636"/>
            <ac:spMk id="6" creationId="{B33C0DE6-9ADD-34DB-3E19-36B4743D445D}"/>
          </ac:spMkLst>
        </pc:spChg>
        <pc:picChg chg="mod">
          <ac:chgData name="Benita  Anandraj" userId="69235f29-2f69-4f29-aece-4a0fd1dc05c7" providerId="ADAL" clId="{5F152EE5-9F55-4517-8120-A8F439636A07}" dt="2024-04-04T06:22:15.114" v="339" actId="1037"/>
          <ac:picMkLst>
            <pc:docMk/>
            <pc:sldMk cId="2202911356" sldId="1636"/>
            <ac:picMk id="2" creationId="{C793414C-3C18-4B24-A4A7-7C59E6C4C1A4}"/>
          </ac:picMkLst>
        </pc:picChg>
        <pc:picChg chg="mod">
          <ac:chgData name="Benita  Anandraj" userId="69235f29-2f69-4f29-aece-4a0fd1dc05c7" providerId="ADAL" clId="{5F152EE5-9F55-4517-8120-A8F439636A07}" dt="2024-04-04T06:18:54.039" v="338" actId="1076"/>
          <ac:picMkLst>
            <pc:docMk/>
            <pc:sldMk cId="2202911356" sldId="1636"/>
            <ac:picMk id="3" creationId="{DA8531C1-85EE-40E8-8AE2-3C3AB694A157}"/>
          </ac:picMkLst>
        </pc:picChg>
      </pc:sldChg>
      <pc:sldChg chg="addSp delSp modSp mod chgLayout">
        <pc:chgData name="Benita  Anandraj" userId="69235f29-2f69-4f29-aece-4a0fd1dc05c7" providerId="ADAL" clId="{5F152EE5-9F55-4517-8120-A8F439636A07}" dt="2024-04-08T04:30:58" v="979" actId="1076"/>
        <pc:sldMkLst>
          <pc:docMk/>
          <pc:sldMk cId="4183396488" sldId="1743"/>
        </pc:sldMkLst>
        <pc:spChg chg="add del mod ord">
          <ac:chgData name="Benita  Anandraj" userId="69235f29-2f69-4f29-aece-4a0fd1dc05c7" providerId="ADAL" clId="{5F152EE5-9F55-4517-8120-A8F439636A07}" dt="2024-04-05T03:27:39.552" v="600" actId="700"/>
          <ac:spMkLst>
            <pc:docMk/>
            <pc:sldMk cId="4183396488" sldId="1743"/>
            <ac:spMk id="2" creationId="{5C239D66-FF16-D679-6936-A805E0E755ED}"/>
          </ac:spMkLst>
        </pc:spChg>
        <pc:spChg chg="add del mod">
          <ac:chgData name="Benita  Anandraj" userId="69235f29-2f69-4f29-aece-4a0fd1dc05c7" providerId="ADAL" clId="{5F152EE5-9F55-4517-8120-A8F439636A07}" dt="2024-04-08T04:30:54.986" v="977" actId="478"/>
          <ac:spMkLst>
            <pc:docMk/>
            <pc:sldMk cId="4183396488" sldId="1743"/>
            <ac:spMk id="3" creationId="{3517F10C-C015-EA23-E7AE-48658476780D}"/>
          </ac:spMkLst>
        </pc:spChg>
        <pc:spChg chg="add del mod ord">
          <ac:chgData name="Benita  Anandraj" userId="69235f29-2f69-4f29-aece-4a0fd1dc05c7" providerId="ADAL" clId="{5F152EE5-9F55-4517-8120-A8F439636A07}" dt="2024-04-05T03:27:39.552" v="600" actId="700"/>
          <ac:spMkLst>
            <pc:docMk/>
            <pc:sldMk cId="4183396488" sldId="1743"/>
            <ac:spMk id="3" creationId="{B3CC78C9-B2F9-74BF-CADB-19704F9C5041}"/>
          </ac:spMkLst>
        </pc:spChg>
        <pc:spChg chg="add del mod">
          <ac:chgData name="Benita  Anandraj" userId="69235f29-2f69-4f29-aece-4a0fd1dc05c7" providerId="ADAL" clId="{5F152EE5-9F55-4517-8120-A8F439636A07}" dt="2024-04-08T04:30:58" v="979" actId="1076"/>
          <ac:spMkLst>
            <pc:docMk/>
            <pc:sldMk cId="4183396488" sldId="1743"/>
            <ac:spMk id="4" creationId="{00000000-0000-0000-0000-000000000000}"/>
          </ac:spMkLst>
        </pc:spChg>
        <pc:spChg chg="add del mod">
          <ac:chgData name="Benita  Anandraj" userId="69235f29-2f69-4f29-aece-4a0fd1dc05c7" providerId="ADAL" clId="{5F152EE5-9F55-4517-8120-A8F439636A07}" dt="2024-04-08T04:30:53.546" v="976" actId="478"/>
          <ac:spMkLst>
            <pc:docMk/>
            <pc:sldMk cId="4183396488" sldId="1743"/>
            <ac:spMk id="5" creationId="{3D0807D8-4AD7-528B-4DBB-D51CC8C8FEAE}"/>
          </ac:spMkLst>
        </pc:spChg>
        <pc:spChg chg="mod ord">
          <ac:chgData name="Benita  Anandraj" userId="69235f29-2f69-4f29-aece-4a0fd1dc05c7" providerId="ADAL" clId="{5F152EE5-9F55-4517-8120-A8F439636A07}" dt="2024-04-05T03:27:39.552" v="600" actId="700"/>
          <ac:spMkLst>
            <pc:docMk/>
            <pc:sldMk cId="4183396488" sldId="1743"/>
            <ac:spMk id="7" creationId="{00000000-0000-0000-0000-000000000000}"/>
          </ac:spMkLst>
        </pc:spChg>
        <pc:spChg chg="mod ord">
          <ac:chgData name="Benita  Anandraj" userId="69235f29-2f69-4f29-aece-4a0fd1dc05c7" providerId="ADAL" clId="{5F152EE5-9F55-4517-8120-A8F439636A07}" dt="2024-04-05T03:27:39.552" v="600" actId="700"/>
          <ac:spMkLst>
            <pc:docMk/>
            <pc:sldMk cId="4183396488" sldId="1743"/>
            <ac:spMk id="8" creationId="{00000000-0000-0000-0000-000000000000}"/>
          </ac:spMkLst>
        </pc:spChg>
        <pc:picChg chg="mod ord">
          <ac:chgData name="Benita  Anandraj" userId="69235f29-2f69-4f29-aece-4a0fd1dc05c7" providerId="ADAL" clId="{5F152EE5-9F55-4517-8120-A8F439636A07}" dt="2024-04-05T03:27:39.552" v="600" actId="700"/>
          <ac:picMkLst>
            <pc:docMk/>
            <pc:sldMk cId="4183396488" sldId="1743"/>
            <ac:picMk id="26" creationId="{977B8250-7F10-4E6C-A552-069F80C6DDB6}"/>
          </ac:picMkLst>
        </pc:picChg>
      </pc:sldChg>
      <pc:sldChg chg="modSp del modAnim">
        <pc:chgData name="Benita  Anandraj" userId="69235f29-2f69-4f29-aece-4a0fd1dc05c7" providerId="ADAL" clId="{5F152EE5-9F55-4517-8120-A8F439636A07}" dt="2024-04-04T05:56:16.550" v="4" actId="47"/>
        <pc:sldMkLst>
          <pc:docMk/>
          <pc:sldMk cId="2002524110" sldId="1744"/>
        </pc:sldMkLst>
        <pc:spChg chg="mod">
          <ac:chgData name="Benita  Anandraj" userId="69235f29-2f69-4f29-aece-4a0fd1dc05c7" providerId="ADAL" clId="{5F152EE5-9F55-4517-8120-A8F439636A07}" dt="2024-04-04T05:56:01.959" v="1" actId="6549"/>
          <ac:spMkLst>
            <pc:docMk/>
            <pc:sldMk cId="2002524110" sldId="1744"/>
            <ac:spMk id="2" creationId="{66B52C3B-E14A-44ED-9F95-822EC9463FD6}"/>
          </ac:spMkLst>
        </pc:spChg>
      </pc:sldChg>
      <pc:sldChg chg="del">
        <pc:chgData name="Benita  Anandraj" userId="69235f29-2f69-4f29-aece-4a0fd1dc05c7" providerId="ADAL" clId="{5F152EE5-9F55-4517-8120-A8F439636A07}" dt="2024-04-04T05:56:22.061" v="5" actId="47"/>
        <pc:sldMkLst>
          <pc:docMk/>
          <pc:sldMk cId="2327263636" sldId="1745"/>
        </pc:sldMkLst>
      </pc:sldChg>
      <pc:sldChg chg="del">
        <pc:chgData name="Benita  Anandraj" userId="69235f29-2f69-4f29-aece-4a0fd1dc05c7" providerId="ADAL" clId="{5F152EE5-9F55-4517-8120-A8F439636A07}" dt="2024-04-04T05:56:22.061" v="5" actId="47"/>
        <pc:sldMkLst>
          <pc:docMk/>
          <pc:sldMk cId="3230025568" sldId="1746"/>
        </pc:sldMkLst>
      </pc:sldChg>
      <pc:sldChg chg="del">
        <pc:chgData name="Benita  Anandraj" userId="69235f29-2f69-4f29-aece-4a0fd1dc05c7" providerId="ADAL" clId="{5F152EE5-9F55-4517-8120-A8F439636A07}" dt="2024-04-04T05:56:22.061" v="5" actId="47"/>
        <pc:sldMkLst>
          <pc:docMk/>
          <pc:sldMk cId="3207842521" sldId="1747"/>
        </pc:sldMkLst>
      </pc:sldChg>
      <pc:sldChg chg="del">
        <pc:chgData name="Benita  Anandraj" userId="69235f29-2f69-4f29-aece-4a0fd1dc05c7" providerId="ADAL" clId="{5F152EE5-9F55-4517-8120-A8F439636A07}" dt="2024-04-04T05:56:30.031" v="6" actId="47"/>
        <pc:sldMkLst>
          <pc:docMk/>
          <pc:sldMk cId="1245648178" sldId="1748"/>
        </pc:sldMkLst>
      </pc:sldChg>
      <pc:sldChg chg="del">
        <pc:chgData name="Benita  Anandraj" userId="69235f29-2f69-4f29-aece-4a0fd1dc05c7" providerId="ADAL" clId="{5F152EE5-9F55-4517-8120-A8F439636A07}" dt="2024-04-04T05:56:30.031" v="6" actId="47"/>
        <pc:sldMkLst>
          <pc:docMk/>
          <pc:sldMk cId="2601509453" sldId="1749"/>
        </pc:sldMkLst>
      </pc:sldChg>
      <pc:sldChg chg="del">
        <pc:chgData name="Benita  Anandraj" userId="69235f29-2f69-4f29-aece-4a0fd1dc05c7" providerId="ADAL" clId="{5F152EE5-9F55-4517-8120-A8F439636A07}" dt="2024-04-04T05:56:30.031" v="6" actId="47"/>
        <pc:sldMkLst>
          <pc:docMk/>
          <pc:sldMk cId="931097857" sldId="1750"/>
        </pc:sldMkLst>
      </pc:sldChg>
      <pc:sldChg chg="del">
        <pc:chgData name="Benita  Anandraj" userId="69235f29-2f69-4f29-aece-4a0fd1dc05c7" providerId="ADAL" clId="{5F152EE5-9F55-4517-8120-A8F439636A07}" dt="2024-04-04T05:56:30.031" v="6" actId="47"/>
        <pc:sldMkLst>
          <pc:docMk/>
          <pc:sldMk cId="1932703204" sldId="1751"/>
        </pc:sldMkLst>
      </pc:sldChg>
      <pc:sldChg chg="del">
        <pc:chgData name="Benita  Anandraj" userId="69235f29-2f69-4f29-aece-4a0fd1dc05c7" providerId="ADAL" clId="{5F152EE5-9F55-4517-8120-A8F439636A07}" dt="2024-04-04T05:56:30.031" v="6" actId="47"/>
        <pc:sldMkLst>
          <pc:docMk/>
          <pc:sldMk cId="1725369557" sldId="1752"/>
        </pc:sldMkLst>
      </pc:sldChg>
      <pc:sldChg chg="del">
        <pc:chgData name="Benita  Anandraj" userId="69235f29-2f69-4f29-aece-4a0fd1dc05c7" providerId="ADAL" clId="{5F152EE5-9F55-4517-8120-A8F439636A07}" dt="2024-04-04T05:56:30.031" v="6" actId="47"/>
        <pc:sldMkLst>
          <pc:docMk/>
          <pc:sldMk cId="527976535" sldId="1753"/>
        </pc:sldMkLst>
      </pc:sldChg>
      <pc:sldChg chg="modSp mod">
        <pc:chgData name="Benita  Anandraj" userId="69235f29-2f69-4f29-aece-4a0fd1dc05c7" providerId="ADAL" clId="{5F152EE5-9F55-4517-8120-A8F439636A07}" dt="2024-04-04T07:31:48.357" v="598" actId="208"/>
        <pc:sldMkLst>
          <pc:docMk/>
          <pc:sldMk cId="3307659810" sldId="1755"/>
        </pc:sldMkLst>
        <pc:spChg chg="mod">
          <ac:chgData name="Benita  Anandraj" userId="69235f29-2f69-4f29-aece-4a0fd1dc05c7" providerId="ADAL" clId="{5F152EE5-9F55-4517-8120-A8F439636A07}" dt="2024-04-04T05:56:32.584" v="7" actId="6549"/>
          <ac:spMkLst>
            <pc:docMk/>
            <pc:sldMk cId="3307659810" sldId="1755"/>
            <ac:spMk id="3" creationId="{9692F0E7-2B6F-4DDC-8BEA-0AC17434B983}"/>
          </ac:spMkLst>
        </pc:spChg>
        <pc:spChg chg="mod">
          <ac:chgData name="Benita  Anandraj" userId="69235f29-2f69-4f29-aece-4a0fd1dc05c7" providerId="ADAL" clId="{5F152EE5-9F55-4517-8120-A8F439636A07}" dt="2024-04-04T06:01:41.730" v="116" actId="14100"/>
          <ac:spMkLst>
            <pc:docMk/>
            <pc:sldMk cId="3307659810" sldId="1755"/>
            <ac:spMk id="14" creationId="{E4676DC3-28DE-48C5-BD51-75EB7416B22C}"/>
          </ac:spMkLst>
        </pc:spChg>
        <pc:spChg chg="mod">
          <ac:chgData name="Benita  Anandraj" userId="69235f29-2f69-4f29-aece-4a0fd1dc05c7" providerId="ADAL" clId="{5F152EE5-9F55-4517-8120-A8F439636A07}" dt="2024-04-04T07:31:38.141" v="594" actId="207"/>
          <ac:spMkLst>
            <pc:docMk/>
            <pc:sldMk cId="3307659810" sldId="1755"/>
            <ac:spMk id="17" creationId="{65D70CB8-F8A4-49ED-8BDC-58005C386F04}"/>
          </ac:spMkLst>
        </pc:spChg>
        <pc:spChg chg="mod">
          <ac:chgData name="Benita  Anandraj" userId="69235f29-2f69-4f29-aece-4a0fd1dc05c7" providerId="ADAL" clId="{5F152EE5-9F55-4517-8120-A8F439636A07}" dt="2024-04-04T07:31:41.770" v="595" actId="208"/>
          <ac:spMkLst>
            <pc:docMk/>
            <pc:sldMk cId="3307659810" sldId="1755"/>
            <ac:spMk id="19" creationId="{18536CCF-43B2-4600-9D16-0027431B2435}"/>
          </ac:spMkLst>
        </pc:spChg>
        <pc:spChg chg="mod">
          <ac:chgData name="Benita  Anandraj" userId="69235f29-2f69-4f29-aece-4a0fd1dc05c7" providerId="ADAL" clId="{5F152EE5-9F55-4517-8120-A8F439636A07}" dt="2024-04-04T07:31:44.015" v="596" actId="208"/>
          <ac:spMkLst>
            <pc:docMk/>
            <pc:sldMk cId="3307659810" sldId="1755"/>
            <ac:spMk id="20" creationId="{C9BEB769-5B23-4E53-9FCC-48801B182BC2}"/>
          </ac:spMkLst>
        </pc:spChg>
        <pc:spChg chg="mod">
          <ac:chgData name="Benita  Anandraj" userId="69235f29-2f69-4f29-aece-4a0fd1dc05c7" providerId="ADAL" clId="{5F152EE5-9F55-4517-8120-A8F439636A07}" dt="2024-04-04T07:31:45.942" v="597" actId="208"/>
          <ac:spMkLst>
            <pc:docMk/>
            <pc:sldMk cId="3307659810" sldId="1755"/>
            <ac:spMk id="21" creationId="{0666FA29-42CC-42FD-A82A-3C8F4AD6B339}"/>
          </ac:spMkLst>
        </pc:spChg>
        <pc:spChg chg="mod">
          <ac:chgData name="Benita  Anandraj" userId="69235f29-2f69-4f29-aece-4a0fd1dc05c7" providerId="ADAL" clId="{5F152EE5-9F55-4517-8120-A8F439636A07}" dt="2024-04-04T07:31:48.357" v="598" actId="208"/>
          <ac:spMkLst>
            <pc:docMk/>
            <pc:sldMk cId="3307659810" sldId="1755"/>
            <ac:spMk id="22" creationId="{DEE5B314-DE77-493C-91FE-108B223D0D7F}"/>
          </ac:spMkLst>
        </pc:spChg>
      </pc:sldChg>
      <pc:sldChg chg="modSp del mod">
        <pc:chgData name="Benita  Anandraj" userId="69235f29-2f69-4f29-aece-4a0fd1dc05c7" providerId="ADAL" clId="{5F152EE5-9F55-4517-8120-A8F439636A07}" dt="2024-04-04T05:56:44.478" v="10" actId="47"/>
        <pc:sldMkLst>
          <pc:docMk/>
          <pc:sldMk cId="1086983237" sldId="1756"/>
        </pc:sldMkLst>
        <pc:spChg chg="mod">
          <ac:chgData name="Benita  Anandraj" userId="69235f29-2f69-4f29-aece-4a0fd1dc05c7" providerId="ADAL" clId="{5F152EE5-9F55-4517-8120-A8F439636A07}" dt="2024-04-04T05:56:35.981" v="8" actId="6549"/>
          <ac:spMkLst>
            <pc:docMk/>
            <pc:sldMk cId="1086983237" sldId="1756"/>
            <ac:spMk id="3" creationId="{9692F0E7-2B6F-4DDC-8BEA-0AC17434B983}"/>
          </ac:spMkLst>
        </pc:spChg>
      </pc:sldChg>
      <pc:sldChg chg="modSp del mod">
        <pc:chgData name="Benita  Anandraj" userId="69235f29-2f69-4f29-aece-4a0fd1dc05c7" providerId="ADAL" clId="{5F152EE5-9F55-4517-8120-A8F439636A07}" dt="2024-04-04T05:56:44.478" v="10" actId="47"/>
        <pc:sldMkLst>
          <pc:docMk/>
          <pc:sldMk cId="1608576775" sldId="1757"/>
        </pc:sldMkLst>
        <pc:spChg chg="mod">
          <ac:chgData name="Benita  Anandraj" userId="69235f29-2f69-4f29-aece-4a0fd1dc05c7" providerId="ADAL" clId="{5F152EE5-9F55-4517-8120-A8F439636A07}" dt="2024-04-04T05:56:39.052" v="9" actId="6549"/>
          <ac:spMkLst>
            <pc:docMk/>
            <pc:sldMk cId="1608576775" sldId="1757"/>
            <ac:spMk id="3" creationId="{9692F0E7-2B6F-4DDC-8BEA-0AC17434B983}"/>
          </ac:spMkLst>
        </pc:spChg>
      </pc:sldChg>
      <pc:sldChg chg="del">
        <pc:chgData name="Benita  Anandraj" userId="69235f29-2f69-4f29-aece-4a0fd1dc05c7" providerId="ADAL" clId="{5F152EE5-9F55-4517-8120-A8F439636A07}" dt="2024-04-04T05:56:30.031" v="6" actId="47"/>
        <pc:sldMkLst>
          <pc:docMk/>
          <pc:sldMk cId="3171813296" sldId="2069"/>
        </pc:sldMkLst>
      </pc:sldChg>
      <pc:sldChg chg="del">
        <pc:chgData name="Benita  Anandraj" userId="69235f29-2f69-4f29-aece-4a0fd1dc05c7" providerId="ADAL" clId="{5F152EE5-9F55-4517-8120-A8F439636A07}" dt="2024-04-04T05:56:30.031" v="6" actId="47"/>
        <pc:sldMkLst>
          <pc:docMk/>
          <pc:sldMk cId="1100753947" sldId="2070"/>
        </pc:sldMkLst>
      </pc:sldChg>
      <pc:sldChg chg="del">
        <pc:chgData name="Benita  Anandraj" userId="69235f29-2f69-4f29-aece-4a0fd1dc05c7" providerId="ADAL" clId="{5F152EE5-9F55-4517-8120-A8F439636A07}" dt="2024-04-04T05:56:30.031" v="6" actId="47"/>
        <pc:sldMkLst>
          <pc:docMk/>
          <pc:sldMk cId="2665312752" sldId="2071"/>
        </pc:sldMkLst>
      </pc:sldChg>
      <pc:sldChg chg="del">
        <pc:chgData name="Benita  Anandraj" userId="69235f29-2f69-4f29-aece-4a0fd1dc05c7" providerId="ADAL" clId="{5F152EE5-9F55-4517-8120-A8F439636A07}" dt="2024-04-04T05:56:30.031" v="6" actId="47"/>
        <pc:sldMkLst>
          <pc:docMk/>
          <pc:sldMk cId="2766891937" sldId="2075"/>
        </pc:sldMkLst>
      </pc:sldChg>
      <pc:sldChg chg="del">
        <pc:chgData name="Benita  Anandraj" userId="69235f29-2f69-4f29-aece-4a0fd1dc05c7" providerId="ADAL" clId="{5F152EE5-9F55-4517-8120-A8F439636A07}" dt="2024-04-04T05:56:22.061" v="5" actId="47"/>
        <pc:sldMkLst>
          <pc:docMk/>
          <pc:sldMk cId="2910330477" sldId="2076"/>
        </pc:sldMkLst>
      </pc:sldChg>
      <pc:sldChg chg="addSp delSp modSp mod">
        <pc:chgData name="Benita  Anandraj" userId="69235f29-2f69-4f29-aece-4a0fd1dc05c7" providerId="ADAL" clId="{5F152EE5-9F55-4517-8120-A8F439636A07}" dt="2024-04-08T05:32:48.296" v="1196" actId="20577"/>
        <pc:sldMkLst>
          <pc:docMk/>
          <pc:sldMk cId="1515442275" sldId="2113"/>
        </pc:sldMkLst>
        <pc:spChg chg="del mod">
          <ac:chgData name="Benita  Anandraj" userId="69235f29-2f69-4f29-aece-4a0fd1dc05c7" providerId="ADAL" clId="{5F152EE5-9F55-4517-8120-A8F439636A07}" dt="2024-04-05T03:28:14.989" v="602" actId="478"/>
          <ac:spMkLst>
            <pc:docMk/>
            <pc:sldMk cId="1515442275" sldId="2113"/>
            <ac:spMk id="2" creationId="{00000000-0000-0000-0000-000000000000}"/>
          </ac:spMkLst>
        </pc:spChg>
        <pc:spChg chg="add mod">
          <ac:chgData name="Benita  Anandraj" userId="69235f29-2f69-4f29-aece-4a0fd1dc05c7" providerId="ADAL" clId="{5F152EE5-9F55-4517-8120-A8F439636A07}" dt="2024-04-08T05:32:48.296" v="1196" actId="20577"/>
          <ac:spMkLst>
            <pc:docMk/>
            <pc:sldMk cId="1515442275" sldId="2113"/>
            <ac:spMk id="3" creationId="{647F3807-54CE-EB32-3430-59D9B054DF75}"/>
          </ac:spMkLst>
        </pc:spChg>
        <pc:spChg chg="add mod">
          <ac:chgData name="Benita  Anandraj" userId="69235f29-2f69-4f29-aece-4a0fd1dc05c7" providerId="ADAL" clId="{5F152EE5-9F55-4517-8120-A8F439636A07}" dt="2024-04-08T04:30:02.806" v="972" actId="2711"/>
          <ac:spMkLst>
            <pc:docMk/>
            <pc:sldMk cId="1515442275" sldId="2113"/>
            <ac:spMk id="4" creationId="{B9D2A6C6-7549-00CD-1F35-42F8D5BC5BEA}"/>
          </ac:spMkLst>
        </pc:spChg>
        <pc:spChg chg="add mod">
          <ac:chgData name="Benita  Anandraj" userId="69235f29-2f69-4f29-aece-4a0fd1dc05c7" providerId="ADAL" clId="{5F152EE5-9F55-4517-8120-A8F439636A07}" dt="2024-04-08T04:48:59.286" v="998" actId="403"/>
          <ac:spMkLst>
            <pc:docMk/>
            <pc:sldMk cId="1515442275" sldId="2113"/>
            <ac:spMk id="5" creationId="{79F1D80A-642B-DE33-772E-C45D60CFF2AC}"/>
          </ac:spMkLst>
        </pc:spChg>
        <pc:spChg chg="add del mod">
          <ac:chgData name="Benita  Anandraj" userId="69235f29-2f69-4f29-aece-4a0fd1dc05c7" providerId="ADAL" clId="{5F152EE5-9F55-4517-8120-A8F439636A07}" dt="2024-04-05T03:28:14.989" v="602" actId="478"/>
          <ac:spMkLst>
            <pc:docMk/>
            <pc:sldMk cId="1515442275" sldId="2113"/>
            <ac:spMk id="9" creationId="{FDFD96B9-561F-482B-B99C-1FB02AD505C2}"/>
          </ac:spMkLst>
        </pc:spChg>
      </pc:sldChg>
      <pc:sldChg chg="new">
        <pc:chgData name="Benita  Anandraj" userId="69235f29-2f69-4f29-aece-4a0fd1dc05c7" providerId="ADAL" clId="{5F152EE5-9F55-4517-8120-A8F439636A07}" dt="2024-04-04T05:56:15.325" v="3" actId="680"/>
        <pc:sldMkLst>
          <pc:docMk/>
          <pc:sldMk cId="538326585" sldId="2114"/>
        </pc:sldMkLst>
      </pc:sldChg>
      <pc:sldChg chg="modSp new mod">
        <pc:chgData name="Benita  Anandraj" userId="69235f29-2f69-4f29-aece-4a0fd1dc05c7" providerId="ADAL" clId="{5F152EE5-9F55-4517-8120-A8F439636A07}" dt="2024-04-05T09:14:14.829" v="788" actId="207"/>
        <pc:sldMkLst>
          <pc:docMk/>
          <pc:sldMk cId="35896890" sldId="2115"/>
        </pc:sldMkLst>
        <pc:spChg chg="mod">
          <ac:chgData name="Benita  Anandraj" userId="69235f29-2f69-4f29-aece-4a0fd1dc05c7" providerId="ADAL" clId="{5F152EE5-9F55-4517-8120-A8F439636A07}" dt="2024-04-05T06:18:01.890" v="692" actId="20577"/>
          <ac:spMkLst>
            <pc:docMk/>
            <pc:sldMk cId="35896890" sldId="2115"/>
            <ac:spMk id="2" creationId="{0BC35FAE-54EC-9288-641D-5295A8F4500F}"/>
          </ac:spMkLst>
        </pc:spChg>
        <pc:spChg chg="mod">
          <ac:chgData name="Benita  Anandraj" userId="69235f29-2f69-4f29-aece-4a0fd1dc05c7" providerId="ADAL" clId="{5F152EE5-9F55-4517-8120-A8F439636A07}" dt="2024-04-05T09:14:14.829" v="788" actId="207"/>
          <ac:spMkLst>
            <pc:docMk/>
            <pc:sldMk cId="35896890" sldId="2115"/>
            <ac:spMk id="5" creationId="{6B4DCFD7-2741-47DE-7D07-3BE48C85994B}"/>
          </ac:spMkLst>
        </pc:spChg>
      </pc:sldChg>
      <pc:sldChg chg="addSp delSp modSp new mod modClrScheme chgLayout">
        <pc:chgData name="Benita  Anandraj" userId="69235f29-2f69-4f29-aece-4a0fd1dc05c7" providerId="ADAL" clId="{5F152EE5-9F55-4517-8120-A8F439636A07}" dt="2024-04-04T05:57:23.920" v="57" actId="700"/>
        <pc:sldMkLst>
          <pc:docMk/>
          <pc:sldMk cId="2464379833" sldId="2116"/>
        </pc:sldMkLst>
        <pc:spChg chg="del mod ord">
          <ac:chgData name="Benita  Anandraj" userId="69235f29-2f69-4f29-aece-4a0fd1dc05c7" providerId="ADAL" clId="{5F152EE5-9F55-4517-8120-A8F439636A07}" dt="2024-04-04T05:57:23.920" v="57" actId="700"/>
          <ac:spMkLst>
            <pc:docMk/>
            <pc:sldMk cId="2464379833" sldId="2116"/>
            <ac:spMk id="2" creationId="{D30D7BB2-4837-E4C3-DFE8-6E90A58FC345}"/>
          </ac:spMkLst>
        </pc:spChg>
        <pc:spChg chg="del mod ord">
          <ac:chgData name="Benita  Anandraj" userId="69235f29-2f69-4f29-aece-4a0fd1dc05c7" providerId="ADAL" clId="{5F152EE5-9F55-4517-8120-A8F439636A07}" dt="2024-04-04T05:57:23.920" v="57" actId="700"/>
          <ac:spMkLst>
            <pc:docMk/>
            <pc:sldMk cId="2464379833" sldId="2116"/>
            <ac:spMk id="3" creationId="{813D7B64-58D5-9AF9-2B25-44CF802D08D5}"/>
          </ac:spMkLst>
        </pc:spChg>
        <pc:spChg chg="del mod ord">
          <ac:chgData name="Benita  Anandraj" userId="69235f29-2f69-4f29-aece-4a0fd1dc05c7" providerId="ADAL" clId="{5F152EE5-9F55-4517-8120-A8F439636A07}" dt="2024-04-04T05:57:23.920" v="57" actId="700"/>
          <ac:spMkLst>
            <pc:docMk/>
            <pc:sldMk cId="2464379833" sldId="2116"/>
            <ac:spMk id="4" creationId="{71BA6260-AF73-9143-AEAE-ED07E556B2FE}"/>
          </ac:spMkLst>
        </pc:spChg>
        <pc:spChg chg="mod ord">
          <ac:chgData name="Benita  Anandraj" userId="69235f29-2f69-4f29-aece-4a0fd1dc05c7" providerId="ADAL" clId="{5F152EE5-9F55-4517-8120-A8F439636A07}" dt="2024-04-04T05:57:23.920" v="57" actId="700"/>
          <ac:spMkLst>
            <pc:docMk/>
            <pc:sldMk cId="2464379833" sldId="2116"/>
            <ac:spMk id="5" creationId="{9647E60E-BB59-1EBC-8690-5289A2C6282B}"/>
          </ac:spMkLst>
        </pc:spChg>
        <pc:spChg chg="mod ord">
          <ac:chgData name="Benita  Anandraj" userId="69235f29-2f69-4f29-aece-4a0fd1dc05c7" providerId="ADAL" clId="{5F152EE5-9F55-4517-8120-A8F439636A07}" dt="2024-04-04T05:57:23.920" v="57" actId="700"/>
          <ac:spMkLst>
            <pc:docMk/>
            <pc:sldMk cId="2464379833" sldId="2116"/>
            <ac:spMk id="6" creationId="{63F0AE8C-49FD-01E4-2A8F-E98ACA1F4381}"/>
          </ac:spMkLst>
        </pc:spChg>
        <pc:spChg chg="add mod ord">
          <ac:chgData name="Benita  Anandraj" userId="69235f29-2f69-4f29-aece-4a0fd1dc05c7" providerId="ADAL" clId="{5F152EE5-9F55-4517-8120-A8F439636A07}" dt="2024-04-04T05:57:23.920" v="57" actId="700"/>
          <ac:spMkLst>
            <pc:docMk/>
            <pc:sldMk cId="2464379833" sldId="2116"/>
            <ac:spMk id="7" creationId="{1F287530-386A-D73F-FC3B-2D38FCEE8898}"/>
          </ac:spMkLst>
        </pc:spChg>
        <pc:spChg chg="add mod ord">
          <ac:chgData name="Benita  Anandraj" userId="69235f29-2f69-4f29-aece-4a0fd1dc05c7" providerId="ADAL" clId="{5F152EE5-9F55-4517-8120-A8F439636A07}" dt="2024-04-04T05:57:23.920" v="57" actId="700"/>
          <ac:spMkLst>
            <pc:docMk/>
            <pc:sldMk cId="2464379833" sldId="2116"/>
            <ac:spMk id="8" creationId="{42A62812-1049-798A-A0AB-DF0D067055E8}"/>
          </ac:spMkLst>
        </pc:spChg>
        <pc:spChg chg="add mod ord">
          <ac:chgData name="Benita  Anandraj" userId="69235f29-2f69-4f29-aece-4a0fd1dc05c7" providerId="ADAL" clId="{5F152EE5-9F55-4517-8120-A8F439636A07}" dt="2024-04-04T05:57:23.920" v="57" actId="700"/>
          <ac:spMkLst>
            <pc:docMk/>
            <pc:sldMk cId="2464379833" sldId="2116"/>
            <ac:spMk id="9" creationId="{C6407CEE-57EA-1705-B522-0CC7B6D05A0E}"/>
          </ac:spMkLst>
        </pc:spChg>
        <pc:spChg chg="add mod ord">
          <ac:chgData name="Benita  Anandraj" userId="69235f29-2f69-4f29-aece-4a0fd1dc05c7" providerId="ADAL" clId="{5F152EE5-9F55-4517-8120-A8F439636A07}" dt="2024-04-04T05:57:23.920" v="57" actId="700"/>
          <ac:spMkLst>
            <pc:docMk/>
            <pc:sldMk cId="2464379833" sldId="2116"/>
            <ac:spMk id="10" creationId="{B6DE583F-0DE1-281E-D5A9-C727B0E3BEBD}"/>
          </ac:spMkLst>
        </pc:spChg>
      </pc:sldChg>
      <pc:sldChg chg="addSp delSp modSp new mod modClrScheme chgLayout">
        <pc:chgData name="Benita  Anandraj" userId="69235f29-2f69-4f29-aece-4a0fd1dc05c7" providerId="ADAL" clId="{5F152EE5-9F55-4517-8120-A8F439636A07}" dt="2024-04-04T05:57:29.680" v="59" actId="700"/>
        <pc:sldMkLst>
          <pc:docMk/>
          <pc:sldMk cId="1910302618" sldId="2117"/>
        </pc:sldMkLst>
        <pc:spChg chg="mod ord">
          <ac:chgData name="Benita  Anandraj" userId="69235f29-2f69-4f29-aece-4a0fd1dc05c7" providerId="ADAL" clId="{5F152EE5-9F55-4517-8120-A8F439636A07}" dt="2024-04-04T05:57:29.680" v="59" actId="700"/>
          <ac:spMkLst>
            <pc:docMk/>
            <pc:sldMk cId="1910302618" sldId="2117"/>
            <ac:spMk id="2" creationId="{13E6B173-CB18-19A8-1905-E13D78A568EF}"/>
          </ac:spMkLst>
        </pc:spChg>
        <pc:spChg chg="del mod ord">
          <ac:chgData name="Benita  Anandraj" userId="69235f29-2f69-4f29-aece-4a0fd1dc05c7" providerId="ADAL" clId="{5F152EE5-9F55-4517-8120-A8F439636A07}" dt="2024-04-04T05:57:29.680" v="59" actId="700"/>
          <ac:spMkLst>
            <pc:docMk/>
            <pc:sldMk cId="1910302618" sldId="2117"/>
            <ac:spMk id="3" creationId="{D7E4E062-2C11-FC23-4976-7C519FF5F793}"/>
          </ac:spMkLst>
        </pc:spChg>
        <pc:spChg chg="del">
          <ac:chgData name="Benita  Anandraj" userId="69235f29-2f69-4f29-aece-4a0fd1dc05c7" providerId="ADAL" clId="{5F152EE5-9F55-4517-8120-A8F439636A07}" dt="2024-04-04T05:57:29.680" v="59" actId="700"/>
          <ac:spMkLst>
            <pc:docMk/>
            <pc:sldMk cId="1910302618" sldId="2117"/>
            <ac:spMk id="4" creationId="{ACC6893C-F248-C775-5774-7B33CF998FA1}"/>
          </ac:spMkLst>
        </pc:spChg>
        <pc:spChg chg="del">
          <ac:chgData name="Benita  Anandraj" userId="69235f29-2f69-4f29-aece-4a0fd1dc05c7" providerId="ADAL" clId="{5F152EE5-9F55-4517-8120-A8F439636A07}" dt="2024-04-04T05:57:29.680" v="59" actId="700"/>
          <ac:spMkLst>
            <pc:docMk/>
            <pc:sldMk cId="1910302618" sldId="2117"/>
            <ac:spMk id="5" creationId="{9ECF6624-5FA0-05C6-7D60-871D60446C05}"/>
          </ac:spMkLst>
        </pc:spChg>
        <pc:spChg chg="mod ord">
          <ac:chgData name="Benita  Anandraj" userId="69235f29-2f69-4f29-aece-4a0fd1dc05c7" providerId="ADAL" clId="{5F152EE5-9F55-4517-8120-A8F439636A07}" dt="2024-04-04T05:57:29.680" v="59" actId="700"/>
          <ac:spMkLst>
            <pc:docMk/>
            <pc:sldMk cId="1910302618" sldId="2117"/>
            <ac:spMk id="6" creationId="{E58C7A46-BEA1-773A-DE9A-3CD4B1523BF9}"/>
          </ac:spMkLst>
        </pc:spChg>
        <pc:spChg chg="del mod ord">
          <ac:chgData name="Benita  Anandraj" userId="69235f29-2f69-4f29-aece-4a0fd1dc05c7" providerId="ADAL" clId="{5F152EE5-9F55-4517-8120-A8F439636A07}" dt="2024-04-04T05:57:29.680" v="59" actId="700"/>
          <ac:spMkLst>
            <pc:docMk/>
            <pc:sldMk cId="1910302618" sldId="2117"/>
            <ac:spMk id="7" creationId="{3D053C49-6A9D-73C9-F2F3-BCECE24CA9AF}"/>
          </ac:spMkLst>
        </pc:spChg>
        <pc:spChg chg="add mod ord">
          <ac:chgData name="Benita  Anandraj" userId="69235f29-2f69-4f29-aece-4a0fd1dc05c7" providerId="ADAL" clId="{5F152EE5-9F55-4517-8120-A8F439636A07}" dt="2024-04-04T05:57:29.680" v="59" actId="700"/>
          <ac:spMkLst>
            <pc:docMk/>
            <pc:sldMk cId="1910302618" sldId="2117"/>
            <ac:spMk id="8" creationId="{2DF9BB3F-4DA7-3878-ED11-C2EBCD656A95}"/>
          </ac:spMkLst>
        </pc:spChg>
        <pc:spChg chg="add mod ord">
          <ac:chgData name="Benita  Anandraj" userId="69235f29-2f69-4f29-aece-4a0fd1dc05c7" providerId="ADAL" clId="{5F152EE5-9F55-4517-8120-A8F439636A07}" dt="2024-04-04T05:57:29.680" v="59" actId="700"/>
          <ac:spMkLst>
            <pc:docMk/>
            <pc:sldMk cId="1910302618" sldId="2117"/>
            <ac:spMk id="9" creationId="{87697095-4E7E-274C-17F2-4F808AF137F1}"/>
          </ac:spMkLst>
        </pc:spChg>
      </pc:sldChg>
      <pc:sldChg chg="addSp delSp modSp new mod modClrScheme chgLayout">
        <pc:chgData name="Benita  Anandraj" userId="69235f29-2f69-4f29-aece-4a0fd1dc05c7" providerId="ADAL" clId="{5F152EE5-9F55-4517-8120-A8F439636A07}" dt="2024-04-04T05:57:36.671" v="61" actId="700"/>
        <pc:sldMkLst>
          <pc:docMk/>
          <pc:sldMk cId="1895226471" sldId="2118"/>
        </pc:sldMkLst>
        <pc:spChg chg="mod ord">
          <ac:chgData name="Benita  Anandraj" userId="69235f29-2f69-4f29-aece-4a0fd1dc05c7" providerId="ADAL" clId="{5F152EE5-9F55-4517-8120-A8F439636A07}" dt="2024-04-04T05:57:36.671" v="61" actId="700"/>
          <ac:spMkLst>
            <pc:docMk/>
            <pc:sldMk cId="1895226471" sldId="2118"/>
            <ac:spMk id="2" creationId="{73B76C1D-4B6E-24E3-ADBC-E8846C897716}"/>
          </ac:spMkLst>
        </pc:spChg>
        <pc:spChg chg="del mod ord">
          <ac:chgData name="Benita  Anandraj" userId="69235f29-2f69-4f29-aece-4a0fd1dc05c7" providerId="ADAL" clId="{5F152EE5-9F55-4517-8120-A8F439636A07}" dt="2024-04-04T05:57:36.671" v="61" actId="700"/>
          <ac:spMkLst>
            <pc:docMk/>
            <pc:sldMk cId="1895226471" sldId="2118"/>
            <ac:spMk id="3" creationId="{B0F09ADE-9508-D2DA-6347-8BA381E14084}"/>
          </ac:spMkLst>
        </pc:spChg>
        <pc:spChg chg="mod ord">
          <ac:chgData name="Benita  Anandraj" userId="69235f29-2f69-4f29-aece-4a0fd1dc05c7" providerId="ADAL" clId="{5F152EE5-9F55-4517-8120-A8F439636A07}" dt="2024-04-04T05:57:36.671" v="61" actId="700"/>
          <ac:spMkLst>
            <pc:docMk/>
            <pc:sldMk cId="1895226471" sldId="2118"/>
            <ac:spMk id="4" creationId="{65A65691-55DE-C579-2A79-C1CAA13CC16B}"/>
          </ac:spMkLst>
        </pc:spChg>
        <pc:spChg chg="del mod ord">
          <ac:chgData name="Benita  Anandraj" userId="69235f29-2f69-4f29-aece-4a0fd1dc05c7" providerId="ADAL" clId="{5F152EE5-9F55-4517-8120-A8F439636A07}" dt="2024-04-04T05:57:36.671" v="61" actId="700"/>
          <ac:spMkLst>
            <pc:docMk/>
            <pc:sldMk cId="1895226471" sldId="2118"/>
            <ac:spMk id="5" creationId="{28132148-C507-3CBB-1359-6845DFCAFE5E}"/>
          </ac:spMkLst>
        </pc:spChg>
        <pc:spChg chg="add mod ord">
          <ac:chgData name="Benita  Anandraj" userId="69235f29-2f69-4f29-aece-4a0fd1dc05c7" providerId="ADAL" clId="{5F152EE5-9F55-4517-8120-A8F439636A07}" dt="2024-04-04T05:57:36.671" v="61" actId="700"/>
          <ac:spMkLst>
            <pc:docMk/>
            <pc:sldMk cId="1895226471" sldId="2118"/>
            <ac:spMk id="6" creationId="{D3ABC472-0F66-AAF0-316E-8FF5278AC7D8}"/>
          </ac:spMkLst>
        </pc:spChg>
        <pc:spChg chg="add mod ord">
          <ac:chgData name="Benita  Anandraj" userId="69235f29-2f69-4f29-aece-4a0fd1dc05c7" providerId="ADAL" clId="{5F152EE5-9F55-4517-8120-A8F439636A07}" dt="2024-04-04T05:57:36.671" v="61" actId="700"/>
          <ac:spMkLst>
            <pc:docMk/>
            <pc:sldMk cId="1895226471" sldId="2118"/>
            <ac:spMk id="7" creationId="{06B63427-B66F-D860-9B14-B75C0FC20E3D}"/>
          </ac:spMkLst>
        </pc:spChg>
        <pc:spChg chg="add mod ord">
          <ac:chgData name="Benita  Anandraj" userId="69235f29-2f69-4f29-aece-4a0fd1dc05c7" providerId="ADAL" clId="{5F152EE5-9F55-4517-8120-A8F439636A07}" dt="2024-04-04T05:57:36.671" v="61" actId="700"/>
          <ac:spMkLst>
            <pc:docMk/>
            <pc:sldMk cId="1895226471" sldId="2118"/>
            <ac:spMk id="8" creationId="{CD66ECF2-723E-AE97-FAC9-5B6C0CB3DCBB}"/>
          </ac:spMkLst>
        </pc:spChg>
      </pc:sldChg>
      <pc:sldChg chg="addSp delSp modSp new mod modClrScheme chgLayout">
        <pc:chgData name="Benita  Anandraj" userId="69235f29-2f69-4f29-aece-4a0fd1dc05c7" providerId="ADAL" clId="{5F152EE5-9F55-4517-8120-A8F439636A07}" dt="2024-04-04T06:00:15.857" v="63" actId="700"/>
        <pc:sldMkLst>
          <pc:docMk/>
          <pc:sldMk cId="2881041309" sldId="2119"/>
        </pc:sldMkLst>
        <pc:spChg chg="del mod ord">
          <ac:chgData name="Benita  Anandraj" userId="69235f29-2f69-4f29-aece-4a0fd1dc05c7" providerId="ADAL" clId="{5F152EE5-9F55-4517-8120-A8F439636A07}" dt="2024-04-04T06:00:15.857" v="63" actId="700"/>
          <ac:spMkLst>
            <pc:docMk/>
            <pc:sldMk cId="2881041309" sldId="2119"/>
            <ac:spMk id="2" creationId="{B0B54A11-5A9D-CB1C-D396-83EBDF03CA9A}"/>
          </ac:spMkLst>
        </pc:spChg>
        <pc:spChg chg="mod ord">
          <ac:chgData name="Benita  Anandraj" userId="69235f29-2f69-4f29-aece-4a0fd1dc05c7" providerId="ADAL" clId="{5F152EE5-9F55-4517-8120-A8F439636A07}" dt="2024-04-04T06:00:15.857" v="63" actId="700"/>
          <ac:spMkLst>
            <pc:docMk/>
            <pc:sldMk cId="2881041309" sldId="2119"/>
            <ac:spMk id="3" creationId="{7CFA3E9B-63DC-2225-90C7-68F09F795C0D}"/>
          </ac:spMkLst>
        </pc:spChg>
        <pc:spChg chg="mod ord">
          <ac:chgData name="Benita  Anandraj" userId="69235f29-2f69-4f29-aece-4a0fd1dc05c7" providerId="ADAL" clId="{5F152EE5-9F55-4517-8120-A8F439636A07}" dt="2024-04-04T06:00:15.857" v="63" actId="700"/>
          <ac:spMkLst>
            <pc:docMk/>
            <pc:sldMk cId="2881041309" sldId="2119"/>
            <ac:spMk id="4" creationId="{CF37774B-010D-7D95-B87B-D6D1775017B3}"/>
          </ac:spMkLst>
        </pc:spChg>
        <pc:spChg chg="del mod ord">
          <ac:chgData name="Benita  Anandraj" userId="69235f29-2f69-4f29-aece-4a0fd1dc05c7" providerId="ADAL" clId="{5F152EE5-9F55-4517-8120-A8F439636A07}" dt="2024-04-04T06:00:15.857" v="63" actId="700"/>
          <ac:spMkLst>
            <pc:docMk/>
            <pc:sldMk cId="2881041309" sldId="2119"/>
            <ac:spMk id="5" creationId="{7A70A7B5-0CC6-C9C1-5370-D082B3C5A6F7}"/>
          </ac:spMkLst>
        </pc:spChg>
        <pc:spChg chg="del mod ord">
          <ac:chgData name="Benita  Anandraj" userId="69235f29-2f69-4f29-aece-4a0fd1dc05c7" providerId="ADAL" clId="{5F152EE5-9F55-4517-8120-A8F439636A07}" dt="2024-04-04T06:00:15.857" v="63" actId="700"/>
          <ac:spMkLst>
            <pc:docMk/>
            <pc:sldMk cId="2881041309" sldId="2119"/>
            <ac:spMk id="6" creationId="{E6CDFFA6-6B70-7F32-B58F-1130115930DE}"/>
          </ac:spMkLst>
        </pc:spChg>
        <pc:spChg chg="add mod ord">
          <ac:chgData name="Benita  Anandraj" userId="69235f29-2f69-4f29-aece-4a0fd1dc05c7" providerId="ADAL" clId="{5F152EE5-9F55-4517-8120-A8F439636A07}" dt="2024-04-04T06:00:15.857" v="63" actId="700"/>
          <ac:spMkLst>
            <pc:docMk/>
            <pc:sldMk cId="2881041309" sldId="2119"/>
            <ac:spMk id="7" creationId="{4DAB56EF-C97D-D041-C982-61DA53024ADD}"/>
          </ac:spMkLst>
        </pc:spChg>
        <pc:spChg chg="add mod ord">
          <ac:chgData name="Benita  Anandraj" userId="69235f29-2f69-4f29-aece-4a0fd1dc05c7" providerId="ADAL" clId="{5F152EE5-9F55-4517-8120-A8F439636A07}" dt="2024-04-04T06:00:15.857" v="63" actId="700"/>
          <ac:spMkLst>
            <pc:docMk/>
            <pc:sldMk cId="2881041309" sldId="2119"/>
            <ac:spMk id="8" creationId="{9BA8FDDC-B20D-7048-4FBC-4CDDF32EEF3B}"/>
          </ac:spMkLst>
        </pc:spChg>
        <pc:spChg chg="add mod ord">
          <ac:chgData name="Benita  Anandraj" userId="69235f29-2f69-4f29-aece-4a0fd1dc05c7" providerId="ADAL" clId="{5F152EE5-9F55-4517-8120-A8F439636A07}" dt="2024-04-04T06:00:15.857" v="63" actId="700"/>
          <ac:spMkLst>
            <pc:docMk/>
            <pc:sldMk cId="2881041309" sldId="2119"/>
            <ac:spMk id="9" creationId="{31BBB7E2-C3BD-DEBC-B746-EAEC255540BC}"/>
          </ac:spMkLst>
        </pc:spChg>
        <pc:spChg chg="add mod ord">
          <ac:chgData name="Benita  Anandraj" userId="69235f29-2f69-4f29-aece-4a0fd1dc05c7" providerId="ADAL" clId="{5F152EE5-9F55-4517-8120-A8F439636A07}" dt="2024-04-04T06:00:15.857" v="63" actId="700"/>
          <ac:spMkLst>
            <pc:docMk/>
            <pc:sldMk cId="2881041309" sldId="2119"/>
            <ac:spMk id="10" creationId="{8698307B-BFEA-67E5-2381-7E0E128B3CAC}"/>
          </ac:spMkLst>
        </pc:spChg>
      </pc:sldChg>
      <pc:sldChg chg="addSp delSp modSp new del mod modClrScheme chgLayout">
        <pc:chgData name="Benita  Anandraj" userId="69235f29-2f69-4f29-aece-4a0fd1dc05c7" providerId="ADAL" clId="{5F152EE5-9F55-4517-8120-A8F439636A07}" dt="2024-04-05T03:28:23.747" v="604" actId="47"/>
        <pc:sldMkLst>
          <pc:docMk/>
          <pc:sldMk cId="3481121275" sldId="2120"/>
        </pc:sldMkLst>
        <pc:spChg chg="mod ord">
          <ac:chgData name="Benita  Anandraj" userId="69235f29-2f69-4f29-aece-4a0fd1dc05c7" providerId="ADAL" clId="{5F152EE5-9F55-4517-8120-A8F439636A07}" dt="2024-04-04T06:00:29.638" v="65" actId="700"/>
          <ac:spMkLst>
            <pc:docMk/>
            <pc:sldMk cId="3481121275" sldId="2120"/>
            <ac:spMk id="2" creationId="{E5FE986C-7733-5FE3-B4D8-5C4C0285DCFB}"/>
          </ac:spMkLst>
        </pc:spChg>
        <pc:spChg chg="del mod ord">
          <ac:chgData name="Benita  Anandraj" userId="69235f29-2f69-4f29-aece-4a0fd1dc05c7" providerId="ADAL" clId="{5F152EE5-9F55-4517-8120-A8F439636A07}" dt="2024-04-04T06:00:29.638" v="65" actId="700"/>
          <ac:spMkLst>
            <pc:docMk/>
            <pc:sldMk cId="3481121275" sldId="2120"/>
            <ac:spMk id="3" creationId="{A06557C0-EA86-A217-2CA6-92E479C8A970}"/>
          </ac:spMkLst>
        </pc:spChg>
        <pc:spChg chg="del mod ord">
          <ac:chgData name="Benita  Anandraj" userId="69235f29-2f69-4f29-aece-4a0fd1dc05c7" providerId="ADAL" clId="{5F152EE5-9F55-4517-8120-A8F439636A07}" dt="2024-04-04T06:00:29.638" v="65" actId="700"/>
          <ac:spMkLst>
            <pc:docMk/>
            <pc:sldMk cId="3481121275" sldId="2120"/>
            <ac:spMk id="4" creationId="{BA9D6B13-652E-31E3-872B-49D102992568}"/>
          </ac:spMkLst>
        </pc:spChg>
        <pc:spChg chg="mod ord">
          <ac:chgData name="Benita  Anandraj" userId="69235f29-2f69-4f29-aece-4a0fd1dc05c7" providerId="ADAL" clId="{5F152EE5-9F55-4517-8120-A8F439636A07}" dt="2024-04-04T06:00:29.638" v="65" actId="700"/>
          <ac:spMkLst>
            <pc:docMk/>
            <pc:sldMk cId="3481121275" sldId="2120"/>
            <ac:spMk id="5" creationId="{D432EB91-3D82-CC49-2220-9145BD8454DD}"/>
          </ac:spMkLst>
        </pc:spChg>
        <pc:spChg chg="del mod ord">
          <ac:chgData name="Benita  Anandraj" userId="69235f29-2f69-4f29-aece-4a0fd1dc05c7" providerId="ADAL" clId="{5F152EE5-9F55-4517-8120-A8F439636A07}" dt="2024-04-04T06:00:29.638" v="65" actId="700"/>
          <ac:spMkLst>
            <pc:docMk/>
            <pc:sldMk cId="3481121275" sldId="2120"/>
            <ac:spMk id="6" creationId="{362EE94A-1B5C-91E4-CC9B-66FFC18F7CC7}"/>
          </ac:spMkLst>
        </pc:spChg>
        <pc:spChg chg="del mod ord">
          <ac:chgData name="Benita  Anandraj" userId="69235f29-2f69-4f29-aece-4a0fd1dc05c7" providerId="ADAL" clId="{5F152EE5-9F55-4517-8120-A8F439636A07}" dt="2024-04-04T06:00:29.638" v="65" actId="700"/>
          <ac:spMkLst>
            <pc:docMk/>
            <pc:sldMk cId="3481121275" sldId="2120"/>
            <ac:spMk id="7" creationId="{CC656F0F-C75A-E474-4BD4-0898F6DDAFC7}"/>
          </ac:spMkLst>
        </pc:spChg>
        <pc:spChg chg="add mod ord">
          <ac:chgData name="Benita  Anandraj" userId="69235f29-2f69-4f29-aece-4a0fd1dc05c7" providerId="ADAL" clId="{5F152EE5-9F55-4517-8120-A8F439636A07}" dt="2024-04-04T06:00:29.638" v="65" actId="700"/>
          <ac:spMkLst>
            <pc:docMk/>
            <pc:sldMk cId="3481121275" sldId="2120"/>
            <ac:spMk id="8" creationId="{2D5EADC0-C8CA-248D-E975-D8766BBD9959}"/>
          </ac:spMkLst>
        </pc:spChg>
        <pc:spChg chg="add mod ord">
          <ac:chgData name="Benita  Anandraj" userId="69235f29-2f69-4f29-aece-4a0fd1dc05c7" providerId="ADAL" clId="{5F152EE5-9F55-4517-8120-A8F439636A07}" dt="2024-04-04T06:00:29.638" v="65" actId="700"/>
          <ac:spMkLst>
            <pc:docMk/>
            <pc:sldMk cId="3481121275" sldId="2120"/>
            <ac:spMk id="9" creationId="{F86F605E-DBBC-134C-AF4D-91EF1508BD50}"/>
          </ac:spMkLst>
        </pc:spChg>
        <pc:spChg chg="add mod ord">
          <ac:chgData name="Benita  Anandraj" userId="69235f29-2f69-4f29-aece-4a0fd1dc05c7" providerId="ADAL" clId="{5F152EE5-9F55-4517-8120-A8F439636A07}" dt="2024-04-04T06:00:29.638" v="65" actId="700"/>
          <ac:spMkLst>
            <pc:docMk/>
            <pc:sldMk cId="3481121275" sldId="2120"/>
            <ac:spMk id="10" creationId="{D5C4A9A3-F0AB-7A09-096D-799E84B2A07B}"/>
          </ac:spMkLst>
        </pc:spChg>
        <pc:spChg chg="add mod ord">
          <ac:chgData name="Benita  Anandraj" userId="69235f29-2f69-4f29-aece-4a0fd1dc05c7" providerId="ADAL" clId="{5F152EE5-9F55-4517-8120-A8F439636A07}" dt="2024-04-04T06:00:29.638" v="65" actId="700"/>
          <ac:spMkLst>
            <pc:docMk/>
            <pc:sldMk cId="3481121275" sldId="2120"/>
            <ac:spMk id="11" creationId="{2C66EAE2-F430-79C8-5E8B-978704F98FEC}"/>
          </ac:spMkLst>
        </pc:spChg>
      </pc:sldChg>
      <pc:sldChg chg="addSp delSp modSp new mod modClrScheme chgLayout">
        <pc:chgData name="Benita  Anandraj" userId="69235f29-2f69-4f29-aece-4a0fd1dc05c7" providerId="ADAL" clId="{5F152EE5-9F55-4517-8120-A8F439636A07}" dt="2024-04-08T04:26:03.658" v="943" actId="122"/>
        <pc:sldMkLst>
          <pc:docMk/>
          <pc:sldMk cId="2407270367" sldId="2121"/>
        </pc:sldMkLst>
        <pc:spChg chg="mod ord">
          <ac:chgData name="Benita  Anandraj" userId="69235f29-2f69-4f29-aece-4a0fd1dc05c7" providerId="ADAL" clId="{5F152EE5-9F55-4517-8120-A8F439636A07}" dt="2024-04-04T06:00:37.727" v="67" actId="700"/>
          <ac:spMkLst>
            <pc:docMk/>
            <pc:sldMk cId="2407270367" sldId="2121"/>
            <ac:spMk id="2" creationId="{B6782836-27B8-DDB5-B958-F63A1F9511D9}"/>
          </ac:spMkLst>
        </pc:spChg>
        <pc:spChg chg="del mod ord">
          <ac:chgData name="Benita  Anandraj" userId="69235f29-2f69-4f29-aece-4a0fd1dc05c7" providerId="ADAL" clId="{5F152EE5-9F55-4517-8120-A8F439636A07}" dt="2024-04-04T06:00:37.727" v="67" actId="700"/>
          <ac:spMkLst>
            <pc:docMk/>
            <pc:sldMk cId="2407270367" sldId="2121"/>
            <ac:spMk id="3" creationId="{FDE5F657-CEE9-837C-7E60-9A031EBB6276}"/>
          </ac:spMkLst>
        </pc:spChg>
        <pc:spChg chg="del">
          <ac:chgData name="Benita  Anandraj" userId="69235f29-2f69-4f29-aece-4a0fd1dc05c7" providerId="ADAL" clId="{5F152EE5-9F55-4517-8120-A8F439636A07}" dt="2024-04-04T06:00:37.727" v="67" actId="700"/>
          <ac:spMkLst>
            <pc:docMk/>
            <pc:sldMk cId="2407270367" sldId="2121"/>
            <ac:spMk id="4" creationId="{BD1E560B-4D4D-8306-9FC0-BA6421A08352}"/>
          </ac:spMkLst>
        </pc:spChg>
        <pc:spChg chg="del">
          <ac:chgData name="Benita  Anandraj" userId="69235f29-2f69-4f29-aece-4a0fd1dc05c7" providerId="ADAL" clId="{5F152EE5-9F55-4517-8120-A8F439636A07}" dt="2024-04-04T06:00:37.727" v="67" actId="700"/>
          <ac:spMkLst>
            <pc:docMk/>
            <pc:sldMk cId="2407270367" sldId="2121"/>
            <ac:spMk id="5" creationId="{2384FB25-D128-6135-C704-47AC43C68DAD}"/>
          </ac:spMkLst>
        </pc:spChg>
        <pc:spChg chg="mod ord">
          <ac:chgData name="Benita  Anandraj" userId="69235f29-2f69-4f29-aece-4a0fd1dc05c7" providerId="ADAL" clId="{5F152EE5-9F55-4517-8120-A8F439636A07}" dt="2024-04-04T06:00:37.727" v="67" actId="700"/>
          <ac:spMkLst>
            <pc:docMk/>
            <pc:sldMk cId="2407270367" sldId="2121"/>
            <ac:spMk id="6" creationId="{6CF88699-1F74-0D3C-4B13-F68957ED1116}"/>
          </ac:spMkLst>
        </pc:spChg>
        <pc:spChg chg="del mod ord">
          <ac:chgData name="Benita  Anandraj" userId="69235f29-2f69-4f29-aece-4a0fd1dc05c7" providerId="ADAL" clId="{5F152EE5-9F55-4517-8120-A8F439636A07}" dt="2024-04-04T06:00:37.727" v="67" actId="700"/>
          <ac:spMkLst>
            <pc:docMk/>
            <pc:sldMk cId="2407270367" sldId="2121"/>
            <ac:spMk id="7" creationId="{27F970F9-C7C8-A9A2-DBDE-FE781402D5FC}"/>
          </ac:spMkLst>
        </pc:spChg>
        <pc:spChg chg="add mod ord">
          <ac:chgData name="Benita  Anandraj" userId="69235f29-2f69-4f29-aece-4a0fd1dc05c7" providerId="ADAL" clId="{5F152EE5-9F55-4517-8120-A8F439636A07}" dt="2024-04-08T04:26:02.221" v="942" actId="122"/>
          <ac:spMkLst>
            <pc:docMk/>
            <pc:sldMk cId="2407270367" sldId="2121"/>
            <ac:spMk id="8" creationId="{0B36CD89-0ABD-CFB6-5635-CD881B2B5A08}"/>
          </ac:spMkLst>
        </pc:spChg>
        <pc:spChg chg="add mod ord">
          <ac:chgData name="Benita  Anandraj" userId="69235f29-2f69-4f29-aece-4a0fd1dc05c7" providerId="ADAL" clId="{5F152EE5-9F55-4517-8120-A8F439636A07}" dt="2024-04-08T04:26:03.658" v="943" actId="122"/>
          <ac:spMkLst>
            <pc:docMk/>
            <pc:sldMk cId="2407270367" sldId="2121"/>
            <ac:spMk id="9" creationId="{4E230FC5-64AF-94E4-29BA-72052776D37D}"/>
          </ac:spMkLst>
        </pc:spChg>
        <pc:spChg chg="add mod ord">
          <ac:chgData name="Benita  Anandraj" userId="69235f29-2f69-4f29-aece-4a0fd1dc05c7" providerId="ADAL" clId="{5F152EE5-9F55-4517-8120-A8F439636A07}" dt="2024-04-04T06:00:37.727" v="67" actId="700"/>
          <ac:spMkLst>
            <pc:docMk/>
            <pc:sldMk cId="2407270367" sldId="2121"/>
            <ac:spMk id="10" creationId="{387908E5-19C8-F257-9B90-80476BB7A62B}"/>
          </ac:spMkLst>
        </pc:spChg>
      </pc:sldChg>
      <pc:sldChg chg="addSp delSp modSp new del mod setBg modClrScheme chgLayout">
        <pc:chgData name="Benita  Anandraj" userId="69235f29-2f69-4f29-aece-4a0fd1dc05c7" providerId="ADAL" clId="{5F152EE5-9F55-4517-8120-A8F439636A07}" dt="2024-04-08T04:55:29.859" v="1120" actId="47"/>
        <pc:sldMkLst>
          <pc:docMk/>
          <pc:sldMk cId="3100682452" sldId="2122"/>
        </pc:sldMkLst>
        <pc:spChg chg="del mod ord">
          <ac:chgData name="Benita  Anandraj" userId="69235f29-2f69-4f29-aece-4a0fd1dc05c7" providerId="ADAL" clId="{5F152EE5-9F55-4517-8120-A8F439636A07}" dt="2024-04-04T06:00:47.515" v="69" actId="700"/>
          <ac:spMkLst>
            <pc:docMk/>
            <pc:sldMk cId="3100682452" sldId="2122"/>
            <ac:spMk id="2" creationId="{28FE1C38-226F-C019-067D-8A721504B5C4}"/>
          </ac:spMkLst>
        </pc:spChg>
        <pc:spChg chg="del">
          <ac:chgData name="Benita  Anandraj" userId="69235f29-2f69-4f29-aece-4a0fd1dc05c7" providerId="ADAL" clId="{5F152EE5-9F55-4517-8120-A8F439636A07}" dt="2024-04-04T06:00:47.515" v="69" actId="700"/>
          <ac:spMkLst>
            <pc:docMk/>
            <pc:sldMk cId="3100682452" sldId="2122"/>
            <ac:spMk id="3" creationId="{1BB5824F-637D-FD67-C6C3-7FA383806215}"/>
          </ac:spMkLst>
        </pc:spChg>
        <pc:spChg chg="del mod ord">
          <ac:chgData name="Benita  Anandraj" userId="69235f29-2f69-4f29-aece-4a0fd1dc05c7" providerId="ADAL" clId="{5F152EE5-9F55-4517-8120-A8F439636A07}" dt="2024-04-04T06:00:47.515" v="69" actId="700"/>
          <ac:spMkLst>
            <pc:docMk/>
            <pc:sldMk cId="3100682452" sldId="2122"/>
            <ac:spMk id="4" creationId="{2C86364F-2D46-AA38-EA52-2D5B6CE3B2AB}"/>
          </ac:spMkLst>
        </pc:spChg>
        <pc:spChg chg="mod ord">
          <ac:chgData name="Benita  Anandraj" userId="69235f29-2f69-4f29-aece-4a0fd1dc05c7" providerId="ADAL" clId="{5F152EE5-9F55-4517-8120-A8F439636A07}" dt="2024-04-04T06:00:47.515" v="69" actId="700"/>
          <ac:spMkLst>
            <pc:docMk/>
            <pc:sldMk cId="3100682452" sldId="2122"/>
            <ac:spMk id="5" creationId="{17A102E8-9701-0878-1208-7DE67F080D8B}"/>
          </ac:spMkLst>
        </pc:spChg>
        <pc:spChg chg="mod ord">
          <ac:chgData name="Benita  Anandraj" userId="69235f29-2f69-4f29-aece-4a0fd1dc05c7" providerId="ADAL" clId="{5F152EE5-9F55-4517-8120-A8F439636A07}" dt="2024-04-04T06:00:47.515" v="69" actId="700"/>
          <ac:spMkLst>
            <pc:docMk/>
            <pc:sldMk cId="3100682452" sldId="2122"/>
            <ac:spMk id="6" creationId="{0DB9DF05-A52F-EC86-BB8B-0B45A6B3F202}"/>
          </ac:spMkLst>
        </pc:spChg>
        <pc:spChg chg="add mod ord">
          <ac:chgData name="Benita  Anandraj" userId="69235f29-2f69-4f29-aece-4a0fd1dc05c7" providerId="ADAL" clId="{5F152EE5-9F55-4517-8120-A8F439636A07}" dt="2024-04-08T04:50:42.860" v="1054" actId="20577"/>
          <ac:spMkLst>
            <pc:docMk/>
            <pc:sldMk cId="3100682452" sldId="2122"/>
            <ac:spMk id="7" creationId="{636BAB4E-E898-A84B-88AE-387BC3962AD4}"/>
          </ac:spMkLst>
        </pc:spChg>
        <pc:spChg chg="add del mod ord">
          <ac:chgData name="Benita  Anandraj" userId="69235f29-2f69-4f29-aece-4a0fd1dc05c7" providerId="ADAL" clId="{5F152EE5-9F55-4517-8120-A8F439636A07}" dt="2024-04-08T04:51:49.223" v="1071" actId="20577"/>
          <ac:spMkLst>
            <pc:docMk/>
            <pc:sldMk cId="3100682452" sldId="2122"/>
            <ac:spMk id="8" creationId="{6A45DC6E-2F51-5741-EC4B-14A41AC3CEC7}"/>
          </ac:spMkLst>
        </pc:spChg>
      </pc:sldChg>
      <pc:sldChg chg="addSp delSp modSp new del mod modClrScheme chgLayout">
        <pc:chgData name="Benita  Anandraj" userId="69235f29-2f69-4f29-aece-4a0fd1dc05c7" providerId="ADAL" clId="{5F152EE5-9F55-4517-8120-A8F439636A07}" dt="2024-04-04T06:18:33.236" v="335" actId="47"/>
        <pc:sldMkLst>
          <pc:docMk/>
          <pc:sldMk cId="290586895" sldId="2123"/>
        </pc:sldMkLst>
        <pc:spChg chg="add del mod">
          <ac:chgData name="Benita  Anandraj" userId="69235f29-2f69-4f29-aece-4a0fd1dc05c7" providerId="ADAL" clId="{5F152EE5-9F55-4517-8120-A8F439636A07}" dt="2024-04-04T06:02:24.212" v="119" actId="478"/>
          <ac:spMkLst>
            <pc:docMk/>
            <pc:sldMk cId="290586895" sldId="2123"/>
            <ac:spMk id="2" creationId="{B122428F-C3DE-EC4B-23BD-CC4B97085827}"/>
          </ac:spMkLst>
        </pc:spChg>
        <pc:spChg chg="add del mod">
          <ac:chgData name="Benita  Anandraj" userId="69235f29-2f69-4f29-aece-4a0fd1dc05c7" providerId="ADAL" clId="{5F152EE5-9F55-4517-8120-A8F439636A07}" dt="2024-04-04T06:02:25.143" v="120" actId="478"/>
          <ac:spMkLst>
            <pc:docMk/>
            <pc:sldMk cId="290586895" sldId="2123"/>
            <ac:spMk id="3" creationId="{2E5B92B9-BFB8-3231-D997-20AFCA2A5371}"/>
          </ac:spMkLst>
        </pc:spChg>
        <pc:spChg chg="add del mod">
          <ac:chgData name="Benita  Anandraj" userId="69235f29-2f69-4f29-aece-4a0fd1dc05c7" providerId="ADAL" clId="{5F152EE5-9F55-4517-8120-A8F439636A07}" dt="2024-04-04T06:02:26.257" v="121" actId="478"/>
          <ac:spMkLst>
            <pc:docMk/>
            <pc:sldMk cId="290586895" sldId="2123"/>
            <ac:spMk id="4" creationId="{839BF81F-0538-2716-2397-F6414FF09FE6}"/>
          </ac:spMkLst>
        </pc:spChg>
        <pc:spChg chg="add mod ord">
          <ac:chgData name="Benita  Anandraj" userId="69235f29-2f69-4f29-aece-4a0fd1dc05c7" providerId="ADAL" clId="{5F152EE5-9F55-4517-8120-A8F439636A07}" dt="2024-04-04T06:16:51.606" v="294" actId="1076"/>
          <ac:spMkLst>
            <pc:docMk/>
            <pc:sldMk cId="290586895" sldId="2123"/>
            <ac:spMk id="5" creationId="{E7AAD9B4-CC57-E44B-A47E-5DCFD70CA64B}"/>
          </ac:spMkLst>
        </pc:spChg>
        <pc:spChg chg="add del mod">
          <ac:chgData name="Benita  Anandraj" userId="69235f29-2f69-4f29-aece-4a0fd1dc05c7" providerId="ADAL" clId="{5F152EE5-9F55-4517-8120-A8F439636A07}" dt="2024-04-04T06:16:44.495" v="293" actId="478"/>
          <ac:spMkLst>
            <pc:docMk/>
            <pc:sldMk cId="290586895" sldId="2123"/>
            <ac:spMk id="6" creationId="{D3E7EB62-29BF-F984-2787-6E508E170F0D}"/>
          </ac:spMkLst>
        </pc:spChg>
        <pc:spChg chg="add del mod">
          <ac:chgData name="Benita  Anandraj" userId="69235f29-2f69-4f29-aece-4a0fd1dc05c7" providerId="ADAL" clId="{5F152EE5-9F55-4517-8120-A8F439636A07}" dt="2024-04-04T06:16:44.495" v="293" actId="478"/>
          <ac:spMkLst>
            <pc:docMk/>
            <pc:sldMk cId="290586895" sldId="2123"/>
            <ac:spMk id="7" creationId="{E908065A-0579-9775-7272-8F24F555C201}"/>
          </ac:spMkLst>
        </pc:spChg>
        <pc:spChg chg="add mod">
          <ac:chgData name="Benita  Anandraj" userId="69235f29-2f69-4f29-aece-4a0fd1dc05c7" providerId="ADAL" clId="{5F152EE5-9F55-4517-8120-A8F439636A07}" dt="2024-04-04T06:16:54.002" v="295" actId="1076"/>
          <ac:spMkLst>
            <pc:docMk/>
            <pc:sldMk cId="290586895" sldId="2123"/>
            <ac:spMk id="8" creationId="{8CA27D94-EE3C-FA0A-B5D3-0766833F9B59}"/>
          </ac:spMkLst>
        </pc:spChg>
      </pc:sldChg>
      <pc:sldChg chg="addSp delSp modSp new mod modAnim">
        <pc:chgData name="Benita  Anandraj" userId="69235f29-2f69-4f29-aece-4a0fd1dc05c7" providerId="ADAL" clId="{5F152EE5-9F55-4517-8120-A8F439636A07}" dt="2024-04-05T05:02:22.618" v="615" actId="165"/>
        <pc:sldMkLst>
          <pc:docMk/>
          <pc:sldMk cId="2136166109" sldId="2123"/>
        </pc:sldMkLst>
        <pc:spChg chg="add mod">
          <ac:chgData name="Benita  Anandraj" userId="69235f29-2f69-4f29-aece-4a0fd1dc05c7" providerId="ADAL" clId="{5F152EE5-9F55-4517-8120-A8F439636A07}" dt="2024-04-04T06:33:35.100" v="552" actId="207"/>
          <ac:spMkLst>
            <pc:docMk/>
            <pc:sldMk cId="2136166109" sldId="2123"/>
            <ac:spMk id="3" creationId="{E849EC11-BB84-4AE7-622E-1A86DAA76AEF}"/>
          </ac:spMkLst>
        </pc:spChg>
        <pc:spChg chg="add mod">
          <ac:chgData name="Benita  Anandraj" userId="69235f29-2f69-4f29-aece-4a0fd1dc05c7" providerId="ADAL" clId="{5F152EE5-9F55-4517-8120-A8F439636A07}" dt="2024-04-04T06:33:35.100" v="552" actId="207"/>
          <ac:spMkLst>
            <pc:docMk/>
            <pc:sldMk cId="2136166109" sldId="2123"/>
            <ac:spMk id="4" creationId="{2C7C661D-A303-6CFF-DF14-765AAD219FEA}"/>
          </ac:spMkLst>
        </pc:spChg>
        <pc:spChg chg="add mod topLvl">
          <ac:chgData name="Benita  Anandraj" userId="69235f29-2f69-4f29-aece-4a0fd1dc05c7" providerId="ADAL" clId="{5F152EE5-9F55-4517-8120-A8F439636A07}" dt="2024-04-05T05:02:22.618" v="615" actId="165"/>
          <ac:spMkLst>
            <pc:docMk/>
            <pc:sldMk cId="2136166109" sldId="2123"/>
            <ac:spMk id="6" creationId="{B33C0DE6-9ADD-34DB-3E19-36B4743D445D}"/>
          </ac:spMkLst>
        </pc:spChg>
        <pc:spChg chg="add mod topLvl">
          <ac:chgData name="Benita  Anandraj" userId="69235f29-2f69-4f29-aece-4a0fd1dc05c7" providerId="ADAL" clId="{5F152EE5-9F55-4517-8120-A8F439636A07}" dt="2024-04-05T05:02:22.618" v="615" actId="165"/>
          <ac:spMkLst>
            <pc:docMk/>
            <pc:sldMk cId="2136166109" sldId="2123"/>
            <ac:spMk id="7" creationId="{DD4802F1-5E2F-C7F9-C706-8487EB2BB195}"/>
          </ac:spMkLst>
        </pc:spChg>
        <pc:grpChg chg="add mod ord">
          <ac:chgData name="Benita  Anandraj" userId="69235f29-2f69-4f29-aece-4a0fd1dc05c7" providerId="ADAL" clId="{5F152EE5-9F55-4517-8120-A8F439636A07}" dt="2024-04-04T06:33:35.100" v="552" actId="207"/>
          <ac:grpSpMkLst>
            <pc:docMk/>
            <pc:sldMk cId="2136166109" sldId="2123"/>
            <ac:grpSpMk id="5" creationId="{F71EA141-A858-5D59-3462-60B498CDE117}"/>
          </ac:grpSpMkLst>
        </pc:grpChg>
        <pc:grpChg chg="add del mod">
          <ac:chgData name="Benita  Anandraj" userId="69235f29-2f69-4f29-aece-4a0fd1dc05c7" providerId="ADAL" clId="{5F152EE5-9F55-4517-8120-A8F439636A07}" dt="2024-04-05T05:02:22.618" v="615" actId="165"/>
          <ac:grpSpMkLst>
            <pc:docMk/>
            <pc:sldMk cId="2136166109" sldId="2123"/>
            <ac:grpSpMk id="8" creationId="{1C9FFD71-EAEC-406F-5485-90BEC4CC0920}"/>
          </ac:grpSpMkLst>
        </pc:grpChg>
        <pc:grpChg chg="add del mod">
          <ac:chgData name="Benita  Anandraj" userId="69235f29-2f69-4f29-aece-4a0fd1dc05c7" providerId="ADAL" clId="{5F152EE5-9F55-4517-8120-A8F439636A07}" dt="2024-04-04T07:26:48.849" v="590" actId="165"/>
          <ac:grpSpMkLst>
            <pc:docMk/>
            <pc:sldMk cId="2136166109" sldId="2123"/>
            <ac:grpSpMk id="10" creationId="{291BA874-C354-89DB-D187-E5CCDA9BB740}"/>
          </ac:grpSpMkLst>
        </pc:grpChg>
        <pc:picChg chg="add mod topLvl">
          <ac:chgData name="Benita  Anandraj" userId="69235f29-2f69-4f29-aece-4a0fd1dc05c7" providerId="ADAL" clId="{5F152EE5-9F55-4517-8120-A8F439636A07}" dt="2024-04-05T05:02:22.618" v="615" actId="165"/>
          <ac:picMkLst>
            <pc:docMk/>
            <pc:sldMk cId="2136166109" sldId="2123"/>
            <ac:picMk id="2" creationId="{C9B5BC7D-9B12-CCE0-88AE-50455DABA727}"/>
          </ac:picMkLst>
        </pc:picChg>
        <pc:picChg chg="add del mod">
          <ac:chgData name="Benita  Anandraj" userId="69235f29-2f69-4f29-aece-4a0fd1dc05c7" providerId="ADAL" clId="{5F152EE5-9F55-4517-8120-A8F439636A07}" dt="2024-04-04T06:33:36.978" v="553" actId="478"/>
          <ac:picMkLst>
            <pc:docMk/>
            <pc:sldMk cId="2136166109" sldId="2123"/>
            <ac:picMk id="9" creationId="{5F2DA595-90A8-69B6-B65F-074D81F1766A}"/>
          </ac:picMkLst>
        </pc:picChg>
        <pc:picChg chg="add del mod">
          <ac:chgData name="Benita  Anandraj" userId="69235f29-2f69-4f29-aece-4a0fd1dc05c7" providerId="ADAL" clId="{5F152EE5-9F55-4517-8120-A8F439636A07}" dt="2024-04-04T06:36:14.600" v="563" actId="478"/>
          <ac:picMkLst>
            <pc:docMk/>
            <pc:sldMk cId="2136166109" sldId="2123"/>
            <ac:picMk id="1026" creationId="{7EDF39D9-4C10-A39A-C632-372E8CF78819}"/>
          </ac:picMkLst>
        </pc:picChg>
      </pc:sldChg>
      <pc:sldChg chg="addSp delSp modSp add del mod setBg">
        <pc:chgData name="Benita  Anandraj" userId="69235f29-2f69-4f29-aece-4a0fd1dc05c7" providerId="ADAL" clId="{5F152EE5-9F55-4517-8120-A8F439636A07}" dt="2024-04-08T04:26:41.556" v="951" actId="47"/>
        <pc:sldMkLst>
          <pc:docMk/>
          <pc:sldMk cId="4238501393" sldId="2124"/>
        </pc:sldMkLst>
        <pc:spChg chg="mod">
          <ac:chgData name="Benita  Anandraj" userId="69235f29-2f69-4f29-aece-4a0fd1dc05c7" providerId="ADAL" clId="{5F152EE5-9F55-4517-8120-A8F439636A07}" dt="2024-04-08T04:12:29.412" v="941" actId="2085"/>
          <ac:spMkLst>
            <pc:docMk/>
            <pc:sldMk cId="4238501393" sldId="2124"/>
            <ac:spMk id="6" creationId="{B33C0DE6-9ADD-34DB-3E19-36B4743D445D}"/>
          </ac:spMkLst>
        </pc:spChg>
        <pc:spChg chg="del">
          <ac:chgData name="Benita  Anandraj" userId="69235f29-2f69-4f29-aece-4a0fd1dc05c7" providerId="ADAL" clId="{5F152EE5-9F55-4517-8120-A8F439636A07}" dt="2024-04-05T09:12:33.995" v="760" actId="478"/>
          <ac:spMkLst>
            <pc:docMk/>
            <pc:sldMk cId="4238501393" sldId="2124"/>
            <ac:spMk id="7" creationId="{DD4802F1-5E2F-C7F9-C706-8487EB2BB195}"/>
          </ac:spMkLst>
        </pc:spChg>
        <pc:grpChg chg="del">
          <ac:chgData name="Benita  Anandraj" userId="69235f29-2f69-4f29-aece-4a0fd1dc05c7" providerId="ADAL" clId="{5F152EE5-9F55-4517-8120-A8F439636A07}" dt="2024-04-05T09:15:28.854" v="842" actId="478"/>
          <ac:grpSpMkLst>
            <pc:docMk/>
            <pc:sldMk cId="4238501393" sldId="2124"/>
            <ac:grpSpMk id="5" creationId="{F71EA141-A858-5D59-3462-60B498CDE117}"/>
          </ac:grpSpMkLst>
        </pc:grpChg>
        <pc:picChg chg="del">
          <ac:chgData name="Benita  Anandraj" userId="69235f29-2f69-4f29-aece-4a0fd1dc05c7" providerId="ADAL" clId="{5F152EE5-9F55-4517-8120-A8F439636A07}" dt="2024-04-05T09:12:33.008" v="759" actId="478"/>
          <ac:picMkLst>
            <pc:docMk/>
            <pc:sldMk cId="4238501393" sldId="2124"/>
            <ac:picMk id="2" creationId="{C9B5BC7D-9B12-CCE0-88AE-50455DABA727}"/>
          </ac:picMkLst>
        </pc:picChg>
        <pc:picChg chg="add del mod">
          <ac:chgData name="Benita  Anandraj" userId="69235f29-2f69-4f29-aece-4a0fd1dc05c7" providerId="ADAL" clId="{5F152EE5-9F55-4517-8120-A8F439636A07}" dt="2024-04-08T03:37:24.720" v="898" actId="478"/>
          <ac:picMkLst>
            <pc:docMk/>
            <pc:sldMk cId="4238501393" sldId="2124"/>
            <ac:picMk id="2" creationId="{CA9F12EA-A112-5729-F3B2-AD97FF02FFED}"/>
          </ac:picMkLst>
        </pc:picChg>
        <pc:picChg chg="add del mod ord">
          <ac:chgData name="Benita  Anandraj" userId="69235f29-2f69-4f29-aece-4a0fd1dc05c7" providerId="ADAL" clId="{5F152EE5-9F55-4517-8120-A8F439636A07}" dt="2024-04-08T03:37:06.110" v="892" actId="478"/>
          <ac:picMkLst>
            <pc:docMk/>
            <pc:sldMk cId="4238501393" sldId="2124"/>
            <ac:picMk id="8" creationId="{49250F00-1D8B-6EA5-B2CC-BBB85757A36E}"/>
          </ac:picMkLst>
        </pc:picChg>
        <pc:picChg chg="add del mod">
          <ac:chgData name="Benita  Anandraj" userId="69235f29-2f69-4f29-aece-4a0fd1dc05c7" providerId="ADAL" clId="{5F152EE5-9F55-4517-8120-A8F439636A07}" dt="2024-04-08T04:09:24.489" v="911" actId="478"/>
          <ac:picMkLst>
            <pc:docMk/>
            <pc:sldMk cId="4238501393" sldId="2124"/>
            <ac:picMk id="1026" creationId="{1F93C11F-FB16-B480-F004-2A1404C7E413}"/>
          </ac:picMkLst>
        </pc:picChg>
        <pc:picChg chg="add mod">
          <ac:chgData name="Benita  Anandraj" userId="69235f29-2f69-4f29-aece-4a0fd1dc05c7" providerId="ADAL" clId="{5F152EE5-9F55-4517-8120-A8F439636A07}" dt="2024-04-08T04:09:45.662" v="918" actId="14100"/>
          <ac:picMkLst>
            <pc:docMk/>
            <pc:sldMk cId="4238501393" sldId="2124"/>
            <ac:picMk id="1028" creationId="{4CB77703-6944-2F15-99E0-C24D8E3099E1}"/>
          </ac:picMkLst>
        </pc:picChg>
      </pc:sldChg>
      <pc:sldChg chg="new del">
        <pc:chgData name="Benita  Anandraj" userId="69235f29-2f69-4f29-aece-4a0fd1dc05c7" providerId="ADAL" clId="{5F152EE5-9F55-4517-8120-A8F439636A07}" dt="2024-04-05T09:18:35.834" v="852" actId="47"/>
        <pc:sldMkLst>
          <pc:docMk/>
          <pc:sldMk cId="930162172" sldId="2125"/>
        </pc:sldMkLst>
      </pc:sldChg>
      <pc:sldChg chg="addSp delSp modSp add mod">
        <pc:chgData name="Benita  Anandraj" userId="69235f29-2f69-4f29-aece-4a0fd1dc05c7" providerId="ADAL" clId="{5F152EE5-9F55-4517-8120-A8F439636A07}" dt="2024-04-08T05:32:34.306" v="1172" actId="20577"/>
        <pc:sldMkLst>
          <pc:docMk/>
          <pc:sldMk cId="2762046590" sldId="2125"/>
        </pc:sldMkLst>
        <pc:spChg chg="del">
          <ac:chgData name="Benita  Anandraj" userId="69235f29-2f69-4f29-aece-4a0fd1dc05c7" providerId="ADAL" clId="{5F152EE5-9F55-4517-8120-A8F439636A07}" dt="2024-04-08T04:26:26.939" v="947" actId="478"/>
          <ac:spMkLst>
            <pc:docMk/>
            <pc:sldMk cId="2762046590" sldId="2125"/>
            <ac:spMk id="2" creationId="{0BC35FAE-54EC-9288-641D-5295A8F4500F}"/>
          </ac:spMkLst>
        </pc:spChg>
        <pc:spChg chg="del">
          <ac:chgData name="Benita  Anandraj" userId="69235f29-2f69-4f29-aece-4a0fd1dc05c7" providerId="ADAL" clId="{5F152EE5-9F55-4517-8120-A8F439636A07}" dt="2024-04-08T04:26:31.799" v="949" actId="478"/>
          <ac:spMkLst>
            <pc:docMk/>
            <pc:sldMk cId="2762046590" sldId="2125"/>
            <ac:spMk id="4" creationId="{5DF9ECBF-D279-07AD-C9B0-6E73605788FE}"/>
          </ac:spMkLst>
        </pc:spChg>
        <pc:spChg chg="del">
          <ac:chgData name="Benita  Anandraj" userId="69235f29-2f69-4f29-aece-4a0fd1dc05c7" providerId="ADAL" clId="{5F152EE5-9F55-4517-8120-A8F439636A07}" dt="2024-04-08T04:26:22.116" v="945" actId="478"/>
          <ac:spMkLst>
            <pc:docMk/>
            <pc:sldMk cId="2762046590" sldId="2125"/>
            <ac:spMk id="5" creationId="{6B4DCFD7-2741-47DE-7D07-3BE48C85994B}"/>
          </ac:spMkLst>
        </pc:spChg>
        <pc:spChg chg="add del mod">
          <ac:chgData name="Benita  Anandraj" userId="69235f29-2f69-4f29-aece-4a0fd1dc05c7" providerId="ADAL" clId="{5F152EE5-9F55-4517-8120-A8F439636A07}" dt="2024-04-08T04:26:24.608" v="946" actId="478"/>
          <ac:spMkLst>
            <pc:docMk/>
            <pc:sldMk cId="2762046590" sldId="2125"/>
            <ac:spMk id="7" creationId="{8938DB11-2B44-C219-CDAB-14E94B11B44D}"/>
          </ac:spMkLst>
        </pc:spChg>
        <pc:spChg chg="add del mod">
          <ac:chgData name="Benita  Anandraj" userId="69235f29-2f69-4f29-aece-4a0fd1dc05c7" providerId="ADAL" clId="{5F152EE5-9F55-4517-8120-A8F439636A07}" dt="2024-04-08T04:26:28.314" v="948" actId="478"/>
          <ac:spMkLst>
            <pc:docMk/>
            <pc:sldMk cId="2762046590" sldId="2125"/>
            <ac:spMk id="9" creationId="{37100767-75C6-7E13-AFA8-FA2A985835B8}"/>
          </ac:spMkLst>
        </pc:spChg>
        <pc:spChg chg="add mod">
          <ac:chgData name="Benita  Anandraj" userId="69235f29-2f69-4f29-aece-4a0fd1dc05c7" providerId="ADAL" clId="{5F152EE5-9F55-4517-8120-A8F439636A07}" dt="2024-04-08T05:32:34.306" v="1172" actId="20577"/>
          <ac:spMkLst>
            <pc:docMk/>
            <pc:sldMk cId="2762046590" sldId="2125"/>
            <ac:spMk id="10" creationId="{F3944A04-EDD9-F302-E1FF-1BE3D3D83150}"/>
          </ac:spMkLst>
        </pc:spChg>
        <pc:picChg chg="add del mod">
          <ac:chgData name="Benita  Anandraj" userId="69235f29-2f69-4f29-aece-4a0fd1dc05c7" providerId="ADAL" clId="{5F152EE5-9F55-4517-8120-A8F439636A07}" dt="2024-04-08T04:28:46.004" v="969" actId="478"/>
          <ac:picMkLst>
            <pc:docMk/>
            <pc:sldMk cId="2762046590" sldId="2125"/>
            <ac:picMk id="11" creationId="{E46F666D-4258-6DEC-77BA-3E729EC30234}"/>
          </ac:picMkLst>
        </pc:picChg>
        <pc:picChg chg="add del mod">
          <ac:chgData name="Benita  Anandraj" userId="69235f29-2f69-4f29-aece-4a0fd1dc05c7" providerId="ADAL" clId="{5F152EE5-9F55-4517-8120-A8F439636A07}" dt="2024-04-08T04:27:30.421" v="958" actId="478"/>
          <ac:picMkLst>
            <pc:docMk/>
            <pc:sldMk cId="2762046590" sldId="2125"/>
            <ac:picMk id="2050" creationId="{BE4C5EE0-B43A-111B-A331-951AFB0D7B72}"/>
          </ac:picMkLst>
        </pc:picChg>
        <pc:picChg chg="add mod">
          <ac:chgData name="Benita  Anandraj" userId="69235f29-2f69-4f29-aece-4a0fd1dc05c7" providerId="ADAL" clId="{5F152EE5-9F55-4517-8120-A8F439636A07}" dt="2024-04-08T04:28:49.163" v="970" actId="1076"/>
          <ac:picMkLst>
            <pc:docMk/>
            <pc:sldMk cId="2762046590" sldId="2125"/>
            <ac:picMk id="2052" creationId="{241C3EBF-2CF9-38B3-1AC8-E7AB6F7AB842}"/>
          </ac:picMkLst>
        </pc:picChg>
      </pc:sldChg>
      <pc:sldChg chg="delSp new del mod ord">
        <pc:chgData name="Benita  Anandraj" userId="69235f29-2f69-4f29-aece-4a0fd1dc05c7" providerId="ADAL" clId="{5F152EE5-9F55-4517-8120-A8F439636A07}" dt="2024-04-08T04:44:55.354" v="986" actId="47"/>
        <pc:sldMkLst>
          <pc:docMk/>
          <pc:sldMk cId="393782057" sldId="2126"/>
        </pc:sldMkLst>
        <pc:spChg chg="del">
          <ac:chgData name="Benita  Anandraj" userId="69235f29-2f69-4f29-aece-4a0fd1dc05c7" providerId="ADAL" clId="{5F152EE5-9F55-4517-8120-A8F439636A07}" dt="2024-04-08T04:43:24.725" v="984" actId="478"/>
          <ac:spMkLst>
            <pc:docMk/>
            <pc:sldMk cId="393782057" sldId="2126"/>
            <ac:spMk id="2" creationId="{4C1CC144-7470-37CB-4134-09F18F2A38C8}"/>
          </ac:spMkLst>
        </pc:spChg>
        <pc:spChg chg="del">
          <ac:chgData name="Benita  Anandraj" userId="69235f29-2f69-4f29-aece-4a0fd1dc05c7" providerId="ADAL" clId="{5F152EE5-9F55-4517-8120-A8F439636A07}" dt="2024-04-08T04:43:26.681" v="985" actId="478"/>
          <ac:spMkLst>
            <pc:docMk/>
            <pc:sldMk cId="393782057" sldId="2126"/>
            <ac:spMk id="5" creationId="{1C761CC5-574D-BAF5-41C8-5F2586A141A8}"/>
          </ac:spMkLst>
        </pc:spChg>
      </pc:sldChg>
      <pc:sldChg chg="addSp delSp modSp new mod">
        <pc:chgData name="Benita  Anandraj" userId="69235f29-2f69-4f29-aece-4a0fd1dc05c7" providerId="ADAL" clId="{5F152EE5-9F55-4517-8120-A8F439636A07}" dt="2024-04-08T04:55:19.975" v="1119" actId="1036"/>
        <pc:sldMkLst>
          <pc:docMk/>
          <pc:sldMk cId="2680250053" sldId="2126"/>
        </pc:sldMkLst>
        <pc:spChg chg="del">
          <ac:chgData name="Benita  Anandraj" userId="69235f29-2f69-4f29-aece-4a0fd1dc05c7" providerId="ADAL" clId="{5F152EE5-9F55-4517-8120-A8F439636A07}" dt="2024-04-08T04:54:04.152" v="1086" actId="478"/>
          <ac:spMkLst>
            <pc:docMk/>
            <pc:sldMk cId="2680250053" sldId="2126"/>
            <ac:spMk id="2" creationId="{9F03A94F-98B5-3324-08BA-380800D373E9}"/>
          </ac:spMkLst>
        </pc:spChg>
        <pc:spChg chg="del">
          <ac:chgData name="Benita  Anandraj" userId="69235f29-2f69-4f29-aece-4a0fd1dc05c7" providerId="ADAL" clId="{5F152EE5-9F55-4517-8120-A8F439636A07}" dt="2024-04-08T04:52:12.320" v="1076" actId="478"/>
          <ac:spMkLst>
            <pc:docMk/>
            <pc:sldMk cId="2680250053" sldId="2126"/>
            <ac:spMk id="3" creationId="{E41AFDD5-1565-E47C-4A36-CA86723E9686}"/>
          </ac:spMkLst>
        </pc:spChg>
        <pc:spChg chg="del">
          <ac:chgData name="Benita  Anandraj" userId="69235f29-2f69-4f29-aece-4a0fd1dc05c7" providerId="ADAL" clId="{5F152EE5-9F55-4517-8120-A8F439636A07}" dt="2024-04-08T04:52:10.651" v="1075" actId="478"/>
          <ac:spMkLst>
            <pc:docMk/>
            <pc:sldMk cId="2680250053" sldId="2126"/>
            <ac:spMk id="4" creationId="{F15FEC7C-AE29-6456-2347-0D6837AE3FD1}"/>
          </ac:spMkLst>
        </pc:spChg>
        <pc:spChg chg="add mod">
          <ac:chgData name="Benita  Anandraj" userId="69235f29-2f69-4f29-aece-4a0fd1dc05c7" providerId="ADAL" clId="{5F152EE5-9F55-4517-8120-A8F439636A07}" dt="2024-04-08T04:55:19.975" v="1119" actId="1036"/>
          <ac:spMkLst>
            <pc:docMk/>
            <pc:sldMk cId="2680250053" sldId="2126"/>
            <ac:spMk id="9" creationId="{9B0413F5-742B-E290-41A1-E78BCBEC7DCF}"/>
          </ac:spMkLst>
        </pc:spChg>
        <pc:spChg chg="add mod">
          <ac:chgData name="Benita  Anandraj" userId="69235f29-2f69-4f29-aece-4a0fd1dc05c7" providerId="ADAL" clId="{5F152EE5-9F55-4517-8120-A8F439636A07}" dt="2024-04-08T04:55:01.635" v="1112" actId="2711"/>
          <ac:spMkLst>
            <pc:docMk/>
            <pc:sldMk cId="2680250053" sldId="2126"/>
            <ac:spMk id="10" creationId="{2764D52C-9998-AE39-5959-13E4BC9A9D0E}"/>
          </ac:spMkLst>
        </pc:spChg>
        <pc:picChg chg="add mod modCrop">
          <ac:chgData name="Benita  Anandraj" userId="69235f29-2f69-4f29-aece-4a0fd1dc05c7" providerId="ADAL" clId="{5F152EE5-9F55-4517-8120-A8F439636A07}" dt="2024-04-08T04:53:55.908" v="1084" actId="14100"/>
          <ac:picMkLst>
            <pc:docMk/>
            <pc:sldMk cId="2680250053" sldId="2126"/>
            <ac:picMk id="8" creationId="{E509DB73-313F-EC68-BB6B-09D55AF082E6}"/>
          </ac:picMkLst>
        </pc:picChg>
      </pc:sldChg>
    </pc:docChg>
  </pc:docChgLst>
  <pc:docChgLst>
    <pc:chgData name="Benita  Anandraj" userId="69235f29-2f69-4f29-aece-4a0fd1dc05c7" providerId="ADAL" clId="{FFD3A226-9335-4BB6-8B44-6EAD38D2DD16}"/>
    <pc:docChg chg="addSld delSld modSld">
      <pc:chgData name="Benita  Anandraj" userId="69235f29-2f69-4f29-aece-4a0fd1dc05c7" providerId="ADAL" clId="{FFD3A226-9335-4BB6-8B44-6EAD38D2DD16}" dt="2024-03-07T06:36:35.639" v="75" actId="6549"/>
      <pc:docMkLst>
        <pc:docMk/>
      </pc:docMkLst>
      <pc:sldChg chg="del">
        <pc:chgData name="Benita  Anandraj" userId="69235f29-2f69-4f29-aece-4a0fd1dc05c7" providerId="ADAL" clId="{FFD3A226-9335-4BB6-8B44-6EAD38D2DD16}" dt="2024-03-07T06:36:26.274" v="55" actId="47"/>
        <pc:sldMkLst>
          <pc:docMk/>
          <pc:sldMk cId="3702394610" sldId="259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327495580" sldId="281"/>
        </pc:sldMkLst>
      </pc:sldChg>
      <pc:sldChg chg="modSp mod">
        <pc:chgData name="Benita  Anandraj" userId="69235f29-2f69-4f29-aece-4a0fd1dc05c7" providerId="ADAL" clId="{FFD3A226-9335-4BB6-8B44-6EAD38D2DD16}" dt="2024-03-07T06:06:09.262" v="53" actId="20577"/>
        <pc:sldMkLst>
          <pc:docMk/>
          <pc:sldMk cId="4095932938" sldId="288"/>
        </pc:sldMkLst>
        <pc:spChg chg="mod">
          <ac:chgData name="Benita  Anandraj" userId="69235f29-2f69-4f29-aece-4a0fd1dc05c7" providerId="ADAL" clId="{FFD3A226-9335-4BB6-8B44-6EAD38D2DD16}" dt="2024-03-07T06:06:09.262" v="53" actId="20577"/>
          <ac:spMkLst>
            <pc:docMk/>
            <pc:sldMk cId="4095932938" sldId="288"/>
            <ac:spMk id="7" creationId="{15A4F25E-7210-40B5-896E-0D1B7EF24C4E}"/>
          </ac:spMkLst>
        </pc:spChg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731586999" sldId="293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2826982968" sldId="1640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302342729" sldId="1641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952202726" sldId="1683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2241588550" sldId="1684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2505978765" sldId="1685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061396150" sldId="1687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2438364438" sldId="1688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231706755" sldId="1690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481667295" sldId="1691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083115358" sldId="1692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814060658" sldId="1693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2396786025" sldId="1694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734716274" sldId="1695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2529782452" sldId="1697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776466317" sldId="1698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52793361" sldId="1700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583056132" sldId="1701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909801099" sldId="1704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86077483" sldId="1705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907530934" sldId="1706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281651764" sldId="1707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2743030718" sldId="1708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2045737453" sldId="1709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713329121" sldId="1710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2251044435" sldId="1711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821878410" sldId="1712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935228779" sldId="1713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948159639" sldId="1714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236400216" sldId="1715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335930308" sldId="1716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2745346129" sldId="1717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641772645" sldId="1718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2015888916" sldId="1719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42905259" sldId="1721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039375325" sldId="1722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80096922" sldId="1723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865670550" sldId="1724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665922077" sldId="1726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2693859078" sldId="1727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415100866" sldId="1728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131897753" sldId="1729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945409734" sldId="1730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162518526" sldId="1731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820755468" sldId="1732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4194441730" sldId="1736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502182443" sldId="1737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2168048047" sldId="1738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827665038" sldId="1739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269430339" sldId="1740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667496066" sldId="1741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2426853556" sldId="1742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851844359" sldId="1822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205213174" sldId="1824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860690949" sldId="1826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819320202" sldId="1831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19190466" sldId="1836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069455113" sldId="1837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065860177" sldId="1849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508009391" sldId="1850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805133781" sldId="1854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761787928" sldId="1855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398626194" sldId="1857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457901679" sldId="1860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717938200" sldId="1861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560251872" sldId="1862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202573898" sldId="1864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876822372" sldId="1865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479574882" sldId="1866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571278963" sldId="1867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076497990" sldId="1868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2771596591" sldId="1869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362201819" sldId="1871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2948719153" sldId="1872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673744852" sldId="1873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021938065" sldId="1874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310013977" sldId="1875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816323434" sldId="1879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35484575" sldId="1882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2816653610" sldId="1883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769575624" sldId="1891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843461184" sldId="1892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214397293" sldId="1893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13971397" sldId="1894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2806689671" sldId="1895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956855698" sldId="1896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983984288" sldId="1897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2851542811" sldId="1898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695679056" sldId="1900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2388068880" sldId="1904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967726182" sldId="1915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033351973" sldId="1916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2233452489" sldId="1917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99131656" sldId="1918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71770283" sldId="1919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44791030" sldId="1920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360680566" sldId="1921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4062550261" sldId="1922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2828196147" sldId="1923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061940725" sldId="1924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701205007" sldId="1925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2758274526" sldId="1926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871385455" sldId="1927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995395525" sldId="1928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316828440" sldId="1929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4063470105" sldId="1930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2725465727" sldId="1932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4278031776" sldId="1934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458455068" sldId="1935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715038025" sldId="1936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583309863" sldId="1937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2038668326" sldId="1938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4091687534" sldId="1939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2488697343" sldId="1940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653882632" sldId="1941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2018543043" sldId="1942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2325012389" sldId="1943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526615817" sldId="1944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546046246" sldId="1945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584106373" sldId="1946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314333655" sldId="1947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827923286" sldId="1948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764231298" sldId="1955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585416656" sldId="1956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117596786" sldId="1957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885010150" sldId="1958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2418020659" sldId="1959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4237332665" sldId="1960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46265645" sldId="1961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584465606" sldId="1962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656665180" sldId="1963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458421337" sldId="1992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466149444" sldId="1993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2605778183" sldId="1994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645048332" sldId="1995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208091529" sldId="1996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834744830" sldId="1997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703143481" sldId="1998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434535964" sldId="1999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574755187" sldId="2001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259142339" sldId="2002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2474648743" sldId="2003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061894411" sldId="2004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439973888" sldId="2005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584535455" sldId="2006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866430161" sldId="2007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484109580" sldId="2008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590084863" sldId="2009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378541380" sldId="2010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659647645" sldId="2011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003304629" sldId="2012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018866932" sldId="2013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315044539" sldId="2014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37039339" sldId="2015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658461646" sldId="2016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289924216" sldId="2017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4265342598" sldId="2019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851195143" sldId="2020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47323801" sldId="2021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162872877" sldId="2022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731528158" sldId="2023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2806359535" sldId="2024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4155205723" sldId="2025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634778550" sldId="2026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341019634" sldId="2027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269168749" sldId="2028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964402738" sldId="2029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616581278" sldId="2030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2364079921" sldId="2031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072715113" sldId="2033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575165978" sldId="2034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206834015" sldId="2035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2861425641" sldId="2036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2537544766" sldId="2037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635820378" sldId="2038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424076280" sldId="2039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805646599" sldId="2041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620806422" sldId="2042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4075961622" sldId="2043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4194439994" sldId="2044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144589991" sldId="2045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2746192405" sldId="2046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4001763117" sldId="2047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4190916547" sldId="2048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4146064460" sldId="2049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312595833" sldId="2050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79192368" sldId="2051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2537597627" sldId="2052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2204126334" sldId="2053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743372557" sldId="2054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098658013" sldId="2055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677316402" sldId="2056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639052381" sldId="2057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2304527455" sldId="2058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56060168" sldId="2059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495803610" sldId="2060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73875664" sldId="2061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2303469109" sldId="2062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45702244" sldId="2063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435240207" sldId="2065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275142805" sldId="2066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627160591" sldId="2067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398758844" sldId="2068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059368407" sldId="2074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2547596357" sldId="2078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938588849" sldId="2079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397126169" sldId="2080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777502528" sldId="2082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4122164855" sldId="2083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429726269" sldId="2085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577902859" sldId="2087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2219835025" sldId="2088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210975720" sldId="2098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2787036981" sldId="2107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543018611" sldId="2108"/>
        </pc:sldMkLst>
      </pc:sldChg>
      <pc:sldChg chg="modSp add mod">
        <pc:chgData name="Benita  Anandraj" userId="69235f29-2f69-4f29-aece-4a0fd1dc05c7" providerId="ADAL" clId="{FFD3A226-9335-4BB6-8B44-6EAD38D2DD16}" dt="2024-03-07T06:36:35.639" v="75" actId="6549"/>
        <pc:sldMkLst>
          <pc:docMk/>
          <pc:sldMk cId="1515442275" sldId="2113"/>
        </pc:sldMkLst>
        <pc:spChg chg="mod">
          <ac:chgData name="Benita  Anandraj" userId="69235f29-2f69-4f29-aece-4a0fd1dc05c7" providerId="ADAL" clId="{FFD3A226-9335-4BB6-8B44-6EAD38D2DD16}" dt="2024-03-07T06:36:31.905" v="74" actId="20577"/>
          <ac:spMkLst>
            <pc:docMk/>
            <pc:sldMk cId="1515442275" sldId="2113"/>
            <ac:spMk id="2" creationId="{00000000-0000-0000-0000-000000000000}"/>
          </ac:spMkLst>
        </pc:spChg>
        <pc:spChg chg="mod">
          <ac:chgData name="Benita  Anandraj" userId="69235f29-2f69-4f29-aece-4a0fd1dc05c7" providerId="ADAL" clId="{FFD3A226-9335-4BB6-8B44-6EAD38D2DD16}" dt="2024-03-07T06:36:35.639" v="75" actId="6549"/>
          <ac:spMkLst>
            <pc:docMk/>
            <pc:sldMk cId="1515442275" sldId="2113"/>
            <ac:spMk id="9" creationId="{FDFD96B9-561F-482B-B99C-1FB02AD505C2}"/>
          </ac:spMkLst>
        </pc:spChg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792597723" sldId="2113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434196722" sldId="2118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2350021873" sldId="2121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244815740" sldId="2122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4097958729" sldId="2123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066637468" sldId="2125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870465816" sldId="2126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443478295" sldId="2127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532696805" sldId="2128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430192858" sldId="2129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131183934" sldId="2137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310096503" sldId="2138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96547113" sldId="2139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840132794" sldId="2140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906891787" sldId="2141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659784084" sldId="2142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2546111372" sldId="2143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4187317529" sldId="2144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1239918618" sldId="2145"/>
        </pc:sldMkLst>
      </pc:sldChg>
      <pc:sldChg chg="del">
        <pc:chgData name="Benita  Anandraj" userId="69235f29-2f69-4f29-aece-4a0fd1dc05c7" providerId="ADAL" clId="{FFD3A226-9335-4BB6-8B44-6EAD38D2DD16}" dt="2024-03-07T06:05:15.049" v="0" actId="47"/>
        <pc:sldMkLst>
          <pc:docMk/>
          <pc:sldMk cId="3322698422" sldId="2146"/>
        </pc:sldMkLst>
      </pc:sldChg>
    </pc:docChg>
  </pc:docChgLst>
  <pc:docChgLst>
    <pc:chgData name="Benita  Anandraj" userId="69235f29-2f69-4f29-aece-4a0fd1dc05c7" providerId="ADAL" clId="{845440E8-D7A5-4B96-A08A-D3F070525F02}"/>
    <pc:docChg chg="undo custSel delSld modSld">
      <pc:chgData name="Benita  Anandraj" userId="69235f29-2f69-4f29-aece-4a0fd1dc05c7" providerId="ADAL" clId="{845440E8-D7A5-4B96-A08A-D3F070525F02}" dt="2024-06-26T08:58:17.961" v="104" actId="478"/>
      <pc:docMkLst>
        <pc:docMk/>
      </pc:docMkLst>
      <pc:sldChg chg="del">
        <pc:chgData name="Benita  Anandraj" userId="69235f29-2f69-4f29-aece-4a0fd1dc05c7" providerId="ADAL" clId="{845440E8-D7A5-4B96-A08A-D3F070525F02}" dt="2024-06-21T09:13:12.233" v="33" actId="47"/>
        <pc:sldMkLst>
          <pc:docMk/>
          <pc:sldMk cId="4183396488" sldId="1743"/>
        </pc:sldMkLst>
      </pc:sldChg>
      <pc:sldChg chg="modSp mod">
        <pc:chgData name="Benita  Anandraj" userId="69235f29-2f69-4f29-aece-4a0fd1dc05c7" providerId="ADAL" clId="{845440E8-D7A5-4B96-A08A-D3F070525F02}" dt="2024-06-21T09:13:57.081" v="69" actId="20577"/>
        <pc:sldMkLst>
          <pc:docMk/>
          <pc:sldMk cId="3307659810" sldId="1755"/>
        </pc:sldMkLst>
        <pc:spChg chg="mod">
          <ac:chgData name="Benita  Anandraj" userId="69235f29-2f69-4f29-aece-4a0fd1dc05c7" providerId="ADAL" clId="{845440E8-D7A5-4B96-A08A-D3F070525F02}" dt="2024-06-21T09:13:57.081" v="69" actId="20577"/>
          <ac:spMkLst>
            <pc:docMk/>
            <pc:sldMk cId="3307659810" sldId="1755"/>
            <ac:spMk id="3" creationId="{9692F0E7-2B6F-4DDC-8BEA-0AC17434B983}"/>
          </ac:spMkLst>
        </pc:spChg>
      </pc:sldChg>
      <pc:sldChg chg="modSp mod">
        <pc:chgData name="Benita  Anandraj" userId="69235f29-2f69-4f29-aece-4a0fd1dc05c7" providerId="ADAL" clId="{845440E8-D7A5-4B96-A08A-D3F070525F02}" dt="2024-06-25T09:03:17.700" v="85" actId="20577"/>
        <pc:sldMkLst>
          <pc:docMk/>
          <pc:sldMk cId="1515442275" sldId="2113"/>
        </pc:sldMkLst>
        <pc:spChg chg="mod">
          <ac:chgData name="Benita  Anandraj" userId="69235f29-2f69-4f29-aece-4a0fd1dc05c7" providerId="ADAL" clId="{845440E8-D7A5-4B96-A08A-D3F070525F02}" dt="2024-06-21T09:13:06.938" v="32" actId="20577"/>
          <ac:spMkLst>
            <pc:docMk/>
            <pc:sldMk cId="1515442275" sldId="2113"/>
            <ac:spMk id="3" creationId="{647F3807-54CE-EB32-3430-59D9B054DF75}"/>
          </ac:spMkLst>
        </pc:spChg>
        <pc:spChg chg="mod">
          <ac:chgData name="Benita  Anandraj" userId="69235f29-2f69-4f29-aece-4a0fd1dc05c7" providerId="ADAL" clId="{845440E8-D7A5-4B96-A08A-D3F070525F02}" dt="2024-06-25T09:03:17.700" v="85" actId="20577"/>
          <ac:spMkLst>
            <pc:docMk/>
            <pc:sldMk cId="1515442275" sldId="2113"/>
            <ac:spMk id="5" creationId="{79F1D80A-642B-DE33-772E-C45D60CFF2AC}"/>
          </ac:spMkLst>
        </pc:spChg>
      </pc:sldChg>
      <pc:sldChg chg="del">
        <pc:chgData name="Benita  Anandraj" userId="69235f29-2f69-4f29-aece-4a0fd1dc05c7" providerId="ADAL" clId="{845440E8-D7A5-4B96-A08A-D3F070525F02}" dt="2024-06-21T09:13:12.233" v="33" actId="47"/>
        <pc:sldMkLst>
          <pc:docMk/>
          <pc:sldMk cId="35896890" sldId="2115"/>
        </pc:sldMkLst>
      </pc:sldChg>
      <pc:sldChg chg="addSp modSp">
        <pc:chgData name="Benita  Anandraj" userId="69235f29-2f69-4f29-aece-4a0fd1dc05c7" providerId="ADAL" clId="{845440E8-D7A5-4B96-A08A-D3F070525F02}" dt="2024-06-21T09:14:17.140" v="70"/>
        <pc:sldMkLst>
          <pc:docMk/>
          <pc:sldMk cId="2164955686" sldId="2137"/>
        </pc:sldMkLst>
        <pc:spChg chg="add mod">
          <ac:chgData name="Benita  Anandraj" userId="69235f29-2f69-4f29-aece-4a0fd1dc05c7" providerId="ADAL" clId="{845440E8-D7A5-4B96-A08A-D3F070525F02}" dt="2024-06-21T09:14:17.140" v="70"/>
          <ac:spMkLst>
            <pc:docMk/>
            <pc:sldMk cId="2164955686" sldId="2137"/>
            <ac:spMk id="4" creationId="{186E3BD6-EDAC-A920-ABD2-3D6B41C85FEA}"/>
          </ac:spMkLst>
        </pc:spChg>
      </pc:sldChg>
      <pc:sldChg chg="del">
        <pc:chgData name="Benita  Anandraj" userId="69235f29-2f69-4f29-aece-4a0fd1dc05c7" providerId="ADAL" clId="{845440E8-D7A5-4B96-A08A-D3F070525F02}" dt="2024-06-21T09:13:27.079" v="34" actId="47"/>
        <pc:sldMkLst>
          <pc:docMk/>
          <pc:sldMk cId="308640499" sldId="2148"/>
        </pc:sldMkLst>
      </pc:sldChg>
      <pc:sldChg chg="del">
        <pc:chgData name="Benita  Anandraj" userId="69235f29-2f69-4f29-aece-4a0fd1dc05c7" providerId="ADAL" clId="{845440E8-D7A5-4B96-A08A-D3F070525F02}" dt="2024-06-21T09:13:27.079" v="34" actId="47"/>
        <pc:sldMkLst>
          <pc:docMk/>
          <pc:sldMk cId="3476096891" sldId="2149"/>
        </pc:sldMkLst>
      </pc:sldChg>
      <pc:sldChg chg="del">
        <pc:chgData name="Benita  Anandraj" userId="69235f29-2f69-4f29-aece-4a0fd1dc05c7" providerId="ADAL" clId="{845440E8-D7A5-4B96-A08A-D3F070525F02}" dt="2024-06-21T09:13:27.079" v="34" actId="47"/>
        <pc:sldMkLst>
          <pc:docMk/>
          <pc:sldMk cId="2366781589" sldId="2150"/>
        </pc:sldMkLst>
      </pc:sldChg>
      <pc:sldChg chg="del">
        <pc:chgData name="Benita  Anandraj" userId="69235f29-2f69-4f29-aece-4a0fd1dc05c7" providerId="ADAL" clId="{845440E8-D7A5-4B96-A08A-D3F070525F02}" dt="2024-06-21T09:13:27.079" v="34" actId="47"/>
        <pc:sldMkLst>
          <pc:docMk/>
          <pc:sldMk cId="2231102805" sldId="2151"/>
        </pc:sldMkLst>
      </pc:sldChg>
      <pc:sldChg chg="del">
        <pc:chgData name="Benita  Anandraj" userId="69235f29-2f69-4f29-aece-4a0fd1dc05c7" providerId="ADAL" clId="{845440E8-D7A5-4B96-A08A-D3F070525F02}" dt="2024-06-21T09:13:27.079" v="34" actId="47"/>
        <pc:sldMkLst>
          <pc:docMk/>
          <pc:sldMk cId="3790795202" sldId="2152"/>
        </pc:sldMkLst>
      </pc:sldChg>
      <pc:sldChg chg="del">
        <pc:chgData name="Benita  Anandraj" userId="69235f29-2f69-4f29-aece-4a0fd1dc05c7" providerId="ADAL" clId="{845440E8-D7A5-4B96-A08A-D3F070525F02}" dt="2024-06-21T09:13:27.079" v="34" actId="47"/>
        <pc:sldMkLst>
          <pc:docMk/>
          <pc:sldMk cId="2195731806" sldId="2153"/>
        </pc:sldMkLst>
      </pc:sldChg>
      <pc:sldChg chg="del">
        <pc:chgData name="Benita  Anandraj" userId="69235f29-2f69-4f29-aece-4a0fd1dc05c7" providerId="ADAL" clId="{845440E8-D7A5-4B96-A08A-D3F070525F02}" dt="2024-06-21T09:13:27.079" v="34" actId="47"/>
        <pc:sldMkLst>
          <pc:docMk/>
          <pc:sldMk cId="1218210451" sldId="2154"/>
        </pc:sldMkLst>
      </pc:sldChg>
      <pc:sldChg chg="del">
        <pc:chgData name="Benita  Anandraj" userId="69235f29-2f69-4f29-aece-4a0fd1dc05c7" providerId="ADAL" clId="{845440E8-D7A5-4B96-A08A-D3F070525F02}" dt="2024-06-21T09:13:27.079" v="34" actId="47"/>
        <pc:sldMkLst>
          <pc:docMk/>
          <pc:sldMk cId="2926257185" sldId="2155"/>
        </pc:sldMkLst>
      </pc:sldChg>
      <pc:sldChg chg="del">
        <pc:chgData name="Benita  Anandraj" userId="69235f29-2f69-4f29-aece-4a0fd1dc05c7" providerId="ADAL" clId="{845440E8-D7A5-4B96-A08A-D3F070525F02}" dt="2024-06-21T09:13:27.079" v="34" actId="47"/>
        <pc:sldMkLst>
          <pc:docMk/>
          <pc:sldMk cId="1712003185" sldId="2156"/>
        </pc:sldMkLst>
      </pc:sldChg>
      <pc:sldChg chg="del">
        <pc:chgData name="Benita  Anandraj" userId="69235f29-2f69-4f29-aece-4a0fd1dc05c7" providerId="ADAL" clId="{845440E8-D7A5-4B96-A08A-D3F070525F02}" dt="2024-06-21T09:13:27.079" v="34" actId="47"/>
        <pc:sldMkLst>
          <pc:docMk/>
          <pc:sldMk cId="160780061" sldId="2157"/>
        </pc:sldMkLst>
      </pc:sldChg>
      <pc:sldChg chg="del">
        <pc:chgData name="Benita  Anandraj" userId="69235f29-2f69-4f29-aece-4a0fd1dc05c7" providerId="ADAL" clId="{845440E8-D7A5-4B96-A08A-D3F070525F02}" dt="2024-06-21T09:13:27.079" v="34" actId="47"/>
        <pc:sldMkLst>
          <pc:docMk/>
          <pc:sldMk cId="2363345838" sldId="2158"/>
        </pc:sldMkLst>
      </pc:sldChg>
      <pc:sldChg chg="del">
        <pc:chgData name="Benita  Anandraj" userId="69235f29-2f69-4f29-aece-4a0fd1dc05c7" providerId="ADAL" clId="{845440E8-D7A5-4B96-A08A-D3F070525F02}" dt="2024-06-21T09:13:27.079" v="34" actId="47"/>
        <pc:sldMkLst>
          <pc:docMk/>
          <pc:sldMk cId="753682898" sldId="2159"/>
        </pc:sldMkLst>
      </pc:sldChg>
      <pc:sldChg chg="del">
        <pc:chgData name="Benita  Anandraj" userId="69235f29-2f69-4f29-aece-4a0fd1dc05c7" providerId="ADAL" clId="{845440E8-D7A5-4B96-A08A-D3F070525F02}" dt="2024-06-21T09:13:27.079" v="34" actId="47"/>
        <pc:sldMkLst>
          <pc:docMk/>
          <pc:sldMk cId="176205193" sldId="2160"/>
        </pc:sldMkLst>
      </pc:sldChg>
      <pc:sldChg chg="del">
        <pc:chgData name="Benita  Anandraj" userId="69235f29-2f69-4f29-aece-4a0fd1dc05c7" providerId="ADAL" clId="{845440E8-D7A5-4B96-A08A-D3F070525F02}" dt="2024-06-21T09:13:27.079" v="34" actId="47"/>
        <pc:sldMkLst>
          <pc:docMk/>
          <pc:sldMk cId="2690540495" sldId="2161"/>
        </pc:sldMkLst>
      </pc:sldChg>
      <pc:sldChg chg="del">
        <pc:chgData name="Benita  Anandraj" userId="69235f29-2f69-4f29-aece-4a0fd1dc05c7" providerId="ADAL" clId="{845440E8-D7A5-4B96-A08A-D3F070525F02}" dt="2024-06-21T09:13:27.079" v="34" actId="47"/>
        <pc:sldMkLst>
          <pc:docMk/>
          <pc:sldMk cId="3812504971" sldId="2162"/>
        </pc:sldMkLst>
      </pc:sldChg>
      <pc:sldChg chg="del">
        <pc:chgData name="Benita  Anandraj" userId="69235f29-2f69-4f29-aece-4a0fd1dc05c7" providerId="ADAL" clId="{845440E8-D7A5-4B96-A08A-D3F070525F02}" dt="2024-06-21T09:13:27.079" v="34" actId="47"/>
        <pc:sldMkLst>
          <pc:docMk/>
          <pc:sldMk cId="986734627" sldId="2164"/>
        </pc:sldMkLst>
      </pc:sldChg>
      <pc:sldChg chg="del">
        <pc:chgData name="Benita  Anandraj" userId="69235f29-2f69-4f29-aece-4a0fd1dc05c7" providerId="ADAL" clId="{845440E8-D7A5-4B96-A08A-D3F070525F02}" dt="2024-06-21T09:13:27.079" v="34" actId="47"/>
        <pc:sldMkLst>
          <pc:docMk/>
          <pc:sldMk cId="3562250421" sldId="2165"/>
        </pc:sldMkLst>
      </pc:sldChg>
      <pc:sldChg chg="del">
        <pc:chgData name="Benita  Anandraj" userId="69235f29-2f69-4f29-aece-4a0fd1dc05c7" providerId="ADAL" clId="{845440E8-D7A5-4B96-A08A-D3F070525F02}" dt="2024-06-21T09:13:27.079" v="34" actId="47"/>
        <pc:sldMkLst>
          <pc:docMk/>
          <pc:sldMk cId="1588796885" sldId="2166"/>
        </pc:sldMkLst>
      </pc:sldChg>
      <pc:sldChg chg="del">
        <pc:chgData name="Benita  Anandraj" userId="69235f29-2f69-4f29-aece-4a0fd1dc05c7" providerId="ADAL" clId="{845440E8-D7A5-4B96-A08A-D3F070525F02}" dt="2024-06-21T09:13:27.079" v="34" actId="47"/>
        <pc:sldMkLst>
          <pc:docMk/>
          <pc:sldMk cId="1920325916" sldId="2169"/>
        </pc:sldMkLst>
      </pc:sldChg>
      <pc:sldChg chg="delSp mod">
        <pc:chgData name="Benita  Anandraj" userId="69235f29-2f69-4f29-aece-4a0fd1dc05c7" providerId="ADAL" clId="{845440E8-D7A5-4B96-A08A-D3F070525F02}" dt="2024-06-21T09:14:23.737" v="71" actId="478"/>
        <pc:sldMkLst>
          <pc:docMk/>
          <pc:sldMk cId="2317634021" sldId="2170"/>
        </pc:sldMkLst>
        <pc:spChg chg="del">
          <ac:chgData name="Benita  Anandraj" userId="69235f29-2f69-4f29-aece-4a0fd1dc05c7" providerId="ADAL" clId="{845440E8-D7A5-4B96-A08A-D3F070525F02}" dt="2024-06-21T09:14:23.737" v="71" actId="478"/>
          <ac:spMkLst>
            <pc:docMk/>
            <pc:sldMk cId="2317634021" sldId="2170"/>
            <ac:spMk id="2" creationId="{983DC218-D4A4-9245-23E7-731EB5D34182}"/>
          </ac:spMkLst>
        </pc:spChg>
      </pc:sldChg>
      <pc:sldChg chg="addSp delSp modSp mod delAnim modAnim">
        <pc:chgData name="Benita  Anandraj" userId="69235f29-2f69-4f29-aece-4a0fd1dc05c7" providerId="ADAL" clId="{845440E8-D7A5-4B96-A08A-D3F070525F02}" dt="2024-06-26T08:57:34.380" v="96" actId="1035"/>
        <pc:sldMkLst>
          <pc:docMk/>
          <pc:sldMk cId="666921753" sldId="2172"/>
        </pc:sldMkLst>
        <pc:spChg chg="add del mod">
          <ac:chgData name="Benita  Anandraj" userId="69235f29-2f69-4f29-aece-4a0fd1dc05c7" providerId="ADAL" clId="{845440E8-D7A5-4B96-A08A-D3F070525F02}" dt="2024-06-26T08:57:25.568" v="90" actId="478"/>
          <ac:spMkLst>
            <pc:docMk/>
            <pc:sldMk cId="666921753" sldId="2172"/>
            <ac:spMk id="2" creationId="{51354A80-8617-3193-F118-D25A6FD4DC59}"/>
          </ac:spMkLst>
        </pc:spChg>
        <pc:spChg chg="mod">
          <ac:chgData name="Benita  Anandraj" userId="69235f29-2f69-4f29-aece-4a0fd1dc05c7" providerId="ADAL" clId="{845440E8-D7A5-4B96-A08A-D3F070525F02}" dt="2024-06-26T08:57:21.821" v="89" actId="14100"/>
          <ac:spMkLst>
            <pc:docMk/>
            <pc:sldMk cId="666921753" sldId="2172"/>
            <ac:spMk id="19" creationId="{18536CCF-43B2-4600-9D16-0027431B2435}"/>
          </ac:spMkLst>
        </pc:spChg>
        <pc:spChg chg="mod">
          <ac:chgData name="Benita  Anandraj" userId="69235f29-2f69-4f29-aece-4a0fd1dc05c7" providerId="ADAL" clId="{845440E8-D7A5-4B96-A08A-D3F070525F02}" dt="2024-06-26T08:57:21.821" v="89" actId="14100"/>
          <ac:spMkLst>
            <pc:docMk/>
            <pc:sldMk cId="666921753" sldId="2172"/>
            <ac:spMk id="20" creationId="{C9BEB769-5B23-4E53-9FCC-48801B182BC2}"/>
          </ac:spMkLst>
        </pc:spChg>
        <pc:spChg chg="mod">
          <ac:chgData name="Benita  Anandraj" userId="69235f29-2f69-4f29-aece-4a0fd1dc05c7" providerId="ADAL" clId="{845440E8-D7A5-4B96-A08A-D3F070525F02}" dt="2024-06-26T08:57:34.380" v="96" actId="1035"/>
          <ac:spMkLst>
            <pc:docMk/>
            <pc:sldMk cId="666921753" sldId="2172"/>
            <ac:spMk id="21" creationId="{0666FA29-42CC-42FD-A82A-3C8F4AD6B339}"/>
          </ac:spMkLst>
        </pc:spChg>
        <pc:spChg chg="mod">
          <ac:chgData name="Benita  Anandraj" userId="69235f29-2f69-4f29-aece-4a0fd1dc05c7" providerId="ADAL" clId="{845440E8-D7A5-4B96-A08A-D3F070525F02}" dt="2024-06-26T08:57:34.380" v="96" actId="1035"/>
          <ac:spMkLst>
            <pc:docMk/>
            <pc:sldMk cId="666921753" sldId="2172"/>
            <ac:spMk id="22" creationId="{DEE5B314-DE77-493C-91FE-108B223D0D7F}"/>
          </ac:spMkLst>
        </pc:spChg>
      </pc:sldChg>
      <pc:sldChg chg="addSp delSp modSp mod delAnim modAnim">
        <pc:chgData name="Benita  Anandraj" userId="69235f29-2f69-4f29-aece-4a0fd1dc05c7" providerId="ADAL" clId="{845440E8-D7A5-4B96-A08A-D3F070525F02}" dt="2024-06-26T08:57:59.533" v="99" actId="478"/>
        <pc:sldMkLst>
          <pc:docMk/>
          <pc:sldMk cId="4018271858" sldId="2173"/>
        </pc:sldMkLst>
        <pc:spChg chg="add del mod">
          <ac:chgData name="Benita  Anandraj" userId="69235f29-2f69-4f29-aece-4a0fd1dc05c7" providerId="ADAL" clId="{845440E8-D7A5-4B96-A08A-D3F070525F02}" dt="2024-06-26T08:57:59.533" v="99" actId="478"/>
          <ac:spMkLst>
            <pc:docMk/>
            <pc:sldMk cId="4018271858" sldId="2173"/>
            <ac:spMk id="2" creationId="{AA5F8200-3E2B-7A18-2456-1A1C54BE9A5E}"/>
          </ac:spMkLst>
        </pc:spChg>
        <pc:spChg chg="mod">
          <ac:chgData name="Benita  Anandraj" userId="69235f29-2f69-4f29-aece-4a0fd1dc05c7" providerId="ADAL" clId="{845440E8-D7A5-4B96-A08A-D3F070525F02}" dt="2024-06-26T08:57:55.377" v="98" actId="14100"/>
          <ac:spMkLst>
            <pc:docMk/>
            <pc:sldMk cId="4018271858" sldId="2173"/>
            <ac:spMk id="19" creationId="{18536CCF-43B2-4600-9D16-0027431B2435}"/>
          </ac:spMkLst>
        </pc:spChg>
        <pc:spChg chg="mod">
          <ac:chgData name="Benita  Anandraj" userId="69235f29-2f69-4f29-aece-4a0fd1dc05c7" providerId="ADAL" clId="{845440E8-D7A5-4B96-A08A-D3F070525F02}" dt="2024-06-26T08:57:55.377" v="98" actId="14100"/>
          <ac:spMkLst>
            <pc:docMk/>
            <pc:sldMk cId="4018271858" sldId="2173"/>
            <ac:spMk id="20" creationId="{C9BEB769-5B23-4E53-9FCC-48801B182BC2}"/>
          </ac:spMkLst>
        </pc:spChg>
        <pc:spChg chg="mod">
          <ac:chgData name="Benita  Anandraj" userId="69235f29-2f69-4f29-aece-4a0fd1dc05c7" providerId="ADAL" clId="{845440E8-D7A5-4B96-A08A-D3F070525F02}" dt="2024-06-26T08:57:55.377" v="98" actId="14100"/>
          <ac:spMkLst>
            <pc:docMk/>
            <pc:sldMk cId="4018271858" sldId="2173"/>
            <ac:spMk id="21" creationId="{0666FA29-42CC-42FD-A82A-3C8F4AD6B339}"/>
          </ac:spMkLst>
        </pc:spChg>
        <pc:spChg chg="mod">
          <ac:chgData name="Benita  Anandraj" userId="69235f29-2f69-4f29-aece-4a0fd1dc05c7" providerId="ADAL" clId="{845440E8-D7A5-4B96-A08A-D3F070525F02}" dt="2024-06-26T08:57:55.377" v="98" actId="14100"/>
          <ac:spMkLst>
            <pc:docMk/>
            <pc:sldMk cId="4018271858" sldId="2173"/>
            <ac:spMk id="22" creationId="{DEE5B314-DE77-493C-91FE-108B223D0D7F}"/>
          </ac:spMkLst>
        </pc:spChg>
      </pc:sldChg>
      <pc:sldChg chg="addSp delSp modSp mod delAnim modAnim">
        <pc:chgData name="Benita  Anandraj" userId="69235f29-2f69-4f29-aece-4a0fd1dc05c7" providerId="ADAL" clId="{845440E8-D7A5-4B96-A08A-D3F070525F02}" dt="2024-06-26T08:58:17.961" v="104" actId="478"/>
        <pc:sldMkLst>
          <pc:docMk/>
          <pc:sldMk cId="663347175" sldId="2174"/>
        </pc:sldMkLst>
        <pc:spChg chg="add del mod">
          <ac:chgData name="Benita  Anandraj" userId="69235f29-2f69-4f29-aece-4a0fd1dc05c7" providerId="ADAL" clId="{845440E8-D7A5-4B96-A08A-D3F070525F02}" dt="2024-06-26T08:58:17.961" v="104" actId="478"/>
          <ac:spMkLst>
            <pc:docMk/>
            <pc:sldMk cId="663347175" sldId="2174"/>
            <ac:spMk id="2" creationId="{B49BEE66-0E15-FEA1-C558-8AF7FBA94A60}"/>
          </ac:spMkLst>
        </pc:spChg>
        <pc:spChg chg="mod">
          <ac:chgData name="Benita  Anandraj" userId="69235f29-2f69-4f29-aece-4a0fd1dc05c7" providerId="ADAL" clId="{845440E8-D7A5-4B96-A08A-D3F070525F02}" dt="2024-06-26T08:58:15.851" v="103" actId="14100"/>
          <ac:spMkLst>
            <pc:docMk/>
            <pc:sldMk cId="663347175" sldId="2174"/>
            <ac:spMk id="19" creationId="{18536CCF-43B2-4600-9D16-0027431B2435}"/>
          </ac:spMkLst>
        </pc:spChg>
        <pc:spChg chg="mod">
          <ac:chgData name="Benita  Anandraj" userId="69235f29-2f69-4f29-aece-4a0fd1dc05c7" providerId="ADAL" clId="{845440E8-D7A5-4B96-A08A-D3F070525F02}" dt="2024-06-26T08:58:15.851" v="103" actId="14100"/>
          <ac:spMkLst>
            <pc:docMk/>
            <pc:sldMk cId="663347175" sldId="2174"/>
            <ac:spMk id="20" creationId="{C9BEB769-5B23-4E53-9FCC-48801B182BC2}"/>
          </ac:spMkLst>
        </pc:spChg>
        <pc:spChg chg="mod">
          <ac:chgData name="Benita  Anandraj" userId="69235f29-2f69-4f29-aece-4a0fd1dc05c7" providerId="ADAL" clId="{845440E8-D7A5-4B96-A08A-D3F070525F02}" dt="2024-06-26T08:58:15.851" v="103" actId="14100"/>
          <ac:spMkLst>
            <pc:docMk/>
            <pc:sldMk cId="663347175" sldId="2174"/>
            <ac:spMk id="21" creationId="{0666FA29-42CC-42FD-A82A-3C8F4AD6B339}"/>
          </ac:spMkLst>
        </pc:spChg>
        <pc:spChg chg="mod">
          <ac:chgData name="Benita  Anandraj" userId="69235f29-2f69-4f29-aece-4a0fd1dc05c7" providerId="ADAL" clId="{845440E8-D7A5-4B96-A08A-D3F070525F02}" dt="2024-06-26T08:58:15.851" v="103" actId="14100"/>
          <ac:spMkLst>
            <pc:docMk/>
            <pc:sldMk cId="663347175" sldId="2174"/>
            <ac:spMk id="22" creationId="{DEE5B314-DE77-493C-91FE-108B223D0D7F}"/>
          </ac:spMkLst>
        </pc:spChg>
      </pc:sldChg>
    </pc:docChg>
  </pc:docChgLst>
  <pc:docChgLst>
    <pc:chgData name="Benita  Anandraj" userId="69235f29-2f69-4f29-aece-4a0fd1dc05c7" providerId="ADAL" clId="{67A6D535-83FD-4F52-B2E2-3E77FBA6167F}"/>
    <pc:docChg chg="undo redo custSel addSld delSld modSld sldOrd">
      <pc:chgData name="Benita  Anandraj" userId="69235f29-2f69-4f29-aece-4a0fd1dc05c7" providerId="ADAL" clId="{67A6D535-83FD-4F52-B2E2-3E77FBA6167F}" dt="2024-05-13T11:51:36.917" v="2547" actId="1036"/>
      <pc:docMkLst>
        <pc:docMk/>
      </pc:docMkLst>
      <pc:sldChg chg="modSp mod">
        <pc:chgData name="Benita  Anandraj" userId="69235f29-2f69-4f29-aece-4a0fd1dc05c7" providerId="ADAL" clId="{67A6D535-83FD-4F52-B2E2-3E77FBA6167F}" dt="2024-05-13T04:19:20.753" v="2173" actId="20577"/>
        <pc:sldMkLst>
          <pc:docMk/>
          <pc:sldMk cId="4183396488" sldId="1743"/>
        </pc:sldMkLst>
        <pc:spChg chg="mod">
          <ac:chgData name="Benita  Anandraj" userId="69235f29-2f69-4f29-aece-4a0fd1dc05c7" providerId="ADAL" clId="{67A6D535-83FD-4F52-B2E2-3E77FBA6167F}" dt="2024-05-13T04:19:20.753" v="2173" actId="20577"/>
          <ac:spMkLst>
            <pc:docMk/>
            <pc:sldMk cId="4183396488" sldId="1743"/>
            <ac:spMk id="4" creationId="{00000000-0000-0000-0000-000000000000}"/>
          </ac:spMkLst>
        </pc:spChg>
      </pc:sldChg>
      <pc:sldChg chg="modSp add mod">
        <pc:chgData name="Benita  Anandraj" userId="69235f29-2f69-4f29-aece-4a0fd1dc05c7" providerId="ADAL" clId="{67A6D535-83FD-4F52-B2E2-3E77FBA6167F}" dt="2024-05-13T04:20:02.716" v="2187"/>
        <pc:sldMkLst>
          <pc:docMk/>
          <pc:sldMk cId="1544697277" sldId="1833"/>
        </pc:sldMkLst>
        <pc:spChg chg="mod">
          <ac:chgData name="Benita  Anandraj" userId="69235f29-2f69-4f29-aece-4a0fd1dc05c7" providerId="ADAL" clId="{67A6D535-83FD-4F52-B2E2-3E77FBA6167F}" dt="2024-05-13T04:02:42.975" v="1919" actId="2710"/>
          <ac:spMkLst>
            <pc:docMk/>
            <pc:sldMk cId="1544697277" sldId="1833"/>
            <ac:spMk id="2" creationId="{66B52C3B-E14A-44ED-9F95-822EC9463FD6}"/>
          </ac:spMkLst>
        </pc:spChg>
        <pc:spChg chg="mod">
          <ac:chgData name="Benita  Anandraj" userId="69235f29-2f69-4f29-aece-4a0fd1dc05c7" providerId="ADAL" clId="{67A6D535-83FD-4F52-B2E2-3E77FBA6167F}" dt="2024-05-13T04:20:02.716" v="2187"/>
          <ac:spMkLst>
            <pc:docMk/>
            <pc:sldMk cId="1544697277" sldId="1833"/>
            <ac:spMk id="3" creationId="{9692F0E7-2B6F-4DDC-8BEA-0AC17434B983}"/>
          </ac:spMkLst>
        </pc:spChg>
        <pc:spChg chg="mod">
          <ac:chgData name="Benita  Anandraj" userId="69235f29-2f69-4f29-aece-4a0fd1dc05c7" providerId="ADAL" clId="{67A6D535-83FD-4F52-B2E2-3E77FBA6167F}" dt="2024-05-10T06:50:38.093" v="425"/>
          <ac:spMkLst>
            <pc:docMk/>
            <pc:sldMk cId="1544697277" sldId="1833"/>
            <ac:spMk id="4" creationId="{AB679DD6-BB4D-4DB2-858F-3D89BDEEACF9}"/>
          </ac:spMkLst>
        </pc:spChg>
      </pc:sldChg>
      <pc:sldChg chg="modSp add mod">
        <pc:chgData name="Benita  Anandraj" userId="69235f29-2f69-4f29-aece-4a0fd1dc05c7" providerId="ADAL" clId="{67A6D535-83FD-4F52-B2E2-3E77FBA6167F}" dt="2024-05-10T06:50:53.581" v="427"/>
        <pc:sldMkLst>
          <pc:docMk/>
          <pc:sldMk cId="2832602554" sldId="1834"/>
        </pc:sldMkLst>
        <pc:spChg chg="mod">
          <ac:chgData name="Benita  Anandraj" userId="69235f29-2f69-4f29-aece-4a0fd1dc05c7" providerId="ADAL" clId="{67A6D535-83FD-4F52-B2E2-3E77FBA6167F}" dt="2024-05-10T06:50:53.581" v="427"/>
          <ac:spMkLst>
            <pc:docMk/>
            <pc:sldMk cId="2832602554" sldId="1834"/>
            <ac:spMk id="4" creationId="{AB679DD6-BB4D-4DB2-858F-3D89BDEEACF9}"/>
          </ac:spMkLst>
        </pc:spChg>
      </pc:sldChg>
      <pc:sldChg chg="modSp mod">
        <pc:chgData name="Benita  Anandraj" userId="69235f29-2f69-4f29-aece-4a0fd1dc05c7" providerId="ADAL" clId="{67A6D535-83FD-4F52-B2E2-3E77FBA6167F}" dt="2024-05-10T06:21:17.813" v="39" actId="20577"/>
        <pc:sldMkLst>
          <pc:docMk/>
          <pc:sldMk cId="1515442275" sldId="2113"/>
        </pc:sldMkLst>
        <pc:spChg chg="mod">
          <ac:chgData name="Benita  Anandraj" userId="69235f29-2f69-4f29-aece-4a0fd1dc05c7" providerId="ADAL" clId="{67A6D535-83FD-4F52-B2E2-3E77FBA6167F}" dt="2024-05-10T06:21:17.813" v="39" actId="20577"/>
          <ac:spMkLst>
            <pc:docMk/>
            <pc:sldMk cId="1515442275" sldId="2113"/>
            <ac:spMk id="3" creationId="{647F3807-54CE-EB32-3430-59D9B054DF75}"/>
          </ac:spMkLst>
        </pc:spChg>
      </pc:sldChg>
      <pc:sldChg chg="modSp mod modAnim">
        <pc:chgData name="Benita  Anandraj" userId="69235f29-2f69-4f29-aece-4a0fd1dc05c7" providerId="ADAL" clId="{67A6D535-83FD-4F52-B2E2-3E77FBA6167F}" dt="2024-05-13T04:19:28.582" v="2175"/>
        <pc:sldMkLst>
          <pc:docMk/>
          <pc:sldMk cId="538326585" sldId="2114"/>
        </pc:sldMkLst>
        <pc:spChg chg="mod">
          <ac:chgData name="Benita  Anandraj" userId="69235f29-2f69-4f29-aece-4a0fd1dc05c7" providerId="ADAL" clId="{67A6D535-83FD-4F52-B2E2-3E77FBA6167F}" dt="2024-05-13T03:53:10.167" v="1915" actId="113"/>
          <ac:spMkLst>
            <pc:docMk/>
            <pc:sldMk cId="538326585" sldId="2114"/>
            <ac:spMk id="2" creationId="{2DCFB13F-E027-5F14-421E-0083B19EA457}"/>
          </ac:spMkLst>
        </pc:spChg>
        <pc:spChg chg="mod">
          <ac:chgData name="Benita  Anandraj" userId="69235f29-2f69-4f29-aece-4a0fd1dc05c7" providerId="ADAL" clId="{67A6D535-83FD-4F52-B2E2-3E77FBA6167F}" dt="2024-05-13T04:19:28.582" v="2175"/>
          <ac:spMkLst>
            <pc:docMk/>
            <pc:sldMk cId="538326585" sldId="2114"/>
            <ac:spMk id="3" creationId="{5780A71A-3C85-B99A-7F04-F910536F4BDF}"/>
          </ac:spMkLst>
        </pc:spChg>
        <pc:spChg chg="mod">
          <ac:chgData name="Benita  Anandraj" userId="69235f29-2f69-4f29-aece-4a0fd1dc05c7" providerId="ADAL" clId="{67A6D535-83FD-4F52-B2E2-3E77FBA6167F}" dt="2024-05-10T06:36:32.318" v="190" actId="20577"/>
          <ac:spMkLst>
            <pc:docMk/>
            <pc:sldMk cId="538326585" sldId="2114"/>
            <ac:spMk id="4" creationId="{EAF0631F-DD11-7746-8FAE-2E40534666C5}"/>
          </ac:spMkLst>
        </pc:spChg>
      </pc:sldChg>
      <pc:sldChg chg="modSp mod">
        <pc:chgData name="Benita  Anandraj" userId="69235f29-2f69-4f29-aece-4a0fd1dc05c7" providerId="ADAL" clId="{67A6D535-83FD-4F52-B2E2-3E77FBA6167F}" dt="2024-05-13T04:19:10.278" v="2140" actId="20577"/>
        <pc:sldMkLst>
          <pc:docMk/>
          <pc:sldMk cId="35896890" sldId="2115"/>
        </pc:sldMkLst>
        <pc:spChg chg="mod">
          <ac:chgData name="Benita  Anandraj" userId="69235f29-2f69-4f29-aece-4a0fd1dc05c7" providerId="ADAL" clId="{67A6D535-83FD-4F52-B2E2-3E77FBA6167F}" dt="2024-05-13T04:19:10.278" v="2140" actId="20577"/>
          <ac:spMkLst>
            <pc:docMk/>
            <pc:sldMk cId="35896890" sldId="2115"/>
            <ac:spMk id="5" creationId="{6B4DCFD7-2741-47DE-7D07-3BE48C85994B}"/>
          </ac:spMkLst>
        </pc:spChg>
      </pc:sldChg>
      <pc:sldChg chg="del">
        <pc:chgData name="Benita  Anandraj" userId="69235f29-2f69-4f29-aece-4a0fd1dc05c7" providerId="ADAL" clId="{67A6D535-83FD-4F52-B2E2-3E77FBA6167F}" dt="2024-05-10T06:37:15.513" v="199" actId="47"/>
        <pc:sldMkLst>
          <pc:docMk/>
          <pc:sldMk cId="2464379833" sldId="2116"/>
        </pc:sldMkLst>
      </pc:sldChg>
      <pc:sldChg chg="del">
        <pc:chgData name="Benita  Anandraj" userId="69235f29-2f69-4f29-aece-4a0fd1dc05c7" providerId="ADAL" clId="{67A6D535-83FD-4F52-B2E2-3E77FBA6167F}" dt="2024-05-13T03:52:35.451" v="1914" actId="47"/>
        <pc:sldMkLst>
          <pc:docMk/>
          <pc:sldMk cId="1910302618" sldId="2117"/>
        </pc:sldMkLst>
      </pc:sldChg>
      <pc:sldChg chg="del">
        <pc:chgData name="Benita  Anandraj" userId="69235f29-2f69-4f29-aece-4a0fd1dc05c7" providerId="ADAL" clId="{67A6D535-83FD-4F52-B2E2-3E77FBA6167F}" dt="2024-05-13T03:52:35.451" v="1914" actId="47"/>
        <pc:sldMkLst>
          <pc:docMk/>
          <pc:sldMk cId="1895226471" sldId="2118"/>
        </pc:sldMkLst>
      </pc:sldChg>
      <pc:sldChg chg="del">
        <pc:chgData name="Benita  Anandraj" userId="69235f29-2f69-4f29-aece-4a0fd1dc05c7" providerId="ADAL" clId="{67A6D535-83FD-4F52-B2E2-3E77FBA6167F}" dt="2024-05-13T03:52:35.451" v="1914" actId="47"/>
        <pc:sldMkLst>
          <pc:docMk/>
          <pc:sldMk cId="2881041309" sldId="2119"/>
        </pc:sldMkLst>
      </pc:sldChg>
      <pc:sldChg chg="del">
        <pc:chgData name="Benita  Anandraj" userId="69235f29-2f69-4f29-aece-4a0fd1dc05c7" providerId="ADAL" clId="{67A6D535-83FD-4F52-B2E2-3E77FBA6167F}" dt="2024-05-13T03:52:35.451" v="1914" actId="47"/>
        <pc:sldMkLst>
          <pc:docMk/>
          <pc:sldMk cId="2407270367" sldId="2121"/>
        </pc:sldMkLst>
      </pc:sldChg>
      <pc:sldChg chg="modSp mod">
        <pc:chgData name="Benita  Anandraj" userId="69235f29-2f69-4f29-aece-4a0fd1dc05c7" providerId="ADAL" clId="{67A6D535-83FD-4F52-B2E2-3E77FBA6167F}" dt="2024-05-10T06:21:06.277" v="22" actId="20577"/>
        <pc:sldMkLst>
          <pc:docMk/>
          <pc:sldMk cId="2762046590" sldId="2125"/>
        </pc:sldMkLst>
        <pc:spChg chg="mod">
          <ac:chgData name="Benita  Anandraj" userId="69235f29-2f69-4f29-aece-4a0fd1dc05c7" providerId="ADAL" clId="{67A6D535-83FD-4F52-B2E2-3E77FBA6167F}" dt="2024-05-10T06:21:06.277" v="22" actId="20577"/>
          <ac:spMkLst>
            <pc:docMk/>
            <pc:sldMk cId="2762046590" sldId="2125"/>
            <ac:spMk id="10" creationId="{F3944A04-EDD9-F302-E1FF-1BE3D3D83150}"/>
          </ac:spMkLst>
        </pc:spChg>
      </pc:sldChg>
      <pc:sldChg chg="delSp modSp mod">
        <pc:chgData name="Benita  Anandraj" userId="69235f29-2f69-4f29-aece-4a0fd1dc05c7" providerId="ADAL" clId="{67A6D535-83FD-4F52-B2E2-3E77FBA6167F}" dt="2024-05-13T04:14:08.211" v="2109" actId="14100"/>
        <pc:sldMkLst>
          <pc:docMk/>
          <pc:sldMk cId="2680250053" sldId="2126"/>
        </pc:sldMkLst>
        <pc:spChg chg="mod">
          <ac:chgData name="Benita  Anandraj" userId="69235f29-2f69-4f29-aece-4a0fd1dc05c7" providerId="ADAL" clId="{67A6D535-83FD-4F52-B2E2-3E77FBA6167F}" dt="2024-05-13T04:14:08.211" v="2109" actId="14100"/>
          <ac:spMkLst>
            <pc:docMk/>
            <pc:sldMk cId="2680250053" sldId="2126"/>
            <ac:spMk id="9" creationId="{9B0413F5-742B-E290-41A1-E78BCBEC7DCF}"/>
          </ac:spMkLst>
        </pc:spChg>
        <pc:spChg chg="del">
          <ac:chgData name="Benita  Anandraj" userId="69235f29-2f69-4f29-aece-4a0fd1dc05c7" providerId="ADAL" clId="{67A6D535-83FD-4F52-B2E2-3E77FBA6167F}" dt="2024-05-13T04:13:51.345" v="2104" actId="478"/>
          <ac:spMkLst>
            <pc:docMk/>
            <pc:sldMk cId="2680250053" sldId="2126"/>
            <ac:spMk id="10" creationId="{2764D52C-9998-AE39-5959-13E4BC9A9D0E}"/>
          </ac:spMkLst>
        </pc:spChg>
      </pc:sldChg>
      <pc:sldChg chg="modSp new mod modAnim">
        <pc:chgData name="Benita  Anandraj" userId="69235f29-2f69-4f29-aece-4a0fd1dc05c7" providerId="ADAL" clId="{67A6D535-83FD-4F52-B2E2-3E77FBA6167F}" dt="2024-05-13T04:19:30.726" v="2176"/>
        <pc:sldMkLst>
          <pc:docMk/>
          <pc:sldMk cId="2331191737" sldId="2127"/>
        </pc:sldMkLst>
        <pc:spChg chg="mod">
          <ac:chgData name="Benita  Anandraj" userId="69235f29-2f69-4f29-aece-4a0fd1dc05c7" providerId="ADAL" clId="{67A6D535-83FD-4F52-B2E2-3E77FBA6167F}" dt="2024-05-13T04:01:53.618" v="1918" actId="20577"/>
          <ac:spMkLst>
            <pc:docMk/>
            <pc:sldMk cId="2331191737" sldId="2127"/>
            <ac:spMk id="2" creationId="{BB8EBF03-2847-90F9-58C4-22E9D3F8BA0A}"/>
          </ac:spMkLst>
        </pc:spChg>
        <pc:spChg chg="mod">
          <ac:chgData name="Benita  Anandraj" userId="69235f29-2f69-4f29-aece-4a0fd1dc05c7" providerId="ADAL" clId="{67A6D535-83FD-4F52-B2E2-3E77FBA6167F}" dt="2024-05-13T04:19:30.726" v="2176"/>
          <ac:spMkLst>
            <pc:docMk/>
            <pc:sldMk cId="2331191737" sldId="2127"/>
            <ac:spMk id="3" creationId="{D83F2913-0EA9-BB5D-E3BC-D94F28CD5A1E}"/>
          </ac:spMkLst>
        </pc:spChg>
        <pc:spChg chg="mod">
          <ac:chgData name="Benita  Anandraj" userId="69235f29-2f69-4f29-aece-4a0fd1dc05c7" providerId="ADAL" clId="{67A6D535-83FD-4F52-B2E2-3E77FBA6167F}" dt="2024-05-10T06:39:02.206" v="231" actId="5793"/>
          <ac:spMkLst>
            <pc:docMk/>
            <pc:sldMk cId="2331191737" sldId="2127"/>
            <ac:spMk id="4" creationId="{CB9C3ED7-EE43-2BAD-B3D0-20AF18018A8F}"/>
          </ac:spMkLst>
        </pc:spChg>
      </pc:sldChg>
      <pc:sldChg chg="addSp modSp new mod modAnim">
        <pc:chgData name="Benita  Anandraj" userId="69235f29-2f69-4f29-aece-4a0fd1dc05c7" providerId="ADAL" clId="{67A6D535-83FD-4F52-B2E2-3E77FBA6167F}" dt="2024-05-13T04:19:33.996" v="2177"/>
        <pc:sldMkLst>
          <pc:docMk/>
          <pc:sldMk cId="2196804361" sldId="2128"/>
        </pc:sldMkLst>
        <pc:spChg chg="mod">
          <ac:chgData name="Benita  Anandraj" userId="69235f29-2f69-4f29-aece-4a0fd1dc05c7" providerId="ADAL" clId="{67A6D535-83FD-4F52-B2E2-3E77FBA6167F}" dt="2024-05-10T06:40:53.758" v="257" actId="5793"/>
          <ac:spMkLst>
            <pc:docMk/>
            <pc:sldMk cId="2196804361" sldId="2128"/>
            <ac:spMk id="2" creationId="{F973170E-343D-0549-6B71-689B359EFFDC}"/>
          </ac:spMkLst>
        </pc:spChg>
        <pc:spChg chg="mod">
          <ac:chgData name="Benita  Anandraj" userId="69235f29-2f69-4f29-aece-4a0fd1dc05c7" providerId="ADAL" clId="{67A6D535-83FD-4F52-B2E2-3E77FBA6167F}" dt="2024-05-13T04:19:33.996" v="2177"/>
          <ac:spMkLst>
            <pc:docMk/>
            <pc:sldMk cId="2196804361" sldId="2128"/>
            <ac:spMk id="3" creationId="{4082D909-9A0D-4C05-A56F-049E494AD9D0}"/>
          </ac:spMkLst>
        </pc:spChg>
        <pc:spChg chg="mod">
          <ac:chgData name="Benita  Anandraj" userId="69235f29-2f69-4f29-aece-4a0fd1dc05c7" providerId="ADAL" clId="{67A6D535-83FD-4F52-B2E2-3E77FBA6167F}" dt="2024-05-10T06:40:41.935" v="251"/>
          <ac:spMkLst>
            <pc:docMk/>
            <pc:sldMk cId="2196804361" sldId="2128"/>
            <ac:spMk id="4" creationId="{BEAD0B5E-03BA-F9C3-1F77-2E7CE509A189}"/>
          </ac:spMkLst>
        </pc:spChg>
        <pc:picChg chg="add mod">
          <ac:chgData name="Benita  Anandraj" userId="69235f29-2f69-4f29-aece-4a0fd1dc05c7" providerId="ADAL" clId="{67A6D535-83FD-4F52-B2E2-3E77FBA6167F}" dt="2024-05-10T06:41:08.164" v="261" actId="1076"/>
          <ac:picMkLst>
            <pc:docMk/>
            <pc:sldMk cId="2196804361" sldId="2128"/>
            <ac:picMk id="7" creationId="{DBEA83EA-CB1D-8920-B08E-2973FACCC3CF}"/>
          </ac:picMkLst>
        </pc:picChg>
      </pc:sldChg>
      <pc:sldChg chg="modSp new mod modAnim">
        <pc:chgData name="Benita  Anandraj" userId="69235f29-2f69-4f29-aece-4a0fd1dc05c7" providerId="ADAL" clId="{67A6D535-83FD-4F52-B2E2-3E77FBA6167F}" dt="2024-05-13T04:19:36.164" v="2178"/>
        <pc:sldMkLst>
          <pc:docMk/>
          <pc:sldMk cId="2318802080" sldId="2129"/>
        </pc:sldMkLst>
        <pc:spChg chg="mod">
          <ac:chgData name="Benita  Anandraj" userId="69235f29-2f69-4f29-aece-4a0fd1dc05c7" providerId="ADAL" clId="{67A6D535-83FD-4F52-B2E2-3E77FBA6167F}" dt="2024-05-10T06:44:12.875" v="296"/>
          <ac:spMkLst>
            <pc:docMk/>
            <pc:sldMk cId="2318802080" sldId="2129"/>
            <ac:spMk id="2" creationId="{6B2E2D97-3731-AA96-3812-934AA53FC598}"/>
          </ac:spMkLst>
        </pc:spChg>
        <pc:spChg chg="mod">
          <ac:chgData name="Benita  Anandraj" userId="69235f29-2f69-4f29-aece-4a0fd1dc05c7" providerId="ADAL" clId="{67A6D535-83FD-4F52-B2E2-3E77FBA6167F}" dt="2024-05-13T04:19:36.164" v="2178"/>
          <ac:spMkLst>
            <pc:docMk/>
            <pc:sldMk cId="2318802080" sldId="2129"/>
            <ac:spMk id="3" creationId="{9EF79992-1020-B2FE-ED1A-D65283CACB68}"/>
          </ac:spMkLst>
        </pc:spChg>
        <pc:spChg chg="mod">
          <ac:chgData name="Benita  Anandraj" userId="69235f29-2f69-4f29-aece-4a0fd1dc05c7" providerId="ADAL" clId="{67A6D535-83FD-4F52-B2E2-3E77FBA6167F}" dt="2024-05-10T06:42:28.174" v="295" actId="5793"/>
          <ac:spMkLst>
            <pc:docMk/>
            <pc:sldMk cId="2318802080" sldId="2129"/>
            <ac:spMk id="4" creationId="{150CF0BF-571B-F1E6-9BE9-C969D16ECB26}"/>
          </ac:spMkLst>
        </pc:spChg>
      </pc:sldChg>
      <pc:sldChg chg="addSp delSp modSp add mod addAnim delAnim modAnim">
        <pc:chgData name="Benita  Anandraj" userId="69235f29-2f69-4f29-aece-4a0fd1dc05c7" providerId="ADAL" clId="{67A6D535-83FD-4F52-B2E2-3E77FBA6167F}" dt="2024-05-13T11:51:36.917" v="2547" actId="1036"/>
        <pc:sldMkLst>
          <pc:docMk/>
          <pc:sldMk cId="1265905457" sldId="2130"/>
        </pc:sldMkLst>
        <pc:spChg chg="add del mod">
          <ac:chgData name="Benita  Anandraj" userId="69235f29-2f69-4f29-aece-4a0fd1dc05c7" providerId="ADAL" clId="{67A6D535-83FD-4F52-B2E2-3E77FBA6167F}" dt="2024-05-10T06:45:22.563" v="310" actId="478"/>
          <ac:spMkLst>
            <pc:docMk/>
            <pc:sldMk cId="1265905457" sldId="2130"/>
            <ac:spMk id="2" creationId="{6B2E2D97-3731-AA96-3812-934AA53FC598}"/>
          </ac:spMkLst>
        </pc:spChg>
        <pc:spChg chg="mod">
          <ac:chgData name="Benita  Anandraj" userId="69235f29-2f69-4f29-aece-4a0fd1dc05c7" providerId="ADAL" clId="{67A6D535-83FD-4F52-B2E2-3E77FBA6167F}" dt="2024-05-13T04:19:40.265" v="2180" actId="20577"/>
          <ac:spMkLst>
            <pc:docMk/>
            <pc:sldMk cId="1265905457" sldId="2130"/>
            <ac:spMk id="3" creationId="{9EF79992-1020-B2FE-ED1A-D65283CACB68}"/>
          </ac:spMkLst>
        </pc:spChg>
        <pc:spChg chg="add mod">
          <ac:chgData name="Benita  Anandraj" userId="69235f29-2f69-4f29-aece-4a0fd1dc05c7" providerId="ADAL" clId="{67A6D535-83FD-4F52-B2E2-3E77FBA6167F}" dt="2024-05-10T06:45:13.409" v="307"/>
          <ac:spMkLst>
            <pc:docMk/>
            <pc:sldMk cId="1265905457" sldId="2130"/>
            <ac:spMk id="7" creationId="{D533AB96-0DBB-427B-A662-8881AFC22CDA}"/>
          </ac:spMkLst>
        </pc:spChg>
        <pc:spChg chg="add mod">
          <ac:chgData name="Benita  Anandraj" userId="69235f29-2f69-4f29-aece-4a0fd1dc05c7" providerId="ADAL" clId="{67A6D535-83FD-4F52-B2E2-3E77FBA6167F}" dt="2024-05-10T06:45:13.409" v="307"/>
          <ac:spMkLst>
            <pc:docMk/>
            <pc:sldMk cId="1265905457" sldId="2130"/>
            <ac:spMk id="8" creationId="{7CA2B7D7-E621-F616-978F-CF085DA539BE}"/>
          </ac:spMkLst>
        </pc:spChg>
        <pc:spChg chg="add mod">
          <ac:chgData name="Benita  Anandraj" userId="69235f29-2f69-4f29-aece-4a0fd1dc05c7" providerId="ADAL" clId="{67A6D535-83FD-4F52-B2E2-3E77FBA6167F}" dt="2024-05-10T06:45:13.409" v="307"/>
          <ac:spMkLst>
            <pc:docMk/>
            <pc:sldMk cId="1265905457" sldId="2130"/>
            <ac:spMk id="9" creationId="{EE0D492F-59CA-F899-3D41-5F289F4FAAE4}"/>
          </ac:spMkLst>
        </pc:spChg>
        <pc:spChg chg="add mod">
          <ac:chgData name="Benita  Anandraj" userId="69235f29-2f69-4f29-aece-4a0fd1dc05c7" providerId="ADAL" clId="{67A6D535-83FD-4F52-B2E2-3E77FBA6167F}" dt="2024-05-10T06:45:13.409" v="307"/>
          <ac:spMkLst>
            <pc:docMk/>
            <pc:sldMk cId="1265905457" sldId="2130"/>
            <ac:spMk id="10" creationId="{8C86A1A0-27AA-CD2F-B2A7-0C314C74D2D7}"/>
          </ac:spMkLst>
        </pc:spChg>
        <pc:spChg chg="add mod">
          <ac:chgData name="Benita  Anandraj" userId="69235f29-2f69-4f29-aece-4a0fd1dc05c7" providerId="ADAL" clId="{67A6D535-83FD-4F52-B2E2-3E77FBA6167F}" dt="2024-05-10T06:45:13.409" v="307"/>
          <ac:spMkLst>
            <pc:docMk/>
            <pc:sldMk cId="1265905457" sldId="2130"/>
            <ac:spMk id="11" creationId="{6F0DBF71-478D-02B8-41E2-F6E0D639EDED}"/>
          </ac:spMkLst>
        </pc:spChg>
        <pc:spChg chg="add mod">
          <ac:chgData name="Benita  Anandraj" userId="69235f29-2f69-4f29-aece-4a0fd1dc05c7" providerId="ADAL" clId="{67A6D535-83FD-4F52-B2E2-3E77FBA6167F}" dt="2024-05-10T06:45:13.409" v="307"/>
          <ac:spMkLst>
            <pc:docMk/>
            <pc:sldMk cId="1265905457" sldId="2130"/>
            <ac:spMk id="12" creationId="{64E90982-2995-4D15-FBBC-28A6431537C7}"/>
          </ac:spMkLst>
        </pc:spChg>
        <pc:spChg chg="add mod">
          <ac:chgData name="Benita  Anandraj" userId="69235f29-2f69-4f29-aece-4a0fd1dc05c7" providerId="ADAL" clId="{67A6D535-83FD-4F52-B2E2-3E77FBA6167F}" dt="2024-05-10T06:45:13.409" v="307"/>
          <ac:spMkLst>
            <pc:docMk/>
            <pc:sldMk cId="1265905457" sldId="2130"/>
            <ac:spMk id="13" creationId="{50F5EF29-5BF5-606E-1EB5-B16CB8105C12}"/>
          </ac:spMkLst>
        </pc:spChg>
        <pc:spChg chg="add mod">
          <ac:chgData name="Benita  Anandraj" userId="69235f29-2f69-4f29-aece-4a0fd1dc05c7" providerId="ADAL" clId="{67A6D535-83FD-4F52-B2E2-3E77FBA6167F}" dt="2024-05-10T06:45:13.409" v="307"/>
          <ac:spMkLst>
            <pc:docMk/>
            <pc:sldMk cId="1265905457" sldId="2130"/>
            <ac:spMk id="14" creationId="{D44ECC17-AFDD-41C1-FE18-15119F8D0EDA}"/>
          </ac:spMkLst>
        </pc:spChg>
        <pc:spChg chg="add mod">
          <ac:chgData name="Benita  Anandraj" userId="69235f29-2f69-4f29-aece-4a0fd1dc05c7" providerId="ADAL" clId="{67A6D535-83FD-4F52-B2E2-3E77FBA6167F}" dt="2024-05-10T06:45:13.409" v="307"/>
          <ac:spMkLst>
            <pc:docMk/>
            <pc:sldMk cId="1265905457" sldId="2130"/>
            <ac:spMk id="15" creationId="{EB192840-25D6-811B-2B64-11501C776C16}"/>
          </ac:spMkLst>
        </pc:spChg>
        <pc:spChg chg="add mod">
          <ac:chgData name="Benita  Anandraj" userId="69235f29-2f69-4f29-aece-4a0fd1dc05c7" providerId="ADAL" clId="{67A6D535-83FD-4F52-B2E2-3E77FBA6167F}" dt="2024-05-10T06:45:13.409" v="307"/>
          <ac:spMkLst>
            <pc:docMk/>
            <pc:sldMk cId="1265905457" sldId="2130"/>
            <ac:spMk id="16" creationId="{A22CBF79-C3AE-15E1-C998-5C587CD30D83}"/>
          </ac:spMkLst>
        </pc:spChg>
        <pc:spChg chg="add mod">
          <ac:chgData name="Benita  Anandraj" userId="69235f29-2f69-4f29-aece-4a0fd1dc05c7" providerId="ADAL" clId="{67A6D535-83FD-4F52-B2E2-3E77FBA6167F}" dt="2024-05-10T06:45:13.409" v="307"/>
          <ac:spMkLst>
            <pc:docMk/>
            <pc:sldMk cId="1265905457" sldId="2130"/>
            <ac:spMk id="17" creationId="{861D791B-7CE7-03BE-F4C8-B9BE3C36CA93}"/>
          </ac:spMkLst>
        </pc:spChg>
        <pc:spChg chg="add mod">
          <ac:chgData name="Benita  Anandraj" userId="69235f29-2f69-4f29-aece-4a0fd1dc05c7" providerId="ADAL" clId="{67A6D535-83FD-4F52-B2E2-3E77FBA6167F}" dt="2024-05-10T06:45:13.409" v="307"/>
          <ac:spMkLst>
            <pc:docMk/>
            <pc:sldMk cId="1265905457" sldId="2130"/>
            <ac:spMk id="18" creationId="{37FA83EA-3600-98A8-DCC3-25588CADC919}"/>
          </ac:spMkLst>
        </pc:spChg>
        <pc:spChg chg="add mod">
          <ac:chgData name="Benita  Anandraj" userId="69235f29-2f69-4f29-aece-4a0fd1dc05c7" providerId="ADAL" clId="{67A6D535-83FD-4F52-B2E2-3E77FBA6167F}" dt="2024-05-10T06:45:13.409" v="307"/>
          <ac:spMkLst>
            <pc:docMk/>
            <pc:sldMk cId="1265905457" sldId="2130"/>
            <ac:spMk id="19" creationId="{3B1A41A0-5DCF-1EDC-DA49-11953797E04F}"/>
          </ac:spMkLst>
        </pc:spChg>
        <pc:spChg chg="add mod">
          <ac:chgData name="Benita  Anandraj" userId="69235f29-2f69-4f29-aece-4a0fd1dc05c7" providerId="ADAL" clId="{67A6D535-83FD-4F52-B2E2-3E77FBA6167F}" dt="2024-05-10T06:45:13.409" v="307"/>
          <ac:spMkLst>
            <pc:docMk/>
            <pc:sldMk cId="1265905457" sldId="2130"/>
            <ac:spMk id="20" creationId="{9AE59AD3-66D6-30EB-71B1-E901598BFEC9}"/>
          </ac:spMkLst>
        </pc:spChg>
        <pc:spChg chg="add mod">
          <ac:chgData name="Benita  Anandraj" userId="69235f29-2f69-4f29-aece-4a0fd1dc05c7" providerId="ADAL" clId="{67A6D535-83FD-4F52-B2E2-3E77FBA6167F}" dt="2024-05-10T06:45:13.409" v="307"/>
          <ac:spMkLst>
            <pc:docMk/>
            <pc:sldMk cId="1265905457" sldId="2130"/>
            <ac:spMk id="21" creationId="{AED3CCC1-A223-15D3-B6A5-5C52F59790B7}"/>
          </ac:spMkLst>
        </pc:spChg>
        <pc:cxnChg chg="add mod">
          <ac:chgData name="Benita  Anandraj" userId="69235f29-2f69-4f29-aece-4a0fd1dc05c7" providerId="ADAL" clId="{67A6D535-83FD-4F52-B2E2-3E77FBA6167F}" dt="2024-05-13T11:51:12.280" v="2540" actId="1035"/>
          <ac:cxnSpMkLst>
            <pc:docMk/>
            <pc:sldMk cId="1265905457" sldId="2130"/>
            <ac:cxnSpMk id="22" creationId="{EC808EF5-5053-08B0-B810-88FC15C1C3E2}"/>
          </ac:cxnSpMkLst>
        </pc:cxnChg>
        <pc:cxnChg chg="add mod">
          <ac:chgData name="Benita  Anandraj" userId="69235f29-2f69-4f29-aece-4a0fd1dc05c7" providerId="ADAL" clId="{67A6D535-83FD-4F52-B2E2-3E77FBA6167F}" dt="2024-05-10T06:45:13.409" v="307"/>
          <ac:cxnSpMkLst>
            <pc:docMk/>
            <pc:sldMk cId="1265905457" sldId="2130"/>
            <ac:cxnSpMk id="23" creationId="{494BC8E1-B8BA-94E8-87A5-9B4B3B72A3D0}"/>
          </ac:cxnSpMkLst>
        </pc:cxnChg>
        <pc:cxnChg chg="add mod">
          <ac:chgData name="Benita  Anandraj" userId="69235f29-2f69-4f29-aece-4a0fd1dc05c7" providerId="ADAL" clId="{67A6D535-83FD-4F52-B2E2-3E77FBA6167F}" dt="2024-05-10T06:45:13.409" v="307"/>
          <ac:cxnSpMkLst>
            <pc:docMk/>
            <pc:sldMk cId="1265905457" sldId="2130"/>
            <ac:cxnSpMk id="24" creationId="{907D14AE-3BA7-712A-4627-4B7C831C765D}"/>
          </ac:cxnSpMkLst>
        </pc:cxnChg>
        <pc:cxnChg chg="add mod">
          <ac:chgData name="Benita  Anandraj" userId="69235f29-2f69-4f29-aece-4a0fd1dc05c7" providerId="ADAL" clId="{67A6D535-83FD-4F52-B2E2-3E77FBA6167F}" dt="2024-05-13T11:51:17.719" v="2541" actId="1035"/>
          <ac:cxnSpMkLst>
            <pc:docMk/>
            <pc:sldMk cId="1265905457" sldId="2130"/>
            <ac:cxnSpMk id="25" creationId="{B1B226F6-819B-A967-6095-A79D8F36EFF2}"/>
          </ac:cxnSpMkLst>
        </pc:cxnChg>
        <pc:cxnChg chg="add mod">
          <ac:chgData name="Benita  Anandraj" userId="69235f29-2f69-4f29-aece-4a0fd1dc05c7" providerId="ADAL" clId="{67A6D535-83FD-4F52-B2E2-3E77FBA6167F}" dt="2024-05-13T11:51:33.005" v="2545" actId="1035"/>
          <ac:cxnSpMkLst>
            <pc:docMk/>
            <pc:sldMk cId="1265905457" sldId="2130"/>
            <ac:cxnSpMk id="26" creationId="{472978A5-6552-9175-67E8-365A0C32AE53}"/>
          </ac:cxnSpMkLst>
        </pc:cxnChg>
        <pc:cxnChg chg="add mod">
          <ac:chgData name="Benita  Anandraj" userId="69235f29-2f69-4f29-aece-4a0fd1dc05c7" providerId="ADAL" clId="{67A6D535-83FD-4F52-B2E2-3E77FBA6167F}" dt="2024-05-10T06:45:13.409" v="307"/>
          <ac:cxnSpMkLst>
            <pc:docMk/>
            <pc:sldMk cId="1265905457" sldId="2130"/>
            <ac:cxnSpMk id="27" creationId="{DAD1930A-CFA5-8D53-B4DE-F82014A2D141}"/>
          </ac:cxnSpMkLst>
        </pc:cxnChg>
        <pc:cxnChg chg="add mod">
          <ac:chgData name="Benita  Anandraj" userId="69235f29-2f69-4f29-aece-4a0fd1dc05c7" providerId="ADAL" clId="{67A6D535-83FD-4F52-B2E2-3E77FBA6167F}" dt="2024-05-10T06:45:13.409" v="307"/>
          <ac:cxnSpMkLst>
            <pc:docMk/>
            <pc:sldMk cId="1265905457" sldId="2130"/>
            <ac:cxnSpMk id="28" creationId="{D205D325-1F0F-74AD-E718-D639A7324BC9}"/>
          </ac:cxnSpMkLst>
        </pc:cxnChg>
        <pc:cxnChg chg="add mod">
          <ac:chgData name="Benita  Anandraj" userId="69235f29-2f69-4f29-aece-4a0fd1dc05c7" providerId="ADAL" clId="{67A6D535-83FD-4F52-B2E2-3E77FBA6167F}" dt="2024-05-10T06:45:13.409" v="307"/>
          <ac:cxnSpMkLst>
            <pc:docMk/>
            <pc:sldMk cId="1265905457" sldId="2130"/>
            <ac:cxnSpMk id="29" creationId="{B83CDFC6-7E13-280A-CAC7-7CEC7545BB16}"/>
          </ac:cxnSpMkLst>
        </pc:cxnChg>
        <pc:cxnChg chg="add mod">
          <ac:chgData name="Benita  Anandraj" userId="69235f29-2f69-4f29-aece-4a0fd1dc05c7" providerId="ADAL" clId="{67A6D535-83FD-4F52-B2E2-3E77FBA6167F}" dt="2024-05-10T06:45:13.409" v="307"/>
          <ac:cxnSpMkLst>
            <pc:docMk/>
            <pc:sldMk cId="1265905457" sldId="2130"/>
            <ac:cxnSpMk id="30" creationId="{1A5CC409-C675-E10C-2091-CC0C0E92D900}"/>
          </ac:cxnSpMkLst>
        </pc:cxnChg>
        <pc:cxnChg chg="add mod">
          <ac:chgData name="Benita  Anandraj" userId="69235f29-2f69-4f29-aece-4a0fd1dc05c7" providerId="ADAL" clId="{67A6D535-83FD-4F52-B2E2-3E77FBA6167F}" dt="2024-05-10T06:45:13.409" v="307"/>
          <ac:cxnSpMkLst>
            <pc:docMk/>
            <pc:sldMk cId="1265905457" sldId="2130"/>
            <ac:cxnSpMk id="31" creationId="{49BB95BC-E5F0-6EB8-A8A1-C16A1744A84F}"/>
          </ac:cxnSpMkLst>
        </pc:cxnChg>
        <pc:cxnChg chg="add mod">
          <ac:chgData name="Benita  Anandraj" userId="69235f29-2f69-4f29-aece-4a0fd1dc05c7" providerId="ADAL" clId="{67A6D535-83FD-4F52-B2E2-3E77FBA6167F}" dt="2024-05-10T06:45:13.409" v="307"/>
          <ac:cxnSpMkLst>
            <pc:docMk/>
            <pc:sldMk cId="1265905457" sldId="2130"/>
            <ac:cxnSpMk id="32" creationId="{E3F32035-83DC-A365-08B8-6A0692D0A1C6}"/>
          </ac:cxnSpMkLst>
        </pc:cxnChg>
        <pc:cxnChg chg="add mod">
          <ac:chgData name="Benita  Anandraj" userId="69235f29-2f69-4f29-aece-4a0fd1dc05c7" providerId="ADAL" clId="{67A6D535-83FD-4F52-B2E2-3E77FBA6167F}" dt="2024-05-10T06:45:13.409" v="307"/>
          <ac:cxnSpMkLst>
            <pc:docMk/>
            <pc:sldMk cId="1265905457" sldId="2130"/>
            <ac:cxnSpMk id="33" creationId="{0F4909B7-A458-2992-B888-DA0A7CFD071D}"/>
          </ac:cxnSpMkLst>
        </pc:cxnChg>
        <pc:cxnChg chg="add mod">
          <ac:chgData name="Benita  Anandraj" userId="69235f29-2f69-4f29-aece-4a0fd1dc05c7" providerId="ADAL" clId="{67A6D535-83FD-4F52-B2E2-3E77FBA6167F}" dt="2024-05-13T11:51:36.917" v="2547" actId="1036"/>
          <ac:cxnSpMkLst>
            <pc:docMk/>
            <pc:sldMk cId="1265905457" sldId="2130"/>
            <ac:cxnSpMk id="34" creationId="{7B4130D8-B169-5FB2-8456-7A60AF059FEA}"/>
          </ac:cxnSpMkLst>
        </pc:cxnChg>
        <pc:cxnChg chg="add mod">
          <ac:chgData name="Benita  Anandraj" userId="69235f29-2f69-4f29-aece-4a0fd1dc05c7" providerId="ADAL" clId="{67A6D535-83FD-4F52-B2E2-3E77FBA6167F}" dt="2024-05-10T06:45:13.409" v="307"/>
          <ac:cxnSpMkLst>
            <pc:docMk/>
            <pc:sldMk cId="1265905457" sldId="2130"/>
            <ac:cxnSpMk id="35" creationId="{995A98D6-C253-54D1-25DF-F38E30ADB4D3}"/>
          </ac:cxnSpMkLst>
        </pc:cxnChg>
        <pc:cxnChg chg="add mod">
          <ac:chgData name="Benita  Anandraj" userId="69235f29-2f69-4f29-aece-4a0fd1dc05c7" providerId="ADAL" clId="{67A6D535-83FD-4F52-B2E2-3E77FBA6167F}" dt="2024-05-10T06:45:13.409" v="307"/>
          <ac:cxnSpMkLst>
            <pc:docMk/>
            <pc:sldMk cId="1265905457" sldId="2130"/>
            <ac:cxnSpMk id="36" creationId="{C4A29DD3-773D-1F42-4B07-93FCC590210E}"/>
          </ac:cxnSpMkLst>
        </pc:cxnChg>
        <pc:cxnChg chg="add mod">
          <ac:chgData name="Benita  Anandraj" userId="69235f29-2f69-4f29-aece-4a0fd1dc05c7" providerId="ADAL" clId="{67A6D535-83FD-4F52-B2E2-3E77FBA6167F}" dt="2024-05-10T06:45:13.409" v="307"/>
          <ac:cxnSpMkLst>
            <pc:docMk/>
            <pc:sldMk cId="1265905457" sldId="2130"/>
            <ac:cxnSpMk id="37" creationId="{502949E0-3D07-DCF2-994B-51E6ED3B1B3F}"/>
          </ac:cxnSpMkLst>
        </pc:cxnChg>
        <pc:cxnChg chg="add mod">
          <ac:chgData name="Benita  Anandraj" userId="69235f29-2f69-4f29-aece-4a0fd1dc05c7" providerId="ADAL" clId="{67A6D535-83FD-4F52-B2E2-3E77FBA6167F}" dt="2024-05-10T06:45:13.409" v="307"/>
          <ac:cxnSpMkLst>
            <pc:docMk/>
            <pc:sldMk cId="1265905457" sldId="2130"/>
            <ac:cxnSpMk id="38" creationId="{992881B7-8BAE-FA55-5EF8-6DACEDA48329}"/>
          </ac:cxnSpMkLst>
        </pc:cxnChg>
        <pc:cxnChg chg="add mod">
          <ac:chgData name="Benita  Anandraj" userId="69235f29-2f69-4f29-aece-4a0fd1dc05c7" providerId="ADAL" clId="{67A6D535-83FD-4F52-B2E2-3E77FBA6167F}" dt="2024-05-10T06:45:13.409" v="307"/>
          <ac:cxnSpMkLst>
            <pc:docMk/>
            <pc:sldMk cId="1265905457" sldId="2130"/>
            <ac:cxnSpMk id="39" creationId="{3A3DAAE5-40C9-9DA4-59C6-8C2D8C37AF9C}"/>
          </ac:cxnSpMkLst>
        </pc:cxnChg>
        <pc:cxnChg chg="add mod">
          <ac:chgData name="Benita  Anandraj" userId="69235f29-2f69-4f29-aece-4a0fd1dc05c7" providerId="ADAL" clId="{67A6D535-83FD-4F52-B2E2-3E77FBA6167F}" dt="2024-05-10T06:45:13.409" v="307"/>
          <ac:cxnSpMkLst>
            <pc:docMk/>
            <pc:sldMk cId="1265905457" sldId="2130"/>
            <ac:cxnSpMk id="40" creationId="{DC2C3EE4-608C-B8B7-AE32-5FCE17D945AA}"/>
          </ac:cxnSpMkLst>
        </pc:cxnChg>
        <pc:cxnChg chg="add mod">
          <ac:chgData name="Benita  Anandraj" userId="69235f29-2f69-4f29-aece-4a0fd1dc05c7" providerId="ADAL" clId="{67A6D535-83FD-4F52-B2E2-3E77FBA6167F}" dt="2024-05-10T06:45:13.409" v="307"/>
          <ac:cxnSpMkLst>
            <pc:docMk/>
            <pc:sldMk cId="1265905457" sldId="2130"/>
            <ac:cxnSpMk id="41" creationId="{547DEE47-B857-47E5-191A-CCCF6CE304F6}"/>
          </ac:cxnSpMkLst>
        </pc:cxnChg>
        <pc:cxnChg chg="add mod">
          <ac:chgData name="Benita  Anandraj" userId="69235f29-2f69-4f29-aece-4a0fd1dc05c7" providerId="ADAL" clId="{67A6D535-83FD-4F52-B2E2-3E77FBA6167F}" dt="2024-05-10T06:45:13.409" v="307"/>
          <ac:cxnSpMkLst>
            <pc:docMk/>
            <pc:sldMk cId="1265905457" sldId="2130"/>
            <ac:cxnSpMk id="42" creationId="{12117C84-76E5-6CFE-4AE2-8181B1469602}"/>
          </ac:cxnSpMkLst>
        </pc:cxnChg>
        <pc:cxnChg chg="add mod">
          <ac:chgData name="Benita  Anandraj" userId="69235f29-2f69-4f29-aece-4a0fd1dc05c7" providerId="ADAL" clId="{67A6D535-83FD-4F52-B2E2-3E77FBA6167F}" dt="2024-05-10T06:45:13.409" v="307"/>
          <ac:cxnSpMkLst>
            <pc:docMk/>
            <pc:sldMk cId="1265905457" sldId="2130"/>
            <ac:cxnSpMk id="43" creationId="{0DC2A7C2-060D-8EC2-E09C-F5F92A305FD5}"/>
          </ac:cxnSpMkLst>
        </pc:cxnChg>
      </pc:sldChg>
      <pc:sldChg chg="modSp add mod ord modAnim">
        <pc:chgData name="Benita  Anandraj" userId="69235f29-2f69-4f29-aece-4a0fd1dc05c7" providerId="ADAL" clId="{67A6D535-83FD-4F52-B2E2-3E77FBA6167F}" dt="2024-05-13T04:19:47.061" v="2181"/>
        <pc:sldMkLst>
          <pc:docMk/>
          <pc:sldMk cId="2943570515" sldId="2131"/>
        </pc:sldMkLst>
        <pc:spChg chg="mod">
          <ac:chgData name="Benita  Anandraj" userId="69235f29-2f69-4f29-aece-4a0fd1dc05c7" providerId="ADAL" clId="{67A6D535-83FD-4F52-B2E2-3E77FBA6167F}" dt="2024-05-10T06:46:23.797" v="314"/>
          <ac:spMkLst>
            <pc:docMk/>
            <pc:sldMk cId="2943570515" sldId="2131"/>
            <ac:spMk id="2" creationId="{6B2E2D97-3731-AA96-3812-934AA53FC598}"/>
          </ac:spMkLst>
        </pc:spChg>
        <pc:spChg chg="mod">
          <ac:chgData name="Benita  Anandraj" userId="69235f29-2f69-4f29-aece-4a0fd1dc05c7" providerId="ADAL" clId="{67A6D535-83FD-4F52-B2E2-3E77FBA6167F}" dt="2024-05-13T04:19:47.061" v="2181"/>
          <ac:spMkLst>
            <pc:docMk/>
            <pc:sldMk cId="2943570515" sldId="2131"/>
            <ac:spMk id="3" creationId="{9EF79992-1020-B2FE-ED1A-D65283CACB68}"/>
          </ac:spMkLst>
        </pc:spChg>
      </pc:sldChg>
      <pc:sldChg chg="addSp modSp add mod modAnim">
        <pc:chgData name="Benita  Anandraj" userId="69235f29-2f69-4f29-aece-4a0fd1dc05c7" providerId="ADAL" clId="{67A6D535-83FD-4F52-B2E2-3E77FBA6167F}" dt="2024-05-13T04:19:49.413" v="2182"/>
        <pc:sldMkLst>
          <pc:docMk/>
          <pc:sldMk cId="490185466" sldId="2132"/>
        </pc:sldMkLst>
        <pc:spChg chg="mod">
          <ac:chgData name="Benita  Anandraj" userId="69235f29-2f69-4f29-aece-4a0fd1dc05c7" providerId="ADAL" clId="{67A6D535-83FD-4F52-B2E2-3E77FBA6167F}" dt="2024-05-10T06:46:40.481" v="317"/>
          <ac:spMkLst>
            <pc:docMk/>
            <pc:sldMk cId="490185466" sldId="2132"/>
            <ac:spMk id="2" creationId="{6B2E2D97-3731-AA96-3812-934AA53FC598}"/>
          </ac:spMkLst>
        </pc:spChg>
        <pc:spChg chg="mod">
          <ac:chgData name="Benita  Anandraj" userId="69235f29-2f69-4f29-aece-4a0fd1dc05c7" providerId="ADAL" clId="{67A6D535-83FD-4F52-B2E2-3E77FBA6167F}" dt="2024-05-13T04:19:49.413" v="2182"/>
          <ac:spMkLst>
            <pc:docMk/>
            <pc:sldMk cId="490185466" sldId="2132"/>
            <ac:spMk id="3" creationId="{9EF79992-1020-B2FE-ED1A-D65283CACB68}"/>
          </ac:spMkLst>
        </pc:spChg>
        <pc:spChg chg="mod">
          <ac:chgData name="Benita  Anandraj" userId="69235f29-2f69-4f29-aece-4a0fd1dc05c7" providerId="ADAL" clId="{67A6D535-83FD-4F52-B2E2-3E77FBA6167F}" dt="2024-05-10T06:46:56.836" v="318"/>
          <ac:spMkLst>
            <pc:docMk/>
            <pc:sldMk cId="490185466" sldId="2132"/>
            <ac:spMk id="10" creationId="{2A38D55D-F2E2-52EC-6F5B-27340965E3B4}"/>
          </ac:spMkLst>
        </pc:spChg>
        <pc:spChg chg="mod">
          <ac:chgData name="Benita  Anandraj" userId="69235f29-2f69-4f29-aece-4a0fd1dc05c7" providerId="ADAL" clId="{67A6D535-83FD-4F52-B2E2-3E77FBA6167F}" dt="2024-05-10T06:46:56.836" v="318"/>
          <ac:spMkLst>
            <pc:docMk/>
            <pc:sldMk cId="490185466" sldId="2132"/>
            <ac:spMk id="11" creationId="{930AE9DC-9970-93E3-91E8-728C4A015879}"/>
          </ac:spMkLst>
        </pc:spChg>
        <pc:spChg chg="mod">
          <ac:chgData name="Benita  Anandraj" userId="69235f29-2f69-4f29-aece-4a0fd1dc05c7" providerId="ADAL" clId="{67A6D535-83FD-4F52-B2E2-3E77FBA6167F}" dt="2024-05-10T06:46:56.836" v="318"/>
          <ac:spMkLst>
            <pc:docMk/>
            <pc:sldMk cId="490185466" sldId="2132"/>
            <ac:spMk id="12" creationId="{2D8BAE4F-7A8A-1BEF-002F-04B46311E4DD}"/>
          </ac:spMkLst>
        </pc:spChg>
        <pc:spChg chg="mod">
          <ac:chgData name="Benita  Anandraj" userId="69235f29-2f69-4f29-aece-4a0fd1dc05c7" providerId="ADAL" clId="{67A6D535-83FD-4F52-B2E2-3E77FBA6167F}" dt="2024-05-10T06:46:56.836" v="318"/>
          <ac:spMkLst>
            <pc:docMk/>
            <pc:sldMk cId="490185466" sldId="2132"/>
            <ac:spMk id="13" creationId="{39134658-921C-E320-251D-9B2E374AF7B2}"/>
          </ac:spMkLst>
        </pc:spChg>
        <pc:spChg chg="mod">
          <ac:chgData name="Benita  Anandraj" userId="69235f29-2f69-4f29-aece-4a0fd1dc05c7" providerId="ADAL" clId="{67A6D535-83FD-4F52-B2E2-3E77FBA6167F}" dt="2024-05-10T06:46:56.836" v="318"/>
          <ac:spMkLst>
            <pc:docMk/>
            <pc:sldMk cId="490185466" sldId="2132"/>
            <ac:spMk id="14" creationId="{EBC1A2C0-9FC9-DEE8-5A7C-960E5CAF8A27}"/>
          </ac:spMkLst>
        </pc:spChg>
        <pc:spChg chg="mod">
          <ac:chgData name="Benita  Anandraj" userId="69235f29-2f69-4f29-aece-4a0fd1dc05c7" providerId="ADAL" clId="{67A6D535-83FD-4F52-B2E2-3E77FBA6167F}" dt="2024-05-10T06:46:56.836" v="318"/>
          <ac:spMkLst>
            <pc:docMk/>
            <pc:sldMk cId="490185466" sldId="2132"/>
            <ac:spMk id="15" creationId="{57D8A6B9-F190-5C97-40CC-1BCD4CFB310A}"/>
          </ac:spMkLst>
        </pc:spChg>
        <pc:spChg chg="mod">
          <ac:chgData name="Benita  Anandraj" userId="69235f29-2f69-4f29-aece-4a0fd1dc05c7" providerId="ADAL" clId="{67A6D535-83FD-4F52-B2E2-3E77FBA6167F}" dt="2024-05-10T06:46:56.836" v="318"/>
          <ac:spMkLst>
            <pc:docMk/>
            <pc:sldMk cId="490185466" sldId="2132"/>
            <ac:spMk id="16" creationId="{8E0A8D7D-E415-5283-2FF9-2DE92E56B893}"/>
          </ac:spMkLst>
        </pc:spChg>
        <pc:spChg chg="add mod">
          <ac:chgData name="Benita  Anandraj" userId="69235f29-2f69-4f29-aece-4a0fd1dc05c7" providerId="ADAL" clId="{67A6D535-83FD-4F52-B2E2-3E77FBA6167F}" dt="2024-05-10T06:47:03.355" v="319" actId="20577"/>
          <ac:spMkLst>
            <pc:docMk/>
            <pc:sldMk cId="490185466" sldId="2132"/>
            <ac:spMk id="18" creationId="{D4032D26-F7ED-D243-1457-25C7E321EBCE}"/>
          </ac:spMkLst>
        </pc:spChg>
        <pc:grpChg chg="add mod">
          <ac:chgData name="Benita  Anandraj" userId="69235f29-2f69-4f29-aece-4a0fd1dc05c7" providerId="ADAL" clId="{67A6D535-83FD-4F52-B2E2-3E77FBA6167F}" dt="2024-05-10T06:46:56.836" v="318"/>
          <ac:grpSpMkLst>
            <pc:docMk/>
            <pc:sldMk cId="490185466" sldId="2132"/>
            <ac:grpSpMk id="7" creationId="{8D608041-7B0D-5322-C873-8AAF1BEE7AB8}"/>
          </ac:grpSpMkLst>
        </pc:grpChg>
        <pc:grpChg chg="mod">
          <ac:chgData name="Benita  Anandraj" userId="69235f29-2f69-4f29-aece-4a0fd1dc05c7" providerId="ADAL" clId="{67A6D535-83FD-4F52-B2E2-3E77FBA6167F}" dt="2024-05-10T06:46:56.836" v="318"/>
          <ac:grpSpMkLst>
            <pc:docMk/>
            <pc:sldMk cId="490185466" sldId="2132"/>
            <ac:grpSpMk id="9" creationId="{C9F7D580-553D-9853-A09D-BF31F141B9E9}"/>
          </ac:grpSpMkLst>
        </pc:grpChg>
        <pc:picChg chg="mod">
          <ac:chgData name="Benita  Anandraj" userId="69235f29-2f69-4f29-aece-4a0fd1dc05c7" providerId="ADAL" clId="{67A6D535-83FD-4F52-B2E2-3E77FBA6167F}" dt="2024-05-10T06:46:56.836" v="318"/>
          <ac:picMkLst>
            <pc:docMk/>
            <pc:sldMk cId="490185466" sldId="2132"/>
            <ac:picMk id="8" creationId="{44AD1568-E80F-861A-7DEC-3F6425BD025F}"/>
          </ac:picMkLst>
        </pc:picChg>
        <pc:picChg chg="add mod">
          <ac:chgData name="Benita  Anandraj" userId="69235f29-2f69-4f29-aece-4a0fd1dc05c7" providerId="ADAL" clId="{67A6D535-83FD-4F52-B2E2-3E77FBA6167F}" dt="2024-05-10T06:46:56.836" v="318"/>
          <ac:picMkLst>
            <pc:docMk/>
            <pc:sldMk cId="490185466" sldId="2132"/>
            <ac:picMk id="17" creationId="{3F663B3E-E9F0-8D39-1058-F136C3790BAC}"/>
          </ac:picMkLst>
        </pc:picChg>
      </pc:sldChg>
      <pc:sldChg chg="addSp modSp add mod ord modAnim">
        <pc:chgData name="Benita  Anandraj" userId="69235f29-2f69-4f29-aece-4a0fd1dc05c7" providerId="ADAL" clId="{67A6D535-83FD-4F52-B2E2-3E77FBA6167F}" dt="2024-05-13T04:19:51.531" v="2183"/>
        <pc:sldMkLst>
          <pc:docMk/>
          <pc:sldMk cId="87802204" sldId="2133"/>
        </pc:sldMkLst>
        <pc:spChg chg="mod">
          <ac:chgData name="Benita  Anandraj" userId="69235f29-2f69-4f29-aece-4a0fd1dc05c7" providerId="ADAL" clId="{67A6D535-83FD-4F52-B2E2-3E77FBA6167F}" dt="2024-05-10T06:47:20.513" v="324"/>
          <ac:spMkLst>
            <pc:docMk/>
            <pc:sldMk cId="87802204" sldId="2133"/>
            <ac:spMk id="2" creationId="{6B2E2D97-3731-AA96-3812-934AA53FC598}"/>
          </ac:spMkLst>
        </pc:spChg>
        <pc:spChg chg="mod">
          <ac:chgData name="Benita  Anandraj" userId="69235f29-2f69-4f29-aece-4a0fd1dc05c7" providerId="ADAL" clId="{67A6D535-83FD-4F52-B2E2-3E77FBA6167F}" dt="2024-05-13T04:19:51.531" v="2183"/>
          <ac:spMkLst>
            <pc:docMk/>
            <pc:sldMk cId="87802204" sldId="2133"/>
            <ac:spMk id="3" creationId="{9EF79992-1020-B2FE-ED1A-D65283CACB68}"/>
          </ac:spMkLst>
        </pc:spChg>
        <pc:spChg chg="add mod">
          <ac:chgData name="Benita  Anandraj" userId="69235f29-2f69-4f29-aece-4a0fd1dc05c7" providerId="ADAL" clId="{67A6D535-83FD-4F52-B2E2-3E77FBA6167F}" dt="2024-05-10T06:47:30.777" v="325"/>
          <ac:spMkLst>
            <pc:docMk/>
            <pc:sldMk cId="87802204" sldId="2133"/>
            <ac:spMk id="9" creationId="{8B67D9CD-4AD4-3EAB-3F4B-10B7BE6FABE8}"/>
          </ac:spMkLst>
        </pc:spChg>
        <pc:spChg chg="add mod">
          <ac:chgData name="Benita  Anandraj" userId="69235f29-2f69-4f29-aece-4a0fd1dc05c7" providerId="ADAL" clId="{67A6D535-83FD-4F52-B2E2-3E77FBA6167F}" dt="2024-05-10T06:47:30.777" v="325"/>
          <ac:spMkLst>
            <pc:docMk/>
            <pc:sldMk cId="87802204" sldId="2133"/>
            <ac:spMk id="10" creationId="{7D9F19B0-8C2D-4350-7380-4D9FC42D27B7}"/>
          </ac:spMkLst>
        </pc:spChg>
        <pc:picChg chg="add mod">
          <ac:chgData name="Benita  Anandraj" userId="69235f29-2f69-4f29-aece-4a0fd1dc05c7" providerId="ADAL" clId="{67A6D535-83FD-4F52-B2E2-3E77FBA6167F}" dt="2024-05-10T06:47:40.460" v="356" actId="1037"/>
          <ac:picMkLst>
            <pc:docMk/>
            <pc:sldMk cId="87802204" sldId="2133"/>
            <ac:picMk id="7" creationId="{72C47E0C-9965-DBEA-C7F5-43B01BFC9722}"/>
          </ac:picMkLst>
        </pc:picChg>
        <pc:picChg chg="add mod">
          <ac:chgData name="Benita  Anandraj" userId="69235f29-2f69-4f29-aece-4a0fd1dc05c7" providerId="ADAL" clId="{67A6D535-83FD-4F52-B2E2-3E77FBA6167F}" dt="2024-05-10T06:47:44.364" v="367" actId="1037"/>
          <ac:picMkLst>
            <pc:docMk/>
            <pc:sldMk cId="87802204" sldId="2133"/>
            <ac:picMk id="8" creationId="{D4BDEAE2-4C08-AE6E-FCF0-8AD9D02DDA2E}"/>
          </ac:picMkLst>
        </pc:picChg>
      </pc:sldChg>
      <pc:sldChg chg="modSp add mod ord modAnim">
        <pc:chgData name="Benita  Anandraj" userId="69235f29-2f69-4f29-aece-4a0fd1dc05c7" providerId="ADAL" clId="{67A6D535-83FD-4F52-B2E2-3E77FBA6167F}" dt="2024-05-13T04:19:54.928" v="2184"/>
        <pc:sldMkLst>
          <pc:docMk/>
          <pc:sldMk cId="3006328226" sldId="2134"/>
        </pc:sldMkLst>
        <pc:spChg chg="mod">
          <ac:chgData name="Benita  Anandraj" userId="69235f29-2f69-4f29-aece-4a0fd1dc05c7" providerId="ADAL" clId="{67A6D535-83FD-4F52-B2E2-3E77FBA6167F}" dt="2024-05-10T06:48:48.880" v="384" actId="207"/>
          <ac:spMkLst>
            <pc:docMk/>
            <pc:sldMk cId="3006328226" sldId="2134"/>
            <ac:spMk id="2" creationId="{6B2E2D97-3731-AA96-3812-934AA53FC598}"/>
          </ac:spMkLst>
        </pc:spChg>
        <pc:spChg chg="mod">
          <ac:chgData name="Benita  Anandraj" userId="69235f29-2f69-4f29-aece-4a0fd1dc05c7" providerId="ADAL" clId="{67A6D535-83FD-4F52-B2E2-3E77FBA6167F}" dt="2024-05-13T04:19:54.928" v="2184"/>
          <ac:spMkLst>
            <pc:docMk/>
            <pc:sldMk cId="3006328226" sldId="2134"/>
            <ac:spMk id="3" creationId="{9EF79992-1020-B2FE-ED1A-D65283CACB68}"/>
          </ac:spMkLst>
        </pc:spChg>
      </pc:sldChg>
      <pc:sldChg chg="addSp modSp add mod modAnim">
        <pc:chgData name="Benita  Anandraj" userId="69235f29-2f69-4f29-aece-4a0fd1dc05c7" providerId="ADAL" clId="{67A6D535-83FD-4F52-B2E2-3E77FBA6167F}" dt="2024-05-13T04:19:57.239" v="2185"/>
        <pc:sldMkLst>
          <pc:docMk/>
          <pc:sldMk cId="2043528757" sldId="2135"/>
        </pc:sldMkLst>
        <pc:spChg chg="mod">
          <ac:chgData name="Benita  Anandraj" userId="69235f29-2f69-4f29-aece-4a0fd1dc05c7" providerId="ADAL" clId="{67A6D535-83FD-4F52-B2E2-3E77FBA6167F}" dt="2024-05-10T06:49:24.700" v="391" actId="20577"/>
          <ac:spMkLst>
            <pc:docMk/>
            <pc:sldMk cId="2043528757" sldId="2135"/>
            <ac:spMk id="2" creationId="{6B2E2D97-3731-AA96-3812-934AA53FC598}"/>
          </ac:spMkLst>
        </pc:spChg>
        <pc:spChg chg="mod">
          <ac:chgData name="Benita  Anandraj" userId="69235f29-2f69-4f29-aece-4a0fd1dc05c7" providerId="ADAL" clId="{67A6D535-83FD-4F52-B2E2-3E77FBA6167F}" dt="2024-05-13T04:19:57.239" v="2185"/>
          <ac:spMkLst>
            <pc:docMk/>
            <pc:sldMk cId="2043528757" sldId="2135"/>
            <ac:spMk id="3" creationId="{9EF79992-1020-B2FE-ED1A-D65283CACB68}"/>
          </ac:spMkLst>
        </pc:spChg>
        <pc:spChg chg="add mod">
          <ac:chgData name="Benita  Anandraj" userId="69235f29-2f69-4f29-aece-4a0fd1dc05c7" providerId="ADAL" clId="{67A6D535-83FD-4F52-B2E2-3E77FBA6167F}" dt="2024-05-10T06:49:43.041" v="412" actId="1036"/>
          <ac:spMkLst>
            <pc:docMk/>
            <pc:sldMk cId="2043528757" sldId="2135"/>
            <ac:spMk id="7" creationId="{3EC6DE22-9C15-1C62-6D09-4A78B6AEA637}"/>
          </ac:spMkLst>
        </pc:spChg>
        <pc:spChg chg="add mod">
          <ac:chgData name="Benita  Anandraj" userId="69235f29-2f69-4f29-aece-4a0fd1dc05c7" providerId="ADAL" clId="{67A6D535-83FD-4F52-B2E2-3E77FBA6167F}" dt="2024-05-10T06:49:43.041" v="412" actId="1036"/>
          <ac:spMkLst>
            <pc:docMk/>
            <pc:sldMk cId="2043528757" sldId="2135"/>
            <ac:spMk id="8" creationId="{D4FE4EC1-EB66-AB19-442F-624D9187883C}"/>
          </ac:spMkLst>
        </pc:spChg>
      </pc:sldChg>
      <pc:sldChg chg="modSp add mod ord modAnim">
        <pc:chgData name="Benita  Anandraj" userId="69235f29-2f69-4f29-aece-4a0fd1dc05c7" providerId="ADAL" clId="{67A6D535-83FD-4F52-B2E2-3E77FBA6167F}" dt="2024-05-13T04:20:00.585" v="2186"/>
        <pc:sldMkLst>
          <pc:docMk/>
          <pc:sldMk cId="2650450905" sldId="2136"/>
        </pc:sldMkLst>
        <pc:spChg chg="mod">
          <ac:chgData name="Benita  Anandraj" userId="69235f29-2f69-4f29-aece-4a0fd1dc05c7" providerId="ADAL" clId="{67A6D535-83FD-4F52-B2E2-3E77FBA6167F}" dt="2024-05-10T06:50:16.166" v="422" actId="14100"/>
          <ac:spMkLst>
            <pc:docMk/>
            <pc:sldMk cId="2650450905" sldId="2136"/>
            <ac:spMk id="2" creationId="{6B2E2D97-3731-AA96-3812-934AA53FC598}"/>
          </ac:spMkLst>
        </pc:spChg>
        <pc:spChg chg="mod">
          <ac:chgData name="Benita  Anandraj" userId="69235f29-2f69-4f29-aece-4a0fd1dc05c7" providerId="ADAL" clId="{67A6D535-83FD-4F52-B2E2-3E77FBA6167F}" dt="2024-05-13T04:20:00.585" v="2186"/>
          <ac:spMkLst>
            <pc:docMk/>
            <pc:sldMk cId="2650450905" sldId="2136"/>
            <ac:spMk id="3" creationId="{9EF79992-1020-B2FE-ED1A-D65283CACB68}"/>
          </ac:spMkLst>
        </pc:spChg>
      </pc:sldChg>
      <pc:sldChg chg="addSp modSp new mod ord">
        <pc:chgData name="Benita  Anandraj" userId="69235f29-2f69-4f29-aece-4a0fd1dc05c7" providerId="ADAL" clId="{67A6D535-83FD-4F52-B2E2-3E77FBA6167F}" dt="2024-05-13T11:36:11.037" v="2350" actId="14100"/>
        <pc:sldMkLst>
          <pc:docMk/>
          <pc:sldMk cId="2164955686" sldId="2137"/>
        </pc:sldMkLst>
        <pc:spChg chg="mod">
          <ac:chgData name="Benita  Anandraj" userId="69235f29-2f69-4f29-aece-4a0fd1dc05c7" providerId="ADAL" clId="{67A6D535-83FD-4F52-B2E2-3E77FBA6167F}" dt="2024-05-13T11:36:11.037" v="2350" actId="14100"/>
          <ac:spMkLst>
            <pc:docMk/>
            <pc:sldMk cId="2164955686" sldId="2137"/>
            <ac:spMk id="2" creationId="{504D3066-6363-DB0F-59C7-65E0426CC184}"/>
          </ac:spMkLst>
        </pc:spChg>
        <pc:spChg chg="mod">
          <ac:chgData name="Benita  Anandraj" userId="69235f29-2f69-4f29-aece-4a0fd1dc05c7" providerId="ADAL" clId="{67A6D535-83FD-4F52-B2E2-3E77FBA6167F}" dt="2024-05-13T04:19:25.288" v="2174"/>
          <ac:spMkLst>
            <pc:docMk/>
            <pc:sldMk cId="2164955686" sldId="2137"/>
            <ac:spMk id="3" creationId="{3441BDF0-4EC8-A3D3-2228-18ABFC5587BA}"/>
          </ac:spMkLst>
        </pc:spChg>
        <pc:picChg chg="add mod">
          <ac:chgData name="Benita  Anandraj" userId="69235f29-2f69-4f29-aece-4a0fd1dc05c7" providerId="ADAL" clId="{67A6D535-83FD-4F52-B2E2-3E77FBA6167F}" dt="2024-05-13T11:32:34.821" v="2307" actId="1076"/>
          <ac:picMkLst>
            <pc:docMk/>
            <pc:sldMk cId="2164955686" sldId="2137"/>
            <ac:picMk id="2050" creationId="{6275B86F-6D88-217B-36C1-0C550DE37586}"/>
          </ac:picMkLst>
        </pc:picChg>
      </pc:sldChg>
      <pc:sldChg chg="modSp add del mod ord">
        <pc:chgData name="Benita  Anandraj" userId="69235f29-2f69-4f29-aece-4a0fd1dc05c7" providerId="ADAL" clId="{67A6D535-83FD-4F52-B2E2-3E77FBA6167F}" dt="2024-05-13T11:45:32.671" v="2505" actId="47"/>
        <pc:sldMkLst>
          <pc:docMk/>
          <pc:sldMk cId="2425964141" sldId="2138"/>
        </pc:sldMkLst>
        <pc:spChg chg="mod">
          <ac:chgData name="Benita  Anandraj" userId="69235f29-2f69-4f29-aece-4a0fd1dc05c7" providerId="ADAL" clId="{67A6D535-83FD-4F52-B2E2-3E77FBA6167F}" dt="2024-05-13T11:45:01.105" v="2498" actId="6549"/>
          <ac:spMkLst>
            <pc:docMk/>
            <pc:sldMk cId="2425964141" sldId="2138"/>
            <ac:spMk id="2" creationId="{504D3066-6363-DB0F-59C7-65E0426CC184}"/>
          </ac:spMkLst>
        </pc:spChg>
        <pc:spChg chg="mod">
          <ac:chgData name="Benita  Anandraj" userId="69235f29-2f69-4f29-aece-4a0fd1dc05c7" providerId="ADAL" clId="{67A6D535-83FD-4F52-B2E2-3E77FBA6167F}" dt="2024-05-13T04:20:08.491" v="2188"/>
          <ac:spMkLst>
            <pc:docMk/>
            <pc:sldMk cId="2425964141" sldId="2138"/>
            <ac:spMk id="3" creationId="{3441BDF0-4EC8-A3D3-2228-18ABFC5587BA}"/>
          </ac:spMkLst>
        </pc:spChg>
      </pc:sldChg>
      <pc:sldChg chg="modSp add mod ord modAnim">
        <pc:chgData name="Benita  Anandraj" userId="69235f29-2f69-4f29-aece-4a0fd1dc05c7" providerId="ADAL" clId="{67A6D535-83FD-4F52-B2E2-3E77FBA6167F}" dt="2024-05-13T04:03:11.619" v="1920" actId="113"/>
        <pc:sldMkLst>
          <pc:docMk/>
          <pc:sldMk cId="3715899559" sldId="2139"/>
        </pc:sldMkLst>
        <pc:spChg chg="mod">
          <ac:chgData name="Benita  Anandraj" userId="69235f29-2f69-4f29-aece-4a0fd1dc05c7" providerId="ADAL" clId="{67A6D535-83FD-4F52-B2E2-3E77FBA6167F}" dt="2024-05-13T04:03:11.619" v="1920" actId="113"/>
          <ac:spMkLst>
            <pc:docMk/>
            <pc:sldMk cId="3715899559" sldId="2139"/>
            <ac:spMk id="2" creationId="{66B52C3B-E14A-44ED-9F95-822EC9463FD6}"/>
          </ac:spMkLst>
        </pc:spChg>
        <pc:spChg chg="mod">
          <ac:chgData name="Benita  Anandraj" userId="69235f29-2f69-4f29-aece-4a0fd1dc05c7" providerId="ADAL" clId="{67A6D535-83FD-4F52-B2E2-3E77FBA6167F}" dt="2024-05-10T07:03:19.891" v="619" actId="20577"/>
          <ac:spMkLst>
            <pc:docMk/>
            <pc:sldMk cId="3715899559" sldId="2139"/>
            <ac:spMk id="4" creationId="{AB679DD6-BB4D-4DB2-858F-3D89BDEEACF9}"/>
          </ac:spMkLst>
        </pc:spChg>
      </pc:sldChg>
      <pc:sldChg chg="modSp add modAnim">
        <pc:chgData name="Benita  Anandraj" userId="69235f29-2f69-4f29-aece-4a0fd1dc05c7" providerId="ADAL" clId="{67A6D535-83FD-4F52-B2E2-3E77FBA6167F}" dt="2024-05-13T04:04:31.725" v="1929" actId="20577"/>
        <pc:sldMkLst>
          <pc:docMk/>
          <pc:sldMk cId="1126418631" sldId="2140"/>
        </pc:sldMkLst>
        <pc:spChg chg="mod">
          <ac:chgData name="Benita  Anandraj" userId="69235f29-2f69-4f29-aece-4a0fd1dc05c7" providerId="ADAL" clId="{67A6D535-83FD-4F52-B2E2-3E77FBA6167F}" dt="2024-05-13T04:04:31.725" v="1929" actId="20577"/>
          <ac:spMkLst>
            <pc:docMk/>
            <pc:sldMk cId="1126418631" sldId="2140"/>
            <ac:spMk id="2" creationId="{66B52C3B-E14A-44ED-9F95-822EC9463FD6}"/>
          </ac:spMkLst>
        </pc:spChg>
      </pc:sldChg>
      <pc:sldChg chg="modSp add modAnim">
        <pc:chgData name="Benita  Anandraj" userId="69235f29-2f69-4f29-aece-4a0fd1dc05c7" providerId="ADAL" clId="{67A6D535-83FD-4F52-B2E2-3E77FBA6167F}" dt="2024-05-13T04:04:38.315" v="1938" actId="6549"/>
        <pc:sldMkLst>
          <pc:docMk/>
          <pc:sldMk cId="551367304" sldId="2141"/>
        </pc:sldMkLst>
        <pc:spChg chg="mod">
          <ac:chgData name="Benita  Anandraj" userId="69235f29-2f69-4f29-aece-4a0fd1dc05c7" providerId="ADAL" clId="{67A6D535-83FD-4F52-B2E2-3E77FBA6167F}" dt="2024-05-13T04:04:38.315" v="1938" actId="6549"/>
          <ac:spMkLst>
            <pc:docMk/>
            <pc:sldMk cId="551367304" sldId="2141"/>
            <ac:spMk id="2" creationId="{66B52C3B-E14A-44ED-9F95-822EC9463FD6}"/>
          </ac:spMkLst>
        </pc:spChg>
      </pc:sldChg>
      <pc:sldChg chg="modSp add ord modAnim">
        <pc:chgData name="Benita  Anandraj" userId="69235f29-2f69-4f29-aece-4a0fd1dc05c7" providerId="ADAL" clId="{67A6D535-83FD-4F52-B2E2-3E77FBA6167F}" dt="2024-05-10T07:13:38.233" v="736"/>
        <pc:sldMkLst>
          <pc:docMk/>
          <pc:sldMk cId="2255082328" sldId="2142"/>
        </pc:sldMkLst>
        <pc:spChg chg="mod">
          <ac:chgData name="Benita  Anandraj" userId="69235f29-2f69-4f29-aece-4a0fd1dc05c7" providerId="ADAL" clId="{67A6D535-83FD-4F52-B2E2-3E77FBA6167F}" dt="2024-05-10T07:12:28.726" v="732" actId="6549"/>
          <ac:spMkLst>
            <pc:docMk/>
            <pc:sldMk cId="2255082328" sldId="2142"/>
            <ac:spMk id="2" creationId="{66B52C3B-E14A-44ED-9F95-822EC9463FD6}"/>
          </ac:spMkLst>
        </pc:spChg>
      </pc:sldChg>
      <pc:sldChg chg="modSp add modAnim">
        <pc:chgData name="Benita  Anandraj" userId="69235f29-2f69-4f29-aece-4a0fd1dc05c7" providerId="ADAL" clId="{67A6D535-83FD-4F52-B2E2-3E77FBA6167F}" dt="2024-05-13T04:04:53.130" v="1952" actId="20577"/>
        <pc:sldMkLst>
          <pc:docMk/>
          <pc:sldMk cId="2380373130" sldId="2143"/>
        </pc:sldMkLst>
        <pc:spChg chg="mod">
          <ac:chgData name="Benita  Anandraj" userId="69235f29-2f69-4f29-aece-4a0fd1dc05c7" providerId="ADAL" clId="{67A6D535-83FD-4F52-B2E2-3E77FBA6167F}" dt="2024-05-13T04:04:53.130" v="1952" actId="20577"/>
          <ac:spMkLst>
            <pc:docMk/>
            <pc:sldMk cId="2380373130" sldId="2143"/>
            <ac:spMk id="2" creationId="{66B52C3B-E14A-44ED-9F95-822EC9463FD6}"/>
          </ac:spMkLst>
        </pc:spChg>
      </pc:sldChg>
      <pc:sldChg chg="modSp add modAnim">
        <pc:chgData name="Benita  Anandraj" userId="69235f29-2f69-4f29-aece-4a0fd1dc05c7" providerId="ADAL" clId="{67A6D535-83FD-4F52-B2E2-3E77FBA6167F}" dt="2024-05-13T04:05:06.158" v="1966" actId="20577"/>
        <pc:sldMkLst>
          <pc:docMk/>
          <pc:sldMk cId="3042335588" sldId="2144"/>
        </pc:sldMkLst>
        <pc:spChg chg="mod">
          <ac:chgData name="Benita  Anandraj" userId="69235f29-2f69-4f29-aece-4a0fd1dc05c7" providerId="ADAL" clId="{67A6D535-83FD-4F52-B2E2-3E77FBA6167F}" dt="2024-05-13T04:05:06.158" v="1966" actId="20577"/>
          <ac:spMkLst>
            <pc:docMk/>
            <pc:sldMk cId="3042335588" sldId="2144"/>
            <ac:spMk id="2" creationId="{66B52C3B-E14A-44ED-9F95-822EC9463FD6}"/>
          </ac:spMkLst>
        </pc:spChg>
      </pc:sldChg>
      <pc:sldChg chg="modSp add del mod ord">
        <pc:chgData name="Benita  Anandraj" userId="69235f29-2f69-4f29-aece-4a0fd1dc05c7" providerId="ADAL" clId="{67A6D535-83FD-4F52-B2E2-3E77FBA6167F}" dt="2024-05-13T11:46:50.566" v="2536" actId="47"/>
        <pc:sldMkLst>
          <pc:docMk/>
          <pc:sldMk cId="445001820" sldId="2145"/>
        </pc:sldMkLst>
        <pc:spChg chg="mod">
          <ac:chgData name="Benita  Anandraj" userId="69235f29-2f69-4f29-aece-4a0fd1dc05c7" providerId="ADAL" clId="{67A6D535-83FD-4F52-B2E2-3E77FBA6167F}" dt="2024-05-10T07:17:47.607" v="879" actId="20577"/>
          <ac:spMkLst>
            <pc:docMk/>
            <pc:sldMk cId="445001820" sldId="2145"/>
            <ac:spMk id="2" creationId="{504D3066-6363-DB0F-59C7-65E0426CC184}"/>
          </ac:spMkLst>
        </pc:spChg>
        <pc:spChg chg="mod">
          <ac:chgData name="Benita  Anandraj" userId="69235f29-2f69-4f29-aece-4a0fd1dc05c7" providerId="ADAL" clId="{67A6D535-83FD-4F52-B2E2-3E77FBA6167F}" dt="2024-05-13T04:20:17.443" v="2189"/>
          <ac:spMkLst>
            <pc:docMk/>
            <pc:sldMk cId="445001820" sldId="2145"/>
            <ac:spMk id="3" creationId="{3441BDF0-4EC8-A3D3-2228-18ABFC5587BA}"/>
          </ac:spMkLst>
        </pc:spChg>
      </pc:sldChg>
      <pc:sldChg chg="modSp add del mod modAnim">
        <pc:chgData name="Benita  Anandraj" userId="69235f29-2f69-4f29-aece-4a0fd1dc05c7" providerId="ADAL" clId="{67A6D535-83FD-4F52-B2E2-3E77FBA6167F}" dt="2024-05-10T07:18:48.535" v="900" actId="47"/>
        <pc:sldMkLst>
          <pc:docMk/>
          <pc:sldMk cId="642546871" sldId="2146"/>
        </pc:sldMkLst>
        <pc:spChg chg="mod">
          <ac:chgData name="Benita  Anandraj" userId="69235f29-2f69-4f29-aece-4a0fd1dc05c7" providerId="ADAL" clId="{67A6D535-83FD-4F52-B2E2-3E77FBA6167F}" dt="2024-05-10T07:18:21.485" v="895" actId="207"/>
          <ac:spMkLst>
            <pc:docMk/>
            <pc:sldMk cId="642546871" sldId="2146"/>
            <ac:spMk id="2" creationId="{66B52C3B-E14A-44ED-9F95-822EC9463FD6}"/>
          </ac:spMkLst>
        </pc:spChg>
        <pc:spChg chg="mod">
          <ac:chgData name="Benita  Anandraj" userId="69235f29-2f69-4f29-aece-4a0fd1dc05c7" providerId="ADAL" clId="{67A6D535-83FD-4F52-B2E2-3E77FBA6167F}" dt="2024-05-10T07:18:01.648" v="885" actId="20577"/>
          <ac:spMkLst>
            <pc:docMk/>
            <pc:sldMk cId="642546871" sldId="2146"/>
            <ac:spMk id="4" creationId="{AB679DD6-BB4D-4DB2-858F-3D89BDEEACF9}"/>
          </ac:spMkLst>
        </pc:spChg>
      </pc:sldChg>
      <pc:sldChg chg="modSp new mod modAnim">
        <pc:chgData name="Benita  Anandraj" userId="69235f29-2f69-4f29-aece-4a0fd1dc05c7" providerId="ADAL" clId="{67A6D535-83FD-4F52-B2E2-3E77FBA6167F}" dt="2024-05-13T04:20:21.077" v="2190"/>
        <pc:sldMkLst>
          <pc:docMk/>
          <pc:sldMk cId="3808828862" sldId="2147"/>
        </pc:sldMkLst>
        <pc:spChg chg="mod">
          <ac:chgData name="Benita  Anandraj" userId="69235f29-2f69-4f29-aece-4a0fd1dc05c7" providerId="ADAL" clId="{67A6D535-83FD-4F52-B2E2-3E77FBA6167F}" dt="2024-05-10T07:18:42.503" v="898" actId="403"/>
          <ac:spMkLst>
            <pc:docMk/>
            <pc:sldMk cId="3808828862" sldId="2147"/>
            <ac:spMk id="2" creationId="{767F7ACE-D2B0-E2BF-3FE5-5A2F7318FC94}"/>
          </ac:spMkLst>
        </pc:spChg>
        <pc:spChg chg="mod">
          <ac:chgData name="Benita  Anandraj" userId="69235f29-2f69-4f29-aece-4a0fd1dc05c7" providerId="ADAL" clId="{67A6D535-83FD-4F52-B2E2-3E77FBA6167F}" dt="2024-05-13T04:20:21.077" v="2190"/>
          <ac:spMkLst>
            <pc:docMk/>
            <pc:sldMk cId="3808828862" sldId="2147"/>
            <ac:spMk id="3" creationId="{549E5F5B-2D71-2547-E42F-41C541FFEBF5}"/>
          </ac:spMkLst>
        </pc:spChg>
        <pc:spChg chg="mod">
          <ac:chgData name="Benita  Anandraj" userId="69235f29-2f69-4f29-aece-4a0fd1dc05c7" providerId="ADAL" clId="{67A6D535-83FD-4F52-B2E2-3E77FBA6167F}" dt="2024-05-10T07:18:47.197" v="899"/>
          <ac:spMkLst>
            <pc:docMk/>
            <pc:sldMk cId="3808828862" sldId="2147"/>
            <ac:spMk id="4" creationId="{466EAB29-B46C-5810-0ABD-675B3C6329A1}"/>
          </ac:spMkLst>
        </pc:spChg>
      </pc:sldChg>
      <pc:sldChg chg="modSp new mod modAnim">
        <pc:chgData name="Benita  Anandraj" userId="69235f29-2f69-4f29-aece-4a0fd1dc05c7" providerId="ADAL" clId="{67A6D535-83FD-4F52-B2E2-3E77FBA6167F}" dt="2024-05-13T04:20:23.005" v="2191"/>
        <pc:sldMkLst>
          <pc:docMk/>
          <pc:sldMk cId="308640499" sldId="2148"/>
        </pc:sldMkLst>
        <pc:spChg chg="mod">
          <ac:chgData name="Benita  Anandraj" userId="69235f29-2f69-4f29-aece-4a0fd1dc05c7" providerId="ADAL" clId="{67A6D535-83FD-4F52-B2E2-3E77FBA6167F}" dt="2024-05-10T07:20:00.650" v="942" actId="2710"/>
          <ac:spMkLst>
            <pc:docMk/>
            <pc:sldMk cId="308640499" sldId="2148"/>
            <ac:spMk id="2" creationId="{71A1CF12-A82B-1D48-2F5E-BF6EC49B726A}"/>
          </ac:spMkLst>
        </pc:spChg>
        <pc:spChg chg="mod">
          <ac:chgData name="Benita  Anandraj" userId="69235f29-2f69-4f29-aece-4a0fd1dc05c7" providerId="ADAL" clId="{67A6D535-83FD-4F52-B2E2-3E77FBA6167F}" dt="2024-05-13T04:20:23.005" v="2191"/>
          <ac:spMkLst>
            <pc:docMk/>
            <pc:sldMk cId="308640499" sldId="2148"/>
            <ac:spMk id="3" creationId="{CCE3B4E2-77E0-3831-F246-152C529A4517}"/>
          </ac:spMkLst>
        </pc:spChg>
        <pc:spChg chg="mod">
          <ac:chgData name="Benita  Anandraj" userId="69235f29-2f69-4f29-aece-4a0fd1dc05c7" providerId="ADAL" clId="{67A6D535-83FD-4F52-B2E2-3E77FBA6167F}" dt="2024-05-13T04:07:39.831" v="1980" actId="20577"/>
          <ac:spMkLst>
            <pc:docMk/>
            <pc:sldMk cId="308640499" sldId="2148"/>
            <ac:spMk id="4" creationId="{157868EC-91BF-5769-1AA7-75E51DEB3C92}"/>
          </ac:spMkLst>
        </pc:spChg>
      </pc:sldChg>
      <pc:sldChg chg="modSp add mod modAnim">
        <pc:chgData name="Benita  Anandraj" userId="69235f29-2f69-4f29-aece-4a0fd1dc05c7" providerId="ADAL" clId="{67A6D535-83FD-4F52-B2E2-3E77FBA6167F}" dt="2024-05-13T04:20:26.193" v="2192"/>
        <pc:sldMkLst>
          <pc:docMk/>
          <pc:sldMk cId="3476096891" sldId="2149"/>
        </pc:sldMkLst>
        <pc:spChg chg="mod">
          <ac:chgData name="Benita  Anandraj" userId="69235f29-2f69-4f29-aece-4a0fd1dc05c7" providerId="ADAL" clId="{67A6D535-83FD-4F52-B2E2-3E77FBA6167F}" dt="2024-05-10T07:21:28.527" v="958" actId="6549"/>
          <ac:spMkLst>
            <pc:docMk/>
            <pc:sldMk cId="3476096891" sldId="2149"/>
            <ac:spMk id="2" creationId="{71A1CF12-A82B-1D48-2F5E-BF6EC49B726A}"/>
          </ac:spMkLst>
        </pc:spChg>
        <pc:spChg chg="mod">
          <ac:chgData name="Benita  Anandraj" userId="69235f29-2f69-4f29-aece-4a0fd1dc05c7" providerId="ADAL" clId="{67A6D535-83FD-4F52-B2E2-3E77FBA6167F}" dt="2024-05-13T04:20:26.193" v="2192"/>
          <ac:spMkLst>
            <pc:docMk/>
            <pc:sldMk cId="3476096891" sldId="2149"/>
            <ac:spMk id="3" creationId="{CCE3B4E2-77E0-3831-F246-152C529A4517}"/>
          </ac:spMkLst>
        </pc:spChg>
        <pc:spChg chg="mod">
          <ac:chgData name="Benita  Anandraj" userId="69235f29-2f69-4f29-aece-4a0fd1dc05c7" providerId="ADAL" clId="{67A6D535-83FD-4F52-B2E2-3E77FBA6167F}" dt="2024-05-13T04:07:36.054" v="1979" actId="20577"/>
          <ac:spMkLst>
            <pc:docMk/>
            <pc:sldMk cId="3476096891" sldId="2149"/>
            <ac:spMk id="4" creationId="{157868EC-91BF-5769-1AA7-75E51DEB3C92}"/>
          </ac:spMkLst>
        </pc:spChg>
      </pc:sldChg>
      <pc:sldChg chg="modSp add mod modAnim">
        <pc:chgData name="Benita  Anandraj" userId="69235f29-2f69-4f29-aece-4a0fd1dc05c7" providerId="ADAL" clId="{67A6D535-83FD-4F52-B2E2-3E77FBA6167F}" dt="2024-05-13T04:20:28.700" v="2193"/>
        <pc:sldMkLst>
          <pc:docMk/>
          <pc:sldMk cId="2366781589" sldId="2150"/>
        </pc:sldMkLst>
        <pc:spChg chg="mod">
          <ac:chgData name="Benita  Anandraj" userId="69235f29-2f69-4f29-aece-4a0fd1dc05c7" providerId="ADAL" clId="{67A6D535-83FD-4F52-B2E2-3E77FBA6167F}" dt="2024-05-13T04:06:16.472" v="1971" actId="113"/>
          <ac:spMkLst>
            <pc:docMk/>
            <pc:sldMk cId="2366781589" sldId="2150"/>
            <ac:spMk id="2" creationId="{71A1CF12-A82B-1D48-2F5E-BF6EC49B726A}"/>
          </ac:spMkLst>
        </pc:spChg>
        <pc:spChg chg="mod">
          <ac:chgData name="Benita  Anandraj" userId="69235f29-2f69-4f29-aece-4a0fd1dc05c7" providerId="ADAL" clId="{67A6D535-83FD-4F52-B2E2-3E77FBA6167F}" dt="2024-05-13T04:20:28.700" v="2193"/>
          <ac:spMkLst>
            <pc:docMk/>
            <pc:sldMk cId="2366781589" sldId="2150"/>
            <ac:spMk id="3" creationId="{CCE3B4E2-77E0-3831-F246-152C529A4517}"/>
          </ac:spMkLst>
        </pc:spChg>
        <pc:spChg chg="mod">
          <ac:chgData name="Benita  Anandraj" userId="69235f29-2f69-4f29-aece-4a0fd1dc05c7" providerId="ADAL" clId="{67A6D535-83FD-4F52-B2E2-3E77FBA6167F}" dt="2024-05-13T04:07:32.485" v="1978" actId="20577"/>
          <ac:spMkLst>
            <pc:docMk/>
            <pc:sldMk cId="2366781589" sldId="2150"/>
            <ac:spMk id="4" creationId="{157868EC-91BF-5769-1AA7-75E51DEB3C92}"/>
          </ac:spMkLst>
        </pc:spChg>
      </pc:sldChg>
      <pc:sldChg chg="modSp add mod modAnim">
        <pc:chgData name="Benita  Anandraj" userId="69235f29-2f69-4f29-aece-4a0fd1dc05c7" providerId="ADAL" clId="{67A6D535-83FD-4F52-B2E2-3E77FBA6167F}" dt="2024-05-13T04:20:31.118" v="2194"/>
        <pc:sldMkLst>
          <pc:docMk/>
          <pc:sldMk cId="2231102805" sldId="2151"/>
        </pc:sldMkLst>
        <pc:spChg chg="mod">
          <ac:chgData name="Benita  Anandraj" userId="69235f29-2f69-4f29-aece-4a0fd1dc05c7" providerId="ADAL" clId="{67A6D535-83FD-4F52-B2E2-3E77FBA6167F}" dt="2024-05-13T03:16:17.708" v="1023" actId="207"/>
          <ac:spMkLst>
            <pc:docMk/>
            <pc:sldMk cId="2231102805" sldId="2151"/>
            <ac:spMk id="2" creationId="{71A1CF12-A82B-1D48-2F5E-BF6EC49B726A}"/>
          </ac:spMkLst>
        </pc:spChg>
        <pc:spChg chg="mod">
          <ac:chgData name="Benita  Anandraj" userId="69235f29-2f69-4f29-aece-4a0fd1dc05c7" providerId="ADAL" clId="{67A6D535-83FD-4F52-B2E2-3E77FBA6167F}" dt="2024-05-13T04:20:31.118" v="2194"/>
          <ac:spMkLst>
            <pc:docMk/>
            <pc:sldMk cId="2231102805" sldId="2151"/>
            <ac:spMk id="3" creationId="{CCE3B4E2-77E0-3831-F246-152C529A4517}"/>
          </ac:spMkLst>
        </pc:spChg>
        <pc:spChg chg="mod">
          <ac:chgData name="Benita  Anandraj" userId="69235f29-2f69-4f29-aece-4a0fd1dc05c7" providerId="ADAL" clId="{67A6D535-83FD-4F52-B2E2-3E77FBA6167F}" dt="2024-05-13T04:07:30.075" v="1977" actId="20577"/>
          <ac:spMkLst>
            <pc:docMk/>
            <pc:sldMk cId="2231102805" sldId="2151"/>
            <ac:spMk id="4" creationId="{157868EC-91BF-5769-1AA7-75E51DEB3C92}"/>
          </ac:spMkLst>
        </pc:spChg>
      </pc:sldChg>
      <pc:sldChg chg="addSp modSp add mod modAnim">
        <pc:chgData name="Benita  Anandraj" userId="69235f29-2f69-4f29-aece-4a0fd1dc05c7" providerId="ADAL" clId="{67A6D535-83FD-4F52-B2E2-3E77FBA6167F}" dt="2024-05-13T04:20:34.200" v="2195"/>
        <pc:sldMkLst>
          <pc:docMk/>
          <pc:sldMk cId="3790795202" sldId="2152"/>
        </pc:sldMkLst>
        <pc:spChg chg="mod">
          <ac:chgData name="Benita  Anandraj" userId="69235f29-2f69-4f29-aece-4a0fd1dc05c7" providerId="ADAL" clId="{67A6D535-83FD-4F52-B2E2-3E77FBA6167F}" dt="2024-05-13T03:22:55.494" v="1151" actId="15"/>
          <ac:spMkLst>
            <pc:docMk/>
            <pc:sldMk cId="3790795202" sldId="2152"/>
            <ac:spMk id="2" creationId="{71A1CF12-A82B-1D48-2F5E-BF6EC49B726A}"/>
          </ac:spMkLst>
        </pc:spChg>
        <pc:spChg chg="mod">
          <ac:chgData name="Benita  Anandraj" userId="69235f29-2f69-4f29-aece-4a0fd1dc05c7" providerId="ADAL" clId="{67A6D535-83FD-4F52-B2E2-3E77FBA6167F}" dt="2024-05-13T04:20:34.200" v="2195"/>
          <ac:spMkLst>
            <pc:docMk/>
            <pc:sldMk cId="3790795202" sldId="2152"/>
            <ac:spMk id="3" creationId="{CCE3B4E2-77E0-3831-F246-152C529A4517}"/>
          </ac:spMkLst>
        </pc:spChg>
        <pc:spChg chg="mod">
          <ac:chgData name="Benita  Anandraj" userId="69235f29-2f69-4f29-aece-4a0fd1dc05c7" providerId="ADAL" clId="{67A6D535-83FD-4F52-B2E2-3E77FBA6167F}" dt="2024-05-13T04:07:28.008" v="1976" actId="20577"/>
          <ac:spMkLst>
            <pc:docMk/>
            <pc:sldMk cId="3790795202" sldId="2152"/>
            <ac:spMk id="4" creationId="{157868EC-91BF-5769-1AA7-75E51DEB3C92}"/>
          </ac:spMkLst>
        </pc:spChg>
        <pc:spChg chg="add mod">
          <ac:chgData name="Benita  Anandraj" userId="69235f29-2f69-4f29-aece-4a0fd1dc05c7" providerId="ADAL" clId="{67A6D535-83FD-4F52-B2E2-3E77FBA6167F}" dt="2024-05-13T03:21:23.672" v="1119" actId="207"/>
          <ac:spMkLst>
            <pc:docMk/>
            <pc:sldMk cId="3790795202" sldId="2152"/>
            <ac:spMk id="7" creationId="{2ECC0FB9-DA60-0923-0286-D065E56F59FA}"/>
          </ac:spMkLst>
        </pc:spChg>
        <pc:spChg chg="add mod">
          <ac:chgData name="Benita  Anandraj" userId="69235f29-2f69-4f29-aece-4a0fd1dc05c7" providerId="ADAL" clId="{67A6D535-83FD-4F52-B2E2-3E77FBA6167F}" dt="2024-05-13T03:21:08.133" v="1114" actId="14100"/>
          <ac:spMkLst>
            <pc:docMk/>
            <pc:sldMk cId="3790795202" sldId="2152"/>
            <ac:spMk id="8" creationId="{3D1BD82D-2D27-756A-BEFE-05D1A7EEFB88}"/>
          </ac:spMkLst>
        </pc:spChg>
        <pc:spChg chg="add mod">
          <ac:chgData name="Benita  Anandraj" userId="69235f29-2f69-4f29-aece-4a0fd1dc05c7" providerId="ADAL" clId="{67A6D535-83FD-4F52-B2E2-3E77FBA6167F}" dt="2024-05-13T03:23:03.473" v="1169" actId="1037"/>
          <ac:spMkLst>
            <pc:docMk/>
            <pc:sldMk cId="3790795202" sldId="2152"/>
            <ac:spMk id="9" creationId="{E8FD63E5-837D-FFB4-F002-3E7B8394C7B8}"/>
          </ac:spMkLst>
        </pc:spChg>
        <pc:spChg chg="add mod">
          <ac:chgData name="Benita  Anandraj" userId="69235f29-2f69-4f29-aece-4a0fd1dc05c7" providerId="ADAL" clId="{67A6D535-83FD-4F52-B2E2-3E77FBA6167F}" dt="2024-05-13T03:22:43.948" v="1148" actId="2085"/>
          <ac:spMkLst>
            <pc:docMk/>
            <pc:sldMk cId="3790795202" sldId="2152"/>
            <ac:spMk id="10" creationId="{140A34BF-24EA-8F96-4272-DE7FC012E27D}"/>
          </ac:spMkLst>
        </pc:spChg>
      </pc:sldChg>
      <pc:sldChg chg="addSp modSp add mod ord modAnim">
        <pc:chgData name="Benita  Anandraj" userId="69235f29-2f69-4f29-aece-4a0fd1dc05c7" providerId="ADAL" clId="{67A6D535-83FD-4F52-B2E2-3E77FBA6167F}" dt="2024-05-13T04:20:36.908" v="2196"/>
        <pc:sldMkLst>
          <pc:docMk/>
          <pc:sldMk cId="2195731806" sldId="2153"/>
        </pc:sldMkLst>
        <pc:spChg chg="mod">
          <ac:chgData name="Benita  Anandraj" userId="69235f29-2f69-4f29-aece-4a0fd1dc05c7" providerId="ADAL" clId="{67A6D535-83FD-4F52-B2E2-3E77FBA6167F}" dt="2024-05-13T03:24:44.973" v="1194" actId="2710"/>
          <ac:spMkLst>
            <pc:docMk/>
            <pc:sldMk cId="2195731806" sldId="2153"/>
            <ac:spMk id="2" creationId="{71A1CF12-A82B-1D48-2F5E-BF6EC49B726A}"/>
          </ac:spMkLst>
        </pc:spChg>
        <pc:spChg chg="mod">
          <ac:chgData name="Benita  Anandraj" userId="69235f29-2f69-4f29-aece-4a0fd1dc05c7" providerId="ADAL" clId="{67A6D535-83FD-4F52-B2E2-3E77FBA6167F}" dt="2024-05-13T04:20:36.908" v="2196"/>
          <ac:spMkLst>
            <pc:docMk/>
            <pc:sldMk cId="2195731806" sldId="2153"/>
            <ac:spMk id="3" creationId="{CCE3B4E2-77E0-3831-F246-152C529A4517}"/>
          </ac:spMkLst>
        </pc:spChg>
        <pc:spChg chg="mod">
          <ac:chgData name="Benita  Anandraj" userId="69235f29-2f69-4f29-aece-4a0fd1dc05c7" providerId="ADAL" clId="{67A6D535-83FD-4F52-B2E2-3E77FBA6167F}" dt="2024-05-13T04:07:25.592" v="1975" actId="20577"/>
          <ac:spMkLst>
            <pc:docMk/>
            <pc:sldMk cId="2195731806" sldId="2153"/>
            <ac:spMk id="4" creationId="{157868EC-91BF-5769-1AA7-75E51DEB3C92}"/>
          </ac:spMkLst>
        </pc:spChg>
        <pc:spChg chg="add mod">
          <ac:chgData name="Benita  Anandraj" userId="69235f29-2f69-4f29-aece-4a0fd1dc05c7" providerId="ADAL" clId="{67A6D535-83FD-4F52-B2E2-3E77FBA6167F}" dt="2024-05-13T03:25:11.802" v="1210" actId="1076"/>
          <ac:spMkLst>
            <pc:docMk/>
            <pc:sldMk cId="2195731806" sldId="2153"/>
            <ac:spMk id="7" creationId="{3AB10A39-BD58-66EE-6C38-64057F686390}"/>
          </ac:spMkLst>
        </pc:spChg>
        <pc:spChg chg="add mod">
          <ac:chgData name="Benita  Anandraj" userId="69235f29-2f69-4f29-aece-4a0fd1dc05c7" providerId="ADAL" clId="{67A6D535-83FD-4F52-B2E2-3E77FBA6167F}" dt="2024-05-13T03:25:48.093" v="1241" actId="1035"/>
          <ac:spMkLst>
            <pc:docMk/>
            <pc:sldMk cId="2195731806" sldId="2153"/>
            <ac:spMk id="8" creationId="{091CC2A6-4E10-A955-2232-4BDDDFEC4B14}"/>
          </ac:spMkLst>
        </pc:spChg>
        <pc:spChg chg="add mod">
          <ac:chgData name="Benita  Anandraj" userId="69235f29-2f69-4f29-aece-4a0fd1dc05c7" providerId="ADAL" clId="{67A6D535-83FD-4F52-B2E2-3E77FBA6167F}" dt="2024-05-13T03:25:51.250" v="1259" actId="1035"/>
          <ac:spMkLst>
            <pc:docMk/>
            <pc:sldMk cId="2195731806" sldId="2153"/>
            <ac:spMk id="9" creationId="{AB7076AD-9FBC-087E-05B1-730B902E6CDA}"/>
          </ac:spMkLst>
        </pc:spChg>
      </pc:sldChg>
      <pc:sldChg chg="modSp add mod modAnim">
        <pc:chgData name="Benita  Anandraj" userId="69235f29-2f69-4f29-aece-4a0fd1dc05c7" providerId="ADAL" clId="{67A6D535-83FD-4F52-B2E2-3E77FBA6167F}" dt="2024-05-13T04:20:39.817" v="2197"/>
        <pc:sldMkLst>
          <pc:docMk/>
          <pc:sldMk cId="1218210451" sldId="2154"/>
        </pc:sldMkLst>
        <pc:spChg chg="mod">
          <ac:chgData name="Benita  Anandraj" userId="69235f29-2f69-4f29-aece-4a0fd1dc05c7" providerId="ADAL" clId="{67A6D535-83FD-4F52-B2E2-3E77FBA6167F}" dt="2024-05-13T03:29:22.196" v="1328" actId="113"/>
          <ac:spMkLst>
            <pc:docMk/>
            <pc:sldMk cId="1218210451" sldId="2154"/>
            <ac:spMk id="2" creationId="{71A1CF12-A82B-1D48-2F5E-BF6EC49B726A}"/>
          </ac:spMkLst>
        </pc:spChg>
        <pc:spChg chg="mod">
          <ac:chgData name="Benita  Anandraj" userId="69235f29-2f69-4f29-aece-4a0fd1dc05c7" providerId="ADAL" clId="{67A6D535-83FD-4F52-B2E2-3E77FBA6167F}" dt="2024-05-13T04:20:39.817" v="2197"/>
          <ac:spMkLst>
            <pc:docMk/>
            <pc:sldMk cId="1218210451" sldId="2154"/>
            <ac:spMk id="3" creationId="{CCE3B4E2-77E0-3831-F246-152C529A4517}"/>
          </ac:spMkLst>
        </pc:spChg>
        <pc:spChg chg="mod">
          <ac:chgData name="Benita  Anandraj" userId="69235f29-2f69-4f29-aece-4a0fd1dc05c7" providerId="ADAL" clId="{67A6D535-83FD-4F52-B2E2-3E77FBA6167F}" dt="2024-05-13T04:07:22.970" v="1974" actId="20577"/>
          <ac:spMkLst>
            <pc:docMk/>
            <pc:sldMk cId="1218210451" sldId="2154"/>
            <ac:spMk id="4" creationId="{157868EC-91BF-5769-1AA7-75E51DEB3C92}"/>
          </ac:spMkLst>
        </pc:spChg>
      </pc:sldChg>
      <pc:sldChg chg="modSp add mod modAnim">
        <pc:chgData name="Benita  Anandraj" userId="69235f29-2f69-4f29-aece-4a0fd1dc05c7" providerId="ADAL" clId="{67A6D535-83FD-4F52-B2E2-3E77FBA6167F}" dt="2024-05-13T04:20:42.283" v="2198"/>
        <pc:sldMkLst>
          <pc:docMk/>
          <pc:sldMk cId="2926257185" sldId="2155"/>
        </pc:sldMkLst>
        <pc:spChg chg="mod">
          <ac:chgData name="Benita  Anandraj" userId="69235f29-2f69-4f29-aece-4a0fd1dc05c7" providerId="ADAL" clId="{67A6D535-83FD-4F52-B2E2-3E77FBA6167F}" dt="2024-05-13T04:07:57.588" v="1981" actId="207"/>
          <ac:spMkLst>
            <pc:docMk/>
            <pc:sldMk cId="2926257185" sldId="2155"/>
            <ac:spMk id="2" creationId="{71A1CF12-A82B-1D48-2F5E-BF6EC49B726A}"/>
          </ac:spMkLst>
        </pc:spChg>
        <pc:spChg chg="mod">
          <ac:chgData name="Benita  Anandraj" userId="69235f29-2f69-4f29-aece-4a0fd1dc05c7" providerId="ADAL" clId="{67A6D535-83FD-4F52-B2E2-3E77FBA6167F}" dt="2024-05-13T04:20:42.283" v="2198"/>
          <ac:spMkLst>
            <pc:docMk/>
            <pc:sldMk cId="2926257185" sldId="2155"/>
            <ac:spMk id="3" creationId="{CCE3B4E2-77E0-3831-F246-152C529A4517}"/>
          </ac:spMkLst>
        </pc:spChg>
        <pc:spChg chg="mod">
          <ac:chgData name="Benita  Anandraj" userId="69235f29-2f69-4f29-aece-4a0fd1dc05c7" providerId="ADAL" clId="{67A6D535-83FD-4F52-B2E2-3E77FBA6167F}" dt="2024-05-13T04:07:19.686" v="1973" actId="20577"/>
          <ac:spMkLst>
            <pc:docMk/>
            <pc:sldMk cId="2926257185" sldId="2155"/>
            <ac:spMk id="4" creationId="{157868EC-91BF-5769-1AA7-75E51DEB3C92}"/>
          </ac:spMkLst>
        </pc:spChg>
      </pc:sldChg>
      <pc:sldChg chg="addSp modSp add mod modAnim">
        <pc:chgData name="Benita  Anandraj" userId="69235f29-2f69-4f29-aece-4a0fd1dc05c7" providerId="ADAL" clId="{67A6D535-83FD-4F52-B2E2-3E77FBA6167F}" dt="2024-05-13T04:20:44.430" v="2199"/>
        <pc:sldMkLst>
          <pc:docMk/>
          <pc:sldMk cId="1712003185" sldId="2156"/>
        </pc:sldMkLst>
        <pc:spChg chg="mod">
          <ac:chgData name="Benita  Anandraj" userId="69235f29-2f69-4f29-aece-4a0fd1dc05c7" providerId="ADAL" clId="{67A6D535-83FD-4F52-B2E2-3E77FBA6167F}" dt="2024-05-13T04:08:12.131" v="1982" actId="122"/>
          <ac:spMkLst>
            <pc:docMk/>
            <pc:sldMk cId="1712003185" sldId="2156"/>
            <ac:spMk id="2" creationId="{71A1CF12-A82B-1D48-2F5E-BF6EC49B726A}"/>
          </ac:spMkLst>
        </pc:spChg>
        <pc:spChg chg="mod">
          <ac:chgData name="Benita  Anandraj" userId="69235f29-2f69-4f29-aece-4a0fd1dc05c7" providerId="ADAL" clId="{67A6D535-83FD-4F52-B2E2-3E77FBA6167F}" dt="2024-05-13T04:20:44.430" v="2199"/>
          <ac:spMkLst>
            <pc:docMk/>
            <pc:sldMk cId="1712003185" sldId="2156"/>
            <ac:spMk id="3" creationId="{CCE3B4E2-77E0-3831-F246-152C529A4517}"/>
          </ac:spMkLst>
        </pc:spChg>
        <pc:spChg chg="mod">
          <ac:chgData name="Benita  Anandraj" userId="69235f29-2f69-4f29-aece-4a0fd1dc05c7" providerId="ADAL" clId="{67A6D535-83FD-4F52-B2E2-3E77FBA6167F}" dt="2024-05-13T03:31:01.685" v="1375" actId="20577"/>
          <ac:spMkLst>
            <pc:docMk/>
            <pc:sldMk cId="1712003185" sldId="2156"/>
            <ac:spMk id="4" creationId="{157868EC-91BF-5769-1AA7-75E51DEB3C92}"/>
          </ac:spMkLst>
        </pc:spChg>
        <pc:graphicFrameChg chg="add mod modGraphic">
          <ac:chgData name="Benita  Anandraj" userId="69235f29-2f69-4f29-aece-4a0fd1dc05c7" providerId="ADAL" clId="{67A6D535-83FD-4F52-B2E2-3E77FBA6167F}" dt="2024-05-13T04:08:27.026" v="2000" actId="1036"/>
          <ac:graphicFrameMkLst>
            <pc:docMk/>
            <pc:sldMk cId="1712003185" sldId="2156"/>
            <ac:graphicFrameMk id="7" creationId="{5D1B23CD-71C7-CFD5-5BA9-D16EBF0BEB01}"/>
          </ac:graphicFrameMkLst>
        </pc:graphicFrameChg>
        <pc:picChg chg="add mod">
          <ac:chgData name="Benita  Anandraj" userId="69235f29-2f69-4f29-aece-4a0fd1dc05c7" providerId="ADAL" clId="{67A6D535-83FD-4F52-B2E2-3E77FBA6167F}" dt="2024-05-13T04:08:16.929" v="1999" actId="1038"/>
          <ac:picMkLst>
            <pc:docMk/>
            <pc:sldMk cId="1712003185" sldId="2156"/>
            <ac:picMk id="8" creationId="{09EAA7CD-DB97-0242-6801-D9ED54289185}"/>
          </ac:picMkLst>
        </pc:picChg>
      </pc:sldChg>
      <pc:sldChg chg="modSp add mod modAnim">
        <pc:chgData name="Benita  Anandraj" userId="69235f29-2f69-4f29-aece-4a0fd1dc05c7" providerId="ADAL" clId="{67A6D535-83FD-4F52-B2E2-3E77FBA6167F}" dt="2024-05-13T04:20:46.634" v="2200"/>
        <pc:sldMkLst>
          <pc:docMk/>
          <pc:sldMk cId="160780061" sldId="2157"/>
        </pc:sldMkLst>
        <pc:spChg chg="mod">
          <ac:chgData name="Benita  Anandraj" userId="69235f29-2f69-4f29-aece-4a0fd1dc05c7" providerId="ADAL" clId="{67A6D535-83FD-4F52-B2E2-3E77FBA6167F}" dt="2024-05-13T03:33:17.970" v="1434" actId="15"/>
          <ac:spMkLst>
            <pc:docMk/>
            <pc:sldMk cId="160780061" sldId="2157"/>
            <ac:spMk id="2" creationId="{71A1CF12-A82B-1D48-2F5E-BF6EC49B726A}"/>
          </ac:spMkLst>
        </pc:spChg>
        <pc:spChg chg="mod">
          <ac:chgData name="Benita  Anandraj" userId="69235f29-2f69-4f29-aece-4a0fd1dc05c7" providerId="ADAL" clId="{67A6D535-83FD-4F52-B2E2-3E77FBA6167F}" dt="2024-05-13T04:20:46.634" v="2200"/>
          <ac:spMkLst>
            <pc:docMk/>
            <pc:sldMk cId="160780061" sldId="2157"/>
            <ac:spMk id="3" creationId="{CCE3B4E2-77E0-3831-F246-152C529A4517}"/>
          </ac:spMkLst>
        </pc:spChg>
        <pc:spChg chg="mod">
          <ac:chgData name="Benita  Anandraj" userId="69235f29-2f69-4f29-aece-4a0fd1dc05c7" providerId="ADAL" clId="{67A6D535-83FD-4F52-B2E2-3E77FBA6167F}" dt="2024-05-13T03:32:33.858" v="1418" actId="20577"/>
          <ac:spMkLst>
            <pc:docMk/>
            <pc:sldMk cId="160780061" sldId="2157"/>
            <ac:spMk id="4" creationId="{157868EC-91BF-5769-1AA7-75E51DEB3C92}"/>
          </ac:spMkLst>
        </pc:spChg>
      </pc:sldChg>
      <pc:sldChg chg="addSp modSp add mod modAnim">
        <pc:chgData name="Benita  Anandraj" userId="69235f29-2f69-4f29-aece-4a0fd1dc05c7" providerId="ADAL" clId="{67A6D535-83FD-4F52-B2E2-3E77FBA6167F}" dt="2024-05-13T04:20:49.289" v="2201"/>
        <pc:sldMkLst>
          <pc:docMk/>
          <pc:sldMk cId="2363345838" sldId="2158"/>
        </pc:sldMkLst>
        <pc:spChg chg="mod">
          <ac:chgData name="Benita  Anandraj" userId="69235f29-2f69-4f29-aece-4a0fd1dc05c7" providerId="ADAL" clId="{67A6D535-83FD-4F52-B2E2-3E77FBA6167F}" dt="2024-05-13T03:35:18.168" v="1528" actId="20577"/>
          <ac:spMkLst>
            <pc:docMk/>
            <pc:sldMk cId="2363345838" sldId="2158"/>
            <ac:spMk id="2" creationId="{71A1CF12-A82B-1D48-2F5E-BF6EC49B726A}"/>
          </ac:spMkLst>
        </pc:spChg>
        <pc:spChg chg="mod">
          <ac:chgData name="Benita  Anandraj" userId="69235f29-2f69-4f29-aece-4a0fd1dc05c7" providerId="ADAL" clId="{67A6D535-83FD-4F52-B2E2-3E77FBA6167F}" dt="2024-05-13T04:20:49.289" v="2201"/>
          <ac:spMkLst>
            <pc:docMk/>
            <pc:sldMk cId="2363345838" sldId="2158"/>
            <ac:spMk id="3" creationId="{CCE3B4E2-77E0-3831-F246-152C529A4517}"/>
          </ac:spMkLst>
        </pc:spChg>
        <pc:spChg chg="mod">
          <ac:chgData name="Benita  Anandraj" userId="69235f29-2f69-4f29-aece-4a0fd1dc05c7" providerId="ADAL" clId="{67A6D535-83FD-4F52-B2E2-3E77FBA6167F}" dt="2024-05-13T03:33:56.336" v="1439" actId="6549"/>
          <ac:spMkLst>
            <pc:docMk/>
            <pc:sldMk cId="2363345838" sldId="2158"/>
            <ac:spMk id="4" creationId="{157868EC-91BF-5769-1AA7-75E51DEB3C92}"/>
          </ac:spMkLst>
        </pc:spChg>
        <pc:spChg chg="add mod">
          <ac:chgData name="Benita  Anandraj" userId="69235f29-2f69-4f29-aece-4a0fd1dc05c7" providerId="ADAL" clId="{67A6D535-83FD-4F52-B2E2-3E77FBA6167F}" dt="2024-05-13T03:35:26.220" v="1553" actId="1035"/>
          <ac:spMkLst>
            <pc:docMk/>
            <pc:sldMk cId="2363345838" sldId="2158"/>
            <ac:spMk id="7" creationId="{689B7845-645B-FE79-B4CA-B67E9D5BB762}"/>
          </ac:spMkLst>
        </pc:spChg>
        <pc:graphicFrameChg chg="add mod">
          <ac:chgData name="Benita  Anandraj" userId="69235f29-2f69-4f29-aece-4a0fd1dc05c7" providerId="ADAL" clId="{67A6D535-83FD-4F52-B2E2-3E77FBA6167F}" dt="2024-05-13T03:35:26.220" v="1553" actId="1035"/>
          <ac:graphicFrameMkLst>
            <pc:docMk/>
            <pc:sldMk cId="2363345838" sldId="2158"/>
            <ac:graphicFrameMk id="8" creationId="{A888EB85-867D-2EB5-8BEB-736555C97A65}"/>
          </ac:graphicFrameMkLst>
        </pc:graphicFrameChg>
      </pc:sldChg>
      <pc:sldChg chg="addSp modSp add mod modAnim">
        <pc:chgData name="Benita  Anandraj" userId="69235f29-2f69-4f29-aece-4a0fd1dc05c7" providerId="ADAL" clId="{67A6D535-83FD-4F52-B2E2-3E77FBA6167F}" dt="2024-05-13T04:20:51.708" v="2202"/>
        <pc:sldMkLst>
          <pc:docMk/>
          <pc:sldMk cId="753682898" sldId="2159"/>
        </pc:sldMkLst>
        <pc:spChg chg="mod">
          <ac:chgData name="Benita  Anandraj" userId="69235f29-2f69-4f29-aece-4a0fd1dc05c7" providerId="ADAL" clId="{67A6D535-83FD-4F52-B2E2-3E77FBA6167F}" dt="2024-05-13T04:09:01.736" v="2001" actId="113"/>
          <ac:spMkLst>
            <pc:docMk/>
            <pc:sldMk cId="753682898" sldId="2159"/>
            <ac:spMk id="2" creationId="{71A1CF12-A82B-1D48-2F5E-BF6EC49B726A}"/>
          </ac:spMkLst>
        </pc:spChg>
        <pc:spChg chg="mod">
          <ac:chgData name="Benita  Anandraj" userId="69235f29-2f69-4f29-aece-4a0fd1dc05c7" providerId="ADAL" clId="{67A6D535-83FD-4F52-B2E2-3E77FBA6167F}" dt="2024-05-13T04:20:51.708" v="2202"/>
          <ac:spMkLst>
            <pc:docMk/>
            <pc:sldMk cId="753682898" sldId="2159"/>
            <ac:spMk id="3" creationId="{CCE3B4E2-77E0-3831-F246-152C529A4517}"/>
          </ac:spMkLst>
        </pc:spChg>
        <pc:spChg chg="mod">
          <ac:chgData name="Benita  Anandraj" userId="69235f29-2f69-4f29-aece-4a0fd1dc05c7" providerId="ADAL" clId="{67A6D535-83FD-4F52-B2E2-3E77FBA6167F}" dt="2024-05-13T03:36:27.742" v="1561" actId="6549"/>
          <ac:spMkLst>
            <pc:docMk/>
            <pc:sldMk cId="753682898" sldId="2159"/>
            <ac:spMk id="4" creationId="{157868EC-91BF-5769-1AA7-75E51DEB3C92}"/>
          </ac:spMkLst>
        </pc:spChg>
        <pc:spChg chg="add mod">
          <ac:chgData name="Benita  Anandraj" userId="69235f29-2f69-4f29-aece-4a0fd1dc05c7" providerId="ADAL" clId="{67A6D535-83FD-4F52-B2E2-3E77FBA6167F}" dt="2024-05-13T03:37:50.398" v="1586" actId="1076"/>
          <ac:spMkLst>
            <pc:docMk/>
            <pc:sldMk cId="753682898" sldId="2159"/>
            <ac:spMk id="7" creationId="{DD5CC557-05CD-046C-2E7A-6F83C02E8C59}"/>
          </ac:spMkLst>
        </pc:spChg>
        <pc:graphicFrameChg chg="add mod">
          <ac:chgData name="Benita  Anandraj" userId="69235f29-2f69-4f29-aece-4a0fd1dc05c7" providerId="ADAL" clId="{67A6D535-83FD-4F52-B2E2-3E77FBA6167F}" dt="2024-05-13T03:37:50.398" v="1586" actId="1076"/>
          <ac:graphicFrameMkLst>
            <pc:docMk/>
            <pc:sldMk cId="753682898" sldId="2159"/>
            <ac:graphicFrameMk id="8" creationId="{1CCA604C-F54D-709B-1464-C4E319CA0A00}"/>
          </ac:graphicFrameMkLst>
        </pc:graphicFrameChg>
      </pc:sldChg>
      <pc:sldChg chg="addSp modSp add mod modAnim">
        <pc:chgData name="Benita  Anandraj" userId="69235f29-2f69-4f29-aece-4a0fd1dc05c7" providerId="ADAL" clId="{67A6D535-83FD-4F52-B2E2-3E77FBA6167F}" dt="2024-05-13T04:20:54.175" v="2203"/>
        <pc:sldMkLst>
          <pc:docMk/>
          <pc:sldMk cId="176205193" sldId="2160"/>
        </pc:sldMkLst>
        <pc:spChg chg="mod">
          <ac:chgData name="Benita  Anandraj" userId="69235f29-2f69-4f29-aece-4a0fd1dc05c7" providerId="ADAL" clId="{67A6D535-83FD-4F52-B2E2-3E77FBA6167F}" dt="2024-05-13T04:09:11.897" v="2002" actId="113"/>
          <ac:spMkLst>
            <pc:docMk/>
            <pc:sldMk cId="176205193" sldId="2160"/>
            <ac:spMk id="2" creationId="{71A1CF12-A82B-1D48-2F5E-BF6EC49B726A}"/>
          </ac:spMkLst>
        </pc:spChg>
        <pc:spChg chg="mod">
          <ac:chgData name="Benita  Anandraj" userId="69235f29-2f69-4f29-aece-4a0fd1dc05c7" providerId="ADAL" clId="{67A6D535-83FD-4F52-B2E2-3E77FBA6167F}" dt="2024-05-13T04:20:54.175" v="2203"/>
          <ac:spMkLst>
            <pc:docMk/>
            <pc:sldMk cId="176205193" sldId="2160"/>
            <ac:spMk id="3" creationId="{CCE3B4E2-77E0-3831-F246-152C529A4517}"/>
          </ac:spMkLst>
        </pc:spChg>
        <pc:spChg chg="mod">
          <ac:chgData name="Benita  Anandraj" userId="69235f29-2f69-4f29-aece-4a0fd1dc05c7" providerId="ADAL" clId="{67A6D535-83FD-4F52-B2E2-3E77FBA6167F}" dt="2024-05-13T03:38:31.840" v="1591" actId="6549"/>
          <ac:spMkLst>
            <pc:docMk/>
            <pc:sldMk cId="176205193" sldId="2160"/>
            <ac:spMk id="4" creationId="{157868EC-91BF-5769-1AA7-75E51DEB3C92}"/>
          </ac:spMkLst>
        </pc:spChg>
        <pc:spChg chg="add mod">
          <ac:chgData name="Benita  Anandraj" userId="69235f29-2f69-4f29-aece-4a0fd1dc05c7" providerId="ADAL" clId="{67A6D535-83FD-4F52-B2E2-3E77FBA6167F}" dt="2024-05-13T03:39:25.156" v="1606" actId="1076"/>
          <ac:spMkLst>
            <pc:docMk/>
            <pc:sldMk cId="176205193" sldId="2160"/>
            <ac:spMk id="7" creationId="{14570E79-77EB-B3B0-822F-B686D87C35A1}"/>
          </ac:spMkLst>
        </pc:spChg>
        <pc:graphicFrameChg chg="add mod">
          <ac:chgData name="Benita  Anandraj" userId="69235f29-2f69-4f29-aece-4a0fd1dc05c7" providerId="ADAL" clId="{67A6D535-83FD-4F52-B2E2-3E77FBA6167F}" dt="2024-05-13T03:39:25.156" v="1606" actId="1076"/>
          <ac:graphicFrameMkLst>
            <pc:docMk/>
            <pc:sldMk cId="176205193" sldId="2160"/>
            <ac:graphicFrameMk id="8" creationId="{EB69570F-9035-8D89-69A8-A842F3136C7B}"/>
          </ac:graphicFrameMkLst>
        </pc:graphicFrameChg>
      </pc:sldChg>
      <pc:sldChg chg="modSp add mod modAnim">
        <pc:chgData name="Benita  Anandraj" userId="69235f29-2f69-4f29-aece-4a0fd1dc05c7" providerId="ADAL" clId="{67A6D535-83FD-4F52-B2E2-3E77FBA6167F}" dt="2024-05-13T04:20:59.653" v="2204"/>
        <pc:sldMkLst>
          <pc:docMk/>
          <pc:sldMk cId="2690540495" sldId="2161"/>
        </pc:sldMkLst>
        <pc:spChg chg="mod">
          <ac:chgData name="Benita  Anandraj" userId="69235f29-2f69-4f29-aece-4a0fd1dc05c7" providerId="ADAL" clId="{67A6D535-83FD-4F52-B2E2-3E77FBA6167F}" dt="2024-05-13T03:40:59.569" v="1656" actId="113"/>
          <ac:spMkLst>
            <pc:docMk/>
            <pc:sldMk cId="2690540495" sldId="2161"/>
            <ac:spMk id="2" creationId="{71A1CF12-A82B-1D48-2F5E-BF6EC49B726A}"/>
          </ac:spMkLst>
        </pc:spChg>
        <pc:spChg chg="mod">
          <ac:chgData name="Benita  Anandraj" userId="69235f29-2f69-4f29-aece-4a0fd1dc05c7" providerId="ADAL" clId="{67A6D535-83FD-4F52-B2E2-3E77FBA6167F}" dt="2024-05-13T04:20:59.653" v="2204"/>
          <ac:spMkLst>
            <pc:docMk/>
            <pc:sldMk cId="2690540495" sldId="2161"/>
            <ac:spMk id="3" creationId="{CCE3B4E2-77E0-3831-F246-152C529A4517}"/>
          </ac:spMkLst>
        </pc:spChg>
        <pc:spChg chg="mod">
          <ac:chgData name="Benita  Anandraj" userId="69235f29-2f69-4f29-aece-4a0fd1dc05c7" providerId="ADAL" clId="{67A6D535-83FD-4F52-B2E2-3E77FBA6167F}" dt="2024-05-13T03:40:01.639" v="1644" actId="20577"/>
          <ac:spMkLst>
            <pc:docMk/>
            <pc:sldMk cId="2690540495" sldId="2161"/>
            <ac:spMk id="4" creationId="{157868EC-91BF-5769-1AA7-75E51DEB3C92}"/>
          </ac:spMkLst>
        </pc:spChg>
      </pc:sldChg>
      <pc:sldChg chg="addSp modSp add mod modAnim">
        <pc:chgData name="Benita  Anandraj" userId="69235f29-2f69-4f29-aece-4a0fd1dc05c7" providerId="ADAL" clId="{67A6D535-83FD-4F52-B2E2-3E77FBA6167F}" dt="2024-05-13T04:21:01.203" v="2205"/>
        <pc:sldMkLst>
          <pc:docMk/>
          <pc:sldMk cId="3812504971" sldId="2162"/>
        </pc:sldMkLst>
        <pc:spChg chg="mod">
          <ac:chgData name="Benita  Anandraj" userId="69235f29-2f69-4f29-aece-4a0fd1dc05c7" providerId="ADAL" clId="{67A6D535-83FD-4F52-B2E2-3E77FBA6167F}" dt="2024-05-13T03:42:16.576" v="1685" actId="12"/>
          <ac:spMkLst>
            <pc:docMk/>
            <pc:sldMk cId="3812504971" sldId="2162"/>
            <ac:spMk id="2" creationId="{71A1CF12-A82B-1D48-2F5E-BF6EC49B726A}"/>
          </ac:spMkLst>
        </pc:spChg>
        <pc:spChg chg="mod">
          <ac:chgData name="Benita  Anandraj" userId="69235f29-2f69-4f29-aece-4a0fd1dc05c7" providerId="ADAL" clId="{67A6D535-83FD-4F52-B2E2-3E77FBA6167F}" dt="2024-05-13T04:21:01.203" v="2205"/>
          <ac:spMkLst>
            <pc:docMk/>
            <pc:sldMk cId="3812504971" sldId="2162"/>
            <ac:spMk id="3" creationId="{CCE3B4E2-77E0-3831-F246-152C529A4517}"/>
          </ac:spMkLst>
        </pc:spChg>
        <pc:spChg chg="mod">
          <ac:chgData name="Benita  Anandraj" userId="69235f29-2f69-4f29-aece-4a0fd1dc05c7" providerId="ADAL" clId="{67A6D535-83FD-4F52-B2E2-3E77FBA6167F}" dt="2024-05-13T03:41:37.590" v="1674" actId="20577"/>
          <ac:spMkLst>
            <pc:docMk/>
            <pc:sldMk cId="3812504971" sldId="2162"/>
            <ac:spMk id="4" creationId="{157868EC-91BF-5769-1AA7-75E51DEB3C92}"/>
          </ac:spMkLst>
        </pc:spChg>
        <pc:spChg chg="add mod">
          <ac:chgData name="Benita  Anandraj" userId="69235f29-2f69-4f29-aece-4a0fd1dc05c7" providerId="ADAL" clId="{67A6D535-83FD-4F52-B2E2-3E77FBA6167F}" dt="2024-05-13T03:43:12.486" v="1718" actId="1038"/>
          <ac:spMkLst>
            <pc:docMk/>
            <pc:sldMk cId="3812504971" sldId="2162"/>
            <ac:spMk id="8" creationId="{0AE7B370-B018-4D82-204B-2FC914E27EFF}"/>
          </ac:spMkLst>
        </pc:spChg>
        <pc:graphicFrameChg chg="add mod">
          <ac:chgData name="Benita  Anandraj" userId="69235f29-2f69-4f29-aece-4a0fd1dc05c7" providerId="ADAL" clId="{67A6D535-83FD-4F52-B2E2-3E77FBA6167F}" dt="2024-05-13T03:43:03.883" v="1710" actId="1036"/>
          <ac:graphicFrameMkLst>
            <pc:docMk/>
            <pc:sldMk cId="3812504971" sldId="2162"/>
            <ac:graphicFrameMk id="7" creationId="{4857BB60-2295-7930-E965-151C4AAFEFDC}"/>
          </ac:graphicFrameMkLst>
        </pc:graphicFrameChg>
      </pc:sldChg>
      <pc:sldChg chg="addSp delSp modSp add del mod delAnim modAnim">
        <pc:chgData name="Benita  Anandraj" userId="69235f29-2f69-4f29-aece-4a0fd1dc05c7" providerId="ADAL" clId="{67A6D535-83FD-4F52-B2E2-3E77FBA6167F}" dt="2024-05-13T07:04:43.657" v="2258" actId="47"/>
        <pc:sldMkLst>
          <pc:docMk/>
          <pc:sldMk cId="4119438420" sldId="2163"/>
        </pc:sldMkLst>
        <pc:spChg chg="mod">
          <ac:chgData name="Benita  Anandraj" userId="69235f29-2f69-4f29-aece-4a0fd1dc05c7" providerId="ADAL" clId="{67A6D535-83FD-4F52-B2E2-3E77FBA6167F}" dt="2024-05-13T07:04:38.299" v="2254" actId="21"/>
          <ac:spMkLst>
            <pc:docMk/>
            <pc:sldMk cId="4119438420" sldId="2163"/>
            <ac:spMk id="2" creationId="{71A1CF12-A82B-1D48-2F5E-BF6EC49B726A}"/>
          </ac:spMkLst>
        </pc:spChg>
        <pc:spChg chg="mod">
          <ac:chgData name="Benita  Anandraj" userId="69235f29-2f69-4f29-aece-4a0fd1dc05c7" providerId="ADAL" clId="{67A6D535-83FD-4F52-B2E2-3E77FBA6167F}" dt="2024-05-13T04:21:02.876" v="2206"/>
          <ac:spMkLst>
            <pc:docMk/>
            <pc:sldMk cId="4119438420" sldId="2163"/>
            <ac:spMk id="3" creationId="{CCE3B4E2-77E0-3831-F246-152C529A4517}"/>
          </ac:spMkLst>
        </pc:spChg>
        <pc:spChg chg="add del mod">
          <ac:chgData name="Benita  Anandraj" userId="69235f29-2f69-4f29-aece-4a0fd1dc05c7" providerId="ADAL" clId="{67A6D535-83FD-4F52-B2E2-3E77FBA6167F}" dt="2024-05-13T07:04:36.173" v="2253" actId="478"/>
          <ac:spMkLst>
            <pc:docMk/>
            <pc:sldMk cId="4119438420" sldId="2163"/>
            <ac:spMk id="8" creationId="{7DDCDD5F-C4BD-5A71-6026-D0E9F8F186DC}"/>
          </ac:spMkLst>
        </pc:spChg>
        <pc:graphicFrameChg chg="add del mod">
          <ac:chgData name="Benita  Anandraj" userId="69235f29-2f69-4f29-aece-4a0fd1dc05c7" providerId="ADAL" clId="{67A6D535-83FD-4F52-B2E2-3E77FBA6167F}" dt="2024-05-13T07:03:47.547" v="2242" actId="21"/>
          <ac:graphicFrameMkLst>
            <pc:docMk/>
            <pc:sldMk cId="4119438420" sldId="2163"/>
            <ac:graphicFrameMk id="7" creationId="{ABBB0F35-8A5C-74C4-5966-12AD829BF21B}"/>
          </ac:graphicFrameMkLst>
        </pc:graphicFrameChg>
      </pc:sldChg>
      <pc:sldChg chg="addSp delSp modSp add mod delAnim modAnim">
        <pc:chgData name="Benita  Anandraj" userId="69235f29-2f69-4f29-aece-4a0fd1dc05c7" providerId="ADAL" clId="{67A6D535-83FD-4F52-B2E2-3E77FBA6167F}" dt="2024-05-13T07:07:23.577" v="2283" actId="123"/>
        <pc:sldMkLst>
          <pc:docMk/>
          <pc:sldMk cId="986734627" sldId="2164"/>
        </pc:sldMkLst>
        <pc:spChg chg="mod">
          <ac:chgData name="Benita  Anandraj" userId="69235f29-2f69-4f29-aece-4a0fd1dc05c7" providerId="ADAL" clId="{67A6D535-83FD-4F52-B2E2-3E77FBA6167F}" dt="2024-05-13T03:44:58.058" v="1746" actId="207"/>
          <ac:spMkLst>
            <pc:docMk/>
            <pc:sldMk cId="986734627" sldId="2164"/>
            <ac:spMk id="2" creationId="{71A1CF12-A82B-1D48-2F5E-BF6EC49B726A}"/>
          </ac:spMkLst>
        </pc:spChg>
        <pc:spChg chg="mod">
          <ac:chgData name="Benita  Anandraj" userId="69235f29-2f69-4f29-aece-4a0fd1dc05c7" providerId="ADAL" clId="{67A6D535-83FD-4F52-B2E2-3E77FBA6167F}" dt="2024-05-13T04:21:05.427" v="2207"/>
          <ac:spMkLst>
            <pc:docMk/>
            <pc:sldMk cId="986734627" sldId="2164"/>
            <ac:spMk id="3" creationId="{CCE3B4E2-77E0-3831-F246-152C529A4517}"/>
          </ac:spMkLst>
        </pc:spChg>
        <pc:spChg chg="add del mod">
          <ac:chgData name="Benita  Anandraj" userId="69235f29-2f69-4f29-aece-4a0fd1dc05c7" providerId="ADAL" clId="{67A6D535-83FD-4F52-B2E2-3E77FBA6167F}" dt="2024-05-13T07:05:00.014" v="2262" actId="478"/>
          <ac:spMkLst>
            <pc:docMk/>
            <pc:sldMk cId="986734627" sldId="2164"/>
            <ac:spMk id="9" creationId="{80EAFF91-6838-F4DE-1238-D3FE180F8A24}"/>
          </ac:spMkLst>
        </pc:spChg>
        <pc:spChg chg="add del mod">
          <ac:chgData name="Benita  Anandraj" userId="69235f29-2f69-4f29-aece-4a0fd1dc05c7" providerId="ADAL" clId="{67A6D535-83FD-4F52-B2E2-3E77FBA6167F}" dt="2024-05-13T07:06:27.466" v="2278" actId="21"/>
          <ac:spMkLst>
            <pc:docMk/>
            <pc:sldMk cId="986734627" sldId="2164"/>
            <ac:spMk id="10" creationId="{50951774-B9FE-90D8-C427-523B70EDA4DB}"/>
          </ac:spMkLst>
        </pc:spChg>
        <pc:spChg chg="add mod">
          <ac:chgData name="Benita  Anandraj" userId="69235f29-2f69-4f29-aece-4a0fd1dc05c7" providerId="ADAL" clId="{67A6D535-83FD-4F52-B2E2-3E77FBA6167F}" dt="2024-05-13T07:07:23.577" v="2283" actId="123"/>
          <ac:spMkLst>
            <pc:docMk/>
            <pc:sldMk cId="986734627" sldId="2164"/>
            <ac:spMk id="12" creationId="{50951774-B9FE-90D8-C427-523B70EDA4DB}"/>
          </ac:spMkLst>
        </pc:spChg>
        <pc:graphicFrameChg chg="add mod">
          <ac:chgData name="Benita  Anandraj" userId="69235f29-2f69-4f29-aece-4a0fd1dc05c7" providerId="ADAL" clId="{67A6D535-83FD-4F52-B2E2-3E77FBA6167F}" dt="2024-05-13T07:06:44.053" v="2280" actId="14100"/>
          <ac:graphicFrameMkLst>
            <pc:docMk/>
            <pc:sldMk cId="986734627" sldId="2164"/>
            <ac:graphicFrameMk id="7" creationId="{FDB0BDCA-5F08-C29F-6363-45A74ADE0898}"/>
          </ac:graphicFrameMkLst>
        </pc:graphicFrameChg>
        <pc:graphicFrameChg chg="add mod">
          <ac:chgData name="Benita  Anandraj" userId="69235f29-2f69-4f29-aece-4a0fd1dc05c7" providerId="ADAL" clId="{67A6D535-83FD-4F52-B2E2-3E77FBA6167F}" dt="2024-05-13T07:05:55.191" v="2272" actId="14100"/>
          <ac:graphicFrameMkLst>
            <pc:docMk/>
            <pc:sldMk cId="986734627" sldId="2164"/>
            <ac:graphicFrameMk id="8" creationId="{5A169BE7-21B1-7052-E8A4-135524B5A524}"/>
          </ac:graphicFrameMkLst>
        </pc:graphicFrameChg>
        <pc:graphicFrameChg chg="add del mod ord">
          <ac:chgData name="Benita  Anandraj" userId="69235f29-2f69-4f29-aece-4a0fd1dc05c7" providerId="ADAL" clId="{67A6D535-83FD-4F52-B2E2-3E77FBA6167F}" dt="2024-05-13T07:06:20.434" v="2277" actId="478"/>
          <ac:graphicFrameMkLst>
            <pc:docMk/>
            <pc:sldMk cId="986734627" sldId="2164"/>
            <ac:graphicFrameMk id="11" creationId="{5900BC74-E720-A9A0-66A3-1D08F54FCC8B}"/>
          </ac:graphicFrameMkLst>
        </pc:graphicFrameChg>
      </pc:sldChg>
      <pc:sldChg chg="addSp modSp add mod modAnim">
        <pc:chgData name="Benita  Anandraj" userId="69235f29-2f69-4f29-aece-4a0fd1dc05c7" providerId="ADAL" clId="{67A6D535-83FD-4F52-B2E2-3E77FBA6167F}" dt="2024-05-13T04:21:07.223" v="2208"/>
        <pc:sldMkLst>
          <pc:docMk/>
          <pc:sldMk cId="3562250421" sldId="2165"/>
        </pc:sldMkLst>
        <pc:spChg chg="mod">
          <ac:chgData name="Benita  Anandraj" userId="69235f29-2f69-4f29-aece-4a0fd1dc05c7" providerId="ADAL" clId="{67A6D535-83FD-4F52-B2E2-3E77FBA6167F}" dt="2024-05-13T03:51:44.409" v="1913" actId="12"/>
          <ac:spMkLst>
            <pc:docMk/>
            <pc:sldMk cId="3562250421" sldId="2165"/>
            <ac:spMk id="2" creationId="{71A1CF12-A82B-1D48-2F5E-BF6EC49B726A}"/>
          </ac:spMkLst>
        </pc:spChg>
        <pc:spChg chg="mod">
          <ac:chgData name="Benita  Anandraj" userId="69235f29-2f69-4f29-aece-4a0fd1dc05c7" providerId="ADAL" clId="{67A6D535-83FD-4F52-B2E2-3E77FBA6167F}" dt="2024-05-13T04:21:07.223" v="2208"/>
          <ac:spMkLst>
            <pc:docMk/>
            <pc:sldMk cId="3562250421" sldId="2165"/>
            <ac:spMk id="3" creationId="{CCE3B4E2-77E0-3831-F246-152C529A4517}"/>
          </ac:spMkLst>
        </pc:spChg>
        <pc:grpChg chg="add mod">
          <ac:chgData name="Benita  Anandraj" userId="69235f29-2f69-4f29-aece-4a0fd1dc05c7" providerId="ADAL" clId="{67A6D535-83FD-4F52-B2E2-3E77FBA6167F}" dt="2024-05-13T03:51:31.401" v="1909" actId="1076"/>
          <ac:grpSpMkLst>
            <pc:docMk/>
            <pc:sldMk cId="3562250421" sldId="2165"/>
            <ac:grpSpMk id="10" creationId="{6925086B-1CA8-1801-857C-BD64884762A3}"/>
          </ac:grpSpMkLst>
        </pc:grpChg>
        <pc:picChg chg="add mod modCrop">
          <ac:chgData name="Benita  Anandraj" userId="69235f29-2f69-4f29-aece-4a0fd1dc05c7" providerId="ADAL" clId="{67A6D535-83FD-4F52-B2E2-3E77FBA6167F}" dt="2024-05-13T03:50:44.258" v="1896" actId="164"/>
          <ac:picMkLst>
            <pc:docMk/>
            <pc:sldMk cId="3562250421" sldId="2165"/>
            <ac:picMk id="7" creationId="{8D581C1D-0EF5-186D-528E-B4813D3361C3}"/>
          </ac:picMkLst>
        </pc:picChg>
        <pc:picChg chg="add mod modCrop">
          <ac:chgData name="Benita  Anandraj" userId="69235f29-2f69-4f29-aece-4a0fd1dc05c7" providerId="ADAL" clId="{67A6D535-83FD-4F52-B2E2-3E77FBA6167F}" dt="2024-05-13T03:50:44.258" v="1896" actId="164"/>
          <ac:picMkLst>
            <pc:docMk/>
            <pc:sldMk cId="3562250421" sldId="2165"/>
            <ac:picMk id="8" creationId="{2B2A1A30-4CE3-1E90-3504-B0A378520B60}"/>
          </ac:picMkLst>
        </pc:picChg>
        <pc:picChg chg="add mod modCrop">
          <ac:chgData name="Benita  Anandraj" userId="69235f29-2f69-4f29-aece-4a0fd1dc05c7" providerId="ADAL" clId="{67A6D535-83FD-4F52-B2E2-3E77FBA6167F}" dt="2024-05-13T03:50:44.258" v="1896" actId="164"/>
          <ac:picMkLst>
            <pc:docMk/>
            <pc:sldMk cId="3562250421" sldId="2165"/>
            <ac:picMk id="9" creationId="{DD454786-5861-51C8-717E-D70095426511}"/>
          </ac:picMkLst>
        </pc:picChg>
      </pc:sldChg>
      <pc:sldChg chg="addSp delSp modSp add mod delAnim modAnim">
        <pc:chgData name="Benita  Anandraj" userId="69235f29-2f69-4f29-aece-4a0fd1dc05c7" providerId="ADAL" clId="{67A6D535-83FD-4F52-B2E2-3E77FBA6167F}" dt="2024-05-13T07:05:19.949" v="2263"/>
        <pc:sldMkLst>
          <pc:docMk/>
          <pc:sldMk cId="1588796885" sldId="2166"/>
        </pc:sldMkLst>
        <pc:spChg chg="mod">
          <ac:chgData name="Benita  Anandraj" userId="69235f29-2f69-4f29-aece-4a0fd1dc05c7" providerId="ADAL" clId="{67A6D535-83FD-4F52-B2E2-3E77FBA6167F}" dt="2024-05-13T07:04:42.417" v="2257" actId="20577"/>
          <ac:spMkLst>
            <pc:docMk/>
            <pc:sldMk cId="1588796885" sldId="2166"/>
            <ac:spMk id="2" creationId="{71A1CF12-A82B-1D48-2F5E-BF6EC49B726A}"/>
          </ac:spMkLst>
        </pc:spChg>
        <pc:spChg chg="mod">
          <ac:chgData name="Benita  Anandraj" userId="69235f29-2f69-4f29-aece-4a0fd1dc05c7" providerId="ADAL" clId="{67A6D535-83FD-4F52-B2E2-3E77FBA6167F}" dt="2024-05-13T07:04:32.290" v="2252"/>
          <ac:spMkLst>
            <pc:docMk/>
            <pc:sldMk cId="1588796885" sldId="2166"/>
            <ac:spMk id="8" creationId="{0AE7B370-B018-4D82-204B-2FC914E27EFF}"/>
          </ac:spMkLst>
        </pc:spChg>
        <pc:graphicFrameChg chg="del">
          <ac:chgData name="Benita  Anandraj" userId="69235f29-2f69-4f29-aece-4a0fd1dc05c7" providerId="ADAL" clId="{67A6D535-83FD-4F52-B2E2-3E77FBA6167F}" dt="2024-05-13T07:04:13.206" v="2250" actId="478"/>
          <ac:graphicFrameMkLst>
            <pc:docMk/>
            <pc:sldMk cId="1588796885" sldId="2166"/>
            <ac:graphicFrameMk id="7" creationId="{4857BB60-2295-7930-E965-151C4AAFEFDC}"/>
          </ac:graphicFrameMkLst>
        </pc:graphicFrameChg>
        <pc:graphicFrameChg chg="add mod ord">
          <ac:chgData name="Benita  Anandraj" userId="69235f29-2f69-4f29-aece-4a0fd1dc05c7" providerId="ADAL" clId="{67A6D535-83FD-4F52-B2E2-3E77FBA6167F}" dt="2024-05-13T07:04:11.455" v="2249" actId="171"/>
          <ac:graphicFrameMkLst>
            <pc:docMk/>
            <pc:sldMk cId="1588796885" sldId="2166"/>
            <ac:graphicFrameMk id="9" creationId="{ABBB0F35-8A5C-74C4-5966-12AD829BF21B}"/>
          </ac:graphicFrameMkLst>
        </pc:graphicFrameChg>
      </pc:sldChg>
      <pc:sldChg chg="addSp modSp add mod modAnim">
        <pc:chgData name="Benita  Anandraj" userId="69235f29-2f69-4f29-aece-4a0fd1dc05c7" providerId="ADAL" clId="{67A6D535-83FD-4F52-B2E2-3E77FBA6167F}" dt="2024-05-13T11:45:25.800" v="2504"/>
        <pc:sldMkLst>
          <pc:docMk/>
          <pc:sldMk cId="539127021" sldId="2167"/>
        </pc:sldMkLst>
        <pc:spChg chg="mod">
          <ac:chgData name="Benita  Anandraj" userId="69235f29-2f69-4f29-aece-4a0fd1dc05c7" providerId="ADAL" clId="{67A6D535-83FD-4F52-B2E2-3E77FBA6167F}" dt="2024-05-13T11:44:42.769" v="2494" actId="14100"/>
          <ac:spMkLst>
            <pc:docMk/>
            <pc:sldMk cId="539127021" sldId="2167"/>
            <ac:spMk id="2" creationId="{504D3066-6363-DB0F-59C7-65E0426CC184}"/>
          </ac:spMkLst>
        </pc:spChg>
        <pc:spChg chg="add mod">
          <ac:chgData name="Benita  Anandraj" userId="69235f29-2f69-4f29-aece-4a0fd1dc05c7" providerId="ADAL" clId="{67A6D535-83FD-4F52-B2E2-3E77FBA6167F}" dt="2024-05-13T11:45:17.578" v="2502" actId="14100"/>
          <ac:spMkLst>
            <pc:docMk/>
            <pc:sldMk cId="539127021" sldId="2167"/>
            <ac:spMk id="7" creationId="{E461C467-17AB-3388-BFF1-9EDC997C3148}"/>
          </ac:spMkLst>
        </pc:spChg>
      </pc:sldChg>
      <pc:sldChg chg="addSp modSp add del mod">
        <pc:chgData name="Benita  Anandraj" userId="69235f29-2f69-4f29-aece-4a0fd1dc05c7" providerId="ADAL" clId="{67A6D535-83FD-4F52-B2E2-3E77FBA6167F}" dt="2024-05-13T11:30:19.918" v="2299" actId="47"/>
        <pc:sldMkLst>
          <pc:docMk/>
          <pc:sldMk cId="573037482" sldId="2167"/>
        </pc:sldMkLst>
        <pc:spChg chg="mod">
          <ac:chgData name="Benita  Anandraj" userId="69235f29-2f69-4f29-aece-4a0fd1dc05c7" providerId="ADAL" clId="{67A6D535-83FD-4F52-B2E2-3E77FBA6167F}" dt="2024-05-13T11:29:36.916" v="2285" actId="6549"/>
          <ac:spMkLst>
            <pc:docMk/>
            <pc:sldMk cId="573037482" sldId="2167"/>
            <ac:spMk id="2" creationId="{504D3066-6363-DB0F-59C7-65E0426CC184}"/>
          </ac:spMkLst>
        </pc:spChg>
        <pc:spChg chg="add mod">
          <ac:chgData name="Benita  Anandraj" userId="69235f29-2f69-4f29-aece-4a0fd1dc05c7" providerId="ADAL" clId="{67A6D535-83FD-4F52-B2E2-3E77FBA6167F}" dt="2024-05-13T11:30:16.476" v="2298" actId="1076"/>
          <ac:spMkLst>
            <pc:docMk/>
            <pc:sldMk cId="573037482" sldId="2167"/>
            <ac:spMk id="8" creationId="{49F7D2BC-C404-5342-F0A5-CD47589E9A40}"/>
          </ac:spMkLst>
        </pc:spChg>
        <pc:picChg chg="add mod">
          <ac:chgData name="Benita  Anandraj" userId="69235f29-2f69-4f29-aece-4a0fd1dc05c7" providerId="ADAL" clId="{67A6D535-83FD-4F52-B2E2-3E77FBA6167F}" dt="2024-05-13T11:29:52.527" v="2289" actId="14100"/>
          <ac:picMkLst>
            <pc:docMk/>
            <pc:sldMk cId="573037482" sldId="2167"/>
            <ac:picMk id="1026" creationId="{F05DC39D-52C8-6495-3877-49B7A2FCC106}"/>
          </ac:picMkLst>
        </pc:picChg>
      </pc:sldChg>
      <pc:sldChg chg="modSp add mod">
        <pc:chgData name="Benita  Anandraj" userId="69235f29-2f69-4f29-aece-4a0fd1dc05c7" providerId="ADAL" clId="{67A6D535-83FD-4F52-B2E2-3E77FBA6167F}" dt="2024-05-13T11:46:58.336" v="2538" actId="14100"/>
        <pc:sldMkLst>
          <pc:docMk/>
          <pc:sldMk cId="3568612190" sldId="2168"/>
        </pc:sldMkLst>
        <pc:spChg chg="mod">
          <ac:chgData name="Benita  Anandraj" userId="69235f29-2f69-4f29-aece-4a0fd1dc05c7" providerId="ADAL" clId="{67A6D535-83FD-4F52-B2E2-3E77FBA6167F}" dt="2024-05-13T11:46:58.336" v="2538" actId="14100"/>
          <ac:spMkLst>
            <pc:docMk/>
            <pc:sldMk cId="3568612190" sldId="2168"/>
            <ac:spMk id="2" creationId="{504D3066-6363-DB0F-59C7-65E0426CC184}"/>
          </ac:spMkLst>
        </pc:spChg>
      </pc:sldChg>
    </pc:docChg>
  </pc:docChgLst>
  <pc:docChgLst>
    <pc:chgData name="Manikandan Ramasamy" userId="S::manikandan.ramasamy@smartcliff.in::9cb6ef43-50de-43f1-a4c1-7998bfbbfc81" providerId="AD" clId="Web-{FA42D931-978D-CEC2-08C0-9C46625D9A0F}"/>
    <pc:docChg chg="modSld">
      <pc:chgData name="Manikandan Ramasamy" userId="S::manikandan.ramasamy@smartcliff.in::9cb6ef43-50de-43f1-a4c1-7998bfbbfc81" providerId="AD" clId="Web-{FA42D931-978D-CEC2-08C0-9C46625D9A0F}" dt="2024-04-05T09:54:44.033" v="3" actId="20577"/>
      <pc:docMkLst>
        <pc:docMk/>
      </pc:docMkLst>
      <pc:sldChg chg="modSp">
        <pc:chgData name="Manikandan Ramasamy" userId="S::manikandan.ramasamy@smartcliff.in::9cb6ef43-50de-43f1-a4c1-7998bfbbfc81" providerId="AD" clId="Web-{FA42D931-978D-CEC2-08C0-9C46625D9A0F}" dt="2024-04-05T09:54:44.033" v="3" actId="20577"/>
        <pc:sldMkLst>
          <pc:docMk/>
          <pc:sldMk cId="1515442275" sldId="2113"/>
        </pc:sldMkLst>
        <pc:spChg chg="mod">
          <ac:chgData name="Manikandan Ramasamy" userId="S::manikandan.ramasamy@smartcliff.in::9cb6ef43-50de-43f1-a4c1-7998bfbbfc81" providerId="AD" clId="Web-{FA42D931-978D-CEC2-08C0-9C46625D9A0F}" dt="2024-04-05T09:54:44.033" v="3" actId="20577"/>
          <ac:spMkLst>
            <pc:docMk/>
            <pc:sldMk cId="1515442275" sldId="2113"/>
            <ac:spMk id="3" creationId="{647F3807-54CE-EB32-3430-59D9B054DF75}"/>
          </ac:spMkLst>
        </pc:spChg>
      </pc:sldChg>
    </pc:docChg>
  </pc:docChgLst>
  <pc:docChgLst>
    <pc:chgData name="Benita  Anandraj" userId="69235f29-2f69-4f29-aece-4a0fd1dc05c7" providerId="ADAL" clId="{02BE59BC-0CDA-4A45-8D41-41E28B648837}"/>
    <pc:docChg chg="undo custSel addSld delSld modSld">
      <pc:chgData name="Benita  Anandraj" userId="69235f29-2f69-4f29-aece-4a0fd1dc05c7" providerId="ADAL" clId="{02BE59BC-0CDA-4A45-8D41-41E28B648837}" dt="2024-06-20T09:13:20.856" v="484" actId="113"/>
      <pc:docMkLst>
        <pc:docMk/>
      </pc:docMkLst>
      <pc:sldChg chg="modSp add mod">
        <pc:chgData name="Benita  Anandraj" userId="69235f29-2f69-4f29-aece-4a0fd1dc05c7" providerId="ADAL" clId="{02BE59BC-0CDA-4A45-8D41-41E28B648837}" dt="2024-06-20T05:47:21.163" v="387" actId="14100"/>
        <pc:sldMkLst>
          <pc:docMk/>
          <pc:sldMk cId="907530934" sldId="1706"/>
        </pc:sldMkLst>
        <pc:spChg chg="mod">
          <ac:chgData name="Benita  Anandraj" userId="69235f29-2f69-4f29-aece-4a0fd1dc05c7" providerId="ADAL" clId="{02BE59BC-0CDA-4A45-8D41-41E28B648837}" dt="2024-06-20T04:57:45.738" v="52" actId="20577"/>
          <ac:spMkLst>
            <pc:docMk/>
            <pc:sldMk cId="907530934" sldId="1706"/>
            <ac:spMk id="3" creationId="{9692F0E7-2B6F-4DDC-8BEA-0AC17434B983}"/>
          </ac:spMkLst>
        </pc:spChg>
        <pc:spChg chg="mod">
          <ac:chgData name="Benita  Anandraj" userId="69235f29-2f69-4f29-aece-4a0fd1dc05c7" providerId="ADAL" clId="{02BE59BC-0CDA-4A45-8D41-41E28B648837}" dt="2024-06-20T05:40:53.858" v="127" actId="20577"/>
          <ac:spMkLst>
            <pc:docMk/>
            <pc:sldMk cId="907530934" sldId="1706"/>
            <ac:spMk id="4" creationId="{AB679DD6-BB4D-4DB2-858F-3D89BDEEACF9}"/>
          </ac:spMkLst>
        </pc:spChg>
        <pc:spChg chg="mod">
          <ac:chgData name="Benita  Anandraj" userId="69235f29-2f69-4f29-aece-4a0fd1dc05c7" providerId="ADAL" clId="{02BE59BC-0CDA-4A45-8D41-41E28B648837}" dt="2024-06-20T05:47:21.163" v="387" actId="14100"/>
          <ac:spMkLst>
            <pc:docMk/>
            <pc:sldMk cId="907530934" sldId="1706"/>
            <ac:spMk id="7" creationId="{4FC23425-40B7-45B4-8F68-158AB3FF8B5A}"/>
          </ac:spMkLst>
        </pc:spChg>
        <pc:spChg chg="mod">
          <ac:chgData name="Benita  Anandraj" userId="69235f29-2f69-4f29-aece-4a0fd1dc05c7" providerId="ADAL" clId="{02BE59BC-0CDA-4A45-8D41-41E28B648837}" dt="2024-06-20T05:47:16.032" v="386" actId="208"/>
          <ac:spMkLst>
            <pc:docMk/>
            <pc:sldMk cId="907530934" sldId="1706"/>
            <ac:spMk id="15" creationId="{C286BAA2-C8EA-449E-9B74-BAF6FE85589F}"/>
          </ac:spMkLst>
        </pc:spChg>
      </pc:sldChg>
      <pc:sldChg chg="modSp mod">
        <pc:chgData name="Benita  Anandraj" userId="69235f29-2f69-4f29-aece-4a0fd1dc05c7" providerId="ADAL" clId="{02BE59BC-0CDA-4A45-8D41-41E28B648837}" dt="2024-06-20T05:44:57.351" v="304"/>
        <pc:sldMkLst>
          <pc:docMk/>
          <pc:sldMk cId="3307659810" sldId="1755"/>
        </pc:sldMkLst>
        <pc:spChg chg="mod">
          <ac:chgData name="Benita  Anandraj" userId="69235f29-2f69-4f29-aece-4a0fd1dc05c7" providerId="ADAL" clId="{02BE59BC-0CDA-4A45-8D41-41E28B648837}" dt="2024-06-20T05:44:57.351" v="304"/>
          <ac:spMkLst>
            <pc:docMk/>
            <pc:sldMk cId="3307659810" sldId="1755"/>
            <ac:spMk id="3" creationId="{9692F0E7-2B6F-4DDC-8BEA-0AC17434B983}"/>
          </ac:spMkLst>
        </pc:spChg>
      </pc:sldChg>
      <pc:sldChg chg="modSp mod">
        <pc:chgData name="Benita  Anandraj" userId="69235f29-2f69-4f29-aece-4a0fd1dc05c7" providerId="ADAL" clId="{02BE59BC-0CDA-4A45-8D41-41E28B648837}" dt="2024-06-20T05:42:05.856" v="231"/>
        <pc:sldMkLst>
          <pc:docMk/>
          <pc:sldMk cId="1544697277" sldId="1833"/>
        </pc:sldMkLst>
        <pc:spChg chg="mod">
          <ac:chgData name="Benita  Anandraj" userId="69235f29-2f69-4f29-aece-4a0fd1dc05c7" providerId="ADAL" clId="{02BE59BC-0CDA-4A45-8D41-41E28B648837}" dt="2024-06-20T05:42:05.856" v="231"/>
          <ac:spMkLst>
            <pc:docMk/>
            <pc:sldMk cId="1544697277" sldId="1833"/>
            <ac:spMk id="4" creationId="{AB679DD6-BB4D-4DB2-858F-3D89BDEEACF9}"/>
          </ac:spMkLst>
        </pc:spChg>
      </pc:sldChg>
      <pc:sldChg chg="modSp mod">
        <pc:chgData name="Benita  Anandraj" userId="69235f29-2f69-4f29-aece-4a0fd1dc05c7" providerId="ADAL" clId="{02BE59BC-0CDA-4A45-8D41-41E28B648837}" dt="2024-06-20T05:42:09.095" v="232"/>
        <pc:sldMkLst>
          <pc:docMk/>
          <pc:sldMk cId="2832602554" sldId="1834"/>
        </pc:sldMkLst>
        <pc:spChg chg="mod">
          <ac:chgData name="Benita  Anandraj" userId="69235f29-2f69-4f29-aece-4a0fd1dc05c7" providerId="ADAL" clId="{02BE59BC-0CDA-4A45-8D41-41E28B648837}" dt="2024-06-20T05:42:09.095" v="232"/>
          <ac:spMkLst>
            <pc:docMk/>
            <pc:sldMk cId="2832602554" sldId="1834"/>
            <ac:spMk id="4" creationId="{AB679DD6-BB4D-4DB2-858F-3D89BDEEACF9}"/>
          </ac:spMkLst>
        </pc:spChg>
      </pc:sldChg>
      <pc:sldChg chg="modSp mod">
        <pc:chgData name="Benita  Anandraj" userId="69235f29-2f69-4f29-aece-4a0fd1dc05c7" providerId="ADAL" clId="{02BE59BC-0CDA-4A45-8D41-41E28B648837}" dt="2024-06-20T05:38:51.724" v="101" actId="20577"/>
        <pc:sldMkLst>
          <pc:docMk/>
          <pc:sldMk cId="1515442275" sldId="2113"/>
        </pc:sldMkLst>
        <pc:spChg chg="mod">
          <ac:chgData name="Benita  Anandraj" userId="69235f29-2f69-4f29-aece-4a0fd1dc05c7" providerId="ADAL" clId="{02BE59BC-0CDA-4A45-8D41-41E28B648837}" dt="2024-06-20T05:38:51.724" v="101" actId="20577"/>
          <ac:spMkLst>
            <pc:docMk/>
            <pc:sldMk cId="1515442275" sldId="2113"/>
            <ac:spMk id="3" creationId="{647F3807-54CE-EB32-3430-59D9B054DF75}"/>
          </ac:spMkLst>
        </pc:spChg>
      </pc:sldChg>
      <pc:sldChg chg="addSp modSp mod modAnim">
        <pc:chgData name="Benita  Anandraj" userId="69235f29-2f69-4f29-aece-4a0fd1dc05c7" providerId="ADAL" clId="{02BE59BC-0CDA-4A45-8D41-41E28B648837}" dt="2024-06-20T09:07:07.648" v="470" actId="113"/>
        <pc:sldMkLst>
          <pc:docMk/>
          <pc:sldMk cId="538326585" sldId="2114"/>
        </pc:sldMkLst>
        <pc:spChg chg="mod">
          <ac:chgData name="Benita  Anandraj" userId="69235f29-2f69-4f29-aece-4a0fd1dc05c7" providerId="ADAL" clId="{02BE59BC-0CDA-4A45-8D41-41E28B648837}" dt="2024-06-20T09:07:07.648" v="470" actId="113"/>
          <ac:spMkLst>
            <pc:docMk/>
            <pc:sldMk cId="538326585" sldId="2114"/>
            <ac:spMk id="2" creationId="{2DCFB13F-E027-5F14-421E-0083B19EA457}"/>
          </ac:spMkLst>
        </pc:spChg>
        <pc:spChg chg="add mod">
          <ac:chgData name="Benita  Anandraj" userId="69235f29-2f69-4f29-aece-4a0fd1dc05c7" providerId="ADAL" clId="{02BE59BC-0CDA-4A45-8D41-41E28B648837}" dt="2024-06-20T09:05:44.083" v="464" actId="208"/>
          <ac:spMkLst>
            <pc:docMk/>
            <pc:sldMk cId="538326585" sldId="2114"/>
            <ac:spMk id="7" creationId="{1DCB94D5-F944-AC88-521D-4E58C34D4290}"/>
          </ac:spMkLst>
        </pc:spChg>
      </pc:sldChg>
      <pc:sldChg chg="modSp mod">
        <pc:chgData name="Benita  Anandraj" userId="69235f29-2f69-4f29-aece-4a0fd1dc05c7" providerId="ADAL" clId="{02BE59BC-0CDA-4A45-8D41-41E28B648837}" dt="2024-06-20T09:00:43.615" v="459" actId="403"/>
        <pc:sldMkLst>
          <pc:docMk/>
          <pc:sldMk cId="35896890" sldId="2115"/>
        </pc:sldMkLst>
        <pc:spChg chg="mod">
          <ac:chgData name="Benita  Anandraj" userId="69235f29-2f69-4f29-aece-4a0fd1dc05c7" providerId="ADAL" clId="{02BE59BC-0CDA-4A45-8D41-41E28B648837}" dt="2024-06-20T05:38:57.638" v="107" actId="20577"/>
          <ac:spMkLst>
            <pc:docMk/>
            <pc:sldMk cId="35896890" sldId="2115"/>
            <ac:spMk id="2" creationId="{0BC35FAE-54EC-9288-641D-5295A8F4500F}"/>
          </ac:spMkLst>
        </pc:spChg>
        <pc:spChg chg="mod">
          <ac:chgData name="Benita  Anandraj" userId="69235f29-2f69-4f29-aece-4a0fd1dc05c7" providerId="ADAL" clId="{02BE59BC-0CDA-4A45-8D41-41E28B648837}" dt="2024-06-20T09:00:43.615" v="459" actId="403"/>
          <ac:spMkLst>
            <pc:docMk/>
            <pc:sldMk cId="35896890" sldId="2115"/>
            <ac:spMk id="5" creationId="{6B4DCFD7-2741-47DE-7D07-3BE48C85994B}"/>
          </ac:spMkLst>
        </pc:spChg>
      </pc:sldChg>
      <pc:sldChg chg="del">
        <pc:chgData name="Benita  Anandraj" userId="69235f29-2f69-4f29-aece-4a0fd1dc05c7" providerId="ADAL" clId="{02BE59BC-0CDA-4A45-8D41-41E28B648837}" dt="2024-06-20T08:58:28.725" v="458" actId="47"/>
        <pc:sldMkLst>
          <pc:docMk/>
          <pc:sldMk cId="2762046590" sldId="2125"/>
        </pc:sldMkLst>
      </pc:sldChg>
      <pc:sldChg chg="addSp modSp mod modAnim">
        <pc:chgData name="Benita  Anandraj" userId="69235f29-2f69-4f29-aece-4a0fd1dc05c7" providerId="ADAL" clId="{02BE59BC-0CDA-4A45-8D41-41E28B648837}" dt="2024-06-20T09:07:28.080" v="472" actId="1076"/>
        <pc:sldMkLst>
          <pc:docMk/>
          <pc:sldMk cId="2331191737" sldId="2127"/>
        </pc:sldMkLst>
        <pc:spChg chg="add mod">
          <ac:chgData name="Benita  Anandraj" userId="69235f29-2f69-4f29-aece-4a0fd1dc05c7" providerId="ADAL" clId="{02BE59BC-0CDA-4A45-8D41-41E28B648837}" dt="2024-06-20T09:07:28.080" v="472" actId="1076"/>
          <ac:spMkLst>
            <pc:docMk/>
            <pc:sldMk cId="2331191737" sldId="2127"/>
            <ac:spMk id="7" creationId="{0B5529A8-708D-BAFF-FECC-B7F61863322E}"/>
          </ac:spMkLst>
        </pc:spChg>
      </pc:sldChg>
      <pc:sldChg chg="del">
        <pc:chgData name="Benita  Anandraj" userId="69235f29-2f69-4f29-aece-4a0fd1dc05c7" providerId="ADAL" clId="{02BE59BC-0CDA-4A45-8D41-41E28B648837}" dt="2024-06-20T04:57:20.256" v="15" actId="47"/>
        <pc:sldMkLst>
          <pc:docMk/>
          <pc:sldMk cId="2196804361" sldId="2128"/>
        </pc:sldMkLst>
      </pc:sldChg>
      <pc:sldChg chg="modSp mod">
        <pc:chgData name="Benita  Anandraj" userId="69235f29-2f69-4f29-aece-4a0fd1dc05c7" providerId="ADAL" clId="{02BE59BC-0CDA-4A45-8D41-41E28B648837}" dt="2024-06-20T05:41:05.373" v="152" actId="20577"/>
        <pc:sldMkLst>
          <pc:docMk/>
          <pc:sldMk cId="2318802080" sldId="2129"/>
        </pc:sldMkLst>
        <pc:spChg chg="mod">
          <ac:chgData name="Benita  Anandraj" userId="69235f29-2f69-4f29-aece-4a0fd1dc05c7" providerId="ADAL" clId="{02BE59BC-0CDA-4A45-8D41-41E28B648837}" dt="2024-06-20T05:41:05.373" v="152" actId="20577"/>
          <ac:spMkLst>
            <pc:docMk/>
            <pc:sldMk cId="2318802080" sldId="2129"/>
            <ac:spMk id="4" creationId="{150CF0BF-571B-F1E6-9BE9-C969D16ECB26}"/>
          </ac:spMkLst>
        </pc:spChg>
      </pc:sldChg>
      <pc:sldChg chg="modSp mod">
        <pc:chgData name="Benita  Anandraj" userId="69235f29-2f69-4f29-aece-4a0fd1dc05c7" providerId="ADAL" clId="{02BE59BC-0CDA-4A45-8D41-41E28B648837}" dt="2024-06-20T05:41:29.145" v="191" actId="6549"/>
        <pc:sldMkLst>
          <pc:docMk/>
          <pc:sldMk cId="1265905457" sldId="2130"/>
        </pc:sldMkLst>
        <pc:spChg chg="mod">
          <ac:chgData name="Benita  Anandraj" userId="69235f29-2f69-4f29-aece-4a0fd1dc05c7" providerId="ADAL" clId="{02BE59BC-0CDA-4A45-8D41-41E28B648837}" dt="2024-06-20T05:41:29.145" v="191" actId="6549"/>
          <ac:spMkLst>
            <pc:docMk/>
            <pc:sldMk cId="1265905457" sldId="2130"/>
            <ac:spMk id="4" creationId="{150CF0BF-571B-F1E6-9BE9-C969D16ECB26}"/>
          </ac:spMkLst>
        </pc:spChg>
      </pc:sldChg>
      <pc:sldChg chg="modSp mod">
        <pc:chgData name="Benita  Anandraj" userId="69235f29-2f69-4f29-aece-4a0fd1dc05c7" providerId="ADAL" clId="{02BE59BC-0CDA-4A45-8D41-41E28B648837}" dt="2024-06-20T05:41:33.457" v="192"/>
        <pc:sldMkLst>
          <pc:docMk/>
          <pc:sldMk cId="2943570515" sldId="2131"/>
        </pc:sldMkLst>
        <pc:spChg chg="mod">
          <ac:chgData name="Benita  Anandraj" userId="69235f29-2f69-4f29-aece-4a0fd1dc05c7" providerId="ADAL" clId="{02BE59BC-0CDA-4A45-8D41-41E28B648837}" dt="2024-06-20T05:41:33.457" v="192"/>
          <ac:spMkLst>
            <pc:docMk/>
            <pc:sldMk cId="2943570515" sldId="2131"/>
            <ac:spMk id="4" creationId="{150CF0BF-571B-F1E6-9BE9-C969D16ECB26}"/>
          </ac:spMkLst>
        </pc:spChg>
      </pc:sldChg>
      <pc:sldChg chg="modSp mod">
        <pc:chgData name="Benita  Anandraj" userId="69235f29-2f69-4f29-aece-4a0fd1dc05c7" providerId="ADAL" clId="{02BE59BC-0CDA-4A45-8D41-41E28B648837}" dt="2024-06-20T05:41:35.768" v="193"/>
        <pc:sldMkLst>
          <pc:docMk/>
          <pc:sldMk cId="490185466" sldId="2132"/>
        </pc:sldMkLst>
        <pc:spChg chg="mod">
          <ac:chgData name="Benita  Anandraj" userId="69235f29-2f69-4f29-aece-4a0fd1dc05c7" providerId="ADAL" clId="{02BE59BC-0CDA-4A45-8D41-41E28B648837}" dt="2024-06-20T05:41:35.768" v="193"/>
          <ac:spMkLst>
            <pc:docMk/>
            <pc:sldMk cId="490185466" sldId="2132"/>
            <ac:spMk id="4" creationId="{150CF0BF-571B-F1E6-9BE9-C969D16ECB26}"/>
          </ac:spMkLst>
        </pc:spChg>
      </pc:sldChg>
      <pc:sldChg chg="modSp mod">
        <pc:chgData name="Benita  Anandraj" userId="69235f29-2f69-4f29-aece-4a0fd1dc05c7" providerId="ADAL" clId="{02BE59BC-0CDA-4A45-8D41-41E28B648837}" dt="2024-06-20T05:41:38.423" v="194"/>
        <pc:sldMkLst>
          <pc:docMk/>
          <pc:sldMk cId="87802204" sldId="2133"/>
        </pc:sldMkLst>
        <pc:spChg chg="mod">
          <ac:chgData name="Benita  Anandraj" userId="69235f29-2f69-4f29-aece-4a0fd1dc05c7" providerId="ADAL" clId="{02BE59BC-0CDA-4A45-8D41-41E28B648837}" dt="2024-06-20T05:41:38.423" v="194"/>
          <ac:spMkLst>
            <pc:docMk/>
            <pc:sldMk cId="87802204" sldId="2133"/>
            <ac:spMk id="4" creationId="{150CF0BF-571B-F1E6-9BE9-C969D16ECB26}"/>
          </ac:spMkLst>
        </pc:spChg>
      </pc:sldChg>
      <pc:sldChg chg="modSp mod modAnim">
        <pc:chgData name="Benita  Anandraj" userId="69235f29-2f69-4f29-aece-4a0fd1dc05c7" providerId="ADAL" clId="{02BE59BC-0CDA-4A45-8D41-41E28B648837}" dt="2024-06-20T05:41:52.523" v="228" actId="6549"/>
        <pc:sldMkLst>
          <pc:docMk/>
          <pc:sldMk cId="3006328226" sldId="2134"/>
        </pc:sldMkLst>
        <pc:spChg chg="mod">
          <ac:chgData name="Benita  Anandraj" userId="69235f29-2f69-4f29-aece-4a0fd1dc05c7" providerId="ADAL" clId="{02BE59BC-0CDA-4A45-8D41-41E28B648837}" dt="2024-06-20T05:41:52.523" v="228" actId="6549"/>
          <ac:spMkLst>
            <pc:docMk/>
            <pc:sldMk cId="3006328226" sldId="2134"/>
            <ac:spMk id="2" creationId="{6B2E2D97-3731-AA96-3812-934AA53FC598}"/>
          </ac:spMkLst>
        </pc:spChg>
        <pc:spChg chg="mod">
          <ac:chgData name="Benita  Anandraj" userId="69235f29-2f69-4f29-aece-4a0fd1dc05c7" providerId="ADAL" clId="{02BE59BC-0CDA-4A45-8D41-41E28B648837}" dt="2024-06-20T05:41:50.256" v="224" actId="20577"/>
          <ac:spMkLst>
            <pc:docMk/>
            <pc:sldMk cId="3006328226" sldId="2134"/>
            <ac:spMk id="4" creationId="{150CF0BF-571B-F1E6-9BE9-C969D16ECB26}"/>
          </ac:spMkLst>
        </pc:spChg>
      </pc:sldChg>
      <pc:sldChg chg="modSp mod">
        <pc:chgData name="Benita  Anandraj" userId="69235f29-2f69-4f29-aece-4a0fd1dc05c7" providerId="ADAL" clId="{02BE59BC-0CDA-4A45-8D41-41E28B648837}" dt="2024-06-20T05:41:59.035" v="229"/>
        <pc:sldMkLst>
          <pc:docMk/>
          <pc:sldMk cId="2043528757" sldId="2135"/>
        </pc:sldMkLst>
        <pc:spChg chg="mod">
          <ac:chgData name="Benita  Anandraj" userId="69235f29-2f69-4f29-aece-4a0fd1dc05c7" providerId="ADAL" clId="{02BE59BC-0CDA-4A45-8D41-41E28B648837}" dt="2024-06-20T05:41:59.035" v="229"/>
          <ac:spMkLst>
            <pc:docMk/>
            <pc:sldMk cId="2043528757" sldId="2135"/>
            <ac:spMk id="4" creationId="{150CF0BF-571B-F1E6-9BE9-C969D16ECB26}"/>
          </ac:spMkLst>
        </pc:spChg>
      </pc:sldChg>
      <pc:sldChg chg="modSp mod">
        <pc:chgData name="Benita  Anandraj" userId="69235f29-2f69-4f29-aece-4a0fd1dc05c7" providerId="ADAL" clId="{02BE59BC-0CDA-4A45-8D41-41E28B648837}" dt="2024-06-20T05:42:02.453" v="230"/>
        <pc:sldMkLst>
          <pc:docMk/>
          <pc:sldMk cId="2650450905" sldId="2136"/>
        </pc:sldMkLst>
        <pc:spChg chg="mod">
          <ac:chgData name="Benita  Anandraj" userId="69235f29-2f69-4f29-aece-4a0fd1dc05c7" providerId="ADAL" clId="{02BE59BC-0CDA-4A45-8D41-41E28B648837}" dt="2024-06-20T05:42:02.453" v="230"/>
          <ac:spMkLst>
            <pc:docMk/>
            <pc:sldMk cId="2650450905" sldId="2136"/>
            <ac:spMk id="4" creationId="{150CF0BF-571B-F1E6-9BE9-C969D16ECB26}"/>
          </ac:spMkLst>
        </pc:spChg>
      </pc:sldChg>
      <pc:sldChg chg="delSp modSp mod">
        <pc:chgData name="Benita  Anandraj" userId="69235f29-2f69-4f29-aece-4a0fd1dc05c7" providerId="ADAL" clId="{02BE59BC-0CDA-4A45-8D41-41E28B648837}" dt="2024-06-20T05:40:39.414" v="108" actId="478"/>
        <pc:sldMkLst>
          <pc:docMk/>
          <pc:sldMk cId="2164955686" sldId="2137"/>
        </pc:sldMkLst>
        <pc:spChg chg="mod">
          <ac:chgData name="Benita  Anandraj" userId="69235f29-2f69-4f29-aece-4a0fd1dc05c7" providerId="ADAL" clId="{02BE59BC-0CDA-4A45-8D41-41E28B648837}" dt="2024-06-20T04:27:21.915" v="13" actId="20577"/>
          <ac:spMkLst>
            <pc:docMk/>
            <pc:sldMk cId="2164955686" sldId="2137"/>
            <ac:spMk id="2" creationId="{504D3066-6363-DB0F-59C7-65E0426CC184}"/>
          </ac:spMkLst>
        </pc:spChg>
        <pc:spChg chg="del">
          <ac:chgData name="Benita  Anandraj" userId="69235f29-2f69-4f29-aece-4a0fd1dc05c7" providerId="ADAL" clId="{02BE59BC-0CDA-4A45-8D41-41E28B648837}" dt="2024-06-20T05:40:39.414" v="108" actId="478"/>
          <ac:spMkLst>
            <pc:docMk/>
            <pc:sldMk cId="2164955686" sldId="2137"/>
            <ac:spMk id="4" creationId="{F5DCDA55-934D-A593-1640-A11F25CC1B1F}"/>
          </ac:spMkLst>
        </pc:spChg>
      </pc:sldChg>
      <pc:sldChg chg="modSp mod addAnim delAnim">
        <pc:chgData name="Benita  Anandraj" userId="69235f29-2f69-4f29-aece-4a0fd1dc05c7" providerId="ADAL" clId="{02BE59BC-0CDA-4A45-8D41-41E28B648837}" dt="2024-06-20T05:48:07.872" v="395" actId="21"/>
        <pc:sldMkLst>
          <pc:docMk/>
          <pc:sldMk cId="551367304" sldId="2141"/>
        </pc:sldMkLst>
        <pc:spChg chg="mod">
          <ac:chgData name="Benita  Anandraj" userId="69235f29-2f69-4f29-aece-4a0fd1dc05c7" providerId="ADAL" clId="{02BE59BC-0CDA-4A45-8D41-41E28B648837}" dt="2024-06-20T05:48:07.872" v="395" actId="21"/>
          <ac:spMkLst>
            <pc:docMk/>
            <pc:sldMk cId="551367304" sldId="2141"/>
            <ac:spMk id="2" creationId="{66B52C3B-E14A-44ED-9F95-822EC9463FD6}"/>
          </ac:spMkLst>
        </pc:spChg>
      </pc:sldChg>
      <pc:sldChg chg="del">
        <pc:chgData name="Benita  Anandraj" userId="69235f29-2f69-4f29-aece-4a0fd1dc05c7" providerId="ADAL" clId="{02BE59BC-0CDA-4A45-8D41-41E28B648837}" dt="2024-06-20T05:43:56.208" v="286" actId="47"/>
        <pc:sldMkLst>
          <pc:docMk/>
          <pc:sldMk cId="3808828862" sldId="2147"/>
        </pc:sldMkLst>
      </pc:sldChg>
      <pc:sldChg chg="modSp mod">
        <pc:chgData name="Benita  Anandraj" userId="69235f29-2f69-4f29-aece-4a0fd1dc05c7" providerId="ADAL" clId="{02BE59BC-0CDA-4A45-8D41-41E28B648837}" dt="2024-06-20T05:42:40.757" v="270" actId="20577"/>
        <pc:sldMkLst>
          <pc:docMk/>
          <pc:sldMk cId="308640499" sldId="2148"/>
        </pc:sldMkLst>
        <pc:spChg chg="mod">
          <ac:chgData name="Benita  Anandraj" userId="69235f29-2f69-4f29-aece-4a0fd1dc05c7" providerId="ADAL" clId="{02BE59BC-0CDA-4A45-8D41-41E28B648837}" dt="2024-06-20T05:42:33.692" v="254" actId="20577"/>
          <ac:spMkLst>
            <pc:docMk/>
            <pc:sldMk cId="308640499" sldId="2148"/>
            <ac:spMk id="3" creationId="{CCE3B4E2-77E0-3831-F246-152C529A4517}"/>
          </ac:spMkLst>
        </pc:spChg>
        <pc:spChg chg="mod">
          <ac:chgData name="Benita  Anandraj" userId="69235f29-2f69-4f29-aece-4a0fd1dc05c7" providerId="ADAL" clId="{02BE59BC-0CDA-4A45-8D41-41E28B648837}" dt="2024-06-20T05:42:40.757" v="270" actId="20577"/>
          <ac:spMkLst>
            <pc:docMk/>
            <pc:sldMk cId="308640499" sldId="2148"/>
            <ac:spMk id="4" creationId="{157868EC-91BF-5769-1AA7-75E51DEB3C92}"/>
          </ac:spMkLst>
        </pc:spChg>
      </pc:sldChg>
      <pc:sldChg chg="modSp mod">
        <pc:chgData name="Benita  Anandraj" userId="69235f29-2f69-4f29-aece-4a0fd1dc05c7" providerId="ADAL" clId="{02BE59BC-0CDA-4A45-8D41-41E28B648837}" dt="2024-06-20T09:08:56.446" v="475" actId="113"/>
        <pc:sldMkLst>
          <pc:docMk/>
          <pc:sldMk cId="3476096891" sldId="2149"/>
        </pc:sldMkLst>
        <pc:spChg chg="mod">
          <ac:chgData name="Benita  Anandraj" userId="69235f29-2f69-4f29-aece-4a0fd1dc05c7" providerId="ADAL" clId="{02BE59BC-0CDA-4A45-8D41-41E28B648837}" dt="2024-06-20T09:08:56.446" v="475" actId="113"/>
          <ac:spMkLst>
            <pc:docMk/>
            <pc:sldMk cId="3476096891" sldId="2149"/>
            <ac:spMk id="2" creationId="{71A1CF12-A82B-1D48-2F5E-BF6EC49B726A}"/>
          </ac:spMkLst>
        </pc:spChg>
        <pc:spChg chg="mod">
          <ac:chgData name="Benita  Anandraj" userId="69235f29-2f69-4f29-aece-4a0fd1dc05c7" providerId="ADAL" clId="{02BE59BC-0CDA-4A45-8D41-41E28B648837}" dt="2024-06-20T05:44:04.523" v="287"/>
          <ac:spMkLst>
            <pc:docMk/>
            <pc:sldMk cId="3476096891" sldId="2149"/>
            <ac:spMk id="3" creationId="{CCE3B4E2-77E0-3831-F246-152C529A4517}"/>
          </ac:spMkLst>
        </pc:spChg>
        <pc:spChg chg="mod">
          <ac:chgData name="Benita  Anandraj" userId="69235f29-2f69-4f29-aece-4a0fd1dc05c7" providerId="ADAL" clId="{02BE59BC-0CDA-4A45-8D41-41E28B648837}" dt="2024-06-20T05:45:59.659" v="317"/>
          <ac:spMkLst>
            <pc:docMk/>
            <pc:sldMk cId="3476096891" sldId="2149"/>
            <ac:spMk id="4" creationId="{157868EC-91BF-5769-1AA7-75E51DEB3C92}"/>
          </ac:spMkLst>
        </pc:spChg>
      </pc:sldChg>
      <pc:sldChg chg="modSp mod">
        <pc:chgData name="Benita  Anandraj" userId="69235f29-2f69-4f29-aece-4a0fd1dc05c7" providerId="ADAL" clId="{02BE59BC-0CDA-4A45-8D41-41E28B648837}" dt="2024-06-20T05:46:04.277" v="341" actId="20577"/>
        <pc:sldMkLst>
          <pc:docMk/>
          <pc:sldMk cId="2366781589" sldId="2150"/>
        </pc:sldMkLst>
        <pc:spChg chg="mod">
          <ac:chgData name="Benita  Anandraj" userId="69235f29-2f69-4f29-aece-4a0fd1dc05c7" providerId="ADAL" clId="{02BE59BC-0CDA-4A45-8D41-41E28B648837}" dt="2024-06-20T05:45:48.460" v="316" actId="15"/>
          <ac:spMkLst>
            <pc:docMk/>
            <pc:sldMk cId="2366781589" sldId="2150"/>
            <ac:spMk id="2" creationId="{71A1CF12-A82B-1D48-2F5E-BF6EC49B726A}"/>
          </ac:spMkLst>
        </pc:spChg>
        <pc:spChg chg="mod">
          <ac:chgData name="Benita  Anandraj" userId="69235f29-2f69-4f29-aece-4a0fd1dc05c7" providerId="ADAL" clId="{02BE59BC-0CDA-4A45-8D41-41E28B648837}" dt="2024-06-20T05:44:07.980" v="288"/>
          <ac:spMkLst>
            <pc:docMk/>
            <pc:sldMk cId="2366781589" sldId="2150"/>
            <ac:spMk id="3" creationId="{CCE3B4E2-77E0-3831-F246-152C529A4517}"/>
          </ac:spMkLst>
        </pc:spChg>
        <pc:spChg chg="mod">
          <ac:chgData name="Benita  Anandraj" userId="69235f29-2f69-4f29-aece-4a0fd1dc05c7" providerId="ADAL" clId="{02BE59BC-0CDA-4A45-8D41-41E28B648837}" dt="2024-06-20T05:46:04.277" v="341" actId="20577"/>
          <ac:spMkLst>
            <pc:docMk/>
            <pc:sldMk cId="2366781589" sldId="2150"/>
            <ac:spMk id="4" creationId="{157868EC-91BF-5769-1AA7-75E51DEB3C92}"/>
          </ac:spMkLst>
        </pc:spChg>
      </pc:sldChg>
      <pc:sldChg chg="modSp mod">
        <pc:chgData name="Benita  Anandraj" userId="69235f29-2f69-4f29-aece-4a0fd1dc05c7" providerId="ADAL" clId="{02BE59BC-0CDA-4A45-8D41-41E28B648837}" dt="2024-06-20T05:46:08.345" v="342" actId="20577"/>
        <pc:sldMkLst>
          <pc:docMk/>
          <pc:sldMk cId="2231102805" sldId="2151"/>
        </pc:sldMkLst>
        <pc:spChg chg="mod">
          <ac:chgData name="Benita  Anandraj" userId="69235f29-2f69-4f29-aece-4a0fd1dc05c7" providerId="ADAL" clId="{02BE59BC-0CDA-4A45-8D41-41E28B648837}" dt="2024-06-20T05:44:11.113" v="289"/>
          <ac:spMkLst>
            <pc:docMk/>
            <pc:sldMk cId="2231102805" sldId="2151"/>
            <ac:spMk id="3" creationId="{CCE3B4E2-77E0-3831-F246-152C529A4517}"/>
          </ac:spMkLst>
        </pc:spChg>
        <pc:spChg chg="mod">
          <ac:chgData name="Benita  Anandraj" userId="69235f29-2f69-4f29-aece-4a0fd1dc05c7" providerId="ADAL" clId="{02BE59BC-0CDA-4A45-8D41-41E28B648837}" dt="2024-06-20T05:46:08.345" v="342" actId="20577"/>
          <ac:spMkLst>
            <pc:docMk/>
            <pc:sldMk cId="2231102805" sldId="2151"/>
            <ac:spMk id="4" creationId="{157868EC-91BF-5769-1AA7-75E51DEB3C92}"/>
          </ac:spMkLst>
        </pc:spChg>
      </pc:sldChg>
      <pc:sldChg chg="modSp mod">
        <pc:chgData name="Benita  Anandraj" userId="69235f29-2f69-4f29-aece-4a0fd1dc05c7" providerId="ADAL" clId="{02BE59BC-0CDA-4A45-8D41-41E28B648837}" dt="2024-06-20T05:46:11.757" v="343" actId="20577"/>
        <pc:sldMkLst>
          <pc:docMk/>
          <pc:sldMk cId="3790795202" sldId="2152"/>
        </pc:sldMkLst>
        <pc:spChg chg="mod">
          <ac:chgData name="Benita  Anandraj" userId="69235f29-2f69-4f29-aece-4a0fd1dc05c7" providerId="ADAL" clId="{02BE59BC-0CDA-4A45-8D41-41E28B648837}" dt="2024-06-20T05:44:13.498" v="290"/>
          <ac:spMkLst>
            <pc:docMk/>
            <pc:sldMk cId="3790795202" sldId="2152"/>
            <ac:spMk id="3" creationId="{CCE3B4E2-77E0-3831-F246-152C529A4517}"/>
          </ac:spMkLst>
        </pc:spChg>
        <pc:spChg chg="mod">
          <ac:chgData name="Benita  Anandraj" userId="69235f29-2f69-4f29-aece-4a0fd1dc05c7" providerId="ADAL" clId="{02BE59BC-0CDA-4A45-8D41-41E28B648837}" dt="2024-06-20T05:46:11.757" v="343" actId="20577"/>
          <ac:spMkLst>
            <pc:docMk/>
            <pc:sldMk cId="3790795202" sldId="2152"/>
            <ac:spMk id="4" creationId="{157868EC-91BF-5769-1AA7-75E51DEB3C92}"/>
          </ac:spMkLst>
        </pc:spChg>
      </pc:sldChg>
      <pc:sldChg chg="modSp mod">
        <pc:chgData name="Benita  Anandraj" userId="69235f29-2f69-4f29-aece-4a0fd1dc05c7" providerId="ADAL" clId="{02BE59BC-0CDA-4A45-8D41-41E28B648837}" dt="2024-06-20T05:46:15.104" v="344" actId="20577"/>
        <pc:sldMkLst>
          <pc:docMk/>
          <pc:sldMk cId="2195731806" sldId="2153"/>
        </pc:sldMkLst>
        <pc:spChg chg="mod">
          <ac:chgData name="Benita  Anandraj" userId="69235f29-2f69-4f29-aece-4a0fd1dc05c7" providerId="ADAL" clId="{02BE59BC-0CDA-4A45-8D41-41E28B648837}" dt="2024-06-20T05:44:17.170" v="291"/>
          <ac:spMkLst>
            <pc:docMk/>
            <pc:sldMk cId="2195731806" sldId="2153"/>
            <ac:spMk id="3" creationId="{CCE3B4E2-77E0-3831-F246-152C529A4517}"/>
          </ac:spMkLst>
        </pc:spChg>
        <pc:spChg chg="mod">
          <ac:chgData name="Benita  Anandraj" userId="69235f29-2f69-4f29-aece-4a0fd1dc05c7" providerId="ADAL" clId="{02BE59BC-0CDA-4A45-8D41-41E28B648837}" dt="2024-06-20T05:46:15.104" v="344" actId="20577"/>
          <ac:spMkLst>
            <pc:docMk/>
            <pc:sldMk cId="2195731806" sldId="2153"/>
            <ac:spMk id="4" creationId="{157868EC-91BF-5769-1AA7-75E51DEB3C92}"/>
          </ac:spMkLst>
        </pc:spChg>
      </pc:sldChg>
      <pc:sldChg chg="modSp mod">
        <pc:chgData name="Benita  Anandraj" userId="69235f29-2f69-4f29-aece-4a0fd1dc05c7" providerId="ADAL" clId="{02BE59BC-0CDA-4A45-8D41-41E28B648837}" dt="2024-06-20T05:46:18.563" v="345" actId="20577"/>
        <pc:sldMkLst>
          <pc:docMk/>
          <pc:sldMk cId="1218210451" sldId="2154"/>
        </pc:sldMkLst>
        <pc:spChg chg="mod">
          <ac:chgData name="Benita  Anandraj" userId="69235f29-2f69-4f29-aece-4a0fd1dc05c7" providerId="ADAL" clId="{02BE59BC-0CDA-4A45-8D41-41E28B648837}" dt="2024-06-20T05:44:20.675" v="292"/>
          <ac:spMkLst>
            <pc:docMk/>
            <pc:sldMk cId="1218210451" sldId="2154"/>
            <ac:spMk id="3" creationId="{CCE3B4E2-77E0-3831-F246-152C529A4517}"/>
          </ac:spMkLst>
        </pc:spChg>
        <pc:spChg chg="mod">
          <ac:chgData name="Benita  Anandraj" userId="69235f29-2f69-4f29-aece-4a0fd1dc05c7" providerId="ADAL" clId="{02BE59BC-0CDA-4A45-8D41-41E28B648837}" dt="2024-06-20T05:46:18.563" v="345" actId="20577"/>
          <ac:spMkLst>
            <pc:docMk/>
            <pc:sldMk cId="1218210451" sldId="2154"/>
            <ac:spMk id="4" creationId="{157868EC-91BF-5769-1AA7-75E51DEB3C92}"/>
          </ac:spMkLst>
        </pc:spChg>
      </pc:sldChg>
      <pc:sldChg chg="modSp mod">
        <pc:chgData name="Benita  Anandraj" userId="69235f29-2f69-4f29-aece-4a0fd1dc05c7" providerId="ADAL" clId="{02BE59BC-0CDA-4A45-8D41-41E28B648837}" dt="2024-06-20T09:09:25.286" v="476" actId="113"/>
        <pc:sldMkLst>
          <pc:docMk/>
          <pc:sldMk cId="2926257185" sldId="2155"/>
        </pc:sldMkLst>
        <pc:spChg chg="mod">
          <ac:chgData name="Benita  Anandraj" userId="69235f29-2f69-4f29-aece-4a0fd1dc05c7" providerId="ADAL" clId="{02BE59BC-0CDA-4A45-8D41-41E28B648837}" dt="2024-06-20T09:09:25.286" v="476" actId="113"/>
          <ac:spMkLst>
            <pc:docMk/>
            <pc:sldMk cId="2926257185" sldId="2155"/>
            <ac:spMk id="2" creationId="{71A1CF12-A82B-1D48-2F5E-BF6EC49B726A}"/>
          </ac:spMkLst>
        </pc:spChg>
        <pc:spChg chg="mod">
          <ac:chgData name="Benita  Anandraj" userId="69235f29-2f69-4f29-aece-4a0fd1dc05c7" providerId="ADAL" clId="{02BE59BC-0CDA-4A45-8D41-41E28B648837}" dt="2024-06-20T05:44:23.278" v="293"/>
          <ac:spMkLst>
            <pc:docMk/>
            <pc:sldMk cId="2926257185" sldId="2155"/>
            <ac:spMk id="3" creationId="{CCE3B4E2-77E0-3831-F246-152C529A4517}"/>
          </ac:spMkLst>
        </pc:spChg>
        <pc:spChg chg="mod">
          <ac:chgData name="Benita  Anandraj" userId="69235f29-2f69-4f29-aece-4a0fd1dc05c7" providerId="ADAL" clId="{02BE59BC-0CDA-4A45-8D41-41E28B648837}" dt="2024-06-20T05:46:27.773" v="362" actId="20577"/>
          <ac:spMkLst>
            <pc:docMk/>
            <pc:sldMk cId="2926257185" sldId="2155"/>
            <ac:spMk id="4" creationId="{157868EC-91BF-5769-1AA7-75E51DEB3C92}"/>
          </ac:spMkLst>
        </pc:spChg>
      </pc:sldChg>
      <pc:sldChg chg="modSp mod modAnim">
        <pc:chgData name="Benita  Anandraj" userId="69235f29-2f69-4f29-aece-4a0fd1dc05c7" providerId="ADAL" clId="{02BE59BC-0CDA-4A45-8D41-41E28B648837}" dt="2024-06-20T05:46:36.459" v="381" actId="20577"/>
        <pc:sldMkLst>
          <pc:docMk/>
          <pc:sldMk cId="1712003185" sldId="2156"/>
        </pc:sldMkLst>
        <pc:spChg chg="mod">
          <ac:chgData name="Benita  Anandraj" userId="69235f29-2f69-4f29-aece-4a0fd1dc05c7" providerId="ADAL" clId="{02BE59BC-0CDA-4A45-8D41-41E28B648837}" dt="2024-06-20T05:45:32.632" v="311" actId="20577"/>
          <ac:spMkLst>
            <pc:docMk/>
            <pc:sldMk cId="1712003185" sldId="2156"/>
            <ac:spMk id="2" creationId="{71A1CF12-A82B-1D48-2F5E-BF6EC49B726A}"/>
          </ac:spMkLst>
        </pc:spChg>
        <pc:spChg chg="mod">
          <ac:chgData name="Benita  Anandraj" userId="69235f29-2f69-4f29-aece-4a0fd1dc05c7" providerId="ADAL" clId="{02BE59BC-0CDA-4A45-8D41-41E28B648837}" dt="2024-06-20T05:44:26.059" v="294"/>
          <ac:spMkLst>
            <pc:docMk/>
            <pc:sldMk cId="1712003185" sldId="2156"/>
            <ac:spMk id="3" creationId="{CCE3B4E2-77E0-3831-F246-152C529A4517}"/>
          </ac:spMkLst>
        </pc:spChg>
        <pc:spChg chg="mod">
          <ac:chgData name="Benita  Anandraj" userId="69235f29-2f69-4f29-aece-4a0fd1dc05c7" providerId="ADAL" clId="{02BE59BC-0CDA-4A45-8D41-41E28B648837}" dt="2024-06-20T05:46:36.459" v="381" actId="20577"/>
          <ac:spMkLst>
            <pc:docMk/>
            <pc:sldMk cId="1712003185" sldId="2156"/>
            <ac:spMk id="4" creationId="{157868EC-91BF-5769-1AA7-75E51DEB3C92}"/>
          </ac:spMkLst>
        </pc:spChg>
      </pc:sldChg>
      <pc:sldChg chg="modSp mod">
        <pc:chgData name="Benita  Anandraj" userId="69235f29-2f69-4f29-aece-4a0fd1dc05c7" providerId="ADAL" clId="{02BE59BC-0CDA-4A45-8D41-41E28B648837}" dt="2024-06-20T05:44:28.980" v="295"/>
        <pc:sldMkLst>
          <pc:docMk/>
          <pc:sldMk cId="160780061" sldId="2157"/>
        </pc:sldMkLst>
        <pc:spChg chg="mod">
          <ac:chgData name="Benita  Anandraj" userId="69235f29-2f69-4f29-aece-4a0fd1dc05c7" providerId="ADAL" clId="{02BE59BC-0CDA-4A45-8D41-41E28B648837}" dt="2024-06-20T05:44:28.980" v="295"/>
          <ac:spMkLst>
            <pc:docMk/>
            <pc:sldMk cId="160780061" sldId="2157"/>
            <ac:spMk id="3" creationId="{CCE3B4E2-77E0-3831-F246-152C529A4517}"/>
          </ac:spMkLst>
        </pc:spChg>
      </pc:sldChg>
      <pc:sldChg chg="modSp mod">
        <pc:chgData name="Benita  Anandraj" userId="69235f29-2f69-4f29-aece-4a0fd1dc05c7" providerId="ADAL" clId="{02BE59BC-0CDA-4A45-8D41-41E28B648837}" dt="2024-06-20T09:13:20.856" v="484" actId="113"/>
        <pc:sldMkLst>
          <pc:docMk/>
          <pc:sldMk cId="2363345838" sldId="2158"/>
        </pc:sldMkLst>
        <pc:spChg chg="mod">
          <ac:chgData name="Benita  Anandraj" userId="69235f29-2f69-4f29-aece-4a0fd1dc05c7" providerId="ADAL" clId="{02BE59BC-0CDA-4A45-8D41-41E28B648837}" dt="2024-06-20T09:13:20.856" v="484" actId="113"/>
          <ac:spMkLst>
            <pc:docMk/>
            <pc:sldMk cId="2363345838" sldId="2158"/>
            <ac:spMk id="2" creationId="{71A1CF12-A82B-1D48-2F5E-BF6EC49B726A}"/>
          </ac:spMkLst>
        </pc:spChg>
        <pc:spChg chg="mod">
          <ac:chgData name="Benita  Anandraj" userId="69235f29-2f69-4f29-aece-4a0fd1dc05c7" providerId="ADAL" clId="{02BE59BC-0CDA-4A45-8D41-41E28B648837}" dt="2024-06-20T05:44:31.695" v="296"/>
          <ac:spMkLst>
            <pc:docMk/>
            <pc:sldMk cId="2363345838" sldId="2158"/>
            <ac:spMk id="3" creationId="{CCE3B4E2-77E0-3831-F246-152C529A4517}"/>
          </ac:spMkLst>
        </pc:spChg>
        <pc:spChg chg="mod">
          <ac:chgData name="Benita  Anandraj" userId="69235f29-2f69-4f29-aece-4a0fd1dc05c7" providerId="ADAL" clId="{02BE59BC-0CDA-4A45-8D41-41E28B648837}" dt="2024-06-20T05:45:11.973" v="305"/>
          <ac:spMkLst>
            <pc:docMk/>
            <pc:sldMk cId="2363345838" sldId="2158"/>
            <ac:spMk id="4" creationId="{157868EC-91BF-5769-1AA7-75E51DEB3C92}"/>
          </ac:spMkLst>
        </pc:spChg>
      </pc:sldChg>
      <pc:sldChg chg="modSp mod">
        <pc:chgData name="Benita  Anandraj" userId="69235f29-2f69-4f29-aece-4a0fd1dc05c7" providerId="ADAL" clId="{02BE59BC-0CDA-4A45-8D41-41E28B648837}" dt="2024-06-20T09:09:36.322" v="477" actId="113"/>
        <pc:sldMkLst>
          <pc:docMk/>
          <pc:sldMk cId="753682898" sldId="2159"/>
        </pc:sldMkLst>
        <pc:spChg chg="mod">
          <ac:chgData name="Benita  Anandraj" userId="69235f29-2f69-4f29-aece-4a0fd1dc05c7" providerId="ADAL" clId="{02BE59BC-0CDA-4A45-8D41-41E28B648837}" dt="2024-06-20T09:09:36.322" v="477" actId="113"/>
          <ac:spMkLst>
            <pc:docMk/>
            <pc:sldMk cId="753682898" sldId="2159"/>
            <ac:spMk id="2" creationId="{71A1CF12-A82B-1D48-2F5E-BF6EC49B726A}"/>
          </ac:spMkLst>
        </pc:spChg>
        <pc:spChg chg="mod">
          <ac:chgData name="Benita  Anandraj" userId="69235f29-2f69-4f29-aece-4a0fd1dc05c7" providerId="ADAL" clId="{02BE59BC-0CDA-4A45-8D41-41E28B648837}" dt="2024-06-20T05:44:35.079" v="297"/>
          <ac:spMkLst>
            <pc:docMk/>
            <pc:sldMk cId="753682898" sldId="2159"/>
            <ac:spMk id="3" creationId="{CCE3B4E2-77E0-3831-F246-152C529A4517}"/>
          </ac:spMkLst>
        </pc:spChg>
        <pc:spChg chg="mod">
          <ac:chgData name="Benita  Anandraj" userId="69235f29-2f69-4f29-aece-4a0fd1dc05c7" providerId="ADAL" clId="{02BE59BC-0CDA-4A45-8D41-41E28B648837}" dt="2024-06-20T05:45:14.162" v="306"/>
          <ac:spMkLst>
            <pc:docMk/>
            <pc:sldMk cId="753682898" sldId="2159"/>
            <ac:spMk id="4" creationId="{157868EC-91BF-5769-1AA7-75E51DEB3C92}"/>
          </ac:spMkLst>
        </pc:spChg>
      </pc:sldChg>
      <pc:sldChg chg="modSp mod">
        <pc:chgData name="Benita  Anandraj" userId="69235f29-2f69-4f29-aece-4a0fd1dc05c7" providerId="ADAL" clId="{02BE59BC-0CDA-4A45-8D41-41E28B648837}" dt="2024-06-20T09:09:45.538" v="478" actId="113"/>
        <pc:sldMkLst>
          <pc:docMk/>
          <pc:sldMk cId="176205193" sldId="2160"/>
        </pc:sldMkLst>
        <pc:spChg chg="mod">
          <ac:chgData name="Benita  Anandraj" userId="69235f29-2f69-4f29-aece-4a0fd1dc05c7" providerId="ADAL" clId="{02BE59BC-0CDA-4A45-8D41-41E28B648837}" dt="2024-06-20T09:09:45.538" v="478" actId="113"/>
          <ac:spMkLst>
            <pc:docMk/>
            <pc:sldMk cId="176205193" sldId="2160"/>
            <ac:spMk id="2" creationId="{71A1CF12-A82B-1D48-2F5E-BF6EC49B726A}"/>
          </ac:spMkLst>
        </pc:spChg>
        <pc:spChg chg="mod">
          <ac:chgData name="Benita  Anandraj" userId="69235f29-2f69-4f29-aece-4a0fd1dc05c7" providerId="ADAL" clId="{02BE59BC-0CDA-4A45-8D41-41E28B648837}" dt="2024-06-20T05:44:37.760" v="298"/>
          <ac:spMkLst>
            <pc:docMk/>
            <pc:sldMk cId="176205193" sldId="2160"/>
            <ac:spMk id="3" creationId="{CCE3B4E2-77E0-3831-F246-152C529A4517}"/>
          </ac:spMkLst>
        </pc:spChg>
        <pc:spChg chg="mod">
          <ac:chgData name="Benita  Anandraj" userId="69235f29-2f69-4f29-aece-4a0fd1dc05c7" providerId="ADAL" clId="{02BE59BC-0CDA-4A45-8D41-41E28B648837}" dt="2024-06-20T05:45:16.382" v="307"/>
          <ac:spMkLst>
            <pc:docMk/>
            <pc:sldMk cId="176205193" sldId="2160"/>
            <ac:spMk id="4" creationId="{157868EC-91BF-5769-1AA7-75E51DEB3C92}"/>
          </ac:spMkLst>
        </pc:spChg>
      </pc:sldChg>
      <pc:sldChg chg="modSp mod">
        <pc:chgData name="Benita  Anandraj" userId="69235f29-2f69-4f29-aece-4a0fd1dc05c7" providerId="ADAL" clId="{02BE59BC-0CDA-4A45-8D41-41E28B648837}" dt="2024-06-20T09:10:24.089" v="479" actId="113"/>
        <pc:sldMkLst>
          <pc:docMk/>
          <pc:sldMk cId="2690540495" sldId="2161"/>
        </pc:sldMkLst>
        <pc:spChg chg="mod">
          <ac:chgData name="Benita  Anandraj" userId="69235f29-2f69-4f29-aece-4a0fd1dc05c7" providerId="ADAL" clId="{02BE59BC-0CDA-4A45-8D41-41E28B648837}" dt="2024-06-20T09:10:24.089" v="479" actId="113"/>
          <ac:spMkLst>
            <pc:docMk/>
            <pc:sldMk cId="2690540495" sldId="2161"/>
            <ac:spMk id="2" creationId="{71A1CF12-A82B-1D48-2F5E-BF6EC49B726A}"/>
          </ac:spMkLst>
        </pc:spChg>
        <pc:spChg chg="mod">
          <ac:chgData name="Benita  Anandraj" userId="69235f29-2f69-4f29-aece-4a0fd1dc05c7" providerId="ADAL" clId="{02BE59BC-0CDA-4A45-8D41-41E28B648837}" dt="2024-06-20T05:44:40.238" v="299"/>
          <ac:spMkLst>
            <pc:docMk/>
            <pc:sldMk cId="2690540495" sldId="2161"/>
            <ac:spMk id="3" creationId="{CCE3B4E2-77E0-3831-F246-152C529A4517}"/>
          </ac:spMkLst>
        </pc:spChg>
      </pc:sldChg>
      <pc:sldChg chg="modSp mod">
        <pc:chgData name="Benita  Anandraj" userId="69235f29-2f69-4f29-aece-4a0fd1dc05c7" providerId="ADAL" clId="{02BE59BC-0CDA-4A45-8D41-41E28B648837}" dt="2024-06-20T09:10:40.046" v="480" actId="113"/>
        <pc:sldMkLst>
          <pc:docMk/>
          <pc:sldMk cId="3812504971" sldId="2162"/>
        </pc:sldMkLst>
        <pc:spChg chg="mod">
          <ac:chgData name="Benita  Anandraj" userId="69235f29-2f69-4f29-aece-4a0fd1dc05c7" providerId="ADAL" clId="{02BE59BC-0CDA-4A45-8D41-41E28B648837}" dt="2024-06-20T09:10:40.046" v="480" actId="113"/>
          <ac:spMkLst>
            <pc:docMk/>
            <pc:sldMk cId="3812504971" sldId="2162"/>
            <ac:spMk id="2" creationId="{71A1CF12-A82B-1D48-2F5E-BF6EC49B726A}"/>
          </ac:spMkLst>
        </pc:spChg>
        <pc:spChg chg="mod">
          <ac:chgData name="Benita  Anandraj" userId="69235f29-2f69-4f29-aece-4a0fd1dc05c7" providerId="ADAL" clId="{02BE59BC-0CDA-4A45-8D41-41E28B648837}" dt="2024-06-20T05:44:43.434" v="300"/>
          <ac:spMkLst>
            <pc:docMk/>
            <pc:sldMk cId="3812504971" sldId="2162"/>
            <ac:spMk id="3" creationId="{CCE3B4E2-77E0-3831-F246-152C529A4517}"/>
          </ac:spMkLst>
        </pc:spChg>
      </pc:sldChg>
      <pc:sldChg chg="modSp mod">
        <pc:chgData name="Benita  Anandraj" userId="69235f29-2f69-4f29-aece-4a0fd1dc05c7" providerId="ADAL" clId="{02BE59BC-0CDA-4A45-8D41-41E28B648837}" dt="2024-06-20T09:11:03.678" v="482" actId="113"/>
        <pc:sldMkLst>
          <pc:docMk/>
          <pc:sldMk cId="986734627" sldId="2164"/>
        </pc:sldMkLst>
        <pc:spChg chg="mod">
          <ac:chgData name="Benita  Anandraj" userId="69235f29-2f69-4f29-aece-4a0fd1dc05c7" providerId="ADAL" clId="{02BE59BC-0CDA-4A45-8D41-41E28B648837}" dt="2024-06-20T09:11:03.678" v="482" actId="113"/>
          <ac:spMkLst>
            <pc:docMk/>
            <pc:sldMk cId="986734627" sldId="2164"/>
            <ac:spMk id="2" creationId="{71A1CF12-A82B-1D48-2F5E-BF6EC49B726A}"/>
          </ac:spMkLst>
        </pc:spChg>
        <pc:spChg chg="mod">
          <ac:chgData name="Benita  Anandraj" userId="69235f29-2f69-4f29-aece-4a0fd1dc05c7" providerId="ADAL" clId="{02BE59BC-0CDA-4A45-8D41-41E28B648837}" dt="2024-06-20T05:44:50.160" v="302"/>
          <ac:spMkLst>
            <pc:docMk/>
            <pc:sldMk cId="986734627" sldId="2164"/>
            <ac:spMk id="3" creationId="{CCE3B4E2-77E0-3831-F246-152C529A4517}"/>
          </ac:spMkLst>
        </pc:spChg>
      </pc:sldChg>
      <pc:sldChg chg="modSp mod">
        <pc:chgData name="Benita  Anandraj" userId="69235f29-2f69-4f29-aece-4a0fd1dc05c7" providerId="ADAL" clId="{02BE59BC-0CDA-4A45-8D41-41E28B648837}" dt="2024-06-20T05:44:53.175" v="303"/>
        <pc:sldMkLst>
          <pc:docMk/>
          <pc:sldMk cId="3562250421" sldId="2165"/>
        </pc:sldMkLst>
        <pc:spChg chg="mod">
          <ac:chgData name="Benita  Anandraj" userId="69235f29-2f69-4f29-aece-4a0fd1dc05c7" providerId="ADAL" clId="{02BE59BC-0CDA-4A45-8D41-41E28B648837}" dt="2024-06-20T05:44:53.175" v="303"/>
          <ac:spMkLst>
            <pc:docMk/>
            <pc:sldMk cId="3562250421" sldId="2165"/>
            <ac:spMk id="3" creationId="{CCE3B4E2-77E0-3831-F246-152C529A4517}"/>
          </ac:spMkLst>
        </pc:spChg>
      </pc:sldChg>
      <pc:sldChg chg="modSp mod">
        <pc:chgData name="Benita  Anandraj" userId="69235f29-2f69-4f29-aece-4a0fd1dc05c7" providerId="ADAL" clId="{02BE59BC-0CDA-4A45-8D41-41E28B648837}" dt="2024-06-20T09:10:51.821" v="481" actId="113"/>
        <pc:sldMkLst>
          <pc:docMk/>
          <pc:sldMk cId="1588796885" sldId="2166"/>
        </pc:sldMkLst>
        <pc:spChg chg="mod">
          <ac:chgData name="Benita  Anandraj" userId="69235f29-2f69-4f29-aece-4a0fd1dc05c7" providerId="ADAL" clId="{02BE59BC-0CDA-4A45-8D41-41E28B648837}" dt="2024-06-20T09:10:51.821" v="481" actId="113"/>
          <ac:spMkLst>
            <pc:docMk/>
            <pc:sldMk cId="1588796885" sldId="2166"/>
            <ac:spMk id="2" creationId="{71A1CF12-A82B-1D48-2F5E-BF6EC49B726A}"/>
          </ac:spMkLst>
        </pc:spChg>
        <pc:spChg chg="mod">
          <ac:chgData name="Benita  Anandraj" userId="69235f29-2f69-4f29-aece-4a0fd1dc05c7" providerId="ADAL" clId="{02BE59BC-0CDA-4A45-8D41-41E28B648837}" dt="2024-06-20T05:44:46.753" v="301"/>
          <ac:spMkLst>
            <pc:docMk/>
            <pc:sldMk cId="1588796885" sldId="2166"/>
            <ac:spMk id="3" creationId="{CCE3B4E2-77E0-3831-F246-152C529A4517}"/>
          </ac:spMkLst>
        </pc:spChg>
      </pc:sldChg>
      <pc:sldChg chg="addSp modSp mod modAnim">
        <pc:chgData name="Benita  Anandraj" userId="69235f29-2f69-4f29-aece-4a0fd1dc05c7" providerId="ADAL" clId="{02BE59BC-0CDA-4A45-8D41-41E28B648837}" dt="2024-06-20T09:08:22.965" v="473"/>
        <pc:sldMkLst>
          <pc:docMk/>
          <pc:sldMk cId="539127021" sldId="2167"/>
        </pc:sldMkLst>
        <pc:spChg chg="mod">
          <ac:chgData name="Benita  Anandraj" userId="69235f29-2f69-4f29-aece-4a0fd1dc05c7" providerId="ADAL" clId="{02BE59BC-0CDA-4A45-8D41-41E28B648837}" dt="2024-06-20T05:48:03.107" v="394" actId="14100"/>
          <ac:spMkLst>
            <pc:docMk/>
            <pc:sldMk cId="539127021" sldId="2167"/>
            <ac:spMk id="2" creationId="{504D3066-6363-DB0F-59C7-65E0426CC184}"/>
          </ac:spMkLst>
        </pc:spChg>
        <pc:spChg chg="mod">
          <ac:chgData name="Benita  Anandraj" userId="69235f29-2f69-4f29-aece-4a0fd1dc05c7" providerId="ADAL" clId="{02BE59BC-0CDA-4A45-8D41-41E28B648837}" dt="2024-06-20T05:49:34.824" v="435"/>
          <ac:spMkLst>
            <pc:docMk/>
            <pc:sldMk cId="539127021" sldId="2167"/>
            <ac:spMk id="4" creationId="{F5DCDA55-934D-A593-1640-A11F25CC1B1F}"/>
          </ac:spMkLst>
        </pc:spChg>
        <pc:spChg chg="mod">
          <ac:chgData name="Benita  Anandraj" userId="69235f29-2f69-4f29-aece-4a0fd1dc05c7" providerId="ADAL" clId="{02BE59BC-0CDA-4A45-8D41-41E28B648837}" dt="2024-06-20T05:49:01.799" v="411" actId="164"/>
          <ac:spMkLst>
            <pc:docMk/>
            <pc:sldMk cId="539127021" sldId="2167"/>
            <ac:spMk id="7" creationId="{E461C467-17AB-3388-BFF1-9EDC997C3148}"/>
          </ac:spMkLst>
        </pc:spChg>
        <pc:spChg chg="add mod">
          <ac:chgData name="Benita  Anandraj" userId="69235f29-2f69-4f29-aece-4a0fd1dc05c7" providerId="ADAL" clId="{02BE59BC-0CDA-4A45-8D41-41E28B648837}" dt="2024-06-20T05:49:01.799" v="411" actId="164"/>
          <ac:spMkLst>
            <pc:docMk/>
            <pc:sldMk cId="539127021" sldId="2167"/>
            <ac:spMk id="8" creationId="{4CFA3D42-3FB5-B47E-50A2-22CEC39D8F67}"/>
          </ac:spMkLst>
        </pc:spChg>
        <pc:grpChg chg="add mod">
          <ac:chgData name="Benita  Anandraj" userId="69235f29-2f69-4f29-aece-4a0fd1dc05c7" providerId="ADAL" clId="{02BE59BC-0CDA-4A45-8D41-41E28B648837}" dt="2024-06-20T05:49:01.799" v="411" actId="164"/>
          <ac:grpSpMkLst>
            <pc:docMk/>
            <pc:sldMk cId="539127021" sldId="2167"/>
            <ac:grpSpMk id="9" creationId="{3C118348-FA27-FC7C-5F3B-B407A2AB9231}"/>
          </ac:grpSpMkLst>
        </pc:grpChg>
      </pc:sldChg>
      <pc:sldChg chg="addSp modSp mod modAnim">
        <pc:chgData name="Benita  Anandraj" userId="69235f29-2f69-4f29-aece-4a0fd1dc05c7" providerId="ADAL" clId="{02BE59BC-0CDA-4A45-8D41-41E28B648837}" dt="2024-06-20T05:43:48.745" v="285"/>
        <pc:sldMkLst>
          <pc:docMk/>
          <pc:sldMk cId="3568612190" sldId="2168"/>
        </pc:sldMkLst>
        <pc:spChg chg="mod">
          <ac:chgData name="Benita  Anandraj" userId="69235f29-2f69-4f29-aece-4a0fd1dc05c7" providerId="ADAL" clId="{02BE59BC-0CDA-4A45-8D41-41E28B648837}" dt="2024-06-20T05:43:13.335" v="277" actId="14100"/>
          <ac:spMkLst>
            <pc:docMk/>
            <pc:sldMk cId="3568612190" sldId="2168"/>
            <ac:spMk id="2" creationId="{504D3066-6363-DB0F-59C7-65E0426CC184}"/>
          </ac:spMkLst>
        </pc:spChg>
        <pc:spChg chg="mod">
          <ac:chgData name="Benita  Anandraj" userId="69235f29-2f69-4f29-aece-4a0fd1dc05c7" providerId="ADAL" clId="{02BE59BC-0CDA-4A45-8D41-41E28B648837}" dt="2024-06-20T05:42:58.675" v="272"/>
          <ac:spMkLst>
            <pc:docMk/>
            <pc:sldMk cId="3568612190" sldId="2168"/>
            <ac:spMk id="4" creationId="{F5DCDA55-934D-A593-1640-A11F25CC1B1F}"/>
          </ac:spMkLst>
        </pc:spChg>
        <pc:spChg chg="add mod">
          <ac:chgData name="Benita  Anandraj" userId="69235f29-2f69-4f29-aece-4a0fd1dc05c7" providerId="ADAL" clId="{02BE59BC-0CDA-4A45-8D41-41E28B648837}" dt="2024-06-20T05:43:25.733" v="281" actId="14100"/>
          <ac:spMkLst>
            <pc:docMk/>
            <pc:sldMk cId="3568612190" sldId="2168"/>
            <ac:spMk id="7" creationId="{87969678-F503-346C-9598-ED0B9B902EFC}"/>
          </ac:spMkLst>
        </pc:spChg>
      </pc:sldChg>
      <pc:sldChg chg="modSp add mod">
        <pc:chgData name="Benita  Anandraj" userId="69235f29-2f69-4f29-aece-4a0fd1dc05c7" providerId="ADAL" clId="{02BE59BC-0CDA-4A45-8D41-41E28B648837}" dt="2024-06-20T05:50:04.855" v="456" actId="20577"/>
        <pc:sldMkLst>
          <pc:docMk/>
          <pc:sldMk cId="1920325916" sldId="2169"/>
        </pc:sldMkLst>
        <pc:spChg chg="mod">
          <ac:chgData name="Benita  Anandraj" userId="69235f29-2f69-4f29-aece-4a0fd1dc05c7" providerId="ADAL" clId="{02BE59BC-0CDA-4A45-8D41-41E28B648837}" dt="2024-06-20T05:50:04.855" v="456" actId="20577"/>
          <ac:spMkLst>
            <pc:docMk/>
            <pc:sldMk cId="1920325916" sldId="2169"/>
            <ac:spMk id="4" creationId="{00000000-0000-0000-0000-000000000000}"/>
          </ac:spMkLst>
        </pc:spChg>
      </pc:sldChg>
      <pc:sldChg chg="add">
        <pc:chgData name="Benita  Anandraj" userId="69235f29-2f69-4f29-aece-4a0fd1dc05c7" providerId="ADAL" clId="{02BE59BC-0CDA-4A45-8D41-41E28B648837}" dt="2024-06-20T08:58:26.879" v="457"/>
        <pc:sldMkLst>
          <pc:docMk/>
          <pc:sldMk cId="2317634021" sldId="2170"/>
        </pc:sldMkLst>
      </pc:sldChg>
    </pc:docChg>
  </pc:docChgLst>
  <pc:docChgLst>
    <pc:chgData name="Guest User" userId="S::urn:spo:anon#f87cd6483b46c63dd88480c5175b794b2084fcc4ad431f045c21d60204d7c3d9::" providerId="AD" clId="Web-{86A3A638-977E-04F7-B557-FAC10F16F125}"/>
    <pc:docChg chg="modSld">
      <pc:chgData name="Guest User" userId="S::urn:spo:anon#f87cd6483b46c63dd88480c5175b794b2084fcc4ad431f045c21d60204d7c3d9::" providerId="AD" clId="Web-{86A3A638-977E-04F7-B557-FAC10F16F125}" dt="2024-06-21T05:31:19.364" v="1" actId="1076"/>
      <pc:docMkLst>
        <pc:docMk/>
      </pc:docMkLst>
      <pc:sldChg chg="modSp">
        <pc:chgData name="Guest User" userId="S::urn:spo:anon#f87cd6483b46c63dd88480c5175b794b2084fcc4ad431f045c21d60204d7c3d9::" providerId="AD" clId="Web-{86A3A638-977E-04F7-B557-FAC10F16F125}" dt="2024-06-21T05:31:19.364" v="1" actId="1076"/>
        <pc:sldMkLst>
          <pc:docMk/>
          <pc:sldMk cId="538326585" sldId="2114"/>
        </pc:sldMkLst>
        <pc:spChg chg="mod">
          <ac:chgData name="Guest User" userId="S::urn:spo:anon#f87cd6483b46c63dd88480c5175b794b2084fcc4ad431f045c21d60204d7c3d9::" providerId="AD" clId="Web-{86A3A638-977E-04F7-B557-FAC10F16F125}" dt="2024-06-21T05:31:19.364" v="1" actId="1076"/>
          <ac:spMkLst>
            <pc:docMk/>
            <pc:sldMk cId="538326585" sldId="2114"/>
            <ac:spMk id="7" creationId="{1DCB94D5-F944-AC88-521D-4E58C34D429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12">
            <a:extLst>
              <a:ext uri="{FF2B5EF4-FFF2-40B4-BE49-F238E27FC236}">
                <a16:creationId xmlns:a16="http://schemas.microsoft.com/office/drawing/2014/main" id="{FDF90B2A-6B8D-2244-8DC9-BDE251A33C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5356" y="8388615"/>
            <a:ext cx="1981388" cy="652774"/>
          </a:xfrm>
          <a:prstGeom prst="rect">
            <a:avLst/>
          </a:prstGeom>
        </p:spPr>
      </p:pic>
      <p:sp>
        <p:nvSpPr>
          <p:cNvPr id="11" name="Fußzeilenplatzhalter 10"/>
          <p:cNvSpPr>
            <a:spLocks noGrp="1"/>
          </p:cNvSpPr>
          <p:nvPr>
            <p:ph type="ftr" sz="quarter" idx="2"/>
          </p:nvPr>
        </p:nvSpPr>
        <p:spPr>
          <a:xfrm>
            <a:off x="323682" y="8575889"/>
            <a:ext cx="2971800" cy="2782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9302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pos="7265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01FE0-5E4A-4E7D-A243-7645F1B6A6BB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err="1"/>
              <a:t>Formatvorlagen</a:t>
            </a:r>
            <a:r>
              <a:rPr lang="en-US"/>
              <a:t> des </a:t>
            </a:r>
            <a:r>
              <a:rPr lang="en-US" err="1"/>
              <a:t>Textmasters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2"/>
            <a:r>
              <a:rPr lang="en-US" err="1"/>
              <a:t>Dritte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3"/>
            <a:r>
              <a:rPr lang="en-US" err="1"/>
              <a:t>Vierte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4"/>
            <a:r>
              <a:rPr lang="en-US" err="1"/>
              <a:t>Fünfte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9AB2E-FDE1-4BC6-85B4-B5D76715CF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35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83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84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51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25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14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82664" y="1160463"/>
            <a:ext cx="7543820" cy="1986498"/>
          </a:xfrm>
        </p:spPr>
        <p:txBody>
          <a:bodyPr anchor="b"/>
          <a:lstStyle>
            <a:lvl1pPr algn="l">
              <a:defRPr sz="4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title,</a:t>
            </a:r>
            <a:br>
              <a:rPr lang="en-US"/>
            </a:br>
            <a:r>
              <a:rPr lang="en-US"/>
              <a:t>42pt, bold</a:t>
            </a:r>
            <a:br>
              <a:rPr lang="en-US"/>
            </a:br>
            <a:r>
              <a:rPr lang="en-US"/>
              <a:t>max. 3 lines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82663" y="3388282"/>
            <a:ext cx="7543819" cy="293069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Presentation subtitle, 20pt, max. 1 line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43EC69-A9A8-46BA-B101-6BF95CBB51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663" y="3934800"/>
            <a:ext cx="7543819" cy="219117"/>
          </a:xfrm>
        </p:spPr>
        <p:txBody>
          <a:bodyPr/>
          <a:lstStyle>
            <a:lvl1pPr>
              <a:spcBef>
                <a:spcPts val="0"/>
              </a:spcBef>
              <a:defRPr sz="1400" b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Date, 14PT, Black, capital letters</a:t>
            </a:r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673561-A6C8-4FB0-A31C-E1F54A5961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234" y="-92364"/>
            <a:ext cx="1497739" cy="7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88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3_text_boxes_and_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7" hasCustomPrompt="1"/>
          </p:nvPr>
        </p:nvSpPr>
        <p:spPr>
          <a:xfrm>
            <a:off x="982662" y="1449388"/>
            <a:ext cx="3448800" cy="232473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4" name="Bildplatzhalter 11"/>
          <p:cNvSpPr>
            <a:spLocks noGrp="1"/>
          </p:cNvSpPr>
          <p:nvPr>
            <p:ph type="pic" sz="quarter" idx="18" hasCustomPrompt="1"/>
          </p:nvPr>
        </p:nvSpPr>
        <p:spPr>
          <a:xfrm>
            <a:off x="4719462" y="1449388"/>
            <a:ext cx="3448800" cy="232473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5" name="Bildplatzhalter 11"/>
          <p:cNvSpPr>
            <a:spLocks noGrp="1"/>
          </p:cNvSpPr>
          <p:nvPr>
            <p:ph type="pic" sz="quarter" idx="19" hasCustomPrompt="1"/>
          </p:nvPr>
        </p:nvSpPr>
        <p:spPr>
          <a:xfrm>
            <a:off x="8462612" y="1449388"/>
            <a:ext cx="3448800" cy="232473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Introduction to Data Structures  |  © SmartCliff  |  Internal  |  Version 1.0  </a:t>
            </a:r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24314A69-5AB4-4634-9F90-13D8B3A0BE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82662" y="3913821"/>
            <a:ext cx="3448800" cy="11376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100" b="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Flowing Text level, Verdana, 11 </a:t>
            </a:r>
            <a:r>
              <a:rPr lang="en-GB" noProof="0" err="1"/>
              <a:t>pt</a:t>
            </a:r>
            <a:endParaRPr lang="en-GB" noProof="0"/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3A925377-5D13-4DEC-99D1-1EAA25E321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19462" y="3913189"/>
            <a:ext cx="3448226" cy="1138238"/>
          </a:xfrm>
        </p:spPr>
        <p:txBody>
          <a:bodyPr/>
          <a:lstStyle>
            <a:lvl1pPr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Flowing Text level, Verdana, 11 </a:t>
            </a:r>
            <a:r>
              <a:rPr lang="en-GB" noProof="0" err="1"/>
              <a:t>pt</a:t>
            </a:r>
            <a:endParaRPr lang="en-GB" noProof="0"/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B2C22B51-9BCC-4306-98B7-D4011A0F69B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62612" y="3913189"/>
            <a:ext cx="3442051" cy="1138238"/>
          </a:xfrm>
        </p:spPr>
        <p:txBody>
          <a:bodyPr/>
          <a:lstStyle>
            <a:lvl1pPr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Flowing Text level, Verdana, 11 </a:t>
            </a:r>
            <a:r>
              <a:rPr lang="en-GB" noProof="0" err="1"/>
              <a:t>pt</a:t>
            </a:r>
            <a:endParaRPr lang="en-GB" noProof="0"/>
          </a:p>
        </p:txBody>
      </p:sp>
      <p:sp>
        <p:nvSpPr>
          <p:cNvPr id="16" name="Titelplatzhalter 1">
            <a:extLst>
              <a:ext uri="{FF2B5EF4-FFF2-40B4-BE49-F238E27FC236}">
                <a16:creationId xmlns:a16="http://schemas.microsoft.com/office/drawing/2014/main" id="{5F7203BF-1C0F-4BBC-ACB8-1F5A4BA29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645896"/>
            <a:ext cx="10922400" cy="381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179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abl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10C3-6450-40E4-89F2-150E281E7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645896"/>
            <a:ext cx="10915650" cy="38148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D7958-340B-45BF-8F42-4D74A69262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Data Structures  |  © SmartCliff  |  Internal  |  Version 1.0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D2834-41A4-4D66-96D8-D4E923C9DD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5CD764-8B09-4FA3-8416-ABA24B703D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0BE761BF-FFA9-468C-925A-7C826D80DF28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982663" y="1449388"/>
            <a:ext cx="10922000" cy="4572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288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Only_Headlin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Introduction to Data Structures  |  © SmartCliff  |  Internal  |  Version 1.0  </a:t>
            </a:r>
          </a:p>
        </p:txBody>
      </p:sp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21E8B4DA-85BA-4264-B448-2E1258C0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645896"/>
            <a:ext cx="10922400" cy="381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1298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Only_Headlin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Introduction to Data Structures  |  © SmartCliff  |  Internal  |  Version 1.0  </a:t>
            </a:r>
          </a:p>
        </p:txBody>
      </p:sp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21E8B4DA-85BA-4264-B448-2E1258C0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645896"/>
            <a:ext cx="10922400" cy="381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1077E46-F0BB-4110-99FE-87E6A715446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49219614"/>
              </p:ext>
            </p:extLst>
          </p:nvPr>
        </p:nvGraphicFramePr>
        <p:xfrm>
          <a:off x="982661" y="1691216"/>
          <a:ext cx="10928752" cy="352086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464376">
                  <a:extLst>
                    <a:ext uri="{9D8B030D-6E8A-4147-A177-3AD203B41FA5}">
                      <a16:colId xmlns:a16="http://schemas.microsoft.com/office/drawing/2014/main" val="1595903310"/>
                    </a:ext>
                  </a:extLst>
                </a:gridCol>
                <a:gridCol w="5464376">
                  <a:extLst>
                    <a:ext uri="{9D8B030D-6E8A-4147-A177-3AD203B41FA5}">
                      <a16:colId xmlns:a16="http://schemas.microsoft.com/office/drawing/2014/main" val="1459721838"/>
                    </a:ext>
                  </a:extLst>
                </a:gridCol>
              </a:tblGrid>
              <a:tr h="44010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Type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Type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152225"/>
                  </a:ext>
                </a:extLst>
              </a:tr>
              <a:tr h="4401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426369"/>
                  </a:ext>
                </a:extLst>
              </a:tr>
              <a:tr h="4401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628386"/>
                  </a:ext>
                </a:extLst>
              </a:tr>
              <a:tr h="4401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43420"/>
                  </a:ext>
                </a:extLst>
              </a:tr>
              <a:tr h="4401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023143"/>
                  </a:ext>
                </a:extLst>
              </a:tr>
              <a:tr h="4401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390784"/>
                  </a:ext>
                </a:extLst>
              </a:tr>
              <a:tr h="4401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655599"/>
                  </a:ext>
                </a:extLst>
              </a:tr>
              <a:tr h="4401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875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191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Only_Headline_Purp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929741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Introduction to Data Structures  |  © SmartCliff  |  Internal  |  Version 1.0  </a:t>
            </a:r>
          </a:p>
        </p:txBody>
      </p:sp>
      <p:sp>
        <p:nvSpPr>
          <p:cNvPr id="10" name="Titelplatzhalter 1">
            <a:extLst>
              <a:ext uri="{FF2B5EF4-FFF2-40B4-BE49-F238E27FC236}">
                <a16:creationId xmlns:a16="http://schemas.microsoft.com/office/drawing/2014/main" id="{6A95F389-AE48-4F32-9F35-395BF54E3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645896"/>
            <a:ext cx="9297410" cy="381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39C1585F-416F-465A-A0F6-C3BC560929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044" y="-103367"/>
            <a:ext cx="1452659" cy="72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36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Half_Pictur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094800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37959" y="851405"/>
            <a:ext cx="5373453" cy="9885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Title, 24pt,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537959" y="2419351"/>
            <a:ext cx="5366704" cy="3602037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Introduction to Data Structures  |  © SmartCliff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1453673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982662" y="944563"/>
            <a:ext cx="4709477" cy="508125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6537959" y="854000"/>
            <a:ext cx="5373453" cy="9885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Title, 24pt,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537959" y="2419200"/>
            <a:ext cx="5366704" cy="3602037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Introduction to Data Structures  |  © SmartCliff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786600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2663" y="862371"/>
            <a:ext cx="4526597" cy="9885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Title, 24pt,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82663" y="2403387"/>
            <a:ext cx="4520911" cy="3602037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6400799" y="944563"/>
            <a:ext cx="5503863" cy="3581586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400799" y="4738283"/>
            <a:ext cx="5503864" cy="1267142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Introduction to Data Structures  |  © SmartCliff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888262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iagram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Diagrammplatzhalter 10"/>
          <p:cNvSpPr>
            <a:spLocks noGrp="1"/>
          </p:cNvSpPr>
          <p:nvPr>
            <p:ph type="chart" sz="quarter" idx="14"/>
          </p:nvPr>
        </p:nvSpPr>
        <p:spPr>
          <a:xfrm>
            <a:off x="6400800" y="938164"/>
            <a:ext cx="5503863" cy="5067261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Introduction to Data Structures  |  © SmartCliff  |  Internal  |  Version 1.0  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4C2EEA5B-B8B4-4E8B-AC97-B3CA087508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663" y="862371"/>
            <a:ext cx="4526597" cy="9885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Title, 24pt,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29FD0944-B50E-40DE-A117-8A579BBB03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2663" y="2403387"/>
            <a:ext cx="4520911" cy="3602037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</p:spTree>
    <p:extLst>
      <p:ext uri="{BB962C8B-B14F-4D97-AF65-F5344CB8AC3E}">
        <p14:creationId xmlns:p14="http://schemas.microsoft.com/office/powerpoint/2010/main" val="27487199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Left_2_Text_Boxes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3870325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61000" y="851405"/>
            <a:ext cx="7749352" cy="9885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Title, 24pt,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61000" y="2403476"/>
            <a:ext cx="3726000" cy="3602037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184352" y="2403476"/>
            <a:ext cx="3726000" cy="3602037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Introduction to Data Structures  |  © SmartCliff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233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Picture_lef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360843" y="1160463"/>
            <a:ext cx="7543820" cy="1986498"/>
          </a:xfrm>
        </p:spPr>
        <p:txBody>
          <a:bodyPr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</a:t>
            </a:r>
            <a:br>
              <a:rPr lang="en-US"/>
            </a:br>
            <a:r>
              <a:rPr lang="en-US"/>
              <a:t>42pt, bold</a:t>
            </a:r>
            <a:br>
              <a:rPr lang="en-US"/>
            </a:br>
            <a:r>
              <a:rPr lang="en-US"/>
              <a:t>max. 3 lines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360842" y="3388282"/>
            <a:ext cx="7543819" cy="293069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Presentation subtitle, 20pt, max. 1 line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13D6958-4274-44BC-85D6-76026FBDA5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0844" y="3933773"/>
            <a:ext cx="7543819" cy="219117"/>
          </a:xfrm>
        </p:spPr>
        <p:txBody>
          <a:bodyPr/>
          <a:lstStyle>
            <a:lvl1pPr>
              <a:spcBef>
                <a:spcPts val="0"/>
              </a:spcBef>
              <a:defRPr sz="140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Date, 14PT, Black, capital letters</a:t>
            </a:r>
            <a:endParaRPr lang="de-DE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35D2655-22EA-4123-8D48-15D510EBC0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094" y="-92364"/>
            <a:ext cx="1497739" cy="7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9708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Left_4_Text_Boxes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5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3870325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lIns="0"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61000" y="855047"/>
            <a:ext cx="7749352" cy="9885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Title, 24pt,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61000" y="2406650"/>
            <a:ext cx="3726000" cy="1656000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184352" y="2406650"/>
            <a:ext cx="3726000" cy="1656000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161000" y="4349513"/>
            <a:ext cx="3726000" cy="1656000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184352" y="4349513"/>
            <a:ext cx="3726000" cy="1656000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Introduction to Data Structures  |  © SmartCliff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34388658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ltGray">
          <a:xfrm>
            <a:off x="6874800" y="0"/>
            <a:ext cx="5317200" cy="6858000"/>
          </a:xfrm>
          <a:prstGeom prst="rect">
            <a:avLst/>
          </a:prstGeom>
          <a:solidFill>
            <a:srgbClr val="512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40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9014" y="883270"/>
            <a:ext cx="5317200" cy="9885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Title, 24pt, bold,</a:t>
            </a:r>
            <a:br>
              <a:rPr lang="en-US"/>
            </a:br>
            <a:r>
              <a:rPr lang="en-US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89013" y="2262958"/>
            <a:ext cx="5317200" cy="1656000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7" name="Textplatzhalter 7"/>
          <p:cNvSpPr>
            <a:spLocks noGrp="1"/>
          </p:cNvSpPr>
          <p:nvPr>
            <p:ph type="body" sz="quarter" idx="15" hasCustomPrompt="1"/>
          </p:nvPr>
        </p:nvSpPr>
        <p:spPr bwMode="ltGray">
          <a:xfrm>
            <a:off x="7400925" y="2262958"/>
            <a:ext cx="4503738" cy="165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Introduction to Data Structures  |  © SmartCliff  |  Internal  |  Version 1.0  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D99E03F-33C2-4F9A-97EB-0FEA46149C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094" y="-92364"/>
            <a:ext cx="1497739" cy="7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3128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29D1A97-4450-4012-9ADB-C3F6F5FF22B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5" name="Picture 14" descr="Mountain reflected in lake">
            <a:extLst>
              <a:ext uri="{FF2B5EF4-FFF2-40B4-BE49-F238E27FC236}">
                <a16:creationId xmlns:a16="http://schemas.microsoft.com/office/drawing/2014/main" id="{3329C5DF-E9EB-4954-81F6-2885658A70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r="7470" b="-1"/>
          <a:stretch/>
        </p:blipFill>
        <p:spPr>
          <a:xfrm>
            <a:off x="2685472" y="10"/>
            <a:ext cx="9506528" cy="6857990"/>
          </a:xfrm>
          <a:custGeom>
            <a:avLst/>
            <a:gdLst/>
            <a:ahLst/>
            <a:cxnLst/>
            <a:rect l="l" t="t" r="r" b="b"/>
            <a:pathLst>
              <a:path w="9506528" h="6858000">
                <a:moveTo>
                  <a:pt x="6427633" y="0"/>
                </a:moveTo>
                <a:lnTo>
                  <a:pt x="9506528" y="0"/>
                </a:lnTo>
                <a:lnTo>
                  <a:pt x="9506528" y="1557082"/>
                </a:lnTo>
                <a:lnTo>
                  <a:pt x="4860617" y="6858000"/>
                </a:lnTo>
                <a:lnTo>
                  <a:pt x="417041" y="6858000"/>
                </a:lnTo>
                <a:close/>
                <a:moveTo>
                  <a:pt x="0" y="0"/>
                </a:moveTo>
                <a:lnTo>
                  <a:pt x="6427633" y="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48941" y="1918496"/>
            <a:ext cx="6294119" cy="2623024"/>
          </a:xfrm>
        </p:spPr>
        <p:txBody>
          <a:bodyPr anchor="ctr"/>
          <a:lstStyle>
            <a:lvl1pPr algn="ctr">
              <a:defRPr sz="4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Quote, 42pt,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948940" y="4676395"/>
            <a:ext cx="6294120" cy="607985"/>
          </a:xfrm>
        </p:spPr>
        <p:txBody>
          <a:bodyPr/>
          <a:lstStyle>
            <a:lvl1pPr marL="0" indent="0" algn="ctr">
              <a:buNone/>
              <a:defRPr sz="15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Name, 15pt, bold, capital letters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Introduction to Data Structures  |  © SmartCliff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25786607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C6F2BA4-369F-470F-8C65-3E1CEB7A185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5" name="Picture 14" descr="Mountain reflected in lake">
            <a:extLst>
              <a:ext uri="{FF2B5EF4-FFF2-40B4-BE49-F238E27FC236}">
                <a16:creationId xmlns:a16="http://schemas.microsoft.com/office/drawing/2014/main" id="{44005239-5E35-40FA-AD97-25E05F3D8C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r="7470" b="-1"/>
          <a:stretch/>
        </p:blipFill>
        <p:spPr>
          <a:xfrm>
            <a:off x="2685472" y="10"/>
            <a:ext cx="9506528" cy="6857990"/>
          </a:xfrm>
          <a:custGeom>
            <a:avLst/>
            <a:gdLst/>
            <a:ahLst/>
            <a:cxnLst/>
            <a:rect l="l" t="t" r="r" b="b"/>
            <a:pathLst>
              <a:path w="9506528" h="6858000">
                <a:moveTo>
                  <a:pt x="6427633" y="0"/>
                </a:moveTo>
                <a:lnTo>
                  <a:pt x="9506528" y="0"/>
                </a:lnTo>
                <a:lnTo>
                  <a:pt x="9506528" y="1557082"/>
                </a:lnTo>
                <a:lnTo>
                  <a:pt x="4860617" y="6858000"/>
                </a:lnTo>
                <a:lnTo>
                  <a:pt x="417041" y="6858000"/>
                </a:lnTo>
                <a:close/>
                <a:moveTo>
                  <a:pt x="0" y="0"/>
                </a:moveTo>
                <a:lnTo>
                  <a:pt x="6427633" y="0"/>
                </a:lnTo>
                <a:lnTo>
                  <a:pt x="0" y="1"/>
                </a:lnTo>
                <a:close/>
              </a:path>
            </a:pathLst>
          </a:custGeom>
          <a:solidFill>
            <a:srgbClr val="92D050"/>
          </a:solidFill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48941" y="2346960"/>
            <a:ext cx="6294119" cy="824467"/>
          </a:xfrm>
        </p:spPr>
        <p:txBody>
          <a:bodyPr anchor="b"/>
          <a:lstStyle>
            <a:lvl1pPr algn="ctr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Statement, 24pt,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Introduction to Data Structures  |  © SmartCliff  |  Internal  |  Version 1.0 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542259-5C42-4B5C-8BFE-C3D877E21C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49575" y="3307080"/>
            <a:ext cx="6292850" cy="1204912"/>
          </a:xfrm>
        </p:spPr>
        <p:txBody>
          <a:bodyPr/>
          <a:lstStyle>
            <a:lvl1pPr algn="ctr">
              <a:defRPr sz="1100" b="0">
                <a:solidFill>
                  <a:schemeClr val="tx1"/>
                </a:solidFill>
              </a:defRPr>
            </a:lvl1pPr>
            <a:lvl2pPr algn="ctr">
              <a:defRPr sz="1100" b="0">
                <a:solidFill>
                  <a:schemeClr val="bg1"/>
                </a:solidFill>
              </a:defRPr>
            </a:lvl2pPr>
            <a:lvl3pPr algn="ctr">
              <a:defRPr sz="1100" b="0">
                <a:solidFill>
                  <a:schemeClr val="bg1"/>
                </a:solidFill>
              </a:defRPr>
            </a:lvl3pPr>
            <a:lvl4pPr algn="ctr">
              <a:defRPr sz="1100" b="0">
                <a:solidFill>
                  <a:schemeClr val="bg1"/>
                </a:solidFill>
              </a:defRPr>
            </a:lvl4pPr>
            <a:lvl5pPr algn="ctr">
              <a:defRPr sz="11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Flowing text level, 11 </a:t>
            </a:r>
            <a:r>
              <a:rPr lang="en-GB" noProof="0" err="1"/>
              <a:t>pt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512478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slide_Blac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ountain reflected in lake">
            <a:extLst>
              <a:ext uri="{FF2B5EF4-FFF2-40B4-BE49-F238E27FC236}">
                <a16:creationId xmlns:a16="http://schemas.microsoft.com/office/drawing/2014/main" id="{E1E14815-AC8D-4269-8F40-0BCDA23ED9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470" b="-1"/>
          <a:stretch/>
        </p:blipFill>
        <p:spPr>
          <a:xfrm>
            <a:off x="2685472" y="10"/>
            <a:ext cx="9506528" cy="6857990"/>
          </a:xfrm>
          <a:custGeom>
            <a:avLst/>
            <a:gdLst/>
            <a:ahLst/>
            <a:cxnLst/>
            <a:rect l="l" t="t" r="r" b="b"/>
            <a:pathLst>
              <a:path w="9506528" h="6858000">
                <a:moveTo>
                  <a:pt x="6427633" y="0"/>
                </a:moveTo>
                <a:lnTo>
                  <a:pt x="9506528" y="0"/>
                </a:lnTo>
                <a:lnTo>
                  <a:pt x="9506528" y="1557082"/>
                </a:lnTo>
                <a:lnTo>
                  <a:pt x="4860617" y="6858000"/>
                </a:lnTo>
                <a:lnTo>
                  <a:pt x="417041" y="6858000"/>
                </a:lnTo>
                <a:close/>
                <a:moveTo>
                  <a:pt x="0" y="0"/>
                </a:moveTo>
                <a:lnTo>
                  <a:pt x="6427633" y="0"/>
                </a:lnTo>
                <a:lnTo>
                  <a:pt x="0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355117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slid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ountain reflected in lake">
            <a:extLst>
              <a:ext uri="{FF2B5EF4-FFF2-40B4-BE49-F238E27FC236}">
                <a16:creationId xmlns:a16="http://schemas.microsoft.com/office/drawing/2014/main" id="{8F284E6E-3CE6-4C6C-9FB7-E3EC8AC5A2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4681" r="-2" b="11077"/>
          <a:stretch/>
        </p:blipFill>
        <p:spPr>
          <a:xfrm>
            <a:off x="7711" y="6707"/>
            <a:ext cx="12184289" cy="68512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B44CE7-0934-4B49-92BB-4823E62E559C}"/>
              </a:ext>
            </a:extLst>
          </p:cNvPr>
          <p:cNvSpPr txBox="1"/>
          <p:nvPr userDrawn="1"/>
        </p:nvSpPr>
        <p:spPr>
          <a:xfrm>
            <a:off x="2668100" y="630517"/>
            <a:ext cx="68360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cap="all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  <a:endParaRPr lang="en-US" sz="44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C50FEE-E671-40B7-9057-247823B47C3A}"/>
              </a:ext>
            </a:extLst>
          </p:cNvPr>
          <p:cNvSpPr/>
          <p:nvPr userDrawn="1"/>
        </p:nvSpPr>
        <p:spPr>
          <a:xfrm rot="2700000">
            <a:off x="6316135" y="5352159"/>
            <a:ext cx="230427" cy="2304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A14F09-6EE5-432F-8961-40F18B6CFC0C}"/>
              </a:ext>
            </a:extLst>
          </p:cNvPr>
          <p:cNvCxnSpPr/>
          <p:nvPr userDrawn="1"/>
        </p:nvCxnSpPr>
        <p:spPr>
          <a:xfrm flipH="1">
            <a:off x="4290571" y="5467372"/>
            <a:ext cx="182422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2F4357-38B7-4AAD-889A-3565C0394CED}"/>
              </a:ext>
            </a:extLst>
          </p:cNvPr>
          <p:cNvCxnSpPr/>
          <p:nvPr userDrawn="1"/>
        </p:nvCxnSpPr>
        <p:spPr>
          <a:xfrm flipH="1">
            <a:off x="6767673" y="5467372"/>
            <a:ext cx="1747412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>
            <a:extLst>
              <a:ext uri="{FF2B5EF4-FFF2-40B4-BE49-F238E27FC236}">
                <a16:creationId xmlns:a16="http://schemas.microsoft.com/office/drawing/2014/main" id="{2E1CAC5B-B640-4066-B22C-E262E8CEE5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542" y="6111948"/>
            <a:ext cx="1497739" cy="7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07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Fre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495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Picture_left_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360843" y="1160463"/>
            <a:ext cx="7543820" cy="1986498"/>
          </a:xfrm>
        </p:spPr>
        <p:txBody>
          <a:bodyPr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title,</a:t>
            </a:r>
            <a:br>
              <a:rPr lang="en-US"/>
            </a:br>
            <a:r>
              <a:rPr lang="en-US"/>
              <a:t>42pt, bold</a:t>
            </a:r>
            <a:br>
              <a:rPr lang="en-US"/>
            </a:br>
            <a:r>
              <a:rPr lang="en-US"/>
              <a:t>max. 3 lines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360842" y="3388282"/>
            <a:ext cx="7543819" cy="293069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Presentation subtitle, 20pt, max. 1 line</a:t>
            </a:r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-6350" y="0"/>
            <a:ext cx="3083863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EE5FD86-4C93-4534-8B40-492D99EE04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60845" y="3934800"/>
            <a:ext cx="7543818" cy="219117"/>
          </a:xfrm>
        </p:spPr>
        <p:txBody>
          <a:bodyPr/>
          <a:lstStyle>
            <a:lvl1pPr>
              <a:spcBef>
                <a:spcPts val="0"/>
              </a:spcBef>
              <a:defRPr sz="140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Date, 14PT, Black, capital letters</a:t>
            </a:r>
            <a:endParaRPr lang="de-DE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510BC0A-4648-4A4C-89F6-FA54E74678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593" y="0"/>
            <a:ext cx="1455558" cy="72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05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black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82663" y="422911"/>
            <a:ext cx="10922000" cy="3543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2663" y="1449389"/>
            <a:ext cx="10922000" cy="45720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 marL="180975" indent="-180975"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3pPr>
            <a:lvl4pPr marL="357188" indent="-176213">
              <a:defRPr sz="2000">
                <a:solidFill>
                  <a:schemeClr val="bg1"/>
                </a:solidFill>
              </a:defRPr>
            </a:lvl4pPr>
            <a:lvl5pPr marL="538163" indent="-180975">
              <a:defRPr sz="2000">
                <a:solidFill>
                  <a:schemeClr val="bg1"/>
                </a:solidFill>
              </a:defRPr>
            </a:lvl5pPr>
          </a:lstStyle>
          <a:p>
            <a:pPr lvl="2"/>
            <a:r>
              <a:rPr lang="en-US"/>
              <a:t>Topic One</a:t>
            </a:r>
          </a:p>
          <a:p>
            <a:pPr lvl="2"/>
            <a:r>
              <a:rPr lang="en-US"/>
              <a:t>Topic Two</a:t>
            </a:r>
          </a:p>
          <a:p>
            <a:pPr lvl="2"/>
            <a:r>
              <a:rPr lang="en-US"/>
              <a:t>Topic Three</a:t>
            </a:r>
          </a:p>
          <a:p>
            <a:pPr lvl="2"/>
            <a:r>
              <a:rPr lang="en-US"/>
              <a:t>Topic Four</a:t>
            </a:r>
          </a:p>
          <a:p>
            <a:pPr lvl="2"/>
            <a:r>
              <a:rPr lang="en-US"/>
              <a:t>Topic Five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Introduction to Data Structures  |  © SmartCliff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201604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Introduction to Data Structures  |  © SmartCliff  |  Internal  |  Version 1.0 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13D5FD-81A9-40A5-BD73-3048935781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9013" y="1449389"/>
            <a:ext cx="10915650" cy="4572000"/>
          </a:xfrm>
        </p:spPr>
        <p:txBody>
          <a:bodyPr/>
          <a:lstStyle>
            <a:lvl1pPr marL="176213" indent="-176213"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1pPr>
            <a:lvl2pPr marL="176213" indent="-176213"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2pPr>
            <a:lvl3pPr marL="176213" indent="-176213"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3pPr>
            <a:lvl4pPr marL="176213" indent="-176213"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4pPr>
            <a:lvl5pPr marL="176213" indent="-176213"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Topic One</a:t>
            </a:r>
          </a:p>
          <a:p>
            <a:pPr lvl="0"/>
            <a:r>
              <a:rPr lang="en-US"/>
              <a:t>Topic Two</a:t>
            </a:r>
          </a:p>
          <a:p>
            <a:pPr lvl="0"/>
            <a:r>
              <a:rPr lang="en-US"/>
              <a:t>Topic Three</a:t>
            </a:r>
          </a:p>
          <a:p>
            <a:pPr lvl="0"/>
            <a:r>
              <a:rPr lang="en-US"/>
              <a:t>Topic Four</a:t>
            </a:r>
          </a:p>
          <a:p>
            <a:pPr lvl="0"/>
            <a:r>
              <a:rPr lang="en-US"/>
              <a:t>Topic Five</a:t>
            </a:r>
          </a:p>
        </p:txBody>
      </p:sp>
    </p:spTree>
    <p:extLst>
      <p:ext uri="{BB962C8B-B14F-4D97-AF65-F5344CB8AC3E}">
        <p14:creationId xmlns:p14="http://schemas.microsoft.com/office/powerpoint/2010/main" val="324830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_Pictur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20446C-EE8D-4E4C-A822-6EE273952E7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9013" y="2167996"/>
            <a:ext cx="4509262" cy="1379688"/>
          </a:xfrm>
        </p:spPr>
        <p:txBody>
          <a:bodyPr anchor="b"/>
          <a:lstStyle>
            <a:lvl1pPr>
              <a:defRPr sz="4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Chapter title,</a:t>
            </a:r>
            <a:br>
              <a:rPr lang="en-US"/>
            </a:br>
            <a:r>
              <a:rPr lang="en-US"/>
              <a:t>42pt.,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82664" y="3879349"/>
            <a:ext cx="4515612" cy="607985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Subtitle, 20pt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Introduction to Data Structures  |  © SmartCliff  |  Internal  |  Version 1.0  </a:t>
            </a:r>
          </a:p>
        </p:txBody>
      </p:sp>
      <p:pic>
        <p:nvPicPr>
          <p:cNvPr id="11" name="Picture 10" descr="Mountain reflected in lake">
            <a:extLst>
              <a:ext uri="{FF2B5EF4-FFF2-40B4-BE49-F238E27FC236}">
                <a16:creationId xmlns:a16="http://schemas.microsoft.com/office/drawing/2014/main" id="{6019A700-93FF-4990-9CDB-658EADDBAB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470" b="-1"/>
          <a:stretch/>
        </p:blipFill>
        <p:spPr>
          <a:xfrm>
            <a:off x="2685472" y="10"/>
            <a:ext cx="9506528" cy="6857990"/>
          </a:xfrm>
          <a:custGeom>
            <a:avLst/>
            <a:gdLst/>
            <a:ahLst/>
            <a:cxnLst/>
            <a:rect l="l" t="t" r="r" b="b"/>
            <a:pathLst>
              <a:path w="9506528" h="6858000">
                <a:moveTo>
                  <a:pt x="6427633" y="0"/>
                </a:moveTo>
                <a:lnTo>
                  <a:pt x="9506528" y="0"/>
                </a:lnTo>
                <a:lnTo>
                  <a:pt x="9506528" y="1557082"/>
                </a:lnTo>
                <a:lnTo>
                  <a:pt x="4860617" y="6858000"/>
                </a:lnTo>
                <a:lnTo>
                  <a:pt x="417041" y="6858000"/>
                </a:lnTo>
                <a:close/>
                <a:moveTo>
                  <a:pt x="0" y="0"/>
                </a:moveTo>
                <a:lnTo>
                  <a:pt x="6427633" y="0"/>
                </a:lnTo>
                <a:lnTo>
                  <a:pt x="0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3997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_PIcture_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92725" y="0"/>
            <a:ext cx="5699275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9013" y="2167996"/>
            <a:ext cx="4509262" cy="1379688"/>
          </a:xfrm>
        </p:spPr>
        <p:txBody>
          <a:bodyPr anchor="b"/>
          <a:lstStyle>
            <a:lvl1pPr>
              <a:defRPr sz="4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Chapter title,</a:t>
            </a:r>
            <a:br>
              <a:rPr lang="en-US"/>
            </a:br>
            <a:r>
              <a:rPr lang="en-US"/>
              <a:t>42pt.,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82664" y="3879349"/>
            <a:ext cx="4515612" cy="607985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Subtitle, 20pt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Introduction to Data Structures  |  © SmartCliff  |  Internal  |  Version 1.0 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6FB3992-54EF-4F1C-815D-B616C86E3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1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_text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1" y="1449389"/>
            <a:ext cx="10922001" cy="4572000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010269EA-AB3B-443A-BBC6-3D966056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645896"/>
            <a:ext cx="10922400" cy="381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liennummernplatzhalter 3">
            <a:extLst>
              <a:ext uri="{FF2B5EF4-FFF2-40B4-BE49-F238E27FC236}">
                <a16:creationId xmlns:a16="http://schemas.microsoft.com/office/drawing/2014/main" id="{C3EE4FB3-3329-4D10-8038-24CBCB4E74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88619" y="6291264"/>
            <a:ext cx="594043" cy="28089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E025119C-5CEB-49C9-AC3A-DDECC2B0C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Introduction to Data Structures  |  © SmartCliff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134222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2" y="1449389"/>
            <a:ext cx="5317200" cy="4572000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587463" y="1449389"/>
            <a:ext cx="5317200" cy="4572000"/>
          </a:xfrm>
        </p:spPr>
        <p:txBody>
          <a:bodyPr/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Chapter title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Introduction to Data Structures  |  © SmartCliff  |  Internal  |  Version 1.0  </a:t>
            </a:r>
          </a:p>
        </p:txBody>
      </p:sp>
      <p:sp>
        <p:nvSpPr>
          <p:cNvPr id="10" name="Titelplatzhalter 1">
            <a:extLst>
              <a:ext uri="{FF2B5EF4-FFF2-40B4-BE49-F238E27FC236}">
                <a16:creationId xmlns:a16="http://schemas.microsoft.com/office/drawing/2014/main" id="{B566814A-4E8F-4353-A38A-5DE43CCF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645896"/>
            <a:ext cx="10922400" cy="381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424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89013" y="680400"/>
            <a:ext cx="10915650" cy="381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Title, 20pt, bold, max. 1 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89013" y="1439999"/>
            <a:ext cx="10915650" cy="45813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Subtitle</a:t>
            </a:r>
          </a:p>
          <a:p>
            <a:pPr lvl="1"/>
            <a:r>
              <a:rPr lang="en-US" noProof="0"/>
              <a:t>Flowing text level</a:t>
            </a:r>
          </a:p>
          <a:p>
            <a:pPr lvl="2"/>
            <a:r>
              <a:rPr lang="en-US" noProof="0"/>
              <a:t>Third text level</a:t>
            </a:r>
          </a:p>
          <a:p>
            <a:pPr lvl="3"/>
            <a:r>
              <a:rPr lang="en-US" noProof="0"/>
              <a:t>Fourth text level</a:t>
            </a:r>
          </a:p>
          <a:p>
            <a:pPr lvl="4"/>
            <a:r>
              <a:rPr lang="en-US" noProof="0"/>
              <a:t>Fifth text level</a:t>
            </a:r>
          </a:p>
          <a:p>
            <a:pPr lvl="5"/>
            <a:r>
              <a:rPr lang="en-US" noProof="0"/>
              <a:t>Sixth text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Introduction to Data Structures  |  © SmartCliff  |  Internal  |  Version 1.0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88619" y="6291264"/>
            <a:ext cx="594043" cy="280898"/>
          </a:xfrm>
          <a:prstGeom prst="rect">
            <a:avLst/>
          </a:prstGeom>
        </p:spPr>
        <p:txBody>
          <a:bodyPr vert="horz" lIns="91440" tIns="45720" rIns="108000" bIns="45720" rtlCol="0" anchor="ctr"/>
          <a:lstStyle>
            <a:lvl1pPr algn="r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6D21A63-5F8C-4BE3-93A0-B1ECFDE89244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12" y="81281"/>
            <a:ext cx="1394394" cy="36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6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74" r:id="rId11"/>
    <p:sldLayoutId id="2147483658" r:id="rId12"/>
    <p:sldLayoutId id="2147483676" r:id="rId13"/>
    <p:sldLayoutId id="2147483673" r:id="rId14"/>
    <p:sldLayoutId id="2147483663" r:id="rId15"/>
    <p:sldLayoutId id="2147483666" r:id="rId16"/>
    <p:sldLayoutId id="2147483665" r:id="rId17"/>
    <p:sldLayoutId id="2147483664" r:id="rId18"/>
    <p:sldLayoutId id="2147483669" r:id="rId19"/>
    <p:sldLayoutId id="2147483668" r:id="rId20"/>
    <p:sldLayoutId id="2147483670" r:id="rId21"/>
    <p:sldLayoutId id="2147483661" r:id="rId22"/>
    <p:sldLayoutId id="2147483662" r:id="rId23"/>
    <p:sldLayoutId id="2147483671" r:id="rId24"/>
    <p:sldLayoutId id="2147483672" r:id="rId25"/>
    <p:sldLayoutId id="2147483675" r:id="rId26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 baseline="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5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1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79388" indent="-179388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57188" indent="-1778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00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536575" indent="-179388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Font typeface="Verdana" panose="020B0604030504040204" pitchFamily="34" charset="0"/>
        <a:buChar char="–"/>
        <a:defRPr sz="11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715963" indent="-17462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Verdana" panose="020B0604030504040204" pitchFamily="34" charset="0"/>
        <a:buChar char="–"/>
        <a:defRPr sz="11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594" userDrawn="1">
          <p15:clr>
            <a:srgbClr val="F26B43"/>
          </p15:clr>
        </p15:guide>
        <p15:guide id="2" pos="7499" userDrawn="1">
          <p15:clr>
            <a:srgbClr val="F26B43"/>
          </p15:clr>
        </p15:guide>
        <p15:guide id="3" orient="horz" pos="4140" userDrawn="1">
          <p15:clr>
            <a:srgbClr val="F26B43"/>
          </p15:clr>
        </p15:guide>
        <p15:guide id="4" orient="horz" pos="3963" userDrawn="1">
          <p15:clr>
            <a:srgbClr val="F26B43"/>
          </p15:clr>
        </p15:guide>
        <p15:guide id="5" orient="horz" pos="3793" userDrawn="1">
          <p15:clr>
            <a:srgbClr val="F26B43"/>
          </p15:clr>
        </p15:guide>
        <p15:guide id="6" pos="619" userDrawn="1">
          <p15:clr>
            <a:srgbClr val="F26B43"/>
          </p15:clr>
        </p15:guide>
        <p15:guide id="7" orient="horz" pos="182" userDrawn="1">
          <p15:clr>
            <a:srgbClr val="F26B43"/>
          </p15:clr>
        </p15:guide>
        <p15:guide id="8" orient="horz" pos="595" userDrawn="1">
          <p15:clr>
            <a:srgbClr val="F26B43"/>
          </p15:clr>
        </p15:guide>
        <p15:guide id="9" orient="horz" pos="913" userDrawn="1">
          <p15:clr>
            <a:srgbClr val="F26B43"/>
          </p15:clr>
        </p15:guide>
        <p15:guide id="10" orient="horz" pos="4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71EA141-A858-5D59-3462-60B498CDE117}"/>
              </a:ext>
            </a:extLst>
          </p:cNvPr>
          <p:cNvGrpSpPr/>
          <p:nvPr/>
        </p:nvGrpSpPr>
        <p:grpSpPr>
          <a:xfrm>
            <a:off x="-21265" y="-10633"/>
            <a:ext cx="12223897" cy="6894330"/>
            <a:chOff x="-21265" y="-10633"/>
            <a:chExt cx="12223897" cy="6894330"/>
          </a:xfrm>
          <a:solidFill>
            <a:srgbClr val="322066"/>
          </a:solidFill>
        </p:grpSpPr>
        <p:sp>
          <p:nvSpPr>
            <p:cNvPr id="3" name="Half Frame 2">
              <a:extLst>
                <a:ext uri="{FF2B5EF4-FFF2-40B4-BE49-F238E27FC236}">
                  <a16:creationId xmlns:a16="http://schemas.microsoft.com/office/drawing/2014/main" id="{E849EC11-BB84-4AE7-622E-1A86DAA76AEF}"/>
                </a:ext>
              </a:extLst>
            </p:cNvPr>
            <p:cNvSpPr/>
            <p:nvPr/>
          </p:nvSpPr>
          <p:spPr>
            <a:xfrm rot="10800000">
              <a:off x="2665603" y="653142"/>
              <a:ext cx="9537029" cy="6230555"/>
            </a:xfrm>
            <a:prstGeom prst="halfFrame">
              <a:avLst>
                <a:gd name="adj1" fmla="val 8353"/>
                <a:gd name="adj2" fmla="val 100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" name="Half Frame 3">
              <a:extLst>
                <a:ext uri="{FF2B5EF4-FFF2-40B4-BE49-F238E27FC236}">
                  <a16:creationId xmlns:a16="http://schemas.microsoft.com/office/drawing/2014/main" id="{2C7C661D-A303-6CFF-DF14-765AAD219FEA}"/>
                </a:ext>
              </a:extLst>
            </p:cNvPr>
            <p:cNvSpPr/>
            <p:nvPr/>
          </p:nvSpPr>
          <p:spPr>
            <a:xfrm>
              <a:off x="-21265" y="-10633"/>
              <a:ext cx="9537029" cy="6230555"/>
            </a:xfrm>
            <a:prstGeom prst="halfFrame">
              <a:avLst>
                <a:gd name="adj1" fmla="val 8353"/>
                <a:gd name="adj2" fmla="val 100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9B5BC7D-9B12-CCE0-88AE-50455DABA7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314" y="2239808"/>
            <a:ext cx="3339368" cy="86823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3C0DE6-9ADD-34DB-3E19-36B4743D445D}"/>
              </a:ext>
            </a:extLst>
          </p:cNvPr>
          <p:cNvSpPr/>
          <p:nvPr/>
        </p:nvSpPr>
        <p:spPr>
          <a:xfrm>
            <a:off x="1226288" y="3108043"/>
            <a:ext cx="9739423" cy="1032455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5166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Segoe UI" panose="020B0502040204020203" pitchFamily="34" charset="0"/>
              </a:rPr>
              <a:t>SDE Readiness</a:t>
            </a:r>
            <a:r>
              <a:rPr kumimoji="0" lang="en-US" sz="6600" b="1" i="0" u="none" strike="noStrike" kern="1200" cap="none" spc="0" normalizeH="0" noProof="0">
                <a:ln>
                  <a:noFill/>
                </a:ln>
                <a:solidFill>
                  <a:srgbClr val="35166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Segoe UI" panose="020B0502040204020203" pitchFamily="34" charset="0"/>
              </a:rPr>
              <a:t> Training</a:t>
            </a:r>
            <a:endParaRPr kumimoji="0" lang="en-US" sz="6600" b="1" i="0" u="none" strike="noStrike" kern="1200" cap="none" spc="0" normalizeH="0" baseline="0" noProof="0">
              <a:ln>
                <a:noFill/>
              </a:ln>
              <a:solidFill>
                <a:srgbClr val="351661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4802F1-5E2F-C7F9-C706-8487EB2BB195}"/>
              </a:ext>
            </a:extLst>
          </p:cNvPr>
          <p:cNvSpPr/>
          <p:nvPr/>
        </p:nvSpPr>
        <p:spPr>
          <a:xfrm>
            <a:off x="3656014" y="4140498"/>
            <a:ext cx="4879967" cy="477693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35166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Segoe UI" panose="020B0502040204020203" pitchFamily="34" charset="0"/>
              </a:rPr>
              <a:t>Empowering Tomorrow’s Innovators</a:t>
            </a:r>
          </a:p>
        </p:txBody>
      </p:sp>
    </p:spTree>
    <p:extLst>
      <p:ext uri="{BB962C8B-B14F-4D97-AF65-F5344CB8AC3E}">
        <p14:creationId xmlns:p14="http://schemas.microsoft.com/office/powerpoint/2010/main" val="213616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2E2D97-3731-AA96-3812-934AA53FC5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74320" lvl="4" indent="-274320">
              <a:lnSpc>
                <a:spcPct val="150000"/>
              </a:lnSpc>
              <a:buClr>
                <a:srgbClr val="404040"/>
              </a:buClr>
              <a:buNone/>
              <a:defRPr/>
            </a:pPr>
            <a:r>
              <a:rPr lang="en-IN" sz="1800" b="1" dirty="0">
                <a:solidFill>
                  <a:schemeClr val="tx1"/>
                </a:solidFill>
              </a:rPr>
              <a:t>Primitive data structure</a:t>
            </a:r>
          </a:p>
          <a:p>
            <a:pPr marL="274320" lvl="4" indent="-274320" algn="just">
              <a:lnSpc>
                <a:spcPct val="150000"/>
              </a:lnSpc>
              <a:buClr>
                <a:srgbClr val="404040"/>
              </a:buClr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1"/>
                </a:solidFill>
              </a:rPr>
              <a:t>Primary  Data Structures or Primitive Data Structures are the </a:t>
            </a:r>
            <a:r>
              <a:rPr lang="en-US" sz="1800" b="1" dirty="0">
                <a:solidFill>
                  <a:schemeClr val="tx1"/>
                </a:solidFill>
              </a:rPr>
              <a:t>basic data structures that directly operate upon the machine instructions. </a:t>
            </a:r>
          </a:p>
          <a:p>
            <a:pPr marL="274320" lvl="4" indent="-274320">
              <a:lnSpc>
                <a:spcPct val="150000"/>
              </a:lnSpc>
              <a:buClr>
                <a:srgbClr val="404040"/>
              </a:buClr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solidFill>
                  <a:schemeClr val="tx1"/>
                </a:solidFill>
              </a:rPr>
              <a:t>Example: </a:t>
            </a:r>
            <a:r>
              <a:rPr lang="en-US" sz="1800" dirty="0">
                <a:solidFill>
                  <a:schemeClr val="tx1"/>
                </a:solidFill>
              </a:rPr>
              <a:t>Integer, Floating point numbers, Character constants, String constants, Pointers.</a:t>
            </a:r>
          </a:p>
          <a:p>
            <a:pPr marL="274320" lvl="4" indent="-274320">
              <a:lnSpc>
                <a:spcPct val="150000"/>
              </a:lnSpc>
              <a:buClr>
                <a:srgbClr val="404040"/>
              </a:buClr>
              <a:buNone/>
              <a:defRPr/>
            </a:pPr>
            <a:r>
              <a:rPr lang="en-US" sz="1800" b="1" dirty="0">
                <a:solidFill>
                  <a:schemeClr val="tx1"/>
                </a:solidFill>
              </a:rPr>
              <a:t>Non-primitive data structure </a:t>
            </a:r>
          </a:p>
          <a:p>
            <a:pPr marL="274320" lvl="4" indent="-274320" algn="just">
              <a:lnSpc>
                <a:spcPct val="150000"/>
              </a:lnSpc>
              <a:buClr>
                <a:srgbClr val="404040"/>
              </a:buClr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1"/>
                </a:solidFill>
              </a:rPr>
              <a:t>Non primitive data structures or Secondary data structures are </a:t>
            </a:r>
            <a:r>
              <a:rPr lang="en-US" sz="1800" b="1" dirty="0">
                <a:solidFill>
                  <a:schemeClr val="tx1"/>
                </a:solidFill>
              </a:rPr>
              <a:t>derived from one or more primitive data structures. </a:t>
            </a:r>
          </a:p>
          <a:p>
            <a:pPr marL="274320" lvl="4" indent="-274320" algn="just">
              <a:lnSpc>
                <a:spcPct val="150000"/>
              </a:lnSpc>
              <a:buClr>
                <a:srgbClr val="404040"/>
              </a:buClr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1"/>
                </a:solidFill>
              </a:rPr>
              <a:t>The objective of creating non-primitive data structures is to form sets of </a:t>
            </a:r>
            <a:r>
              <a:rPr lang="en-US" sz="1800" b="1" dirty="0">
                <a:solidFill>
                  <a:schemeClr val="tx1"/>
                </a:solidFill>
              </a:rPr>
              <a:t>homogeneous or heterogeneous </a:t>
            </a:r>
            <a:r>
              <a:rPr lang="en-US" sz="1800" dirty="0">
                <a:solidFill>
                  <a:schemeClr val="tx1"/>
                </a:solidFill>
              </a:rPr>
              <a:t>data elements. </a:t>
            </a:r>
          </a:p>
          <a:p>
            <a:pPr marL="274320" lvl="4" indent="-274320">
              <a:lnSpc>
                <a:spcPct val="150000"/>
              </a:lnSpc>
              <a:buClr>
                <a:srgbClr val="404040"/>
              </a:buClr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1"/>
                </a:solidFill>
              </a:rPr>
              <a:t>It is categorized into two parts such </a:t>
            </a:r>
            <a:r>
              <a:rPr lang="en-US" sz="1800" b="1" dirty="0">
                <a:solidFill>
                  <a:schemeClr val="tx1"/>
                </a:solidFill>
              </a:rPr>
              <a:t>as linear data structure</a:t>
            </a:r>
            <a:r>
              <a:rPr lang="en-US" sz="1800" dirty="0">
                <a:solidFill>
                  <a:schemeClr val="tx1"/>
                </a:solidFill>
              </a:rPr>
              <a:t> and </a:t>
            </a:r>
            <a:r>
              <a:rPr lang="en-US" sz="1800" b="1" dirty="0">
                <a:solidFill>
                  <a:schemeClr val="tx1"/>
                </a:solidFill>
              </a:rPr>
              <a:t>non-linear data structure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endParaRPr lang="en-IN" sz="1800" dirty="0">
              <a:solidFill>
                <a:schemeClr val="tx1"/>
              </a:solidFill>
            </a:endParaRPr>
          </a:p>
          <a:p>
            <a:pPr lvl="2" indent="0" algn="just">
              <a:lnSpc>
                <a:spcPct val="200000"/>
              </a:lnSpc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79992-1020-B2FE-ED1A-D65283CACB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Introduction to Data Structures</a:t>
            </a:r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0CF0BF-571B-F1E6-9BE9-C969D16E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389A2-8FA8-8FEE-B271-301932D7C8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5B3BC-E644-4968-2526-1B16FEE7C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Introduction to Data Structures  |  © SmartCliff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294357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2E2D97-3731-AA96-3812-934AA53FC5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lvl="4" indent="0" algn="just">
              <a:lnSpc>
                <a:spcPct val="150000"/>
              </a:lnSpc>
              <a:buClr>
                <a:srgbClr val="404040"/>
              </a:buClr>
              <a:buNone/>
              <a:defRPr/>
            </a:pPr>
            <a:r>
              <a:rPr lang="en-IN" sz="1800" b="1" dirty="0">
                <a:solidFill>
                  <a:schemeClr val="tx1"/>
                </a:solidFill>
              </a:rPr>
              <a:t>Linear data structure</a:t>
            </a:r>
          </a:p>
          <a:p>
            <a:pPr marL="166688" lvl="4" indent="290513" algn="just">
              <a:lnSpc>
                <a:spcPct val="150000"/>
              </a:lnSpc>
              <a:buClr>
                <a:srgbClr val="404040"/>
              </a:buClr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1"/>
                </a:solidFill>
              </a:rPr>
              <a:t>Linear data structure is a </a:t>
            </a:r>
            <a:r>
              <a:rPr lang="en-US" sz="1800" b="1" dirty="0">
                <a:solidFill>
                  <a:schemeClr val="tx1"/>
                </a:solidFill>
              </a:rPr>
              <a:t>sequential type </a:t>
            </a:r>
            <a:r>
              <a:rPr lang="en-US" sz="1800" dirty="0">
                <a:solidFill>
                  <a:schemeClr val="tx1"/>
                </a:solidFill>
              </a:rPr>
              <a:t>of data structure, and here sequential means that </a:t>
            </a:r>
            <a:r>
              <a:rPr lang="en-US" sz="1800" b="1" dirty="0">
                <a:solidFill>
                  <a:schemeClr val="tx1"/>
                </a:solidFill>
              </a:rPr>
              <a:t>all the elements in the memory are stored in a sequential manner</a:t>
            </a:r>
            <a:r>
              <a:rPr lang="en-US" sz="1800" dirty="0">
                <a:solidFill>
                  <a:schemeClr val="tx1"/>
                </a:solidFill>
              </a:rPr>
              <a:t>; </a:t>
            </a:r>
          </a:p>
          <a:p>
            <a:pPr marL="166688" lvl="4" indent="290513" algn="just">
              <a:lnSpc>
                <a:spcPct val="150000"/>
              </a:lnSpc>
              <a:buClr>
                <a:srgbClr val="404040"/>
              </a:buClr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solidFill>
                  <a:schemeClr val="tx1"/>
                </a:solidFill>
              </a:rPr>
              <a:t>For example</a:t>
            </a:r>
            <a:r>
              <a:rPr lang="en-US" sz="1800" dirty="0">
                <a:solidFill>
                  <a:schemeClr val="tx1"/>
                </a:solidFill>
              </a:rPr>
              <a:t>, element stored after the second element would be the third element, the element stored after the third element would be the fourth element and so on.  </a:t>
            </a:r>
          </a:p>
          <a:p>
            <a:pPr marL="166688" lvl="4" indent="290513" algn="just">
              <a:lnSpc>
                <a:spcPct val="150000"/>
              </a:lnSpc>
              <a:buClr>
                <a:srgbClr val="404040"/>
              </a:buClr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1"/>
                </a:solidFill>
              </a:rPr>
              <a:t>Linear data structures </a:t>
            </a:r>
            <a:r>
              <a:rPr lang="en-US" sz="1800" b="1" dirty="0">
                <a:solidFill>
                  <a:schemeClr val="tx1"/>
                </a:solidFill>
              </a:rPr>
              <a:t>holding the sequential values </a:t>
            </a:r>
            <a:r>
              <a:rPr lang="en-US" sz="1800" dirty="0">
                <a:solidFill>
                  <a:schemeClr val="tx1"/>
                </a:solidFill>
              </a:rPr>
              <a:t>such as </a:t>
            </a:r>
            <a:r>
              <a:rPr lang="en-US" sz="1800" b="1" dirty="0">
                <a:solidFill>
                  <a:schemeClr val="tx1"/>
                </a:solidFill>
              </a:rPr>
              <a:t>Array, Linked list, Stack, Queue.</a:t>
            </a:r>
          </a:p>
          <a:p>
            <a:pPr lvl="2" indent="0" algn="just">
              <a:lnSpc>
                <a:spcPct val="200000"/>
              </a:lnSpc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lvl="2" indent="0" algn="just">
              <a:lnSpc>
                <a:spcPct val="200000"/>
              </a:lnSpc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79992-1020-B2FE-ED1A-D65283CACB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Introduction to Data Structures</a:t>
            </a:r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0CF0BF-571B-F1E6-9BE9-C969D16E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389A2-8FA8-8FEE-B271-301932D7C8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5B3BC-E644-4968-2526-1B16FEE7C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Introduction to Data Structures  |  © SmartCliff  |  Internal  |  Version 1.0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608041-7B0D-5322-C873-8AAF1BEE7AB8}"/>
              </a:ext>
            </a:extLst>
          </p:cNvPr>
          <p:cNvGrpSpPr/>
          <p:nvPr/>
        </p:nvGrpSpPr>
        <p:grpSpPr>
          <a:xfrm>
            <a:off x="4648453" y="4242529"/>
            <a:ext cx="3611136" cy="1991439"/>
            <a:chOff x="3745628" y="3976311"/>
            <a:chExt cx="3611136" cy="1991439"/>
          </a:xfrm>
        </p:grpSpPr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44AD1568-E80F-861A-7DEC-3F6425BD02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 t="37371" r="9020"/>
            <a:stretch>
              <a:fillRect/>
            </a:stretch>
          </p:blipFill>
          <p:spPr bwMode="auto">
            <a:xfrm>
              <a:off x="3745628" y="3976311"/>
              <a:ext cx="3611136" cy="1991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9F7D580-553D-9853-A09D-BF31F141B9E9}"/>
                </a:ext>
              </a:extLst>
            </p:cNvPr>
            <p:cNvGrpSpPr/>
            <p:nvPr/>
          </p:nvGrpSpPr>
          <p:grpSpPr>
            <a:xfrm>
              <a:off x="4607268" y="4308063"/>
              <a:ext cx="2422235" cy="122319"/>
              <a:chOff x="2826346" y="4156298"/>
              <a:chExt cx="2050507" cy="9701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A38D55D-F2E2-52EC-6F5B-27340965E3B4}"/>
                  </a:ext>
                </a:extLst>
              </p:cNvPr>
              <p:cNvSpPr/>
              <p:nvPr/>
            </p:nvSpPr>
            <p:spPr>
              <a:xfrm>
                <a:off x="2826346" y="4156328"/>
                <a:ext cx="96982" cy="9698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err="1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30AE9DC-9970-93E3-91E8-728C4A015879}"/>
                  </a:ext>
                </a:extLst>
              </p:cNvPr>
              <p:cNvSpPr/>
              <p:nvPr/>
            </p:nvSpPr>
            <p:spPr>
              <a:xfrm>
                <a:off x="3145006" y="4156323"/>
                <a:ext cx="96982" cy="9698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err="1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D8BAE4F-7A8A-1BEF-002F-04B46311E4DD}"/>
                  </a:ext>
                </a:extLst>
              </p:cNvPr>
              <p:cNvSpPr/>
              <p:nvPr/>
            </p:nvSpPr>
            <p:spPr>
              <a:xfrm>
                <a:off x="3477521" y="4156318"/>
                <a:ext cx="96982" cy="9698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err="1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9134658-921C-E320-251D-9B2E374AF7B2}"/>
                  </a:ext>
                </a:extLst>
              </p:cNvPr>
              <p:cNvSpPr/>
              <p:nvPr/>
            </p:nvSpPr>
            <p:spPr>
              <a:xfrm>
                <a:off x="3782326" y="4156313"/>
                <a:ext cx="96982" cy="9698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err="1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BC1A2C0-9FC9-DEE8-5A7C-960E5CAF8A27}"/>
                  </a:ext>
                </a:extLst>
              </p:cNvPr>
              <p:cNvSpPr/>
              <p:nvPr/>
            </p:nvSpPr>
            <p:spPr>
              <a:xfrm>
                <a:off x="4100986" y="4156308"/>
                <a:ext cx="96982" cy="9698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err="1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7D8A6B9-F190-5C97-40CC-1BCD4CFB310A}"/>
                  </a:ext>
                </a:extLst>
              </p:cNvPr>
              <p:cNvSpPr/>
              <p:nvPr/>
            </p:nvSpPr>
            <p:spPr>
              <a:xfrm>
                <a:off x="4419646" y="4156303"/>
                <a:ext cx="96982" cy="9698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err="1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E0A8D7D-E415-5283-2FF9-2DE92E56B893}"/>
                  </a:ext>
                </a:extLst>
              </p:cNvPr>
              <p:cNvSpPr/>
              <p:nvPr/>
            </p:nvSpPr>
            <p:spPr>
              <a:xfrm>
                <a:off x="4779871" y="4156298"/>
                <a:ext cx="96982" cy="9698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err="1"/>
              </a:p>
            </p:txBody>
          </p:sp>
        </p:grpSp>
      </p:grpSp>
      <p:pic>
        <p:nvPicPr>
          <p:cNvPr id="17" name="Picture 2">
            <a:extLst>
              <a:ext uri="{FF2B5EF4-FFF2-40B4-BE49-F238E27FC236}">
                <a16:creationId xmlns:a16="http://schemas.microsoft.com/office/drawing/2014/main" id="{3F663B3E-E9F0-8D39-1058-F136C3790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3501" t="8998" r="17596" b="28599"/>
          <a:stretch>
            <a:fillRect/>
          </a:stretch>
        </p:blipFill>
        <p:spPr bwMode="auto">
          <a:xfrm>
            <a:off x="5270818" y="4711175"/>
            <a:ext cx="2700431" cy="125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4032D26-F7ED-D243-1457-25C7E321EBCE}"/>
              </a:ext>
            </a:extLst>
          </p:cNvPr>
          <p:cNvSpPr txBox="1"/>
          <p:nvPr/>
        </p:nvSpPr>
        <p:spPr>
          <a:xfrm>
            <a:off x="5973589" y="6022083"/>
            <a:ext cx="144430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>
                <a:solidFill>
                  <a:schemeClr val="tx2"/>
                </a:solidFill>
              </a:rPr>
              <a:t>Ants go in line</a:t>
            </a:r>
          </a:p>
        </p:txBody>
      </p:sp>
    </p:spTree>
    <p:extLst>
      <p:ext uri="{BB962C8B-B14F-4D97-AF65-F5344CB8AC3E}">
        <p14:creationId xmlns:p14="http://schemas.microsoft.com/office/powerpoint/2010/main" val="49018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2E2D97-3731-AA96-3812-934AA53FC5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5563" lvl="4" indent="-55563">
              <a:lnSpc>
                <a:spcPct val="150000"/>
              </a:lnSpc>
              <a:buClr>
                <a:srgbClr val="404040"/>
              </a:buClr>
              <a:buNone/>
              <a:defRPr/>
            </a:pPr>
            <a:r>
              <a:rPr lang="en-US" sz="1800" b="1" dirty="0">
                <a:solidFill>
                  <a:schemeClr val="tx1"/>
                </a:solidFill>
              </a:rPr>
              <a:t>Non-linear data structure </a:t>
            </a:r>
          </a:p>
          <a:p>
            <a:pPr marL="401638" lvl="4" indent="-234950">
              <a:lnSpc>
                <a:spcPct val="150000"/>
              </a:lnSpc>
              <a:buClr>
                <a:srgbClr val="404040"/>
              </a:buClr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1"/>
                </a:solidFill>
              </a:rPr>
              <a:t>Non-linear data structure is a kind of </a:t>
            </a:r>
            <a:r>
              <a:rPr lang="en-US" sz="1800" b="1" dirty="0">
                <a:solidFill>
                  <a:schemeClr val="tx1"/>
                </a:solidFill>
              </a:rPr>
              <a:t>random type </a:t>
            </a:r>
            <a:r>
              <a:rPr lang="en-US" sz="1800" dirty="0">
                <a:solidFill>
                  <a:schemeClr val="tx1"/>
                </a:solidFill>
              </a:rPr>
              <a:t>of data structure. </a:t>
            </a:r>
          </a:p>
          <a:p>
            <a:pPr marL="401638" lvl="4" indent="-234950">
              <a:lnSpc>
                <a:spcPct val="150000"/>
              </a:lnSpc>
              <a:buClr>
                <a:srgbClr val="404040"/>
              </a:buClr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1"/>
                </a:solidFill>
              </a:rPr>
              <a:t>The non-linear data structures are </a:t>
            </a:r>
            <a:r>
              <a:rPr lang="en-US" sz="1800" b="1" dirty="0">
                <a:solidFill>
                  <a:schemeClr val="tx1"/>
                </a:solidFill>
              </a:rPr>
              <a:t>Tree</a:t>
            </a:r>
            <a:r>
              <a:rPr lang="en-US" sz="1800" dirty="0">
                <a:solidFill>
                  <a:schemeClr val="tx1"/>
                </a:solidFill>
              </a:rPr>
              <a:t> and </a:t>
            </a:r>
            <a:r>
              <a:rPr lang="en-US" sz="1800" b="1" dirty="0">
                <a:solidFill>
                  <a:schemeClr val="tx1"/>
                </a:solidFill>
              </a:rPr>
              <a:t>Graph.</a:t>
            </a:r>
            <a:endParaRPr lang="en-IN" sz="1800" b="1" dirty="0">
              <a:solidFill>
                <a:schemeClr val="tx1"/>
              </a:solidFill>
            </a:endParaRPr>
          </a:p>
          <a:p>
            <a:pPr lvl="2" indent="0" algn="just">
              <a:lnSpc>
                <a:spcPct val="200000"/>
              </a:lnSpc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lvl="2" indent="0" algn="just">
              <a:lnSpc>
                <a:spcPct val="200000"/>
              </a:lnSpc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79992-1020-B2FE-ED1A-D65283CACB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Introduction to Data Structures</a:t>
            </a:r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0CF0BF-571B-F1E6-9BE9-C969D16E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389A2-8FA8-8FEE-B271-301932D7C8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5B3BC-E644-4968-2526-1B16FEE7C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Introduction to Data Structures  |  © SmartCliff  |  Internal  |  Version 1.0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C47E0C-9965-DBEA-C7F5-43B01BFC9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7128" y="3435959"/>
            <a:ext cx="1527464" cy="1440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BDEAE2-4C08-AE6E-FCF0-8AD9D02DD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60666" y="3282550"/>
            <a:ext cx="1939647" cy="1767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67D9CD-4AD4-3EAB-3F4B-10B7BE6FABE8}"/>
              </a:ext>
            </a:extLst>
          </p:cNvPr>
          <p:cNvSpPr txBox="1"/>
          <p:nvPr/>
        </p:nvSpPr>
        <p:spPr>
          <a:xfrm>
            <a:off x="4267200" y="5167745"/>
            <a:ext cx="44884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>
                <a:solidFill>
                  <a:schemeClr val="tx2"/>
                </a:solidFill>
              </a:rPr>
              <a:t>Tree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9F19B0-8C2D-4350-7380-4D9FC42D27B7}"/>
              </a:ext>
            </a:extLst>
          </p:cNvPr>
          <p:cNvSpPr txBox="1"/>
          <p:nvPr/>
        </p:nvSpPr>
        <p:spPr>
          <a:xfrm>
            <a:off x="5805055" y="5098472"/>
            <a:ext cx="359072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>
                <a:solidFill>
                  <a:schemeClr val="tx2"/>
                </a:solidFill>
              </a:rPr>
              <a:t>Chess pieces move in random order</a:t>
            </a:r>
          </a:p>
        </p:txBody>
      </p:sp>
    </p:spTree>
    <p:extLst>
      <p:ext uri="{BB962C8B-B14F-4D97-AF65-F5344CB8AC3E}">
        <p14:creationId xmlns:p14="http://schemas.microsoft.com/office/powerpoint/2010/main" val="8780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2E2D97-3731-AA96-3812-934AA53FC5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lvl="1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chemeClr val="tx1"/>
                </a:solidFill>
              </a:rPr>
              <a:t>An </a:t>
            </a:r>
            <a:r>
              <a:rPr lang="en-US" sz="1800" b="1" dirty="0">
                <a:solidFill>
                  <a:schemeClr val="tx1"/>
                </a:solidFill>
              </a:rPr>
              <a:t>abstract data type </a:t>
            </a:r>
            <a:r>
              <a:rPr lang="en-US" sz="1800" dirty="0">
                <a:solidFill>
                  <a:schemeClr val="tx1"/>
                </a:solidFill>
              </a:rPr>
              <a:t>is an </a:t>
            </a:r>
            <a:r>
              <a:rPr lang="en-US" sz="1800" b="1" dirty="0">
                <a:solidFill>
                  <a:schemeClr val="tx1"/>
                </a:solidFill>
              </a:rPr>
              <a:t>abstraction of a data structure</a:t>
            </a:r>
            <a:r>
              <a:rPr lang="en-US" sz="1800" dirty="0">
                <a:solidFill>
                  <a:schemeClr val="tx1"/>
                </a:solidFill>
              </a:rPr>
              <a:t> that provides only the interface to which the data structure must adhere. </a:t>
            </a:r>
          </a:p>
          <a:p>
            <a:pPr marL="342900" lvl="1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b="1" dirty="0">
                <a:solidFill>
                  <a:schemeClr val="tx1"/>
                </a:solidFill>
              </a:rPr>
              <a:t>interface</a:t>
            </a:r>
            <a:r>
              <a:rPr lang="en-US" sz="1800" dirty="0">
                <a:solidFill>
                  <a:schemeClr val="tx1"/>
                </a:solidFill>
              </a:rPr>
              <a:t> does not give any specific details about something should be implemented or in what programming language.</a:t>
            </a:r>
          </a:p>
          <a:p>
            <a:pPr marL="342900" lvl="1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chemeClr val="tx1"/>
                </a:solidFill>
              </a:rPr>
              <a:t>The definition of ADT only mentions </a:t>
            </a:r>
            <a:r>
              <a:rPr lang="en-US" sz="1800" b="1" dirty="0">
                <a:solidFill>
                  <a:schemeClr val="tx1"/>
                </a:solidFill>
              </a:rPr>
              <a:t>what operations are to be performed </a:t>
            </a:r>
            <a:r>
              <a:rPr lang="en-US" sz="1800" dirty="0">
                <a:solidFill>
                  <a:schemeClr val="tx1"/>
                </a:solidFill>
              </a:rPr>
              <a:t>but </a:t>
            </a:r>
            <a:r>
              <a:rPr lang="en-US" sz="1800" b="1" dirty="0">
                <a:solidFill>
                  <a:schemeClr val="tx1"/>
                </a:solidFill>
              </a:rPr>
              <a:t>not how these operations will be implemented. </a:t>
            </a:r>
          </a:p>
          <a:p>
            <a:pPr marL="342900" lvl="1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chemeClr val="tx1"/>
                </a:solidFill>
              </a:rPr>
              <a:t>It does not specify </a:t>
            </a:r>
            <a:r>
              <a:rPr lang="en-US" sz="1800" b="1" dirty="0">
                <a:solidFill>
                  <a:schemeClr val="tx1"/>
                </a:solidFill>
              </a:rPr>
              <a:t>how data will be organized in memory </a:t>
            </a:r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b="1" dirty="0">
                <a:solidFill>
                  <a:schemeClr val="tx1"/>
                </a:solidFill>
              </a:rPr>
              <a:t>what algorithms </a:t>
            </a:r>
            <a:r>
              <a:rPr lang="en-US" sz="1800" dirty="0">
                <a:solidFill>
                  <a:schemeClr val="tx1"/>
                </a:solidFill>
              </a:rPr>
              <a:t>will be used for implementing the operations. </a:t>
            </a:r>
          </a:p>
          <a:p>
            <a:pPr marL="342900" lvl="1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chemeClr val="tx1"/>
                </a:solidFill>
              </a:rPr>
              <a:t>It is called </a:t>
            </a:r>
            <a:r>
              <a:rPr lang="en-US" sz="1800" b="1" dirty="0">
                <a:solidFill>
                  <a:schemeClr val="tx1"/>
                </a:solidFill>
              </a:rPr>
              <a:t>“abstract” </a:t>
            </a:r>
            <a:r>
              <a:rPr lang="en-US" sz="1800" dirty="0">
                <a:solidFill>
                  <a:schemeClr val="tx1"/>
                </a:solidFill>
              </a:rPr>
              <a:t>because it gives an </a:t>
            </a:r>
            <a:r>
              <a:rPr lang="en-US" sz="1800" b="1" dirty="0">
                <a:solidFill>
                  <a:schemeClr val="tx1"/>
                </a:solidFill>
              </a:rPr>
              <a:t>implementation-independent view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lvl="1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chemeClr val="tx1"/>
                </a:solidFill>
              </a:rPr>
              <a:t>The process of providing only the essentials and hiding the details is known as </a:t>
            </a:r>
            <a:r>
              <a:rPr lang="en-US" sz="1800" b="1" dirty="0">
                <a:solidFill>
                  <a:schemeClr val="tx1"/>
                </a:solidFill>
              </a:rPr>
              <a:t>abstraction.</a:t>
            </a:r>
            <a:endParaRPr lang="en-IN" sz="1800" b="1" dirty="0">
              <a:solidFill>
                <a:schemeClr val="tx1"/>
              </a:solidFill>
            </a:endParaRPr>
          </a:p>
          <a:p>
            <a:pPr lvl="2" indent="0" algn="just">
              <a:lnSpc>
                <a:spcPct val="200000"/>
              </a:lnSpc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lvl="2" indent="0" algn="just">
              <a:lnSpc>
                <a:spcPct val="200000"/>
              </a:lnSpc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79992-1020-B2FE-ED1A-D65283CACB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Introduction to Data Structures</a:t>
            </a:r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0CF0BF-571B-F1E6-9BE9-C969D16E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Data Type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389A2-8FA8-8FEE-B271-301932D7C8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5B3BC-E644-4968-2526-1B16FEE7C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Introduction to Data Structures  |  © SmartCliff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300632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2E2D97-3731-AA96-3812-934AA53FC5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>
                <a:solidFill>
                  <a:schemeClr val="tx1"/>
                </a:solidFill>
              </a:rPr>
              <a:t>ADT</a:t>
            </a:r>
            <a:r>
              <a:rPr lang="en-US" sz="1800">
                <a:solidFill>
                  <a:schemeClr val="tx1"/>
                </a:solidFill>
              </a:rPr>
              <a:t> is a collection of </a:t>
            </a:r>
            <a:r>
              <a:rPr lang="en-US" sz="1800" b="1">
                <a:solidFill>
                  <a:schemeClr val="tx1"/>
                </a:solidFill>
              </a:rPr>
              <a:t>data</a:t>
            </a:r>
            <a:r>
              <a:rPr lang="en-US" sz="1800">
                <a:solidFill>
                  <a:schemeClr val="tx1"/>
                </a:solidFill>
              </a:rPr>
              <a:t> together with a </a:t>
            </a:r>
            <a:r>
              <a:rPr lang="en-US" sz="1800" b="1">
                <a:solidFill>
                  <a:schemeClr val="tx1"/>
                </a:solidFill>
              </a:rPr>
              <a:t>set of operations </a:t>
            </a:r>
            <a:r>
              <a:rPr lang="en-US" sz="1800">
                <a:solidFill>
                  <a:schemeClr val="tx1"/>
                </a:solidFill>
              </a:rPr>
              <a:t>on that data.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79992-1020-B2FE-ED1A-D65283CACB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Introduction to Data Structures</a:t>
            </a:r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0CF0BF-571B-F1E6-9BE9-C969D16E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Data Type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389A2-8FA8-8FEE-B271-301932D7C8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5B3BC-E644-4968-2526-1B16FEE7C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Introduction to Data Structures  |  © SmartCliff  |  Internal  |  Version 1.0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C6DE22-9C15-1C62-6D09-4A78B6AEA637}"/>
              </a:ext>
            </a:extLst>
          </p:cNvPr>
          <p:cNvSpPr txBox="1"/>
          <p:nvPr/>
        </p:nvSpPr>
        <p:spPr>
          <a:xfrm>
            <a:off x="3309239" y="2129165"/>
            <a:ext cx="5673435" cy="507831"/>
          </a:xfrm>
          <a:prstGeom prst="rect">
            <a:avLst/>
          </a:prstGeom>
          <a:solidFill>
            <a:srgbClr val="00B0F0"/>
          </a:solidFill>
          <a:ln w="25400">
            <a:solidFill>
              <a:srgbClr val="0070C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IN" sz="2700">
                <a:latin typeface="Times New Roman" panose="02020603050405020304" pitchFamily="18" charset="0"/>
                <a:cs typeface="Times New Roman" panose="02020603050405020304" pitchFamily="18" charset="0"/>
              </a:rPr>
              <a:t>ADT = Data + Operations</a:t>
            </a:r>
          </a:p>
        </p:txBody>
      </p:sp>
      <p:sp>
        <p:nvSpPr>
          <p:cNvPr id="8" name="Rectangle: Rounded Corners 3">
            <a:extLst>
              <a:ext uri="{FF2B5EF4-FFF2-40B4-BE49-F238E27FC236}">
                <a16:creationId xmlns:a16="http://schemas.microsoft.com/office/drawing/2014/main" id="{D4FE4EC1-EB66-AB19-442F-624D9187883C}"/>
              </a:ext>
            </a:extLst>
          </p:cNvPr>
          <p:cNvSpPr/>
          <p:nvPr/>
        </p:nvSpPr>
        <p:spPr>
          <a:xfrm>
            <a:off x="1298346" y="3094266"/>
            <a:ext cx="10494964" cy="21602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:</a:t>
            </a:r>
          </a:p>
          <a:p>
            <a:pPr algn="just">
              <a:lnSpc>
                <a:spcPct val="150000"/>
              </a:lnSpc>
            </a:pPr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Data type (ADT)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defined as a </a:t>
            </a:r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model 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 </a:t>
            </a:r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operations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defined on that model.</a:t>
            </a:r>
          </a:p>
        </p:txBody>
      </p:sp>
    </p:spTree>
    <p:extLst>
      <p:ext uri="{BB962C8B-B14F-4D97-AF65-F5344CB8AC3E}">
        <p14:creationId xmlns:p14="http://schemas.microsoft.com/office/powerpoint/2010/main" val="204352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2E2D97-3731-AA96-3812-934AA53FC5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2661" y="1153886"/>
            <a:ext cx="10922001" cy="5214257"/>
          </a:xfrm>
        </p:spPr>
        <p:txBody>
          <a:bodyPr/>
          <a:lstStyle/>
          <a:p>
            <a:pPr marL="274320" lvl="1" indent="-274320" algn="just">
              <a:lnSpc>
                <a:spcPct val="150000"/>
              </a:lnSpc>
              <a:defRPr/>
            </a:pPr>
            <a:r>
              <a:rPr lang="en-US" sz="1800" b="1">
                <a:solidFill>
                  <a:schemeClr val="tx1"/>
                </a:solidFill>
              </a:rPr>
              <a:t>For example</a:t>
            </a:r>
            <a:r>
              <a:rPr lang="en-US" sz="1800">
                <a:solidFill>
                  <a:schemeClr val="tx1"/>
                </a:solidFill>
              </a:rPr>
              <a:t>, If we consider the smart phone. </a:t>
            </a:r>
          </a:p>
          <a:p>
            <a:pPr marL="625475" lvl="1" algn="just">
              <a:buFont typeface="Arial" pitchFamily="34" charset="0"/>
              <a:buChar char="•"/>
              <a:defRPr/>
            </a:pPr>
            <a:r>
              <a:rPr lang="en-US" sz="1800">
                <a:solidFill>
                  <a:schemeClr val="tx1"/>
                </a:solidFill>
              </a:rPr>
              <a:t>   We look at the high specifications of the smart phone, such as:</a:t>
            </a:r>
          </a:p>
          <a:p>
            <a:pPr marL="625475" lvl="0" algn="just">
              <a:buFont typeface="Arial" pitchFamily="34" charset="0"/>
              <a:buChar char="•"/>
              <a:defRPr/>
            </a:pPr>
            <a:r>
              <a:rPr lang="en-US" sz="1800" b="0"/>
              <a:t>   128 GB RAM,  Snapdragon 8 generation processor</a:t>
            </a:r>
          </a:p>
          <a:p>
            <a:pPr marL="625475" lvl="0" algn="just">
              <a:buFont typeface="Arial" pitchFamily="34" charset="0"/>
              <a:buChar char="•"/>
              <a:defRPr/>
            </a:pPr>
            <a:r>
              <a:rPr lang="en-US" sz="1800" b="0"/>
              <a:t>    6.5 inch LCD screen,  Dual camera,  Android 11.0</a:t>
            </a:r>
          </a:p>
          <a:p>
            <a:pPr marL="274320" lvl="0" indent="-27432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1800" b="0"/>
              <a:t>The above specifications of the smartphone are the data, and we can also perform the following </a:t>
            </a:r>
            <a:r>
              <a:rPr lang="en-US" sz="1800"/>
              <a:t>operations on the smartphone</a:t>
            </a:r>
            <a:r>
              <a:rPr lang="en-US" sz="1800" b="0"/>
              <a:t>:</a:t>
            </a:r>
          </a:p>
          <a:p>
            <a:pPr marL="625475" lvl="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1800"/>
              <a:t> call():</a:t>
            </a:r>
            <a:r>
              <a:rPr lang="en-US" sz="1800" b="0"/>
              <a:t> We can call through the smartphone.</a:t>
            </a:r>
          </a:p>
          <a:p>
            <a:pPr marL="625475" lvl="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1800"/>
              <a:t> text():</a:t>
            </a:r>
            <a:r>
              <a:rPr lang="en-US" sz="1800" b="0"/>
              <a:t> We can text a message.</a:t>
            </a:r>
          </a:p>
          <a:p>
            <a:pPr marL="625475" lvl="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1800"/>
              <a:t> photo():</a:t>
            </a:r>
            <a:r>
              <a:rPr lang="en-US" sz="1800" b="0"/>
              <a:t> We can click a photo.</a:t>
            </a:r>
          </a:p>
          <a:p>
            <a:pPr marL="625475" lvl="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1800"/>
              <a:t> video():</a:t>
            </a:r>
            <a:r>
              <a:rPr lang="en-US" sz="1800" b="0"/>
              <a:t> We can also make a video.</a:t>
            </a:r>
          </a:p>
          <a:p>
            <a:pPr marL="274320" lvl="1" indent="-27432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1800">
                <a:solidFill>
                  <a:schemeClr val="tx1"/>
                </a:solidFill>
              </a:rPr>
              <a:t>The smartphone is an entity whose </a:t>
            </a:r>
            <a:r>
              <a:rPr lang="en-US" sz="1800" b="1">
                <a:solidFill>
                  <a:schemeClr val="tx1"/>
                </a:solidFill>
              </a:rPr>
              <a:t>data or specifications and operations</a:t>
            </a:r>
            <a:r>
              <a:rPr lang="en-US" sz="1800">
                <a:solidFill>
                  <a:schemeClr val="tx1"/>
                </a:solidFill>
              </a:rPr>
              <a:t> are given above. They are </a:t>
            </a:r>
            <a:r>
              <a:rPr lang="en-US" sz="1800" b="1">
                <a:solidFill>
                  <a:schemeClr val="tx1"/>
                </a:solidFill>
              </a:rPr>
              <a:t>abstract and the implementation is hidden from user</a:t>
            </a:r>
            <a:r>
              <a:rPr lang="en-US" sz="1800">
                <a:solidFill>
                  <a:schemeClr val="tx1"/>
                </a:solidFill>
              </a:rPr>
              <a:t>. </a:t>
            </a:r>
            <a:endParaRPr lang="en-IN" sz="1800" b="1">
              <a:solidFill>
                <a:schemeClr val="tx1"/>
              </a:solidFill>
            </a:endParaRPr>
          </a:p>
          <a:p>
            <a:pPr lvl="2" indent="0" algn="just">
              <a:lnSpc>
                <a:spcPct val="200000"/>
              </a:lnSpc>
              <a:buNone/>
            </a:pPr>
            <a:endParaRPr lang="en-US" sz="1800">
              <a:solidFill>
                <a:schemeClr val="tx1"/>
              </a:solidFill>
            </a:endParaRPr>
          </a:p>
          <a:p>
            <a:pPr lvl="2" indent="0" algn="just">
              <a:lnSpc>
                <a:spcPct val="200000"/>
              </a:lnSpc>
              <a:buNone/>
            </a:pPr>
            <a:endParaRPr lang="en-US" sz="1800">
              <a:solidFill>
                <a:schemeClr val="tx1"/>
              </a:solidFill>
            </a:endParaRPr>
          </a:p>
          <a:p>
            <a:pPr lvl="2" indent="0" algn="just">
              <a:lnSpc>
                <a:spcPct val="200000"/>
              </a:lnSpc>
              <a:buNone/>
            </a:pP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79992-1020-B2FE-ED1A-D65283CACB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Introduction to Data Structures</a:t>
            </a:r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0CF0BF-571B-F1E6-9BE9-C969D16E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Data Type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389A2-8FA8-8FEE-B271-301932D7C8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5B3BC-E644-4968-2526-1B16FEE7C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Introduction to Data Structures  |  © SmartCliff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2650450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B52C3B-E14A-44ED-9F95-822EC9463F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2661" y="1264192"/>
            <a:ext cx="7065964" cy="5027071"/>
          </a:xfrm>
        </p:spPr>
        <p:txBody>
          <a:bodyPr/>
          <a:lstStyle/>
          <a:p>
            <a:pPr marR="0" lvl="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Simple ADTs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Predefined data types are Simple ADTs.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Example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: int, float, double, char, bool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Consider </a:t>
            </a:r>
            <a:r>
              <a:rPr kumimoji="0" lang="en-US" sz="1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Integer ADT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: 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This type of ADT is an integer with </a:t>
            </a:r>
            <a:r>
              <a:rPr kumimoji="0" lang="en-US" sz="1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predefined ranges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.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800"/>
              <a:t>S</a:t>
            </a:r>
            <a:r>
              <a:rPr kumimoji="0" lang="en-US" sz="180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</a:rPr>
              <a:t>everal</a:t>
            </a:r>
            <a:r>
              <a:rPr kumimoji="0" lang="en-US" sz="1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 operations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that can be applied to this data type (addition, subtraction, multiplication, division and so on)</a:t>
            </a:r>
          </a:p>
          <a:p>
            <a:pPr lvl="2" indent="0" algn="just">
              <a:lnSpc>
                <a:spcPct val="150000"/>
              </a:lnSpc>
              <a:buNone/>
            </a:pPr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Introduction to Data Structures</a:t>
            </a:r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Data Type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9013" y="6291264"/>
            <a:ext cx="8561387" cy="280987"/>
          </a:xfrm>
        </p:spPr>
        <p:txBody>
          <a:bodyPr/>
          <a:lstStyle/>
          <a:p>
            <a:r>
              <a:rPr lang="en-US"/>
              <a:t>Introduction to Data Structures  |  © SmartCliff  |  Internal  |  Version 1.0 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7857A5-DA0E-437D-99F2-D0571809BD0A}"/>
              </a:ext>
            </a:extLst>
          </p:cNvPr>
          <p:cNvSpPr/>
          <p:nvPr/>
        </p:nvSpPr>
        <p:spPr>
          <a:xfrm>
            <a:off x="8128962" y="1458812"/>
            <a:ext cx="3212544" cy="74982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 ADT</a:t>
            </a:r>
          </a:p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….. -3,-2,-1,0,1,2,3….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5459B0D-35CE-436E-9525-79A9AFA7B5C4}"/>
              </a:ext>
            </a:extLst>
          </p:cNvPr>
          <p:cNvGrpSpPr/>
          <p:nvPr/>
        </p:nvGrpSpPr>
        <p:grpSpPr>
          <a:xfrm>
            <a:off x="8511099" y="2654043"/>
            <a:ext cx="2830407" cy="3266530"/>
            <a:chOff x="1043100" y="1310670"/>
            <a:chExt cx="2545338" cy="368480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E3FB5BD-FB60-4411-AF93-F556A033C308}"/>
                </a:ext>
              </a:extLst>
            </p:cNvPr>
            <p:cNvGrpSpPr/>
            <p:nvPr/>
          </p:nvGrpSpPr>
          <p:grpSpPr>
            <a:xfrm>
              <a:off x="1043100" y="1809758"/>
              <a:ext cx="2545338" cy="3185721"/>
              <a:chOff x="5191300" y="1142357"/>
              <a:chExt cx="3601857" cy="3584180"/>
            </a:xfrm>
            <a:solidFill>
              <a:srgbClr val="00B0F0"/>
            </a:solidFill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C5E9B85F-44EE-428D-990F-61DA7B93D308}"/>
                  </a:ext>
                </a:extLst>
              </p:cNvPr>
              <p:cNvSpPr/>
              <p:nvPr/>
            </p:nvSpPr>
            <p:spPr>
              <a:xfrm>
                <a:off x="5191300" y="1142357"/>
                <a:ext cx="3495921" cy="1351321"/>
              </a:xfrm>
              <a:prstGeom prst="roundRect">
                <a:avLst/>
              </a:prstGeom>
              <a:grp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800"/>
                  </a:spcAft>
                </a:pPr>
                <a:r>
                  <a:rPr lang="en-US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Data</a:t>
                </a:r>
                <a:endParaRPr lang="en-IN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342900" lvl="0" indent="-342900">
                  <a:buFont typeface="Times New Roman" panose="02020603050405020304" pitchFamily="18" charset="0"/>
                  <a:buChar char="-"/>
                </a:pPr>
                <a:r>
                  <a:rPr lang="en-US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Number </a:t>
                </a:r>
                <a:endParaRPr lang="en-IN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342900" lvl="0" indent="-342900">
                  <a:spcAft>
                    <a:spcPts val="800"/>
                  </a:spcAft>
                  <a:buFont typeface="Times New Roman" panose="02020603050405020304" pitchFamily="18" charset="0"/>
                  <a:buChar char="-"/>
                </a:pPr>
                <a:r>
                  <a:rPr lang="en-US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Positive / Negative</a:t>
                </a:r>
                <a:endParaRPr lang="en-IN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E8B19FB3-D9A3-4D3D-B209-DA30635A69A6}"/>
                  </a:ext>
                </a:extLst>
              </p:cNvPr>
              <p:cNvSpPr/>
              <p:nvPr/>
            </p:nvSpPr>
            <p:spPr>
              <a:xfrm>
                <a:off x="5191300" y="2674694"/>
                <a:ext cx="3601857" cy="2051843"/>
              </a:xfrm>
              <a:prstGeom prst="roundRect">
                <a:avLst/>
              </a:prstGeom>
              <a:grp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800"/>
                  </a:spcAft>
                </a:pPr>
                <a:r>
                  <a:rPr lang="en-US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Operations</a:t>
                </a:r>
                <a:endParaRPr lang="en-IN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342900" lvl="0" indent="-342900">
                  <a:buFont typeface="Times New Roman" panose="02020603050405020304" pitchFamily="18" charset="0"/>
                  <a:buChar char="-"/>
                </a:pPr>
                <a:r>
                  <a:rPr lang="en-US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Addition</a:t>
                </a:r>
                <a:endParaRPr lang="en-IN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buFont typeface="Times New Roman" panose="02020603050405020304" pitchFamily="18" charset="0"/>
                  <a:buChar char="-"/>
                </a:pPr>
                <a:r>
                  <a:rPr lang="en-US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Subtraction</a:t>
                </a:r>
                <a:endParaRPr lang="en-IN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buFont typeface="Times New Roman" panose="02020603050405020304" pitchFamily="18" charset="0"/>
                  <a:buChar char="-"/>
                </a:pPr>
                <a:r>
                  <a:rPr lang="en-US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Multiplication</a:t>
                </a:r>
                <a:endParaRPr lang="en-IN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342900" lvl="0" indent="-342900">
                  <a:lnSpc>
                    <a:spcPct val="125000"/>
                  </a:lnSpc>
                  <a:spcAft>
                    <a:spcPts val="800"/>
                  </a:spcAft>
                  <a:buFont typeface="Times New Roman" panose="02020603050405020304" pitchFamily="18" charset="0"/>
                  <a:buChar char="-"/>
                </a:pPr>
                <a:r>
                  <a:rPr lang="en-US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Division</a:t>
                </a:r>
                <a:endParaRPr lang="en-IN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0B3CDA2-E154-4475-9904-26045F275370}"/>
                </a:ext>
              </a:extLst>
            </p:cNvPr>
            <p:cNvSpPr/>
            <p:nvPr/>
          </p:nvSpPr>
          <p:spPr>
            <a:xfrm>
              <a:off x="1553998" y="1310670"/>
              <a:ext cx="1594184" cy="399078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  <a:spcAft>
                  <a:spcPts val="800"/>
                </a:spcAft>
              </a:pPr>
              <a:r>
                <a:rPr lang="en-US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Integer ADT</a:t>
              </a:r>
              <a:endParaRPr lang="en-IN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4697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B52C3B-E14A-44ED-9F95-822EC9463F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2661" y="1264192"/>
            <a:ext cx="10609264" cy="5027071"/>
          </a:xfrm>
        </p:spPr>
        <p:txBody>
          <a:bodyPr/>
          <a:lstStyle/>
          <a:p>
            <a:pPr marR="0" lvl="0" algn="just" defTabSz="914400" rtl="0" eaLnBrk="1" fontAlgn="auto" latinLnBrk="0" hangingPunct="1"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Complex ADT: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While several simple ADTs have been implemented, such as integer, real, character, pointer and so on, and are available for use in most languages, </a:t>
            </a:r>
            <a:r>
              <a:rPr kumimoji="0" lang="en-US" sz="1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many useful complex ADTs are not.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We need some additional ADTs that should be created and stored in the library of the computer to be used.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Example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: List, Set, Graph, Stack, Queue, etc.,</a:t>
            </a:r>
          </a:p>
          <a:p>
            <a:pPr lvl="2" indent="0" algn="just">
              <a:lnSpc>
                <a:spcPct val="200000"/>
              </a:lnSpc>
              <a:buNone/>
            </a:pPr>
            <a:endParaRPr lang="en-US" sz="1800" b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Introduction to Data Structures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Data Type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9013" y="6291264"/>
            <a:ext cx="8561387" cy="280987"/>
          </a:xfrm>
        </p:spPr>
        <p:txBody>
          <a:bodyPr/>
          <a:lstStyle/>
          <a:p>
            <a:r>
              <a:rPr lang="en-US"/>
              <a:t>Introduction to Data Structures  |  © SmartCliff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2832602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B52C3B-E14A-44ED-9F95-822EC9463F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2661" y="1264192"/>
            <a:ext cx="10609264" cy="5027071"/>
          </a:xfrm>
        </p:spPr>
        <p:txBody>
          <a:bodyPr/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b="0"/>
              <a:t>In Computer Science, developing an algorithm is an art or skill. 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b="0"/>
              <a:t>And we can have mastery on algorithm development process only when we follow certain steps.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b="0"/>
              <a:t> Before actual implementation of the program or problem, </a:t>
            </a:r>
            <a:r>
              <a:rPr lang="en-US" sz="1800"/>
              <a:t>designing an algorithm</a:t>
            </a:r>
            <a:r>
              <a:rPr lang="en-US" sz="1800" b="0"/>
              <a:t> is very important step.</a:t>
            </a:r>
          </a:p>
          <a:p>
            <a:pPr marL="2857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sz="18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Introduction to Data Structures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of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9013" y="6291264"/>
            <a:ext cx="8561387" cy="280987"/>
          </a:xfrm>
        </p:spPr>
        <p:txBody>
          <a:bodyPr/>
          <a:lstStyle/>
          <a:p>
            <a:r>
              <a:rPr lang="en-US"/>
              <a:t>Introduction to Data Structures  |  © SmartCliff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371589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B52C3B-E14A-44ED-9F95-822EC9463F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2661" y="1264192"/>
            <a:ext cx="10609264" cy="5027071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US" sz="1800"/>
              <a:t>What are the steps that need to be followed while designing an algorithm?</a:t>
            </a:r>
          </a:p>
          <a:p>
            <a:pPr algn="just">
              <a:lnSpc>
                <a:spcPct val="200000"/>
              </a:lnSpc>
            </a:pPr>
            <a:r>
              <a:rPr lang="en-US" sz="1800"/>
              <a:t>Step 1: Understand the problem</a:t>
            </a:r>
          </a:p>
          <a:p>
            <a:pPr marL="2857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Read the problem description carefully and ask questions for clarifying the doubts about the problem.</a:t>
            </a:r>
          </a:p>
          <a:p>
            <a:pPr marL="2857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To find out what are the necessary inputs for solving that problem.</a:t>
            </a:r>
          </a:p>
          <a:p>
            <a:pPr marL="2857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The input to the algorithm is called instance of the problem.</a:t>
            </a:r>
          </a:p>
          <a:p>
            <a:pPr marL="2857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To decide the range of inputs so that the boundary values of algorithm get fixed</a:t>
            </a:r>
          </a:p>
          <a:p>
            <a:pPr marL="2857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The algorithm should work correctly for all valid inputs.</a:t>
            </a:r>
          </a:p>
          <a:p>
            <a:pPr marL="2857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Identify the strength and weakness of existing algorithm to refine and improve.</a:t>
            </a:r>
          </a:p>
          <a:p>
            <a:pPr lvl="1" algn="just">
              <a:lnSpc>
                <a:spcPct val="200000"/>
              </a:lnSpc>
            </a:pPr>
            <a:br>
              <a:rPr lang="en-US" sz="1800"/>
            </a:br>
            <a:endParaRPr lang="en-US" sz="18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Introduction to Data Structures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of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9013" y="6291264"/>
            <a:ext cx="8561387" cy="280987"/>
          </a:xfrm>
        </p:spPr>
        <p:txBody>
          <a:bodyPr/>
          <a:lstStyle/>
          <a:p>
            <a:r>
              <a:rPr lang="en-US"/>
              <a:t>Introduction to Data Structures  |  © SmartCliff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112641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7248A7-167F-718C-C9CF-65D11D740E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944A04-EDD9-F302-E1FF-1BE3D3D83150}"/>
              </a:ext>
            </a:extLst>
          </p:cNvPr>
          <p:cNvSpPr/>
          <p:nvPr/>
        </p:nvSpPr>
        <p:spPr>
          <a:xfrm>
            <a:off x="4302164" y="1156607"/>
            <a:ext cx="7889836" cy="4544786"/>
          </a:xfrm>
          <a:prstGeom prst="rect">
            <a:avLst/>
          </a:prstGeom>
          <a:noFill/>
          <a:ln w="3175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CF4452"/>
                </a:solidFill>
                <a:effectLst/>
                <a:uLnTx/>
                <a:uFillTx/>
                <a:latin typeface="Cooper Black" panose="0208090404030B020404" pitchFamily="18" charset="0"/>
                <a:cs typeface="Segoe UI" panose="020B0502040204020203" pitchFamily="34" charset="0"/>
              </a:rPr>
              <a:t>Module II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CF4452"/>
              </a:solidFill>
              <a:effectLst/>
              <a:uLnTx/>
              <a:uFillTx/>
              <a:latin typeface="Kristen ITC" panose="03050502040202030202" pitchFamily="66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1" u="none" strike="noStrike" kern="1200" cap="none" spc="0" normalizeH="0" baseline="0" noProof="0">
                <a:ln>
                  <a:noFill/>
                </a:ln>
                <a:solidFill>
                  <a:srgbClr val="351661"/>
                </a:solidFill>
                <a:effectLst/>
                <a:uLnTx/>
                <a:uFillTx/>
                <a:latin typeface="Maiandra GD" panose="020E0502030308020204" pitchFamily="34" charset="0"/>
                <a:cs typeface="Segoe UI" panose="020B0502040204020203" pitchFamily="34" charset="0"/>
              </a:rPr>
              <a:t>Data Structures for Software Development Engineers using Java</a:t>
            </a:r>
          </a:p>
        </p:txBody>
      </p:sp>
      <p:pic>
        <p:nvPicPr>
          <p:cNvPr id="2052" name="Picture 4" descr="Preparation and success symbol. Wooden blocks with words Preparation is the  key to success on on a beautiful white background, copy space. Businessman  hand. Business, preparation and success concept. Stock Photo |">
            <a:extLst>
              <a:ext uri="{FF2B5EF4-FFF2-40B4-BE49-F238E27FC236}">
                <a16:creationId xmlns:a16="http://schemas.microsoft.com/office/drawing/2014/main" id="{241C3EBF-2CF9-38B3-1AC8-E7AB6F7AB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85" r="31650" b="11111"/>
          <a:stretch/>
        </p:blipFill>
        <p:spPr bwMode="auto">
          <a:xfrm>
            <a:off x="0" y="0"/>
            <a:ext cx="43021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634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B52C3B-E14A-44ED-9F95-822EC9463F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2661" y="1264192"/>
            <a:ext cx="10609264" cy="502707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/>
              <a:t>Step 2: Decision making on</a:t>
            </a:r>
          </a:p>
          <a:p>
            <a:pPr marL="465138" lvl="2" indent="-285750" algn="just">
              <a:lnSpc>
                <a:spcPct val="150000"/>
              </a:lnSpc>
            </a:pPr>
            <a:r>
              <a:rPr lang="en-US" sz="1800" b="1">
                <a:solidFill>
                  <a:schemeClr val="tx1"/>
                </a:solidFill>
              </a:rPr>
              <a:t>Capabilities of computational device</a:t>
            </a:r>
          </a:p>
          <a:p>
            <a:pPr lvl="5" algn="just">
              <a:lnSpc>
                <a:spcPct val="150000"/>
              </a:lnSpc>
            </a:pPr>
            <a:r>
              <a:rPr lang="en-US" sz="1800">
                <a:solidFill>
                  <a:schemeClr val="tx1"/>
                </a:solidFill>
              </a:rPr>
              <a:t>Essential to have proper choice of a computational device which is space and time efficient.</a:t>
            </a:r>
          </a:p>
          <a:p>
            <a:pPr lvl="5" algn="just">
              <a:lnSpc>
                <a:spcPct val="150000"/>
              </a:lnSpc>
            </a:pPr>
            <a:r>
              <a:rPr lang="en-US" sz="1800" b="1">
                <a:solidFill>
                  <a:schemeClr val="tx1"/>
                </a:solidFill>
              </a:rPr>
              <a:t>For Example </a:t>
            </a:r>
            <a:r>
              <a:rPr lang="en-US" sz="1800">
                <a:solidFill>
                  <a:schemeClr val="tx1"/>
                </a:solidFill>
              </a:rPr>
              <a:t>the sequential and parallel algorithms are need different kinds of computational devices. </a:t>
            </a:r>
          </a:p>
          <a:p>
            <a:pPr marL="465138" lvl="2" indent="-285750" algn="just">
              <a:lnSpc>
                <a:spcPct val="150000"/>
              </a:lnSpc>
            </a:pPr>
            <a:r>
              <a:rPr lang="en-US" sz="1800" b="1">
                <a:solidFill>
                  <a:schemeClr val="tx1"/>
                </a:solidFill>
              </a:rPr>
              <a:t>Choice for either exact or approximate problem solving method</a:t>
            </a:r>
          </a:p>
          <a:p>
            <a:pPr marL="465138" lvl="2" indent="-285750" algn="just">
              <a:lnSpc>
                <a:spcPct val="150000"/>
              </a:lnSpc>
            </a:pPr>
            <a:r>
              <a:rPr lang="en-US" sz="1800" b="1">
                <a:solidFill>
                  <a:schemeClr val="tx1"/>
                </a:solidFill>
              </a:rPr>
              <a:t>Choice of Data structures</a:t>
            </a:r>
          </a:p>
          <a:p>
            <a:pPr lvl="5" algn="just">
              <a:lnSpc>
                <a:spcPct val="150000"/>
              </a:lnSpc>
            </a:pPr>
            <a:r>
              <a:rPr lang="en-US" sz="1800" b="1">
                <a:solidFill>
                  <a:schemeClr val="tx1"/>
                </a:solidFill>
              </a:rPr>
              <a:t>Data Structure and algorithm </a:t>
            </a:r>
            <a:r>
              <a:rPr lang="en-US" sz="1800">
                <a:solidFill>
                  <a:schemeClr val="tx1"/>
                </a:solidFill>
              </a:rPr>
              <a:t>work together and these are interdependent. The choice of proper data structure is required before designing the actual algorithm.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Introduction to Data Structures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of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9013" y="6291264"/>
            <a:ext cx="8561387" cy="280987"/>
          </a:xfrm>
        </p:spPr>
        <p:txBody>
          <a:bodyPr/>
          <a:lstStyle/>
          <a:p>
            <a:r>
              <a:rPr lang="en-US"/>
              <a:t>Introduction to Data Structures  |  © SmartCliff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55136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4D3066-6363-DB0F-59C7-65E0426CC1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07205" y="1627370"/>
            <a:ext cx="7061882" cy="1235574"/>
          </a:xfrm>
          <a:prstGeom prst="wedgeRoundRectCallout">
            <a:avLst>
              <a:gd name="adj1" fmla="val 67957"/>
              <a:gd name="adj2" fmla="val 36076"/>
              <a:gd name="adj3" fmla="val 16667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2400"/>
              <a:t>What is the relationship between Algorithm, Data Structures, and Program?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1BDF0-4EC8-A3D3-2228-18ABFC5587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Introduction to Data Structures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DCDA55-934D-A593-1640-A11F25CC1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Relationship between Algorithm, Data Structure, and Program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E4C51-7EE3-0C86-E670-9952CBC1C4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5EB93-FADA-3934-A046-92A96E547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Introduction to Data Structures  |  © SmartCliff  |  Internal  |  Version 1.0  </a:t>
            </a:r>
          </a:p>
        </p:txBody>
      </p:sp>
      <p:pic>
        <p:nvPicPr>
          <p:cNvPr id="2050" name="Picture 2" descr="Cute Male Teacher Cartoon Character PNG Images | AI Free Download - Pikbest">
            <a:extLst>
              <a:ext uri="{FF2B5EF4-FFF2-40B4-BE49-F238E27FC236}">
                <a16:creationId xmlns:a16="http://schemas.microsoft.com/office/drawing/2014/main" id="{6275B86F-6D88-217B-36C1-0C550DE375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2" t="2699" r="18095" b="2699"/>
          <a:stretch/>
        </p:blipFill>
        <p:spPr bwMode="auto">
          <a:xfrm>
            <a:off x="9342384" y="2259372"/>
            <a:ext cx="2569029" cy="37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C118348-FA27-FC7C-5F3B-B407A2AB9231}"/>
              </a:ext>
            </a:extLst>
          </p:cNvPr>
          <p:cNvGrpSpPr/>
          <p:nvPr/>
        </p:nvGrpSpPr>
        <p:grpSpPr>
          <a:xfrm>
            <a:off x="1407205" y="3668487"/>
            <a:ext cx="7061882" cy="1783624"/>
            <a:chOff x="1407205" y="3668487"/>
            <a:chExt cx="7061882" cy="1783624"/>
          </a:xfrm>
        </p:grpSpPr>
        <p:sp>
          <p:nvSpPr>
            <p:cNvPr id="7" name="Text Placeholder 1">
              <a:extLst>
                <a:ext uri="{FF2B5EF4-FFF2-40B4-BE49-F238E27FC236}">
                  <a16:creationId xmlns:a16="http://schemas.microsoft.com/office/drawing/2014/main" id="{E461C467-17AB-3388-BFF1-9EDC997C3148}"/>
                </a:ext>
              </a:extLst>
            </p:cNvPr>
            <p:cNvSpPr txBox="1">
              <a:spLocks/>
            </p:cNvSpPr>
            <p:nvPr/>
          </p:nvSpPr>
          <p:spPr>
            <a:xfrm>
              <a:off x="1407205" y="3668487"/>
              <a:ext cx="7061882" cy="1783624"/>
            </a:xfrm>
            <a:prstGeom prst="wedgeRoundRectCallout">
              <a:avLst>
                <a:gd name="adj1" fmla="val 70115"/>
                <a:gd name="adj2" fmla="val -53860"/>
                <a:gd name="adj3" fmla="val 16667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Font typeface="Arial" panose="020B0604020202020204" pitchFamily="34" charset="0"/>
                <a:buNone/>
                <a:defRPr sz="1500"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Font typeface="Arial" panose="020B0604020202020204" pitchFamily="34" charset="0"/>
                <a:buNone/>
                <a:defRPr sz="1100" kern="120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79388" indent="-179388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100" kern="120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357188" indent="-1778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 baseline="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536575" indent="-179388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>
                  <a:schemeClr val="tx2"/>
                </a:buClr>
                <a:buFont typeface="Verdana" panose="020B0604030504040204" pitchFamily="34" charset="0"/>
                <a:buChar char="–"/>
                <a:defRPr sz="1100" kern="120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715963" indent="-17462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tx2"/>
                </a:buClr>
                <a:buFont typeface="Verdana" panose="020B0604030504040204" pitchFamily="34" charset="0"/>
                <a:buChar char="–"/>
                <a:defRPr sz="1100" kern="1200">
                  <a:solidFill>
                    <a:schemeClr val="tx2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5" indent="0" algn="just">
                <a:lnSpc>
                  <a:spcPct val="150000"/>
                </a:lnSpc>
                <a:buNone/>
                <a:tabLst>
                  <a:tab pos="263525" algn="l"/>
                </a:tabLst>
              </a:pPr>
              <a:r>
                <a:rPr lang="en-US" sz="2000">
                  <a:solidFill>
                    <a:schemeClr val="tx1"/>
                  </a:solidFill>
                </a:rPr>
                <a:t>The implementation of any program is possible with the help of algorithm and data structure.</a:t>
              </a:r>
            </a:p>
            <a:p>
              <a:pPr lvl="2" algn="ctr">
                <a:lnSpc>
                  <a:spcPct val="150000"/>
                </a:lnSpc>
                <a:buNone/>
              </a:pPr>
              <a:r>
                <a:rPr lang="en-US" sz="2000" b="1">
                  <a:solidFill>
                    <a:srgbClr val="FF0000"/>
                  </a:solidFill>
                </a:rPr>
                <a:t>Program = Data Structures + Algorithm</a:t>
              </a:r>
              <a:endParaRPr lang="en-US" sz="2000">
                <a:solidFill>
                  <a:srgbClr val="FF0000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CFA3D42-3FB5-B47E-50A2-22CEC39D8F67}"/>
                </a:ext>
              </a:extLst>
            </p:cNvPr>
            <p:cNvSpPr/>
            <p:nvPr/>
          </p:nvSpPr>
          <p:spPr>
            <a:xfrm>
              <a:off x="2383971" y="4757057"/>
              <a:ext cx="5050972" cy="4735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/>
            </a:p>
          </p:txBody>
        </p:sp>
      </p:grpSp>
    </p:spTree>
    <p:extLst>
      <p:ext uri="{BB962C8B-B14F-4D97-AF65-F5344CB8AC3E}">
        <p14:creationId xmlns:p14="http://schemas.microsoft.com/office/powerpoint/2010/main" val="53912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B52C3B-E14A-44ED-9F95-822EC9463F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2661" y="1264192"/>
            <a:ext cx="10609264" cy="5027071"/>
          </a:xfrm>
        </p:spPr>
        <p:txBody>
          <a:bodyPr/>
          <a:lstStyle/>
          <a:p>
            <a:pPr marL="465138" lvl="2" indent="-285750">
              <a:lnSpc>
                <a:spcPct val="150000"/>
              </a:lnSpc>
            </a:pPr>
            <a:r>
              <a:rPr lang="en-US" sz="1800" b="1">
                <a:solidFill>
                  <a:schemeClr val="tx1"/>
                </a:solidFill>
              </a:rPr>
              <a:t>Choice of Algorithm strategies</a:t>
            </a:r>
          </a:p>
          <a:p>
            <a:pPr lvl="5" algn="just">
              <a:lnSpc>
                <a:spcPct val="150000"/>
              </a:lnSpc>
            </a:pPr>
            <a:r>
              <a:rPr lang="en-US" sz="1800">
                <a:solidFill>
                  <a:schemeClr val="tx1"/>
                </a:solidFill>
              </a:rPr>
              <a:t>It is a general approach by which many problems can be solved algorithmically </a:t>
            </a:r>
          </a:p>
          <a:p>
            <a:pPr lvl="4" indent="-35401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tx1"/>
                </a:solidFill>
              </a:rPr>
              <a:t>Some of the algorithm strategies:-</a:t>
            </a:r>
          </a:p>
          <a:p>
            <a:pPr lvl="5" algn="just">
              <a:lnSpc>
                <a:spcPct val="150000"/>
              </a:lnSpc>
            </a:pPr>
            <a:r>
              <a:rPr lang="en-US" sz="1800">
                <a:solidFill>
                  <a:schemeClr val="tx1"/>
                </a:solidFill>
              </a:rPr>
              <a:t>Brute force</a:t>
            </a:r>
          </a:p>
          <a:p>
            <a:pPr lvl="5" algn="just">
              <a:lnSpc>
                <a:spcPct val="150000"/>
              </a:lnSpc>
            </a:pPr>
            <a:r>
              <a:rPr lang="en-US" sz="1800">
                <a:solidFill>
                  <a:schemeClr val="tx1"/>
                </a:solidFill>
              </a:rPr>
              <a:t>Divide – and – Conquer</a:t>
            </a:r>
          </a:p>
          <a:p>
            <a:pPr lvl="5" algn="just">
              <a:lnSpc>
                <a:spcPct val="150000"/>
              </a:lnSpc>
            </a:pPr>
            <a:r>
              <a:rPr lang="en-US" sz="1800">
                <a:solidFill>
                  <a:schemeClr val="tx1"/>
                </a:solidFill>
              </a:rPr>
              <a:t>Greedy Techniques</a:t>
            </a:r>
          </a:p>
          <a:p>
            <a:pPr lvl="5" algn="just">
              <a:lnSpc>
                <a:spcPct val="150000"/>
              </a:lnSpc>
            </a:pPr>
            <a:r>
              <a:rPr lang="en-US" sz="1800">
                <a:solidFill>
                  <a:schemeClr val="tx1"/>
                </a:solidFill>
              </a:rPr>
              <a:t>Dynamic Programming</a:t>
            </a:r>
          </a:p>
          <a:p>
            <a:pPr lvl="5" algn="just">
              <a:lnSpc>
                <a:spcPct val="150000"/>
              </a:lnSpc>
            </a:pPr>
            <a:r>
              <a:rPr lang="en-US" sz="1800">
                <a:solidFill>
                  <a:schemeClr val="tx1"/>
                </a:solidFill>
              </a:rPr>
              <a:t>Back Tracking </a:t>
            </a:r>
          </a:p>
          <a:p>
            <a:pPr lvl="5" algn="just">
              <a:lnSpc>
                <a:spcPct val="150000"/>
              </a:lnSpc>
            </a:pPr>
            <a:r>
              <a:rPr lang="en-US" sz="1800">
                <a:solidFill>
                  <a:schemeClr val="tx1"/>
                </a:solidFill>
              </a:rPr>
              <a:t>Branch and bound</a:t>
            </a:r>
          </a:p>
          <a:p>
            <a:pPr lvl="5" algn="just">
              <a:lnSpc>
                <a:spcPct val="150000"/>
              </a:lnSpc>
            </a:pPr>
            <a:r>
              <a:rPr lang="en-US" sz="1800">
                <a:solidFill>
                  <a:schemeClr val="tx1"/>
                </a:solidFill>
              </a:rPr>
              <a:t>Etc.,</a:t>
            </a:r>
          </a:p>
          <a:p>
            <a:pPr>
              <a:lnSpc>
                <a:spcPct val="150000"/>
              </a:lnSpc>
            </a:pPr>
            <a:br>
              <a:rPr lang="en-US" sz="1800"/>
            </a:br>
            <a:endParaRPr lang="en-US" sz="1800"/>
          </a:p>
          <a:p>
            <a:pPr algn="just">
              <a:lnSpc>
                <a:spcPct val="150000"/>
              </a:lnSpc>
            </a:pPr>
            <a:endParaRPr lang="en-US" sz="18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Introduction to Data Structures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of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9013" y="6291264"/>
            <a:ext cx="8561387" cy="280987"/>
          </a:xfrm>
        </p:spPr>
        <p:txBody>
          <a:bodyPr/>
          <a:lstStyle/>
          <a:p>
            <a:r>
              <a:rPr lang="en-US"/>
              <a:t>Introduction to Data Structures  |  © SmartCliff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225508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B52C3B-E14A-44ED-9F95-822EC9463F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2661" y="1264192"/>
            <a:ext cx="10609264" cy="5027071"/>
          </a:xfrm>
        </p:spPr>
        <p:txBody>
          <a:bodyPr/>
          <a:lstStyle/>
          <a:p>
            <a:pPr lvl="2" indent="0" algn="just">
              <a:lnSpc>
                <a:spcPct val="150000"/>
              </a:lnSpc>
              <a:buNone/>
            </a:pPr>
            <a:r>
              <a:rPr lang="en-US" sz="1800" b="1">
                <a:solidFill>
                  <a:schemeClr val="tx1"/>
                </a:solidFill>
              </a:rPr>
              <a:t>Step 3: Specification of algorithm</a:t>
            </a:r>
          </a:p>
          <a:p>
            <a:pPr lvl="4" algn="just">
              <a:lnSpc>
                <a:spcPct val="150000"/>
              </a:lnSpc>
            </a:pPr>
            <a:r>
              <a:rPr lang="en-US" sz="1800">
                <a:solidFill>
                  <a:schemeClr val="tx1"/>
                </a:solidFill>
              </a:rPr>
              <a:t>There are various ways by which we can specify an algorithm</a:t>
            </a:r>
          </a:p>
          <a:p>
            <a:pPr lvl="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>
                <a:solidFill>
                  <a:schemeClr val="tx1"/>
                </a:solidFill>
              </a:rPr>
              <a:t>Using natural language</a:t>
            </a:r>
          </a:p>
          <a:p>
            <a:pPr lvl="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>
                <a:solidFill>
                  <a:schemeClr val="tx1"/>
                </a:solidFill>
              </a:rPr>
              <a:t>Pseudo code</a:t>
            </a:r>
          </a:p>
          <a:p>
            <a:pPr lvl="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>
                <a:solidFill>
                  <a:schemeClr val="tx1"/>
                </a:solidFill>
              </a:rPr>
              <a:t>Flowchart  </a:t>
            </a:r>
          </a:p>
          <a:p>
            <a:pPr lvl="2" indent="0" algn="just">
              <a:lnSpc>
                <a:spcPct val="150000"/>
              </a:lnSpc>
              <a:buNone/>
            </a:pPr>
            <a:r>
              <a:rPr lang="en-US" sz="1800" b="1">
                <a:solidFill>
                  <a:schemeClr val="tx1"/>
                </a:solidFill>
              </a:rPr>
              <a:t>Step 4: Algorithmic verification</a:t>
            </a:r>
          </a:p>
          <a:p>
            <a:pPr lvl="4" algn="just">
              <a:lnSpc>
                <a:spcPct val="150000"/>
              </a:lnSpc>
            </a:pPr>
            <a:r>
              <a:rPr lang="en-US" sz="1800">
                <a:solidFill>
                  <a:schemeClr val="tx1"/>
                </a:solidFill>
              </a:rPr>
              <a:t>It means checking correctness of an algorithm </a:t>
            </a:r>
          </a:p>
          <a:p>
            <a:pPr marL="628650" lvl="4" indent="-361950">
              <a:lnSpc>
                <a:spcPct val="150000"/>
              </a:lnSpc>
            </a:pPr>
            <a:r>
              <a:rPr lang="en-US" sz="1800">
                <a:solidFill>
                  <a:schemeClr val="tx1"/>
                </a:solidFill>
              </a:rPr>
              <a:t>Normally check whether the algorithm gives correct output in finite amount of times for a valid set of input</a:t>
            </a:r>
            <a:br>
              <a:rPr lang="en-US" sz="1800">
                <a:solidFill>
                  <a:schemeClr val="tx1"/>
                </a:solidFill>
              </a:rPr>
            </a:b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Introduction to Data Structures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of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9013" y="6291264"/>
            <a:ext cx="8561387" cy="280987"/>
          </a:xfrm>
        </p:spPr>
        <p:txBody>
          <a:bodyPr/>
          <a:lstStyle/>
          <a:p>
            <a:r>
              <a:rPr lang="en-US"/>
              <a:t>Introduction to Data Structures  |  © SmartCliff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238037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B52C3B-E14A-44ED-9F95-822EC9463F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2661" y="1264192"/>
            <a:ext cx="10609264" cy="5027071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US" sz="1800" dirty="0"/>
              <a:t>Step 5: Analysis of algorithm</a:t>
            </a:r>
          </a:p>
          <a:p>
            <a:pPr lvl="3" algn="just">
              <a:lnSpc>
                <a:spcPct val="200000"/>
              </a:lnSpc>
            </a:pPr>
            <a:r>
              <a:rPr lang="en-US" sz="1800" dirty="0">
                <a:solidFill>
                  <a:schemeClr val="tx1"/>
                </a:solidFill>
              </a:rPr>
              <a:t>While analyzing an algorithm we should consider following factors :-</a:t>
            </a:r>
          </a:p>
          <a:p>
            <a:pPr lvl="4" algn="just">
              <a:lnSpc>
                <a:spcPct val="200000"/>
              </a:lnSpc>
            </a:pPr>
            <a:r>
              <a:rPr lang="en-US" sz="1800" b="1" dirty="0">
                <a:solidFill>
                  <a:schemeClr val="tx1"/>
                </a:solidFill>
              </a:rPr>
              <a:t>Time efficiency of an algorithm: </a:t>
            </a:r>
            <a:r>
              <a:rPr lang="en-US" sz="1800" dirty="0">
                <a:solidFill>
                  <a:schemeClr val="tx1"/>
                </a:solidFill>
              </a:rPr>
              <a:t>It means the amount of time taken by an algorithm to run. By computing time complexity we come to know whether the algorithm is slow or fast.</a:t>
            </a:r>
          </a:p>
          <a:p>
            <a:pPr lvl="4" algn="just">
              <a:lnSpc>
                <a:spcPct val="200000"/>
              </a:lnSpc>
            </a:pPr>
            <a:r>
              <a:rPr lang="en-US" sz="1800" b="1" dirty="0">
                <a:solidFill>
                  <a:schemeClr val="tx1"/>
                </a:solidFill>
              </a:rPr>
              <a:t>Space efficiency of an algorithm: </a:t>
            </a:r>
            <a:r>
              <a:rPr lang="en-US" sz="1800" dirty="0">
                <a:solidFill>
                  <a:schemeClr val="tx1"/>
                </a:solidFill>
              </a:rPr>
              <a:t>It means the amount of space (memory ) taken by an algorithm. By computing space complexity we can analyze whether an algorithm requires more or less space. 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Step 6: Implementation or coding of algorithm</a:t>
            </a:r>
          </a:p>
          <a:p>
            <a:pPr lvl="3">
              <a:lnSpc>
                <a:spcPct val="200000"/>
              </a:lnSpc>
            </a:pPr>
            <a:r>
              <a:rPr lang="en-US" sz="1800" dirty="0">
                <a:solidFill>
                  <a:schemeClr val="tx1"/>
                </a:solidFill>
              </a:rPr>
              <a:t>It is done by suitable programming languages like C++ and JAVA.</a:t>
            </a:r>
          </a:p>
          <a:p>
            <a:pPr>
              <a:lnSpc>
                <a:spcPct val="200000"/>
              </a:lnSpc>
            </a:pPr>
            <a:br>
              <a:rPr lang="en-US" sz="1800" dirty="0"/>
            </a:b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Introduction to Data Structures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of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9013" y="6291264"/>
            <a:ext cx="8561387" cy="280987"/>
          </a:xfrm>
        </p:spPr>
        <p:txBody>
          <a:bodyPr/>
          <a:lstStyle/>
          <a:p>
            <a:r>
              <a:rPr lang="en-US"/>
              <a:t>Introduction to Data Structures  |  © SmartCliff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304233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4D3066-6363-DB0F-59C7-65E0426CC1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15887" y="1545519"/>
            <a:ext cx="5595258" cy="1169628"/>
          </a:xfrm>
          <a:prstGeom prst="wedgeRoundRectCallout">
            <a:avLst>
              <a:gd name="adj1" fmla="val 99437"/>
              <a:gd name="adj2" fmla="val 96528"/>
              <a:gd name="adj3" fmla="val 16667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2400"/>
              <a:t>How to decide which Data Structure and Algorithm is better?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1BDF0-4EC8-A3D3-2228-18ABFC5587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Introduction to Data Structures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DCDA55-934D-A593-1640-A11F25CC1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</a:t>
            </a:r>
            <a:r>
              <a:rPr lang="en-US" sz="2400"/>
              <a:t>hich Data Structure and Algorithm is better?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E4C51-7EE3-0C86-E670-9952CBC1C4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5EB93-FADA-3934-A046-92A96E547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Introduction to Data Structures  |  © SmartCliff  |  Internal  |  Version 1.0  </a:t>
            </a:r>
          </a:p>
        </p:txBody>
      </p:sp>
      <p:pic>
        <p:nvPicPr>
          <p:cNvPr id="2050" name="Picture 2" descr="Cute Male Teacher Cartoon Character PNG Images | AI Free Download - Pikbest">
            <a:extLst>
              <a:ext uri="{FF2B5EF4-FFF2-40B4-BE49-F238E27FC236}">
                <a16:creationId xmlns:a16="http://schemas.microsoft.com/office/drawing/2014/main" id="{6275B86F-6D88-217B-36C1-0C550DE375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2" t="2699" r="18095" b="2699"/>
          <a:stretch/>
        </p:blipFill>
        <p:spPr bwMode="auto">
          <a:xfrm>
            <a:off x="9342384" y="2259372"/>
            <a:ext cx="2569029" cy="37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7969678-F503-346C-9598-ED0B9B902EFC}"/>
              </a:ext>
            </a:extLst>
          </p:cNvPr>
          <p:cNvSpPr txBox="1">
            <a:spLocks/>
          </p:cNvSpPr>
          <p:nvPr/>
        </p:nvSpPr>
        <p:spPr>
          <a:xfrm>
            <a:off x="1915886" y="2985021"/>
            <a:ext cx="5595259" cy="30363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Must meet requirements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High Performance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Low RAM footprint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>
                <a:solidFill>
                  <a:schemeClr val="tx1">
                    <a:lumMod val="95000"/>
                    <a:lumOff val="5000"/>
                  </a:schemeClr>
                </a:solidFill>
              </a:rPr>
              <a:t>Easy to implement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56861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Introduction to Data Structures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9" name="Footer Placeholder 5">
            <a:extLst>
              <a:ext uri="{FF2B5EF4-FFF2-40B4-BE49-F238E27FC236}">
                <a16:creationId xmlns:a16="http://schemas.microsoft.com/office/drawing/2014/main" id="{3E72D88B-CDD4-41B3-9637-5D7A25A37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9012" y="6291351"/>
            <a:ext cx="8561387" cy="280812"/>
          </a:xfrm>
        </p:spPr>
        <p:txBody>
          <a:bodyPr/>
          <a:lstStyle/>
          <a:p>
            <a:r>
              <a:rPr lang="en-US"/>
              <a:t>Introduction to Data Structures  |  © SmartCliff  |  Internal  |  Version 1.0  </a:t>
            </a:r>
          </a:p>
        </p:txBody>
      </p:sp>
      <p:pic>
        <p:nvPicPr>
          <p:cNvPr id="7" name="Picture 2" descr="C:\Users\MY PC\Downloads\quiz.jpg">
            <a:extLst>
              <a:ext uri="{FF2B5EF4-FFF2-40B4-BE49-F238E27FC236}">
                <a16:creationId xmlns:a16="http://schemas.microsoft.com/office/drawing/2014/main" id="{C7EC7D95-CA4A-451F-B7FF-78E46FBDB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4030" y="1370117"/>
            <a:ext cx="4334109" cy="2277485"/>
          </a:xfrm>
          <a:prstGeom prst="rect">
            <a:avLst/>
          </a:prstGeom>
          <a:noFill/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7B92359-500A-452D-A364-9F2BFC608394}"/>
              </a:ext>
            </a:extLst>
          </p:cNvPr>
          <p:cNvSpPr txBox="1">
            <a:spLocks/>
          </p:cNvSpPr>
          <p:nvPr/>
        </p:nvSpPr>
        <p:spPr>
          <a:xfrm>
            <a:off x="5557520" y="1168400"/>
            <a:ext cx="6329681" cy="53686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  <a:spcBef>
                <a:spcPts val="0"/>
              </a:spcBef>
            </a:pPr>
            <a:endParaRPr lang="en-US">
              <a:cs typeface="Times New Roman" pitchFamily="18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sz="17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E4676DC3-28DE-48C5-BD51-75EB7416B22C}"/>
              </a:ext>
            </a:extLst>
          </p:cNvPr>
          <p:cNvSpPr txBox="1">
            <a:spLocks/>
          </p:cNvSpPr>
          <p:nvPr/>
        </p:nvSpPr>
        <p:spPr>
          <a:xfrm>
            <a:off x="5514110" y="1376730"/>
            <a:ext cx="6373091" cy="47736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 algn="just">
              <a:lnSpc>
                <a:spcPct val="150000"/>
              </a:lnSpc>
            </a:pPr>
            <a:r>
              <a:rPr lang="en-US" sz="1800" dirty="0">
                <a:cs typeface="Times New Roman" pitchFamily="18" charset="0"/>
              </a:rPr>
              <a:t>1) </a:t>
            </a:r>
            <a:r>
              <a:rPr lang="en-US" sz="1800" dirty="0"/>
              <a:t>Which of the following best describes a data structure?</a:t>
            </a:r>
            <a:endParaRPr lang="en-US" sz="1800" dirty="0">
              <a:cs typeface="Times New Roman" pitchFamily="18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70CB8-F8A4-49ED-8BDC-58005C386F04}"/>
              </a:ext>
            </a:extLst>
          </p:cNvPr>
          <p:cNvSpPr txBox="1"/>
          <p:nvPr/>
        </p:nvSpPr>
        <p:spPr>
          <a:xfrm>
            <a:off x="6913419" y="5407237"/>
            <a:ext cx="3581400" cy="456535"/>
          </a:xfrm>
          <a:prstGeom prst="rect">
            <a:avLst/>
          </a:prstGeom>
          <a:solidFill>
            <a:srgbClr val="351661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indent="0" algn="ctr">
              <a:lnSpc>
                <a:spcPct val="150000"/>
              </a:lnSpc>
              <a:buNone/>
              <a:tabLst>
                <a:tab pos="511175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Answer : b) 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536CCF-43B2-4600-9D16-0027431B2435}"/>
              </a:ext>
            </a:extLst>
          </p:cNvPr>
          <p:cNvSpPr txBox="1"/>
          <p:nvPr/>
        </p:nvSpPr>
        <p:spPr>
          <a:xfrm>
            <a:off x="5728854" y="1949083"/>
            <a:ext cx="5742710" cy="461024"/>
          </a:xfrm>
          <a:prstGeom prst="rect">
            <a:avLst/>
          </a:prstGeom>
          <a:solidFill>
            <a:sysClr val="window" lastClr="FFFFFF"/>
          </a:solidFill>
          <a:ln w="55000" cap="flat" cmpd="thickThin" algn="ctr">
            <a:solidFill>
              <a:srgbClr val="322066"/>
            </a:solidFill>
            <a:prstDash val="solid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kern="0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a) A method for analyzing algorithms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BEB769-5B23-4E53-9FCC-48801B182BC2}"/>
              </a:ext>
            </a:extLst>
          </p:cNvPr>
          <p:cNvSpPr txBox="1"/>
          <p:nvPr/>
        </p:nvSpPr>
        <p:spPr>
          <a:xfrm>
            <a:off x="5728854" y="2612772"/>
            <a:ext cx="5742710" cy="872034"/>
          </a:xfrm>
          <a:prstGeom prst="rect">
            <a:avLst/>
          </a:prstGeom>
          <a:solidFill>
            <a:sysClr val="window" lastClr="FFFFFF"/>
          </a:solidFill>
          <a:ln w="55000" cap="flat" cmpd="thickThin" algn="ctr">
            <a:solidFill>
              <a:srgbClr val="322066"/>
            </a:solidFill>
            <a:prstDash val="solid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kern="0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just"/>
            <a:r>
              <a:rPr lang="en-US" dirty="0"/>
              <a:t>b) A systematic way to organize, store, and retrieve data in computer memory efficiently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66FA29-42CC-42FD-A82A-3C8F4AD6B339}"/>
              </a:ext>
            </a:extLst>
          </p:cNvPr>
          <p:cNvSpPr txBox="1"/>
          <p:nvPr/>
        </p:nvSpPr>
        <p:spPr>
          <a:xfrm>
            <a:off x="5728854" y="3702033"/>
            <a:ext cx="5742710" cy="461024"/>
          </a:xfrm>
          <a:prstGeom prst="rect">
            <a:avLst/>
          </a:prstGeom>
          <a:solidFill>
            <a:sysClr val="window" lastClr="FFFFFF"/>
          </a:solidFill>
          <a:ln w="55000" cap="flat" cmpd="thickThin" algn="ctr">
            <a:solidFill>
              <a:srgbClr val="322066"/>
            </a:solidFill>
            <a:prstDash val="solid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kern="0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c) A technique for debugging code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E5B314-DE77-493C-91FE-108B223D0D7F}"/>
              </a:ext>
            </a:extLst>
          </p:cNvPr>
          <p:cNvSpPr txBox="1"/>
          <p:nvPr/>
        </p:nvSpPr>
        <p:spPr>
          <a:xfrm>
            <a:off x="5728854" y="4349512"/>
            <a:ext cx="5742710" cy="872034"/>
          </a:xfrm>
          <a:prstGeom prst="rect">
            <a:avLst/>
          </a:prstGeom>
          <a:solidFill>
            <a:sysClr val="window" lastClr="FFFFFF"/>
          </a:solidFill>
          <a:ln w="55000" cap="flat" cmpd="thickThin" algn="ctr">
            <a:solidFill>
              <a:srgbClr val="322066"/>
            </a:solidFill>
            <a:prstDash val="solid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kern="0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just"/>
            <a:r>
              <a:rPr lang="en-US" dirty="0"/>
              <a:t>d) A programming paradigm focused on object-oriented design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765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Introduction to Data Structures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9" name="Footer Placeholder 5">
            <a:extLst>
              <a:ext uri="{FF2B5EF4-FFF2-40B4-BE49-F238E27FC236}">
                <a16:creationId xmlns:a16="http://schemas.microsoft.com/office/drawing/2014/main" id="{3E72D88B-CDD4-41B3-9637-5D7A25A37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9012" y="6291351"/>
            <a:ext cx="8561387" cy="280812"/>
          </a:xfrm>
        </p:spPr>
        <p:txBody>
          <a:bodyPr/>
          <a:lstStyle/>
          <a:p>
            <a:r>
              <a:rPr lang="en-US"/>
              <a:t>Introduction to Data Structures  |  © SmartCliff  |  Internal  |  Version 1.0  </a:t>
            </a:r>
          </a:p>
        </p:txBody>
      </p:sp>
      <p:pic>
        <p:nvPicPr>
          <p:cNvPr id="7" name="Picture 2" descr="C:\Users\MY PC\Downloads\quiz.jpg">
            <a:extLst>
              <a:ext uri="{FF2B5EF4-FFF2-40B4-BE49-F238E27FC236}">
                <a16:creationId xmlns:a16="http://schemas.microsoft.com/office/drawing/2014/main" id="{C7EC7D95-CA4A-451F-B7FF-78E46FBDB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4030" y="1370117"/>
            <a:ext cx="4334109" cy="2277485"/>
          </a:xfrm>
          <a:prstGeom prst="rect">
            <a:avLst/>
          </a:prstGeom>
          <a:noFill/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7B92359-500A-452D-A364-9F2BFC608394}"/>
              </a:ext>
            </a:extLst>
          </p:cNvPr>
          <p:cNvSpPr txBox="1">
            <a:spLocks/>
          </p:cNvSpPr>
          <p:nvPr/>
        </p:nvSpPr>
        <p:spPr>
          <a:xfrm>
            <a:off x="5557520" y="1168400"/>
            <a:ext cx="6329681" cy="53686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  <a:spcBef>
                <a:spcPts val="0"/>
              </a:spcBef>
            </a:pPr>
            <a:endParaRPr lang="en-US">
              <a:cs typeface="Times New Roman" pitchFamily="18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sz="17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E4676DC3-28DE-48C5-BD51-75EB7416B22C}"/>
              </a:ext>
            </a:extLst>
          </p:cNvPr>
          <p:cNvSpPr txBox="1">
            <a:spLocks/>
          </p:cNvSpPr>
          <p:nvPr/>
        </p:nvSpPr>
        <p:spPr>
          <a:xfrm>
            <a:off x="5514110" y="1376730"/>
            <a:ext cx="6373091" cy="47736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 algn="just">
              <a:lnSpc>
                <a:spcPct val="150000"/>
              </a:lnSpc>
            </a:pPr>
            <a:r>
              <a:rPr lang="en-US" sz="1800" dirty="0">
                <a:cs typeface="Times New Roman" pitchFamily="18" charset="0"/>
              </a:rPr>
              <a:t>2) </a:t>
            </a:r>
            <a:r>
              <a:rPr lang="en-US" sz="1800" dirty="0"/>
              <a:t>When analyzing an algorithm, which two factors are primarily considered to determine its efficiency?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70CB8-F8A4-49ED-8BDC-58005C386F04}"/>
              </a:ext>
            </a:extLst>
          </p:cNvPr>
          <p:cNvSpPr txBox="1"/>
          <p:nvPr/>
        </p:nvSpPr>
        <p:spPr>
          <a:xfrm>
            <a:off x="6913419" y="5407237"/>
            <a:ext cx="3581400" cy="456535"/>
          </a:xfrm>
          <a:prstGeom prst="rect">
            <a:avLst/>
          </a:prstGeom>
          <a:solidFill>
            <a:srgbClr val="351661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indent="0" algn="ctr">
              <a:lnSpc>
                <a:spcPct val="150000"/>
              </a:lnSpc>
              <a:buNone/>
              <a:tabLst>
                <a:tab pos="511175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Answer : c) 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536CCF-43B2-4600-9D16-0027431B2435}"/>
              </a:ext>
            </a:extLst>
          </p:cNvPr>
          <p:cNvSpPr txBox="1"/>
          <p:nvPr/>
        </p:nvSpPr>
        <p:spPr>
          <a:xfrm>
            <a:off x="5728854" y="2359621"/>
            <a:ext cx="5742710" cy="461024"/>
          </a:xfrm>
          <a:prstGeom prst="rect">
            <a:avLst/>
          </a:prstGeom>
          <a:solidFill>
            <a:sysClr val="window" lastClr="FFFFFF"/>
          </a:solidFill>
          <a:ln w="55000" cap="flat" cmpd="thickThin" algn="ctr">
            <a:solidFill>
              <a:srgbClr val="322066"/>
            </a:solidFill>
            <a:prstDash val="solid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kern="0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a) </a:t>
            </a:r>
            <a:r>
              <a:rPr lang="en-IN" dirty="0"/>
              <a:t>Code readability and documentation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BEB769-5B23-4E53-9FCC-48801B182BC2}"/>
              </a:ext>
            </a:extLst>
          </p:cNvPr>
          <p:cNvSpPr txBox="1"/>
          <p:nvPr/>
        </p:nvSpPr>
        <p:spPr>
          <a:xfrm>
            <a:off x="5728854" y="3005228"/>
            <a:ext cx="5742710" cy="456535"/>
          </a:xfrm>
          <a:prstGeom prst="rect">
            <a:avLst/>
          </a:prstGeom>
          <a:solidFill>
            <a:sysClr val="window" lastClr="FFFFFF"/>
          </a:solidFill>
          <a:ln w="55000" cap="flat" cmpd="thickThin" algn="ctr">
            <a:solidFill>
              <a:srgbClr val="322066"/>
            </a:solidFill>
            <a:prstDash val="solid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kern="0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b) Input size and output size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66FA29-42CC-42FD-A82A-3C8F4AD6B339}"/>
              </a:ext>
            </a:extLst>
          </p:cNvPr>
          <p:cNvSpPr txBox="1"/>
          <p:nvPr/>
        </p:nvSpPr>
        <p:spPr>
          <a:xfrm>
            <a:off x="5728854" y="3702033"/>
            <a:ext cx="5742710" cy="461024"/>
          </a:xfrm>
          <a:prstGeom prst="rect">
            <a:avLst/>
          </a:prstGeom>
          <a:solidFill>
            <a:sysClr val="window" lastClr="FFFFFF"/>
          </a:solidFill>
          <a:ln w="55000" cap="flat" cmpd="thickThin" algn="ctr">
            <a:solidFill>
              <a:srgbClr val="322066"/>
            </a:solidFill>
            <a:prstDash val="solid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kern="0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c) Time efficiency and space efficiency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E5B314-DE77-493C-91FE-108B223D0D7F}"/>
              </a:ext>
            </a:extLst>
          </p:cNvPr>
          <p:cNvSpPr txBox="1"/>
          <p:nvPr/>
        </p:nvSpPr>
        <p:spPr>
          <a:xfrm>
            <a:off x="5728854" y="4349512"/>
            <a:ext cx="5742710" cy="456535"/>
          </a:xfrm>
          <a:prstGeom prst="rect">
            <a:avLst/>
          </a:prstGeom>
          <a:solidFill>
            <a:sysClr val="window" lastClr="FFFFFF"/>
          </a:solidFill>
          <a:ln w="55000" cap="flat" cmpd="thickThin" algn="ctr">
            <a:solidFill>
              <a:srgbClr val="322066"/>
            </a:solidFill>
            <a:prstDash val="solid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kern="0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d) Compilation time and execution 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828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Introduction to Data Structures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9" name="Footer Placeholder 5">
            <a:extLst>
              <a:ext uri="{FF2B5EF4-FFF2-40B4-BE49-F238E27FC236}">
                <a16:creationId xmlns:a16="http://schemas.microsoft.com/office/drawing/2014/main" id="{3E72D88B-CDD4-41B3-9637-5D7A25A37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9012" y="6291351"/>
            <a:ext cx="8561387" cy="280812"/>
          </a:xfrm>
        </p:spPr>
        <p:txBody>
          <a:bodyPr/>
          <a:lstStyle/>
          <a:p>
            <a:r>
              <a:rPr lang="en-US"/>
              <a:t>Introduction to Data Structures  |  © SmartCliff  |  Internal  |  Version 1.0  </a:t>
            </a:r>
          </a:p>
        </p:txBody>
      </p:sp>
      <p:pic>
        <p:nvPicPr>
          <p:cNvPr id="7" name="Picture 2" descr="C:\Users\MY PC\Downloads\quiz.jpg">
            <a:extLst>
              <a:ext uri="{FF2B5EF4-FFF2-40B4-BE49-F238E27FC236}">
                <a16:creationId xmlns:a16="http://schemas.microsoft.com/office/drawing/2014/main" id="{C7EC7D95-CA4A-451F-B7FF-78E46FBDB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4030" y="1370117"/>
            <a:ext cx="4334109" cy="2277485"/>
          </a:xfrm>
          <a:prstGeom prst="rect">
            <a:avLst/>
          </a:prstGeom>
          <a:noFill/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7B92359-500A-452D-A364-9F2BFC608394}"/>
              </a:ext>
            </a:extLst>
          </p:cNvPr>
          <p:cNvSpPr txBox="1">
            <a:spLocks/>
          </p:cNvSpPr>
          <p:nvPr/>
        </p:nvSpPr>
        <p:spPr>
          <a:xfrm>
            <a:off x="5557520" y="1168400"/>
            <a:ext cx="6329681" cy="53686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  <a:spcBef>
                <a:spcPts val="0"/>
              </a:spcBef>
            </a:pPr>
            <a:endParaRPr lang="en-US">
              <a:cs typeface="Times New Roman" pitchFamily="18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sz="17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E4676DC3-28DE-48C5-BD51-75EB7416B22C}"/>
              </a:ext>
            </a:extLst>
          </p:cNvPr>
          <p:cNvSpPr txBox="1">
            <a:spLocks/>
          </p:cNvSpPr>
          <p:nvPr/>
        </p:nvSpPr>
        <p:spPr>
          <a:xfrm>
            <a:off x="5514110" y="1376730"/>
            <a:ext cx="6373091" cy="47736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 algn="just">
              <a:lnSpc>
                <a:spcPct val="150000"/>
              </a:lnSpc>
            </a:pPr>
            <a:r>
              <a:rPr lang="en-US" sz="1800" dirty="0">
                <a:cs typeface="Times New Roman" pitchFamily="18" charset="0"/>
              </a:rPr>
              <a:t>3) </a:t>
            </a:r>
            <a:r>
              <a:rPr lang="en-US" sz="1800" dirty="0"/>
              <a:t>Which statement describes an ADT?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70CB8-F8A4-49ED-8BDC-58005C386F04}"/>
              </a:ext>
            </a:extLst>
          </p:cNvPr>
          <p:cNvSpPr txBox="1"/>
          <p:nvPr/>
        </p:nvSpPr>
        <p:spPr>
          <a:xfrm>
            <a:off x="6909955" y="5877680"/>
            <a:ext cx="3581400" cy="456535"/>
          </a:xfrm>
          <a:prstGeom prst="rect">
            <a:avLst/>
          </a:prstGeom>
          <a:solidFill>
            <a:srgbClr val="351661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indent="0" algn="ctr">
              <a:lnSpc>
                <a:spcPct val="150000"/>
              </a:lnSpc>
              <a:buNone/>
              <a:tabLst>
                <a:tab pos="511175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Answer : b) 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536CCF-43B2-4600-9D16-0027431B2435}"/>
              </a:ext>
            </a:extLst>
          </p:cNvPr>
          <p:cNvSpPr txBox="1"/>
          <p:nvPr/>
        </p:nvSpPr>
        <p:spPr>
          <a:xfrm>
            <a:off x="5724525" y="1921813"/>
            <a:ext cx="5742710" cy="785343"/>
          </a:xfrm>
          <a:prstGeom prst="rect">
            <a:avLst/>
          </a:prstGeom>
          <a:solidFill>
            <a:sysClr val="window" lastClr="FFFFFF"/>
          </a:solidFill>
          <a:ln w="55000" cap="flat" cmpd="thickThin" algn="ctr">
            <a:solidFill>
              <a:srgbClr val="322066"/>
            </a:solidFill>
            <a:prstDash val="solid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kern="0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just"/>
            <a:r>
              <a:rPr lang="en-US" sz="1600" dirty="0"/>
              <a:t>a) An ADT specifies how data will be organized in memory and the algorithms used for operations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BEB769-5B23-4E53-9FCC-48801B182BC2}"/>
              </a:ext>
            </a:extLst>
          </p:cNvPr>
          <p:cNvSpPr txBox="1"/>
          <p:nvPr/>
        </p:nvSpPr>
        <p:spPr>
          <a:xfrm>
            <a:off x="5724525" y="2830527"/>
            <a:ext cx="5742710" cy="1154675"/>
          </a:xfrm>
          <a:prstGeom prst="rect">
            <a:avLst/>
          </a:prstGeom>
          <a:solidFill>
            <a:sysClr val="window" lastClr="FFFFFF"/>
          </a:solidFill>
          <a:ln w="55000" cap="flat" cmpd="thickThin" algn="ctr">
            <a:solidFill>
              <a:srgbClr val="322066"/>
            </a:solidFill>
            <a:prstDash val="solid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kern="0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just"/>
            <a:r>
              <a:rPr lang="en-US" sz="1600" dirty="0"/>
              <a:t>b) An ADT defines only the operations to be performed, without specifying how they will be implemented or in which programming language</a:t>
            </a:r>
            <a:endParaRPr lang="en-IN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66FA29-42CC-42FD-A82A-3C8F4AD6B339}"/>
              </a:ext>
            </a:extLst>
          </p:cNvPr>
          <p:cNvSpPr txBox="1"/>
          <p:nvPr/>
        </p:nvSpPr>
        <p:spPr>
          <a:xfrm>
            <a:off x="5724525" y="4092793"/>
            <a:ext cx="5742710" cy="785343"/>
          </a:xfrm>
          <a:prstGeom prst="rect">
            <a:avLst/>
          </a:prstGeom>
          <a:solidFill>
            <a:sysClr val="window" lastClr="FFFFFF"/>
          </a:solidFill>
          <a:ln w="55000" cap="flat" cmpd="thickThin" algn="ctr">
            <a:solidFill>
              <a:srgbClr val="322066"/>
            </a:solidFill>
            <a:prstDash val="solid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kern="0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just"/>
            <a:r>
              <a:rPr lang="en-US" sz="1600" dirty="0"/>
              <a:t>c) An ADT is a specific data structure implementation in a particular programming language.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E5B314-DE77-493C-91FE-108B223D0D7F}"/>
              </a:ext>
            </a:extLst>
          </p:cNvPr>
          <p:cNvSpPr txBox="1"/>
          <p:nvPr/>
        </p:nvSpPr>
        <p:spPr>
          <a:xfrm>
            <a:off x="5724525" y="4980988"/>
            <a:ext cx="5742710" cy="785343"/>
          </a:xfrm>
          <a:prstGeom prst="rect">
            <a:avLst/>
          </a:prstGeom>
          <a:solidFill>
            <a:sysClr val="window" lastClr="FFFFFF"/>
          </a:solidFill>
          <a:ln w="55000" cap="flat" cmpd="thickThin" algn="ctr">
            <a:solidFill>
              <a:srgbClr val="322066"/>
            </a:solidFill>
            <a:prstDash val="solid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kern="0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just"/>
            <a:r>
              <a:rPr lang="en-US" sz="1600" dirty="0"/>
              <a:t>d) An ADT includes both the interface and the detailed implementation of data operations.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6692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Introduction to Data Structures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9" name="Footer Placeholder 5">
            <a:extLst>
              <a:ext uri="{FF2B5EF4-FFF2-40B4-BE49-F238E27FC236}">
                <a16:creationId xmlns:a16="http://schemas.microsoft.com/office/drawing/2014/main" id="{3E72D88B-CDD4-41B3-9637-5D7A25A37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9012" y="6291351"/>
            <a:ext cx="8561387" cy="280812"/>
          </a:xfrm>
        </p:spPr>
        <p:txBody>
          <a:bodyPr/>
          <a:lstStyle/>
          <a:p>
            <a:r>
              <a:rPr lang="en-US"/>
              <a:t>Introduction to Data Structures  |  © SmartCliff  |  Internal  |  Version 1.0  </a:t>
            </a:r>
          </a:p>
        </p:txBody>
      </p:sp>
      <p:pic>
        <p:nvPicPr>
          <p:cNvPr id="7" name="Picture 2" descr="C:\Users\MY PC\Downloads\quiz.jpg">
            <a:extLst>
              <a:ext uri="{FF2B5EF4-FFF2-40B4-BE49-F238E27FC236}">
                <a16:creationId xmlns:a16="http://schemas.microsoft.com/office/drawing/2014/main" id="{C7EC7D95-CA4A-451F-B7FF-78E46FBDB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4030" y="1370117"/>
            <a:ext cx="4334109" cy="2277485"/>
          </a:xfrm>
          <a:prstGeom prst="rect">
            <a:avLst/>
          </a:prstGeom>
          <a:noFill/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7B92359-500A-452D-A364-9F2BFC608394}"/>
              </a:ext>
            </a:extLst>
          </p:cNvPr>
          <p:cNvSpPr txBox="1">
            <a:spLocks/>
          </p:cNvSpPr>
          <p:nvPr/>
        </p:nvSpPr>
        <p:spPr>
          <a:xfrm>
            <a:off x="5557520" y="1168400"/>
            <a:ext cx="6329681" cy="53686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  <a:spcBef>
                <a:spcPts val="0"/>
              </a:spcBef>
            </a:pPr>
            <a:endParaRPr lang="en-US">
              <a:cs typeface="Times New Roman" pitchFamily="18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sz="17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E4676DC3-28DE-48C5-BD51-75EB7416B22C}"/>
              </a:ext>
            </a:extLst>
          </p:cNvPr>
          <p:cNvSpPr txBox="1">
            <a:spLocks/>
          </p:cNvSpPr>
          <p:nvPr/>
        </p:nvSpPr>
        <p:spPr>
          <a:xfrm>
            <a:off x="5514110" y="1376730"/>
            <a:ext cx="6373091" cy="47736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 algn="just">
              <a:lnSpc>
                <a:spcPct val="150000"/>
              </a:lnSpc>
            </a:pPr>
            <a:r>
              <a:rPr lang="en-US" sz="1800" dirty="0">
                <a:cs typeface="Times New Roman" pitchFamily="18" charset="0"/>
              </a:rPr>
              <a:t>4) </a:t>
            </a:r>
            <a:r>
              <a:rPr lang="en-US" sz="1800" dirty="0"/>
              <a:t>Which data structure is categorized as a non-linear data structure?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70CB8-F8A4-49ED-8BDC-58005C386F04}"/>
              </a:ext>
            </a:extLst>
          </p:cNvPr>
          <p:cNvSpPr txBox="1"/>
          <p:nvPr/>
        </p:nvSpPr>
        <p:spPr>
          <a:xfrm>
            <a:off x="6757555" y="5315561"/>
            <a:ext cx="3581400" cy="456535"/>
          </a:xfrm>
          <a:prstGeom prst="rect">
            <a:avLst/>
          </a:prstGeom>
          <a:solidFill>
            <a:srgbClr val="351661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indent="0" algn="ctr">
              <a:lnSpc>
                <a:spcPct val="150000"/>
              </a:lnSpc>
              <a:buNone/>
              <a:tabLst>
                <a:tab pos="511175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Answer : c) 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536CCF-43B2-4600-9D16-0027431B2435}"/>
              </a:ext>
            </a:extLst>
          </p:cNvPr>
          <p:cNvSpPr txBox="1"/>
          <p:nvPr/>
        </p:nvSpPr>
        <p:spPr>
          <a:xfrm>
            <a:off x="5728853" y="2307758"/>
            <a:ext cx="5742710" cy="456535"/>
          </a:xfrm>
          <a:prstGeom prst="rect">
            <a:avLst/>
          </a:prstGeom>
          <a:solidFill>
            <a:sysClr val="window" lastClr="FFFFFF"/>
          </a:solidFill>
          <a:ln w="55000" cap="flat" cmpd="thickThin" algn="ctr">
            <a:solidFill>
              <a:srgbClr val="322066"/>
            </a:solidFill>
            <a:prstDash val="solid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kern="0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just"/>
            <a:r>
              <a:rPr lang="en-US" dirty="0"/>
              <a:t>a) </a:t>
            </a:r>
            <a:r>
              <a:rPr lang="en-IN" dirty="0"/>
              <a:t>Array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BEB769-5B23-4E53-9FCC-48801B182BC2}"/>
              </a:ext>
            </a:extLst>
          </p:cNvPr>
          <p:cNvSpPr txBox="1"/>
          <p:nvPr/>
        </p:nvSpPr>
        <p:spPr>
          <a:xfrm>
            <a:off x="5728853" y="3050142"/>
            <a:ext cx="5742710" cy="456535"/>
          </a:xfrm>
          <a:prstGeom prst="rect">
            <a:avLst/>
          </a:prstGeom>
          <a:solidFill>
            <a:sysClr val="window" lastClr="FFFFFF"/>
          </a:solidFill>
          <a:ln w="55000" cap="flat" cmpd="thickThin" algn="ctr">
            <a:solidFill>
              <a:srgbClr val="322066"/>
            </a:solidFill>
            <a:prstDash val="solid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kern="0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just"/>
            <a:r>
              <a:rPr lang="en-US" dirty="0"/>
              <a:t>b) </a:t>
            </a:r>
            <a:r>
              <a:rPr lang="en-IN" dirty="0"/>
              <a:t>Linked List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66FA29-42CC-42FD-A82A-3C8F4AD6B339}"/>
              </a:ext>
            </a:extLst>
          </p:cNvPr>
          <p:cNvSpPr txBox="1"/>
          <p:nvPr/>
        </p:nvSpPr>
        <p:spPr>
          <a:xfrm>
            <a:off x="5728853" y="3794620"/>
            <a:ext cx="5742710" cy="456535"/>
          </a:xfrm>
          <a:prstGeom prst="rect">
            <a:avLst/>
          </a:prstGeom>
          <a:solidFill>
            <a:sysClr val="window" lastClr="FFFFFF"/>
          </a:solidFill>
          <a:ln w="55000" cap="flat" cmpd="thickThin" algn="ctr">
            <a:solidFill>
              <a:srgbClr val="322066"/>
            </a:solidFill>
            <a:prstDash val="solid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kern="0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just"/>
            <a:r>
              <a:rPr lang="en-US" dirty="0"/>
              <a:t>c) </a:t>
            </a:r>
            <a:r>
              <a:rPr lang="en-IN" dirty="0"/>
              <a:t>Tree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E5B314-DE77-493C-91FE-108B223D0D7F}"/>
              </a:ext>
            </a:extLst>
          </p:cNvPr>
          <p:cNvSpPr txBox="1"/>
          <p:nvPr/>
        </p:nvSpPr>
        <p:spPr>
          <a:xfrm>
            <a:off x="5728853" y="4533066"/>
            <a:ext cx="5742710" cy="456535"/>
          </a:xfrm>
          <a:prstGeom prst="rect">
            <a:avLst/>
          </a:prstGeom>
          <a:solidFill>
            <a:sysClr val="window" lastClr="FFFFFF"/>
          </a:solidFill>
          <a:ln w="55000" cap="flat" cmpd="thickThin" algn="ctr">
            <a:solidFill>
              <a:srgbClr val="322066"/>
            </a:solidFill>
            <a:prstDash val="solid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kern="0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just"/>
            <a:r>
              <a:rPr lang="en-US" dirty="0"/>
              <a:t>d) </a:t>
            </a:r>
            <a:r>
              <a:rPr lang="en-IN" dirty="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401827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A group of people working on laptops&#10;&#10;Description automatically generated with medium confidence">
            <a:extLst>
              <a:ext uri="{FF2B5EF4-FFF2-40B4-BE49-F238E27FC236}">
                <a16:creationId xmlns:a16="http://schemas.microsoft.com/office/drawing/2014/main" id="{344EB046-BC15-497B-8EC5-695DD8C4B6D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9" r="16309"/>
          <a:stretch/>
        </p:blipFill>
        <p:spPr>
          <a:xfrm>
            <a:off x="-6350" y="769"/>
            <a:ext cx="3083863" cy="6856462"/>
          </a:xfrm>
          <a:noFill/>
        </p:spPr>
      </p:pic>
      <p:sp>
        <p:nvSpPr>
          <p:cNvPr id="3" name="Title 7">
            <a:extLst>
              <a:ext uri="{FF2B5EF4-FFF2-40B4-BE49-F238E27FC236}">
                <a16:creationId xmlns:a16="http://schemas.microsoft.com/office/drawing/2014/main" id="{647F3807-54CE-EB32-3430-59D9B054D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6731" y="2095451"/>
            <a:ext cx="7975946" cy="1013361"/>
          </a:xfrm>
        </p:spPr>
        <p:txBody>
          <a:bodyPr/>
          <a:lstStyle/>
          <a:p>
            <a:pPr algn="ctr"/>
            <a:r>
              <a:rPr lang="en-US" dirty="0">
                <a:latin typeface="Arial"/>
                <a:cs typeface="Arial"/>
              </a:rPr>
              <a:t>Introduction to Data Structures</a:t>
            </a:r>
          </a:p>
        </p:txBody>
      </p:sp>
      <p:sp>
        <p:nvSpPr>
          <p:cNvPr id="4" name="Subtitle 8">
            <a:extLst>
              <a:ext uri="{FF2B5EF4-FFF2-40B4-BE49-F238E27FC236}">
                <a16:creationId xmlns:a16="http://schemas.microsoft.com/office/drawing/2014/main" id="{B9D2A6C6-7549-00CD-1F35-42F8D5BC5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6040" y="3272513"/>
            <a:ext cx="4957329" cy="334886"/>
          </a:xfrm>
        </p:spPr>
        <p:txBody>
          <a:bodyPr/>
          <a:lstStyle/>
          <a:p>
            <a:pPr algn="ctr"/>
            <a:r>
              <a:rPr lang="en-US">
                <a:latin typeface="Arial Black" panose="020B0A04020102020204" pitchFamily="34" charset="0"/>
              </a:rPr>
              <a:t>Learning Level: Basic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79F1D80A-642B-DE33-772E-C45D60CFF2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9673" y="3804170"/>
            <a:ext cx="2410069" cy="212657"/>
          </a:xfrm>
        </p:spPr>
        <p:txBody>
          <a:bodyPr/>
          <a:lstStyle/>
          <a:p>
            <a:pPr algn="ctr"/>
            <a:r>
              <a:rPr lang="en-US" sz="1600">
                <a:latin typeface="Eras Bold ITC" panose="020B0907030504020204" pitchFamily="34" charset="0"/>
              </a:rPr>
              <a:t>Date: 01.07.2024</a:t>
            </a:r>
          </a:p>
        </p:txBody>
      </p:sp>
    </p:spTree>
    <p:extLst>
      <p:ext uri="{BB962C8B-B14F-4D97-AF65-F5344CB8AC3E}">
        <p14:creationId xmlns:p14="http://schemas.microsoft.com/office/powerpoint/2010/main" val="151544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Introduction to Data Structures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9" name="Footer Placeholder 5">
            <a:extLst>
              <a:ext uri="{FF2B5EF4-FFF2-40B4-BE49-F238E27FC236}">
                <a16:creationId xmlns:a16="http://schemas.microsoft.com/office/drawing/2014/main" id="{3E72D88B-CDD4-41B3-9637-5D7A25A37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9012" y="6291351"/>
            <a:ext cx="8561387" cy="280812"/>
          </a:xfrm>
        </p:spPr>
        <p:txBody>
          <a:bodyPr/>
          <a:lstStyle/>
          <a:p>
            <a:r>
              <a:rPr lang="en-US"/>
              <a:t>Introduction to Data Structures  |  © SmartCliff  |  Internal  |  Version 1.0  </a:t>
            </a:r>
          </a:p>
        </p:txBody>
      </p:sp>
      <p:pic>
        <p:nvPicPr>
          <p:cNvPr id="7" name="Picture 2" descr="C:\Users\MY PC\Downloads\quiz.jpg">
            <a:extLst>
              <a:ext uri="{FF2B5EF4-FFF2-40B4-BE49-F238E27FC236}">
                <a16:creationId xmlns:a16="http://schemas.microsoft.com/office/drawing/2014/main" id="{C7EC7D95-CA4A-451F-B7FF-78E46FBDB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4030" y="1370117"/>
            <a:ext cx="4334109" cy="2277485"/>
          </a:xfrm>
          <a:prstGeom prst="rect">
            <a:avLst/>
          </a:prstGeom>
          <a:noFill/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7B92359-500A-452D-A364-9F2BFC608394}"/>
              </a:ext>
            </a:extLst>
          </p:cNvPr>
          <p:cNvSpPr txBox="1">
            <a:spLocks/>
          </p:cNvSpPr>
          <p:nvPr/>
        </p:nvSpPr>
        <p:spPr>
          <a:xfrm>
            <a:off x="5557520" y="1168400"/>
            <a:ext cx="6329681" cy="53686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  <a:spcBef>
                <a:spcPts val="0"/>
              </a:spcBef>
            </a:pPr>
            <a:endParaRPr lang="en-US">
              <a:cs typeface="Times New Roman" pitchFamily="18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sz="17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E4676DC3-28DE-48C5-BD51-75EB7416B22C}"/>
              </a:ext>
            </a:extLst>
          </p:cNvPr>
          <p:cNvSpPr txBox="1">
            <a:spLocks/>
          </p:cNvSpPr>
          <p:nvPr/>
        </p:nvSpPr>
        <p:spPr>
          <a:xfrm>
            <a:off x="5514110" y="1546635"/>
            <a:ext cx="6373091" cy="46036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 algn="just">
              <a:lnSpc>
                <a:spcPct val="150000"/>
              </a:lnSpc>
            </a:pPr>
            <a:r>
              <a:rPr lang="en-US" sz="1800" dirty="0">
                <a:cs typeface="Times New Roman" pitchFamily="18" charset="0"/>
              </a:rPr>
              <a:t>5) </a:t>
            </a:r>
            <a:r>
              <a:rPr lang="en-US" sz="1800" dirty="0"/>
              <a:t>Non-primitive data structures are derived from: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70CB8-F8A4-49ED-8BDC-58005C386F04}"/>
              </a:ext>
            </a:extLst>
          </p:cNvPr>
          <p:cNvSpPr txBox="1"/>
          <p:nvPr/>
        </p:nvSpPr>
        <p:spPr>
          <a:xfrm>
            <a:off x="6757555" y="5315561"/>
            <a:ext cx="3581400" cy="456535"/>
          </a:xfrm>
          <a:prstGeom prst="rect">
            <a:avLst/>
          </a:prstGeom>
          <a:solidFill>
            <a:srgbClr val="351661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indent="0" algn="ctr">
              <a:lnSpc>
                <a:spcPct val="150000"/>
              </a:lnSpc>
              <a:buNone/>
              <a:tabLst>
                <a:tab pos="511175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Answer : d) 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536CCF-43B2-4600-9D16-0027431B2435}"/>
              </a:ext>
            </a:extLst>
          </p:cNvPr>
          <p:cNvSpPr txBox="1"/>
          <p:nvPr/>
        </p:nvSpPr>
        <p:spPr>
          <a:xfrm>
            <a:off x="5728853" y="2307758"/>
            <a:ext cx="5742710" cy="456535"/>
          </a:xfrm>
          <a:prstGeom prst="rect">
            <a:avLst/>
          </a:prstGeom>
          <a:solidFill>
            <a:sysClr val="window" lastClr="FFFFFF"/>
          </a:solidFill>
          <a:ln w="55000" cap="flat" cmpd="thickThin" algn="ctr">
            <a:solidFill>
              <a:srgbClr val="322066"/>
            </a:solidFill>
            <a:prstDash val="solid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kern="0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just"/>
            <a:r>
              <a:rPr lang="en-US" dirty="0"/>
              <a:t>a) </a:t>
            </a:r>
            <a:r>
              <a:rPr lang="en-IN" dirty="0"/>
              <a:t>Machine instructions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BEB769-5B23-4E53-9FCC-48801B182BC2}"/>
              </a:ext>
            </a:extLst>
          </p:cNvPr>
          <p:cNvSpPr txBox="1"/>
          <p:nvPr/>
        </p:nvSpPr>
        <p:spPr>
          <a:xfrm>
            <a:off x="5728853" y="3050142"/>
            <a:ext cx="5742710" cy="456535"/>
          </a:xfrm>
          <a:prstGeom prst="rect">
            <a:avLst/>
          </a:prstGeom>
          <a:solidFill>
            <a:sysClr val="window" lastClr="FFFFFF"/>
          </a:solidFill>
          <a:ln w="55000" cap="flat" cmpd="thickThin" algn="ctr">
            <a:solidFill>
              <a:srgbClr val="322066"/>
            </a:solidFill>
            <a:prstDash val="solid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kern="0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just"/>
            <a:r>
              <a:rPr lang="en-US" dirty="0"/>
              <a:t>b) </a:t>
            </a:r>
            <a:r>
              <a:rPr lang="en-IN" dirty="0"/>
              <a:t>Compiler optimizations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66FA29-42CC-42FD-A82A-3C8F4AD6B339}"/>
              </a:ext>
            </a:extLst>
          </p:cNvPr>
          <p:cNvSpPr txBox="1"/>
          <p:nvPr/>
        </p:nvSpPr>
        <p:spPr>
          <a:xfrm>
            <a:off x="5728853" y="3794620"/>
            <a:ext cx="5742710" cy="456535"/>
          </a:xfrm>
          <a:prstGeom prst="rect">
            <a:avLst/>
          </a:prstGeom>
          <a:solidFill>
            <a:sysClr val="window" lastClr="FFFFFF"/>
          </a:solidFill>
          <a:ln w="55000" cap="flat" cmpd="thickThin" algn="ctr">
            <a:solidFill>
              <a:srgbClr val="322066"/>
            </a:solidFill>
            <a:prstDash val="solid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kern="0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just"/>
            <a:r>
              <a:rPr lang="en-US" dirty="0"/>
              <a:t>c) </a:t>
            </a:r>
            <a:r>
              <a:rPr lang="en-IN" dirty="0"/>
              <a:t>Operating system commands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E5B314-DE77-493C-91FE-108B223D0D7F}"/>
              </a:ext>
            </a:extLst>
          </p:cNvPr>
          <p:cNvSpPr txBox="1"/>
          <p:nvPr/>
        </p:nvSpPr>
        <p:spPr>
          <a:xfrm>
            <a:off x="5728853" y="4533066"/>
            <a:ext cx="5742710" cy="456535"/>
          </a:xfrm>
          <a:prstGeom prst="rect">
            <a:avLst/>
          </a:prstGeom>
          <a:solidFill>
            <a:sysClr val="window" lastClr="FFFFFF"/>
          </a:solidFill>
          <a:ln w="55000" cap="flat" cmpd="thickThin" algn="ctr">
            <a:solidFill>
              <a:srgbClr val="322066"/>
            </a:solidFill>
            <a:prstDash val="solid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kern="0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just"/>
            <a:r>
              <a:rPr lang="en-US" dirty="0"/>
              <a:t>d) </a:t>
            </a:r>
            <a:r>
              <a:rPr lang="en-IN" dirty="0"/>
              <a:t>Primitive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66334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5F304-2D8C-8B20-E78B-CA637B315A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835C5-EECB-70C1-61D3-BEA61CACF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Introduction to Data Structures  |  © SmartCliff  |  Internal  |  Version 1.0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09DB73-313F-EC68-BB6B-09D55AF082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2" t="14445" r="77411" b="63809"/>
          <a:stretch/>
        </p:blipFill>
        <p:spPr>
          <a:xfrm>
            <a:off x="982661" y="500744"/>
            <a:ext cx="1150939" cy="972450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9B0413F5-742B-E290-41A1-E78BCBEC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1707731"/>
            <a:ext cx="8231188" cy="4366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800">
                <a:latin typeface="Kristen ITC" panose="03050502040202030202" pitchFamily="66" charset="0"/>
              </a:rPr>
              <a:t>Success is nothing more than a few straightforward disciplines put into daily practice. </a:t>
            </a:r>
          </a:p>
        </p:txBody>
      </p:sp>
    </p:spTree>
    <p:extLst>
      <p:ext uri="{BB962C8B-B14F-4D97-AF65-F5344CB8AC3E}">
        <p14:creationId xmlns:p14="http://schemas.microsoft.com/office/powerpoint/2010/main" val="2680250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165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4D3066-6363-DB0F-59C7-65E0426CC1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07205" y="1627369"/>
            <a:ext cx="7061882" cy="2513011"/>
          </a:xfrm>
          <a:prstGeom prst="wedgeRoundRectCallout">
            <a:avLst>
              <a:gd name="adj1" fmla="val 67957"/>
              <a:gd name="adj2" fmla="val 36076"/>
              <a:gd name="adj3" fmla="val 16667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3200"/>
              <a:t>Can you explain the relationship between Algorithm, Data Structures, and Program?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1BDF0-4EC8-A3D3-2228-18ABFC5587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Introduction to Data Structures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E4C51-7EE3-0C86-E670-9952CBC1C4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5EB93-FADA-3934-A046-92A96E547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Introduction to Data Structures  |  © SmartCliff  |  Internal  |  Version 1.0  </a:t>
            </a:r>
          </a:p>
        </p:txBody>
      </p:sp>
      <p:pic>
        <p:nvPicPr>
          <p:cNvPr id="2050" name="Picture 2" descr="Cute Male Teacher Cartoon Character PNG Images | AI Free Download - Pikbest">
            <a:extLst>
              <a:ext uri="{FF2B5EF4-FFF2-40B4-BE49-F238E27FC236}">
                <a16:creationId xmlns:a16="http://schemas.microsoft.com/office/drawing/2014/main" id="{6275B86F-6D88-217B-36C1-0C550DE375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2" t="2699" r="18095" b="2699"/>
          <a:stretch/>
        </p:blipFill>
        <p:spPr bwMode="auto">
          <a:xfrm>
            <a:off x="9342384" y="2259372"/>
            <a:ext cx="2569029" cy="37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86E3BD6-EDAC-A920-ABD2-3D6B41C85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645896"/>
            <a:ext cx="10922400" cy="381484"/>
          </a:xfrm>
        </p:spPr>
        <p:txBody>
          <a:bodyPr/>
          <a:lstStyle/>
          <a:p>
            <a:r>
              <a:rPr lang="en-US"/>
              <a:t>Relationship between Algorithm, Data Structure, and Program</a:t>
            </a:r>
          </a:p>
        </p:txBody>
      </p:sp>
    </p:spTree>
    <p:extLst>
      <p:ext uri="{BB962C8B-B14F-4D97-AF65-F5344CB8AC3E}">
        <p14:creationId xmlns:p14="http://schemas.microsoft.com/office/powerpoint/2010/main" val="2164955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CFB13F-E027-5F14-421E-0083B19EA4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b="1">
                <a:solidFill>
                  <a:srgbClr val="FF0000"/>
                </a:solidFill>
              </a:rPr>
              <a:t>Program = Algorithm + Data Structure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b="0"/>
              <a:t>A computer is a tool that can be used to implement a plan for solving a problem.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b="0"/>
              <a:t>A computer program is a </a:t>
            </a:r>
            <a:r>
              <a:rPr lang="en-IN" sz="1800"/>
              <a:t>set of instructions</a:t>
            </a:r>
            <a:r>
              <a:rPr lang="en-IN" sz="1800" b="0"/>
              <a:t> for a computer. These instructions </a:t>
            </a:r>
            <a:r>
              <a:rPr lang="en-IN" sz="1800"/>
              <a:t>describe the steps that the computer must follow</a:t>
            </a:r>
            <a:r>
              <a:rPr lang="en-IN" sz="1800" b="0"/>
              <a:t> to implement a plan.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b="0"/>
              <a:t>An algorithm is a </a:t>
            </a:r>
            <a:r>
              <a:rPr lang="en-IN" sz="1800"/>
              <a:t>plan</a:t>
            </a:r>
            <a:r>
              <a:rPr lang="en-IN" sz="1800" b="0"/>
              <a:t> for solving a problem.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b="0"/>
              <a:t>A person must design an algorithm.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b="0"/>
              <a:t>A person must translate an algorithm into a computer program.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18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8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0A71A-3C85-B99A-7F04-F910536F4B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Introduction to Data Structures</a:t>
            </a:r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F0631F-DD11-7746-8FAE-2E405346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Relationship between Algorithm, Data Structure, and Program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43F89-E0D9-A6EC-FFB8-66258A6A41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8E249-2ABB-4113-3069-2278C0386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Introduction to Data Structures  |  © SmartCliff  |  Internal  |  Version 1.0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CB94D5-F944-AC88-521D-4E58C34D4290}"/>
              </a:ext>
            </a:extLst>
          </p:cNvPr>
          <p:cNvSpPr/>
          <p:nvPr/>
        </p:nvSpPr>
        <p:spPr>
          <a:xfrm>
            <a:off x="1175657" y="1502229"/>
            <a:ext cx="4408714" cy="511628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/>
          </a:p>
        </p:txBody>
      </p:sp>
    </p:spTree>
    <p:extLst>
      <p:ext uri="{BB962C8B-B14F-4D97-AF65-F5344CB8AC3E}">
        <p14:creationId xmlns:p14="http://schemas.microsoft.com/office/powerpoint/2010/main" val="53832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8EBF03-2847-90F9-58C4-22E9D3F8BA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lvl="1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An algorithm is a </a:t>
            </a:r>
            <a:r>
              <a:rPr lang="en-US" sz="1800" b="1" dirty="0">
                <a:solidFill>
                  <a:schemeClr val="tx1"/>
                </a:solidFill>
              </a:rPr>
              <a:t>finite set of instructions </a:t>
            </a:r>
            <a:r>
              <a:rPr lang="en-US" sz="1800" dirty="0">
                <a:solidFill>
                  <a:schemeClr val="tx1"/>
                </a:solidFill>
              </a:rPr>
              <a:t>that accomplishes a particular task.</a:t>
            </a:r>
          </a:p>
          <a:p>
            <a:pPr marL="285750" lvl="1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In other words, an algorithm is a </a:t>
            </a:r>
            <a:r>
              <a:rPr lang="en-US" sz="1800" b="1" dirty="0">
                <a:solidFill>
                  <a:schemeClr val="tx1"/>
                </a:solidFill>
              </a:rPr>
              <a:t>well-defined computational procedure</a:t>
            </a:r>
            <a:r>
              <a:rPr lang="en-US" sz="1800" dirty="0">
                <a:solidFill>
                  <a:schemeClr val="tx1"/>
                </a:solidFill>
              </a:rPr>
              <a:t> in order to accomplishes a particular task.</a:t>
            </a:r>
          </a:p>
          <a:p>
            <a:pPr marL="285750" lvl="1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 It takes some value or a set of values as input and produces some value or a set of values as output. </a:t>
            </a:r>
          </a:p>
          <a:p>
            <a:pPr marL="0" lvl="2" indent="0" algn="ctr">
              <a:lnSpc>
                <a:spcPct val="250000"/>
              </a:lnSpc>
              <a:buNone/>
            </a:pPr>
            <a:r>
              <a:rPr lang="en-US" sz="1800" b="1" dirty="0">
                <a:solidFill>
                  <a:srgbClr val="FF0000"/>
                </a:solidFill>
              </a:rPr>
              <a:t>Algorithm = Logic + Control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F2913-0EA9-BB5D-E3BC-D94F28CD5A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Introduction to Data Structures</a:t>
            </a:r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9C3ED7-EE43-2BAD-B3D0-20AF1801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– Recap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660AA-AF69-4339-170B-CBA3284381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64DBF-1909-D6B3-5F59-4302BAD73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Introduction to Data Structures  |  © SmartCliff  |  Internal  |  Version 1.0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5529A8-708D-BAFF-FECC-B7F61863322E}"/>
              </a:ext>
            </a:extLst>
          </p:cNvPr>
          <p:cNvSpPr/>
          <p:nvPr/>
        </p:nvSpPr>
        <p:spPr>
          <a:xfrm>
            <a:off x="4245856" y="4582886"/>
            <a:ext cx="4408714" cy="511628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/>
          </a:p>
        </p:txBody>
      </p:sp>
    </p:spTree>
    <p:extLst>
      <p:ext uri="{BB962C8B-B14F-4D97-AF65-F5344CB8AC3E}">
        <p14:creationId xmlns:p14="http://schemas.microsoft.com/office/powerpoint/2010/main" val="233119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B52C3B-E14A-44ED-9F95-822EC9463F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2661" y="1449388"/>
            <a:ext cx="10922001" cy="4762715"/>
          </a:xfrm>
        </p:spPr>
        <p:txBody>
          <a:bodyPr/>
          <a:lstStyle/>
          <a:p>
            <a:pPr marL="857250" algn="just">
              <a:lnSpc>
                <a:spcPct val="200000"/>
              </a:lnSpc>
            </a:pPr>
            <a:endParaRPr lang="en-US" sz="1800"/>
          </a:p>
          <a:p>
            <a:pPr marL="274320" indent="-274320" algn="just">
              <a:lnSpc>
                <a:spcPct val="200000"/>
              </a:lnSpc>
            </a:pPr>
            <a:endParaRPr lang="en-US" sz="1800" b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F0E7-2B6F-4DDC-8BEA-0AC17434B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Introduction to Data Structures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- Recap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Introduction to Data Structures  |  © SmartCliff  |  Internal  |  Version 1.0  </a:t>
            </a:r>
          </a:p>
        </p:txBody>
      </p:sp>
      <p:sp>
        <p:nvSpPr>
          <p:cNvPr id="7" name="Rounded Rectangular Callout 9">
            <a:extLst>
              <a:ext uri="{FF2B5EF4-FFF2-40B4-BE49-F238E27FC236}">
                <a16:creationId xmlns:a16="http://schemas.microsoft.com/office/drawing/2014/main" id="{4FC23425-40B7-45B4-8F68-158AB3FF8B5A}"/>
              </a:ext>
            </a:extLst>
          </p:cNvPr>
          <p:cNvSpPr/>
          <p:nvPr/>
        </p:nvSpPr>
        <p:spPr>
          <a:xfrm>
            <a:off x="3362431" y="1137890"/>
            <a:ext cx="2317933" cy="302983"/>
          </a:xfrm>
          <a:prstGeom prst="wedgeRoundRectCallout">
            <a:avLst>
              <a:gd name="adj1" fmla="val -28736"/>
              <a:gd name="adj2" fmla="val 15744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>
                <a:latin typeface="Arial" panose="020B0604020202020204" pitchFamily="34" charset="0"/>
                <a:cs typeface="Arial" panose="020B0604020202020204" pitchFamily="34" charset="0"/>
              </a:rPr>
              <a:t>Logic of the Problem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E8E0CA8-197E-409E-8A72-8A45613D9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7618" y="2133837"/>
            <a:ext cx="6865795" cy="482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36912D-B27C-4E83-ACEE-9A1AB7663425}"/>
              </a:ext>
            </a:extLst>
          </p:cNvPr>
          <p:cNvSpPr txBox="1"/>
          <p:nvPr/>
        </p:nvSpPr>
        <p:spPr>
          <a:xfrm>
            <a:off x="2285999" y="2658144"/>
            <a:ext cx="96661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BA81B9-A20A-4466-A378-62EDA740BD79}"/>
              </a:ext>
            </a:extLst>
          </p:cNvPr>
          <p:cNvSpPr txBox="1"/>
          <p:nvPr/>
        </p:nvSpPr>
        <p:spPr>
          <a:xfrm>
            <a:off x="5084617" y="2644289"/>
            <a:ext cx="91210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465F00-FF9E-4C3B-9E5D-F51EF4407B71}"/>
              </a:ext>
            </a:extLst>
          </p:cNvPr>
          <p:cNvSpPr txBox="1"/>
          <p:nvPr/>
        </p:nvSpPr>
        <p:spPr>
          <a:xfrm>
            <a:off x="8409708" y="2630435"/>
            <a:ext cx="9105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Looping</a:t>
            </a: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4FB0B690-7E02-4836-985C-758707E28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9090" y="2968139"/>
            <a:ext cx="1436109" cy="339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8B6565F2-0625-4A1B-9544-EDEB33695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61993" y="2955149"/>
            <a:ext cx="2945389" cy="3121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2B5691ED-3155-4997-ACE8-20C6A5BAA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47722" y="2931256"/>
            <a:ext cx="2158279" cy="3445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286BAA2-C8EA-449E-9B74-BAF6FE85589F}"/>
              </a:ext>
            </a:extLst>
          </p:cNvPr>
          <p:cNvSpPr txBox="1"/>
          <p:nvPr/>
        </p:nvSpPr>
        <p:spPr>
          <a:xfrm>
            <a:off x="2048716" y="1655180"/>
            <a:ext cx="3877521" cy="369332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Algorithm = Logic + Control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53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11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2E2D97-3731-AA96-3812-934AA53FC5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74320" marR="0" lvl="1" indent="-274320" algn="just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Data structure is a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systematic way to organize data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 computer memory so that it can be accessed and used efficiently. </a:t>
            </a:r>
          </a:p>
          <a:p>
            <a:pPr marL="274320" marR="0" lvl="1" indent="-274320" algn="just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 other words, Data Structure is the way of organizing, storing, and retrieving data and their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relationship with each other.</a:t>
            </a:r>
          </a:p>
          <a:p>
            <a:pPr marL="274320" marR="0" lvl="1" indent="-274320" algn="l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There are several kinds of data structures like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Array,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stack, queue, linked list etc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 </a:t>
            </a:r>
          </a:p>
          <a:p>
            <a:pPr marL="274320" marR="0" lvl="1" indent="-274320" algn="l" defTabSz="914400" rtl="0" eaLnBrk="1" fontAlgn="auto" latinLnBrk="0" hangingPunct="1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Each of them are suitable for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specific type of tasks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</a:t>
            </a:r>
          </a:p>
          <a:p>
            <a:pPr lvl="2" indent="0" algn="just">
              <a:lnSpc>
                <a:spcPct val="200000"/>
              </a:lnSpc>
              <a:buNone/>
            </a:pPr>
            <a:endParaRPr lang="en-US" sz="1800" b="0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79992-1020-B2FE-ED1A-D65283CACB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Introduction to Data Structures</a:t>
            </a:r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0CF0BF-571B-F1E6-9BE9-C969D16E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Data Structure?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389A2-8FA8-8FEE-B271-301932D7C8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5B3BC-E644-4968-2526-1B16FEE7C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Introduction to Data Structures  |  © SmartCliff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231880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79992-1020-B2FE-ED1A-D65283CACB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Introduction to Data Structures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0CF0BF-571B-F1E6-9BE9-C969D16E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389A2-8FA8-8FEE-B271-301932D7C8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5B3BC-E644-4968-2526-1B16FEE7C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Introduction to Data Structures  |  © SmartCliff  |  Internal  |  Version 1.0  </a:t>
            </a:r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D533AB96-0DBB-427B-A662-8881AFC22CDA}"/>
              </a:ext>
            </a:extLst>
          </p:cNvPr>
          <p:cNvSpPr/>
          <p:nvPr/>
        </p:nvSpPr>
        <p:spPr>
          <a:xfrm>
            <a:off x="5167751" y="1564162"/>
            <a:ext cx="2244436" cy="48491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Data Structures</a:t>
            </a: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7CA2B7D7-E621-F616-978F-CF085DA539BE}"/>
              </a:ext>
            </a:extLst>
          </p:cNvPr>
          <p:cNvSpPr/>
          <p:nvPr/>
        </p:nvSpPr>
        <p:spPr>
          <a:xfrm>
            <a:off x="3228111" y="2797224"/>
            <a:ext cx="1828800" cy="512619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Primitive </a:t>
            </a:r>
          </a:p>
        </p:txBody>
      </p:sp>
      <p:sp>
        <p:nvSpPr>
          <p:cNvPr id="9" name="Rounded Rectangle 11">
            <a:extLst>
              <a:ext uri="{FF2B5EF4-FFF2-40B4-BE49-F238E27FC236}">
                <a16:creationId xmlns:a16="http://schemas.microsoft.com/office/drawing/2014/main" id="{EE0D492F-59CA-F899-3D41-5F289F4FAAE4}"/>
              </a:ext>
            </a:extLst>
          </p:cNvPr>
          <p:cNvSpPr/>
          <p:nvPr/>
        </p:nvSpPr>
        <p:spPr>
          <a:xfrm>
            <a:off x="7536881" y="2824923"/>
            <a:ext cx="1911929" cy="595746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Non-Primitive</a:t>
            </a:r>
          </a:p>
        </p:txBody>
      </p:sp>
      <p:sp>
        <p:nvSpPr>
          <p:cNvPr id="10" name="Rounded Rectangle 12">
            <a:extLst>
              <a:ext uri="{FF2B5EF4-FFF2-40B4-BE49-F238E27FC236}">
                <a16:creationId xmlns:a16="http://schemas.microsoft.com/office/drawing/2014/main" id="{8C86A1A0-27AA-CD2F-B2A7-0C314C74D2D7}"/>
              </a:ext>
            </a:extLst>
          </p:cNvPr>
          <p:cNvSpPr/>
          <p:nvPr/>
        </p:nvSpPr>
        <p:spPr>
          <a:xfrm>
            <a:off x="6442363" y="4196521"/>
            <a:ext cx="1496292" cy="47105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Linear</a:t>
            </a:r>
          </a:p>
        </p:txBody>
      </p:sp>
      <p:sp>
        <p:nvSpPr>
          <p:cNvPr id="11" name="Rounded Rectangle 13">
            <a:extLst>
              <a:ext uri="{FF2B5EF4-FFF2-40B4-BE49-F238E27FC236}">
                <a16:creationId xmlns:a16="http://schemas.microsoft.com/office/drawing/2014/main" id="{6F0DBF71-478D-02B8-41E2-F6E0D639EDED}"/>
              </a:ext>
            </a:extLst>
          </p:cNvPr>
          <p:cNvSpPr/>
          <p:nvPr/>
        </p:nvSpPr>
        <p:spPr>
          <a:xfrm>
            <a:off x="9019339" y="4210380"/>
            <a:ext cx="1662546" cy="48490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Non-Linear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E90982-2995-4D15-FBBC-28A6431537C7}"/>
              </a:ext>
            </a:extLst>
          </p:cNvPr>
          <p:cNvSpPr txBox="1"/>
          <p:nvPr/>
        </p:nvSpPr>
        <p:spPr>
          <a:xfrm>
            <a:off x="1884226" y="4113403"/>
            <a:ext cx="87043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>
                <a:solidFill>
                  <a:schemeClr val="tx2"/>
                </a:solidFill>
              </a:rPr>
              <a:t>Integer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F5EF29-5BF5-606E-1EB5-B16CB8105C12}"/>
              </a:ext>
            </a:extLst>
          </p:cNvPr>
          <p:cNvSpPr txBox="1"/>
          <p:nvPr/>
        </p:nvSpPr>
        <p:spPr>
          <a:xfrm>
            <a:off x="3089572" y="4099547"/>
            <a:ext cx="50494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>
                <a:solidFill>
                  <a:schemeClr val="tx2"/>
                </a:solidFill>
              </a:rPr>
              <a:t>Real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4ECC17-AFDD-41C1-FE18-15119F8D0EDA}"/>
              </a:ext>
            </a:extLst>
          </p:cNvPr>
          <p:cNvSpPr txBox="1"/>
          <p:nvPr/>
        </p:nvSpPr>
        <p:spPr>
          <a:xfrm>
            <a:off x="3782296" y="4113402"/>
            <a:ext cx="112530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>
                <a:solidFill>
                  <a:schemeClr val="tx2"/>
                </a:solidFill>
              </a:rPr>
              <a:t>Character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192840-25D6-811B-2B64-11501C776C16}"/>
              </a:ext>
            </a:extLst>
          </p:cNvPr>
          <p:cNvSpPr txBox="1"/>
          <p:nvPr/>
        </p:nvSpPr>
        <p:spPr>
          <a:xfrm>
            <a:off x="5320159" y="4113402"/>
            <a:ext cx="92974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>
                <a:solidFill>
                  <a:schemeClr val="tx2"/>
                </a:solidFill>
              </a:rPr>
              <a:t>Boolean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2CBF79-C3AE-15E1-C998-5C587CD30D83}"/>
              </a:ext>
            </a:extLst>
          </p:cNvPr>
          <p:cNvSpPr txBox="1"/>
          <p:nvPr/>
        </p:nvSpPr>
        <p:spPr>
          <a:xfrm>
            <a:off x="7647713" y="4819990"/>
            <a:ext cx="75661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>
                <a:solidFill>
                  <a:schemeClr val="tx2"/>
                </a:solidFill>
              </a:rPr>
              <a:t>Arrays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1D791B-7CE7-03BE-F4C8-B9BE3C36CA93}"/>
              </a:ext>
            </a:extLst>
          </p:cNvPr>
          <p:cNvSpPr txBox="1"/>
          <p:nvPr/>
        </p:nvSpPr>
        <p:spPr>
          <a:xfrm>
            <a:off x="7661569" y="5332610"/>
            <a:ext cx="125354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>
                <a:solidFill>
                  <a:schemeClr val="tx2"/>
                </a:solidFill>
              </a:rPr>
              <a:t>Linked List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FA83EA-3600-98A8-DCC3-25588CADC919}"/>
              </a:ext>
            </a:extLst>
          </p:cNvPr>
          <p:cNvSpPr txBox="1"/>
          <p:nvPr/>
        </p:nvSpPr>
        <p:spPr>
          <a:xfrm>
            <a:off x="7661567" y="5859086"/>
            <a:ext cx="63478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>
                <a:solidFill>
                  <a:schemeClr val="tx2"/>
                </a:solidFill>
              </a:rPr>
              <a:t>Stack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1A41A0-5DCF-1EDC-DA49-11953797E04F}"/>
              </a:ext>
            </a:extLst>
          </p:cNvPr>
          <p:cNvSpPr txBox="1"/>
          <p:nvPr/>
        </p:nvSpPr>
        <p:spPr>
          <a:xfrm>
            <a:off x="7647712" y="6288576"/>
            <a:ext cx="73898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>
                <a:solidFill>
                  <a:schemeClr val="tx2"/>
                </a:solidFill>
              </a:rPr>
              <a:t>Queue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E59AD3-66D6-30EB-71B1-E901598BFEC9}"/>
              </a:ext>
            </a:extLst>
          </p:cNvPr>
          <p:cNvSpPr txBox="1"/>
          <p:nvPr/>
        </p:nvSpPr>
        <p:spPr>
          <a:xfrm>
            <a:off x="10321635" y="4958524"/>
            <a:ext cx="51456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>
                <a:solidFill>
                  <a:schemeClr val="tx2"/>
                </a:solidFill>
              </a:rPr>
              <a:t>Tree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D3CCC1-A223-15D3-B6A5-5C52F59790B7}"/>
              </a:ext>
            </a:extLst>
          </p:cNvPr>
          <p:cNvSpPr txBox="1"/>
          <p:nvPr/>
        </p:nvSpPr>
        <p:spPr>
          <a:xfrm>
            <a:off x="10293926" y="5498852"/>
            <a:ext cx="112221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>
                <a:solidFill>
                  <a:schemeClr val="tx2"/>
                </a:solidFill>
              </a:rPr>
              <a:t>Graph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808EF5-5053-08B0-B810-88FC15C1C3E2}"/>
              </a:ext>
            </a:extLst>
          </p:cNvPr>
          <p:cNvCxnSpPr>
            <a:cxnSpLocks/>
          </p:cNvCxnSpPr>
          <p:nvPr/>
        </p:nvCxnSpPr>
        <p:spPr>
          <a:xfrm rot="5400000">
            <a:off x="6089077" y="2228188"/>
            <a:ext cx="401780" cy="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4BC8E1-B8BA-94E8-87A5-9B4B3B72A3D0}"/>
              </a:ext>
            </a:extLst>
          </p:cNvPr>
          <p:cNvCxnSpPr/>
          <p:nvPr/>
        </p:nvCxnSpPr>
        <p:spPr>
          <a:xfrm flipV="1">
            <a:off x="4142509" y="2409290"/>
            <a:ext cx="4364182" cy="138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07D14AE-3BA7-712A-4627-4B7C831C765D}"/>
              </a:ext>
            </a:extLst>
          </p:cNvPr>
          <p:cNvCxnSpPr/>
          <p:nvPr/>
        </p:nvCxnSpPr>
        <p:spPr>
          <a:xfrm rot="5400000">
            <a:off x="3955477" y="2610180"/>
            <a:ext cx="401780" cy="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B226F6-819B-A967-6095-A79D8F36EFF2}"/>
              </a:ext>
            </a:extLst>
          </p:cNvPr>
          <p:cNvCxnSpPr/>
          <p:nvPr/>
        </p:nvCxnSpPr>
        <p:spPr>
          <a:xfrm rot="5400000">
            <a:off x="8291951" y="2613147"/>
            <a:ext cx="401780" cy="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2978A5-6552-9175-67E8-365A0C32AE53}"/>
              </a:ext>
            </a:extLst>
          </p:cNvPr>
          <p:cNvCxnSpPr/>
          <p:nvPr/>
        </p:nvCxnSpPr>
        <p:spPr>
          <a:xfrm rot="5400000">
            <a:off x="8301915" y="3610056"/>
            <a:ext cx="394605" cy="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D1930A-CFA5-8D53-B4DE-F82014A2D141}"/>
              </a:ext>
            </a:extLst>
          </p:cNvPr>
          <p:cNvCxnSpPr/>
          <p:nvPr/>
        </p:nvCxnSpPr>
        <p:spPr>
          <a:xfrm flipV="1">
            <a:off x="7176656" y="3788312"/>
            <a:ext cx="2687781" cy="136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205D325-1F0F-74AD-E718-D639A7324BC9}"/>
              </a:ext>
            </a:extLst>
          </p:cNvPr>
          <p:cNvCxnSpPr/>
          <p:nvPr/>
        </p:nvCxnSpPr>
        <p:spPr>
          <a:xfrm rot="5400000">
            <a:off x="6987888" y="3985615"/>
            <a:ext cx="394605" cy="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83CDFC6-7E13-280A-CAC7-7CEC7545BB16}"/>
              </a:ext>
            </a:extLst>
          </p:cNvPr>
          <p:cNvCxnSpPr/>
          <p:nvPr/>
        </p:nvCxnSpPr>
        <p:spPr>
          <a:xfrm rot="5400000">
            <a:off x="9658605" y="3999221"/>
            <a:ext cx="394605" cy="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5CC409-C675-E10C-2091-CC0C0E92D900}"/>
              </a:ext>
            </a:extLst>
          </p:cNvPr>
          <p:cNvCxnSpPr/>
          <p:nvPr/>
        </p:nvCxnSpPr>
        <p:spPr>
          <a:xfrm rot="5400000">
            <a:off x="3848007" y="3507137"/>
            <a:ext cx="394605" cy="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9BB95BC-E5F0-6EB8-A8A1-C16A1744A84F}"/>
              </a:ext>
            </a:extLst>
          </p:cNvPr>
          <p:cNvCxnSpPr/>
          <p:nvPr/>
        </p:nvCxnSpPr>
        <p:spPr>
          <a:xfrm flipV="1">
            <a:off x="2313709" y="3663621"/>
            <a:ext cx="3519054" cy="136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3F32035-83DC-A365-08B8-6A0692D0A1C6}"/>
              </a:ext>
            </a:extLst>
          </p:cNvPr>
          <p:cNvCxnSpPr/>
          <p:nvPr/>
        </p:nvCxnSpPr>
        <p:spPr>
          <a:xfrm rot="5400000">
            <a:off x="2127581" y="3860924"/>
            <a:ext cx="394605" cy="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F4909B7-A458-2992-B888-DA0A7CFD071D}"/>
              </a:ext>
            </a:extLst>
          </p:cNvPr>
          <p:cNvCxnSpPr/>
          <p:nvPr/>
        </p:nvCxnSpPr>
        <p:spPr>
          <a:xfrm rot="5400000">
            <a:off x="5624293" y="3874529"/>
            <a:ext cx="394605" cy="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B4130D8-B169-5FB2-8456-7A60AF059FEA}"/>
              </a:ext>
            </a:extLst>
          </p:cNvPr>
          <p:cNvCxnSpPr/>
          <p:nvPr/>
        </p:nvCxnSpPr>
        <p:spPr>
          <a:xfrm rot="5400000">
            <a:off x="3152817" y="3868843"/>
            <a:ext cx="394605" cy="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95A98D6-C253-54D1-25DF-F38E30ADB4D3}"/>
              </a:ext>
            </a:extLst>
          </p:cNvPr>
          <p:cNvCxnSpPr/>
          <p:nvPr/>
        </p:nvCxnSpPr>
        <p:spPr>
          <a:xfrm rot="5400000">
            <a:off x="4191908" y="3860927"/>
            <a:ext cx="394605" cy="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A29DD3-773D-1F42-4B07-93FCC590210E}"/>
              </a:ext>
            </a:extLst>
          </p:cNvPr>
          <p:cNvCxnSpPr/>
          <p:nvPr/>
        </p:nvCxnSpPr>
        <p:spPr>
          <a:xfrm>
            <a:off x="7163510" y="6443807"/>
            <a:ext cx="414495" cy="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02949E0-3D07-DCF2-994B-51E6ED3B1B3F}"/>
              </a:ext>
            </a:extLst>
          </p:cNvPr>
          <p:cNvCxnSpPr/>
          <p:nvPr/>
        </p:nvCxnSpPr>
        <p:spPr>
          <a:xfrm>
            <a:off x="7177801" y="4993101"/>
            <a:ext cx="414495" cy="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92881B7-8BAE-FA55-5EF8-6DACEDA48329}"/>
              </a:ext>
            </a:extLst>
          </p:cNvPr>
          <p:cNvCxnSpPr/>
          <p:nvPr/>
        </p:nvCxnSpPr>
        <p:spPr>
          <a:xfrm>
            <a:off x="7148952" y="6015334"/>
            <a:ext cx="414495" cy="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A3DAAE5-40C9-9DA4-59C6-8C2D8C37AF9C}"/>
              </a:ext>
            </a:extLst>
          </p:cNvPr>
          <p:cNvCxnSpPr/>
          <p:nvPr/>
        </p:nvCxnSpPr>
        <p:spPr>
          <a:xfrm>
            <a:off x="7163507" y="5493276"/>
            <a:ext cx="414495" cy="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C2C3EE4-608C-B8B7-AE32-5FCE17D945AA}"/>
              </a:ext>
            </a:extLst>
          </p:cNvPr>
          <p:cNvCxnSpPr/>
          <p:nvPr/>
        </p:nvCxnSpPr>
        <p:spPr>
          <a:xfrm rot="5400000">
            <a:off x="6281041" y="5542663"/>
            <a:ext cx="1793917" cy="303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47DEE47-B857-47E5-191A-CCCF6CE304F6}"/>
              </a:ext>
            </a:extLst>
          </p:cNvPr>
          <p:cNvCxnSpPr/>
          <p:nvPr/>
        </p:nvCxnSpPr>
        <p:spPr>
          <a:xfrm rot="5400000">
            <a:off x="9342898" y="5182444"/>
            <a:ext cx="976496" cy="165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2117C84-76E5-6CFE-4AE2-8181B1469602}"/>
              </a:ext>
            </a:extLst>
          </p:cNvPr>
          <p:cNvCxnSpPr/>
          <p:nvPr/>
        </p:nvCxnSpPr>
        <p:spPr>
          <a:xfrm>
            <a:off x="9837873" y="5103937"/>
            <a:ext cx="414495" cy="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DC2A7C2-060D-8EC2-E09C-F5F92A305FD5}"/>
              </a:ext>
            </a:extLst>
          </p:cNvPr>
          <p:cNvCxnSpPr/>
          <p:nvPr/>
        </p:nvCxnSpPr>
        <p:spPr>
          <a:xfrm>
            <a:off x="9824019" y="5671973"/>
            <a:ext cx="414495" cy="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90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Newco_Master_2019">
  <a:themeElements>
    <a:clrScheme name="Benutzerdefiniert 52">
      <a:dk1>
        <a:sysClr val="windowText" lastClr="000000"/>
      </a:dk1>
      <a:lt1>
        <a:srgbClr val="FFFFFF"/>
      </a:lt1>
      <a:dk2>
        <a:srgbClr val="404040"/>
      </a:dk2>
      <a:lt2>
        <a:srgbClr val="E2E2E2"/>
      </a:lt2>
      <a:accent1>
        <a:srgbClr val="6846C6"/>
      </a:accent1>
      <a:accent2>
        <a:srgbClr val="805CE5"/>
      </a:accent2>
      <a:accent3>
        <a:srgbClr val="23B3D9"/>
      </a:accent3>
      <a:accent4>
        <a:srgbClr val="4BCCB9"/>
      </a:accent4>
      <a:accent5>
        <a:srgbClr val="BC22BF"/>
      </a:accent5>
      <a:accent6>
        <a:srgbClr val="EC6F62"/>
      </a:accent6>
      <a:hlink>
        <a:srgbClr val="C2B5E8"/>
      </a:hlink>
      <a:folHlink>
        <a:srgbClr val="92E0D5"/>
      </a:folHlink>
    </a:clrScheme>
    <a:fontScheme name="Newco_Maste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88677643-4416-442D-84FA-09D129C65FED}" vid="{BBD83252-DE09-4ACF-83D0-3D31216BB30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Newco_Farben">
      <a:dk1>
        <a:sysClr val="windowText" lastClr="000000"/>
      </a:dk1>
      <a:lt1>
        <a:srgbClr val="FFFFFF"/>
      </a:lt1>
      <a:dk2>
        <a:srgbClr val="404040"/>
      </a:dk2>
      <a:lt2>
        <a:srgbClr val="E2E2E2"/>
      </a:lt2>
      <a:accent1>
        <a:srgbClr val="6846C6"/>
      </a:accent1>
      <a:accent2>
        <a:srgbClr val="805CE5"/>
      </a:accent2>
      <a:accent3>
        <a:srgbClr val="23B3D9"/>
      </a:accent3>
      <a:accent4>
        <a:srgbClr val="4BCCB9"/>
      </a:accent4>
      <a:accent5>
        <a:srgbClr val="BC22BF"/>
      </a:accent5>
      <a:accent6>
        <a:srgbClr val="EC6F62"/>
      </a:accent6>
      <a:hlink>
        <a:srgbClr val="6846C6"/>
      </a:hlink>
      <a:folHlink>
        <a:srgbClr val="23B3D9"/>
      </a:folHlink>
    </a:clrScheme>
    <a:fontScheme name="Benutzerdefiniert 39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ffdbada3-dfd2-483a-b612-49c7a3457d17" xsi:nil="true"/>
    <Author_x0020__x002f__x0020_Entity xmlns="ffdbada3-dfd2-483a-b612-49c7a3457d17" xsi:nil="true"/>
    <Purpose xmlns="ffdbada3-dfd2-483a-b612-49c7a3457d17">
      <Value>Template</Value>
    </Purpose>
    <Industry xmlns="ffdbada3-dfd2-483a-b612-49c7a3457d17"/>
    <Language xmlns="ffdbada3-dfd2-483a-b612-49c7a3457d17" xsi:nil="true"/>
    <Document_x0020_Type xmlns="ffdbada3-dfd2-483a-b612-49c7a3457d17">PowerPoint Master</Document_x0020_Typ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866F6970D0494894EBDF34D6F444F4" ma:contentTypeVersion="15" ma:contentTypeDescription="Create a new document." ma:contentTypeScope="" ma:versionID="a27df6c28a3de93aa479a89eb269b8dd">
  <xsd:schema xmlns:xsd="http://www.w3.org/2001/XMLSchema" xmlns:xs="http://www.w3.org/2001/XMLSchema" xmlns:p="http://schemas.microsoft.com/office/2006/metadata/properties" xmlns:ns2="ffdbada3-dfd2-483a-b612-49c7a3457d17" targetNamespace="http://schemas.microsoft.com/office/2006/metadata/properties" ma:root="true" ma:fieldsID="abf902a511cc35adac181b94a37de348" ns2:_="">
    <xsd:import namespace="ffdbada3-dfd2-483a-b612-49c7a3457d17"/>
    <xsd:element name="properties">
      <xsd:complexType>
        <xsd:sequence>
          <xsd:element name="documentManagement">
            <xsd:complexType>
              <xsd:all>
                <xsd:element ref="ns2:Document_x0020_Type" minOccurs="0"/>
                <xsd:element ref="ns2:Purpose" minOccurs="0"/>
                <xsd:element ref="ns2:Language" minOccurs="0"/>
                <xsd:element ref="ns2:Industry" minOccurs="0"/>
                <xsd:element ref="ns2:Description0" minOccurs="0"/>
                <xsd:element ref="ns2:Author_x0020__x002f__x0020_Entity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dbada3-dfd2-483a-b612-49c7a3457d17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8" nillable="true" ma:displayName="Document Type" ma:format="Dropdown" ma:internalName="Document_x0020_Type">
      <xsd:simpleType>
        <xsd:restriction base="dms:Choice">
          <xsd:enumeration value="Logo Package"/>
          <xsd:enumeration value="E-Mail Signature"/>
          <xsd:enumeration value="E-Mail Template"/>
          <xsd:enumeration value="E-Card"/>
          <xsd:enumeration value="Guideline"/>
          <xsd:enumeration value="Instruction"/>
          <xsd:enumeration value="Boilerplate"/>
          <xsd:enumeration value="PowerPoint Master"/>
          <xsd:enumeration value="PowerPoint Slide Deck"/>
          <xsd:enumeration value="Word Template"/>
          <xsd:enumeration value="Word Document"/>
          <xsd:enumeration value="Excel Template"/>
          <xsd:enumeration value="Letterhead"/>
          <xsd:enumeration value="Compliment Slip"/>
          <xsd:enumeration value="Brochure / Flyer"/>
          <xsd:enumeration value="Trend Report"/>
          <xsd:enumeration value="Poster"/>
          <xsd:enumeration value="Corporate Presentation"/>
          <xsd:enumeration value="Company Profile"/>
          <xsd:enumeration value="Client Case Study"/>
          <xsd:enumeration value="Client Case Study (anonymous)"/>
          <xsd:enumeration value="Desktop Wallpaper"/>
          <xsd:enumeration value="Social Profile Header"/>
          <xsd:enumeration value="Video/Animation"/>
          <xsd:enumeration value="Catalogue"/>
          <xsd:enumeration value="Order Form"/>
          <xsd:enumeration value="Background Picture"/>
          <xsd:enumeration value="Whitepaper"/>
        </xsd:restriction>
      </xsd:simpleType>
    </xsd:element>
    <xsd:element name="Purpose" ma:index="9" nillable="true" ma:displayName="Purpose" ma:format="Dropdown" ma:internalName="Purpo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rtwork"/>
                    <xsd:enumeration value="Template"/>
                    <xsd:enumeration value="Office Supplies"/>
                    <xsd:enumeration value="Give-aways"/>
                    <xsd:enumeration value="Background Knowledge"/>
                    <xsd:enumeration value="Internal-facing collateral"/>
                    <xsd:enumeration value="External-facing collateral"/>
                  </xsd:restriction>
                </xsd:simpleType>
              </xsd:element>
            </xsd:sequence>
          </xsd:extension>
        </xsd:complexContent>
      </xsd:complexType>
    </xsd:element>
    <xsd:element name="Language" ma:index="10" nillable="true" ma:displayName="Language" ma:format="Dropdown" ma:internalName="Language">
      <xsd:simpleType>
        <xsd:restriction base="dms:Choice">
          <xsd:enumeration value="Arabic (Saudi Arabia)"/>
          <xsd:enumeration value="Bulgarian (Bulgaria)"/>
          <xsd:enumeration value="Chinese (Hong Kong S.A.R.)"/>
          <xsd:enumeration value="Chinese (China)"/>
          <xsd:enumeration value="Chinese (Taiwan)"/>
          <xsd:enumeration value="Croatian (Croatia)"/>
          <xsd:enumeration value="Czech (Czech Republic)"/>
          <xsd:enumeration value="Danish (Denmark)"/>
          <xsd:enumeration value="Dutch (Netherlands)"/>
          <xsd:enumeration value="English"/>
          <xsd:enumeration value="Estonian (Estonia)"/>
          <xsd:enumeration value="Finnish (Finland)"/>
          <xsd:enumeration value="French (France)"/>
          <xsd:enumeration value="German (Germany)"/>
          <xsd:enumeration value="Greek (Greece)"/>
          <xsd:enumeration value="Hebrew (Israel)"/>
          <xsd:enumeration value="Hindi (India)"/>
          <xsd:enumeration value="Hungarian (Hungary)"/>
          <xsd:enumeration value="Indonesian (Indonesia)"/>
          <xsd:enumeration value="Italian (Italy)"/>
          <xsd:enumeration value="Japanese (Japan)"/>
          <xsd:enumeration value="Korean (Korea)"/>
          <xsd:enumeration value="Latvian (Latvia)"/>
          <xsd:enumeration value="Lithuanian (Lithuania)"/>
          <xsd:enumeration value="Malay (Malaysia)"/>
          <xsd:enumeration value="Norwegian (Bokmal) (Norway)"/>
          <xsd:enumeration value="Polish (Poland)"/>
          <xsd:enumeration value="Portuguese (Brazil)"/>
          <xsd:enumeration value="Portuguese (Portugal)"/>
          <xsd:enumeration value="Romanian (Romania)"/>
          <xsd:enumeration value="Russian (Russia)"/>
          <xsd:enumeration value="Serbian (Latin) (Serbia)"/>
          <xsd:enumeration value="Slovak (Slovakia)"/>
          <xsd:enumeration value="Slovenian (Slovenia)"/>
          <xsd:enumeration value="Spanish (Spain)"/>
          <xsd:enumeration value="Swedish (Sweden)"/>
          <xsd:enumeration value="Thai (Thailand)"/>
          <xsd:enumeration value="Turkish (Turkey)"/>
          <xsd:enumeration value="Ukrainian (Ukraine)"/>
          <xsd:enumeration value="Urdu (Islamic Republic of Pakistan)"/>
          <xsd:enumeration value="Vietnamese (Vietnam)"/>
        </xsd:restriction>
      </xsd:simpleType>
    </xsd:element>
    <xsd:element name="Industry" ma:index="11" nillable="true" ma:displayName="Industry" ma:format="Dropdown" ma:internalName="Industr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erospace &amp; Defence"/>
                    <xsd:enumeration value="Automotive"/>
                    <xsd:enumeration value="Transportation"/>
                    <xsd:enumeration value="BFSI"/>
                    <xsd:enumeration value="Naval"/>
                    <xsd:enumeration value="Industrial"/>
                    <xsd:enumeration value="Healthcare"/>
                    <xsd:enumeration value="Energy &amp; Utilities"/>
                    <xsd:enumeration value="Public Sector"/>
                    <xsd:enumeration value="Retail &amp; Logistics"/>
                    <xsd:enumeration value="Telecom"/>
                    <xsd:enumeration value="Cross-Industries"/>
                  </xsd:restriction>
                </xsd:simpleType>
              </xsd:element>
            </xsd:sequence>
          </xsd:extension>
        </xsd:complexContent>
      </xsd:complexType>
    </xsd:element>
    <xsd:element name="Description0" ma:index="12" nillable="true" ma:displayName="Description" ma:internalName="Description0">
      <xsd:simpleType>
        <xsd:restriction base="dms:Note">
          <xsd:maxLength value="255"/>
        </xsd:restriction>
      </xsd:simpleType>
    </xsd:element>
    <xsd:element name="Author_x0020__x002f__x0020_Entity" ma:index="13" nillable="true" ma:displayName="Author / Entity" ma:internalName="Author_x0020__x002f__x0020_Entity">
      <xsd:simpleType>
        <xsd:restriction base="dms:Text">
          <xsd:maxLength value="255"/>
        </xsd:restriction>
      </xsd:simpleType>
    </xsd:element>
    <xsd:element name="MediaServiceMetadata" ma:index="14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B602E3-AF99-41CC-8DE6-DF6DE3C02002}">
  <ds:schemaRefs>
    <ds:schemaRef ds:uri="ffdbada3-dfd2-483a-b612-49c7a3457d1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3B77997-3B9C-4D25-997B-164046D290CA}">
  <ds:schemaRefs>
    <ds:schemaRef ds:uri="ffdbada3-dfd2-483a-b612-49c7a3457d1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BDE452E-FB48-464D-969A-606E9B145B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master for comprehensive contents</Template>
  <TotalTime>35</TotalTime>
  <Words>2264</Words>
  <Application>Microsoft Office PowerPoint</Application>
  <PresentationFormat>Widescreen</PresentationFormat>
  <Paragraphs>302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Arial</vt:lpstr>
      <vt:lpstr>Arial Black</vt:lpstr>
      <vt:lpstr>Calibri</vt:lpstr>
      <vt:lpstr>Cooper Black</vt:lpstr>
      <vt:lpstr>Eras Bold ITC</vt:lpstr>
      <vt:lpstr>Gill Sans MT</vt:lpstr>
      <vt:lpstr>Kristen ITC</vt:lpstr>
      <vt:lpstr>Maiandra GD</vt:lpstr>
      <vt:lpstr>Segoe UI</vt:lpstr>
      <vt:lpstr>Times New Roman</vt:lpstr>
      <vt:lpstr>Verdana</vt:lpstr>
      <vt:lpstr>Wingdings</vt:lpstr>
      <vt:lpstr>Newco_Master_2019</vt:lpstr>
      <vt:lpstr>PowerPoint Presentation</vt:lpstr>
      <vt:lpstr>PowerPoint Presentation</vt:lpstr>
      <vt:lpstr>Introduction to Data Structures</vt:lpstr>
      <vt:lpstr>Relationship between Algorithm, Data Structure, and Program</vt:lpstr>
      <vt:lpstr>Relationship between Algorithm, Data Structure, and Program</vt:lpstr>
      <vt:lpstr>Algorithm – Recap </vt:lpstr>
      <vt:lpstr>Algorithm - Recap</vt:lpstr>
      <vt:lpstr>What is Data Structure?</vt:lpstr>
      <vt:lpstr>Classification</vt:lpstr>
      <vt:lpstr>Classification</vt:lpstr>
      <vt:lpstr>Classification</vt:lpstr>
      <vt:lpstr>Classification</vt:lpstr>
      <vt:lpstr>Abstract Data Type</vt:lpstr>
      <vt:lpstr>Abstract Data Type</vt:lpstr>
      <vt:lpstr>Abstract Data Type</vt:lpstr>
      <vt:lpstr>Abstract Data Type</vt:lpstr>
      <vt:lpstr>Abstract Data Type</vt:lpstr>
      <vt:lpstr>Designing of Algorithm</vt:lpstr>
      <vt:lpstr>Designing of Algorithm</vt:lpstr>
      <vt:lpstr>Designing of Algorithm</vt:lpstr>
      <vt:lpstr>Relationship between Algorithm, Data Structure, and Program</vt:lpstr>
      <vt:lpstr>Designing of Algorithm</vt:lpstr>
      <vt:lpstr>Designing of Algorithm</vt:lpstr>
      <vt:lpstr>Designing of Algorithm</vt:lpstr>
      <vt:lpstr>Which Data Structure and Algorithm is better?</vt:lpstr>
      <vt:lpstr>Quiz</vt:lpstr>
      <vt:lpstr>Quiz</vt:lpstr>
      <vt:lpstr>Quiz</vt:lpstr>
      <vt:lpstr>Quiz</vt:lpstr>
      <vt:lpstr>Quiz</vt:lpstr>
      <vt:lpstr>Success is nothing more than a few straightforward disciplines put into daily practice.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title, 42pt, bold max. 3 lines</dc:title>
  <dc:creator>smartcliff@montbleu.com</dc:creator>
  <cp:lastModifiedBy>Benita  Anandraj</cp:lastModifiedBy>
  <cp:revision>2</cp:revision>
  <dcterms:created xsi:type="dcterms:W3CDTF">2021-06-04T07:21:01Z</dcterms:created>
  <dcterms:modified xsi:type="dcterms:W3CDTF">2024-06-26T08:58:20Z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0x0101009C866F6970D0494894EBDF34D6F444F4</vt:lpwstr>
  </property>
</Properties>
</file>