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2123" r:id="rId5"/>
    <p:sldId id="2170" r:id="rId6"/>
    <p:sldId id="2113" r:id="rId7"/>
    <p:sldId id="2137" r:id="rId8"/>
    <p:sldId id="1743" r:id="rId9"/>
    <p:sldId id="2148" r:id="rId10"/>
    <p:sldId id="2149" r:id="rId11"/>
    <p:sldId id="2157" r:id="rId12"/>
    <p:sldId id="2158" r:id="rId13"/>
    <p:sldId id="2159" r:id="rId14"/>
    <p:sldId id="2160" r:id="rId15"/>
    <p:sldId id="2161" r:id="rId16"/>
    <p:sldId id="2162" r:id="rId17"/>
    <p:sldId id="2166" r:id="rId18"/>
    <p:sldId id="2164" r:id="rId19"/>
    <p:sldId id="2165" r:id="rId20"/>
    <p:sldId id="2199" r:id="rId21"/>
    <p:sldId id="2154" r:id="rId22"/>
    <p:sldId id="2155" r:id="rId23"/>
    <p:sldId id="2156" r:id="rId24"/>
    <p:sldId id="2171" r:id="rId25"/>
    <p:sldId id="2172" r:id="rId26"/>
    <p:sldId id="2173" r:id="rId27"/>
    <p:sldId id="2175" r:id="rId28"/>
    <p:sldId id="2176" r:id="rId29"/>
    <p:sldId id="2177" r:id="rId30"/>
    <p:sldId id="2178" r:id="rId31"/>
    <p:sldId id="2174" r:id="rId32"/>
    <p:sldId id="2179" r:id="rId33"/>
    <p:sldId id="2180" r:id="rId34"/>
    <p:sldId id="2181" r:id="rId35"/>
    <p:sldId id="2182" r:id="rId36"/>
    <p:sldId id="2183" r:id="rId37"/>
    <p:sldId id="2184" r:id="rId38"/>
    <p:sldId id="2185" r:id="rId39"/>
    <p:sldId id="2186" r:id="rId40"/>
    <p:sldId id="2189" r:id="rId41"/>
    <p:sldId id="2190" r:id="rId42"/>
    <p:sldId id="2191" r:id="rId43"/>
    <p:sldId id="2187" r:id="rId44"/>
    <p:sldId id="2193" r:id="rId45"/>
    <p:sldId id="2192" r:id="rId46"/>
    <p:sldId id="2200" r:id="rId47"/>
    <p:sldId id="2150" r:id="rId48"/>
    <p:sldId id="2151" r:id="rId49"/>
    <p:sldId id="2194" r:id="rId50"/>
    <p:sldId id="2195" r:id="rId51"/>
    <p:sldId id="2196" r:id="rId52"/>
    <p:sldId id="2197" r:id="rId53"/>
    <p:sldId id="2198" r:id="rId54"/>
    <p:sldId id="1755" r:id="rId55"/>
    <p:sldId id="2203" r:id="rId56"/>
    <p:sldId id="2204" r:id="rId57"/>
    <p:sldId id="2205" r:id="rId58"/>
    <p:sldId id="2202" r:id="rId59"/>
    <p:sldId id="2126" r:id="rId60"/>
    <p:sldId id="2112" r:id="rId61"/>
  </p:sldIdLst>
  <p:sldSz cx="12192000" cy="6858000"/>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4452"/>
    <a:srgbClr val="BDBFD1"/>
    <a:srgbClr val="D8CCDB"/>
    <a:srgbClr val="351661"/>
    <a:srgbClr val="322066"/>
    <a:srgbClr val="C6EEF6"/>
    <a:srgbClr val="9AE0EE"/>
    <a:srgbClr val="3A81F3"/>
    <a:srgbClr val="D6E35B"/>
    <a:srgbClr val="90E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51C1D-BAF8-3D54-A986-6698325E6BA0}" v="1" dt="2024-06-26T05:08:30.371"/>
    <p1510:client id="{F58D157E-C8D9-AE79-E0A7-92F3EF11E0E8}" v="5" dt="2024-06-26T08:44:27.441"/>
    <p1510:client id="{FB39E47B-ACE9-396E-1E9C-2C1BAEC87471}" v="13" dt="2024-06-26T05:20:00.910"/>
  </p1510:revLst>
</p1510:revInfo>
</file>

<file path=ppt/tableStyles.xml><?xml version="1.0" encoding="utf-8"?>
<a:tblStyleLst xmlns:a="http://schemas.openxmlformats.org/drawingml/2006/main" def="{6E25E649-3F16-4E02-A733-19D2CDBF48F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ita  Anandraj" userId="69235f29-2f69-4f29-aece-4a0fd1dc05c7" providerId="ADAL" clId="{5F152EE5-9F55-4517-8120-A8F439636A07}"/>
    <pc:docChg chg="undo redo custSel addSld delSld modSld sldOrd">
      <pc:chgData name="Benita  Anandraj" userId="69235f29-2f69-4f29-aece-4a0fd1dc05c7" providerId="ADAL" clId="{5F152EE5-9F55-4517-8120-A8F439636A07}" dt="2024-04-08T05:32:48.296" v="1196" actId="20577"/>
      <pc:docMkLst>
        <pc:docMk/>
      </pc:docMkLst>
      <pc:sldChg chg="modSp del mod">
        <pc:chgData name="Benita  Anandraj" userId="69235f29-2f69-4f29-aece-4a0fd1dc05c7" providerId="ADAL" clId="{5F152EE5-9F55-4517-8120-A8F439636A07}" dt="2024-04-04T05:56:51.606" v="12" actId="47"/>
        <pc:sldMkLst>
          <pc:docMk/>
          <pc:sldMk cId="4095932938" sldId="288"/>
        </pc:sldMkLst>
        <pc:spChg chg="mod">
          <ac:chgData name="Benita  Anandraj" userId="69235f29-2f69-4f29-aece-4a0fd1dc05c7" providerId="ADAL" clId="{5F152EE5-9F55-4517-8120-A8F439636A07}" dt="2024-04-04T05:55:58.846" v="0" actId="6549"/>
          <ac:spMkLst>
            <pc:docMk/>
            <pc:sldMk cId="4095932938" sldId="288"/>
            <ac:spMk id="7" creationId="{15A4F25E-7210-40B5-896E-0D1B7EF24C4E}"/>
          </ac:spMkLst>
        </pc:spChg>
      </pc:sldChg>
      <pc:sldChg chg="addSp delSp modSp del mod delAnim modAnim">
        <pc:chgData name="Benita  Anandraj" userId="69235f29-2f69-4f29-aece-4a0fd1dc05c7" providerId="ADAL" clId="{5F152EE5-9F55-4517-8120-A8F439636A07}" dt="2024-04-04T07:26:59.951" v="591" actId="47"/>
        <pc:sldMkLst>
          <pc:docMk/>
          <pc:sldMk cId="2202911356" sldId="1636"/>
        </pc:sldMkLst>
        <pc:spChg chg="add mod">
          <ac:chgData name="Benita  Anandraj" userId="69235f29-2f69-4f29-aece-4a0fd1dc05c7" providerId="ADAL" clId="{5F152EE5-9F55-4517-8120-A8F439636A07}" dt="2024-04-04T06:16:02.591" v="283"/>
          <ac:spMkLst>
            <pc:docMk/>
            <pc:sldMk cId="2202911356" sldId="1636"/>
            <ac:spMk id="5" creationId="{F7ADB4EC-CBF4-F1F9-8454-1FCEA52C7BB0}"/>
          </ac:spMkLst>
        </pc:spChg>
        <pc:spChg chg="add del mod">
          <ac:chgData name="Benita  Anandraj" userId="69235f29-2f69-4f29-aece-4a0fd1dc05c7" providerId="ADAL" clId="{5F152EE5-9F55-4517-8120-A8F439636A07}" dt="2024-04-04T06:25:44.104" v="344" actId="21"/>
          <ac:spMkLst>
            <pc:docMk/>
            <pc:sldMk cId="2202911356" sldId="1636"/>
            <ac:spMk id="6" creationId="{B33C0DE6-9ADD-34DB-3E19-36B4743D445D}"/>
          </ac:spMkLst>
        </pc:spChg>
        <pc:picChg chg="mod">
          <ac:chgData name="Benita  Anandraj" userId="69235f29-2f69-4f29-aece-4a0fd1dc05c7" providerId="ADAL" clId="{5F152EE5-9F55-4517-8120-A8F439636A07}" dt="2024-04-04T06:22:15.114" v="339" actId="1037"/>
          <ac:picMkLst>
            <pc:docMk/>
            <pc:sldMk cId="2202911356" sldId="1636"/>
            <ac:picMk id="2" creationId="{C793414C-3C18-4B24-A4A7-7C59E6C4C1A4}"/>
          </ac:picMkLst>
        </pc:picChg>
        <pc:picChg chg="mod">
          <ac:chgData name="Benita  Anandraj" userId="69235f29-2f69-4f29-aece-4a0fd1dc05c7" providerId="ADAL" clId="{5F152EE5-9F55-4517-8120-A8F439636A07}" dt="2024-04-04T06:18:54.039" v="338" actId="1076"/>
          <ac:picMkLst>
            <pc:docMk/>
            <pc:sldMk cId="2202911356" sldId="1636"/>
            <ac:picMk id="3" creationId="{DA8531C1-85EE-40E8-8AE2-3C3AB694A157}"/>
          </ac:picMkLst>
        </pc:picChg>
      </pc:sldChg>
      <pc:sldChg chg="addSp delSp modSp mod chgLayout">
        <pc:chgData name="Benita  Anandraj" userId="69235f29-2f69-4f29-aece-4a0fd1dc05c7" providerId="ADAL" clId="{5F152EE5-9F55-4517-8120-A8F439636A07}" dt="2024-04-08T04:30:58" v="979" actId="1076"/>
        <pc:sldMkLst>
          <pc:docMk/>
          <pc:sldMk cId="4183396488" sldId="1743"/>
        </pc:sldMkLst>
        <pc:spChg chg="add del mod ord">
          <ac:chgData name="Benita  Anandraj" userId="69235f29-2f69-4f29-aece-4a0fd1dc05c7" providerId="ADAL" clId="{5F152EE5-9F55-4517-8120-A8F439636A07}" dt="2024-04-05T03:27:39.552" v="600" actId="700"/>
          <ac:spMkLst>
            <pc:docMk/>
            <pc:sldMk cId="4183396488" sldId="1743"/>
            <ac:spMk id="2" creationId="{5C239D66-FF16-D679-6936-A805E0E755ED}"/>
          </ac:spMkLst>
        </pc:spChg>
        <pc:spChg chg="add del mod">
          <ac:chgData name="Benita  Anandraj" userId="69235f29-2f69-4f29-aece-4a0fd1dc05c7" providerId="ADAL" clId="{5F152EE5-9F55-4517-8120-A8F439636A07}" dt="2024-04-08T04:30:54.986" v="977" actId="478"/>
          <ac:spMkLst>
            <pc:docMk/>
            <pc:sldMk cId="4183396488" sldId="1743"/>
            <ac:spMk id="3" creationId="{3517F10C-C015-EA23-E7AE-48658476780D}"/>
          </ac:spMkLst>
        </pc:spChg>
        <pc:spChg chg="add del mod ord">
          <ac:chgData name="Benita  Anandraj" userId="69235f29-2f69-4f29-aece-4a0fd1dc05c7" providerId="ADAL" clId="{5F152EE5-9F55-4517-8120-A8F439636A07}" dt="2024-04-05T03:27:39.552" v="600" actId="700"/>
          <ac:spMkLst>
            <pc:docMk/>
            <pc:sldMk cId="4183396488" sldId="1743"/>
            <ac:spMk id="3" creationId="{B3CC78C9-B2F9-74BF-CADB-19704F9C5041}"/>
          </ac:spMkLst>
        </pc:spChg>
        <pc:spChg chg="add del mod">
          <ac:chgData name="Benita  Anandraj" userId="69235f29-2f69-4f29-aece-4a0fd1dc05c7" providerId="ADAL" clId="{5F152EE5-9F55-4517-8120-A8F439636A07}" dt="2024-04-08T04:30:58" v="979" actId="1076"/>
          <ac:spMkLst>
            <pc:docMk/>
            <pc:sldMk cId="4183396488" sldId="1743"/>
            <ac:spMk id="4" creationId="{00000000-0000-0000-0000-000000000000}"/>
          </ac:spMkLst>
        </pc:spChg>
        <pc:spChg chg="add del mod">
          <ac:chgData name="Benita  Anandraj" userId="69235f29-2f69-4f29-aece-4a0fd1dc05c7" providerId="ADAL" clId="{5F152EE5-9F55-4517-8120-A8F439636A07}" dt="2024-04-08T04:30:53.546" v="976" actId="478"/>
          <ac:spMkLst>
            <pc:docMk/>
            <pc:sldMk cId="4183396488" sldId="1743"/>
            <ac:spMk id="5" creationId="{3D0807D8-4AD7-528B-4DBB-D51CC8C8FEAE}"/>
          </ac:spMkLst>
        </pc:spChg>
        <pc:spChg chg="mod ord">
          <ac:chgData name="Benita  Anandraj" userId="69235f29-2f69-4f29-aece-4a0fd1dc05c7" providerId="ADAL" clId="{5F152EE5-9F55-4517-8120-A8F439636A07}" dt="2024-04-05T03:27:39.552" v="600" actId="700"/>
          <ac:spMkLst>
            <pc:docMk/>
            <pc:sldMk cId="4183396488" sldId="1743"/>
            <ac:spMk id="7" creationId="{00000000-0000-0000-0000-000000000000}"/>
          </ac:spMkLst>
        </pc:spChg>
        <pc:spChg chg="mod ord">
          <ac:chgData name="Benita  Anandraj" userId="69235f29-2f69-4f29-aece-4a0fd1dc05c7" providerId="ADAL" clId="{5F152EE5-9F55-4517-8120-A8F439636A07}" dt="2024-04-05T03:27:39.552" v="600" actId="700"/>
          <ac:spMkLst>
            <pc:docMk/>
            <pc:sldMk cId="4183396488" sldId="1743"/>
            <ac:spMk id="8" creationId="{00000000-0000-0000-0000-000000000000}"/>
          </ac:spMkLst>
        </pc:spChg>
        <pc:picChg chg="mod ord">
          <ac:chgData name="Benita  Anandraj" userId="69235f29-2f69-4f29-aece-4a0fd1dc05c7" providerId="ADAL" clId="{5F152EE5-9F55-4517-8120-A8F439636A07}" dt="2024-04-05T03:27:39.552" v="600" actId="700"/>
          <ac:picMkLst>
            <pc:docMk/>
            <pc:sldMk cId="4183396488" sldId="1743"/>
            <ac:picMk id="26" creationId="{977B8250-7F10-4E6C-A552-069F80C6DDB6}"/>
          </ac:picMkLst>
        </pc:picChg>
      </pc:sldChg>
      <pc:sldChg chg="modSp del modAnim">
        <pc:chgData name="Benita  Anandraj" userId="69235f29-2f69-4f29-aece-4a0fd1dc05c7" providerId="ADAL" clId="{5F152EE5-9F55-4517-8120-A8F439636A07}" dt="2024-04-04T05:56:16.550" v="4" actId="47"/>
        <pc:sldMkLst>
          <pc:docMk/>
          <pc:sldMk cId="2002524110" sldId="1744"/>
        </pc:sldMkLst>
        <pc:spChg chg="mod">
          <ac:chgData name="Benita  Anandraj" userId="69235f29-2f69-4f29-aece-4a0fd1dc05c7" providerId="ADAL" clId="{5F152EE5-9F55-4517-8120-A8F439636A07}" dt="2024-04-04T05:56:01.959" v="1" actId="6549"/>
          <ac:spMkLst>
            <pc:docMk/>
            <pc:sldMk cId="2002524110" sldId="1744"/>
            <ac:spMk id="2" creationId="{66B52C3B-E14A-44ED-9F95-822EC9463FD6}"/>
          </ac:spMkLst>
        </pc:spChg>
      </pc:sldChg>
      <pc:sldChg chg="del">
        <pc:chgData name="Benita  Anandraj" userId="69235f29-2f69-4f29-aece-4a0fd1dc05c7" providerId="ADAL" clId="{5F152EE5-9F55-4517-8120-A8F439636A07}" dt="2024-04-04T05:56:22.061" v="5" actId="47"/>
        <pc:sldMkLst>
          <pc:docMk/>
          <pc:sldMk cId="2327263636" sldId="1745"/>
        </pc:sldMkLst>
      </pc:sldChg>
      <pc:sldChg chg="del">
        <pc:chgData name="Benita  Anandraj" userId="69235f29-2f69-4f29-aece-4a0fd1dc05c7" providerId="ADAL" clId="{5F152EE5-9F55-4517-8120-A8F439636A07}" dt="2024-04-04T05:56:22.061" v="5" actId="47"/>
        <pc:sldMkLst>
          <pc:docMk/>
          <pc:sldMk cId="3230025568" sldId="1746"/>
        </pc:sldMkLst>
      </pc:sldChg>
      <pc:sldChg chg="del">
        <pc:chgData name="Benita  Anandraj" userId="69235f29-2f69-4f29-aece-4a0fd1dc05c7" providerId="ADAL" clId="{5F152EE5-9F55-4517-8120-A8F439636A07}" dt="2024-04-04T05:56:22.061" v="5" actId="47"/>
        <pc:sldMkLst>
          <pc:docMk/>
          <pc:sldMk cId="3207842521" sldId="1747"/>
        </pc:sldMkLst>
      </pc:sldChg>
      <pc:sldChg chg="del">
        <pc:chgData name="Benita  Anandraj" userId="69235f29-2f69-4f29-aece-4a0fd1dc05c7" providerId="ADAL" clId="{5F152EE5-9F55-4517-8120-A8F439636A07}" dt="2024-04-04T05:56:30.031" v="6" actId="47"/>
        <pc:sldMkLst>
          <pc:docMk/>
          <pc:sldMk cId="1245648178" sldId="1748"/>
        </pc:sldMkLst>
      </pc:sldChg>
      <pc:sldChg chg="del">
        <pc:chgData name="Benita  Anandraj" userId="69235f29-2f69-4f29-aece-4a0fd1dc05c7" providerId="ADAL" clId="{5F152EE5-9F55-4517-8120-A8F439636A07}" dt="2024-04-04T05:56:30.031" v="6" actId="47"/>
        <pc:sldMkLst>
          <pc:docMk/>
          <pc:sldMk cId="2601509453" sldId="1749"/>
        </pc:sldMkLst>
      </pc:sldChg>
      <pc:sldChg chg="del">
        <pc:chgData name="Benita  Anandraj" userId="69235f29-2f69-4f29-aece-4a0fd1dc05c7" providerId="ADAL" clId="{5F152EE5-9F55-4517-8120-A8F439636A07}" dt="2024-04-04T05:56:30.031" v="6" actId="47"/>
        <pc:sldMkLst>
          <pc:docMk/>
          <pc:sldMk cId="931097857" sldId="1750"/>
        </pc:sldMkLst>
      </pc:sldChg>
      <pc:sldChg chg="del">
        <pc:chgData name="Benita  Anandraj" userId="69235f29-2f69-4f29-aece-4a0fd1dc05c7" providerId="ADAL" clId="{5F152EE5-9F55-4517-8120-A8F439636A07}" dt="2024-04-04T05:56:30.031" v="6" actId="47"/>
        <pc:sldMkLst>
          <pc:docMk/>
          <pc:sldMk cId="1932703204" sldId="1751"/>
        </pc:sldMkLst>
      </pc:sldChg>
      <pc:sldChg chg="del">
        <pc:chgData name="Benita  Anandraj" userId="69235f29-2f69-4f29-aece-4a0fd1dc05c7" providerId="ADAL" clId="{5F152EE5-9F55-4517-8120-A8F439636A07}" dt="2024-04-04T05:56:30.031" v="6" actId="47"/>
        <pc:sldMkLst>
          <pc:docMk/>
          <pc:sldMk cId="1725369557" sldId="1752"/>
        </pc:sldMkLst>
      </pc:sldChg>
      <pc:sldChg chg="del">
        <pc:chgData name="Benita  Anandraj" userId="69235f29-2f69-4f29-aece-4a0fd1dc05c7" providerId="ADAL" clId="{5F152EE5-9F55-4517-8120-A8F439636A07}" dt="2024-04-04T05:56:30.031" v="6" actId="47"/>
        <pc:sldMkLst>
          <pc:docMk/>
          <pc:sldMk cId="527976535" sldId="1753"/>
        </pc:sldMkLst>
      </pc:sldChg>
      <pc:sldChg chg="modSp mod">
        <pc:chgData name="Benita  Anandraj" userId="69235f29-2f69-4f29-aece-4a0fd1dc05c7" providerId="ADAL" clId="{5F152EE5-9F55-4517-8120-A8F439636A07}" dt="2024-04-04T07:31:48.357" v="598" actId="208"/>
        <pc:sldMkLst>
          <pc:docMk/>
          <pc:sldMk cId="3307659810" sldId="1755"/>
        </pc:sldMkLst>
        <pc:spChg chg="mod">
          <ac:chgData name="Benita  Anandraj" userId="69235f29-2f69-4f29-aece-4a0fd1dc05c7" providerId="ADAL" clId="{5F152EE5-9F55-4517-8120-A8F439636A07}" dt="2024-04-04T05:56:32.584" v="7" actId="6549"/>
          <ac:spMkLst>
            <pc:docMk/>
            <pc:sldMk cId="3307659810" sldId="1755"/>
            <ac:spMk id="3" creationId="{9692F0E7-2B6F-4DDC-8BEA-0AC17434B983}"/>
          </ac:spMkLst>
        </pc:spChg>
        <pc:spChg chg="mod">
          <ac:chgData name="Benita  Anandraj" userId="69235f29-2f69-4f29-aece-4a0fd1dc05c7" providerId="ADAL" clId="{5F152EE5-9F55-4517-8120-A8F439636A07}" dt="2024-04-04T06:01:41.730" v="116" actId="14100"/>
          <ac:spMkLst>
            <pc:docMk/>
            <pc:sldMk cId="3307659810" sldId="1755"/>
            <ac:spMk id="14" creationId="{E4676DC3-28DE-48C5-BD51-75EB7416B22C}"/>
          </ac:spMkLst>
        </pc:spChg>
        <pc:spChg chg="mod">
          <ac:chgData name="Benita  Anandraj" userId="69235f29-2f69-4f29-aece-4a0fd1dc05c7" providerId="ADAL" clId="{5F152EE5-9F55-4517-8120-A8F439636A07}" dt="2024-04-04T07:31:38.141" v="594" actId="207"/>
          <ac:spMkLst>
            <pc:docMk/>
            <pc:sldMk cId="3307659810" sldId="1755"/>
            <ac:spMk id="17" creationId="{65D70CB8-F8A4-49ED-8BDC-58005C386F04}"/>
          </ac:spMkLst>
        </pc:spChg>
        <pc:spChg chg="mod">
          <ac:chgData name="Benita  Anandraj" userId="69235f29-2f69-4f29-aece-4a0fd1dc05c7" providerId="ADAL" clId="{5F152EE5-9F55-4517-8120-A8F439636A07}" dt="2024-04-04T07:31:41.770" v="595" actId="208"/>
          <ac:spMkLst>
            <pc:docMk/>
            <pc:sldMk cId="3307659810" sldId="1755"/>
            <ac:spMk id="19" creationId="{18536CCF-43B2-4600-9D16-0027431B2435}"/>
          </ac:spMkLst>
        </pc:spChg>
        <pc:spChg chg="mod">
          <ac:chgData name="Benita  Anandraj" userId="69235f29-2f69-4f29-aece-4a0fd1dc05c7" providerId="ADAL" clId="{5F152EE5-9F55-4517-8120-A8F439636A07}" dt="2024-04-04T07:31:44.015" v="596" actId="208"/>
          <ac:spMkLst>
            <pc:docMk/>
            <pc:sldMk cId="3307659810" sldId="1755"/>
            <ac:spMk id="20" creationId="{C9BEB769-5B23-4E53-9FCC-48801B182BC2}"/>
          </ac:spMkLst>
        </pc:spChg>
        <pc:spChg chg="mod">
          <ac:chgData name="Benita  Anandraj" userId="69235f29-2f69-4f29-aece-4a0fd1dc05c7" providerId="ADAL" clId="{5F152EE5-9F55-4517-8120-A8F439636A07}" dt="2024-04-04T07:31:45.942" v="597" actId="208"/>
          <ac:spMkLst>
            <pc:docMk/>
            <pc:sldMk cId="3307659810" sldId="1755"/>
            <ac:spMk id="21" creationId="{0666FA29-42CC-42FD-A82A-3C8F4AD6B339}"/>
          </ac:spMkLst>
        </pc:spChg>
        <pc:spChg chg="mod">
          <ac:chgData name="Benita  Anandraj" userId="69235f29-2f69-4f29-aece-4a0fd1dc05c7" providerId="ADAL" clId="{5F152EE5-9F55-4517-8120-A8F439636A07}" dt="2024-04-04T07:31:48.357" v="598" actId="208"/>
          <ac:spMkLst>
            <pc:docMk/>
            <pc:sldMk cId="3307659810" sldId="1755"/>
            <ac:spMk id="22" creationId="{DEE5B314-DE77-493C-91FE-108B223D0D7F}"/>
          </ac:spMkLst>
        </pc:spChg>
      </pc:sldChg>
      <pc:sldChg chg="modSp del mod">
        <pc:chgData name="Benita  Anandraj" userId="69235f29-2f69-4f29-aece-4a0fd1dc05c7" providerId="ADAL" clId="{5F152EE5-9F55-4517-8120-A8F439636A07}" dt="2024-04-04T05:56:44.478" v="10" actId="47"/>
        <pc:sldMkLst>
          <pc:docMk/>
          <pc:sldMk cId="1086983237" sldId="1756"/>
        </pc:sldMkLst>
        <pc:spChg chg="mod">
          <ac:chgData name="Benita  Anandraj" userId="69235f29-2f69-4f29-aece-4a0fd1dc05c7" providerId="ADAL" clId="{5F152EE5-9F55-4517-8120-A8F439636A07}" dt="2024-04-04T05:56:35.981" v="8" actId="6549"/>
          <ac:spMkLst>
            <pc:docMk/>
            <pc:sldMk cId="1086983237" sldId="1756"/>
            <ac:spMk id="3" creationId="{9692F0E7-2B6F-4DDC-8BEA-0AC17434B983}"/>
          </ac:spMkLst>
        </pc:spChg>
      </pc:sldChg>
      <pc:sldChg chg="modSp del mod">
        <pc:chgData name="Benita  Anandraj" userId="69235f29-2f69-4f29-aece-4a0fd1dc05c7" providerId="ADAL" clId="{5F152EE5-9F55-4517-8120-A8F439636A07}" dt="2024-04-04T05:56:44.478" v="10" actId="47"/>
        <pc:sldMkLst>
          <pc:docMk/>
          <pc:sldMk cId="1608576775" sldId="1757"/>
        </pc:sldMkLst>
        <pc:spChg chg="mod">
          <ac:chgData name="Benita  Anandraj" userId="69235f29-2f69-4f29-aece-4a0fd1dc05c7" providerId="ADAL" clId="{5F152EE5-9F55-4517-8120-A8F439636A07}" dt="2024-04-04T05:56:39.052" v="9" actId="6549"/>
          <ac:spMkLst>
            <pc:docMk/>
            <pc:sldMk cId="1608576775" sldId="1757"/>
            <ac:spMk id="3" creationId="{9692F0E7-2B6F-4DDC-8BEA-0AC17434B983}"/>
          </ac:spMkLst>
        </pc:spChg>
      </pc:sldChg>
      <pc:sldChg chg="del">
        <pc:chgData name="Benita  Anandraj" userId="69235f29-2f69-4f29-aece-4a0fd1dc05c7" providerId="ADAL" clId="{5F152EE5-9F55-4517-8120-A8F439636A07}" dt="2024-04-04T05:56:30.031" v="6" actId="47"/>
        <pc:sldMkLst>
          <pc:docMk/>
          <pc:sldMk cId="3171813296" sldId="2069"/>
        </pc:sldMkLst>
      </pc:sldChg>
      <pc:sldChg chg="del">
        <pc:chgData name="Benita  Anandraj" userId="69235f29-2f69-4f29-aece-4a0fd1dc05c7" providerId="ADAL" clId="{5F152EE5-9F55-4517-8120-A8F439636A07}" dt="2024-04-04T05:56:30.031" v="6" actId="47"/>
        <pc:sldMkLst>
          <pc:docMk/>
          <pc:sldMk cId="1100753947" sldId="2070"/>
        </pc:sldMkLst>
      </pc:sldChg>
      <pc:sldChg chg="del">
        <pc:chgData name="Benita  Anandraj" userId="69235f29-2f69-4f29-aece-4a0fd1dc05c7" providerId="ADAL" clId="{5F152EE5-9F55-4517-8120-A8F439636A07}" dt="2024-04-04T05:56:30.031" v="6" actId="47"/>
        <pc:sldMkLst>
          <pc:docMk/>
          <pc:sldMk cId="2665312752" sldId="2071"/>
        </pc:sldMkLst>
      </pc:sldChg>
      <pc:sldChg chg="del">
        <pc:chgData name="Benita  Anandraj" userId="69235f29-2f69-4f29-aece-4a0fd1dc05c7" providerId="ADAL" clId="{5F152EE5-9F55-4517-8120-A8F439636A07}" dt="2024-04-04T05:56:30.031" v="6" actId="47"/>
        <pc:sldMkLst>
          <pc:docMk/>
          <pc:sldMk cId="2766891937" sldId="2075"/>
        </pc:sldMkLst>
      </pc:sldChg>
      <pc:sldChg chg="del">
        <pc:chgData name="Benita  Anandraj" userId="69235f29-2f69-4f29-aece-4a0fd1dc05c7" providerId="ADAL" clId="{5F152EE5-9F55-4517-8120-A8F439636A07}" dt="2024-04-04T05:56:22.061" v="5" actId="47"/>
        <pc:sldMkLst>
          <pc:docMk/>
          <pc:sldMk cId="2910330477" sldId="2076"/>
        </pc:sldMkLst>
      </pc:sldChg>
      <pc:sldChg chg="addSp delSp modSp mod">
        <pc:chgData name="Benita  Anandraj" userId="69235f29-2f69-4f29-aece-4a0fd1dc05c7" providerId="ADAL" clId="{5F152EE5-9F55-4517-8120-A8F439636A07}" dt="2024-04-08T05:32:48.296" v="1196" actId="20577"/>
        <pc:sldMkLst>
          <pc:docMk/>
          <pc:sldMk cId="1515442275" sldId="2113"/>
        </pc:sldMkLst>
        <pc:spChg chg="del mod">
          <ac:chgData name="Benita  Anandraj" userId="69235f29-2f69-4f29-aece-4a0fd1dc05c7" providerId="ADAL" clId="{5F152EE5-9F55-4517-8120-A8F439636A07}" dt="2024-04-05T03:28:14.989" v="602" actId="478"/>
          <ac:spMkLst>
            <pc:docMk/>
            <pc:sldMk cId="1515442275" sldId="2113"/>
            <ac:spMk id="2" creationId="{00000000-0000-0000-0000-000000000000}"/>
          </ac:spMkLst>
        </pc:spChg>
        <pc:spChg chg="add mod">
          <ac:chgData name="Benita  Anandraj" userId="69235f29-2f69-4f29-aece-4a0fd1dc05c7" providerId="ADAL" clId="{5F152EE5-9F55-4517-8120-A8F439636A07}" dt="2024-04-08T05:32:48.296" v="1196" actId="20577"/>
          <ac:spMkLst>
            <pc:docMk/>
            <pc:sldMk cId="1515442275" sldId="2113"/>
            <ac:spMk id="3" creationId="{647F3807-54CE-EB32-3430-59D9B054DF75}"/>
          </ac:spMkLst>
        </pc:spChg>
        <pc:spChg chg="add mod">
          <ac:chgData name="Benita  Anandraj" userId="69235f29-2f69-4f29-aece-4a0fd1dc05c7" providerId="ADAL" clId="{5F152EE5-9F55-4517-8120-A8F439636A07}" dt="2024-04-08T04:30:02.806" v="972" actId="2711"/>
          <ac:spMkLst>
            <pc:docMk/>
            <pc:sldMk cId="1515442275" sldId="2113"/>
            <ac:spMk id="4" creationId="{B9D2A6C6-7549-00CD-1F35-42F8D5BC5BEA}"/>
          </ac:spMkLst>
        </pc:spChg>
        <pc:spChg chg="add mod">
          <ac:chgData name="Benita  Anandraj" userId="69235f29-2f69-4f29-aece-4a0fd1dc05c7" providerId="ADAL" clId="{5F152EE5-9F55-4517-8120-A8F439636A07}" dt="2024-04-08T04:48:59.286" v="998" actId="403"/>
          <ac:spMkLst>
            <pc:docMk/>
            <pc:sldMk cId="1515442275" sldId="2113"/>
            <ac:spMk id="5" creationId="{79F1D80A-642B-DE33-772E-C45D60CFF2AC}"/>
          </ac:spMkLst>
        </pc:spChg>
        <pc:spChg chg="add del mod">
          <ac:chgData name="Benita  Anandraj" userId="69235f29-2f69-4f29-aece-4a0fd1dc05c7" providerId="ADAL" clId="{5F152EE5-9F55-4517-8120-A8F439636A07}" dt="2024-04-05T03:28:14.989" v="602" actId="478"/>
          <ac:spMkLst>
            <pc:docMk/>
            <pc:sldMk cId="1515442275" sldId="2113"/>
            <ac:spMk id="9" creationId="{FDFD96B9-561F-482B-B99C-1FB02AD505C2}"/>
          </ac:spMkLst>
        </pc:spChg>
      </pc:sldChg>
      <pc:sldChg chg="new">
        <pc:chgData name="Benita  Anandraj" userId="69235f29-2f69-4f29-aece-4a0fd1dc05c7" providerId="ADAL" clId="{5F152EE5-9F55-4517-8120-A8F439636A07}" dt="2024-04-04T05:56:15.325" v="3" actId="680"/>
        <pc:sldMkLst>
          <pc:docMk/>
          <pc:sldMk cId="538326585" sldId="2114"/>
        </pc:sldMkLst>
      </pc:sldChg>
      <pc:sldChg chg="modSp new mod">
        <pc:chgData name="Benita  Anandraj" userId="69235f29-2f69-4f29-aece-4a0fd1dc05c7" providerId="ADAL" clId="{5F152EE5-9F55-4517-8120-A8F439636A07}" dt="2024-04-05T09:14:14.829" v="788" actId="207"/>
        <pc:sldMkLst>
          <pc:docMk/>
          <pc:sldMk cId="35896890" sldId="2115"/>
        </pc:sldMkLst>
        <pc:spChg chg="mod">
          <ac:chgData name="Benita  Anandraj" userId="69235f29-2f69-4f29-aece-4a0fd1dc05c7" providerId="ADAL" clId="{5F152EE5-9F55-4517-8120-A8F439636A07}" dt="2024-04-05T06:18:01.890" v="692" actId="20577"/>
          <ac:spMkLst>
            <pc:docMk/>
            <pc:sldMk cId="35896890" sldId="2115"/>
            <ac:spMk id="2" creationId="{0BC35FAE-54EC-9288-641D-5295A8F4500F}"/>
          </ac:spMkLst>
        </pc:spChg>
        <pc:spChg chg="mod">
          <ac:chgData name="Benita  Anandraj" userId="69235f29-2f69-4f29-aece-4a0fd1dc05c7" providerId="ADAL" clId="{5F152EE5-9F55-4517-8120-A8F439636A07}" dt="2024-04-05T09:14:14.829" v="788" actId="207"/>
          <ac:spMkLst>
            <pc:docMk/>
            <pc:sldMk cId="35896890" sldId="2115"/>
            <ac:spMk id="5" creationId="{6B4DCFD7-2741-47DE-7D07-3BE48C85994B}"/>
          </ac:spMkLst>
        </pc:spChg>
      </pc:sldChg>
      <pc:sldChg chg="addSp delSp modSp new mod modClrScheme chgLayout">
        <pc:chgData name="Benita  Anandraj" userId="69235f29-2f69-4f29-aece-4a0fd1dc05c7" providerId="ADAL" clId="{5F152EE5-9F55-4517-8120-A8F439636A07}" dt="2024-04-04T05:57:23.920" v="57" actId="700"/>
        <pc:sldMkLst>
          <pc:docMk/>
          <pc:sldMk cId="2464379833" sldId="2116"/>
        </pc:sldMkLst>
        <pc:spChg chg="del mod ord">
          <ac:chgData name="Benita  Anandraj" userId="69235f29-2f69-4f29-aece-4a0fd1dc05c7" providerId="ADAL" clId="{5F152EE5-9F55-4517-8120-A8F439636A07}" dt="2024-04-04T05:57:23.920" v="57" actId="700"/>
          <ac:spMkLst>
            <pc:docMk/>
            <pc:sldMk cId="2464379833" sldId="2116"/>
            <ac:spMk id="2" creationId="{D30D7BB2-4837-E4C3-DFE8-6E90A58FC345}"/>
          </ac:spMkLst>
        </pc:spChg>
        <pc:spChg chg="del mod ord">
          <ac:chgData name="Benita  Anandraj" userId="69235f29-2f69-4f29-aece-4a0fd1dc05c7" providerId="ADAL" clId="{5F152EE5-9F55-4517-8120-A8F439636A07}" dt="2024-04-04T05:57:23.920" v="57" actId="700"/>
          <ac:spMkLst>
            <pc:docMk/>
            <pc:sldMk cId="2464379833" sldId="2116"/>
            <ac:spMk id="3" creationId="{813D7B64-58D5-9AF9-2B25-44CF802D08D5}"/>
          </ac:spMkLst>
        </pc:spChg>
        <pc:spChg chg="del mod ord">
          <ac:chgData name="Benita  Anandraj" userId="69235f29-2f69-4f29-aece-4a0fd1dc05c7" providerId="ADAL" clId="{5F152EE5-9F55-4517-8120-A8F439636A07}" dt="2024-04-04T05:57:23.920" v="57" actId="700"/>
          <ac:spMkLst>
            <pc:docMk/>
            <pc:sldMk cId="2464379833" sldId="2116"/>
            <ac:spMk id="4" creationId="{71BA6260-AF73-9143-AEAE-ED07E556B2FE}"/>
          </ac:spMkLst>
        </pc:spChg>
        <pc:spChg chg="mod ord">
          <ac:chgData name="Benita  Anandraj" userId="69235f29-2f69-4f29-aece-4a0fd1dc05c7" providerId="ADAL" clId="{5F152EE5-9F55-4517-8120-A8F439636A07}" dt="2024-04-04T05:57:23.920" v="57" actId="700"/>
          <ac:spMkLst>
            <pc:docMk/>
            <pc:sldMk cId="2464379833" sldId="2116"/>
            <ac:spMk id="5" creationId="{9647E60E-BB59-1EBC-8690-5289A2C6282B}"/>
          </ac:spMkLst>
        </pc:spChg>
        <pc:spChg chg="mod ord">
          <ac:chgData name="Benita  Anandraj" userId="69235f29-2f69-4f29-aece-4a0fd1dc05c7" providerId="ADAL" clId="{5F152EE5-9F55-4517-8120-A8F439636A07}" dt="2024-04-04T05:57:23.920" v="57" actId="700"/>
          <ac:spMkLst>
            <pc:docMk/>
            <pc:sldMk cId="2464379833" sldId="2116"/>
            <ac:spMk id="6" creationId="{63F0AE8C-49FD-01E4-2A8F-E98ACA1F4381}"/>
          </ac:spMkLst>
        </pc:spChg>
        <pc:spChg chg="add mod ord">
          <ac:chgData name="Benita  Anandraj" userId="69235f29-2f69-4f29-aece-4a0fd1dc05c7" providerId="ADAL" clId="{5F152EE5-9F55-4517-8120-A8F439636A07}" dt="2024-04-04T05:57:23.920" v="57" actId="700"/>
          <ac:spMkLst>
            <pc:docMk/>
            <pc:sldMk cId="2464379833" sldId="2116"/>
            <ac:spMk id="7" creationId="{1F287530-386A-D73F-FC3B-2D38FCEE8898}"/>
          </ac:spMkLst>
        </pc:spChg>
        <pc:spChg chg="add mod ord">
          <ac:chgData name="Benita  Anandraj" userId="69235f29-2f69-4f29-aece-4a0fd1dc05c7" providerId="ADAL" clId="{5F152EE5-9F55-4517-8120-A8F439636A07}" dt="2024-04-04T05:57:23.920" v="57" actId="700"/>
          <ac:spMkLst>
            <pc:docMk/>
            <pc:sldMk cId="2464379833" sldId="2116"/>
            <ac:spMk id="8" creationId="{42A62812-1049-798A-A0AB-DF0D067055E8}"/>
          </ac:spMkLst>
        </pc:spChg>
        <pc:spChg chg="add mod ord">
          <ac:chgData name="Benita  Anandraj" userId="69235f29-2f69-4f29-aece-4a0fd1dc05c7" providerId="ADAL" clId="{5F152EE5-9F55-4517-8120-A8F439636A07}" dt="2024-04-04T05:57:23.920" v="57" actId="700"/>
          <ac:spMkLst>
            <pc:docMk/>
            <pc:sldMk cId="2464379833" sldId="2116"/>
            <ac:spMk id="9" creationId="{C6407CEE-57EA-1705-B522-0CC7B6D05A0E}"/>
          </ac:spMkLst>
        </pc:spChg>
        <pc:spChg chg="add mod ord">
          <ac:chgData name="Benita  Anandraj" userId="69235f29-2f69-4f29-aece-4a0fd1dc05c7" providerId="ADAL" clId="{5F152EE5-9F55-4517-8120-A8F439636A07}" dt="2024-04-04T05:57:23.920" v="57" actId="700"/>
          <ac:spMkLst>
            <pc:docMk/>
            <pc:sldMk cId="2464379833" sldId="2116"/>
            <ac:spMk id="10" creationId="{B6DE583F-0DE1-281E-D5A9-C727B0E3BEBD}"/>
          </ac:spMkLst>
        </pc:spChg>
      </pc:sldChg>
      <pc:sldChg chg="addSp delSp modSp new mod modClrScheme chgLayout">
        <pc:chgData name="Benita  Anandraj" userId="69235f29-2f69-4f29-aece-4a0fd1dc05c7" providerId="ADAL" clId="{5F152EE5-9F55-4517-8120-A8F439636A07}" dt="2024-04-04T05:57:29.680" v="59" actId="700"/>
        <pc:sldMkLst>
          <pc:docMk/>
          <pc:sldMk cId="1910302618" sldId="2117"/>
        </pc:sldMkLst>
        <pc:spChg chg="mod ord">
          <ac:chgData name="Benita  Anandraj" userId="69235f29-2f69-4f29-aece-4a0fd1dc05c7" providerId="ADAL" clId="{5F152EE5-9F55-4517-8120-A8F439636A07}" dt="2024-04-04T05:57:29.680" v="59" actId="700"/>
          <ac:spMkLst>
            <pc:docMk/>
            <pc:sldMk cId="1910302618" sldId="2117"/>
            <ac:spMk id="2" creationId="{13E6B173-CB18-19A8-1905-E13D78A568EF}"/>
          </ac:spMkLst>
        </pc:spChg>
        <pc:spChg chg="del mod ord">
          <ac:chgData name="Benita  Anandraj" userId="69235f29-2f69-4f29-aece-4a0fd1dc05c7" providerId="ADAL" clId="{5F152EE5-9F55-4517-8120-A8F439636A07}" dt="2024-04-04T05:57:29.680" v="59" actId="700"/>
          <ac:spMkLst>
            <pc:docMk/>
            <pc:sldMk cId="1910302618" sldId="2117"/>
            <ac:spMk id="3" creationId="{D7E4E062-2C11-FC23-4976-7C519FF5F793}"/>
          </ac:spMkLst>
        </pc:spChg>
        <pc:spChg chg="del">
          <ac:chgData name="Benita  Anandraj" userId="69235f29-2f69-4f29-aece-4a0fd1dc05c7" providerId="ADAL" clId="{5F152EE5-9F55-4517-8120-A8F439636A07}" dt="2024-04-04T05:57:29.680" v="59" actId="700"/>
          <ac:spMkLst>
            <pc:docMk/>
            <pc:sldMk cId="1910302618" sldId="2117"/>
            <ac:spMk id="4" creationId="{ACC6893C-F248-C775-5774-7B33CF998FA1}"/>
          </ac:spMkLst>
        </pc:spChg>
        <pc:spChg chg="del">
          <ac:chgData name="Benita  Anandraj" userId="69235f29-2f69-4f29-aece-4a0fd1dc05c7" providerId="ADAL" clId="{5F152EE5-9F55-4517-8120-A8F439636A07}" dt="2024-04-04T05:57:29.680" v="59" actId="700"/>
          <ac:spMkLst>
            <pc:docMk/>
            <pc:sldMk cId="1910302618" sldId="2117"/>
            <ac:spMk id="5" creationId="{9ECF6624-5FA0-05C6-7D60-871D60446C05}"/>
          </ac:spMkLst>
        </pc:spChg>
        <pc:spChg chg="mod ord">
          <ac:chgData name="Benita  Anandraj" userId="69235f29-2f69-4f29-aece-4a0fd1dc05c7" providerId="ADAL" clId="{5F152EE5-9F55-4517-8120-A8F439636A07}" dt="2024-04-04T05:57:29.680" v="59" actId="700"/>
          <ac:spMkLst>
            <pc:docMk/>
            <pc:sldMk cId="1910302618" sldId="2117"/>
            <ac:spMk id="6" creationId="{E58C7A46-BEA1-773A-DE9A-3CD4B1523BF9}"/>
          </ac:spMkLst>
        </pc:spChg>
        <pc:spChg chg="del mod ord">
          <ac:chgData name="Benita  Anandraj" userId="69235f29-2f69-4f29-aece-4a0fd1dc05c7" providerId="ADAL" clId="{5F152EE5-9F55-4517-8120-A8F439636A07}" dt="2024-04-04T05:57:29.680" v="59" actId="700"/>
          <ac:spMkLst>
            <pc:docMk/>
            <pc:sldMk cId="1910302618" sldId="2117"/>
            <ac:spMk id="7" creationId="{3D053C49-6A9D-73C9-F2F3-BCECE24CA9AF}"/>
          </ac:spMkLst>
        </pc:spChg>
        <pc:spChg chg="add mod ord">
          <ac:chgData name="Benita  Anandraj" userId="69235f29-2f69-4f29-aece-4a0fd1dc05c7" providerId="ADAL" clId="{5F152EE5-9F55-4517-8120-A8F439636A07}" dt="2024-04-04T05:57:29.680" v="59" actId="700"/>
          <ac:spMkLst>
            <pc:docMk/>
            <pc:sldMk cId="1910302618" sldId="2117"/>
            <ac:spMk id="8" creationId="{2DF9BB3F-4DA7-3878-ED11-C2EBCD656A95}"/>
          </ac:spMkLst>
        </pc:spChg>
        <pc:spChg chg="add mod ord">
          <ac:chgData name="Benita  Anandraj" userId="69235f29-2f69-4f29-aece-4a0fd1dc05c7" providerId="ADAL" clId="{5F152EE5-9F55-4517-8120-A8F439636A07}" dt="2024-04-04T05:57:29.680" v="59" actId="700"/>
          <ac:spMkLst>
            <pc:docMk/>
            <pc:sldMk cId="1910302618" sldId="2117"/>
            <ac:spMk id="9" creationId="{87697095-4E7E-274C-17F2-4F808AF137F1}"/>
          </ac:spMkLst>
        </pc:spChg>
      </pc:sldChg>
      <pc:sldChg chg="addSp delSp modSp new mod modClrScheme chgLayout">
        <pc:chgData name="Benita  Anandraj" userId="69235f29-2f69-4f29-aece-4a0fd1dc05c7" providerId="ADAL" clId="{5F152EE5-9F55-4517-8120-A8F439636A07}" dt="2024-04-04T05:57:36.671" v="61" actId="700"/>
        <pc:sldMkLst>
          <pc:docMk/>
          <pc:sldMk cId="1895226471" sldId="2118"/>
        </pc:sldMkLst>
        <pc:spChg chg="mod ord">
          <ac:chgData name="Benita  Anandraj" userId="69235f29-2f69-4f29-aece-4a0fd1dc05c7" providerId="ADAL" clId="{5F152EE5-9F55-4517-8120-A8F439636A07}" dt="2024-04-04T05:57:36.671" v="61" actId="700"/>
          <ac:spMkLst>
            <pc:docMk/>
            <pc:sldMk cId="1895226471" sldId="2118"/>
            <ac:spMk id="2" creationId="{73B76C1D-4B6E-24E3-ADBC-E8846C897716}"/>
          </ac:spMkLst>
        </pc:spChg>
        <pc:spChg chg="del mod ord">
          <ac:chgData name="Benita  Anandraj" userId="69235f29-2f69-4f29-aece-4a0fd1dc05c7" providerId="ADAL" clId="{5F152EE5-9F55-4517-8120-A8F439636A07}" dt="2024-04-04T05:57:36.671" v="61" actId="700"/>
          <ac:spMkLst>
            <pc:docMk/>
            <pc:sldMk cId="1895226471" sldId="2118"/>
            <ac:spMk id="3" creationId="{B0F09ADE-9508-D2DA-6347-8BA381E14084}"/>
          </ac:spMkLst>
        </pc:spChg>
        <pc:spChg chg="mod ord">
          <ac:chgData name="Benita  Anandraj" userId="69235f29-2f69-4f29-aece-4a0fd1dc05c7" providerId="ADAL" clId="{5F152EE5-9F55-4517-8120-A8F439636A07}" dt="2024-04-04T05:57:36.671" v="61" actId="700"/>
          <ac:spMkLst>
            <pc:docMk/>
            <pc:sldMk cId="1895226471" sldId="2118"/>
            <ac:spMk id="4" creationId="{65A65691-55DE-C579-2A79-C1CAA13CC16B}"/>
          </ac:spMkLst>
        </pc:spChg>
        <pc:spChg chg="del mod ord">
          <ac:chgData name="Benita  Anandraj" userId="69235f29-2f69-4f29-aece-4a0fd1dc05c7" providerId="ADAL" clId="{5F152EE5-9F55-4517-8120-A8F439636A07}" dt="2024-04-04T05:57:36.671" v="61" actId="700"/>
          <ac:spMkLst>
            <pc:docMk/>
            <pc:sldMk cId="1895226471" sldId="2118"/>
            <ac:spMk id="5" creationId="{28132148-C507-3CBB-1359-6845DFCAFE5E}"/>
          </ac:spMkLst>
        </pc:spChg>
        <pc:spChg chg="add mod ord">
          <ac:chgData name="Benita  Anandraj" userId="69235f29-2f69-4f29-aece-4a0fd1dc05c7" providerId="ADAL" clId="{5F152EE5-9F55-4517-8120-A8F439636A07}" dt="2024-04-04T05:57:36.671" v="61" actId="700"/>
          <ac:spMkLst>
            <pc:docMk/>
            <pc:sldMk cId="1895226471" sldId="2118"/>
            <ac:spMk id="6" creationId="{D3ABC472-0F66-AAF0-316E-8FF5278AC7D8}"/>
          </ac:spMkLst>
        </pc:spChg>
        <pc:spChg chg="add mod ord">
          <ac:chgData name="Benita  Anandraj" userId="69235f29-2f69-4f29-aece-4a0fd1dc05c7" providerId="ADAL" clId="{5F152EE5-9F55-4517-8120-A8F439636A07}" dt="2024-04-04T05:57:36.671" v="61" actId="700"/>
          <ac:spMkLst>
            <pc:docMk/>
            <pc:sldMk cId="1895226471" sldId="2118"/>
            <ac:spMk id="7" creationId="{06B63427-B66F-D860-9B14-B75C0FC20E3D}"/>
          </ac:spMkLst>
        </pc:spChg>
        <pc:spChg chg="add mod ord">
          <ac:chgData name="Benita  Anandraj" userId="69235f29-2f69-4f29-aece-4a0fd1dc05c7" providerId="ADAL" clId="{5F152EE5-9F55-4517-8120-A8F439636A07}" dt="2024-04-04T05:57:36.671" v="61" actId="700"/>
          <ac:spMkLst>
            <pc:docMk/>
            <pc:sldMk cId="1895226471" sldId="2118"/>
            <ac:spMk id="8" creationId="{CD66ECF2-723E-AE97-FAC9-5B6C0CB3DCBB}"/>
          </ac:spMkLst>
        </pc:spChg>
      </pc:sldChg>
      <pc:sldChg chg="addSp delSp modSp new mod modClrScheme chgLayout">
        <pc:chgData name="Benita  Anandraj" userId="69235f29-2f69-4f29-aece-4a0fd1dc05c7" providerId="ADAL" clId="{5F152EE5-9F55-4517-8120-A8F439636A07}" dt="2024-04-04T06:00:15.857" v="63" actId="700"/>
        <pc:sldMkLst>
          <pc:docMk/>
          <pc:sldMk cId="2881041309" sldId="2119"/>
        </pc:sldMkLst>
        <pc:spChg chg="del mod ord">
          <ac:chgData name="Benita  Anandraj" userId="69235f29-2f69-4f29-aece-4a0fd1dc05c7" providerId="ADAL" clId="{5F152EE5-9F55-4517-8120-A8F439636A07}" dt="2024-04-04T06:00:15.857" v="63" actId="700"/>
          <ac:spMkLst>
            <pc:docMk/>
            <pc:sldMk cId="2881041309" sldId="2119"/>
            <ac:spMk id="2" creationId="{B0B54A11-5A9D-CB1C-D396-83EBDF03CA9A}"/>
          </ac:spMkLst>
        </pc:spChg>
        <pc:spChg chg="mod ord">
          <ac:chgData name="Benita  Anandraj" userId="69235f29-2f69-4f29-aece-4a0fd1dc05c7" providerId="ADAL" clId="{5F152EE5-9F55-4517-8120-A8F439636A07}" dt="2024-04-04T06:00:15.857" v="63" actId="700"/>
          <ac:spMkLst>
            <pc:docMk/>
            <pc:sldMk cId="2881041309" sldId="2119"/>
            <ac:spMk id="3" creationId="{7CFA3E9B-63DC-2225-90C7-68F09F795C0D}"/>
          </ac:spMkLst>
        </pc:spChg>
        <pc:spChg chg="mod ord">
          <ac:chgData name="Benita  Anandraj" userId="69235f29-2f69-4f29-aece-4a0fd1dc05c7" providerId="ADAL" clId="{5F152EE5-9F55-4517-8120-A8F439636A07}" dt="2024-04-04T06:00:15.857" v="63" actId="700"/>
          <ac:spMkLst>
            <pc:docMk/>
            <pc:sldMk cId="2881041309" sldId="2119"/>
            <ac:spMk id="4" creationId="{CF37774B-010D-7D95-B87B-D6D1775017B3}"/>
          </ac:spMkLst>
        </pc:spChg>
        <pc:spChg chg="del mod ord">
          <ac:chgData name="Benita  Anandraj" userId="69235f29-2f69-4f29-aece-4a0fd1dc05c7" providerId="ADAL" clId="{5F152EE5-9F55-4517-8120-A8F439636A07}" dt="2024-04-04T06:00:15.857" v="63" actId="700"/>
          <ac:spMkLst>
            <pc:docMk/>
            <pc:sldMk cId="2881041309" sldId="2119"/>
            <ac:spMk id="5" creationId="{7A70A7B5-0CC6-C9C1-5370-D082B3C5A6F7}"/>
          </ac:spMkLst>
        </pc:spChg>
        <pc:spChg chg="del mod ord">
          <ac:chgData name="Benita  Anandraj" userId="69235f29-2f69-4f29-aece-4a0fd1dc05c7" providerId="ADAL" clId="{5F152EE5-9F55-4517-8120-A8F439636A07}" dt="2024-04-04T06:00:15.857" v="63" actId="700"/>
          <ac:spMkLst>
            <pc:docMk/>
            <pc:sldMk cId="2881041309" sldId="2119"/>
            <ac:spMk id="6" creationId="{E6CDFFA6-6B70-7F32-B58F-1130115930DE}"/>
          </ac:spMkLst>
        </pc:spChg>
        <pc:spChg chg="add mod ord">
          <ac:chgData name="Benita  Anandraj" userId="69235f29-2f69-4f29-aece-4a0fd1dc05c7" providerId="ADAL" clId="{5F152EE5-9F55-4517-8120-A8F439636A07}" dt="2024-04-04T06:00:15.857" v="63" actId="700"/>
          <ac:spMkLst>
            <pc:docMk/>
            <pc:sldMk cId="2881041309" sldId="2119"/>
            <ac:spMk id="7" creationId="{4DAB56EF-C97D-D041-C982-61DA53024ADD}"/>
          </ac:spMkLst>
        </pc:spChg>
        <pc:spChg chg="add mod ord">
          <ac:chgData name="Benita  Anandraj" userId="69235f29-2f69-4f29-aece-4a0fd1dc05c7" providerId="ADAL" clId="{5F152EE5-9F55-4517-8120-A8F439636A07}" dt="2024-04-04T06:00:15.857" v="63" actId="700"/>
          <ac:spMkLst>
            <pc:docMk/>
            <pc:sldMk cId="2881041309" sldId="2119"/>
            <ac:spMk id="8" creationId="{9BA8FDDC-B20D-7048-4FBC-4CDDF32EEF3B}"/>
          </ac:spMkLst>
        </pc:spChg>
        <pc:spChg chg="add mod ord">
          <ac:chgData name="Benita  Anandraj" userId="69235f29-2f69-4f29-aece-4a0fd1dc05c7" providerId="ADAL" clId="{5F152EE5-9F55-4517-8120-A8F439636A07}" dt="2024-04-04T06:00:15.857" v="63" actId="700"/>
          <ac:spMkLst>
            <pc:docMk/>
            <pc:sldMk cId="2881041309" sldId="2119"/>
            <ac:spMk id="9" creationId="{31BBB7E2-C3BD-DEBC-B746-EAEC255540BC}"/>
          </ac:spMkLst>
        </pc:spChg>
        <pc:spChg chg="add mod ord">
          <ac:chgData name="Benita  Anandraj" userId="69235f29-2f69-4f29-aece-4a0fd1dc05c7" providerId="ADAL" clId="{5F152EE5-9F55-4517-8120-A8F439636A07}" dt="2024-04-04T06:00:15.857" v="63" actId="700"/>
          <ac:spMkLst>
            <pc:docMk/>
            <pc:sldMk cId="2881041309" sldId="2119"/>
            <ac:spMk id="10" creationId="{8698307B-BFEA-67E5-2381-7E0E128B3CAC}"/>
          </ac:spMkLst>
        </pc:spChg>
      </pc:sldChg>
      <pc:sldChg chg="addSp delSp modSp new del mod modClrScheme chgLayout">
        <pc:chgData name="Benita  Anandraj" userId="69235f29-2f69-4f29-aece-4a0fd1dc05c7" providerId="ADAL" clId="{5F152EE5-9F55-4517-8120-A8F439636A07}" dt="2024-04-05T03:28:23.747" v="604" actId="47"/>
        <pc:sldMkLst>
          <pc:docMk/>
          <pc:sldMk cId="3481121275" sldId="2120"/>
        </pc:sldMkLst>
        <pc:spChg chg="mod ord">
          <ac:chgData name="Benita  Anandraj" userId="69235f29-2f69-4f29-aece-4a0fd1dc05c7" providerId="ADAL" clId="{5F152EE5-9F55-4517-8120-A8F439636A07}" dt="2024-04-04T06:00:29.638" v="65" actId="700"/>
          <ac:spMkLst>
            <pc:docMk/>
            <pc:sldMk cId="3481121275" sldId="2120"/>
            <ac:spMk id="2" creationId="{E5FE986C-7733-5FE3-B4D8-5C4C0285DCFB}"/>
          </ac:spMkLst>
        </pc:spChg>
        <pc:spChg chg="del mod ord">
          <ac:chgData name="Benita  Anandraj" userId="69235f29-2f69-4f29-aece-4a0fd1dc05c7" providerId="ADAL" clId="{5F152EE5-9F55-4517-8120-A8F439636A07}" dt="2024-04-04T06:00:29.638" v="65" actId="700"/>
          <ac:spMkLst>
            <pc:docMk/>
            <pc:sldMk cId="3481121275" sldId="2120"/>
            <ac:spMk id="3" creationId="{A06557C0-EA86-A217-2CA6-92E479C8A970}"/>
          </ac:spMkLst>
        </pc:spChg>
        <pc:spChg chg="del mod ord">
          <ac:chgData name="Benita  Anandraj" userId="69235f29-2f69-4f29-aece-4a0fd1dc05c7" providerId="ADAL" clId="{5F152EE5-9F55-4517-8120-A8F439636A07}" dt="2024-04-04T06:00:29.638" v="65" actId="700"/>
          <ac:spMkLst>
            <pc:docMk/>
            <pc:sldMk cId="3481121275" sldId="2120"/>
            <ac:spMk id="4" creationId="{BA9D6B13-652E-31E3-872B-49D102992568}"/>
          </ac:spMkLst>
        </pc:spChg>
        <pc:spChg chg="mod ord">
          <ac:chgData name="Benita  Anandraj" userId="69235f29-2f69-4f29-aece-4a0fd1dc05c7" providerId="ADAL" clId="{5F152EE5-9F55-4517-8120-A8F439636A07}" dt="2024-04-04T06:00:29.638" v="65" actId="700"/>
          <ac:spMkLst>
            <pc:docMk/>
            <pc:sldMk cId="3481121275" sldId="2120"/>
            <ac:spMk id="5" creationId="{D432EB91-3D82-CC49-2220-9145BD8454DD}"/>
          </ac:spMkLst>
        </pc:spChg>
        <pc:spChg chg="del mod ord">
          <ac:chgData name="Benita  Anandraj" userId="69235f29-2f69-4f29-aece-4a0fd1dc05c7" providerId="ADAL" clId="{5F152EE5-9F55-4517-8120-A8F439636A07}" dt="2024-04-04T06:00:29.638" v="65" actId="700"/>
          <ac:spMkLst>
            <pc:docMk/>
            <pc:sldMk cId="3481121275" sldId="2120"/>
            <ac:spMk id="6" creationId="{362EE94A-1B5C-91E4-CC9B-66FFC18F7CC7}"/>
          </ac:spMkLst>
        </pc:spChg>
        <pc:spChg chg="del mod ord">
          <ac:chgData name="Benita  Anandraj" userId="69235f29-2f69-4f29-aece-4a0fd1dc05c7" providerId="ADAL" clId="{5F152EE5-9F55-4517-8120-A8F439636A07}" dt="2024-04-04T06:00:29.638" v="65" actId="700"/>
          <ac:spMkLst>
            <pc:docMk/>
            <pc:sldMk cId="3481121275" sldId="2120"/>
            <ac:spMk id="7" creationId="{CC656F0F-C75A-E474-4BD4-0898F6DDAFC7}"/>
          </ac:spMkLst>
        </pc:spChg>
        <pc:spChg chg="add mod ord">
          <ac:chgData name="Benita  Anandraj" userId="69235f29-2f69-4f29-aece-4a0fd1dc05c7" providerId="ADAL" clId="{5F152EE5-9F55-4517-8120-A8F439636A07}" dt="2024-04-04T06:00:29.638" v="65" actId="700"/>
          <ac:spMkLst>
            <pc:docMk/>
            <pc:sldMk cId="3481121275" sldId="2120"/>
            <ac:spMk id="8" creationId="{2D5EADC0-C8CA-248D-E975-D8766BBD9959}"/>
          </ac:spMkLst>
        </pc:spChg>
        <pc:spChg chg="add mod ord">
          <ac:chgData name="Benita  Anandraj" userId="69235f29-2f69-4f29-aece-4a0fd1dc05c7" providerId="ADAL" clId="{5F152EE5-9F55-4517-8120-A8F439636A07}" dt="2024-04-04T06:00:29.638" v="65" actId="700"/>
          <ac:spMkLst>
            <pc:docMk/>
            <pc:sldMk cId="3481121275" sldId="2120"/>
            <ac:spMk id="9" creationId="{F86F605E-DBBC-134C-AF4D-91EF1508BD50}"/>
          </ac:spMkLst>
        </pc:spChg>
        <pc:spChg chg="add mod ord">
          <ac:chgData name="Benita  Anandraj" userId="69235f29-2f69-4f29-aece-4a0fd1dc05c7" providerId="ADAL" clId="{5F152EE5-9F55-4517-8120-A8F439636A07}" dt="2024-04-04T06:00:29.638" v="65" actId="700"/>
          <ac:spMkLst>
            <pc:docMk/>
            <pc:sldMk cId="3481121275" sldId="2120"/>
            <ac:spMk id="10" creationId="{D5C4A9A3-F0AB-7A09-096D-799E84B2A07B}"/>
          </ac:spMkLst>
        </pc:spChg>
        <pc:spChg chg="add mod ord">
          <ac:chgData name="Benita  Anandraj" userId="69235f29-2f69-4f29-aece-4a0fd1dc05c7" providerId="ADAL" clId="{5F152EE5-9F55-4517-8120-A8F439636A07}" dt="2024-04-04T06:00:29.638" v="65" actId="700"/>
          <ac:spMkLst>
            <pc:docMk/>
            <pc:sldMk cId="3481121275" sldId="2120"/>
            <ac:spMk id="11" creationId="{2C66EAE2-F430-79C8-5E8B-978704F98FEC}"/>
          </ac:spMkLst>
        </pc:spChg>
      </pc:sldChg>
      <pc:sldChg chg="addSp delSp modSp new mod modClrScheme chgLayout">
        <pc:chgData name="Benita  Anandraj" userId="69235f29-2f69-4f29-aece-4a0fd1dc05c7" providerId="ADAL" clId="{5F152EE5-9F55-4517-8120-A8F439636A07}" dt="2024-04-08T04:26:03.658" v="943" actId="122"/>
        <pc:sldMkLst>
          <pc:docMk/>
          <pc:sldMk cId="2407270367" sldId="2121"/>
        </pc:sldMkLst>
        <pc:spChg chg="mod ord">
          <ac:chgData name="Benita  Anandraj" userId="69235f29-2f69-4f29-aece-4a0fd1dc05c7" providerId="ADAL" clId="{5F152EE5-9F55-4517-8120-A8F439636A07}" dt="2024-04-04T06:00:37.727" v="67" actId="700"/>
          <ac:spMkLst>
            <pc:docMk/>
            <pc:sldMk cId="2407270367" sldId="2121"/>
            <ac:spMk id="2" creationId="{B6782836-27B8-DDB5-B958-F63A1F9511D9}"/>
          </ac:spMkLst>
        </pc:spChg>
        <pc:spChg chg="del mod ord">
          <ac:chgData name="Benita  Anandraj" userId="69235f29-2f69-4f29-aece-4a0fd1dc05c7" providerId="ADAL" clId="{5F152EE5-9F55-4517-8120-A8F439636A07}" dt="2024-04-04T06:00:37.727" v="67" actId="700"/>
          <ac:spMkLst>
            <pc:docMk/>
            <pc:sldMk cId="2407270367" sldId="2121"/>
            <ac:spMk id="3" creationId="{FDE5F657-CEE9-837C-7E60-9A031EBB6276}"/>
          </ac:spMkLst>
        </pc:spChg>
        <pc:spChg chg="del">
          <ac:chgData name="Benita  Anandraj" userId="69235f29-2f69-4f29-aece-4a0fd1dc05c7" providerId="ADAL" clId="{5F152EE5-9F55-4517-8120-A8F439636A07}" dt="2024-04-04T06:00:37.727" v="67" actId="700"/>
          <ac:spMkLst>
            <pc:docMk/>
            <pc:sldMk cId="2407270367" sldId="2121"/>
            <ac:spMk id="4" creationId="{BD1E560B-4D4D-8306-9FC0-BA6421A08352}"/>
          </ac:spMkLst>
        </pc:spChg>
        <pc:spChg chg="del">
          <ac:chgData name="Benita  Anandraj" userId="69235f29-2f69-4f29-aece-4a0fd1dc05c7" providerId="ADAL" clId="{5F152EE5-9F55-4517-8120-A8F439636A07}" dt="2024-04-04T06:00:37.727" v="67" actId="700"/>
          <ac:spMkLst>
            <pc:docMk/>
            <pc:sldMk cId="2407270367" sldId="2121"/>
            <ac:spMk id="5" creationId="{2384FB25-D128-6135-C704-47AC43C68DAD}"/>
          </ac:spMkLst>
        </pc:spChg>
        <pc:spChg chg="mod ord">
          <ac:chgData name="Benita  Anandraj" userId="69235f29-2f69-4f29-aece-4a0fd1dc05c7" providerId="ADAL" clId="{5F152EE5-9F55-4517-8120-A8F439636A07}" dt="2024-04-04T06:00:37.727" v="67" actId="700"/>
          <ac:spMkLst>
            <pc:docMk/>
            <pc:sldMk cId="2407270367" sldId="2121"/>
            <ac:spMk id="6" creationId="{6CF88699-1F74-0D3C-4B13-F68957ED1116}"/>
          </ac:spMkLst>
        </pc:spChg>
        <pc:spChg chg="del mod ord">
          <ac:chgData name="Benita  Anandraj" userId="69235f29-2f69-4f29-aece-4a0fd1dc05c7" providerId="ADAL" clId="{5F152EE5-9F55-4517-8120-A8F439636A07}" dt="2024-04-04T06:00:37.727" v="67" actId="700"/>
          <ac:spMkLst>
            <pc:docMk/>
            <pc:sldMk cId="2407270367" sldId="2121"/>
            <ac:spMk id="7" creationId="{27F970F9-C7C8-A9A2-DBDE-FE781402D5FC}"/>
          </ac:spMkLst>
        </pc:spChg>
        <pc:spChg chg="add mod ord">
          <ac:chgData name="Benita  Anandraj" userId="69235f29-2f69-4f29-aece-4a0fd1dc05c7" providerId="ADAL" clId="{5F152EE5-9F55-4517-8120-A8F439636A07}" dt="2024-04-08T04:26:02.221" v="942" actId="122"/>
          <ac:spMkLst>
            <pc:docMk/>
            <pc:sldMk cId="2407270367" sldId="2121"/>
            <ac:spMk id="8" creationId="{0B36CD89-0ABD-CFB6-5635-CD881B2B5A08}"/>
          </ac:spMkLst>
        </pc:spChg>
        <pc:spChg chg="add mod ord">
          <ac:chgData name="Benita  Anandraj" userId="69235f29-2f69-4f29-aece-4a0fd1dc05c7" providerId="ADAL" clId="{5F152EE5-9F55-4517-8120-A8F439636A07}" dt="2024-04-08T04:26:03.658" v="943" actId="122"/>
          <ac:spMkLst>
            <pc:docMk/>
            <pc:sldMk cId="2407270367" sldId="2121"/>
            <ac:spMk id="9" creationId="{4E230FC5-64AF-94E4-29BA-72052776D37D}"/>
          </ac:spMkLst>
        </pc:spChg>
        <pc:spChg chg="add mod ord">
          <ac:chgData name="Benita  Anandraj" userId="69235f29-2f69-4f29-aece-4a0fd1dc05c7" providerId="ADAL" clId="{5F152EE5-9F55-4517-8120-A8F439636A07}" dt="2024-04-04T06:00:37.727" v="67" actId="700"/>
          <ac:spMkLst>
            <pc:docMk/>
            <pc:sldMk cId="2407270367" sldId="2121"/>
            <ac:spMk id="10" creationId="{387908E5-19C8-F257-9B90-80476BB7A62B}"/>
          </ac:spMkLst>
        </pc:spChg>
      </pc:sldChg>
      <pc:sldChg chg="addSp delSp modSp new del mod setBg modClrScheme chgLayout">
        <pc:chgData name="Benita  Anandraj" userId="69235f29-2f69-4f29-aece-4a0fd1dc05c7" providerId="ADAL" clId="{5F152EE5-9F55-4517-8120-A8F439636A07}" dt="2024-04-08T04:55:29.859" v="1120" actId="47"/>
        <pc:sldMkLst>
          <pc:docMk/>
          <pc:sldMk cId="3100682452" sldId="2122"/>
        </pc:sldMkLst>
        <pc:spChg chg="del mod ord">
          <ac:chgData name="Benita  Anandraj" userId="69235f29-2f69-4f29-aece-4a0fd1dc05c7" providerId="ADAL" clId="{5F152EE5-9F55-4517-8120-A8F439636A07}" dt="2024-04-04T06:00:47.515" v="69" actId="700"/>
          <ac:spMkLst>
            <pc:docMk/>
            <pc:sldMk cId="3100682452" sldId="2122"/>
            <ac:spMk id="2" creationId="{28FE1C38-226F-C019-067D-8A721504B5C4}"/>
          </ac:spMkLst>
        </pc:spChg>
        <pc:spChg chg="del">
          <ac:chgData name="Benita  Anandraj" userId="69235f29-2f69-4f29-aece-4a0fd1dc05c7" providerId="ADAL" clId="{5F152EE5-9F55-4517-8120-A8F439636A07}" dt="2024-04-04T06:00:47.515" v="69" actId="700"/>
          <ac:spMkLst>
            <pc:docMk/>
            <pc:sldMk cId="3100682452" sldId="2122"/>
            <ac:spMk id="3" creationId="{1BB5824F-637D-FD67-C6C3-7FA383806215}"/>
          </ac:spMkLst>
        </pc:spChg>
        <pc:spChg chg="del mod ord">
          <ac:chgData name="Benita  Anandraj" userId="69235f29-2f69-4f29-aece-4a0fd1dc05c7" providerId="ADAL" clId="{5F152EE5-9F55-4517-8120-A8F439636A07}" dt="2024-04-04T06:00:47.515" v="69" actId="700"/>
          <ac:spMkLst>
            <pc:docMk/>
            <pc:sldMk cId="3100682452" sldId="2122"/>
            <ac:spMk id="4" creationId="{2C86364F-2D46-AA38-EA52-2D5B6CE3B2AB}"/>
          </ac:spMkLst>
        </pc:spChg>
        <pc:spChg chg="mod ord">
          <ac:chgData name="Benita  Anandraj" userId="69235f29-2f69-4f29-aece-4a0fd1dc05c7" providerId="ADAL" clId="{5F152EE5-9F55-4517-8120-A8F439636A07}" dt="2024-04-04T06:00:47.515" v="69" actId="700"/>
          <ac:spMkLst>
            <pc:docMk/>
            <pc:sldMk cId="3100682452" sldId="2122"/>
            <ac:spMk id="5" creationId="{17A102E8-9701-0878-1208-7DE67F080D8B}"/>
          </ac:spMkLst>
        </pc:spChg>
        <pc:spChg chg="mod ord">
          <ac:chgData name="Benita  Anandraj" userId="69235f29-2f69-4f29-aece-4a0fd1dc05c7" providerId="ADAL" clId="{5F152EE5-9F55-4517-8120-A8F439636A07}" dt="2024-04-04T06:00:47.515" v="69" actId="700"/>
          <ac:spMkLst>
            <pc:docMk/>
            <pc:sldMk cId="3100682452" sldId="2122"/>
            <ac:spMk id="6" creationId="{0DB9DF05-A52F-EC86-BB8B-0B45A6B3F202}"/>
          </ac:spMkLst>
        </pc:spChg>
        <pc:spChg chg="add mod ord">
          <ac:chgData name="Benita  Anandraj" userId="69235f29-2f69-4f29-aece-4a0fd1dc05c7" providerId="ADAL" clId="{5F152EE5-9F55-4517-8120-A8F439636A07}" dt="2024-04-08T04:50:42.860" v="1054" actId="20577"/>
          <ac:spMkLst>
            <pc:docMk/>
            <pc:sldMk cId="3100682452" sldId="2122"/>
            <ac:spMk id="7" creationId="{636BAB4E-E898-A84B-88AE-387BC3962AD4}"/>
          </ac:spMkLst>
        </pc:spChg>
        <pc:spChg chg="add del mod ord">
          <ac:chgData name="Benita  Anandraj" userId="69235f29-2f69-4f29-aece-4a0fd1dc05c7" providerId="ADAL" clId="{5F152EE5-9F55-4517-8120-A8F439636A07}" dt="2024-04-08T04:51:49.223" v="1071" actId="20577"/>
          <ac:spMkLst>
            <pc:docMk/>
            <pc:sldMk cId="3100682452" sldId="2122"/>
            <ac:spMk id="8" creationId="{6A45DC6E-2F51-5741-EC4B-14A41AC3CEC7}"/>
          </ac:spMkLst>
        </pc:spChg>
      </pc:sldChg>
      <pc:sldChg chg="addSp delSp modSp new del mod modClrScheme chgLayout">
        <pc:chgData name="Benita  Anandraj" userId="69235f29-2f69-4f29-aece-4a0fd1dc05c7" providerId="ADAL" clId="{5F152EE5-9F55-4517-8120-A8F439636A07}" dt="2024-04-04T06:18:33.236" v="335" actId="47"/>
        <pc:sldMkLst>
          <pc:docMk/>
          <pc:sldMk cId="290586895" sldId="2123"/>
        </pc:sldMkLst>
        <pc:spChg chg="add del mod">
          <ac:chgData name="Benita  Anandraj" userId="69235f29-2f69-4f29-aece-4a0fd1dc05c7" providerId="ADAL" clId="{5F152EE5-9F55-4517-8120-A8F439636A07}" dt="2024-04-04T06:02:24.212" v="119" actId="478"/>
          <ac:spMkLst>
            <pc:docMk/>
            <pc:sldMk cId="290586895" sldId="2123"/>
            <ac:spMk id="2" creationId="{B122428F-C3DE-EC4B-23BD-CC4B97085827}"/>
          </ac:spMkLst>
        </pc:spChg>
        <pc:spChg chg="add del mod">
          <ac:chgData name="Benita  Anandraj" userId="69235f29-2f69-4f29-aece-4a0fd1dc05c7" providerId="ADAL" clId="{5F152EE5-9F55-4517-8120-A8F439636A07}" dt="2024-04-04T06:02:25.143" v="120" actId="478"/>
          <ac:spMkLst>
            <pc:docMk/>
            <pc:sldMk cId="290586895" sldId="2123"/>
            <ac:spMk id="3" creationId="{2E5B92B9-BFB8-3231-D997-20AFCA2A5371}"/>
          </ac:spMkLst>
        </pc:spChg>
        <pc:spChg chg="add del mod">
          <ac:chgData name="Benita  Anandraj" userId="69235f29-2f69-4f29-aece-4a0fd1dc05c7" providerId="ADAL" clId="{5F152EE5-9F55-4517-8120-A8F439636A07}" dt="2024-04-04T06:02:26.257" v="121" actId="478"/>
          <ac:spMkLst>
            <pc:docMk/>
            <pc:sldMk cId="290586895" sldId="2123"/>
            <ac:spMk id="4" creationId="{839BF81F-0538-2716-2397-F6414FF09FE6}"/>
          </ac:spMkLst>
        </pc:spChg>
        <pc:spChg chg="add mod ord">
          <ac:chgData name="Benita  Anandraj" userId="69235f29-2f69-4f29-aece-4a0fd1dc05c7" providerId="ADAL" clId="{5F152EE5-9F55-4517-8120-A8F439636A07}" dt="2024-04-04T06:16:51.606" v="294" actId="1076"/>
          <ac:spMkLst>
            <pc:docMk/>
            <pc:sldMk cId="290586895" sldId="2123"/>
            <ac:spMk id="5" creationId="{E7AAD9B4-CC57-E44B-A47E-5DCFD70CA64B}"/>
          </ac:spMkLst>
        </pc:spChg>
        <pc:spChg chg="add del mod">
          <ac:chgData name="Benita  Anandraj" userId="69235f29-2f69-4f29-aece-4a0fd1dc05c7" providerId="ADAL" clId="{5F152EE5-9F55-4517-8120-A8F439636A07}" dt="2024-04-04T06:16:44.495" v="293" actId="478"/>
          <ac:spMkLst>
            <pc:docMk/>
            <pc:sldMk cId="290586895" sldId="2123"/>
            <ac:spMk id="6" creationId="{D3E7EB62-29BF-F984-2787-6E508E170F0D}"/>
          </ac:spMkLst>
        </pc:spChg>
        <pc:spChg chg="add del mod">
          <ac:chgData name="Benita  Anandraj" userId="69235f29-2f69-4f29-aece-4a0fd1dc05c7" providerId="ADAL" clId="{5F152EE5-9F55-4517-8120-A8F439636A07}" dt="2024-04-04T06:16:44.495" v="293" actId="478"/>
          <ac:spMkLst>
            <pc:docMk/>
            <pc:sldMk cId="290586895" sldId="2123"/>
            <ac:spMk id="7" creationId="{E908065A-0579-9775-7272-8F24F555C201}"/>
          </ac:spMkLst>
        </pc:spChg>
        <pc:spChg chg="add mod">
          <ac:chgData name="Benita  Anandraj" userId="69235f29-2f69-4f29-aece-4a0fd1dc05c7" providerId="ADAL" clId="{5F152EE5-9F55-4517-8120-A8F439636A07}" dt="2024-04-04T06:16:54.002" v="295" actId="1076"/>
          <ac:spMkLst>
            <pc:docMk/>
            <pc:sldMk cId="290586895" sldId="2123"/>
            <ac:spMk id="8" creationId="{8CA27D94-EE3C-FA0A-B5D3-0766833F9B59}"/>
          </ac:spMkLst>
        </pc:spChg>
      </pc:sldChg>
      <pc:sldChg chg="addSp delSp modSp new mod modAnim">
        <pc:chgData name="Benita  Anandraj" userId="69235f29-2f69-4f29-aece-4a0fd1dc05c7" providerId="ADAL" clId="{5F152EE5-9F55-4517-8120-A8F439636A07}" dt="2024-04-05T05:02:22.618" v="615" actId="165"/>
        <pc:sldMkLst>
          <pc:docMk/>
          <pc:sldMk cId="2136166109" sldId="2123"/>
        </pc:sldMkLst>
        <pc:spChg chg="add mod">
          <ac:chgData name="Benita  Anandraj" userId="69235f29-2f69-4f29-aece-4a0fd1dc05c7" providerId="ADAL" clId="{5F152EE5-9F55-4517-8120-A8F439636A07}" dt="2024-04-04T06:33:35.100" v="552" actId="207"/>
          <ac:spMkLst>
            <pc:docMk/>
            <pc:sldMk cId="2136166109" sldId="2123"/>
            <ac:spMk id="3" creationId="{E849EC11-BB84-4AE7-622E-1A86DAA76AEF}"/>
          </ac:spMkLst>
        </pc:spChg>
        <pc:spChg chg="add mod">
          <ac:chgData name="Benita  Anandraj" userId="69235f29-2f69-4f29-aece-4a0fd1dc05c7" providerId="ADAL" clId="{5F152EE5-9F55-4517-8120-A8F439636A07}" dt="2024-04-04T06:33:35.100" v="552" actId="207"/>
          <ac:spMkLst>
            <pc:docMk/>
            <pc:sldMk cId="2136166109" sldId="2123"/>
            <ac:spMk id="4" creationId="{2C7C661D-A303-6CFF-DF14-765AAD219FEA}"/>
          </ac:spMkLst>
        </pc:spChg>
        <pc:spChg chg="add mod topLvl">
          <ac:chgData name="Benita  Anandraj" userId="69235f29-2f69-4f29-aece-4a0fd1dc05c7" providerId="ADAL" clId="{5F152EE5-9F55-4517-8120-A8F439636A07}" dt="2024-04-05T05:02:22.618" v="615" actId="165"/>
          <ac:spMkLst>
            <pc:docMk/>
            <pc:sldMk cId="2136166109" sldId="2123"/>
            <ac:spMk id="6" creationId="{B33C0DE6-9ADD-34DB-3E19-36B4743D445D}"/>
          </ac:spMkLst>
        </pc:spChg>
        <pc:spChg chg="add mod topLvl">
          <ac:chgData name="Benita  Anandraj" userId="69235f29-2f69-4f29-aece-4a0fd1dc05c7" providerId="ADAL" clId="{5F152EE5-9F55-4517-8120-A8F439636A07}" dt="2024-04-05T05:02:22.618" v="615" actId="165"/>
          <ac:spMkLst>
            <pc:docMk/>
            <pc:sldMk cId="2136166109" sldId="2123"/>
            <ac:spMk id="7" creationId="{DD4802F1-5E2F-C7F9-C706-8487EB2BB195}"/>
          </ac:spMkLst>
        </pc:spChg>
        <pc:grpChg chg="add mod ord">
          <ac:chgData name="Benita  Anandraj" userId="69235f29-2f69-4f29-aece-4a0fd1dc05c7" providerId="ADAL" clId="{5F152EE5-9F55-4517-8120-A8F439636A07}" dt="2024-04-04T06:33:35.100" v="552" actId="207"/>
          <ac:grpSpMkLst>
            <pc:docMk/>
            <pc:sldMk cId="2136166109" sldId="2123"/>
            <ac:grpSpMk id="5" creationId="{F71EA141-A858-5D59-3462-60B498CDE117}"/>
          </ac:grpSpMkLst>
        </pc:grpChg>
        <pc:grpChg chg="add del mod">
          <ac:chgData name="Benita  Anandraj" userId="69235f29-2f69-4f29-aece-4a0fd1dc05c7" providerId="ADAL" clId="{5F152EE5-9F55-4517-8120-A8F439636A07}" dt="2024-04-05T05:02:22.618" v="615" actId="165"/>
          <ac:grpSpMkLst>
            <pc:docMk/>
            <pc:sldMk cId="2136166109" sldId="2123"/>
            <ac:grpSpMk id="8" creationId="{1C9FFD71-EAEC-406F-5485-90BEC4CC0920}"/>
          </ac:grpSpMkLst>
        </pc:grpChg>
        <pc:grpChg chg="add del mod">
          <ac:chgData name="Benita  Anandraj" userId="69235f29-2f69-4f29-aece-4a0fd1dc05c7" providerId="ADAL" clId="{5F152EE5-9F55-4517-8120-A8F439636A07}" dt="2024-04-04T07:26:48.849" v="590" actId="165"/>
          <ac:grpSpMkLst>
            <pc:docMk/>
            <pc:sldMk cId="2136166109" sldId="2123"/>
            <ac:grpSpMk id="10" creationId="{291BA874-C354-89DB-D187-E5CCDA9BB740}"/>
          </ac:grpSpMkLst>
        </pc:grpChg>
        <pc:picChg chg="add mod topLvl">
          <ac:chgData name="Benita  Anandraj" userId="69235f29-2f69-4f29-aece-4a0fd1dc05c7" providerId="ADAL" clId="{5F152EE5-9F55-4517-8120-A8F439636A07}" dt="2024-04-05T05:02:22.618" v="615" actId="165"/>
          <ac:picMkLst>
            <pc:docMk/>
            <pc:sldMk cId="2136166109" sldId="2123"/>
            <ac:picMk id="2" creationId="{C9B5BC7D-9B12-CCE0-88AE-50455DABA727}"/>
          </ac:picMkLst>
        </pc:picChg>
        <pc:picChg chg="add del mod">
          <ac:chgData name="Benita  Anandraj" userId="69235f29-2f69-4f29-aece-4a0fd1dc05c7" providerId="ADAL" clId="{5F152EE5-9F55-4517-8120-A8F439636A07}" dt="2024-04-04T06:33:36.978" v="553" actId="478"/>
          <ac:picMkLst>
            <pc:docMk/>
            <pc:sldMk cId="2136166109" sldId="2123"/>
            <ac:picMk id="9" creationId="{5F2DA595-90A8-69B6-B65F-074D81F1766A}"/>
          </ac:picMkLst>
        </pc:picChg>
        <pc:picChg chg="add del mod">
          <ac:chgData name="Benita  Anandraj" userId="69235f29-2f69-4f29-aece-4a0fd1dc05c7" providerId="ADAL" clId="{5F152EE5-9F55-4517-8120-A8F439636A07}" dt="2024-04-04T06:36:14.600" v="563" actId="478"/>
          <ac:picMkLst>
            <pc:docMk/>
            <pc:sldMk cId="2136166109" sldId="2123"/>
            <ac:picMk id="1026" creationId="{7EDF39D9-4C10-A39A-C632-372E8CF78819}"/>
          </ac:picMkLst>
        </pc:picChg>
      </pc:sldChg>
      <pc:sldChg chg="addSp delSp modSp add del mod setBg">
        <pc:chgData name="Benita  Anandraj" userId="69235f29-2f69-4f29-aece-4a0fd1dc05c7" providerId="ADAL" clId="{5F152EE5-9F55-4517-8120-A8F439636A07}" dt="2024-04-08T04:26:41.556" v="951" actId="47"/>
        <pc:sldMkLst>
          <pc:docMk/>
          <pc:sldMk cId="4238501393" sldId="2124"/>
        </pc:sldMkLst>
        <pc:spChg chg="mod">
          <ac:chgData name="Benita  Anandraj" userId="69235f29-2f69-4f29-aece-4a0fd1dc05c7" providerId="ADAL" clId="{5F152EE5-9F55-4517-8120-A8F439636A07}" dt="2024-04-08T04:12:29.412" v="941" actId="2085"/>
          <ac:spMkLst>
            <pc:docMk/>
            <pc:sldMk cId="4238501393" sldId="2124"/>
            <ac:spMk id="6" creationId="{B33C0DE6-9ADD-34DB-3E19-36B4743D445D}"/>
          </ac:spMkLst>
        </pc:spChg>
        <pc:spChg chg="del">
          <ac:chgData name="Benita  Anandraj" userId="69235f29-2f69-4f29-aece-4a0fd1dc05c7" providerId="ADAL" clId="{5F152EE5-9F55-4517-8120-A8F439636A07}" dt="2024-04-05T09:12:33.995" v="760" actId="478"/>
          <ac:spMkLst>
            <pc:docMk/>
            <pc:sldMk cId="4238501393" sldId="2124"/>
            <ac:spMk id="7" creationId="{DD4802F1-5E2F-C7F9-C706-8487EB2BB195}"/>
          </ac:spMkLst>
        </pc:spChg>
        <pc:grpChg chg="del">
          <ac:chgData name="Benita  Anandraj" userId="69235f29-2f69-4f29-aece-4a0fd1dc05c7" providerId="ADAL" clId="{5F152EE5-9F55-4517-8120-A8F439636A07}" dt="2024-04-05T09:15:28.854" v="842" actId="478"/>
          <ac:grpSpMkLst>
            <pc:docMk/>
            <pc:sldMk cId="4238501393" sldId="2124"/>
            <ac:grpSpMk id="5" creationId="{F71EA141-A858-5D59-3462-60B498CDE117}"/>
          </ac:grpSpMkLst>
        </pc:grpChg>
        <pc:picChg chg="del">
          <ac:chgData name="Benita  Anandraj" userId="69235f29-2f69-4f29-aece-4a0fd1dc05c7" providerId="ADAL" clId="{5F152EE5-9F55-4517-8120-A8F439636A07}" dt="2024-04-05T09:12:33.008" v="759" actId="478"/>
          <ac:picMkLst>
            <pc:docMk/>
            <pc:sldMk cId="4238501393" sldId="2124"/>
            <ac:picMk id="2" creationId="{C9B5BC7D-9B12-CCE0-88AE-50455DABA727}"/>
          </ac:picMkLst>
        </pc:picChg>
        <pc:picChg chg="add del mod">
          <ac:chgData name="Benita  Anandraj" userId="69235f29-2f69-4f29-aece-4a0fd1dc05c7" providerId="ADAL" clId="{5F152EE5-9F55-4517-8120-A8F439636A07}" dt="2024-04-08T03:37:24.720" v="898" actId="478"/>
          <ac:picMkLst>
            <pc:docMk/>
            <pc:sldMk cId="4238501393" sldId="2124"/>
            <ac:picMk id="2" creationId="{CA9F12EA-A112-5729-F3B2-AD97FF02FFED}"/>
          </ac:picMkLst>
        </pc:picChg>
        <pc:picChg chg="add del mod ord">
          <ac:chgData name="Benita  Anandraj" userId="69235f29-2f69-4f29-aece-4a0fd1dc05c7" providerId="ADAL" clId="{5F152EE5-9F55-4517-8120-A8F439636A07}" dt="2024-04-08T03:37:06.110" v="892" actId="478"/>
          <ac:picMkLst>
            <pc:docMk/>
            <pc:sldMk cId="4238501393" sldId="2124"/>
            <ac:picMk id="8" creationId="{49250F00-1D8B-6EA5-B2CC-BBB85757A36E}"/>
          </ac:picMkLst>
        </pc:picChg>
        <pc:picChg chg="add del mod">
          <ac:chgData name="Benita  Anandraj" userId="69235f29-2f69-4f29-aece-4a0fd1dc05c7" providerId="ADAL" clId="{5F152EE5-9F55-4517-8120-A8F439636A07}" dt="2024-04-08T04:09:24.489" v="911" actId="478"/>
          <ac:picMkLst>
            <pc:docMk/>
            <pc:sldMk cId="4238501393" sldId="2124"/>
            <ac:picMk id="1026" creationId="{1F93C11F-FB16-B480-F004-2A1404C7E413}"/>
          </ac:picMkLst>
        </pc:picChg>
        <pc:picChg chg="add mod">
          <ac:chgData name="Benita  Anandraj" userId="69235f29-2f69-4f29-aece-4a0fd1dc05c7" providerId="ADAL" clId="{5F152EE5-9F55-4517-8120-A8F439636A07}" dt="2024-04-08T04:09:45.662" v="918" actId="14100"/>
          <ac:picMkLst>
            <pc:docMk/>
            <pc:sldMk cId="4238501393" sldId="2124"/>
            <ac:picMk id="1028" creationId="{4CB77703-6944-2F15-99E0-C24D8E3099E1}"/>
          </ac:picMkLst>
        </pc:picChg>
      </pc:sldChg>
      <pc:sldChg chg="new del">
        <pc:chgData name="Benita  Anandraj" userId="69235f29-2f69-4f29-aece-4a0fd1dc05c7" providerId="ADAL" clId="{5F152EE5-9F55-4517-8120-A8F439636A07}" dt="2024-04-05T09:18:35.834" v="852" actId="47"/>
        <pc:sldMkLst>
          <pc:docMk/>
          <pc:sldMk cId="930162172" sldId="2125"/>
        </pc:sldMkLst>
      </pc:sldChg>
      <pc:sldChg chg="addSp delSp modSp add mod">
        <pc:chgData name="Benita  Anandraj" userId="69235f29-2f69-4f29-aece-4a0fd1dc05c7" providerId="ADAL" clId="{5F152EE5-9F55-4517-8120-A8F439636A07}" dt="2024-04-08T05:32:34.306" v="1172" actId="20577"/>
        <pc:sldMkLst>
          <pc:docMk/>
          <pc:sldMk cId="2762046590" sldId="2125"/>
        </pc:sldMkLst>
        <pc:spChg chg="del">
          <ac:chgData name="Benita  Anandraj" userId="69235f29-2f69-4f29-aece-4a0fd1dc05c7" providerId="ADAL" clId="{5F152EE5-9F55-4517-8120-A8F439636A07}" dt="2024-04-08T04:26:26.939" v="947" actId="478"/>
          <ac:spMkLst>
            <pc:docMk/>
            <pc:sldMk cId="2762046590" sldId="2125"/>
            <ac:spMk id="2" creationId="{0BC35FAE-54EC-9288-641D-5295A8F4500F}"/>
          </ac:spMkLst>
        </pc:spChg>
        <pc:spChg chg="del">
          <ac:chgData name="Benita  Anandraj" userId="69235f29-2f69-4f29-aece-4a0fd1dc05c7" providerId="ADAL" clId="{5F152EE5-9F55-4517-8120-A8F439636A07}" dt="2024-04-08T04:26:31.799" v="949" actId="478"/>
          <ac:spMkLst>
            <pc:docMk/>
            <pc:sldMk cId="2762046590" sldId="2125"/>
            <ac:spMk id="4" creationId="{5DF9ECBF-D279-07AD-C9B0-6E73605788FE}"/>
          </ac:spMkLst>
        </pc:spChg>
        <pc:spChg chg="del">
          <ac:chgData name="Benita  Anandraj" userId="69235f29-2f69-4f29-aece-4a0fd1dc05c7" providerId="ADAL" clId="{5F152EE5-9F55-4517-8120-A8F439636A07}" dt="2024-04-08T04:26:22.116" v="945" actId="478"/>
          <ac:spMkLst>
            <pc:docMk/>
            <pc:sldMk cId="2762046590" sldId="2125"/>
            <ac:spMk id="5" creationId="{6B4DCFD7-2741-47DE-7D07-3BE48C85994B}"/>
          </ac:spMkLst>
        </pc:spChg>
        <pc:spChg chg="add del mod">
          <ac:chgData name="Benita  Anandraj" userId="69235f29-2f69-4f29-aece-4a0fd1dc05c7" providerId="ADAL" clId="{5F152EE5-9F55-4517-8120-A8F439636A07}" dt="2024-04-08T04:26:24.608" v="946" actId="478"/>
          <ac:spMkLst>
            <pc:docMk/>
            <pc:sldMk cId="2762046590" sldId="2125"/>
            <ac:spMk id="7" creationId="{8938DB11-2B44-C219-CDAB-14E94B11B44D}"/>
          </ac:spMkLst>
        </pc:spChg>
        <pc:spChg chg="add del mod">
          <ac:chgData name="Benita  Anandraj" userId="69235f29-2f69-4f29-aece-4a0fd1dc05c7" providerId="ADAL" clId="{5F152EE5-9F55-4517-8120-A8F439636A07}" dt="2024-04-08T04:26:28.314" v="948" actId="478"/>
          <ac:spMkLst>
            <pc:docMk/>
            <pc:sldMk cId="2762046590" sldId="2125"/>
            <ac:spMk id="9" creationId="{37100767-75C6-7E13-AFA8-FA2A985835B8}"/>
          </ac:spMkLst>
        </pc:spChg>
        <pc:spChg chg="add mod">
          <ac:chgData name="Benita  Anandraj" userId="69235f29-2f69-4f29-aece-4a0fd1dc05c7" providerId="ADAL" clId="{5F152EE5-9F55-4517-8120-A8F439636A07}" dt="2024-04-08T05:32:34.306" v="1172" actId="20577"/>
          <ac:spMkLst>
            <pc:docMk/>
            <pc:sldMk cId="2762046590" sldId="2125"/>
            <ac:spMk id="10" creationId="{F3944A04-EDD9-F302-E1FF-1BE3D3D83150}"/>
          </ac:spMkLst>
        </pc:spChg>
        <pc:picChg chg="add del mod">
          <ac:chgData name="Benita  Anandraj" userId="69235f29-2f69-4f29-aece-4a0fd1dc05c7" providerId="ADAL" clId="{5F152EE5-9F55-4517-8120-A8F439636A07}" dt="2024-04-08T04:28:46.004" v="969" actId="478"/>
          <ac:picMkLst>
            <pc:docMk/>
            <pc:sldMk cId="2762046590" sldId="2125"/>
            <ac:picMk id="11" creationId="{E46F666D-4258-6DEC-77BA-3E729EC30234}"/>
          </ac:picMkLst>
        </pc:picChg>
        <pc:picChg chg="add del mod">
          <ac:chgData name="Benita  Anandraj" userId="69235f29-2f69-4f29-aece-4a0fd1dc05c7" providerId="ADAL" clId="{5F152EE5-9F55-4517-8120-A8F439636A07}" dt="2024-04-08T04:27:30.421" v="958" actId="478"/>
          <ac:picMkLst>
            <pc:docMk/>
            <pc:sldMk cId="2762046590" sldId="2125"/>
            <ac:picMk id="2050" creationId="{BE4C5EE0-B43A-111B-A331-951AFB0D7B72}"/>
          </ac:picMkLst>
        </pc:picChg>
        <pc:picChg chg="add mod">
          <ac:chgData name="Benita  Anandraj" userId="69235f29-2f69-4f29-aece-4a0fd1dc05c7" providerId="ADAL" clId="{5F152EE5-9F55-4517-8120-A8F439636A07}" dt="2024-04-08T04:28:49.163" v="970" actId="1076"/>
          <ac:picMkLst>
            <pc:docMk/>
            <pc:sldMk cId="2762046590" sldId="2125"/>
            <ac:picMk id="2052" creationId="{241C3EBF-2CF9-38B3-1AC8-E7AB6F7AB842}"/>
          </ac:picMkLst>
        </pc:picChg>
      </pc:sldChg>
      <pc:sldChg chg="delSp new del mod ord">
        <pc:chgData name="Benita  Anandraj" userId="69235f29-2f69-4f29-aece-4a0fd1dc05c7" providerId="ADAL" clId="{5F152EE5-9F55-4517-8120-A8F439636A07}" dt="2024-04-08T04:44:55.354" v="986" actId="47"/>
        <pc:sldMkLst>
          <pc:docMk/>
          <pc:sldMk cId="393782057" sldId="2126"/>
        </pc:sldMkLst>
        <pc:spChg chg="del">
          <ac:chgData name="Benita  Anandraj" userId="69235f29-2f69-4f29-aece-4a0fd1dc05c7" providerId="ADAL" clId="{5F152EE5-9F55-4517-8120-A8F439636A07}" dt="2024-04-08T04:43:24.725" v="984" actId="478"/>
          <ac:spMkLst>
            <pc:docMk/>
            <pc:sldMk cId="393782057" sldId="2126"/>
            <ac:spMk id="2" creationId="{4C1CC144-7470-37CB-4134-09F18F2A38C8}"/>
          </ac:spMkLst>
        </pc:spChg>
        <pc:spChg chg="del">
          <ac:chgData name="Benita  Anandraj" userId="69235f29-2f69-4f29-aece-4a0fd1dc05c7" providerId="ADAL" clId="{5F152EE5-9F55-4517-8120-A8F439636A07}" dt="2024-04-08T04:43:26.681" v="985" actId="478"/>
          <ac:spMkLst>
            <pc:docMk/>
            <pc:sldMk cId="393782057" sldId="2126"/>
            <ac:spMk id="5" creationId="{1C761CC5-574D-BAF5-41C8-5F2586A141A8}"/>
          </ac:spMkLst>
        </pc:spChg>
      </pc:sldChg>
      <pc:sldChg chg="addSp delSp modSp new mod">
        <pc:chgData name="Benita  Anandraj" userId="69235f29-2f69-4f29-aece-4a0fd1dc05c7" providerId="ADAL" clId="{5F152EE5-9F55-4517-8120-A8F439636A07}" dt="2024-04-08T04:55:19.975" v="1119" actId="1036"/>
        <pc:sldMkLst>
          <pc:docMk/>
          <pc:sldMk cId="2680250053" sldId="2126"/>
        </pc:sldMkLst>
        <pc:spChg chg="del">
          <ac:chgData name="Benita  Anandraj" userId="69235f29-2f69-4f29-aece-4a0fd1dc05c7" providerId="ADAL" clId="{5F152EE5-9F55-4517-8120-A8F439636A07}" dt="2024-04-08T04:54:04.152" v="1086" actId="478"/>
          <ac:spMkLst>
            <pc:docMk/>
            <pc:sldMk cId="2680250053" sldId="2126"/>
            <ac:spMk id="2" creationId="{9F03A94F-98B5-3324-08BA-380800D373E9}"/>
          </ac:spMkLst>
        </pc:spChg>
        <pc:spChg chg="del">
          <ac:chgData name="Benita  Anandraj" userId="69235f29-2f69-4f29-aece-4a0fd1dc05c7" providerId="ADAL" clId="{5F152EE5-9F55-4517-8120-A8F439636A07}" dt="2024-04-08T04:52:12.320" v="1076" actId="478"/>
          <ac:spMkLst>
            <pc:docMk/>
            <pc:sldMk cId="2680250053" sldId="2126"/>
            <ac:spMk id="3" creationId="{E41AFDD5-1565-E47C-4A36-CA86723E9686}"/>
          </ac:spMkLst>
        </pc:spChg>
        <pc:spChg chg="del">
          <ac:chgData name="Benita  Anandraj" userId="69235f29-2f69-4f29-aece-4a0fd1dc05c7" providerId="ADAL" clId="{5F152EE5-9F55-4517-8120-A8F439636A07}" dt="2024-04-08T04:52:10.651" v="1075" actId="478"/>
          <ac:spMkLst>
            <pc:docMk/>
            <pc:sldMk cId="2680250053" sldId="2126"/>
            <ac:spMk id="4" creationId="{F15FEC7C-AE29-6456-2347-0D6837AE3FD1}"/>
          </ac:spMkLst>
        </pc:spChg>
        <pc:spChg chg="add mod">
          <ac:chgData name="Benita  Anandraj" userId="69235f29-2f69-4f29-aece-4a0fd1dc05c7" providerId="ADAL" clId="{5F152EE5-9F55-4517-8120-A8F439636A07}" dt="2024-04-08T04:55:19.975" v="1119" actId="1036"/>
          <ac:spMkLst>
            <pc:docMk/>
            <pc:sldMk cId="2680250053" sldId="2126"/>
            <ac:spMk id="9" creationId="{9B0413F5-742B-E290-41A1-E78BCBEC7DCF}"/>
          </ac:spMkLst>
        </pc:spChg>
        <pc:spChg chg="add mod">
          <ac:chgData name="Benita  Anandraj" userId="69235f29-2f69-4f29-aece-4a0fd1dc05c7" providerId="ADAL" clId="{5F152EE5-9F55-4517-8120-A8F439636A07}" dt="2024-04-08T04:55:01.635" v="1112" actId="2711"/>
          <ac:spMkLst>
            <pc:docMk/>
            <pc:sldMk cId="2680250053" sldId="2126"/>
            <ac:spMk id="10" creationId="{2764D52C-9998-AE39-5959-13E4BC9A9D0E}"/>
          </ac:spMkLst>
        </pc:spChg>
        <pc:picChg chg="add mod modCrop">
          <ac:chgData name="Benita  Anandraj" userId="69235f29-2f69-4f29-aece-4a0fd1dc05c7" providerId="ADAL" clId="{5F152EE5-9F55-4517-8120-A8F439636A07}" dt="2024-04-08T04:53:55.908" v="1084" actId="14100"/>
          <ac:picMkLst>
            <pc:docMk/>
            <pc:sldMk cId="2680250053" sldId="2126"/>
            <ac:picMk id="8" creationId="{E509DB73-313F-EC68-BB6B-09D55AF082E6}"/>
          </ac:picMkLst>
        </pc:picChg>
      </pc:sldChg>
    </pc:docChg>
  </pc:docChgLst>
  <pc:docChgLst>
    <pc:chgData name="Guest User" userId="S::urn:spo:anon#6717f749a2b60a033f88567e494ca73f067038f127620344bac85bab3ef7a24a::" providerId="AD" clId="Web-{6A351C1D-BAF8-3D54-A986-6698325E6BA0}"/>
    <pc:docChg chg="delSld">
      <pc:chgData name="Guest User" userId="S::urn:spo:anon#6717f749a2b60a033f88567e494ca73f067038f127620344bac85bab3ef7a24a::" providerId="AD" clId="Web-{6A351C1D-BAF8-3D54-A986-6698325E6BA0}" dt="2024-06-26T05:08:30.371" v="0"/>
      <pc:docMkLst>
        <pc:docMk/>
      </pc:docMkLst>
      <pc:sldChg chg="del">
        <pc:chgData name="Guest User" userId="S::urn:spo:anon#6717f749a2b60a033f88567e494ca73f067038f127620344bac85bab3ef7a24a::" providerId="AD" clId="Web-{6A351C1D-BAF8-3D54-A986-6698325E6BA0}" dt="2024-06-26T05:08:30.371" v="0"/>
        <pc:sldMkLst>
          <pc:docMk/>
          <pc:sldMk cId="3307659810" sldId="1755"/>
        </pc:sldMkLst>
      </pc:sldChg>
    </pc:docChg>
  </pc:docChgLst>
  <pc:docChgLst>
    <pc:chgData name="Benita  Anandraj" userId="69235f29-2f69-4f29-aece-4a0fd1dc05c7" providerId="ADAL" clId="{67A6D535-83FD-4F52-B2E2-3E77FBA6167F}"/>
    <pc:docChg chg="undo redo custSel addSld delSld modSld sldOrd">
      <pc:chgData name="Benita  Anandraj" userId="69235f29-2f69-4f29-aece-4a0fd1dc05c7" providerId="ADAL" clId="{67A6D535-83FD-4F52-B2E2-3E77FBA6167F}" dt="2024-05-13T11:51:36.917" v="2547" actId="1036"/>
      <pc:docMkLst>
        <pc:docMk/>
      </pc:docMkLst>
      <pc:sldChg chg="modSp mod">
        <pc:chgData name="Benita  Anandraj" userId="69235f29-2f69-4f29-aece-4a0fd1dc05c7" providerId="ADAL" clId="{67A6D535-83FD-4F52-B2E2-3E77FBA6167F}" dt="2024-05-13T04:19:20.753" v="2173" actId="20577"/>
        <pc:sldMkLst>
          <pc:docMk/>
          <pc:sldMk cId="4183396488" sldId="1743"/>
        </pc:sldMkLst>
        <pc:spChg chg="mod">
          <ac:chgData name="Benita  Anandraj" userId="69235f29-2f69-4f29-aece-4a0fd1dc05c7" providerId="ADAL" clId="{67A6D535-83FD-4F52-B2E2-3E77FBA6167F}" dt="2024-05-13T04:19:20.753" v="2173" actId="20577"/>
          <ac:spMkLst>
            <pc:docMk/>
            <pc:sldMk cId="4183396488" sldId="1743"/>
            <ac:spMk id="4" creationId="{00000000-0000-0000-0000-000000000000}"/>
          </ac:spMkLst>
        </pc:spChg>
      </pc:sldChg>
      <pc:sldChg chg="modSp add mod">
        <pc:chgData name="Benita  Anandraj" userId="69235f29-2f69-4f29-aece-4a0fd1dc05c7" providerId="ADAL" clId="{67A6D535-83FD-4F52-B2E2-3E77FBA6167F}" dt="2024-05-13T04:20:02.716" v="2187"/>
        <pc:sldMkLst>
          <pc:docMk/>
          <pc:sldMk cId="1544697277" sldId="1833"/>
        </pc:sldMkLst>
        <pc:spChg chg="mod">
          <ac:chgData name="Benita  Anandraj" userId="69235f29-2f69-4f29-aece-4a0fd1dc05c7" providerId="ADAL" clId="{67A6D535-83FD-4F52-B2E2-3E77FBA6167F}" dt="2024-05-13T04:02:42.975" v="1919" actId="2710"/>
          <ac:spMkLst>
            <pc:docMk/>
            <pc:sldMk cId="1544697277" sldId="1833"/>
            <ac:spMk id="2" creationId="{66B52C3B-E14A-44ED-9F95-822EC9463FD6}"/>
          </ac:spMkLst>
        </pc:spChg>
        <pc:spChg chg="mod">
          <ac:chgData name="Benita  Anandraj" userId="69235f29-2f69-4f29-aece-4a0fd1dc05c7" providerId="ADAL" clId="{67A6D535-83FD-4F52-B2E2-3E77FBA6167F}" dt="2024-05-13T04:20:02.716" v="2187"/>
          <ac:spMkLst>
            <pc:docMk/>
            <pc:sldMk cId="1544697277" sldId="1833"/>
            <ac:spMk id="3" creationId="{9692F0E7-2B6F-4DDC-8BEA-0AC17434B983}"/>
          </ac:spMkLst>
        </pc:spChg>
        <pc:spChg chg="mod">
          <ac:chgData name="Benita  Anandraj" userId="69235f29-2f69-4f29-aece-4a0fd1dc05c7" providerId="ADAL" clId="{67A6D535-83FD-4F52-B2E2-3E77FBA6167F}" dt="2024-05-10T06:50:38.093" v="425"/>
          <ac:spMkLst>
            <pc:docMk/>
            <pc:sldMk cId="1544697277" sldId="1833"/>
            <ac:spMk id="4" creationId="{AB679DD6-BB4D-4DB2-858F-3D89BDEEACF9}"/>
          </ac:spMkLst>
        </pc:spChg>
      </pc:sldChg>
      <pc:sldChg chg="modSp add mod">
        <pc:chgData name="Benita  Anandraj" userId="69235f29-2f69-4f29-aece-4a0fd1dc05c7" providerId="ADAL" clId="{67A6D535-83FD-4F52-B2E2-3E77FBA6167F}" dt="2024-05-10T06:50:53.581" v="427"/>
        <pc:sldMkLst>
          <pc:docMk/>
          <pc:sldMk cId="2832602554" sldId="1834"/>
        </pc:sldMkLst>
        <pc:spChg chg="mod">
          <ac:chgData name="Benita  Anandraj" userId="69235f29-2f69-4f29-aece-4a0fd1dc05c7" providerId="ADAL" clId="{67A6D535-83FD-4F52-B2E2-3E77FBA6167F}" dt="2024-05-10T06:50:53.581" v="427"/>
          <ac:spMkLst>
            <pc:docMk/>
            <pc:sldMk cId="2832602554" sldId="1834"/>
            <ac:spMk id="4" creationId="{AB679DD6-BB4D-4DB2-858F-3D89BDEEACF9}"/>
          </ac:spMkLst>
        </pc:spChg>
      </pc:sldChg>
      <pc:sldChg chg="modSp mod">
        <pc:chgData name="Benita  Anandraj" userId="69235f29-2f69-4f29-aece-4a0fd1dc05c7" providerId="ADAL" clId="{67A6D535-83FD-4F52-B2E2-3E77FBA6167F}" dt="2024-05-10T06:21:17.813" v="39" actId="20577"/>
        <pc:sldMkLst>
          <pc:docMk/>
          <pc:sldMk cId="1515442275" sldId="2113"/>
        </pc:sldMkLst>
        <pc:spChg chg="mod">
          <ac:chgData name="Benita  Anandraj" userId="69235f29-2f69-4f29-aece-4a0fd1dc05c7" providerId="ADAL" clId="{67A6D535-83FD-4F52-B2E2-3E77FBA6167F}" dt="2024-05-10T06:21:17.813" v="39" actId="20577"/>
          <ac:spMkLst>
            <pc:docMk/>
            <pc:sldMk cId="1515442275" sldId="2113"/>
            <ac:spMk id="3" creationId="{647F3807-54CE-EB32-3430-59D9B054DF75}"/>
          </ac:spMkLst>
        </pc:spChg>
      </pc:sldChg>
      <pc:sldChg chg="modSp mod modAnim">
        <pc:chgData name="Benita  Anandraj" userId="69235f29-2f69-4f29-aece-4a0fd1dc05c7" providerId="ADAL" clId="{67A6D535-83FD-4F52-B2E2-3E77FBA6167F}" dt="2024-05-13T04:19:28.582" v="2175"/>
        <pc:sldMkLst>
          <pc:docMk/>
          <pc:sldMk cId="538326585" sldId="2114"/>
        </pc:sldMkLst>
        <pc:spChg chg="mod">
          <ac:chgData name="Benita  Anandraj" userId="69235f29-2f69-4f29-aece-4a0fd1dc05c7" providerId="ADAL" clId="{67A6D535-83FD-4F52-B2E2-3E77FBA6167F}" dt="2024-05-13T03:53:10.167" v="1915" actId="113"/>
          <ac:spMkLst>
            <pc:docMk/>
            <pc:sldMk cId="538326585" sldId="2114"/>
            <ac:spMk id="2" creationId="{2DCFB13F-E027-5F14-421E-0083B19EA457}"/>
          </ac:spMkLst>
        </pc:spChg>
        <pc:spChg chg="mod">
          <ac:chgData name="Benita  Anandraj" userId="69235f29-2f69-4f29-aece-4a0fd1dc05c7" providerId="ADAL" clId="{67A6D535-83FD-4F52-B2E2-3E77FBA6167F}" dt="2024-05-13T04:19:28.582" v="2175"/>
          <ac:spMkLst>
            <pc:docMk/>
            <pc:sldMk cId="538326585" sldId="2114"/>
            <ac:spMk id="3" creationId="{5780A71A-3C85-B99A-7F04-F910536F4BDF}"/>
          </ac:spMkLst>
        </pc:spChg>
        <pc:spChg chg="mod">
          <ac:chgData name="Benita  Anandraj" userId="69235f29-2f69-4f29-aece-4a0fd1dc05c7" providerId="ADAL" clId="{67A6D535-83FD-4F52-B2E2-3E77FBA6167F}" dt="2024-05-10T06:36:32.318" v="190" actId="20577"/>
          <ac:spMkLst>
            <pc:docMk/>
            <pc:sldMk cId="538326585" sldId="2114"/>
            <ac:spMk id="4" creationId="{EAF0631F-DD11-7746-8FAE-2E40534666C5}"/>
          </ac:spMkLst>
        </pc:spChg>
      </pc:sldChg>
      <pc:sldChg chg="modSp mod">
        <pc:chgData name="Benita  Anandraj" userId="69235f29-2f69-4f29-aece-4a0fd1dc05c7" providerId="ADAL" clId="{67A6D535-83FD-4F52-B2E2-3E77FBA6167F}" dt="2024-05-13T04:19:10.278" v="2140" actId="20577"/>
        <pc:sldMkLst>
          <pc:docMk/>
          <pc:sldMk cId="35896890" sldId="2115"/>
        </pc:sldMkLst>
        <pc:spChg chg="mod">
          <ac:chgData name="Benita  Anandraj" userId="69235f29-2f69-4f29-aece-4a0fd1dc05c7" providerId="ADAL" clId="{67A6D535-83FD-4F52-B2E2-3E77FBA6167F}" dt="2024-05-13T04:19:10.278" v="2140" actId="20577"/>
          <ac:spMkLst>
            <pc:docMk/>
            <pc:sldMk cId="35896890" sldId="2115"/>
            <ac:spMk id="5" creationId="{6B4DCFD7-2741-47DE-7D07-3BE48C85994B}"/>
          </ac:spMkLst>
        </pc:spChg>
      </pc:sldChg>
      <pc:sldChg chg="del">
        <pc:chgData name="Benita  Anandraj" userId="69235f29-2f69-4f29-aece-4a0fd1dc05c7" providerId="ADAL" clId="{67A6D535-83FD-4F52-B2E2-3E77FBA6167F}" dt="2024-05-10T06:37:15.513" v="199" actId="47"/>
        <pc:sldMkLst>
          <pc:docMk/>
          <pc:sldMk cId="2464379833" sldId="2116"/>
        </pc:sldMkLst>
      </pc:sldChg>
      <pc:sldChg chg="del">
        <pc:chgData name="Benita  Anandraj" userId="69235f29-2f69-4f29-aece-4a0fd1dc05c7" providerId="ADAL" clId="{67A6D535-83FD-4F52-B2E2-3E77FBA6167F}" dt="2024-05-13T03:52:35.451" v="1914" actId="47"/>
        <pc:sldMkLst>
          <pc:docMk/>
          <pc:sldMk cId="1910302618" sldId="2117"/>
        </pc:sldMkLst>
      </pc:sldChg>
      <pc:sldChg chg="del">
        <pc:chgData name="Benita  Anandraj" userId="69235f29-2f69-4f29-aece-4a0fd1dc05c7" providerId="ADAL" clId="{67A6D535-83FD-4F52-B2E2-3E77FBA6167F}" dt="2024-05-13T03:52:35.451" v="1914" actId="47"/>
        <pc:sldMkLst>
          <pc:docMk/>
          <pc:sldMk cId="1895226471" sldId="2118"/>
        </pc:sldMkLst>
      </pc:sldChg>
      <pc:sldChg chg="del">
        <pc:chgData name="Benita  Anandraj" userId="69235f29-2f69-4f29-aece-4a0fd1dc05c7" providerId="ADAL" clId="{67A6D535-83FD-4F52-B2E2-3E77FBA6167F}" dt="2024-05-13T03:52:35.451" v="1914" actId="47"/>
        <pc:sldMkLst>
          <pc:docMk/>
          <pc:sldMk cId="2881041309" sldId="2119"/>
        </pc:sldMkLst>
      </pc:sldChg>
      <pc:sldChg chg="del">
        <pc:chgData name="Benita  Anandraj" userId="69235f29-2f69-4f29-aece-4a0fd1dc05c7" providerId="ADAL" clId="{67A6D535-83FD-4F52-B2E2-3E77FBA6167F}" dt="2024-05-13T03:52:35.451" v="1914" actId="47"/>
        <pc:sldMkLst>
          <pc:docMk/>
          <pc:sldMk cId="2407270367" sldId="2121"/>
        </pc:sldMkLst>
      </pc:sldChg>
      <pc:sldChg chg="modSp mod">
        <pc:chgData name="Benita  Anandraj" userId="69235f29-2f69-4f29-aece-4a0fd1dc05c7" providerId="ADAL" clId="{67A6D535-83FD-4F52-B2E2-3E77FBA6167F}" dt="2024-05-10T06:21:06.277" v="22" actId="20577"/>
        <pc:sldMkLst>
          <pc:docMk/>
          <pc:sldMk cId="2762046590" sldId="2125"/>
        </pc:sldMkLst>
        <pc:spChg chg="mod">
          <ac:chgData name="Benita  Anandraj" userId="69235f29-2f69-4f29-aece-4a0fd1dc05c7" providerId="ADAL" clId="{67A6D535-83FD-4F52-B2E2-3E77FBA6167F}" dt="2024-05-10T06:21:06.277" v="22" actId="20577"/>
          <ac:spMkLst>
            <pc:docMk/>
            <pc:sldMk cId="2762046590" sldId="2125"/>
            <ac:spMk id="10" creationId="{F3944A04-EDD9-F302-E1FF-1BE3D3D83150}"/>
          </ac:spMkLst>
        </pc:spChg>
      </pc:sldChg>
      <pc:sldChg chg="delSp modSp mod">
        <pc:chgData name="Benita  Anandraj" userId="69235f29-2f69-4f29-aece-4a0fd1dc05c7" providerId="ADAL" clId="{67A6D535-83FD-4F52-B2E2-3E77FBA6167F}" dt="2024-05-13T04:14:08.211" v="2109" actId="14100"/>
        <pc:sldMkLst>
          <pc:docMk/>
          <pc:sldMk cId="2680250053" sldId="2126"/>
        </pc:sldMkLst>
        <pc:spChg chg="mod">
          <ac:chgData name="Benita  Anandraj" userId="69235f29-2f69-4f29-aece-4a0fd1dc05c7" providerId="ADAL" clId="{67A6D535-83FD-4F52-B2E2-3E77FBA6167F}" dt="2024-05-13T04:14:08.211" v="2109" actId="14100"/>
          <ac:spMkLst>
            <pc:docMk/>
            <pc:sldMk cId="2680250053" sldId="2126"/>
            <ac:spMk id="9" creationId="{9B0413F5-742B-E290-41A1-E78BCBEC7DCF}"/>
          </ac:spMkLst>
        </pc:spChg>
        <pc:spChg chg="del">
          <ac:chgData name="Benita  Anandraj" userId="69235f29-2f69-4f29-aece-4a0fd1dc05c7" providerId="ADAL" clId="{67A6D535-83FD-4F52-B2E2-3E77FBA6167F}" dt="2024-05-13T04:13:51.345" v="2104" actId="478"/>
          <ac:spMkLst>
            <pc:docMk/>
            <pc:sldMk cId="2680250053" sldId="2126"/>
            <ac:spMk id="10" creationId="{2764D52C-9998-AE39-5959-13E4BC9A9D0E}"/>
          </ac:spMkLst>
        </pc:spChg>
      </pc:sldChg>
      <pc:sldChg chg="modSp new mod modAnim">
        <pc:chgData name="Benita  Anandraj" userId="69235f29-2f69-4f29-aece-4a0fd1dc05c7" providerId="ADAL" clId="{67A6D535-83FD-4F52-B2E2-3E77FBA6167F}" dt="2024-05-13T04:19:30.726" v="2176"/>
        <pc:sldMkLst>
          <pc:docMk/>
          <pc:sldMk cId="2331191737" sldId="2127"/>
        </pc:sldMkLst>
        <pc:spChg chg="mod">
          <ac:chgData name="Benita  Anandraj" userId="69235f29-2f69-4f29-aece-4a0fd1dc05c7" providerId="ADAL" clId="{67A6D535-83FD-4F52-B2E2-3E77FBA6167F}" dt="2024-05-13T04:01:53.618" v="1918" actId="20577"/>
          <ac:spMkLst>
            <pc:docMk/>
            <pc:sldMk cId="2331191737" sldId="2127"/>
            <ac:spMk id="2" creationId="{BB8EBF03-2847-90F9-58C4-22E9D3F8BA0A}"/>
          </ac:spMkLst>
        </pc:spChg>
        <pc:spChg chg="mod">
          <ac:chgData name="Benita  Anandraj" userId="69235f29-2f69-4f29-aece-4a0fd1dc05c7" providerId="ADAL" clId="{67A6D535-83FD-4F52-B2E2-3E77FBA6167F}" dt="2024-05-13T04:19:30.726" v="2176"/>
          <ac:spMkLst>
            <pc:docMk/>
            <pc:sldMk cId="2331191737" sldId="2127"/>
            <ac:spMk id="3" creationId="{D83F2913-0EA9-BB5D-E3BC-D94F28CD5A1E}"/>
          </ac:spMkLst>
        </pc:spChg>
        <pc:spChg chg="mod">
          <ac:chgData name="Benita  Anandraj" userId="69235f29-2f69-4f29-aece-4a0fd1dc05c7" providerId="ADAL" clId="{67A6D535-83FD-4F52-B2E2-3E77FBA6167F}" dt="2024-05-10T06:39:02.206" v="231" actId="5793"/>
          <ac:spMkLst>
            <pc:docMk/>
            <pc:sldMk cId="2331191737" sldId="2127"/>
            <ac:spMk id="4" creationId="{CB9C3ED7-EE43-2BAD-B3D0-20AF18018A8F}"/>
          </ac:spMkLst>
        </pc:spChg>
      </pc:sldChg>
      <pc:sldChg chg="addSp modSp new mod modAnim">
        <pc:chgData name="Benita  Anandraj" userId="69235f29-2f69-4f29-aece-4a0fd1dc05c7" providerId="ADAL" clId="{67A6D535-83FD-4F52-B2E2-3E77FBA6167F}" dt="2024-05-13T04:19:33.996" v="2177"/>
        <pc:sldMkLst>
          <pc:docMk/>
          <pc:sldMk cId="2196804361" sldId="2128"/>
        </pc:sldMkLst>
        <pc:spChg chg="mod">
          <ac:chgData name="Benita  Anandraj" userId="69235f29-2f69-4f29-aece-4a0fd1dc05c7" providerId="ADAL" clId="{67A6D535-83FD-4F52-B2E2-3E77FBA6167F}" dt="2024-05-10T06:40:53.758" v="257" actId="5793"/>
          <ac:spMkLst>
            <pc:docMk/>
            <pc:sldMk cId="2196804361" sldId="2128"/>
            <ac:spMk id="2" creationId="{F973170E-343D-0549-6B71-689B359EFFDC}"/>
          </ac:spMkLst>
        </pc:spChg>
        <pc:spChg chg="mod">
          <ac:chgData name="Benita  Anandraj" userId="69235f29-2f69-4f29-aece-4a0fd1dc05c7" providerId="ADAL" clId="{67A6D535-83FD-4F52-B2E2-3E77FBA6167F}" dt="2024-05-13T04:19:33.996" v="2177"/>
          <ac:spMkLst>
            <pc:docMk/>
            <pc:sldMk cId="2196804361" sldId="2128"/>
            <ac:spMk id="3" creationId="{4082D909-9A0D-4C05-A56F-049E494AD9D0}"/>
          </ac:spMkLst>
        </pc:spChg>
        <pc:spChg chg="mod">
          <ac:chgData name="Benita  Anandraj" userId="69235f29-2f69-4f29-aece-4a0fd1dc05c7" providerId="ADAL" clId="{67A6D535-83FD-4F52-B2E2-3E77FBA6167F}" dt="2024-05-10T06:40:41.935" v="251"/>
          <ac:spMkLst>
            <pc:docMk/>
            <pc:sldMk cId="2196804361" sldId="2128"/>
            <ac:spMk id="4" creationId="{BEAD0B5E-03BA-F9C3-1F77-2E7CE509A189}"/>
          </ac:spMkLst>
        </pc:spChg>
        <pc:picChg chg="add mod">
          <ac:chgData name="Benita  Anandraj" userId="69235f29-2f69-4f29-aece-4a0fd1dc05c7" providerId="ADAL" clId="{67A6D535-83FD-4F52-B2E2-3E77FBA6167F}" dt="2024-05-10T06:41:08.164" v="261" actId="1076"/>
          <ac:picMkLst>
            <pc:docMk/>
            <pc:sldMk cId="2196804361" sldId="2128"/>
            <ac:picMk id="7" creationId="{DBEA83EA-CB1D-8920-B08E-2973FACCC3CF}"/>
          </ac:picMkLst>
        </pc:picChg>
      </pc:sldChg>
      <pc:sldChg chg="modSp new mod modAnim">
        <pc:chgData name="Benita  Anandraj" userId="69235f29-2f69-4f29-aece-4a0fd1dc05c7" providerId="ADAL" clId="{67A6D535-83FD-4F52-B2E2-3E77FBA6167F}" dt="2024-05-13T04:19:36.164" v="2178"/>
        <pc:sldMkLst>
          <pc:docMk/>
          <pc:sldMk cId="2318802080" sldId="2129"/>
        </pc:sldMkLst>
        <pc:spChg chg="mod">
          <ac:chgData name="Benita  Anandraj" userId="69235f29-2f69-4f29-aece-4a0fd1dc05c7" providerId="ADAL" clId="{67A6D535-83FD-4F52-B2E2-3E77FBA6167F}" dt="2024-05-10T06:44:12.875" v="296"/>
          <ac:spMkLst>
            <pc:docMk/>
            <pc:sldMk cId="2318802080" sldId="2129"/>
            <ac:spMk id="2" creationId="{6B2E2D97-3731-AA96-3812-934AA53FC598}"/>
          </ac:spMkLst>
        </pc:spChg>
        <pc:spChg chg="mod">
          <ac:chgData name="Benita  Anandraj" userId="69235f29-2f69-4f29-aece-4a0fd1dc05c7" providerId="ADAL" clId="{67A6D535-83FD-4F52-B2E2-3E77FBA6167F}" dt="2024-05-13T04:19:36.164" v="2178"/>
          <ac:spMkLst>
            <pc:docMk/>
            <pc:sldMk cId="2318802080" sldId="2129"/>
            <ac:spMk id="3" creationId="{9EF79992-1020-B2FE-ED1A-D65283CACB68}"/>
          </ac:spMkLst>
        </pc:spChg>
        <pc:spChg chg="mod">
          <ac:chgData name="Benita  Anandraj" userId="69235f29-2f69-4f29-aece-4a0fd1dc05c7" providerId="ADAL" clId="{67A6D535-83FD-4F52-B2E2-3E77FBA6167F}" dt="2024-05-10T06:42:28.174" v="295" actId="5793"/>
          <ac:spMkLst>
            <pc:docMk/>
            <pc:sldMk cId="2318802080" sldId="2129"/>
            <ac:spMk id="4" creationId="{150CF0BF-571B-F1E6-9BE9-C969D16ECB26}"/>
          </ac:spMkLst>
        </pc:spChg>
      </pc:sldChg>
      <pc:sldChg chg="addSp delSp modSp add mod addAnim delAnim modAnim">
        <pc:chgData name="Benita  Anandraj" userId="69235f29-2f69-4f29-aece-4a0fd1dc05c7" providerId="ADAL" clId="{67A6D535-83FD-4F52-B2E2-3E77FBA6167F}" dt="2024-05-13T11:51:36.917" v="2547" actId="1036"/>
        <pc:sldMkLst>
          <pc:docMk/>
          <pc:sldMk cId="1265905457" sldId="2130"/>
        </pc:sldMkLst>
        <pc:spChg chg="add del mod">
          <ac:chgData name="Benita  Anandraj" userId="69235f29-2f69-4f29-aece-4a0fd1dc05c7" providerId="ADAL" clId="{67A6D535-83FD-4F52-B2E2-3E77FBA6167F}" dt="2024-05-10T06:45:22.563" v="310" actId="478"/>
          <ac:spMkLst>
            <pc:docMk/>
            <pc:sldMk cId="1265905457" sldId="2130"/>
            <ac:spMk id="2" creationId="{6B2E2D97-3731-AA96-3812-934AA53FC598}"/>
          </ac:spMkLst>
        </pc:spChg>
        <pc:spChg chg="mod">
          <ac:chgData name="Benita  Anandraj" userId="69235f29-2f69-4f29-aece-4a0fd1dc05c7" providerId="ADAL" clId="{67A6D535-83FD-4F52-B2E2-3E77FBA6167F}" dt="2024-05-13T04:19:40.265" v="2180" actId="20577"/>
          <ac:spMkLst>
            <pc:docMk/>
            <pc:sldMk cId="1265905457" sldId="2130"/>
            <ac:spMk id="3" creationId="{9EF79992-1020-B2FE-ED1A-D65283CACB68}"/>
          </ac:spMkLst>
        </pc:spChg>
        <pc:spChg chg="add mod">
          <ac:chgData name="Benita  Anandraj" userId="69235f29-2f69-4f29-aece-4a0fd1dc05c7" providerId="ADAL" clId="{67A6D535-83FD-4F52-B2E2-3E77FBA6167F}" dt="2024-05-10T06:45:13.409" v="307"/>
          <ac:spMkLst>
            <pc:docMk/>
            <pc:sldMk cId="1265905457" sldId="2130"/>
            <ac:spMk id="7" creationId="{D533AB96-0DBB-427B-A662-8881AFC22CDA}"/>
          </ac:spMkLst>
        </pc:spChg>
        <pc:spChg chg="add mod">
          <ac:chgData name="Benita  Anandraj" userId="69235f29-2f69-4f29-aece-4a0fd1dc05c7" providerId="ADAL" clId="{67A6D535-83FD-4F52-B2E2-3E77FBA6167F}" dt="2024-05-10T06:45:13.409" v="307"/>
          <ac:spMkLst>
            <pc:docMk/>
            <pc:sldMk cId="1265905457" sldId="2130"/>
            <ac:spMk id="8" creationId="{7CA2B7D7-E621-F616-978F-CF085DA539BE}"/>
          </ac:spMkLst>
        </pc:spChg>
        <pc:spChg chg="add mod">
          <ac:chgData name="Benita  Anandraj" userId="69235f29-2f69-4f29-aece-4a0fd1dc05c7" providerId="ADAL" clId="{67A6D535-83FD-4F52-B2E2-3E77FBA6167F}" dt="2024-05-10T06:45:13.409" v="307"/>
          <ac:spMkLst>
            <pc:docMk/>
            <pc:sldMk cId="1265905457" sldId="2130"/>
            <ac:spMk id="9" creationId="{EE0D492F-59CA-F899-3D41-5F289F4FAAE4}"/>
          </ac:spMkLst>
        </pc:spChg>
        <pc:spChg chg="add mod">
          <ac:chgData name="Benita  Anandraj" userId="69235f29-2f69-4f29-aece-4a0fd1dc05c7" providerId="ADAL" clId="{67A6D535-83FD-4F52-B2E2-3E77FBA6167F}" dt="2024-05-10T06:45:13.409" v="307"/>
          <ac:spMkLst>
            <pc:docMk/>
            <pc:sldMk cId="1265905457" sldId="2130"/>
            <ac:spMk id="10" creationId="{8C86A1A0-27AA-CD2F-B2A7-0C314C74D2D7}"/>
          </ac:spMkLst>
        </pc:spChg>
        <pc:spChg chg="add mod">
          <ac:chgData name="Benita  Anandraj" userId="69235f29-2f69-4f29-aece-4a0fd1dc05c7" providerId="ADAL" clId="{67A6D535-83FD-4F52-B2E2-3E77FBA6167F}" dt="2024-05-10T06:45:13.409" v="307"/>
          <ac:spMkLst>
            <pc:docMk/>
            <pc:sldMk cId="1265905457" sldId="2130"/>
            <ac:spMk id="11" creationId="{6F0DBF71-478D-02B8-41E2-F6E0D639EDED}"/>
          </ac:spMkLst>
        </pc:spChg>
        <pc:spChg chg="add mod">
          <ac:chgData name="Benita  Anandraj" userId="69235f29-2f69-4f29-aece-4a0fd1dc05c7" providerId="ADAL" clId="{67A6D535-83FD-4F52-B2E2-3E77FBA6167F}" dt="2024-05-10T06:45:13.409" v="307"/>
          <ac:spMkLst>
            <pc:docMk/>
            <pc:sldMk cId="1265905457" sldId="2130"/>
            <ac:spMk id="12" creationId="{64E90982-2995-4D15-FBBC-28A6431537C7}"/>
          </ac:spMkLst>
        </pc:spChg>
        <pc:spChg chg="add mod">
          <ac:chgData name="Benita  Anandraj" userId="69235f29-2f69-4f29-aece-4a0fd1dc05c7" providerId="ADAL" clId="{67A6D535-83FD-4F52-B2E2-3E77FBA6167F}" dt="2024-05-10T06:45:13.409" v="307"/>
          <ac:spMkLst>
            <pc:docMk/>
            <pc:sldMk cId="1265905457" sldId="2130"/>
            <ac:spMk id="13" creationId="{50F5EF29-5BF5-606E-1EB5-B16CB8105C12}"/>
          </ac:spMkLst>
        </pc:spChg>
        <pc:spChg chg="add mod">
          <ac:chgData name="Benita  Anandraj" userId="69235f29-2f69-4f29-aece-4a0fd1dc05c7" providerId="ADAL" clId="{67A6D535-83FD-4F52-B2E2-3E77FBA6167F}" dt="2024-05-10T06:45:13.409" v="307"/>
          <ac:spMkLst>
            <pc:docMk/>
            <pc:sldMk cId="1265905457" sldId="2130"/>
            <ac:spMk id="14" creationId="{D44ECC17-AFDD-41C1-FE18-15119F8D0EDA}"/>
          </ac:spMkLst>
        </pc:spChg>
        <pc:spChg chg="add mod">
          <ac:chgData name="Benita  Anandraj" userId="69235f29-2f69-4f29-aece-4a0fd1dc05c7" providerId="ADAL" clId="{67A6D535-83FD-4F52-B2E2-3E77FBA6167F}" dt="2024-05-10T06:45:13.409" v="307"/>
          <ac:spMkLst>
            <pc:docMk/>
            <pc:sldMk cId="1265905457" sldId="2130"/>
            <ac:spMk id="15" creationId="{EB192840-25D6-811B-2B64-11501C776C16}"/>
          </ac:spMkLst>
        </pc:spChg>
        <pc:spChg chg="add mod">
          <ac:chgData name="Benita  Anandraj" userId="69235f29-2f69-4f29-aece-4a0fd1dc05c7" providerId="ADAL" clId="{67A6D535-83FD-4F52-B2E2-3E77FBA6167F}" dt="2024-05-10T06:45:13.409" v="307"/>
          <ac:spMkLst>
            <pc:docMk/>
            <pc:sldMk cId="1265905457" sldId="2130"/>
            <ac:spMk id="16" creationId="{A22CBF79-C3AE-15E1-C998-5C587CD30D83}"/>
          </ac:spMkLst>
        </pc:spChg>
        <pc:spChg chg="add mod">
          <ac:chgData name="Benita  Anandraj" userId="69235f29-2f69-4f29-aece-4a0fd1dc05c7" providerId="ADAL" clId="{67A6D535-83FD-4F52-B2E2-3E77FBA6167F}" dt="2024-05-10T06:45:13.409" v="307"/>
          <ac:spMkLst>
            <pc:docMk/>
            <pc:sldMk cId="1265905457" sldId="2130"/>
            <ac:spMk id="17" creationId="{861D791B-7CE7-03BE-F4C8-B9BE3C36CA93}"/>
          </ac:spMkLst>
        </pc:spChg>
        <pc:spChg chg="add mod">
          <ac:chgData name="Benita  Anandraj" userId="69235f29-2f69-4f29-aece-4a0fd1dc05c7" providerId="ADAL" clId="{67A6D535-83FD-4F52-B2E2-3E77FBA6167F}" dt="2024-05-10T06:45:13.409" v="307"/>
          <ac:spMkLst>
            <pc:docMk/>
            <pc:sldMk cId="1265905457" sldId="2130"/>
            <ac:spMk id="18" creationId="{37FA83EA-3600-98A8-DCC3-25588CADC919}"/>
          </ac:spMkLst>
        </pc:spChg>
        <pc:spChg chg="add mod">
          <ac:chgData name="Benita  Anandraj" userId="69235f29-2f69-4f29-aece-4a0fd1dc05c7" providerId="ADAL" clId="{67A6D535-83FD-4F52-B2E2-3E77FBA6167F}" dt="2024-05-10T06:45:13.409" v="307"/>
          <ac:spMkLst>
            <pc:docMk/>
            <pc:sldMk cId="1265905457" sldId="2130"/>
            <ac:spMk id="19" creationId="{3B1A41A0-5DCF-1EDC-DA49-11953797E04F}"/>
          </ac:spMkLst>
        </pc:spChg>
        <pc:spChg chg="add mod">
          <ac:chgData name="Benita  Anandraj" userId="69235f29-2f69-4f29-aece-4a0fd1dc05c7" providerId="ADAL" clId="{67A6D535-83FD-4F52-B2E2-3E77FBA6167F}" dt="2024-05-10T06:45:13.409" v="307"/>
          <ac:spMkLst>
            <pc:docMk/>
            <pc:sldMk cId="1265905457" sldId="2130"/>
            <ac:spMk id="20" creationId="{9AE59AD3-66D6-30EB-71B1-E901598BFEC9}"/>
          </ac:spMkLst>
        </pc:spChg>
        <pc:spChg chg="add mod">
          <ac:chgData name="Benita  Anandraj" userId="69235f29-2f69-4f29-aece-4a0fd1dc05c7" providerId="ADAL" clId="{67A6D535-83FD-4F52-B2E2-3E77FBA6167F}" dt="2024-05-10T06:45:13.409" v="307"/>
          <ac:spMkLst>
            <pc:docMk/>
            <pc:sldMk cId="1265905457" sldId="2130"/>
            <ac:spMk id="21" creationId="{AED3CCC1-A223-15D3-B6A5-5C52F59790B7}"/>
          </ac:spMkLst>
        </pc:spChg>
        <pc:cxnChg chg="add mod">
          <ac:chgData name="Benita  Anandraj" userId="69235f29-2f69-4f29-aece-4a0fd1dc05c7" providerId="ADAL" clId="{67A6D535-83FD-4F52-B2E2-3E77FBA6167F}" dt="2024-05-13T11:51:12.280" v="2540" actId="1035"/>
          <ac:cxnSpMkLst>
            <pc:docMk/>
            <pc:sldMk cId="1265905457" sldId="2130"/>
            <ac:cxnSpMk id="22" creationId="{EC808EF5-5053-08B0-B810-88FC15C1C3E2}"/>
          </ac:cxnSpMkLst>
        </pc:cxnChg>
        <pc:cxnChg chg="add mod">
          <ac:chgData name="Benita  Anandraj" userId="69235f29-2f69-4f29-aece-4a0fd1dc05c7" providerId="ADAL" clId="{67A6D535-83FD-4F52-B2E2-3E77FBA6167F}" dt="2024-05-10T06:45:13.409" v="307"/>
          <ac:cxnSpMkLst>
            <pc:docMk/>
            <pc:sldMk cId="1265905457" sldId="2130"/>
            <ac:cxnSpMk id="23" creationId="{494BC8E1-B8BA-94E8-87A5-9B4B3B72A3D0}"/>
          </ac:cxnSpMkLst>
        </pc:cxnChg>
        <pc:cxnChg chg="add mod">
          <ac:chgData name="Benita  Anandraj" userId="69235f29-2f69-4f29-aece-4a0fd1dc05c7" providerId="ADAL" clId="{67A6D535-83FD-4F52-B2E2-3E77FBA6167F}" dt="2024-05-10T06:45:13.409" v="307"/>
          <ac:cxnSpMkLst>
            <pc:docMk/>
            <pc:sldMk cId="1265905457" sldId="2130"/>
            <ac:cxnSpMk id="24" creationId="{907D14AE-3BA7-712A-4627-4B7C831C765D}"/>
          </ac:cxnSpMkLst>
        </pc:cxnChg>
        <pc:cxnChg chg="add mod">
          <ac:chgData name="Benita  Anandraj" userId="69235f29-2f69-4f29-aece-4a0fd1dc05c7" providerId="ADAL" clId="{67A6D535-83FD-4F52-B2E2-3E77FBA6167F}" dt="2024-05-13T11:51:17.719" v="2541" actId="1035"/>
          <ac:cxnSpMkLst>
            <pc:docMk/>
            <pc:sldMk cId="1265905457" sldId="2130"/>
            <ac:cxnSpMk id="25" creationId="{B1B226F6-819B-A967-6095-A79D8F36EFF2}"/>
          </ac:cxnSpMkLst>
        </pc:cxnChg>
        <pc:cxnChg chg="add mod">
          <ac:chgData name="Benita  Anandraj" userId="69235f29-2f69-4f29-aece-4a0fd1dc05c7" providerId="ADAL" clId="{67A6D535-83FD-4F52-B2E2-3E77FBA6167F}" dt="2024-05-13T11:51:33.005" v="2545" actId="1035"/>
          <ac:cxnSpMkLst>
            <pc:docMk/>
            <pc:sldMk cId="1265905457" sldId="2130"/>
            <ac:cxnSpMk id="26" creationId="{472978A5-6552-9175-67E8-365A0C32AE53}"/>
          </ac:cxnSpMkLst>
        </pc:cxnChg>
        <pc:cxnChg chg="add mod">
          <ac:chgData name="Benita  Anandraj" userId="69235f29-2f69-4f29-aece-4a0fd1dc05c7" providerId="ADAL" clId="{67A6D535-83FD-4F52-B2E2-3E77FBA6167F}" dt="2024-05-10T06:45:13.409" v="307"/>
          <ac:cxnSpMkLst>
            <pc:docMk/>
            <pc:sldMk cId="1265905457" sldId="2130"/>
            <ac:cxnSpMk id="27" creationId="{DAD1930A-CFA5-8D53-B4DE-F82014A2D141}"/>
          </ac:cxnSpMkLst>
        </pc:cxnChg>
        <pc:cxnChg chg="add mod">
          <ac:chgData name="Benita  Anandraj" userId="69235f29-2f69-4f29-aece-4a0fd1dc05c7" providerId="ADAL" clId="{67A6D535-83FD-4F52-B2E2-3E77FBA6167F}" dt="2024-05-10T06:45:13.409" v="307"/>
          <ac:cxnSpMkLst>
            <pc:docMk/>
            <pc:sldMk cId="1265905457" sldId="2130"/>
            <ac:cxnSpMk id="28" creationId="{D205D325-1F0F-74AD-E718-D639A7324BC9}"/>
          </ac:cxnSpMkLst>
        </pc:cxnChg>
        <pc:cxnChg chg="add mod">
          <ac:chgData name="Benita  Anandraj" userId="69235f29-2f69-4f29-aece-4a0fd1dc05c7" providerId="ADAL" clId="{67A6D535-83FD-4F52-B2E2-3E77FBA6167F}" dt="2024-05-10T06:45:13.409" v="307"/>
          <ac:cxnSpMkLst>
            <pc:docMk/>
            <pc:sldMk cId="1265905457" sldId="2130"/>
            <ac:cxnSpMk id="29" creationId="{B83CDFC6-7E13-280A-CAC7-7CEC7545BB16}"/>
          </ac:cxnSpMkLst>
        </pc:cxnChg>
        <pc:cxnChg chg="add mod">
          <ac:chgData name="Benita  Anandraj" userId="69235f29-2f69-4f29-aece-4a0fd1dc05c7" providerId="ADAL" clId="{67A6D535-83FD-4F52-B2E2-3E77FBA6167F}" dt="2024-05-10T06:45:13.409" v="307"/>
          <ac:cxnSpMkLst>
            <pc:docMk/>
            <pc:sldMk cId="1265905457" sldId="2130"/>
            <ac:cxnSpMk id="30" creationId="{1A5CC409-C675-E10C-2091-CC0C0E92D900}"/>
          </ac:cxnSpMkLst>
        </pc:cxnChg>
        <pc:cxnChg chg="add mod">
          <ac:chgData name="Benita  Anandraj" userId="69235f29-2f69-4f29-aece-4a0fd1dc05c7" providerId="ADAL" clId="{67A6D535-83FD-4F52-B2E2-3E77FBA6167F}" dt="2024-05-10T06:45:13.409" v="307"/>
          <ac:cxnSpMkLst>
            <pc:docMk/>
            <pc:sldMk cId="1265905457" sldId="2130"/>
            <ac:cxnSpMk id="31" creationId="{49BB95BC-E5F0-6EB8-A8A1-C16A1744A84F}"/>
          </ac:cxnSpMkLst>
        </pc:cxnChg>
        <pc:cxnChg chg="add mod">
          <ac:chgData name="Benita  Anandraj" userId="69235f29-2f69-4f29-aece-4a0fd1dc05c7" providerId="ADAL" clId="{67A6D535-83FD-4F52-B2E2-3E77FBA6167F}" dt="2024-05-10T06:45:13.409" v="307"/>
          <ac:cxnSpMkLst>
            <pc:docMk/>
            <pc:sldMk cId="1265905457" sldId="2130"/>
            <ac:cxnSpMk id="32" creationId="{E3F32035-83DC-A365-08B8-6A0692D0A1C6}"/>
          </ac:cxnSpMkLst>
        </pc:cxnChg>
        <pc:cxnChg chg="add mod">
          <ac:chgData name="Benita  Anandraj" userId="69235f29-2f69-4f29-aece-4a0fd1dc05c7" providerId="ADAL" clId="{67A6D535-83FD-4F52-B2E2-3E77FBA6167F}" dt="2024-05-10T06:45:13.409" v="307"/>
          <ac:cxnSpMkLst>
            <pc:docMk/>
            <pc:sldMk cId="1265905457" sldId="2130"/>
            <ac:cxnSpMk id="33" creationId="{0F4909B7-A458-2992-B888-DA0A7CFD071D}"/>
          </ac:cxnSpMkLst>
        </pc:cxnChg>
        <pc:cxnChg chg="add mod">
          <ac:chgData name="Benita  Anandraj" userId="69235f29-2f69-4f29-aece-4a0fd1dc05c7" providerId="ADAL" clId="{67A6D535-83FD-4F52-B2E2-3E77FBA6167F}" dt="2024-05-13T11:51:36.917" v="2547" actId="1036"/>
          <ac:cxnSpMkLst>
            <pc:docMk/>
            <pc:sldMk cId="1265905457" sldId="2130"/>
            <ac:cxnSpMk id="34" creationId="{7B4130D8-B169-5FB2-8456-7A60AF059FEA}"/>
          </ac:cxnSpMkLst>
        </pc:cxnChg>
        <pc:cxnChg chg="add mod">
          <ac:chgData name="Benita  Anandraj" userId="69235f29-2f69-4f29-aece-4a0fd1dc05c7" providerId="ADAL" clId="{67A6D535-83FD-4F52-B2E2-3E77FBA6167F}" dt="2024-05-10T06:45:13.409" v="307"/>
          <ac:cxnSpMkLst>
            <pc:docMk/>
            <pc:sldMk cId="1265905457" sldId="2130"/>
            <ac:cxnSpMk id="35" creationId="{995A98D6-C253-54D1-25DF-F38E30ADB4D3}"/>
          </ac:cxnSpMkLst>
        </pc:cxnChg>
        <pc:cxnChg chg="add mod">
          <ac:chgData name="Benita  Anandraj" userId="69235f29-2f69-4f29-aece-4a0fd1dc05c7" providerId="ADAL" clId="{67A6D535-83FD-4F52-B2E2-3E77FBA6167F}" dt="2024-05-10T06:45:13.409" v="307"/>
          <ac:cxnSpMkLst>
            <pc:docMk/>
            <pc:sldMk cId="1265905457" sldId="2130"/>
            <ac:cxnSpMk id="36" creationId="{C4A29DD3-773D-1F42-4B07-93FCC590210E}"/>
          </ac:cxnSpMkLst>
        </pc:cxnChg>
        <pc:cxnChg chg="add mod">
          <ac:chgData name="Benita  Anandraj" userId="69235f29-2f69-4f29-aece-4a0fd1dc05c7" providerId="ADAL" clId="{67A6D535-83FD-4F52-B2E2-3E77FBA6167F}" dt="2024-05-10T06:45:13.409" v="307"/>
          <ac:cxnSpMkLst>
            <pc:docMk/>
            <pc:sldMk cId="1265905457" sldId="2130"/>
            <ac:cxnSpMk id="37" creationId="{502949E0-3D07-DCF2-994B-51E6ED3B1B3F}"/>
          </ac:cxnSpMkLst>
        </pc:cxnChg>
        <pc:cxnChg chg="add mod">
          <ac:chgData name="Benita  Anandraj" userId="69235f29-2f69-4f29-aece-4a0fd1dc05c7" providerId="ADAL" clId="{67A6D535-83FD-4F52-B2E2-3E77FBA6167F}" dt="2024-05-10T06:45:13.409" v="307"/>
          <ac:cxnSpMkLst>
            <pc:docMk/>
            <pc:sldMk cId="1265905457" sldId="2130"/>
            <ac:cxnSpMk id="38" creationId="{992881B7-8BAE-FA55-5EF8-6DACEDA48329}"/>
          </ac:cxnSpMkLst>
        </pc:cxnChg>
        <pc:cxnChg chg="add mod">
          <ac:chgData name="Benita  Anandraj" userId="69235f29-2f69-4f29-aece-4a0fd1dc05c7" providerId="ADAL" clId="{67A6D535-83FD-4F52-B2E2-3E77FBA6167F}" dt="2024-05-10T06:45:13.409" v="307"/>
          <ac:cxnSpMkLst>
            <pc:docMk/>
            <pc:sldMk cId="1265905457" sldId="2130"/>
            <ac:cxnSpMk id="39" creationId="{3A3DAAE5-40C9-9DA4-59C6-8C2D8C37AF9C}"/>
          </ac:cxnSpMkLst>
        </pc:cxnChg>
        <pc:cxnChg chg="add mod">
          <ac:chgData name="Benita  Anandraj" userId="69235f29-2f69-4f29-aece-4a0fd1dc05c7" providerId="ADAL" clId="{67A6D535-83FD-4F52-B2E2-3E77FBA6167F}" dt="2024-05-10T06:45:13.409" v="307"/>
          <ac:cxnSpMkLst>
            <pc:docMk/>
            <pc:sldMk cId="1265905457" sldId="2130"/>
            <ac:cxnSpMk id="40" creationId="{DC2C3EE4-608C-B8B7-AE32-5FCE17D945AA}"/>
          </ac:cxnSpMkLst>
        </pc:cxnChg>
        <pc:cxnChg chg="add mod">
          <ac:chgData name="Benita  Anandraj" userId="69235f29-2f69-4f29-aece-4a0fd1dc05c7" providerId="ADAL" clId="{67A6D535-83FD-4F52-B2E2-3E77FBA6167F}" dt="2024-05-10T06:45:13.409" v="307"/>
          <ac:cxnSpMkLst>
            <pc:docMk/>
            <pc:sldMk cId="1265905457" sldId="2130"/>
            <ac:cxnSpMk id="41" creationId="{547DEE47-B857-47E5-191A-CCCF6CE304F6}"/>
          </ac:cxnSpMkLst>
        </pc:cxnChg>
        <pc:cxnChg chg="add mod">
          <ac:chgData name="Benita  Anandraj" userId="69235f29-2f69-4f29-aece-4a0fd1dc05c7" providerId="ADAL" clId="{67A6D535-83FD-4F52-B2E2-3E77FBA6167F}" dt="2024-05-10T06:45:13.409" v="307"/>
          <ac:cxnSpMkLst>
            <pc:docMk/>
            <pc:sldMk cId="1265905457" sldId="2130"/>
            <ac:cxnSpMk id="42" creationId="{12117C84-76E5-6CFE-4AE2-8181B1469602}"/>
          </ac:cxnSpMkLst>
        </pc:cxnChg>
        <pc:cxnChg chg="add mod">
          <ac:chgData name="Benita  Anandraj" userId="69235f29-2f69-4f29-aece-4a0fd1dc05c7" providerId="ADAL" clId="{67A6D535-83FD-4F52-B2E2-3E77FBA6167F}" dt="2024-05-10T06:45:13.409" v="307"/>
          <ac:cxnSpMkLst>
            <pc:docMk/>
            <pc:sldMk cId="1265905457" sldId="2130"/>
            <ac:cxnSpMk id="43" creationId="{0DC2A7C2-060D-8EC2-E09C-F5F92A305FD5}"/>
          </ac:cxnSpMkLst>
        </pc:cxnChg>
      </pc:sldChg>
      <pc:sldChg chg="modSp add mod ord modAnim">
        <pc:chgData name="Benita  Anandraj" userId="69235f29-2f69-4f29-aece-4a0fd1dc05c7" providerId="ADAL" clId="{67A6D535-83FD-4F52-B2E2-3E77FBA6167F}" dt="2024-05-13T04:19:47.061" v="2181"/>
        <pc:sldMkLst>
          <pc:docMk/>
          <pc:sldMk cId="2943570515" sldId="2131"/>
        </pc:sldMkLst>
        <pc:spChg chg="mod">
          <ac:chgData name="Benita  Anandraj" userId="69235f29-2f69-4f29-aece-4a0fd1dc05c7" providerId="ADAL" clId="{67A6D535-83FD-4F52-B2E2-3E77FBA6167F}" dt="2024-05-10T06:46:23.797" v="314"/>
          <ac:spMkLst>
            <pc:docMk/>
            <pc:sldMk cId="2943570515" sldId="2131"/>
            <ac:spMk id="2" creationId="{6B2E2D97-3731-AA96-3812-934AA53FC598}"/>
          </ac:spMkLst>
        </pc:spChg>
        <pc:spChg chg="mod">
          <ac:chgData name="Benita  Anandraj" userId="69235f29-2f69-4f29-aece-4a0fd1dc05c7" providerId="ADAL" clId="{67A6D535-83FD-4F52-B2E2-3E77FBA6167F}" dt="2024-05-13T04:19:47.061" v="2181"/>
          <ac:spMkLst>
            <pc:docMk/>
            <pc:sldMk cId="2943570515" sldId="2131"/>
            <ac:spMk id="3" creationId="{9EF79992-1020-B2FE-ED1A-D65283CACB68}"/>
          </ac:spMkLst>
        </pc:spChg>
      </pc:sldChg>
      <pc:sldChg chg="addSp modSp add mod modAnim">
        <pc:chgData name="Benita  Anandraj" userId="69235f29-2f69-4f29-aece-4a0fd1dc05c7" providerId="ADAL" clId="{67A6D535-83FD-4F52-B2E2-3E77FBA6167F}" dt="2024-05-13T04:19:49.413" v="2182"/>
        <pc:sldMkLst>
          <pc:docMk/>
          <pc:sldMk cId="490185466" sldId="2132"/>
        </pc:sldMkLst>
        <pc:spChg chg="mod">
          <ac:chgData name="Benita  Anandraj" userId="69235f29-2f69-4f29-aece-4a0fd1dc05c7" providerId="ADAL" clId="{67A6D535-83FD-4F52-B2E2-3E77FBA6167F}" dt="2024-05-10T06:46:40.481" v="317"/>
          <ac:spMkLst>
            <pc:docMk/>
            <pc:sldMk cId="490185466" sldId="2132"/>
            <ac:spMk id="2" creationId="{6B2E2D97-3731-AA96-3812-934AA53FC598}"/>
          </ac:spMkLst>
        </pc:spChg>
        <pc:spChg chg="mod">
          <ac:chgData name="Benita  Anandraj" userId="69235f29-2f69-4f29-aece-4a0fd1dc05c7" providerId="ADAL" clId="{67A6D535-83FD-4F52-B2E2-3E77FBA6167F}" dt="2024-05-13T04:19:49.413" v="2182"/>
          <ac:spMkLst>
            <pc:docMk/>
            <pc:sldMk cId="490185466" sldId="2132"/>
            <ac:spMk id="3" creationId="{9EF79992-1020-B2FE-ED1A-D65283CACB68}"/>
          </ac:spMkLst>
        </pc:spChg>
        <pc:spChg chg="mod">
          <ac:chgData name="Benita  Anandraj" userId="69235f29-2f69-4f29-aece-4a0fd1dc05c7" providerId="ADAL" clId="{67A6D535-83FD-4F52-B2E2-3E77FBA6167F}" dt="2024-05-10T06:46:56.836" v="318"/>
          <ac:spMkLst>
            <pc:docMk/>
            <pc:sldMk cId="490185466" sldId="2132"/>
            <ac:spMk id="10" creationId="{2A38D55D-F2E2-52EC-6F5B-27340965E3B4}"/>
          </ac:spMkLst>
        </pc:spChg>
        <pc:spChg chg="mod">
          <ac:chgData name="Benita  Anandraj" userId="69235f29-2f69-4f29-aece-4a0fd1dc05c7" providerId="ADAL" clId="{67A6D535-83FD-4F52-B2E2-3E77FBA6167F}" dt="2024-05-10T06:46:56.836" v="318"/>
          <ac:spMkLst>
            <pc:docMk/>
            <pc:sldMk cId="490185466" sldId="2132"/>
            <ac:spMk id="11" creationId="{930AE9DC-9970-93E3-91E8-728C4A015879}"/>
          </ac:spMkLst>
        </pc:spChg>
        <pc:spChg chg="mod">
          <ac:chgData name="Benita  Anandraj" userId="69235f29-2f69-4f29-aece-4a0fd1dc05c7" providerId="ADAL" clId="{67A6D535-83FD-4F52-B2E2-3E77FBA6167F}" dt="2024-05-10T06:46:56.836" v="318"/>
          <ac:spMkLst>
            <pc:docMk/>
            <pc:sldMk cId="490185466" sldId="2132"/>
            <ac:spMk id="12" creationId="{2D8BAE4F-7A8A-1BEF-002F-04B46311E4DD}"/>
          </ac:spMkLst>
        </pc:spChg>
        <pc:spChg chg="mod">
          <ac:chgData name="Benita  Anandraj" userId="69235f29-2f69-4f29-aece-4a0fd1dc05c7" providerId="ADAL" clId="{67A6D535-83FD-4F52-B2E2-3E77FBA6167F}" dt="2024-05-10T06:46:56.836" v="318"/>
          <ac:spMkLst>
            <pc:docMk/>
            <pc:sldMk cId="490185466" sldId="2132"/>
            <ac:spMk id="13" creationId="{39134658-921C-E320-251D-9B2E374AF7B2}"/>
          </ac:spMkLst>
        </pc:spChg>
        <pc:spChg chg="mod">
          <ac:chgData name="Benita  Anandraj" userId="69235f29-2f69-4f29-aece-4a0fd1dc05c7" providerId="ADAL" clId="{67A6D535-83FD-4F52-B2E2-3E77FBA6167F}" dt="2024-05-10T06:46:56.836" v="318"/>
          <ac:spMkLst>
            <pc:docMk/>
            <pc:sldMk cId="490185466" sldId="2132"/>
            <ac:spMk id="14" creationId="{EBC1A2C0-9FC9-DEE8-5A7C-960E5CAF8A27}"/>
          </ac:spMkLst>
        </pc:spChg>
        <pc:spChg chg="mod">
          <ac:chgData name="Benita  Anandraj" userId="69235f29-2f69-4f29-aece-4a0fd1dc05c7" providerId="ADAL" clId="{67A6D535-83FD-4F52-B2E2-3E77FBA6167F}" dt="2024-05-10T06:46:56.836" v="318"/>
          <ac:spMkLst>
            <pc:docMk/>
            <pc:sldMk cId="490185466" sldId="2132"/>
            <ac:spMk id="15" creationId="{57D8A6B9-F190-5C97-40CC-1BCD4CFB310A}"/>
          </ac:spMkLst>
        </pc:spChg>
        <pc:spChg chg="mod">
          <ac:chgData name="Benita  Anandraj" userId="69235f29-2f69-4f29-aece-4a0fd1dc05c7" providerId="ADAL" clId="{67A6D535-83FD-4F52-B2E2-3E77FBA6167F}" dt="2024-05-10T06:46:56.836" v="318"/>
          <ac:spMkLst>
            <pc:docMk/>
            <pc:sldMk cId="490185466" sldId="2132"/>
            <ac:spMk id="16" creationId="{8E0A8D7D-E415-5283-2FF9-2DE92E56B893}"/>
          </ac:spMkLst>
        </pc:spChg>
        <pc:spChg chg="add mod">
          <ac:chgData name="Benita  Anandraj" userId="69235f29-2f69-4f29-aece-4a0fd1dc05c7" providerId="ADAL" clId="{67A6D535-83FD-4F52-B2E2-3E77FBA6167F}" dt="2024-05-10T06:47:03.355" v="319" actId="20577"/>
          <ac:spMkLst>
            <pc:docMk/>
            <pc:sldMk cId="490185466" sldId="2132"/>
            <ac:spMk id="18" creationId="{D4032D26-F7ED-D243-1457-25C7E321EBCE}"/>
          </ac:spMkLst>
        </pc:spChg>
        <pc:grpChg chg="add mod">
          <ac:chgData name="Benita  Anandraj" userId="69235f29-2f69-4f29-aece-4a0fd1dc05c7" providerId="ADAL" clId="{67A6D535-83FD-4F52-B2E2-3E77FBA6167F}" dt="2024-05-10T06:46:56.836" v="318"/>
          <ac:grpSpMkLst>
            <pc:docMk/>
            <pc:sldMk cId="490185466" sldId="2132"/>
            <ac:grpSpMk id="7" creationId="{8D608041-7B0D-5322-C873-8AAF1BEE7AB8}"/>
          </ac:grpSpMkLst>
        </pc:grpChg>
        <pc:grpChg chg="mod">
          <ac:chgData name="Benita  Anandraj" userId="69235f29-2f69-4f29-aece-4a0fd1dc05c7" providerId="ADAL" clId="{67A6D535-83FD-4F52-B2E2-3E77FBA6167F}" dt="2024-05-10T06:46:56.836" v="318"/>
          <ac:grpSpMkLst>
            <pc:docMk/>
            <pc:sldMk cId="490185466" sldId="2132"/>
            <ac:grpSpMk id="9" creationId="{C9F7D580-553D-9853-A09D-BF31F141B9E9}"/>
          </ac:grpSpMkLst>
        </pc:grpChg>
        <pc:picChg chg="mod">
          <ac:chgData name="Benita  Anandraj" userId="69235f29-2f69-4f29-aece-4a0fd1dc05c7" providerId="ADAL" clId="{67A6D535-83FD-4F52-B2E2-3E77FBA6167F}" dt="2024-05-10T06:46:56.836" v="318"/>
          <ac:picMkLst>
            <pc:docMk/>
            <pc:sldMk cId="490185466" sldId="2132"/>
            <ac:picMk id="8" creationId="{44AD1568-E80F-861A-7DEC-3F6425BD025F}"/>
          </ac:picMkLst>
        </pc:picChg>
        <pc:picChg chg="add mod">
          <ac:chgData name="Benita  Anandraj" userId="69235f29-2f69-4f29-aece-4a0fd1dc05c7" providerId="ADAL" clId="{67A6D535-83FD-4F52-B2E2-3E77FBA6167F}" dt="2024-05-10T06:46:56.836" v="318"/>
          <ac:picMkLst>
            <pc:docMk/>
            <pc:sldMk cId="490185466" sldId="2132"/>
            <ac:picMk id="17" creationId="{3F663B3E-E9F0-8D39-1058-F136C3790BAC}"/>
          </ac:picMkLst>
        </pc:picChg>
      </pc:sldChg>
      <pc:sldChg chg="addSp modSp add mod ord modAnim">
        <pc:chgData name="Benita  Anandraj" userId="69235f29-2f69-4f29-aece-4a0fd1dc05c7" providerId="ADAL" clId="{67A6D535-83FD-4F52-B2E2-3E77FBA6167F}" dt="2024-05-13T04:19:51.531" v="2183"/>
        <pc:sldMkLst>
          <pc:docMk/>
          <pc:sldMk cId="87802204" sldId="2133"/>
        </pc:sldMkLst>
        <pc:spChg chg="mod">
          <ac:chgData name="Benita  Anandraj" userId="69235f29-2f69-4f29-aece-4a0fd1dc05c7" providerId="ADAL" clId="{67A6D535-83FD-4F52-B2E2-3E77FBA6167F}" dt="2024-05-10T06:47:20.513" v="324"/>
          <ac:spMkLst>
            <pc:docMk/>
            <pc:sldMk cId="87802204" sldId="2133"/>
            <ac:spMk id="2" creationId="{6B2E2D97-3731-AA96-3812-934AA53FC598}"/>
          </ac:spMkLst>
        </pc:spChg>
        <pc:spChg chg="mod">
          <ac:chgData name="Benita  Anandraj" userId="69235f29-2f69-4f29-aece-4a0fd1dc05c7" providerId="ADAL" clId="{67A6D535-83FD-4F52-B2E2-3E77FBA6167F}" dt="2024-05-13T04:19:51.531" v="2183"/>
          <ac:spMkLst>
            <pc:docMk/>
            <pc:sldMk cId="87802204" sldId="2133"/>
            <ac:spMk id="3" creationId="{9EF79992-1020-B2FE-ED1A-D65283CACB68}"/>
          </ac:spMkLst>
        </pc:spChg>
        <pc:spChg chg="add mod">
          <ac:chgData name="Benita  Anandraj" userId="69235f29-2f69-4f29-aece-4a0fd1dc05c7" providerId="ADAL" clId="{67A6D535-83FD-4F52-B2E2-3E77FBA6167F}" dt="2024-05-10T06:47:30.777" v="325"/>
          <ac:spMkLst>
            <pc:docMk/>
            <pc:sldMk cId="87802204" sldId="2133"/>
            <ac:spMk id="9" creationId="{8B67D9CD-4AD4-3EAB-3F4B-10B7BE6FABE8}"/>
          </ac:spMkLst>
        </pc:spChg>
        <pc:spChg chg="add mod">
          <ac:chgData name="Benita  Anandraj" userId="69235f29-2f69-4f29-aece-4a0fd1dc05c7" providerId="ADAL" clId="{67A6D535-83FD-4F52-B2E2-3E77FBA6167F}" dt="2024-05-10T06:47:30.777" v="325"/>
          <ac:spMkLst>
            <pc:docMk/>
            <pc:sldMk cId="87802204" sldId="2133"/>
            <ac:spMk id="10" creationId="{7D9F19B0-8C2D-4350-7380-4D9FC42D27B7}"/>
          </ac:spMkLst>
        </pc:spChg>
        <pc:picChg chg="add mod">
          <ac:chgData name="Benita  Anandraj" userId="69235f29-2f69-4f29-aece-4a0fd1dc05c7" providerId="ADAL" clId="{67A6D535-83FD-4F52-B2E2-3E77FBA6167F}" dt="2024-05-10T06:47:40.460" v="356" actId="1037"/>
          <ac:picMkLst>
            <pc:docMk/>
            <pc:sldMk cId="87802204" sldId="2133"/>
            <ac:picMk id="7" creationId="{72C47E0C-9965-DBEA-C7F5-43B01BFC9722}"/>
          </ac:picMkLst>
        </pc:picChg>
        <pc:picChg chg="add mod">
          <ac:chgData name="Benita  Anandraj" userId="69235f29-2f69-4f29-aece-4a0fd1dc05c7" providerId="ADAL" clId="{67A6D535-83FD-4F52-B2E2-3E77FBA6167F}" dt="2024-05-10T06:47:44.364" v="367" actId="1037"/>
          <ac:picMkLst>
            <pc:docMk/>
            <pc:sldMk cId="87802204" sldId="2133"/>
            <ac:picMk id="8" creationId="{D4BDEAE2-4C08-AE6E-FCF0-8AD9D02DDA2E}"/>
          </ac:picMkLst>
        </pc:picChg>
      </pc:sldChg>
      <pc:sldChg chg="modSp add mod ord modAnim">
        <pc:chgData name="Benita  Anandraj" userId="69235f29-2f69-4f29-aece-4a0fd1dc05c7" providerId="ADAL" clId="{67A6D535-83FD-4F52-B2E2-3E77FBA6167F}" dt="2024-05-13T04:19:54.928" v="2184"/>
        <pc:sldMkLst>
          <pc:docMk/>
          <pc:sldMk cId="3006328226" sldId="2134"/>
        </pc:sldMkLst>
        <pc:spChg chg="mod">
          <ac:chgData name="Benita  Anandraj" userId="69235f29-2f69-4f29-aece-4a0fd1dc05c7" providerId="ADAL" clId="{67A6D535-83FD-4F52-B2E2-3E77FBA6167F}" dt="2024-05-10T06:48:48.880" v="384" actId="207"/>
          <ac:spMkLst>
            <pc:docMk/>
            <pc:sldMk cId="3006328226" sldId="2134"/>
            <ac:spMk id="2" creationId="{6B2E2D97-3731-AA96-3812-934AA53FC598}"/>
          </ac:spMkLst>
        </pc:spChg>
        <pc:spChg chg="mod">
          <ac:chgData name="Benita  Anandraj" userId="69235f29-2f69-4f29-aece-4a0fd1dc05c7" providerId="ADAL" clId="{67A6D535-83FD-4F52-B2E2-3E77FBA6167F}" dt="2024-05-13T04:19:54.928" v="2184"/>
          <ac:spMkLst>
            <pc:docMk/>
            <pc:sldMk cId="3006328226" sldId="2134"/>
            <ac:spMk id="3" creationId="{9EF79992-1020-B2FE-ED1A-D65283CACB68}"/>
          </ac:spMkLst>
        </pc:spChg>
      </pc:sldChg>
      <pc:sldChg chg="addSp modSp add mod modAnim">
        <pc:chgData name="Benita  Anandraj" userId="69235f29-2f69-4f29-aece-4a0fd1dc05c7" providerId="ADAL" clId="{67A6D535-83FD-4F52-B2E2-3E77FBA6167F}" dt="2024-05-13T04:19:57.239" v="2185"/>
        <pc:sldMkLst>
          <pc:docMk/>
          <pc:sldMk cId="2043528757" sldId="2135"/>
        </pc:sldMkLst>
        <pc:spChg chg="mod">
          <ac:chgData name="Benita  Anandraj" userId="69235f29-2f69-4f29-aece-4a0fd1dc05c7" providerId="ADAL" clId="{67A6D535-83FD-4F52-B2E2-3E77FBA6167F}" dt="2024-05-10T06:49:24.700" v="391" actId="20577"/>
          <ac:spMkLst>
            <pc:docMk/>
            <pc:sldMk cId="2043528757" sldId="2135"/>
            <ac:spMk id="2" creationId="{6B2E2D97-3731-AA96-3812-934AA53FC598}"/>
          </ac:spMkLst>
        </pc:spChg>
        <pc:spChg chg="mod">
          <ac:chgData name="Benita  Anandraj" userId="69235f29-2f69-4f29-aece-4a0fd1dc05c7" providerId="ADAL" clId="{67A6D535-83FD-4F52-B2E2-3E77FBA6167F}" dt="2024-05-13T04:19:57.239" v="2185"/>
          <ac:spMkLst>
            <pc:docMk/>
            <pc:sldMk cId="2043528757" sldId="2135"/>
            <ac:spMk id="3" creationId="{9EF79992-1020-B2FE-ED1A-D65283CACB68}"/>
          </ac:spMkLst>
        </pc:spChg>
        <pc:spChg chg="add mod">
          <ac:chgData name="Benita  Anandraj" userId="69235f29-2f69-4f29-aece-4a0fd1dc05c7" providerId="ADAL" clId="{67A6D535-83FD-4F52-B2E2-3E77FBA6167F}" dt="2024-05-10T06:49:43.041" v="412" actId="1036"/>
          <ac:spMkLst>
            <pc:docMk/>
            <pc:sldMk cId="2043528757" sldId="2135"/>
            <ac:spMk id="7" creationId="{3EC6DE22-9C15-1C62-6D09-4A78B6AEA637}"/>
          </ac:spMkLst>
        </pc:spChg>
        <pc:spChg chg="add mod">
          <ac:chgData name="Benita  Anandraj" userId="69235f29-2f69-4f29-aece-4a0fd1dc05c7" providerId="ADAL" clId="{67A6D535-83FD-4F52-B2E2-3E77FBA6167F}" dt="2024-05-10T06:49:43.041" v="412" actId="1036"/>
          <ac:spMkLst>
            <pc:docMk/>
            <pc:sldMk cId="2043528757" sldId="2135"/>
            <ac:spMk id="8" creationId="{D4FE4EC1-EB66-AB19-442F-624D9187883C}"/>
          </ac:spMkLst>
        </pc:spChg>
      </pc:sldChg>
      <pc:sldChg chg="modSp add mod ord modAnim">
        <pc:chgData name="Benita  Anandraj" userId="69235f29-2f69-4f29-aece-4a0fd1dc05c7" providerId="ADAL" clId="{67A6D535-83FD-4F52-B2E2-3E77FBA6167F}" dt="2024-05-13T04:20:00.585" v="2186"/>
        <pc:sldMkLst>
          <pc:docMk/>
          <pc:sldMk cId="2650450905" sldId="2136"/>
        </pc:sldMkLst>
        <pc:spChg chg="mod">
          <ac:chgData name="Benita  Anandraj" userId="69235f29-2f69-4f29-aece-4a0fd1dc05c7" providerId="ADAL" clId="{67A6D535-83FD-4F52-B2E2-3E77FBA6167F}" dt="2024-05-10T06:50:16.166" v="422" actId="14100"/>
          <ac:spMkLst>
            <pc:docMk/>
            <pc:sldMk cId="2650450905" sldId="2136"/>
            <ac:spMk id="2" creationId="{6B2E2D97-3731-AA96-3812-934AA53FC598}"/>
          </ac:spMkLst>
        </pc:spChg>
        <pc:spChg chg="mod">
          <ac:chgData name="Benita  Anandraj" userId="69235f29-2f69-4f29-aece-4a0fd1dc05c7" providerId="ADAL" clId="{67A6D535-83FD-4F52-B2E2-3E77FBA6167F}" dt="2024-05-13T04:20:00.585" v="2186"/>
          <ac:spMkLst>
            <pc:docMk/>
            <pc:sldMk cId="2650450905" sldId="2136"/>
            <ac:spMk id="3" creationId="{9EF79992-1020-B2FE-ED1A-D65283CACB68}"/>
          </ac:spMkLst>
        </pc:spChg>
      </pc:sldChg>
      <pc:sldChg chg="addSp modSp new mod ord">
        <pc:chgData name="Benita  Anandraj" userId="69235f29-2f69-4f29-aece-4a0fd1dc05c7" providerId="ADAL" clId="{67A6D535-83FD-4F52-B2E2-3E77FBA6167F}" dt="2024-05-13T11:36:11.037" v="2350" actId="14100"/>
        <pc:sldMkLst>
          <pc:docMk/>
          <pc:sldMk cId="2164955686" sldId="2137"/>
        </pc:sldMkLst>
        <pc:spChg chg="mod">
          <ac:chgData name="Benita  Anandraj" userId="69235f29-2f69-4f29-aece-4a0fd1dc05c7" providerId="ADAL" clId="{67A6D535-83FD-4F52-B2E2-3E77FBA6167F}" dt="2024-05-13T11:36:11.037" v="2350" actId="14100"/>
          <ac:spMkLst>
            <pc:docMk/>
            <pc:sldMk cId="2164955686" sldId="2137"/>
            <ac:spMk id="2" creationId="{504D3066-6363-DB0F-59C7-65E0426CC184}"/>
          </ac:spMkLst>
        </pc:spChg>
        <pc:spChg chg="mod">
          <ac:chgData name="Benita  Anandraj" userId="69235f29-2f69-4f29-aece-4a0fd1dc05c7" providerId="ADAL" clId="{67A6D535-83FD-4F52-B2E2-3E77FBA6167F}" dt="2024-05-13T04:19:25.288" v="2174"/>
          <ac:spMkLst>
            <pc:docMk/>
            <pc:sldMk cId="2164955686" sldId="2137"/>
            <ac:spMk id="3" creationId="{3441BDF0-4EC8-A3D3-2228-18ABFC5587BA}"/>
          </ac:spMkLst>
        </pc:spChg>
        <pc:picChg chg="add mod">
          <ac:chgData name="Benita  Anandraj" userId="69235f29-2f69-4f29-aece-4a0fd1dc05c7" providerId="ADAL" clId="{67A6D535-83FD-4F52-B2E2-3E77FBA6167F}" dt="2024-05-13T11:32:34.821" v="2307" actId="1076"/>
          <ac:picMkLst>
            <pc:docMk/>
            <pc:sldMk cId="2164955686" sldId="2137"/>
            <ac:picMk id="2050" creationId="{6275B86F-6D88-217B-36C1-0C550DE37586}"/>
          </ac:picMkLst>
        </pc:picChg>
      </pc:sldChg>
      <pc:sldChg chg="modSp add del mod ord">
        <pc:chgData name="Benita  Anandraj" userId="69235f29-2f69-4f29-aece-4a0fd1dc05c7" providerId="ADAL" clId="{67A6D535-83FD-4F52-B2E2-3E77FBA6167F}" dt="2024-05-13T11:45:32.671" v="2505" actId="47"/>
        <pc:sldMkLst>
          <pc:docMk/>
          <pc:sldMk cId="2425964141" sldId="2138"/>
        </pc:sldMkLst>
        <pc:spChg chg="mod">
          <ac:chgData name="Benita  Anandraj" userId="69235f29-2f69-4f29-aece-4a0fd1dc05c7" providerId="ADAL" clId="{67A6D535-83FD-4F52-B2E2-3E77FBA6167F}" dt="2024-05-13T11:45:01.105" v="2498" actId="6549"/>
          <ac:spMkLst>
            <pc:docMk/>
            <pc:sldMk cId="2425964141" sldId="2138"/>
            <ac:spMk id="2" creationId="{504D3066-6363-DB0F-59C7-65E0426CC184}"/>
          </ac:spMkLst>
        </pc:spChg>
        <pc:spChg chg="mod">
          <ac:chgData name="Benita  Anandraj" userId="69235f29-2f69-4f29-aece-4a0fd1dc05c7" providerId="ADAL" clId="{67A6D535-83FD-4F52-B2E2-3E77FBA6167F}" dt="2024-05-13T04:20:08.491" v="2188"/>
          <ac:spMkLst>
            <pc:docMk/>
            <pc:sldMk cId="2425964141" sldId="2138"/>
            <ac:spMk id="3" creationId="{3441BDF0-4EC8-A3D3-2228-18ABFC5587BA}"/>
          </ac:spMkLst>
        </pc:spChg>
      </pc:sldChg>
      <pc:sldChg chg="modSp add mod ord modAnim">
        <pc:chgData name="Benita  Anandraj" userId="69235f29-2f69-4f29-aece-4a0fd1dc05c7" providerId="ADAL" clId="{67A6D535-83FD-4F52-B2E2-3E77FBA6167F}" dt="2024-05-13T04:03:11.619" v="1920" actId="113"/>
        <pc:sldMkLst>
          <pc:docMk/>
          <pc:sldMk cId="3715899559" sldId="2139"/>
        </pc:sldMkLst>
        <pc:spChg chg="mod">
          <ac:chgData name="Benita  Anandraj" userId="69235f29-2f69-4f29-aece-4a0fd1dc05c7" providerId="ADAL" clId="{67A6D535-83FD-4F52-B2E2-3E77FBA6167F}" dt="2024-05-13T04:03:11.619" v="1920" actId="113"/>
          <ac:spMkLst>
            <pc:docMk/>
            <pc:sldMk cId="3715899559" sldId="2139"/>
            <ac:spMk id="2" creationId="{66B52C3B-E14A-44ED-9F95-822EC9463FD6}"/>
          </ac:spMkLst>
        </pc:spChg>
        <pc:spChg chg="mod">
          <ac:chgData name="Benita  Anandraj" userId="69235f29-2f69-4f29-aece-4a0fd1dc05c7" providerId="ADAL" clId="{67A6D535-83FD-4F52-B2E2-3E77FBA6167F}" dt="2024-05-10T07:03:19.891" v="619" actId="20577"/>
          <ac:spMkLst>
            <pc:docMk/>
            <pc:sldMk cId="3715899559" sldId="2139"/>
            <ac:spMk id="4" creationId="{AB679DD6-BB4D-4DB2-858F-3D89BDEEACF9}"/>
          </ac:spMkLst>
        </pc:spChg>
      </pc:sldChg>
      <pc:sldChg chg="modSp add modAnim">
        <pc:chgData name="Benita  Anandraj" userId="69235f29-2f69-4f29-aece-4a0fd1dc05c7" providerId="ADAL" clId="{67A6D535-83FD-4F52-B2E2-3E77FBA6167F}" dt="2024-05-13T04:04:31.725" v="1929" actId="20577"/>
        <pc:sldMkLst>
          <pc:docMk/>
          <pc:sldMk cId="1126418631" sldId="2140"/>
        </pc:sldMkLst>
        <pc:spChg chg="mod">
          <ac:chgData name="Benita  Anandraj" userId="69235f29-2f69-4f29-aece-4a0fd1dc05c7" providerId="ADAL" clId="{67A6D535-83FD-4F52-B2E2-3E77FBA6167F}" dt="2024-05-13T04:04:31.725" v="1929" actId="20577"/>
          <ac:spMkLst>
            <pc:docMk/>
            <pc:sldMk cId="1126418631" sldId="2140"/>
            <ac:spMk id="2" creationId="{66B52C3B-E14A-44ED-9F95-822EC9463FD6}"/>
          </ac:spMkLst>
        </pc:spChg>
      </pc:sldChg>
      <pc:sldChg chg="modSp add modAnim">
        <pc:chgData name="Benita  Anandraj" userId="69235f29-2f69-4f29-aece-4a0fd1dc05c7" providerId="ADAL" clId="{67A6D535-83FD-4F52-B2E2-3E77FBA6167F}" dt="2024-05-13T04:04:38.315" v="1938" actId="6549"/>
        <pc:sldMkLst>
          <pc:docMk/>
          <pc:sldMk cId="551367304" sldId="2141"/>
        </pc:sldMkLst>
        <pc:spChg chg="mod">
          <ac:chgData name="Benita  Anandraj" userId="69235f29-2f69-4f29-aece-4a0fd1dc05c7" providerId="ADAL" clId="{67A6D535-83FD-4F52-B2E2-3E77FBA6167F}" dt="2024-05-13T04:04:38.315" v="1938" actId="6549"/>
          <ac:spMkLst>
            <pc:docMk/>
            <pc:sldMk cId="551367304" sldId="2141"/>
            <ac:spMk id="2" creationId="{66B52C3B-E14A-44ED-9F95-822EC9463FD6}"/>
          </ac:spMkLst>
        </pc:spChg>
      </pc:sldChg>
      <pc:sldChg chg="modSp add ord modAnim">
        <pc:chgData name="Benita  Anandraj" userId="69235f29-2f69-4f29-aece-4a0fd1dc05c7" providerId="ADAL" clId="{67A6D535-83FD-4F52-B2E2-3E77FBA6167F}" dt="2024-05-10T07:13:38.233" v="736"/>
        <pc:sldMkLst>
          <pc:docMk/>
          <pc:sldMk cId="2255082328" sldId="2142"/>
        </pc:sldMkLst>
        <pc:spChg chg="mod">
          <ac:chgData name="Benita  Anandraj" userId="69235f29-2f69-4f29-aece-4a0fd1dc05c7" providerId="ADAL" clId="{67A6D535-83FD-4F52-B2E2-3E77FBA6167F}" dt="2024-05-10T07:12:28.726" v="732" actId="6549"/>
          <ac:spMkLst>
            <pc:docMk/>
            <pc:sldMk cId="2255082328" sldId="2142"/>
            <ac:spMk id="2" creationId="{66B52C3B-E14A-44ED-9F95-822EC9463FD6}"/>
          </ac:spMkLst>
        </pc:spChg>
      </pc:sldChg>
      <pc:sldChg chg="modSp add modAnim">
        <pc:chgData name="Benita  Anandraj" userId="69235f29-2f69-4f29-aece-4a0fd1dc05c7" providerId="ADAL" clId="{67A6D535-83FD-4F52-B2E2-3E77FBA6167F}" dt="2024-05-13T04:04:53.130" v="1952" actId="20577"/>
        <pc:sldMkLst>
          <pc:docMk/>
          <pc:sldMk cId="2380373130" sldId="2143"/>
        </pc:sldMkLst>
        <pc:spChg chg="mod">
          <ac:chgData name="Benita  Anandraj" userId="69235f29-2f69-4f29-aece-4a0fd1dc05c7" providerId="ADAL" clId="{67A6D535-83FD-4F52-B2E2-3E77FBA6167F}" dt="2024-05-13T04:04:53.130" v="1952" actId="20577"/>
          <ac:spMkLst>
            <pc:docMk/>
            <pc:sldMk cId="2380373130" sldId="2143"/>
            <ac:spMk id="2" creationId="{66B52C3B-E14A-44ED-9F95-822EC9463FD6}"/>
          </ac:spMkLst>
        </pc:spChg>
      </pc:sldChg>
      <pc:sldChg chg="modSp add modAnim">
        <pc:chgData name="Benita  Anandraj" userId="69235f29-2f69-4f29-aece-4a0fd1dc05c7" providerId="ADAL" clId="{67A6D535-83FD-4F52-B2E2-3E77FBA6167F}" dt="2024-05-13T04:05:06.158" v="1966" actId="20577"/>
        <pc:sldMkLst>
          <pc:docMk/>
          <pc:sldMk cId="3042335588" sldId="2144"/>
        </pc:sldMkLst>
        <pc:spChg chg="mod">
          <ac:chgData name="Benita  Anandraj" userId="69235f29-2f69-4f29-aece-4a0fd1dc05c7" providerId="ADAL" clId="{67A6D535-83FD-4F52-B2E2-3E77FBA6167F}" dt="2024-05-13T04:05:06.158" v="1966" actId="20577"/>
          <ac:spMkLst>
            <pc:docMk/>
            <pc:sldMk cId="3042335588" sldId="2144"/>
            <ac:spMk id="2" creationId="{66B52C3B-E14A-44ED-9F95-822EC9463FD6}"/>
          </ac:spMkLst>
        </pc:spChg>
      </pc:sldChg>
      <pc:sldChg chg="modSp add del mod ord">
        <pc:chgData name="Benita  Anandraj" userId="69235f29-2f69-4f29-aece-4a0fd1dc05c7" providerId="ADAL" clId="{67A6D535-83FD-4F52-B2E2-3E77FBA6167F}" dt="2024-05-13T11:46:50.566" v="2536" actId="47"/>
        <pc:sldMkLst>
          <pc:docMk/>
          <pc:sldMk cId="445001820" sldId="2145"/>
        </pc:sldMkLst>
        <pc:spChg chg="mod">
          <ac:chgData name="Benita  Anandraj" userId="69235f29-2f69-4f29-aece-4a0fd1dc05c7" providerId="ADAL" clId="{67A6D535-83FD-4F52-B2E2-3E77FBA6167F}" dt="2024-05-10T07:17:47.607" v="879" actId="20577"/>
          <ac:spMkLst>
            <pc:docMk/>
            <pc:sldMk cId="445001820" sldId="2145"/>
            <ac:spMk id="2" creationId="{504D3066-6363-DB0F-59C7-65E0426CC184}"/>
          </ac:spMkLst>
        </pc:spChg>
        <pc:spChg chg="mod">
          <ac:chgData name="Benita  Anandraj" userId="69235f29-2f69-4f29-aece-4a0fd1dc05c7" providerId="ADAL" clId="{67A6D535-83FD-4F52-B2E2-3E77FBA6167F}" dt="2024-05-13T04:20:17.443" v="2189"/>
          <ac:spMkLst>
            <pc:docMk/>
            <pc:sldMk cId="445001820" sldId="2145"/>
            <ac:spMk id="3" creationId="{3441BDF0-4EC8-A3D3-2228-18ABFC5587BA}"/>
          </ac:spMkLst>
        </pc:spChg>
      </pc:sldChg>
      <pc:sldChg chg="modSp add del mod modAnim">
        <pc:chgData name="Benita  Anandraj" userId="69235f29-2f69-4f29-aece-4a0fd1dc05c7" providerId="ADAL" clId="{67A6D535-83FD-4F52-B2E2-3E77FBA6167F}" dt="2024-05-10T07:18:48.535" v="900" actId="47"/>
        <pc:sldMkLst>
          <pc:docMk/>
          <pc:sldMk cId="642546871" sldId="2146"/>
        </pc:sldMkLst>
        <pc:spChg chg="mod">
          <ac:chgData name="Benita  Anandraj" userId="69235f29-2f69-4f29-aece-4a0fd1dc05c7" providerId="ADAL" clId="{67A6D535-83FD-4F52-B2E2-3E77FBA6167F}" dt="2024-05-10T07:18:21.485" v="895" actId="207"/>
          <ac:spMkLst>
            <pc:docMk/>
            <pc:sldMk cId="642546871" sldId="2146"/>
            <ac:spMk id="2" creationId="{66B52C3B-E14A-44ED-9F95-822EC9463FD6}"/>
          </ac:spMkLst>
        </pc:spChg>
        <pc:spChg chg="mod">
          <ac:chgData name="Benita  Anandraj" userId="69235f29-2f69-4f29-aece-4a0fd1dc05c7" providerId="ADAL" clId="{67A6D535-83FD-4F52-B2E2-3E77FBA6167F}" dt="2024-05-10T07:18:01.648" v="885" actId="20577"/>
          <ac:spMkLst>
            <pc:docMk/>
            <pc:sldMk cId="642546871" sldId="2146"/>
            <ac:spMk id="4" creationId="{AB679DD6-BB4D-4DB2-858F-3D89BDEEACF9}"/>
          </ac:spMkLst>
        </pc:spChg>
      </pc:sldChg>
      <pc:sldChg chg="modSp new mod modAnim">
        <pc:chgData name="Benita  Anandraj" userId="69235f29-2f69-4f29-aece-4a0fd1dc05c7" providerId="ADAL" clId="{67A6D535-83FD-4F52-B2E2-3E77FBA6167F}" dt="2024-05-13T04:20:21.077" v="2190"/>
        <pc:sldMkLst>
          <pc:docMk/>
          <pc:sldMk cId="3808828862" sldId="2147"/>
        </pc:sldMkLst>
        <pc:spChg chg="mod">
          <ac:chgData name="Benita  Anandraj" userId="69235f29-2f69-4f29-aece-4a0fd1dc05c7" providerId="ADAL" clId="{67A6D535-83FD-4F52-B2E2-3E77FBA6167F}" dt="2024-05-10T07:18:42.503" v="898" actId="403"/>
          <ac:spMkLst>
            <pc:docMk/>
            <pc:sldMk cId="3808828862" sldId="2147"/>
            <ac:spMk id="2" creationId="{767F7ACE-D2B0-E2BF-3FE5-5A2F7318FC94}"/>
          </ac:spMkLst>
        </pc:spChg>
        <pc:spChg chg="mod">
          <ac:chgData name="Benita  Anandraj" userId="69235f29-2f69-4f29-aece-4a0fd1dc05c7" providerId="ADAL" clId="{67A6D535-83FD-4F52-B2E2-3E77FBA6167F}" dt="2024-05-13T04:20:21.077" v="2190"/>
          <ac:spMkLst>
            <pc:docMk/>
            <pc:sldMk cId="3808828862" sldId="2147"/>
            <ac:spMk id="3" creationId="{549E5F5B-2D71-2547-E42F-41C541FFEBF5}"/>
          </ac:spMkLst>
        </pc:spChg>
        <pc:spChg chg="mod">
          <ac:chgData name="Benita  Anandraj" userId="69235f29-2f69-4f29-aece-4a0fd1dc05c7" providerId="ADAL" clId="{67A6D535-83FD-4F52-B2E2-3E77FBA6167F}" dt="2024-05-10T07:18:47.197" v="899"/>
          <ac:spMkLst>
            <pc:docMk/>
            <pc:sldMk cId="3808828862" sldId="2147"/>
            <ac:spMk id="4" creationId="{466EAB29-B46C-5810-0ABD-675B3C6329A1}"/>
          </ac:spMkLst>
        </pc:spChg>
      </pc:sldChg>
      <pc:sldChg chg="modSp new mod modAnim">
        <pc:chgData name="Benita  Anandraj" userId="69235f29-2f69-4f29-aece-4a0fd1dc05c7" providerId="ADAL" clId="{67A6D535-83FD-4F52-B2E2-3E77FBA6167F}" dt="2024-05-13T04:20:23.005" v="2191"/>
        <pc:sldMkLst>
          <pc:docMk/>
          <pc:sldMk cId="308640499" sldId="2148"/>
        </pc:sldMkLst>
        <pc:spChg chg="mod">
          <ac:chgData name="Benita  Anandraj" userId="69235f29-2f69-4f29-aece-4a0fd1dc05c7" providerId="ADAL" clId="{67A6D535-83FD-4F52-B2E2-3E77FBA6167F}" dt="2024-05-10T07:20:00.650" v="942" actId="2710"/>
          <ac:spMkLst>
            <pc:docMk/>
            <pc:sldMk cId="308640499" sldId="2148"/>
            <ac:spMk id="2" creationId="{71A1CF12-A82B-1D48-2F5E-BF6EC49B726A}"/>
          </ac:spMkLst>
        </pc:spChg>
        <pc:spChg chg="mod">
          <ac:chgData name="Benita  Anandraj" userId="69235f29-2f69-4f29-aece-4a0fd1dc05c7" providerId="ADAL" clId="{67A6D535-83FD-4F52-B2E2-3E77FBA6167F}" dt="2024-05-13T04:20:23.005" v="2191"/>
          <ac:spMkLst>
            <pc:docMk/>
            <pc:sldMk cId="308640499" sldId="2148"/>
            <ac:spMk id="3" creationId="{CCE3B4E2-77E0-3831-F246-152C529A4517}"/>
          </ac:spMkLst>
        </pc:spChg>
        <pc:spChg chg="mod">
          <ac:chgData name="Benita  Anandraj" userId="69235f29-2f69-4f29-aece-4a0fd1dc05c7" providerId="ADAL" clId="{67A6D535-83FD-4F52-B2E2-3E77FBA6167F}" dt="2024-05-13T04:07:39.831" v="1980" actId="20577"/>
          <ac:spMkLst>
            <pc:docMk/>
            <pc:sldMk cId="308640499" sldId="2148"/>
            <ac:spMk id="4" creationId="{157868EC-91BF-5769-1AA7-75E51DEB3C92}"/>
          </ac:spMkLst>
        </pc:spChg>
      </pc:sldChg>
      <pc:sldChg chg="modSp add mod modAnim">
        <pc:chgData name="Benita  Anandraj" userId="69235f29-2f69-4f29-aece-4a0fd1dc05c7" providerId="ADAL" clId="{67A6D535-83FD-4F52-B2E2-3E77FBA6167F}" dt="2024-05-13T04:20:26.193" v="2192"/>
        <pc:sldMkLst>
          <pc:docMk/>
          <pc:sldMk cId="3476096891" sldId="2149"/>
        </pc:sldMkLst>
        <pc:spChg chg="mod">
          <ac:chgData name="Benita  Anandraj" userId="69235f29-2f69-4f29-aece-4a0fd1dc05c7" providerId="ADAL" clId="{67A6D535-83FD-4F52-B2E2-3E77FBA6167F}" dt="2024-05-10T07:21:28.527" v="958" actId="6549"/>
          <ac:spMkLst>
            <pc:docMk/>
            <pc:sldMk cId="3476096891" sldId="2149"/>
            <ac:spMk id="2" creationId="{71A1CF12-A82B-1D48-2F5E-BF6EC49B726A}"/>
          </ac:spMkLst>
        </pc:spChg>
        <pc:spChg chg="mod">
          <ac:chgData name="Benita  Anandraj" userId="69235f29-2f69-4f29-aece-4a0fd1dc05c7" providerId="ADAL" clId="{67A6D535-83FD-4F52-B2E2-3E77FBA6167F}" dt="2024-05-13T04:20:26.193" v="2192"/>
          <ac:spMkLst>
            <pc:docMk/>
            <pc:sldMk cId="3476096891" sldId="2149"/>
            <ac:spMk id="3" creationId="{CCE3B4E2-77E0-3831-F246-152C529A4517}"/>
          </ac:spMkLst>
        </pc:spChg>
        <pc:spChg chg="mod">
          <ac:chgData name="Benita  Anandraj" userId="69235f29-2f69-4f29-aece-4a0fd1dc05c7" providerId="ADAL" clId="{67A6D535-83FD-4F52-B2E2-3E77FBA6167F}" dt="2024-05-13T04:07:36.054" v="1979" actId="20577"/>
          <ac:spMkLst>
            <pc:docMk/>
            <pc:sldMk cId="3476096891" sldId="2149"/>
            <ac:spMk id="4" creationId="{157868EC-91BF-5769-1AA7-75E51DEB3C92}"/>
          </ac:spMkLst>
        </pc:spChg>
      </pc:sldChg>
      <pc:sldChg chg="modSp add mod modAnim">
        <pc:chgData name="Benita  Anandraj" userId="69235f29-2f69-4f29-aece-4a0fd1dc05c7" providerId="ADAL" clId="{67A6D535-83FD-4F52-B2E2-3E77FBA6167F}" dt="2024-05-13T04:20:28.700" v="2193"/>
        <pc:sldMkLst>
          <pc:docMk/>
          <pc:sldMk cId="2366781589" sldId="2150"/>
        </pc:sldMkLst>
        <pc:spChg chg="mod">
          <ac:chgData name="Benita  Anandraj" userId="69235f29-2f69-4f29-aece-4a0fd1dc05c7" providerId="ADAL" clId="{67A6D535-83FD-4F52-B2E2-3E77FBA6167F}" dt="2024-05-13T04:06:16.472" v="1971" actId="113"/>
          <ac:spMkLst>
            <pc:docMk/>
            <pc:sldMk cId="2366781589" sldId="2150"/>
            <ac:spMk id="2" creationId="{71A1CF12-A82B-1D48-2F5E-BF6EC49B726A}"/>
          </ac:spMkLst>
        </pc:spChg>
        <pc:spChg chg="mod">
          <ac:chgData name="Benita  Anandraj" userId="69235f29-2f69-4f29-aece-4a0fd1dc05c7" providerId="ADAL" clId="{67A6D535-83FD-4F52-B2E2-3E77FBA6167F}" dt="2024-05-13T04:20:28.700" v="2193"/>
          <ac:spMkLst>
            <pc:docMk/>
            <pc:sldMk cId="2366781589" sldId="2150"/>
            <ac:spMk id="3" creationId="{CCE3B4E2-77E0-3831-F246-152C529A4517}"/>
          </ac:spMkLst>
        </pc:spChg>
        <pc:spChg chg="mod">
          <ac:chgData name="Benita  Anandraj" userId="69235f29-2f69-4f29-aece-4a0fd1dc05c7" providerId="ADAL" clId="{67A6D535-83FD-4F52-B2E2-3E77FBA6167F}" dt="2024-05-13T04:07:32.485" v="1978" actId="20577"/>
          <ac:spMkLst>
            <pc:docMk/>
            <pc:sldMk cId="2366781589" sldId="2150"/>
            <ac:spMk id="4" creationId="{157868EC-91BF-5769-1AA7-75E51DEB3C92}"/>
          </ac:spMkLst>
        </pc:spChg>
      </pc:sldChg>
      <pc:sldChg chg="modSp add mod modAnim">
        <pc:chgData name="Benita  Anandraj" userId="69235f29-2f69-4f29-aece-4a0fd1dc05c7" providerId="ADAL" clId="{67A6D535-83FD-4F52-B2E2-3E77FBA6167F}" dt="2024-05-13T04:20:31.118" v="2194"/>
        <pc:sldMkLst>
          <pc:docMk/>
          <pc:sldMk cId="2231102805" sldId="2151"/>
        </pc:sldMkLst>
        <pc:spChg chg="mod">
          <ac:chgData name="Benita  Anandraj" userId="69235f29-2f69-4f29-aece-4a0fd1dc05c7" providerId="ADAL" clId="{67A6D535-83FD-4F52-B2E2-3E77FBA6167F}" dt="2024-05-13T03:16:17.708" v="1023" actId="207"/>
          <ac:spMkLst>
            <pc:docMk/>
            <pc:sldMk cId="2231102805" sldId="2151"/>
            <ac:spMk id="2" creationId="{71A1CF12-A82B-1D48-2F5E-BF6EC49B726A}"/>
          </ac:spMkLst>
        </pc:spChg>
        <pc:spChg chg="mod">
          <ac:chgData name="Benita  Anandraj" userId="69235f29-2f69-4f29-aece-4a0fd1dc05c7" providerId="ADAL" clId="{67A6D535-83FD-4F52-B2E2-3E77FBA6167F}" dt="2024-05-13T04:20:31.118" v="2194"/>
          <ac:spMkLst>
            <pc:docMk/>
            <pc:sldMk cId="2231102805" sldId="2151"/>
            <ac:spMk id="3" creationId="{CCE3B4E2-77E0-3831-F246-152C529A4517}"/>
          </ac:spMkLst>
        </pc:spChg>
        <pc:spChg chg="mod">
          <ac:chgData name="Benita  Anandraj" userId="69235f29-2f69-4f29-aece-4a0fd1dc05c7" providerId="ADAL" clId="{67A6D535-83FD-4F52-B2E2-3E77FBA6167F}" dt="2024-05-13T04:07:30.075" v="1977" actId="20577"/>
          <ac:spMkLst>
            <pc:docMk/>
            <pc:sldMk cId="2231102805" sldId="2151"/>
            <ac:spMk id="4" creationId="{157868EC-91BF-5769-1AA7-75E51DEB3C92}"/>
          </ac:spMkLst>
        </pc:spChg>
      </pc:sldChg>
      <pc:sldChg chg="addSp modSp add mod modAnim">
        <pc:chgData name="Benita  Anandraj" userId="69235f29-2f69-4f29-aece-4a0fd1dc05c7" providerId="ADAL" clId="{67A6D535-83FD-4F52-B2E2-3E77FBA6167F}" dt="2024-05-13T04:20:34.200" v="2195"/>
        <pc:sldMkLst>
          <pc:docMk/>
          <pc:sldMk cId="3790795202" sldId="2152"/>
        </pc:sldMkLst>
        <pc:spChg chg="mod">
          <ac:chgData name="Benita  Anandraj" userId="69235f29-2f69-4f29-aece-4a0fd1dc05c7" providerId="ADAL" clId="{67A6D535-83FD-4F52-B2E2-3E77FBA6167F}" dt="2024-05-13T03:22:55.494" v="1151" actId="15"/>
          <ac:spMkLst>
            <pc:docMk/>
            <pc:sldMk cId="3790795202" sldId="2152"/>
            <ac:spMk id="2" creationId="{71A1CF12-A82B-1D48-2F5E-BF6EC49B726A}"/>
          </ac:spMkLst>
        </pc:spChg>
        <pc:spChg chg="mod">
          <ac:chgData name="Benita  Anandraj" userId="69235f29-2f69-4f29-aece-4a0fd1dc05c7" providerId="ADAL" clId="{67A6D535-83FD-4F52-B2E2-3E77FBA6167F}" dt="2024-05-13T04:20:34.200" v="2195"/>
          <ac:spMkLst>
            <pc:docMk/>
            <pc:sldMk cId="3790795202" sldId="2152"/>
            <ac:spMk id="3" creationId="{CCE3B4E2-77E0-3831-F246-152C529A4517}"/>
          </ac:spMkLst>
        </pc:spChg>
        <pc:spChg chg="mod">
          <ac:chgData name="Benita  Anandraj" userId="69235f29-2f69-4f29-aece-4a0fd1dc05c7" providerId="ADAL" clId="{67A6D535-83FD-4F52-B2E2-3E77FBA6167F}" dt="2024-05-13T04:07:28.008" v="1976" actId="20577"/>
          <ac:spMkLst>
            <pc:docMk/>
            <pc:sldMk cId="3790795202" sldId="2152"/>
            <ac:spMk id="4" creationId="{157868EC-91BF-5769-1AA7-75E51DEB3C92}"/>
          </ac:spMkLst>
        </pc:spChg>
        <pc:spChg chg="add mod">
          <ac:chgData name="Benita  Anandraj" userId="69235f29-2f69-4f29-aece-4a0fd1dc05c7" providerId="ADAL" clId="{67A6D535-83FD-4F52-B2E2-3E77FBA6167F}" dt="2024-05-13T03:21:23.672" v="1119" actId="207"/>
          <ac:spMkLst>
            <pc:docMk/>
            <pc:sldMk cId="3790795202" sldId="2152"/>
            <ac:spMk id="7" creationId="{2ECC0FB9-DA60-0923-0286-D065E56F59FA}"/>
          </ac:spMkLst>
        </pc:spChg>
        <pc:spChg chg="add mod">
          <ac:chgData name="Benita  Anandraj" userId="69235f29-2f69-4f29-aece-4a0fd1dc05c7" providerId="ADAL" clId="{67A6D535-83FD-4F52-B2E2-3E77FBA6167F}" dt="2024-05-13T03:21:08.133" v="1114" actId="14100"/>
          <ac:spMkLst>
            <pc:docMk/>
            <pc:sldMk cId="3790795202" sldId="2152"/>
            <ac:spMk id="8" creationId="{3D1BD82D-2D27-756A-BEFE-05D1A7EEFB88}"/>
          </ac:spMkLst>
        </pc:spChg>
        <pc:spChg chg="add mod">
          <ac:chgData name="Benita  Anandraj" userId="69235f29-2f69-4f29-aece-4a0fd1dc05c7" providerId="ADAL" clId="{67A6D535-83FD-4F52-B2E2-3E77FBA6167F}" dt="2024-05-13T03:23:03.473" v="1169" actId="1037"/>
          <ac:spMkLst>
            <pc:docMk/>
            <pc:sldMk cId="3790795202" sldId="2152"/>
            <ac:spMk id="9" creationId="{E8FD63E5-837D-FFB4-F002-3E7B8394C7B8}"/>
          </ac:spMkLst>
        </pc:spChg>
        <pc:spChg chg="add mod">
          <ac:chgData name="Benita  Anandraj" userId="69235f29-2f69-4f29-aece-4a0fd1dc05c7" providerId="ADAL" clId="{67A6D535-83FD-4F52-B2E2-3E77FBA6167F}" dt="2024-05-13T03:22:43.948" v="1148" actId="2085"/>
          <ac:spMkLst>
            <pc:docMk/>
            <pc:sldMk cId="3790795202" sldId="2152"/>
            <ac:spMk id="10" creationId="{140A34BF-24EA-8F96-4272-DE7FC012E27D}"/>
          </ac:spMkLst>
        </pc:spChg>
      </pc:sldChg>
      <pc:sldChg chg="addSp modSp add mod ord modAnim">
        <pc:chgData name="Benita  Anandraj" userId="69235f29-2f69-4f29-aece-4a0fd1dc05c7" providerId="ADAL" clId="{67A6D535-83FD-4F52-B2E2-3E77FBA6167F}" dt="2024-05-13T04:20:36.908" v="2196"/>
        <pc:sldMkLst>
          <pc:docMk/>
          <pc:sldMk cId="2195731806" sldId="2153"/>
        </pc:sldMkLst>
        <pc:spChg chg="mod">
          <ac:chgData name="Benita  Anandraj" userId="69235f29-2f69-4f29-aece-4a0fd1dc05c7" providerId="ADAL" clId="{67A6D535-83FD-4F52-B2E2-3E77FBA6167F}" dt="2024-05-13T03:24:44.973" v="1194" actId="2710"/>
          <ac:spMkLst>
            <pc:docMk/>
            <pc:sldMk cId="2195731806" sldId="2153"/>
            <ac:spMk id="2" creationId="{71A1CF12-A82B-1D48-2F5E-BF6EC49B726A}"/>
          </ac:spMkLst>
        </pc:spChg>
        <pc:spChg chg="mod">
          <ac:chgData name="Benita  Anandraj" userId="69235f29-2f69-4f29-aece-4a0fd1dc05c7" providerId="ADAL" clId="{67A6D535-83FD-4F52-B2E2-3E77FBA6167F}" dt="2024-05-13T04:20:36.908" v="2196"/>
          <ac:spMkLst>
            <pc:docMk/>
            <pc:sldMk cId="2195731806" sldId="2153"/>
            <ac:spMk id="3" creationId="{CCE3B4E2-77E0-3831-F246-152C529A4517}"/>
          </ac:spMkLst>
        </pc:spChg>
        <pc:spChg chg="mod">
          <ac:chgData name="Benita  Anandraj" userId="69235f29-2f69-4f29-aece-4a0fd1dc05c7" providerId="ADAL" clId="{67A6D535-83FD-4F52-B2E2-3E77FBA6167F}" dt="2024-05-13T04:07:25.592" v="1975" actId="20577"/>
          <ac:spMkLst>
            <pc:docMk/>
            <pc:sldMk cId="2195731806" sldId="2153"/>
            <ac:spMk id="4" creationId="{157868EC-91BF-5769-1AA7-75E51DEB3C92}"/>
          </ac:spMkLst>
        </pc:spChg>
        <pc:spChg chg="add mod">
          <ac:chgData name="Benita  Anandraj" userId="69235f29-2f69-4f29-aece-4a0fd1dc05c7" providerId="ADAL" clId="{67A6D535-83FD-4F52-B2E2-3E77FBA6167F}" dt="2024-05-13T03:25:11.802" v="1210" actId="1076"/>
          <ac:spMkLst>
            <pc:docMk/>
            <pc:sldMk cId="2195731806" sldId="2153"/>
            <ac:spMk id="7" creationId="{3AB10A39-BD58-66EE-6C38-64057F686390}"/>
          </ac:spMkLst>
        </pc:spChg>
        <pc:spChg chg="add mod">
          <ac:chgData name="Benita  Anandraj" userId="69235f29-2f69-4f29-aece-4a0fd1dc05c7" providerId="ADAL" clId="{67A6D535-83FD-4F52-B2E2-3E77FBA6167F}" dt="2024-05-13T03:25:48.093" v="1241" actId="1035"/>
          <ac:spMkLst>
            <pc:docMk/>
            <pc:sldMk cId="2195731806" sldId="2153"/>
            <ac:spMk id="8" creationId="{091CC2A6-4E10-A955-2232-4BDDDFEC4B14}"/>
          </ac:spMkLst>
        </pc:spChg>
        <pc:spChg chg="add mod">
          <ac:chgData name="Benita  Anandraj" userId="69235f29-2f69-4f29-aece-4a0fd1dc05c7" providerId="ADAL" clId="{67A6D535-83FD-4F52-B2E2-3E77FBA6167F}" dt="2024-05-13T03:25:51.250" v="1259" actId="1035"/>
          <ac:spMkLst>
            <pc:docMk/>
            <pc:sldMk cId="2195731806" sldId="2153"/>
            <ac:spMk id="9" creationId="{AB7076AD-9FBC-087E-05B1-730B902E6CDA}"/>
          </ac:spMkLst>
        </pc:spChg>
      </pc:sldChg>
      <pc:sldChg chg="modSp add mod modAnim">
        <pc:chgData name="Benita  Anandraj" userId="69235f29-2f69-4f29-aece-4a0fd1dc05c7" providerId="ADAL" clId="{67A6D535-83FD-4F52-B2E2-3E77FBA6167F}" dt="2024-05-13T04:20:39.817" v="2197"/>
        <pc:sldMkLst>
          <pc:docMk/>
          <pc:sldMk cId="1218210451" sldId="2154"/>
        </pc:sldMkLst>
        <pc:spChg chg="mod">
          <ac:chgData name="Benita  Anandraj" userId="69235f29-2f69-4f29-aece-4a0fd1dc05c7" providerId="ADAL" clId="{67A6D535-83FD-4F52-B2E2-3E77FBA6167F}" dt="2024-05-13T03:29:22.196" v="1328" actId="113"/>
          <ac:spMkLst>
            <pc:docMk/>
            <pc:sldMk cId="1218210451" sldId="2154"/>
            <ac:spMk id="2" creationId="{71A1CF12-A82B-1D48-2F5E-BF6EC49B726A}"/>
          </ac:spMkLst>
        </pc:spChg>
        <pc:spChg chg="mod">
          <ac:chgData name="Benita  Anandraj" userId="69235f29-2f69-4f29-aece-4a0fd1dc05c7" providerId="ADAL" clId="{67A6D535-83FD-4F52-B2E2-3E77FBA6167F}" dt="2024-05-13T04:20:39.817" v="2197"/>
          <ac:spMkLst>
            <pc:docMk/>
            <pc:sldMk cId="1218210451" sldId="2154"/>
            <ac:spMk id="3" creationId="{CCE3B4E2-77E0-3831-F246-152C529A4517}"/>
          </ac:spMkLst>
        </pc:spChg>
        <pc:spChg chg="mod">
          <ac:chgData name="Benita  Anandraj" userId="69235f29-2f69-4f29-aece-4a0fd1dc05c7" providerId="ADAL" clId="{67A6D535-83FD-4F52-B2E2-3E77FBA6167F}" dt="2024-05-13T04:07:22.970" v="1974" actId="20577"/>
          <ac:spMkLst>
            <pc:docMk/>
            <pc:sldMk cId="1218210451" sldId="2154"/>
            <ac:spMk id="4" creationId="{157868EC-91BF-5769-1AA7-75E51DEB3C92}"/>
          </ac:spMkLst>
        </pc:spChg>
      </pc:sldChg>
      <pc:sldChg chg="modSp add mod modAnim">
        <pc:chgData name="Benita  Anandraj" userId="69235f29-2f69-4f29-aece-4a0fd1dc05c7" providerId="ADAL" clId="{67A6D535-83FD-4F52-B2E2-3E77FBA6167F}" dt="2024-05-13T04:20:42.283" v="2198"/>
        <pc:sldMkLst>
          <pc:docMk/>
          <pc:sldMk cId="2926257185" sldId="2155"/>
        </pc:sldMkLst>
        <pc:spChg chg="mod">
          <ac:chgData name="Benita  Anandraj" userId="69235f29-2f69-4f29-aece-4a0fd1dc05c7" providerId="ADAL" clId="{67A6D535-83FD-4F52-B2E2-3E77FBA6167F}" dt="2024-05-13T04:07:57.588" v="1981" actId="207"/>
          <ac:spMkLst>
            <pc:docMk/>
            <pc:sldMk cId="2926257185" sldId="2155"/>
            <ac:spMk id="2" creationId="{71A1CF12-A82B-1D48-2F5E-BF6EC49B726A}"/>
          </ac:spMkLst>
        </pc:spChg>
        <pc:spChg chg="mod">
          <ac:chgData name="Benita  Anandraj" userId="69235f29-2f69-4f29-aece-4a0fd1dc05c7" providerId="ADAL" clId="{67A6D535-83FD-4F52-B2E2-3E77FBA6167F}" dt="2024-05-13T04:20:42.283" v="2198"/>
          <ac:spMkLst>
            <pc:docMk/>
            <pc:sldMk cId="2926257185" sldId="2155"/>
            <ac:spMk id="3" creationId="{CCE3B4E2-77E0-3831-F246-152C529A4517}"/>
          </ac:spMkLst>
        </pc:spChg>
        <pc:spChg chg="mod">
          <ac:chgData name="Benita  Anandraj" userId="69235f29-2f69-4f29-aece-4a0fd1dc05c7" providerId="ADAL" clId="{67A6D535-83FD-4F52-B2E2-3E77FBA6167F}" dt="2024-05-13T04:07:19.686" v="1973" actId="20577"/>
          <ac:spMkLst>
            <pc:docMk/>
            <pc:sldMk cId="2926257185" sldId="2155"/>
            <ac:spMk id="4" creationId="{157868EC-91BF-5769-1AA7-75E51DEB3C92}"/>
          </ac:spMkLst>
        </pc:spChg>
      </pc:sldChg>
      <pc:sldChg chg="addSp modSp add mod modAnim">
        <pc:chgData name="Benita  Anandraj" userId="69235f29-2f69-4f29-aece-4a0fd1dc05c7" providerId="ADAL" clId="{67A6D535-83FD-4F52-B2E2-3E77FBA6167F}" dt="2024-05-13T04:20:44.430" v="2199"/>
        <pc:sldMkLst>
          <pc:docMk/>
          <pc:sldMk cId="1712003185" sldId="2156"/>
        </pc:sldMkLst>
        <pc:spChg chg="mod">
          <ac:chgData name="Benita  Anandraj" userId="69235f29-2f69-4f29-aece-4a0fd1dc05c7" providerId="ADAL" clId="{67A6D535-83FD-4F52-B2E2-3E77FBA6167F}" dt="2024-05-13T04:08:12.131" v="1982" actId="122"/>
          <ac:spMkLst>
            <pc:docMk/>
            <pc:sldMk cId="1712003185" sldId="2156"/>
            <ac:spMk id="2" creationId="{71A1CF12-A82B-1D48-2F5E-BF6EC49B726A}"/>
          </ac:spMkLst>
        </pc:spChg>
        <pc:spChg chg="mod">
          <ac:chgData name="Benita  Anandraj" userId="69235f29-2f69-4f29-aece-4a0fd1dc05c7" providerId="ADAL" clId="{67A6D535-83FD-4F52-B2E2-3E77FBA6167F}" dt="2024-05-13T04:20:44.430" v="2199"/>
          <ac:spMkLst>
            <pc:docMk/>
            <pc:sldMk cId="1712003185" sldId="2156"/>
            <ac:spMk id="3" creationId="{CCE3B4E2-77E0-3831-F246-152C529A4517}"/>
          </ac:spMkLst>
        </pc:spChg>
        <pc:spChg chg="mod">
          <ac:chgData name="Benita  Anandraj" userId="69235f29-2f69-4f29-aece-4a0fd1dc05c7" providerId="ADAL" clId="{67A6D535-83FD-4F52-B2E2-3E77FBA6167F}" dt="2024-05-13T03:31:01.685" v="1375" actId="20577"/>
          <ac:spMkLst>
            <pc:docMk/>
            <pc:sldMk cId="1712003185" sldId="2156"/>
            <ac:spMk id="4" creationId="{157868EC-91BF-5769-1AA7-75E51DEB3C92}"/>
          </ac:spMkLst>
        </pc:spChg>
        <pc:graphicFrameChg chg="add mod modGraphic">
          <ac:chgData name="Benita  Anandraj" userId="69235f29-2f69-4f29-aece-4a0fd1dc05c7" providerId="ADAL" clId="{67A6D535-83FD-4F52-B2E2-3E77FBA6167F}" dt="2024-05-13T04:08:27.026" v="2000" actId="1036"/>
          <ac:graphicFrameMkLst>
            <pc:docMk/>
            <pc:sldMk cId="1712003185" sldId="2156"/>
            <ac:graphicFrameMk id="7" creationId="{5D1B23CD-71C7-CFD5-5BA9-D16EBF0BEB01}"/>
          </ac:graphicFrameMkLst>
        </pc:graphicFrameChg>
        <pc:picChg chg="add mod">
          <ac:chgData name="Benita  Anandraj" userId="69235f29-2f69-4f29-aece-4a0fd1dc05c7" providerId="ADAL" clId="{67A6D535-83FD-4F52-B2E2-3E77FBA6167F}" dt="2024-05-13T04:08:16.929" v="1999" actId="1038"/>
          <ac:picMkLst>
            <pc:docMk/>
            <pc:sldMk cId="1712003185" sldId="2156"/>
            <ac:picMk id="8" creationId="{09EAA7CD-DB97-0242-6801-D9ED54289185}"/>
          </ac:picMkLst>
        </pc:picChg>
      </pc:sldChg>
      <pc:sldChg chg="modSp add mod modAnim">
        <pc:chgData name="Benita  Anandraj" userId="69235f29-2f69-4f29-aece-4a0fd1dc05c7" providerId="ADAL" clId="{67A6D535-83FD-4F52-B2E2-3E77FBA6167F}" dt="2024-05-13T04:20:46.634" v="2200"/>
        <pc:sldMkLst>
          <pc:docMk/>
          <pc:sldMk cId="160780061" sldId="2157"/>
        </pc:sldMkLst>
        <pc:spChg chg="mod">
          <ac:chgData name="Benita  Anandraj" userId="69235f29-2f69-4f29-aece-4a0fd1dc05c7" providerId="ADAL" clId="{67A6D535-83FD-4F52-B2E2-3E77FBA6167F}" dt="2024-05-13T03:33:17.970" v="1434" actId="15"/>
          <ac:spMkLst>
            <pc:docMk/>
            <pc:sldMk cId="160780061" sldId="2157"/>
            <ac:spMk id="2" creationId="{71A1CF12-A82B-1D48-2F5E-BF6EC49B726A}"/>
          </ac:spMkLst>
        </pc:spChg>
        <pc:spChg chg="mod">
          <ac:chgData name="Benita  Anandraj" userId="69235f29-2f69-4f29-aece-4a0fd1dc05c7" providerId="ADAL" clId="{67A6D535-83FD-4F52-B2E2-3E77FBA6167F}" dt="2024-05-13T04:20:46.634" v="2200"/>
          <ac:spMkLst>
            <pc:docMk/>
            <pc:sldMk cId="160780061" sldId="2157"/>
            <ac:spMk id="3" creationId="{CCE3B4E2-77E0-3831-F246-152C529A4517}"/>
          </ac:spMkLst>
        </pc:spChg>
        <pc:spChg chg="mod">
          <ac:chgData name="Benita  Anandraj" userId="69235f29-2f69-4f29-aece-4a0fd1dc05c7" providerId="ADAL" clId="{67A6D535-83FD-4F52-B2E2-3E77FBA6167F}" dt="2024-05-13T03:32:33.858" v="1418" actId="20577"/>
          <ac:spMkLst>
            <pc:docMk/>
            <pc:sldMk cId="160780061" sldId="2157"/>
            <ac:spMk id="4" creationId="{157868EC-91BF-5769-1AA7-75E51DEB3C92}"/>
          </ac:spMkLst>
        </pc:spChg>
      </pc:sldChg>
      <pc:sldChg chg="addSp modSp add mod modAnim">
        <pc:chgData name="Benita  Anandraj" userId="69235f29-2f69-4f29-aece-4a0fd1dc05c7" providerId="ADAL" clId="{67A6D535-83FD-4F52-B2E2-3E77FBA6167F}" dt="2024-05-13T04:20:49.289" v="2201"/>
        <pc:sldMkLst>
          <pc:docMk/>
          <pc:sldMk cId="2363345838" sldId="2158"/>
        </pc:sldMkLst>
        <pc:spChg chg="mod">
          <ac:chgData name="Benita  Anandraj" userId="69235f29-2f69-4f29-aece-4a0fd1dc05c7" providerId="ADAL" clId="{67A6D535-83FD-4F52-B2E2-3E77FBA6167F}" dt="2024-05-13T03:35:18.168" v="1528" actId="20577"/>
          <ac:spMkLst>
            <pc:docMk/>
            <pc:sldMk cId="2363345838" sldId="2158"/>
            <ac:spMk id="2" creationId="{71A1CF12-A82B-1D48-2F5E-BF6EC49B726A}"/>
          </ac:spMkLst>
        </pc:spChg>
        <pc:spChg chg="mod">
          <ac:chgData name="Benita  Anandraj" userId="69235f29-2f69-4f29-aece-4a0fd1dc05c7" providerId="ADAL" clId="{67A6D535-83FD-4F52-B2E2-3E77FBA6167F}" dt="2024-05-13T04:20:49.289" v="2201"/>
          <ac:spMkLst>
            <pc:docMk/>
            <pc:sldMk cId="2363345838" sldId="2158"/>
            <ac:spMk id="3" creationId="{CCE3B4E2-77E0-3831-F246-152C529A4517}"/>
          </ac:spMkLst>
        </pc:spChg>
        <pc:spChg chg="mod">
          <ac:chgData name="Benita  Anandraj" userId="69235f29-2f69-4f29-aece-4a0fd1dc05c7" providerId="ADAL" clId="{67A6D535-83FD-4F52-B2E2-3E77FBA6167F}" dt="2024-05-13T03:33:56.336" v="1439" actId="6549"/>
          <ac:spMkLst>
            <pc:docMk/>
            <pc:sldMk cId="2363345838" sldId="2158"/>
            <ac:spMk id="4" creationId="{157868EC-91BF-5769-1AA7-75E51DEB3C92}"/>
          </ac:spMkLst>
        </pc:spChg>
        <pc:spChg chg="add mod">
          <ac:chgData name="Benita  Anandraj" userId="69235f29-2f69-4f29-aece-4a0fd1dc05c7" providerId="ADAL" clId="{67A6D535-83FD-4F52-B2E2-3E77FBA6167F}" dt="2024-05-13T03:35:26.220" v="1553" actId="1035"/>
          <ac:spMkLst>
            <pc:docMk/>
            <pc:sldMk cId="2363345838" sldId="2158"/>
            <ac:spMk id="7" creationId="{689B7845-645B-FE79-B4CA-B67E9D5BB762}"/>
          </ac:spMkLst>
        </pc:spChg>
        <pc:graphicFrameChg chg="add mod">
          <ac:chgData name="Benita  Anandraj" userId="69235f29-2f69-4f29-aece-4a0fd1dc05c7" providerId="ADAL" clId="{67A6D535-83FD-4F52-B2E2-3E77FBA6167F}" dt="2024-05-13T03:35:26.220" v="1553" actId="1035"/>
          <ac:graphicFrameMkLst>
            <pc:docMk/>
            <pc:sldMk cId="2363345838" sldId="2158"/>
            <ac:graphicFrameMk id="8" creationId="{A888EB85-867D-2EB5-8BEB-736555C97A65}"/>
          </ac:graphicFrameMkLst>
        </pc:graphicFrameChg>
      </pc:sldChg>
      <pc:sldChg chg="addSp modSp add mod modAnim">
        <pc:chgData name="Benita  Anandraj" userId="69235f29-2f69-4f29-aece-4a0fd1dc05c7" providerId="ADAL" clId="{67A6D535-83FD-4F52-B2E2-3E77FBA6167F}" dt="2024-05-13T04:20:51.708" v="2202"/>
        <pc:sldMkLst>
          <pc:docMk/>
          <pc:sldMk cId="753682898" sldId="2159"/>
        </pc:sldMkLst>
        <pc:spChg chg="mod">
          <ac:chgData name="Benita  Anandraj" userId="69235f29-2f69-4f29-aece-4a0fd1dc05c7" providerId="ADAL" clId="{67A6D535-83FD-4F52-B2E2-3E77FBA6167F}" dt="2024-05-13T04:09:01.736" v="2001" actId="113"/>
          <ac:spMkLst>
            <pc:docMk/>
            <pc:sldMk cId="753682898" sldId="2159"/>
            <ac:spMk id="2" creationId="{71A1CF12-A82B-1D48-2F5E-BF6EC49B726A}"/>
          </ac:spMkLst>
        </pc:spChg>
        <pc:spChg chg="mod">
          <ac:chgData name="Benita  Anandraj" userId="69235f29-2f69-4f29-aece-4a0fd1dc05c7" providerId="ADAL" clId="{67A6D535-83FD-4F52-B2E2-3E77FBA6167F}" dt="2024-05-13T04:20:51.708" v="2202"/>
          <ac:spMkLst>
            <pc:docMk/>
            <pc:sldMk cId="753682898" sldId="2159"/>
            <ac:spMk id="3" creationId="{CCE3B4E2-77E0-3831-F246-152C529A4517}"/>
          </ac:spMkLst>
        </pc:spChg>
        <pc:spChg chg="mod">
          <ac:chgData name="Benita  Anandraj" userId="69235f29-2f69-4f29-aece-4a0fd1dc05c7" providerId="ADAL" clId="{67A6D535-83FD-4F52-B2E2-3E77FBA6167F}" dt="2024-05-13T03:36:27.742" v="1561" actId="6549"/>
          <ac:spMkLst>
            <pc:docMk/>
            <pc:sldMk cId="753682898" sldId="2159"/>
            <ac:spMk id="4" creationId="{157868EC-91BF-5769-1AA7-75E51DEB3C92}"/>
          </ac:spMkLst>
        </pc:spChg>
        <pc:spChg chg="add mod">
          <ac:chgData name="Benita  Anandraj" userId="69235f29-2f69-4f29-aece-4a0fd1dc05c7" providerId="ADAL" clId="{67A6D535-83FD-4F52-B2E2-3E77FBA6167F}" dt="2024-05-13T03:37:50.398" v="1586" actId="1076"/>
          <ac:spMkLst>
            <pc:docMk/>
            <pc:sldMk cId="753682898" sldId="2159"/>
            <ac:spMk id="7" creationId="{DD5CC557-05CD-046C-2E7A-6F83C02E8C59}"/>
          </ac:spMkLst>
        </pc:spChg>
        <pc:graphicFrameChg chg="add mod">
          <ac:chgData name="Benita  Anandraj" userId="69235f29-2f69-4f29-aece-4a0fd1dc05c7" providerId="ADAL" clId="{67A6D535-83FD-4F52-B2E2-3E77FBA6167F}" dt="2024-05-13T03:37:50.398" v="1586" actId="1076"/>
          <ac:graphicFrameMkLst>
            <pc:docMk/>
            <pc:sldMk cId="753682898" sldId="2159"/>
            <ac:graphicFrameMk id="8" creationId="{1CCA604C-F54D-709B-1464-C4E319CA0A00}"/>
          </ac:graphicFrameMkLst>
        </pc:graphicFrameChg>
      </pc:sldChg>
      <pc:sldChg chg="addSp modSp add mod modAnim">
        <pc:chgData name="Benita  Anandraj" userId="69235f29-2f69-4f29-aece-4a0fd1dc05c7" providerId="ADAL" clId="{67A6D535-83FD-4F52-B2E2-3E77FBA6167F}" dt="2024-05-13T04:20:54.175" v="2203"/>
        <pc:sldMkLst>
          <pc:docMk/>
          <pc:sldMk cId="176205193" sldId="2160"/>
        </pc:sldMkLst>
        <pc:spChg chg="mod">
          <ac:chgData name="Benita  Anandraj" userId="69235f29-2f69-4f29-aece-4a0fd1dc05c7" providerId="ADAL" clId="{67A6D535-83FD-4F52-B2E2-3E77FBA6167F}" dt="2024-05-13T04:09:11.897" v="2002" actId="113"/>
          <ac:spMkLst>
            <pc:docMk/>
            <pc:sldMk cId="176205193" sldId="2160"/>
            <ac:spMk id="2" creationId="{71A1CF12-A82B-1D48-2F5E-BF6EC49B726A}"/>
          </ac:spMkLst>
        </pc:spChg>
        <pc:spChg chg="mod">
          <ac:chgData name="Benita  Anandraj" userId="69235f29-2f69-4f29-aece-4a0fd1dc05c7" providerId="ADAL" clId="{67A6D535-83FD-4F52-B2E2-3E77FBA6167F}" dt="2024-05-13T04:20:54.175" v="2203"/>
          <ac:spMkLst>
            <pc:docMk/>
            <pc:sldMk cId="176205193" sldId="2160"/>
            <ac:spMk id="3" creationId="{CCE3B4E2-77E0-3831-F246-152C529A4517}"/>
          </ac:spMkLst>
        </pc:spChg>
        <pc:spChg chg="mod">
          <ac:chgData name="Benita  Anandraj" userId="69235f29-2f69-4f29-aece-4a0fd1dc05c7" providerId="ADAL" clId="{67A6D535-83FD-4F52-B2E2-3E77FBA6167F}" dt="2024-05-13T03:38:31.840" v="1591" actId="6549"/>
          <ac:spMkLst>
            <pc:docMk/>
            <pc:sldMk cId="176205193" sldId="2160"/>
            <ac:spMk id="4" creationId="{157868EC-91BF-5769-1AA7-75E51DEB3C92}"/>
          </ac:spMkLst>
        </pc:spChg>
        <pc:spChg chg="add mod">
          <ac:chgData name="Benita  Anandraj" userId="69235f29-2f69-4f29-aece-4a0fd1dc05c7" providerId="ADAL" clId="{67A6D535-83FD-4F52-B2E2-3E77FBA6167F}" dt="2024-05-13T03:39:25.156" v="1606" actId="1076"/>
          <ac:spMkLst>
            <pc:docMk/>
            <pc:sldMk cId="176205193" sldId="2160"/>
            <ac:spMk id="7" creationId="{14570E79-77EB-B3B0-822F-B686D87C35A1}"/>
          </ac:spMkLst>
        </pc:spChg>
        <pc:graphicFrameChg chg="add mod">
          <ac:chgData name="Benita  Anandraj" userId="69235f29-2f69-4f29-aece-4a0fd1dc05c7" providerId="ADAL" clId="{67A6D535-83FD-4F52-B2E2-3E77FBA6167F}" dt="2024-05-13T03:39:25.156" v="1606" actId="1076"/>
          <ac:graphicFrameMkLst>
            <pc:docMk/>
            <pc:sldMk cId="176205193" sldId="2160"/>
            <ac:graphicFrameMk id="8" creationId="{EB69570F-9035-8D89-69A8-A842F3136C7B}"/>
          </ac:graphicFrameMkLst>
        </pc:graphicFrameChg>
      </pc:sldChg>
      <pc:sldChg chg="modSp add mod modAnim">
        <pc:chgData name="Benita  Anandraj" userId="69235f29-2f69-4f29-aece-4a0fd1dc05c7" providerId="ADAL" clId="{67A6D535-83FD-4F52-B2E2-3E77FBA6167F}" dt="2024-05-13T04:20:59.653" v="2204"/>
        <pc:sldMkLst>
          <pc:docMk/>
          <pc:sldMk cId="2690540495" sldId="2161"/>
        </pc:sldMkLst>
        <pc:spChg chg="mod">
          <ac:chgData name="Benita  Anandraj" userId="69235f29-2f69-4f29-aece-4a0fd1dc05c7" providerId="ADAL" clId="{67A6D535-83FD-4F52-B2E2-3E77FBA6167F}" dt="2024-05-13T03:40:59.569" v="1656" actId="113"/>
          <ac:spMkLst>
            <pc:docMk/>
            <pc:sldMk cId="2690540495" sldId="2161"/>
            <ac:spMk id="2" creationId="{71A1CF12-A82B-1D48-2F5E-BF6EC49B726A}"/>
          </ac:spMkLst>
        </pc:spChg>
        <pc:spChg chg="mod">
          <ac:chgData name="Benita  Anandraj" userId="69235f29-2f69-4f29-aece-4a0fd1dc05c7" providerId="ADAL" clId="{67A6D535-83FD-4F52-B2E2-3E77FBA6167F}" dt="2024-05-13T04:20:59.653" v="2204"/>
          <ac:spMkLst>
            <pc:docMk/>
            <pc:sldMk cId="2690540495" sldId="2161"/>
            <ac:spMk id="3" creationId="{CCE3B4E2-77E0-3831-F246-152C529A4517}"/>
          </ac:spMkLst>
        </pc:spChg>
        <pc:spChg chg="mod">
          <ac:chgData name="Benita  Anandraj" userId="69235f29-2f69-4f29-aece-4a0fd1dc05c7" providerId="ADAL" clId="{67A6D535-83FD-4F52-B2E2-3E77FBA6167F}" dt="2024-05-13T03:40:01.639" v="1644" actId="20577"/>
          <ac:spMkLst>
            <pc:docMk/>
            <pc:sldMk cId="2690540495" sldId="2161"/>
            <ac:spMk id="4" creationId="{157868EC-91BF-5769-1AA7-75E51DEB3C92}"/>
          </ac:spMkLst>
        </pc:spChg>
      </pc:sldChg>
      <pc:sldChg chg="addSp modSp add mod modAnim">
        <pc:chgData name="Benita  Anandraj" userId="69235f29-2f69-4f29-aece-4a0fd1dc05c7" providerId="ADAL" clId="{67A6D535-83FD-4F52-B2E2-3E77FBA6167F}" dt="2024-05-13T04:21:01.203" v="2205"/>
        <pc:sldMkLst>
          <pc:docMk/>
          <pc:sldMk cId="3812504971" sldId="2162"/>
        </pc:sldMkLst>
        <pc:spChg chg="mod">
          <ac:chgData name="Benita  Anandraj" userId="69235f29-2f69-4f29-aece-4a0fd1dc05c7" providerId="ADAL" clId="{67A6D535-83FD-4F52-B2E2-3E77FBA6167F}" dt="2024-05-13T03:42:16.576" v="1685" actId="12"/>
          <ac:spMkLst>
            <pc:docMk/>
            <pc:sldMk cId="3812504971" sldId="2162"/>
            <ac:spMk id="2" creationId="{71A1CF12-A82B-1D48-2F5E-BF6EC49B726A}"/>
          </ac:spMkLst>
        </pc:spChg>
        <pc:spChg chg="mod">
          <ac:chgData name="Benita  Anandraj" userId="69235f29-2f69-4f29-aece-4a0fd1dc05c7" providerId="ADAL" clId="{67A6D535-83FD-4F52-B2E2-3E77FBA6167F}" dt="2024-05-13T04:21:01.203" v="2205"/>
          <ac:spMkLst>
            <pc:docMk/>
            <pc:sldMk cId="3812504971" sldId="2162"/>
            <ac:spMk id="3" creationId="{CCE3B4E2-77E0-3831-F246-152C529A4517}"/>
          </ac:spMkLst>
        </pc:spChg>
        <pc:spChg chg="mod">
          <ac:chgData name="Benita  Anandraj" userId="69235f29-2f69-4f29-aece-4a0fd1dc05c7" providerId="ADAL" clId="{67A6D535-83FD-4F52-B2E2-3E77FBA6167F}" dt="2024-05-13T03:41:37.590" v="1674" actId="20577"/>
          <ac:spMkLst>
            <pc:docMk/>
            <pc:sldMk cId="3812504971" sldId="2162"/>
            <ac:spMk id="4" creationId="{157868EC-91BF-5769-1AA7-75E51DEB3C92}"/>
          </ac:spMkLst>
        </pc:spChg>
        <pc:spChg chg="add mod">
          <ac:chgData name="Benita  Anandraj" userId="69235f29-2f69-4f29-aece-4a0fd1dc05c7" providerId="ADAL" clId="{67A6D535-83FD-4F52-B2E2-3E77FBA6167F}" dt="2024-05-13T03:43:12.486" v="1718" actId="1038"/>
          <ac:spMkLst>
            <pc:docMk/>
            <pc:sldMk cId="3812504971" sldId="2162"/>
            <ac:spMk id="8" creationId="{0AE7B370-B018-4D82-204B-2FC914E27EFF}"/>
          </ac:spMkLst>
        </pc:spChg>
        <pc:graphicFrameChg chg="add mod">
          <ac:chgData name="Benita  Anandraj" userId="69235f29-2f69-4f29-aece-4a0fd1dc05c7" providerId="ADAL" clId="{67A6D535-83FD-4F52-B2E2-3E77FBA6167F}" dt="2024-05-13T03:43:03.883" v="1710" actId="1036"/>
          <ac:graphicFrameMkLst>
            <pc:docMk/>
            <pc:sldMk cId="3812504971" sldId="2162"/>
            <ac:graphicFrameMk id="7" creationId="{4857BB60-2295-7930-E965-151C4AAFEFDC}"/>
          </ac:graphicFrameMkLst>
        </pc:graphicFrameChg>
      </pc:sldChg>
      <pc:sldChg chg="addSp delSp modSp add del mod delAnim modAnim">
        <pc:chgData name="Benita  Anandraj" userId="69235f29-2f69-4f29-aece-4a0fd1dc05c7" providerId="ADAL" clId="{67A6D535-83FD-4F52-B2E2-3E77FBA6167F}" dt="2024-05-13T07:04:43.657" v="2258" actId="47"/>
        <pc:sldMkLst>
          <pc:docMk/>
          <pc:sldMk cId="4119438420" sldId="2163"/>
        </pc:sldMkLst>
        <pc:spChg chg="mod">
          <ac:chgData name="Benita  Anandraj" userId="69235f29-2f69-4f29-aece-4a0fd1dc05c7" providerId="ADAL" clId="{67A6D535-83FD-4F52-B2E2-3E77FBA6167F}" dt="2024-05-13T07:04:38.299" v="2254" actId="21"/>
          <ac:spMkLst>
            <pc:docMk/>
            <pc:sldMk cId="4119438420" sldId="2163"/>
            <ac:spMk id="2" creationId="{71A1CF12-A82B-1D48-2F5E-BF6EC49B726A}"/>
          </ac:spMkLst>
        </pc:spChg>
        <pc:spChg chg="mod">
          <ac:chgData name="Benita  Anandraj" userId="69235f29-2f69-4f29-aece-4a0fd1dc05c7" providerId="ADAL" clId="{67A6D535-83FD-4F52-B2E2-3E77FBA6167F}" dt="2024-05-13T04:21:02.876" v="2206"/>
          <ac:spMkLst>
            <pc:docMk/>
            <pc:sldMk cId="4119438420" sldId="2163"/>
            <ac:spMk id="3" creationId="{CCE3B4E2-77E0-3831-F246-152C529A4517}"/>
          </ac:spMkLst>
        </pc:spChg>
        <pc:spChg chg="add del mod">
          <ac:chgData name="Benita  Anandraj" userId="69235f29-2f69-4f29-aece-4a0fd1dc05c7" providerId="ADAL" clId="{67A6D535-83FD-4F52-B2E2-3E77FBA6167F}" dt="2024-05-13T07:04:36.173" v="2253" actId="478"/>
          <ac:spMkLst>
            <pc:docMk/>
            <pc:sldMk cId="4119438420" sldId="2163"/>
            <ac:spMk id="8" creationId="{7DDCDD5F-C4BD-5A71-6026-D0E9F8F186DC}"/>
          </ac:spMkLst>
        </pc:spChg>
        <pc:graphicFrameChg chg="add del mod">
          <ac:chgData name="Benita  Anandraj" userId="69235f29-2f69-4f29-aece-4a0fd1dc05c7" providerId="ADAL" clId="{67A6D535-83FD-4F52-B2E2-3E77FBA6167F}" dt="2024-05-13T07:03:47.547" v="2242" actId="21"/>
          <ac:graphicFrameMkLst>
            <pc:docMk/>
            <pc:sldMk cId="4119438420" sldId="2163"/>
            <ac:graphicFrameMk id="7" creationId="{ABBB0F35-8A5C-74C4-5966-12AD829BF21B}"/>
          </ac:graphicFrameMkLst>
        </pc:graphicFrameChg>
      </pc:sldChg>
      <pc:sldChg chg="addSp delSp modSp add mod delAnim modAnim">
        <pc:chgData name="Benita  Anandraj" userId="69235f29-2f69-4f29-aece-4a0fd1dc05c7" providerId="ADAL" clId="{67A6D535-83FD-4F52-B2E2-3E77FBA6167F}" dt="2024-05-13T07:07:23.577" v="2283" actId="123"/>
        <pc:sldMkLst>
          <pc:docMk/>
          <pc:sldMk cId="986734627" sldId="2164"/>
        </pc:sldMkLst>
        <pc:spChg chg="mod">
          <ac:chgData name="Benita  Anandraj" userId="69235f29-2f69-4f29-aece-4a0fd1dc05c7" providerId="ADAL" clId="{67A6D535-83FD-4F52-B2E2-3E77FBA6167F}" dt="2024-05-13T03:44:58.058" v="1746" actId="207"/>
          <ac:spMkLst>
            <pc:docMk/>
            <pc:sldMk cId="986734627" sldId="2164"/>
            <ac:spMk id="2" creationId="{71A1CF12-A82B-1D48-2F5E-BF6EC49B726A}"/>
          </ac:spMkLst>
        </pc:spChg>
        <pc:spChg chg="mod">
          <ac:chgData name="Benita  Anandraj" userId="69235f29-2f69-4f29-aece-4a0fd1dc05c7" providerId="ADAL" clId="{67A6D535-83FD-4F52-B2E2-3E77FBA6167F}" dt="2024-05-13T04:21:05.427" v="2207"/>
          <ac:spMkLst>
            <pc:docMk/>
            <pc:sldMk cId="986734627" sldId="2164"/>
            <ac:spMk id="3" creationId="{CCE3B4E2-77E0-3831-F246-152C529A4517}"/>
          </ac:spMkLst>
        </pc:spChg>
        <pc:spChg chg="add del mod">
          <ac:chgData name="Benita  Anandraj" userId="69235f29-2f69-4f29-aece-4a0fd1dc05c7" providerId="ADAL" clId="{67A6D535-83FD-4F52-B2E2-3E77FBA6167F}" dt="2024-05-13T07:05:00.014" v="2262" actId="478"/>
          <ac:spMkLst>
            <pc:docMk/>
            <pc:sldMk cId="986734627" sldId="2164"/>
            <ac:spMk id="9" creationId="{80EAFF91-6838-F4DE-1238-D3FE180F8A24}"/>
          </ac:spMkLst>
        </pc:spChg>
        <pc:spChg chg="add del mod">
          <ac:chgData name="Benita  Anandraj" userId="69235f29-2f69-4f29-aece-4a0fd1dc05c7" providerId="ADAL" clId="{67A6D535-83FD-4F52-B2E2-3E77FBA6167F}" dt="2024-05-13T07:06:27.466" v="2278" actId="21"/>
          <ac:spMkLst>
            <pc:docMk/>
            <pc:sldMk cId="986734627" sldId="2164"/>
            <ac:spMk id="10" creationId="{50951774-B9FE-90D8-C427-523B70EDA4DB}"/>
          </ac:spMkLst>
        </pc:spChg>
        <pc:spChg chg="add mod">
          <ac:chgData name="Benita  Anandraj" userId="69235f29-2f69-4f29-aece-4a0fd1dc05c7" providerId="ADAL" clId="{67A6D535-83FD-4F52-B2E2-3E77FBA6167F}" dt="2024-05-13T07:07:23.577" v="2283" actId="123"/>
          <ac:spMkLst>
            <pc:docMk/>
            <pc:sldMk cId="986734627" sldId="2164"/>
            <ac:spMk id="12" creationId="{50951774-B9FE-90D8-C427-523B70EDA4DB}"/>
          </ac:spMkLst>
        </pc:spChg>
        <pc:graphicFrameChg chg="add mod">
          <ac:chgData name="Benita  Anandraj" userId="69235f29-2f69-4f29-aece-4a0fd1dc05c7" providerId="ADAL" clId="{67A6D535-83FD-4F52-B2E2-3E77FBA6167F}" dt="2024-05-13T07:06:44.053" v="2280" actId="14100"/>
          <ac:graphicFrameMkLst>
            <pc:docMk/>
            <pc:sldMk cId="986734627" sldId="2164"/>
            <ac:graphicFrameMk id="7" creationId="{FDB0BDCA-5F08-C29F-6363-45A74ADE0898}"/>
          </ac:graphicFrameMkLst>
        </pc:graphicFrameChg>
        <pc:graphicFrameChg chg="add mod">
          <ac:chgData name="Benita  Anandraj" userId="69235f29-2f69-4f29-aece-4a0fd1dc05c7" providerId="ADAL" clId="{67A6D535-83FD-4F52-B2E2-3E77FBA6167F}" dt="2024-05-13T07:05:55.191" v="2272" actId="14100"/>
          <ac:graphicFrameMkLst>
            <pc:docMk/>
            <pc:sldMk cId="986734627" sldId="2164"/>
            <ac:graphicFrameMk id="8" creationId="{5A169BE7-21B1-7052-E8A4-135524B5A524}"/>
          </ac:graphicFrameMkLst>
        </pc:graphicFrameChg>
        <pc:graphicFrameChg chg="add del mod ord">
          <ac:chgData name="Benita  Anandraj" userId="69235f29-2f69-4f29-aece-4a0fd1dc05c7" providerId="ADAL" clId="{67A6D535-83FD-4F52-B2E2-3E77FBA6167F}" dt="2024-05-13T07:06:20.434" v="2277" actId="478"/>
          <ac:graphicFrameMkLst>
            <pc:docMk/>
            <pc:sldMk cId="986734627" sldId="2164"/>
            <ac:graphicFrameMk id="11" creationId="{5900BC74-E720-A9A0-66A3-1D08F54FCC8B}"/>
          </ac:graphicFrameMkLst>
        </pc:graphicFrameChg>
      </pc:sldChg>
      <pc:sldChg chg="addSp modSp add mod modAnim">
        <pc:chgData name="Benita  Anandraj" userId="69235f29-2f69-4f29-aece-4a0fd1dc05c7" providerId="ADAL" clId="{67A6D535-83FD-4F52-B2E2-3E77FBA6167F}" dt="2024-05-13T04:21:07.223" v="2208"/>
        <pc:sldMkLst>
          <pc:docMk/>
          <pc:sldMk cId="3562250421" sldId="2165"/>
        </pc:sldMkLst>
        <pc:spChg chg="mod">
          <ac:chgData name="Benita  Anandraj" userId="69235f29-2f69-4f29-aece-4a0fd1dc05c7" providerId="ADAL" clId="{67A6D535-83FD-4F52-B2E2-3E77FBA6167F}" dt="2024-05-13T03:51:44.409" v="1913" actId="12"/>
          <ac:spMkLst>
            <pc:docMk/>
            <pc:sldMk cId="3562250421" sldId="2165"/>
            <ac:spMk id="2" creationId="{71A1CF12-A82B-1D48-2F5E-BF6EC49B726A}"/>
          </ac:spMkLst>
        </pc:spChg>
        <pc:spChg chg="mod">
          <ac:chgData name="Benita  Anandraj" userId="69235f29-2f69-4f29-aece-4a0fd1dc05c7" providerId="ADAL" clId="{67A6D535-83FD-4F52-B2E2-3E77FBA6167F}" dt="2024-05-13T04:21:07.223" v="2208"/>
          <ac:spMkLst>
            <pc:docMk/>
            <pc:sldMk cId="3562250421" sldId="2165"/>
            <ac:spMk id="3" creationId="{CCE3B4E2-77E0-3831-F246-152C529A4517}"/>
          </ac:spMkLst>
        </pc:spChg>
        <pc:grpChg chg="add mod">
          <ac:chgData name="Benita  Anandraj" userId="69235f29-2f69-4f29-aece-4a0fd1dc05c7" providerId="ADAL" clId="{67A6D535-83FD-4F52-B2E2-3E77FBA6167F}" dt="2024-05-13T03:51:31.401" v="1909" actId="1076"/>
          <ac:grpSpMkLst>
            <pc:docMk/>
            <pc:sldMk cId="3562250421" sldId="2165"/>
            <ac:grpSpMk id="10" creationId="{6925086B-1CA8-1801-857C-BD64884762A3}"/>
          </ac:grpSpMkLst>
        </pc:grpChg>
        <pc:picChg chg="add mod modCrop">
          <ac:chgData name="Benita  Anandraj" userId="69235f29-2f69-4f29-aece-4a0fd1dc05c7" providerId="ADAL" clId="{67A6D535-83FD-4F52-B2E2-3E77FBA6167F}" dt="2024-05-13T03:50:44.258" v="1896" actId="164"/>
          <ac:picMkLst>
            <pc:docMk/>
            <pc:sldMk cId="3562250421" sldId="2165"/>
            <ac:picMk id="7" creationId="{8D581C1D-0EF5-186D-528E-B4813D3361C3}"/>
          </ac:picMkLst>
        </pc:picChg>
        <pc:picChg chg="add mod modCrop">
          <ac:chgData name="Benita  Anandraj" userId="69235f29-2f69-4f29-aece-4a0fd1dc05c7" providerId="ADAL" clId="{67A6D535-83FD-4F52-B2E2-3E77FBA6167F}" dt="2024-05-13T03:50:44.258" v="1896" actId="164"/>
          <ac:picMkLst>
            <pc:docMk/>
            <pc:sldMk cId="3562250421" sldId="2165"/>
            <ac:picMk id="8" creationId="{2B2A1A30-4CE3-1E90-3504-B0A378520B60}"/>
          </ac:picMkLst>
        </pc:picChg>
        <pc:picChg chg="add mod modCrop">
          <ac:chgData name="Benita  Anandraj" userId="69235f29-2f69-4f29-aece-4a0fd1dc05c7" providerId="ADAL" clId="{67A6D535-83FD-4F52-B2E2-3E77FBA6167F}" dt="2024-05-13T03:50:44.258" v="1896" actId="164"/>
          <ac:picMkLst>
            <pc:docMk/>
            <pc:sldMk cId="3562250421" sldId="2165"/>
            <ac:picMk id="9" creationId="{DD454786-5861-51C8-717E-D70095426511}"/>
          </ac:picMkLst>
        </pc:picChg>
      </pc:sldChg>
      <pc:sldChg chg="addSp delSp modSp add mod delAnim modAnim">
        <pc:chgData name="Benita  Anandraj" userId="69235f29-2f69-4f29-aece-4a0fd1dc05c7" providerId="ADAL" clId="{67A6D535-83FD-4F52-B2E2-3E77FBA6167F}" dt="2024-05-13T07:05:19.949" v="2263"/>
        <pc:sldMkLst>
          <pc:docMk/>
          <pc:sldMk cId="1588796885" sldId="2166"/>
        </pc:sldMkLst>
        <pc:spChg chg="mod">
          <ac:chgData name="Benita  Anandraj" userId="69235f29-2f69-4f29-aece-4a0fd1dc05c7" providerId="ADAL" clId="{67A6D535-83FD-4F52-B2E2-3E77FBA6167F}" dt="2024-05-13T07:04:42.417" v="2257" actId="20577"/>
          <ac:spMkLst>
            <pc:docMk/>
            <pc:sldMk cId="1588796885" sldId="2166"/>
            <ac:spMk id="2" creationId="{71A1CF12-A82B-1D48-2F5E-BF6EC49B726A}"/>
          </ac:spMkLst>
        </pc:spChg>
        <pc:spChg chg="mod">
          <ac:chgData name="Benita  Anandraj" userId="69235f29-2f69-4f29-aece-4a0fd1dc05c7" providerId="ADAL" clId="{67A6D535-83FD-4F52-B2E2-3E77FBA6167F}" dt="2024-05-13T07:04:32.290" v="2252"/>
          <ac:spMkLst>
            <pc:docMk/>
            <pc:sldMk cId="1588796885" sldId="2166"/>
            <ac:spMk id="8" creationId="{0AE7B370-B018-4D82-204B-2FC914E27EFF}"/>
          </ac:spMkLst>
        </pc:spChg>
        <pc:graphicFrameChg chg="del">
          <ac:chgData name="Benita  Anandraj" userId="69235f29-2f69-4f29-aece-4a0fd1dc05c7" providerId="ADAL" clId="{67A6D535-83FD-4F52-B2E2-3E77FBA6167F}" dt="2024-05-13T07:04:13.206" v="2250" actId="478"/>
          <ac:graphicFrameMkLst>
            <pc:docMk/>
            <pc:sldMk cId="1588796885" sldId="2166"/>
            <ac:graphicFrameMk id="7" creationId="{4857BB60-2295-7930-E965-151C4AAFEFDC}"/>
          </ac:graphicFrameMkLst>
        </pc:graphicFrameChg>
        <pc:graphicFrameChg chg="add mod ord">
          <ac:chgData name="Benita  Anandraj" userId="69235f29-2f69-4f29-aece-4a0fd1dc05c7" providerId="ADAL" clId="{67A6D535-83FD-4F52-B2E2-3E77FBA6167F}" dt="2024-05-13T07:04:11.455" v="2249" actId="171"/>
          <ac:graphicFrameMkLst>
            <pc:docMk/>
            <pc:sldMk cId="1588796885" sldId="2166"/>
            <ac:graphicFrameMk id="9" creationId="{ABBB0F35-8A5C-74C4-5966-12AD829BF21B}"/>
          </ac:graphicFrameMkLst>
        </pc:graphicFrameChg>
      </pc:sldChg>
      <pc:sldChg chg="addSp modSp add mod modAnim">
        <pc:chgData name="Benita  Anandraj" userId="69235f29-2f69-4f29-aece-4a0fd1dc05c7" providerId="ADAL" clId="{67A6D535-83FD-4F52-B2E2-3E77FBA6167F}" dt="2024-05-13T11:45:25.800" v="2504"/>
        <pc:sldMkLst>
          <pc:docMk/>
          <pc:sldMk cId="539127021" sldId="2167"/>
        </pc:sldMkLst>
        <pc:spChg chg="mod">
          <ac:chgData name="Benita  Anandraj" userId="69235f29-2f69-4f29-aece-4a0fd1dc05c7" providerId="ADAL" clId="{67A6D535-83FD-4F52-B2E2-3E77FBA6167F}" dt="2024-05-13T11:44:42.769" v="2494" actId="14100"/>
          <ac:spMkLst>
            <pc:docMk/>
            <pc:sldMk cId="539127021" sldId="2167"/>
            <ac:spMk id="2" creationId="{504D3066-6363-DB0F-59C7-65E0426CC184}"/>
          </ac:spMkLst>
        </pc:spChg>
        <pc:spChg chg="add mod">
          <ac:chgData name="Benita  Anandraj" userId="69235f29-2f69-4f29-aece-4a0fd1dc05c7" providerId="ADAL" clId="{67A6D535-83FD-4F52-B2E2-3E77FBA6167F}" dt="2024-05-13T11:45:17.578" v="2502" actId="14100"/>
          <ac:spMkLst>
            <pc:docMk/>
            <pc:sldMk cId="539127021" sldId="2167"/>
            <ac:spMk id="7" creationId="{E461C467-17AB-3388-BFF1-9EDC997C3148}"/>
          </ac:spMkLst>
        </pc:spChg>
      </pc:sldChg>
      <pc:sldChg chg="addSp modSp add del mod">
        <pc:chgData name="Benita  Anandraj" userId="69235f29-2f69-4f29-aece-4a0fd1dc05c7" providerId="ADAL" clId="{67A6D535-83FD-4F52-B2E2-3E77FBA6167F}" dt="2024-05-13T11:30:19.918" v="2299" actId="47"/>
        <pc:sldMkLst>
          <pc:docMk/>
          <pc:sldMk cId="573037482" sldId="2167"/>
        </pc:sldMkLst>
        <pc:spChg chg="mod">
          <ac:chgData name="Benita  Anandraj" userId="69235f29-2f69-4f29-aece-4a0fd1dc05c7" providerId="ADAL" clId="{67A6D535-83FD-4F52-B2E2-3E77FBA6167F}" dt="2024-05-13T11:29:36.916" v="2285" actId="6549"/>
          <ac:spMkLst>
            <pc:docMk/>
            <pc:sldMk cId="573037482" sldId="2167"/>
            <ac:spMk id="2" creationId="{504D3066-6363-DB0F-59C7-65E0426CC184}"/>
          </ac:spMkLst>
        </pc:spChg>
        <pc:spChg chg="add mod">
          <ac:chgData name="Benita  Anandraj" userId="69235f29-2f69-4f29-aece-4a0fd1dc05c7" providerId="ADAL" clId="{67A6D535-83FD-4F52-B2E2-3E77FBA6167F}" dt="2024-05-13T11:30:16.476" v="2298" actId="1076"/>
          <ac:spMkLst>
            <pc:docMk/>
            <pc:sldMk cId="573037482" sldId="2167"/>
            <ac:spMk id="8" creationId="{49F7D2BC-C404-5342-F0A5-CD47589E9A40}"/>
          </ac:spMkLst>
        </pc:spChg>
        <pc:picChg chg="add mod">
          <ac:chgData name="Benita  Anandraj" userId="69235f29-2f69-4f29-aece-4a0fd1dc05c7" providerId="ADAL" clId="{67A6D535-83FD-4F52-B2E2-3E77FBA6167F}" dt="2024-05-13T11:29:52.527" v="2289" actId="14100"/>
          <ac:picMkLst>
            <pc:docMk/>
            <pc:sldMk cId="573037482" sldId="2167"/>
            <ac:picMk id="1026" creationId="{F05DC39D-52C8-6495-3877-49B7A2FCC106}"/>
          </ac:picMkLst>
        </pc:picChg>
      </pc:sldChg>
      <pc:sldChg chg="modSp add mod">
        <pc:chgData name="Benita  Anandraj" userId="69235f29-2f69-4f29-aece-4a0fd1dc05c7" providerId="ADAL" clId="{67A6D535-83FD-4F52-B2E2-3E77FBA6167F}" dt="2024-05-13T11:46:58.336" v="2538" actId="14100"/>
        <pc:sldMkLst>
          <pc:docMk/>
          <pc:sldMk cId="3568612190" sldId="2168"/>
        </pc:sldMkLst>
        <pc:spChg chg="mod">
          <ac:chgData name="Benita  Anandraj" userId="69235f29-2f69-4f29-aece-4a0fd1dc05c7" providerId="ADAL" clId="{67A6D535-83FD-4F52-B2E2-3E77FBA6167F}" dt="2024-05-13T11:46:58.336" v="2538" actId="14100"/>
          <ac:spMkLst>
            <pc:docMk/>
            <pc:sldMk cId="3568612190" sldId="2168"/>
            <ac:spMk id="2" creationId="{504D3066-6363-DB0F-59C7-65E0426CC184}"/>
          </ac:spMkLst>
        </pc:spChg>
      </pc:sldChg>
    </pc:docChg>
  </pc:docChgLst>
  <pc:docChgLst>
    <pc:chgData name="Benita  Anandraj" userId="69235f29-2f69-4f29-aece-4a0fd1dc05c7" providerId="ADAL" clId="{FFD3A226-9335-4BB6-8B44-6EAD38D2DD16}"/>
    <pc:docChg chg="addSld delSld modSld">
      <pc:chgData name="Benita  Anandraj" userId="69235f29-2f69-4f29-aece-4a0fd1dc05c7" providerId="ADAL" clId="{FFD3A226-9335-4BB6-8B44-6EAD38D2DD16}" dt="2024-03-07T06:36:35.639" v="75" actId="6549"/>
      <pc:docMkLst>
        <pc:docMk/>
      </pc:docMkLst>
      <pc:sldChg chg="del">
        <pc:chgData name="Benita  Anandraj" userId="69235f29-2f69-4f29-aece-4a0fd1dc05c7" providerId="ADAL" clId="{FFD3A226-9335-4BB6-8B44-6EAD38D2DD16}" dt="2024-03-07T06:36:26.274" v="55" actId="47"/>
        <pc:sldMkLst>
          <pc:docMk/>
          <pc:sldMk cId="3702394610" sldId="259"/>
        </pc:sldMkLst>
      </pc:sldChg>
      <pc:sldChg chg="del">
        <pc:chgData name="Benita  Anandraj" userId="69235f29-2f69-4f29-aece-4a0fd1dc05c7" providerId="ADAL" clId="{FFD3A226-9335-4BB6-8B44-6EAD38D2DD16}" dt="2024-03-07T06:05:15.049" v="0" actId="47"/>
        <pc:sldMkLst>
          <pc:docMk/>
          <pc:sldMk cId="3327495580" sldId="281"/>
        </pc:sldMkLst>
      </pc:sldChg>
      <pc:sldChg chg="modSp mod">
        <pc:chgData name="Benita  Anandraj" userId="69235f29-2f69-4f29-aece-4a0fd1dc05c7" providerId="ADAL" clId="{FFD3A226-9335-4BB6-8B44-6EAD38D2DD16}" dt="2024-03-07T06:06:09.262" v="53" actId="20577"/>
        <pc:sldMkLst>
          <pc:docMk/>
          <pc:sldMk cId="4095932938" sldId="288"/>
        </pc:sldMkLst>
        <pc:spChg chg="mod">
          <ac:chgData name="Benita  Anandraj" userId="69235f29-2f69-4f29-aece-4a0fd1dc05c7" providerId="ADAL" clId="{FFD3A226-9335-4BB6-8B44-6EAD38D2DD16}" dt="2024-03-07T06:06:09.262" v="53" actId="20577"/>
          <ac:spMkLst>
            <pc:docMk/>
            <pc:sldMk cId="4095932938" sldId="288"/>
            <ac:spMk id="7" creationId="{15A4F25E-7210-40B5-896E-0D1B7EF24C4E}"/>
          </ac:spMkLst>
        </pc:spChg>
      </pc:sldChg>
      <pc:sldChg chg="del">
        <pc:chgData name="Benita  Anandraj" userId="69235f29-2f69-4f29-aece-4a0fd1dc05c7" providerId="ADAL" clId="{FFD3A226-9335-4BB6-8B44-6EAD38D2DD16}" dt="2024-03-07T06:05:15.049" v="0" actId="47"/>
        <pc:sldMkLst>
          <pc:docMk/>
          <pc:sldMk cId="1731586999" sldId="293"/>
        </pc:sldMkLst>
      </pc:sldChg>
      <pc:sldChg chg="del">
        <pc:chgData name="Benita  Anandraj" userId="69235f29-2f69-4f29-aece-4a0fd1dc05c7" providerId="ADAL" clId="{FFD3A226-9335-4BB6-8B44-6EAD38D2DD16}" dt="2024-03-07T06:05:15.049" v="0" actId="47"/>
        <pc:sldMkLst>
          <pc:docMk/>
          <pc:sldMk cId="2826982968" sldId="1640"/>
        </pc:sldMkLst>
      </pc:sldChg>
      <pc:sldChg chg="del">
        <pc:chgData name="Benita  Anandraj" userId="69235f29-2f69-4f29-aece-4a0fd1dc05c7" providerId="ADAL" clId="{FFD3A226-9335-4BB6-8B44-6EAD38D2DD16}" dt="2024-03-07T06:05:15.049" v="0" actId="47"/>
        <pc:sldMkLst>
          <pc:docMk/>
          <pc:sldMk cId="3302342729" sldId="1641"/>
        </pc:sldMkLst>
      </pc:sldChg>
      <pc:sldChg chg="del">
        <pc:chgData name="Benita  Anandraj" userId="69235f29-2f69-4f29-aece-4a0fd1dc05c7" providerId="ADAL" clId="{FFD3A226-9335-4BB6-8B44-6EAD38D2DD16}" dt="2024-03-07T06:05:15.049" v="0" actId="47"/>
        <pc:sldMkLst>
          <pc:docMk/>
          <pc:sldMk cId="952202726" sldId="1683"/>
        </pc:sldMkLst>
      </pc:sldChg>
      <pc:sldChg chg="del">
        <pc:chgData name="Benita  Anandraj" userId="69235f29-2f69-4f29-aece-4a0fd1dc05c7" providerId="ADAL" clId="{FFD3A226-9335-4BB6-8B44-6EAD38D2DD16}" dt="2024-03-07T06:05:15.049" v="0" actId="47"/>
        <pc:sldMkLst>
          <pc:docMk/>
          <pc:sldMk cId="2241588550" sldId="1684"/>
        </pc:sldMkLst>
      </pc:sldChg>
      <pc:sldChg chg="del">
        <pc:chgData name="Benita  Anandraj" userId="69235f29-2f69-4f29-aece-4a0fd1dc05c7" providerId="ADAL" clId="{FFD3A226-9335-4BB6-8B44-6EAD38D2DD16}" dt="2024-03-07T06:05:15.049" v="0" actId="47"/>
        <pc:sldMkLst>
          <pc:docMk/>
          <pc:sldMk cId="2505978765" sldId="1685"/>
        </pc:sldMkLst>
      </pc:sldChg>
      <pc:sldChg chg="del">
        <pc:chgData name="Benita  Anandraj" userId="69235f29-2f69-4f29-aece-4a0fd1dc05c7" providerId="ADAL" clId="{FFD3A226-9335-4BB6-8B44-6EAD38D2DD16}" dt="2024-03-07T06:05:15.049" v="0" actId="47"/>
        <pc:sldMkLst>
          <pc:docMk/>
          <pc:sldMk cId="3061396150" sldId="1687"/>
        </pc:sldMkLst>
      </pc:sldChg>
      <pc:sldChg chg="del">
        <pc:chgData name="Benita  Anandraj" userId="69235f29-2f69-4f29-aece-4a0fd1dc05c7" providerId="ADAL" clId="{FFD3A226-9335-4BB6-8B44-6EAD38D2DD16}" dt="2024-03-07T06:05:15.049" v="0" actId="47"/>
        <pc:sldMkLst>
          <pc:docMk/>
          <pc:sldMk cId="2438364438" sldId="1688"/>
        </pc:sldMkLst>
      </pc:sldChg>
      <pc:sldChg chg="del">
        <pc:chgData name="Benita  Anandraj" userId="69235f29-2f69-4f29-aece-4a0fd1dc05c7" providerId="ADAL" clId="{FFD3A226-9335-4BB6-8B44-6EAD38D2DD16}" dt="2024-03-07T06:05:15.049" v="0" actId="47"/>
        <pc:sldMkLst>
          <pc:docMk/>
          <pc:sldMk cId="3231706755" sldId="1690"/>
        </pc:sldMkLst>
      </pc:sldChg>
      <pc:sldChg chg="del">
        <pc:chgData name="Benita  Anandraj" userId="69235f29-2f69-4f29-aece-4a0fd1dc05c7" providerId="ADAL" clId="{FFD3A226-9335-4BB6-8B44-6EAD38D2DD16}" dt="2024-03-07T06:05:15.049" v="0" actId="47"/>
        <pc:sldMkLst>
          <pc:docMk/>
          <pc:sldMk cId="1481667295" sldId="1691"/>
        </pc:sldMkLst>
      </pc:sldChg>
      <pc:sldChg chg="del">
        <pc:chgData name="Benita  Anandraj" userId="69235f29-2f69-4f29-aece-4a0fd1dc05c7" providerId="ADAL" clId="{FFD3A226-9335-4BB6-8B44-6EAD38D2DD16}" dt="2024-03-07T06:05:15.049" v="0" actId="47"/>
        <pc:sldMkLst>
          <pc:docMk/>
          <pc:sldMk cId="1083115358" sldId="1692"/>
        </pc:sldMkLst>
      </pc:sldChg>
      <pc:sldChg chg="del">
        <pc:chgData name="Benita  Anandraj" userId="69235f29-2f69-4f29-aece-4a0fd1dc05c7" providerId="ADAL" clId="{FFD3A226-9335-4BB6-8B44-6EAD38D2DD16}" dt="2024-03-07T06:05:15.049" v="0" actId="47"/>
        <pc:sldMkLst>
          <pc:docMk/>
          <pc:sldMk cId="814060658" sldId="1693"/>
        </pc:sldMkLst>
      </pc:sldChg>
      <pc:sldChg chg="del">
        <pc:chgData name="Benita  Anandraj" userId="69235f29-2f69-4f29-aece-4a0fd1dc05c7" providerId="ADAL" clId="{FFD3A226-9335-4BB6-8B44-6EAD38D2DD16}" dt="2024-03-07T06:05:15.049" v="0" actId="47"/>
        <pc:sldMkLst>
          <pc:docMk/>
          <pc:sldMk cId="2396786025" sldId="1694"/>
        </pc:sldMkLst>
      </pc:sldChg>
      <pc:sldChg chg="del">
        <pc:chgData name="Benita  Anandraj" userId="69235f29-2f69-4f29-aece-4a0fd1dc05c7" providerId="ADAL" clId="{FFD3A226-9335-4BB6-8B44-6EAD38D2DD16}" dt="2024-03-07T06:05:15.049" v="0" actId="47"/>
        <pc:sldMkLst>
          <pc:docMk/>
          <pc:sldMk cId="3734716274" sldId="1695"/>
        </pc:sldMkLst>
      </pc:sldChg>
      <pc:sldChg chg="del">
        <pc:chgData name="Benita  Anandraj" userId="69235f29-2f69-4f29-aece-4a0fd1dc05c7" providerId="ADAL" clId="{FFD3A226-9335-4BB6-8B44-6EAD38D2DD16}" dt="2024-03-07T06:05:15.049" v="0" actId="47"/>
        <pc:sldMkLst>
          <pc:docMk/>
          <pc:sldMk cId="2529782452" sldId="1697"/>
        </pc:sldMkLst>
      </pc:sldChg>
      <pc:sldChg chg="del">
        <pc:chgData name="Benita  Anandraj" userId="69235f29-2f69-4f29-aece-4a0fd1dc05c7" providerId="ADAL" clId="{FFD3A226-9335-4BB6-8B44-6EAD38D2DD16}" dt="2024-03-07T06:05:15.049" v="0" actId="47"/>
        <pc:sldMkLst>
          <pc:docMk/>
          <pc:sldMk cId="776466317" sldId="1698"/>
        </pc:sldMkLst>
      </pc:sldChg>
      <pc:sldChg chg="del">
        <pc:chgData name="Benita  Anandraj" userId="69235f29-2f69-4f29-aece-4a0fd1dc05c7" providerId="ADAL" clId="{FFD3A226-9335-4BB6-8B44-6EAD38D2DD16}" dt="2024-03-07T06:05:15.049" v="0" actId="47"/>
        <pc:sldMkLst>
          <pc:docMk/>
          <pc:sldMk cId="152793361" sldId="1700"/>
        </pc:sldMkLst>
      </pc:sldChg>
      <pc:sldChg chg="del">
        <pc:chgData name="Benita  Anandraj" userId="69235f29-2f69-4f29-aece-4a0fd1dc05c7" providerId="ADAL" clId="{FFD3A226-9335-4BB6-8B44-6EAD38D2DD16}" dt="2024-03-07T06:05:15.049" v="0" actId="47"/>
        <pc:sldMkLst>
          <pc:docMk/>
          <pc:sldMk cId="583056132" sldId="1701"/>
        </pc:sldMkLst>
      </pc:sldChg>
      <pc:sldChg chg="del">
        <pc:chgData name="Benita  Anandraj" userId="69235f29-2f69-4f29-aece-4a0fd1dc05c7" providerId="ADAL" clId="{FFD3A226-9335-4BB6-8B44-6EAD38D2DD16}" dt="2024-03-07T06:05:15.049" v="0" actId="47"/>
        <pc:sldMkLst>
          <pc:docMk/>
          <pc:sldMk cId="3909801099" sldId="1704"/>
        </pc:sldMkLst>
      </pc:sldChg>
      <pc:sldChg chg="del">
        <pc:chgData name="Benita  Anandraj" userId="69235f29-2f69-4f29-aece-4a0fd1dc05c7" providerId="ADAL" clId="{FFD3A226-9335-4BB6-8B44-6EAD38D2DD16}" dt="2024-03-07T06:05:15.049" v="0" actId="47"/>
        <pc:sldMkLst>
          <pc:docMk/>
          <pc:sldMk cId="186077483" sldId="1705"/>
        </pc:sldMkLst>
      </pc:sldChg>
      <pc:sldChg chg="del">
        <pc:chgData name="Benita  Anandraj" userId="69235f29-2f69-4f29-aece-4a0fd1dc05c7" providerId="ADAL" clId="{FFD3A226-9335-4BB6-8B44-6EAD38D2DD16}" dt="2024-03-07T06:05:15.049" v="0" actId="47"/>
        <pc:sldMkLst>
          <pc:docMk/>
          <pc:sldMk cId="907530934" sldId="1706"/>
        </pc:sldMkLst>
      </pc:sldChg>
      <pc:sldChg chg="del">
        <pc:chgData name="Benita  Anandraj" userId="69235f29-2f69-4f29-aece-4a0fd1dc05c7" providerId="ADAL" clId="{FFD3A226-9335-4BB6-8B44-6EAD38D2DD16}" dt="2024-03-07T06:05:15.049" v="0" actId="47"/>
        <pc:sldMkLst>
          <pc:docMk/>
          <pc:sldMk cId="281651764" sldId="1707"/>
        </pc:sldMkLst>
      </pc:sldChg>
      <pc:sldChg chg="del">
        <pc:chgData name="Benita  Anandraj" userId="69235f29-2f69-4f29-aece-4a0fd1dc05c7" providerId="ADAL" clId="{FFD3A226-9335-4BB6-8B44-6EAD38D2DD16}" dt="2024-03-07T06:05:15.049" v="0" actId="47"/>
        <pc:sldMkLst>
          <pc:docMk/>
          <pc:sldMk cId="2743030718" sldId="1708"/>
        </pc:sldMkLst>
      </pc:sldChg>
      <pc:sldChg chg="del">
        <pc:chgData name="Benita  Anandraj" userId="69235f29-2f69-4f29-aece-4a0fd1dc05c7" providerId="ADAL" clId="{FFD3A226-9335-4BB6-8B44-6EAD38D2DD16}" dt="2024-03-07T06:05:15.049" v="0" actId="47"/>
        <pc:sldMkLst>
          <pc:docMk/>
          <pc:sldMk cId="2045737453" sldId="1709"/>
        </pc:sldMkLst>
      </pc:sldChg>
      <pc:sldChg chg="del">
        <pc:chgData name="Benita  Anandraj" userId="69235f29-2f69-4f29-aece-4a0fd1dc05c7" providerId="ADAL" clId="{FFD3A226-9335-4BB6-8B44-6EAD38D2DD16}" dt="2024-03-07T06:05:15.049" v="0" actId="47"/>
        <pc:sldMkLst>
          <pc:docMk/>
          <pc:sldMk cId="3713329121" sldId="1710"/>
        </pc:sldMkLst>
      </pc:sldChg>
      <pc:sldChg chg="del">
        <pc:chgData name="Benita  Anandraj" userId="69235f29-2f69-4f29-aece-4a0fd1dc05c7" providerId="ADAL" clId="{FFD3A226-9335-4BB6-8B44-6EAD38D2DD16}" dt="2024-03-07T06:05:15.049" v="0" actId="47"/>
        <pc:sldMkLst>
          <pc:docMk/>
          <pc:sldMk cId="2251044435" sldId="1711"/>
        </pc:sldMkLst>
      </pc:sldChg>
      <pc:sldChg chg="del">
        <pc:chgData name="Benita  Anandraj" userId="69235f29-2f69-4f29-aece-4a0fd1dc05c7" providerId="ADAL" clId="{FFD3A226-9335-4BB6-8B44-6EAD38D2DD16}" dt="2024-03-07T06:05:15.049" v="0" actId="47"/>
        <pc:sldMkLst>
          <pc:docMk/>
          <pc:sldMk cId="821878410" sldId="1712"/>
        </pc:sldMkLst>
      </pc:sldChg>
      <pc:sldChg chg="del">
        <pc:chgData name="Benita  Anandraj" userId="69235f29-2f69-4f29-aece-4a0fd1dc05c7" providerId="ADAL" clId="{FFD3A226-9335-4BB6-8B44-6EAD38D2DD16}" dt="2024-03-07T06:05:15.049" v="0" actId="47"/>
        <pc:sldMkLst>
          <pc:docMk/>
          <pc:sldMk cId="3935228779" sldId="1713"/>
        </pc:sldMkLst>
      </pc:sldChg>
      <pc:sldChg chg="del">
        <pc:chgData name="Benita  Anandraj" userId="69235f29-2f69-4f29-aece-4a0fd1dc05c7" providerId="ADAL" clId="{FFD3A226-9335-4BB6-8B44-6EAD38D2DD16}" dt="2024-03-07T06:05:15.049" v="0" actId="47"/>
        <pc:sldMkLst>
          <pc:docMk/>
          <pc:sldMk cId="1948159639" sldId="1714"/>
        </pc:sldMkLst>
      </pc:sldChg>
      <pc:sldChg chg="del">
        <pc:chgData name="Benita  Anandraj" userId="69235f29-2f69-4f29-aece-4a0fd1dc05c7" providerId="ADAL" clId="{FFD3A226-9335-4BB6-8B44-6EAD38D2DD16}" dt="2024-03-07T06:05:15.049" v="0" actId="47"/>
        <pc:sldMkLst>
          <pc:docMk/>
          <pc:sldMk cId="3236400216" sldId="1715"/>
        </pc:sldMkLst>
      </pc:sldChg>
      <pc:sldChg chg="del">
        <pc:chgData name="Benita  Anandraj" userId="69235f29-2f69-4f29-aece-4a0fd1dc05c7" providerId="ADAL" clId="{FFD3A226-9335-4BB6-8B44-6EAD38D2DD16}" dt="2024-03-07T06:05:15.049" v="0" actId="47"/>
        <pc:sldMkLst>
          <pc:docMk/>
          <pc:sldMk cId="1335930308" sldId="1716"/>
        </pc:sldMkLst>
      </pc:sldChg>
      <pc:sldChg chg="del">
        <pc:chgData name="Benita  Anandraj" userId="69235f29-2f69-4f29-aece-4a0fd1dc05c7" providerId="ADAL" clId="{FFD3A226-9335-4BB6-8B44-6EAD38D2DD16}" dt="2024-03-07T06:05:15.049" v="0" actId="47"/>
        <pc:sldMkLst>
          <pc:docMk/>
          <pc:sldMk cId="2745346129" sldId="1717"/>
        </pc:sldMkLst>
      </pc:sldChg>
      <pc:sldChg chg="del">
        <pc:chgData name="Benita  Anandraj" userId="69235f29-2f69-4f29-aece-4a0fd1dc05c7" providerId="ADAL" clId="{FFD3A226-9335-4BB6-8B44-6EAD38D2DD16}" dt="2024-03-07T06:05:15.049" v="0" actId="47"/>
        <pc:sldMkLst>
          <pc:docMk/>
          <pc:sldMk cId="3641772645" sldId="1718"/>
        </pc:sldMkLst>
      </pc:sldChg>
      <pc:sldChg chg="del">
        <pc:chgData name="Benita  Anandraj" userId="69235f29-2f69-4f29-aece-4a0fd1dc05c7" providerId="ADAL" clId="{FFD3A226-9335-4BB6-8B44-6EAD38D2DD16}" dt="2024-03-07T06:05:15.049" v="0" actId="47"/>
        <pc:sldMkLst>
          <pc:docMk/>
          <pc:sldMk cId="2015888916" sldId="1719"/>
        </pc:sldMkLst>
      </pc:sldChg>
      <pc:sldChg chg="del">
        <pc:chgData name="Benita  Anandraj" userId="69235f29-2f69-4f29-aece-4a0fd1dc05c7" providerId="ADAL" clId="{FFD3A226-9335-4BB6-8B44-6EAD38D2DD16}" dt="2024-03-07T06:05:15.049" v="0" actId="47"/>
        <pc:sldMkLst>
          <pc:docMk/>
          <pc:sldMk cId="342905259" sldId="1721"/>
        </pc:sldMkLst>
      </pc:sldChg>
      <pc:sldChg chg="del">
        <pc:chgData name="Benita  Anandraj" userId="69235f29-2f69-4f29-aece-4a0fd1dc05c7" providerId="ADAL" clId="{FFD3A226-9335-4BB6-8B44-6EAD38D2DD16}" dt="2024-03-07T06:05:15.049" v="0" actId="47"/>
        <pc:sldMkLst>
          <pc:docMk/>
          <pc:sldMk cId="1039375325" sldId="1722"/>
        </pc:sldMkLst>
      </pc:sldChg>
      <pc:sldChg chg="del">
        <pc:chgData name="Benita  Anandraj" userId="69235f29-2f69-4f29-aece-4a0fd1dc05c7" providerId="ADAL" clId="{FFD3A226-9335-4BB6-8B44-6EAD38D2DD16}" dt="2024-03-07T06:05:15.049" v="0" actId="47"/>
        <pc:sldMkLst>
          <pc:docMk/>
          <pc:sldMk cId="80096922" sldId="1723"/>
        </pc:sldMkLst>
      </pc:sldChg>
      <pc:sldChg chg="del">
        <pc:chgData name="Benita  Anandraj" userId="69235f29-2f69-4f29-aece-4a0fd1dc05c7" providerId="ADAL" clId="{FFD3A226-9335-4BB6-8B44-6EAD38D2DD16}" dt="2024-03-07T06:05:15.049" v="0" actId="47"/>
        <pc:sldMkLst>
          <pc:docMk/>
          <pc:sldMk cId="3865670550" sldId="1724"/>
        </pc:sldMkLst>
      </pc:sldChg>
      <pc:sldChg chg="del">
        <pc:chgData name="Benita  Anandraj" userId="69235f29-2f69-4f29-aece-4a0fd1dc05c7" providerId="ADAL" clId="{FFD3A226-9335-4BB6-8B44-6EAD38D2DD16}" dt="2024-03-07T06:05:15.049" v="0" actId="47"/>
        <pc:sldMkLst>
          <pc:docMk/>
          <pc:sldMk cId="1665922077" sldId="1726"/>
        </pc:sldMkLst>
      </pc:sldChg>
      <pc:sldChg chg="del">
        <pc:chgData name="Benita  Anandraj" userId="69235f29-2f69-4f29-aece-4a0fd1dc05c7" providerId="ADAL" clId="{FFD3A226-9335-4BB6-8B44-6EAD38D2DD16}" dt="2024-03-07T06:05:15.049" v="0" actId="47"/>
        <pc:sldMkLst>
          <pc:docMk/>
          <pc:sldMk cId="2693859078" sldId="1727"/>
        </pc:sldMkLst>
      </pc:sldChg>
      <pc:sldChg chg="del">
        <pc:chgData name="Benita  Anandraj" userId="69235f29-2f69-4f29-aece-4a0fd1dc05c7" providerId="ADAL" clId="{FFD3A226-9335-4BB6-8B44-6EAD38D2DD16}" dt="2024-03-07T06:05:15.049" v="0" actId="47"/>
        <pc:sldMkLst>
          <pc:docMk/>
          <pc:sldMk cId="3415100866" sldId="1728"/>
        </pc:sldMkLst>
      </pc:sldChg>
      <pc:sldChg chg="del">
        <pc:chgData name="Benita  Anandraj" userId="69235f29-2f69-4f29-aece-4a0fd1dc05c7" providerId="ADAL" clId="{FFD3A226-9335-4BB6-8B44-6EAD38D2DD16}" dt="2024-03-07T06:05:15.049" v="0" actId="47"/>
        <pc:sldMkLst>
          <pc:docMk/>
          <pc:sldMk cId="1131897753" sldId="1729"/>
        </pc:sldMkLst>
      </pc:sldChg>
      <pc:sldChg chg="del">
        <pc:chgData name="Benita  Anandraj" userId="69235f29-2f69-4f29-aece-4a0fd1dc05c7" providerId="ADAL" clId="{FFD3A226-9335-4BB6-8B44-6EAD38D2DD16}" dt="2024-03-07T06:05:15.049" v="0" actId="47"/>
        <pc:sldMkLst>
          <pc:docMk/>
          <pc:sldMk cId="945409734" sldId="1730"/>
        </pc:sldMkLst>
      </pc:sldChg>
      <pc:sldChg chg="del">
        <pc:chgData name="Benita  Anandraj" userId="69235f29-2f69-4f29-aece-4a0fd1dc05c7" providerId="ADAL" clId="{FFD3A226-9335-4BB6-8B44-6EAD38D2DD16}" dt="2024-03-07T06:05:15.049" v="0" actId="47"/>
        <pc:sldMkLst>
          <pc:docMk/>
          <pc:sldMk cId="3162518526" sldId="1731"/>
        </pc:sldMkLst>
      </pc:sldChg>
      <pc:sldChg chg="del">
        <pc:chgData name="Benita  Anandraj" userId="69235f29-2f69-4f29-aece-4a0fd1dc05c7" providerId="ADAL" clId="{FFD3A226-9335-4BB6-8B44-6EAD38D2DD16}" dt="2024-03-07T06:05:15.049" v="0" actId="47"/>
        <pc:sldMkLst>
          <pc:docMk/>
          <pc:sldMk cId="3820755468" sldId="1732"/>
        </pc:sldMkLst>
      </pc:sldChg>
      <pc:sldChg chg="del">
        <pc:chgData name="Benita  Anandraj" userId="69235f29-2f69-4f29-aece-4a0fd1dc05c7" providerId="ADAL" clId="{FFD3A226-9335-4BB6-8B44-6EAD38D2DD16}" dt="2024-03-07T06:05:15.049" v="0" actId="47"/>
        <pc:sldMkLst>
          <pc:docMk/>
          <pc:sldMk cId="4194441730" sldId="1736"/>
        </pc:sldMkLst>
      </pc:sldChg>
      <pc:sldChg chg="del">
        <pc:chgData name="Benita  Anandraj" userId="69235f29-2f69-4f29-aece-4a0fd1dc05c7" providerId="ADAL" clId="{FFD3A226-9335-4BB6-8B44-6EAD38D2DD16}" dt="2024-03-07T06:05:15.049" v="0" actId="47"/>
        <pc:sldMkLst>
          <pc:docMk/>
          <pc:sldMk cId="502182443" sldId="1737"/>
        </pc:sldMkLst>
      </pc:sldChg>
      <pc:sldChg chg="del">
        <pc:chgData name="Benita  Anandraj" userId="69235f29-2f69-4f29-aece-4a0fd1dc05c7" providerId="ADAL" clId="{FFD3A226-9335-4BB6-8B44-6EAD38D2DD16}" dt="2024-03-07T06:05:15.049" v="0" actId="47"/>
        <pc:sldMkLst>
          <pc:docMk/>
          <pc:sldMk cId="2168048047" sldId="1738"/>
        </pc:sldMkLst>
      </pc:sldChg>
      <pc:sldChg chg="del">
        <pc:chgData name="Benita  Anandraj" userId="69235f29-2f69-4f29-aece-4a0fd1dc05c7" providerId="ADAL" clId="{FFD3A226-9335-4BB6-8B44-6EAD38D2DD16}" dt="2024-03-07T06:05:15.049" v="0" actId="47"/>
        <pc:sldMkLst>
          <pc:docMk/>
          <pc:sldMk cId="3827665038" sldId="1739"/>
        </pc:sldMkLst>
      </pc:sldChg>
      <pc:sldChg chg="del">
        <pc:chgData name="Benita  Anandraj" userId="69235f29-2f69-4f29-aece-4a0fd1dc05c7" providerId="ADAL" clId="{FFD3A226-9335-4BB6-8B44-6EAD38D2DD16}" dt="2024-03-07T06:05:15.049" v="0" actId="47"/>
        <pc:sldMkLst>
          <pc:docMk/>
          <pc:sldMk cId="3269430339" sldId="1740"/>
        </pc:sldMkLst>
      </pc:sldChg>
      <pc:sldChg chg="del">
        <pc:chgData name="Benita  Anandraj" userId="69235f29-2f69-4f29-aece-4a0fd1dc05c7" providerId="ADAL" clId="{FFD3A226-9335-4BB6-8B44-6EAD38D2DD16}" dt="2024-03-07T06:05:15.049" v="0" actId="47"/>
        <pc:sldMkLst>
          <pc:docMk/>
          <pc:sldMk cId="1667496066" sldId="1741"/>
        </pc:sldMkLst>
      </pc:sldChg>
      <pc:sldChg chg="del">
        <pc:chgData name="Benita  Anandraj" userId="69235f29-2f69-4f29-aece-4a0fd1dc05c7" providerId="ADAL" clId="{FFD3A226-9335-4BB6-8B44-6EAD38D2DD16}" dt="2024-03-07T06:05:15.049" v="0" actId="47"/>
        <pc:sldMkLst>
          <pc:docMk/>
          <pc:sldMk cId="2426853556" sldId="1742"/>
        </pc:sldMkLst>
      </pc:sldChg>
      <pc:sldChg chg="del">
        <pc:chgData name="Benita  Anandraj" userId="69235f29-2f69-4f29-aece-4a0fd1dc05c7" providerId="ADAL" clId="{FFD3A226-9335-4BB6-8B44-6EAD38D2DD16}" dt="2024-03-07T06:05:15.049" v="0" actId="47"/>
        <pc:sldMkLst>
          <pc:docMk/>
          <pc:sldMk cId="3851844359" sldId="1822"/>
        </pc:sldMkLst>
      </pc:sldChg>
      <pc:sldChg chg="del">
        <pc:chgData name="Benita  Anandraj" userId="69235f29-2f69-4f29-aece-4a0fd1dc05c7" providerId="ADAL" clId="{FFD3A226-9335-4BB6-8B44-6EAD38D2DD16}" dt="2024-03-07T06:05:15.049" v="0" actId="47"/>
        <pc:sldMkLst>
          <pc:docMk/>
          <pc:sldMk cId="205213174" sldId="1824"/>
        </pc:sldMkLst>
      </pc:sldChg>
      <pc:sldChg chg="del">
        <pc:chgData name="Benita  Anandraj" userId="69235f29-2f69-4f29-aece-4a0fd1dc05c7" providerId="ADAL" clId="{FFD3A226-9335-4BB6-8B44-6EAD38D2DD16}" dt="2024-03-07T06:05:15.049" v="0" actId="47"/>
        <pc:sldMkLst>
          <pc:docMk/>
          <pc:sldMk cId="1860690949" sldId="1826"/>
        </pc:sldMkLst>
      </pc:sldChg>
      <pc:sldChg chg="del">
        <pc:chgData name="Benita  Anandraj" userId="69235f29-2f69-4f29-aece-4a0fd1dc05c7" providerId="ADAL" clId="{FFD3A226-9335-4BB6-8B44-6EAD38D2DD16}" dt="2024-03-07T06:05:15.049" v="0" actId="47"/>
        <pc:sldMkLst>
          <pc:docMk/>
          <pc:sldMk cId="819320202" sldId="1831"/>
        </pc:sldMkLst>
      </pc:sldChg>
      <pc:sldChg chg="del">
        <pc:chgData name="Benita  Anandraj" userId="69235f29-2f69-4f29-aece-4a0fd1dc05c7" providerId="ADAL" clId="{FFD3A226-9335-4BB6-8B44-6EAD38D2DD16}" dt="2024-03-07T06:05:15.049" v="0" actId="47"/>
        <pc:sldMkLst>
          <pc:docMk/>
          <pc:sldMk cId="319190466" sldId="1836"/>
        </pc:sldMkLst>
      </pc:sldChg>
      <pc:sldChg chg="del">
        <pc:chgData name="Benita  Anandraj" userId="69235f29-2f69-4f29-aece-4a0fd1dc05c7" providerId="ADAL" clId="{FFD3A226-9335-4BB6-8B44-6EAD38D2DD16}" dt="2024-03-07T06:05:15.049" v="0" actId="47"/>
        <pc:sldMkLst>
          <pc:docMk/>
          <pc:sldMk cId="3069455113" sldId="1837"/>
        </pc:sldMkLst>
      </pc:sldChg>
      <pc:sldChg chg="del">
        <pc:chgData name="Benita  Anandraj" userId="69235f29-2f69-4f29-aece-4a0fd1dc05c7" providerId="ADAL" clId="{FFD3A226-9335-4BB6-8B44-6EAD38D2DD16}" dt="2024-03-07T06:05:15.049" v="0" actId="47"/>
        <pc:sldMkLst>
          <pc:docMk/>
          <pc:sldMk cId="1065860177" sldId="1849"/>
        </pc:sldMkLst>
      </pc:sldChg>
      <pc:sldChg chg="del">
        <pc:chgData name="Benita  Anandraj" userId="69235f29-2f69-4f29-aece-4a0fd1dc05c7" providerId="ADAL" clId="{FFD3A226-9335-4BB6-8B44-6EAD38D2DD16}" dt="2024-03-07T06:05:15.049" v="0" actId="47"/>
        <pc:sldMkLst>
          <pc:docMk/>
          <pc:sldMk cId="508009391" sldId="1850"/>
        </pc:sldMkLst>
      </pc:sldChg>
      <pc:sldChg chg="del">
        <pc:chgData name="Benita  Anandraj" userId="69235f29-2f69-4f29-aece-4a0fd1dc05c7" providerId="ADAL" clId="{FFD3A226-9335-4BB6-8B44-6EAD38D2DD16}" dt="2024-03-07T06:05:15.049" v="0" actId="47"/>
        <pc:sldMkLst>
          <pc:docMk/>
          <pc:sldMk cId="1805133781" sldId="1854"/>
        </pc:sldMkLst>
      </pc:sldChg>
      <pc:sldChg chg="del">
        <pc:chgData name="Benita  Anandraj" userId="69235f29-2f69-4f29-aece-4a0fd1dc05c7" providerId="ADAL" clId="{FFD3A226-9335-4BB6-8B44-6EAD38D2DD16}" dt="2024-03-07T06:05:15.049" v="0" actId="47"/>
        <pc:sldMkLst>
          <pc:docMk/>
          <pc:sldMk cId="3761787928" sldId="1855"/>
        </pc:sldMkLst>
      </pc:sldChg>
      <pc:sldChg chg="del">
        <pc:chgData name="Benita  Anandraj" userId="69235f29-2f69-4f29-aece-4a0fd1dc05c7" providerId="ADAL" clId="{FFD3A226-9335-4BB6-8B44-6EAD38D2DD16}" dt="2024-03-07T06:05:15.049" v="0" actId="47"/>
        <pc:sldMkLst>
          <pc:docMk/>
          <pc:sldMk cId="1398626194" sldId="1857"/>
        </pc:sldMkLst>
      </pc:sldChg>
      <pc:sldChg chg="del">
        <pc:chgData name="Benita  Anandraj" userId="69235f29-2f69-4f29-aece-4a0fd1dc05c7" providerId="ADAL" clId="{FFD3A226-9335-4BB6-8B44-6EAD38D2DD16}" dt="2024-03-07T06:05:15.049" v="0" actId="47"/>
        <pc:sldMkLst>
          <pc:docMk/>
          <pc:sldMk cId="3457901679" sldId="1860"/>
        </pc:sldMkLst>
      </pc:sldChg>
      <pc:sldChg chg="del">
        <pc:chgData name="Benita  Anandraj" userId="69235f29-2f69-4f29-aece-4a0fd1dc05c7" providerId="ADAL" clId="{FFD3A226-9335-4BB6-8B44-6EAD38D2DD16}" dt="2024-03-07T06:05:15.049" v="0" actId="47"/>
        <pc:sldMkLst>
          <pc:docMk/>
          <pc:sldMk cId="717938200" sldId="1861"/>
        </pc:sldMkLst>
      </pc:sldChg>
      <pc:sldChg chg="del">
        <pc:chgData name="Benita  Anandraj" userId="69235f29-2f69-4f29-aece-4a0fd1dc05c7" providerId="ADAL" clId="{FFD3A226-9335-4BB6-8B44-6EAD38D2DD16}" dt="2024-03-07T06:05:15.049" v="0" actId="47"/>
        <pc:sldMkLst>
          <pc:docMk/>
          <pc:sldMk cId="3560251872" sldId="1862"/>
        </pc:sldMkLst>
      </pc:sldChg>
      <pc:sldChg chg="del">
        <pc:chgData name="Benita  Anandraj" userId="69235f29-2f69-4f29-aece-4a0fd1dc05c7" providerId="ADAL" clId="{FFD3A226-9335-4BB6-8B44-6EAD38D2DD16}" dt="2024-03-07T06:05:15.049" v="0" actId="47"/>
        <pc:sldMkLst>
          <pc:docMk/>
          <pc:sldMk cId="202573898" sldId="1864"/>
        </pc:sldMkLst>
      </pc:sldChg>
      <pc:sldChg chg="del">
        <pc:chgData name="Benita  Anandraj" userId="69235f29-2f69-4f29-aece-4a0fd1dc05c7" providerId="ADAL" clId="{FFD3A226-9335-4BB6-8B44-6EAD38D2DD16}" dt="2024-03-07T06:05:15.049" v="0" actId="47"/>
        <pc:sldMkLst>
          <pc:docMk/>
          <pc:sldMk cId="1876822372" sldId="1865"/>
        </pc:sldMkLst>
      </pc:sldChg>
      <pc:sldChg chg="del">
        <pc:chgData name="Benita  Anandraj" userId="69235f29-2f69-4f29-aece-4a0fd1dc05c7" providerId="ADAL" clId="{FFD3A226-9335-4BB6-8B44-6EAD38D2DD16}" dt="2024-03-07T06:05:15.049" v="0" actId="47"/>
        <pc:sldMkLst>
          <pc:docMk/>
          <pc:sldMk cId="3479574882" sldId="1866"/>
        </pc:sldMkLst>
      </pc:sldChg>
      <pc:sldChg chg="del">
        <pc:chgData name="Benita  Anandraj" userId="69235f29-2f69-4f29-aece-4a0fd1dc05c7" providerId="ADAL" clId="{FFD3A226-9335-4BB6-8B44-6EAD38D2DD16}" dt="2024-03-07T06:05:15.049" v="0" actId="47"/>
        <pc:sldMkLst>
          <pc:docMk/>
          <pc:sldMk cId="1571278963" sldId="1867"/>
        </pc:sldMkLst>
      </pc:sldChg>
      <pc:sldChg chg="del">
        <pc:chgData name="Benita  Anandraj" userId="69235f29-2f69-4f29-aece-4a0fd1dc05c7" providerId="ADAL" clId="{FFD3A226-9335-4BB6-8B44-6EAD38D2DD16}" dt="2024-03-07T06:05:15.049" v="0" actId="47"/>
        <pc:sldMkLst>
          <pc:docMk/>
          <pc:sldMk cId="3076497990" sldId="1868"/>
        </pc:sldMkLst>
      </pc:sldChg>
      <pc:sldChg chg="del">
        <pc:chgData name="Benita  Anandraj" userId="69235f29-2f69-4f29-aece-4a0fd1dc05c7" providerId="ADAL" clId="{FFD3A226-9335-4BB6-8B44-6EAD38D2DD16}" dt="2024-03-07T06:05:15.049" v="0" actId="47"/>
        <pc:sldMkLst>
          <pc:docMk/>
          <pc:sldMk cId="2771596591" sldId="1869"/>
        </pc:sldMkLst>
      </pc:sldChg>
      <pc:sldChg chg="del">
        <pc:chgData name="Benita  Anandraj" userId="69235f29-2f69-4f29-aece-4a0fd1dc05c7" providerId="ADAL" clId="{FFD3A226-9335-4BB6-8B44-6EAD38D2DD16}" dt="2024-03-07T06:05:15.049" v="0" actId="47"/>
        <pc:sldMkLst>
          <pc:docMk/>
          <pc:sldMk cId="3362201819" sldId="1871"/>
        </pc:sldMkLst>
      </pc:sldChg>
      <pc:sldChg chg="del">
        <pc:chgData name="Benita  Anandraj" userId="69235f29-2f69-4f29-aece-4a0fd1dc05c7" providerId="ADAL" clId="{FFD3A226-9335-4BB6-8B44-6EAD38D2DD16}" dt="2024-03-07T06:05:15.049" v="0" actId="47"/>
        <pc:sldMkLst>
          <pc:docMk/>
          <pc:sldMk cId="2948719153" sldId="1872"/>
        </pc:sldMkLst>
      </pc:sldChg>
      <pc:sldChg chg="del">
        <pc:chgData name="Benita  Anandraj" userId="69235f29-2f69-4f29-aece-4a0fd1dc05c7" providerId="ADAL" clId="{FFD3A226-9335-4BB6-8B44-6EAD38D2DD16}" dt="2024-03-07T06:05:15.049" v="0" actId="47"/>
        <pc:sldMkLst>
          <pc:docMk/>
          <pc:sldMk cId="1673744852" sldId="1873"/>
        </pc:sldMkLst>
      </pc:sldChg>
      <pc:sldChg chg="del">
        <pc:chgData name="Benita  Anandraj" userId="69235f29-2f69-4f29-aece-4a0fd1dc05c7" providerId="ADAL" clId="{FFD3A226-9335-4BB6-8B44-6EAD38D2DD16}" dt="2024-03-07T06:05:15.049" v="0" actId="47"/>
        <pc:sldMkLst>
          <pc:docMk/>
          <pc:sldMk cId="3021938065" sldId="1874"/>
        </pc:sldMkLst>
      </pc:sldChg>
      <pc:sldChg chg="del">
        <pc:chgData name="Benita  Anandraj" userId="69235f29-2f69-4f29-aece-4a0fd1dc05c7" providerId="ADAL" clId="{FFD3A226-9335-4BB6-8B44-6EAD38D2DD16}" dt="2024-03-07T06:05:15.049" v="0" actId="47"/>
        <pc:sldMkLst>
          <pc:docMk/>
          <pc:sldMk cId="3310013977" sldId="1875"/>
        </pc:sldMkLst>
      </pc:sldChg>
      <pc:sldChg chg="del">
        <pc:chgData name="Benita  Anandraj" userId="69235f29-2f69-4f29-aece-4a0fd1dc05c7" providerId="ADAL" clId="{FFD3A226-9335-4BB6-8B44-6EAD38D2DD16}" dt="2024-03-07T06:05:15.049" v="0" actId="47"/>
        <pc:sldMkLst>
          <pc:docMk/>
          <pc:sldMk cId="1816323434" sldId="1879"/>
        </pc:sldMkLst>
      </pc:sldChg>
      <pc:sldChg chg="del">
        <pc:chgData name="Benita  Anandraj" userId="69235f29-2f69-4f29-aece-4a0fd1dc05c7" providerId="ADAL" clId="{FFD3A226-9335-4BB6-8B44-6EAD38D2DD16}" dt="2024-03-07T06:05:15.049" v="0" actId="47"/>
        <pc:sldMkLst>
          <pc:docMk/>
          <pc:sldMk cId="135484575" sldId="1882"/>
        </pc:sldMkLst>
      </pc:sldChg>
      <pc:sldChg chg="del">
        <pc:chgData name="Benita  Anandraj" userId="69235f29-2f69-4f29-aece-4a0fd1dc05c7" providerId="ADAL" clId="{FFD3A226-9335-4BB6-8B44-6EAD38D2DD16}" dt="2024-03-07T06:05:15.049" v="0" actId="47"/>
        <pc:sldMkLst>
          <pc:docMk/>
          <pc:sldMk cId="2816653610" sldId="1883"/>
        </pc:sldMkLst>
      </pc:sldChg>
      <pc:sldChg chg="del">
        <pc:chgData name="Benita  Anandraj" userId="69235f29-2f69-4f29-aece-4a0fd1dc05c7" providerId="ADAL" clId="{FFD3A226-9335-4BB6-8B44-6EAD38D2DD16}" dt="2024-03-07T06:05:15.049" v="0" actId="47"/>
        <pc:sldMkLst>
          <pc:docMk/>
          <pc:sldMk cId="1769575624" sldId="1891"/>
        </pc:sldMkLst>
      </pc:sldChg>
      <pc:sldChg chg="del">
        <pc:chgData name="Benita  Anandraj" userId="69235f29-2f69-4f29-aece-4a0fd1dc05c7" providerId="ADAL" clId="{FFD3A226-9335-4BB6-8B44-6EAD38D2DD16}" dt="2024-03-07T06:05:15.049" v="0" actId="47"/>
        <pc:sldMkLst>
          <pc:docMk/>
          <pc:sldMk cId="3843461184" sldId="1892"/>
        </pc:sldMkLst>
      </pc:sldChg>
      <pc:sldChg chg="del">
        <pc:chgData name="Benita  Anandraj" userId="69235f29-2f69-4f29-aece-4a0fd1dc05c7" providerId="ADAL" clId="{FFD3A226-9335-4BB6-8B44-6EAD38D2DD16}" dt="2024-03-07T06:05:15.049" v="0" actId="47"/>
        <pc:sldMkLst>
          <pc:docMk/>
          <pc:sldMk cId="3214397293" sldId="1893"/>
        </pc:sldMkLst>
      </pc:sldChg>
      <pc:sldChg chg="del">
        <pc:chgData name="Benita  Anandraj" userId="69235f29-2f69-4f29-aece-4a0fd1dc05c7" providerId="ADAL" clId="{FFD3A226-9335-4BB6-8B44-6EAD38D2DD16}" dt="2024-03-07T06:05:15.049" v="0" actId="47"/>
        <pc:sldMkLst>
          <pc:docMk/>
          <pc:sldMk cId="313971397" sldId="1894"/>
        </pc:sldMkLst>
      </pc:sldChg>
      <pc:sldChg chg="del">
        <pc:chgData name="Benita  Anandraj" userId="69235f29-2f69-4f29-aece-4a0fd1dc05c7" providerId="ADAL" clId="{FFD3A226-9335-4BB6-8B44-6EAD38D2DD16}" dt="2024-03-07T06:05:15.049" v="0" actId="47"/>
        <pc:sldMkLst>
          <pc:docMk/>
          <pc:sldMk cId="2806689671" sldId="1895"/>
        </pc:sldMkLst>
      </pc:sldChg>
      <pc:sldChg chg="del">
        <pc:chgData name="Benita  Anandraj" userId="69235f29-2f69-4f29-aece-4a0fd1dc05c7" providerId="ADAL" clId="{FFD3A226-9335-4BB6-8B44-6EAD38D2DD16}" dt="2024-03-07T06:05:15.049" v="0" actId="47"/>
        <pc:sldMkLst>
          <pc:docMk/>
          <pc:sldMk cId="3956855698" sldId="1896"/>
        </pc:sldMkLst>
      </pc:sldChg>
      <pc:sldChg chg="del">
        <pc:chgData name="Benita  Anandraj" userId="69235f29-2f69-4f29-aece-4a0fd1dc05c7" providerId="ADAL" clId="{FFD3A226-9335-4BB6-8B44-6EAD38D2DD16}" dt="2024-03-07T06:05:15.049" v="0" actId="47"/>
        <pc:sldMkLst>
          <pc:docMk/>
          <pc:sldMk cId="3983984288" sldId="1897"/>
        </pc:sldMkLst>
      </pc:sldChg>
      <pc:sldChg chg="del">
        <pc:chgData name="Benita  Anandraj" userId="69235f29-2f69-4f29-aece-4a0fd1dc05c7" providerId="ADAL" clId="{FFD3A226-9335-4BB6-8B44-6EAD38D2DD16}" dt="2024-03-07T06:05:15.049" v="0" actId="47"/>
        <pc:sldMkLst>
          <pc:docMk/>
          <pc:sldMk cId="2851542811" sldId="1898"/>
        </pc:sldMkLst>
      </pc:sldChg>
      <pc:sldChg chg="del">
        <pc:chgData name="Benita  Anandraj" userId="69235f29-2f69-4f29-aece-4a0fd1dc05c7" providerId="ADAL" clId="{FFD3A226-9335-4BB6-8B44-6EAD38D2DD16}" dt="2024-03-07T06:05:15.049" v="0" actId="47"/>
        <pc:sldMkLst>
          <pc:docMk/>
          <pc:sldMk cId="695679056" sldId="1900"/>
        </pc:sldMkLst>
      </pc:sldChg>
      <pc:sldChg chg="del">
        <pc:chgData name="Benita  Anandraj" userId="69235f29-2f69-4f29-aece-4a0fd1dc05c7" providerId="ADAL" clId="{FFD3A226-9335-4BB6-8B44-6EAD38D2DD16}" dt="2024-03-07T06:05:15.049" v="0" actId="47"/>
        <pc:sldMkLst>
          <pc:docMk/>
          <pc:sldMk cId="2388068880" sldId="1904"/>
        </pc:sldMkLst>
      </pc:sldChg>
      <pc:sldChg chg="del">
        <pc:chgData name="Benita  Anandraj" userId="69235f29-2f69-4f29-aece-4a0fd1dc05c7" providerId="ADAL" clId="{FFD3A226-9335-4BB6-8B44-6EAD38D2DD16}" dt="2024-03-07T06:05:15.049" v="0" actId="47"/>
        <pc:sldMkLst>
          <pc:docMk/>
          <pc:sldMk cId="3967726182" sldId="1915"/>
        </pc:sldMkLst>
      </pc:sldChg>
      <pc:sldChg chg="del">
        <pc:chgData name="Benita  Anandraj" userId="69235f29-2f69-4f29-aece-4a0fd1dc05c7" providerId="ADAL" clId="{FFD3A226-9335-4BB6-8B44-6EAD38D2DD16}" dt="2024-03-07T06:05:15.049" v="0" actId="47"/>
        <pc:sldMkLst>
          <pc:docMk/>
          <pc:sldMk cId="3033351973" sldId="1916"/>
        </pc:sldMkLst>
      </pc:sldChg>
      <pc:sldChg chg="del">
        <pc:chgData name="Benita  Anandraj" userId="69235f29-2f69-4f29-aece-4a0fd1dc05c7" providerId="ADAL" clId="{FFD3A226-9335-4BB6-8B44-6EAD38D2DD16}" dt="2024-03-07T06:05:15.049" v="0" actId="47"/>
        <pc:sldMkLst>
          <pc:docMk/>
          <pc:sldMk cId="2233452489" sldId="1917"/>
        </pc:sldMkLst>
      </pc:sldChg>
      <pc:sldChg chg="del">
        <pc:chgData name="Benita  Anandraj" userId="69235f29-2f69-4f29-aece-4a0fd1dc05c7" providerId="ADAL" clId="{FFD3A226-9335-4BB6-8B44-6EAD38D2DD16}" dt="2024-03-07T06:05:15.049" v="0" actId="47"/>
        <pc:sldMkLst>
          <pc:docMk/>
          <pc:sldMk cId="199131656" sldId="1918"/>
        </pc:sldMkLst>
      </pc:sldChg>
      <pc:sldChg chg="del">
        <pc:chgData name="Benita  Anandraj" userId="69235f29-2f69-4f29-aece-4a0fd1dc05c7" providerId="ADAL" clId="{FFD3A226-9335-4BB6-8B44-6EAD38D2DD16}" dt="2024-03-07T06:05:15.049" v="0" actId="47"/>
        <pc:sldMkLst>
          <pc:docMk/>
          <pc:sldMk cId="171770283" sldId="1919"/>
        </pc:sldMkLst>
      </pc:sldChg>
      <pc:sldChg chg="del">
        <pc:chgData name="Benita  Anandraj" userId="69235f29-2f69-4f29-aece-4a0fd1dc05c7" providerId="ADAL" clId="{FFD3A226-9335-4BB6-8B44-6EAD38D2DD16}" dt="2024-03-07T06:05:15.049" v="0" actId="47"/>
        <pc:sldMkLst>
          <pc:docMk/>
          <pc:sldMk cId="144791030" sldId="1920"/>
        </pc:sldMkLst>
      </pc:sldChg>
      <pc:sldChg chg="del">
        <pc:chgData name="Benita  Anandraj" userId="69235f29-2f69-4f29-aece-4a0fd1dc05c7" providerId="ADAL" clId="{FFD3A226-9335-4BB6-8B44-6EAD38D2DD16}" dt="2024-03-07T06:05:15.049" v="0" actId="47"/>
        <pc:sldMkLst>
          <pc:docMk/>
          <pc:sldMk cId="1360680566" sldId="1921"/>
        </pc:sldMkLst>
      </pc:sldChg>
      <pc:sldChg chg="del">
        <pc:chgData name="Benita  Anandraj" userId="69235f29-2f69-4f29-aece-4a0fd1dc05c7" providerId="ADAL" clId="{FFD3A226-9335-4BB6-8B44-6EAD38D2DD16}" dt="2024-03-07T06:05:15.049" v="0" actId="47"/>
        <pc:sldMkLst>
          <pc:docMk/>
          <pc:sldMk cId="4062550261" sldId="1922"/>
        </pc:sldMkLst>
      </pc:sldChg>
      <pc:sldChg chg="del">
        <pc:chgData name="Benita  Anandraj" userId="69235f29-2f69-4f29-aece-4a0fd1dc05c7" providerId="ADAL" clId="{FFD3A226-9335-4BB6-8B44-6EAD38D2DD16}" dt="2024-03-07T06:05:15.049" v="0" actId="47"/>
        <pc:sldMkLst>
          <pc:docMk/>
          <pc:sldMk cId="2828196147" sldId="1923"/>
        </pc:sldMkLst>
      </pc:sldChg>
      <pc:sldChg chg="del">
        <pc:chgData name="Benita  Anandraj" userId="69235f29-2f69-4f29-aece-4a0fd1dc05c7" providerId="ADAL" clId="{FFD3A226-9335-4BB6-8B44-6EAD38D2DD16}" dt="2024-03-07T06:05:15.049" v="0" actId="47"/>
        <pc:sldMkLst>
          <pc:docMk/>
          <pc:sldMk cId="3061940725" sldId="1924"/>
        </pc:sldMkLst>
      </pc:sldChg>
      <pc:sldChg chg="del">
        <pc:chgData name="Benita  Anandraj" userId="69235f29-2f69-4f29-aece-4a0fd1dc05c7" providerId="ADAL" clId="{FFD3A226-9335-4BB6-8B44-6EAD38D2DD16}" dt="2024-03-07T06:05:15.049" v="0" actId="47"/>
        <pc:sldMkLst>
          <pc:docMk/>
          <pc:sldMk cId="1701205007" sldId="1925"/>
        </pc:sldMkLst>
      </pc:sldChg>
      <pc:sldChg chg="del">
        <pc:chgData name="Benita  Anandraj" userId="69235f29-2f69-4f29-aece-4a0fd1dc05c7" providerId="ADAL" clId="{FFD3A226-9335-4BB6-8B44-6EAD38D2DD16}" dt="2024-03-07T06:05:15.049" v="0" actId="47"/>
        <pc:sldMkLst>
          <pc:docMk/>
          <pc:sldMk cId="2758274526" sldId="1926"/>
        </pc:sldMkLst>
      </pc:sldChg>
      <pc:sldChg chg="del">
        <pc:chgData name="Benita  Anandraj" userId="69235f29-2f69-4f29-aece-4a0fd1dc05c7" providerId="ADAL" clId="{FFD3A226-9335-4BB6-8B44-6EAD38D2DD16}" dt="2024-03-07T06:05:15.049" v="0" actId="47"/>
        <pc:sldMkLst>
          <pc:docMk/>
          <pc:sldMk cId="1871385455" sldId="1927"/>
        </pc:sldMkLst>
      </pc:sldChg>
      <pc:sldChg chg="del">
        <pc:chgData name="Benita  Anandraj" userId="69235f29-2f69-4f29-aece-4a0fd1dc05c7" providerId="ADAL" clId="{FFD3A226-9335-4BB6-8B44-6EAD38D2DD16}" dt="2024-03-07T06:05:15.049" v="0" actId="47"/>
        <pc:sldMkLst>
          <pc:docMk/>
          <pc:sldMk cId="3995395525" sldId="1928"/>
        </pc:sldMkLst>
      </pc:sldChg>
      <pc:sldChg chg="del">
        <pc:chgData name="Benita  Anandraj" userId="69235f29-2f69-4f29-aece-4a0fd1dc05c7" providerId="ADAL" clId="{FFD3A226-9335-4BB6-8B44-6EAD38D2DD16}" dt="2024-03-07T06:05:15.049" v="0" actId="47"/>
        <pc:sldMkLst>
          <pc:docMk/>
          <pc:sldMk cId="3316828440" sldId="1929"/>
        </pc:sldMkLst>
      </pc:sldChg>
      <pc:sldChg chg="del">
        <pc:chgData name="Benita  Anandraj" userId="69235f29-2f69-4f29-aece-4a0fd1dc05c7" providerId="ADAL" clId="{FFD3A226-9335-4BB6-8B44-6EAD38D2DD16}" dt="2024-03-07T06:05:15.049" v="0" actId="47"/>
        <pc:sldMkLst>
          <pc:docMk/>
          <pc:sldMk cId="4063470105" sldId="1930"/>
        </pc:sldMkLst>
      </pc:sldChg>
      <pc:sldChg chg="del">
        <pc:chgData name="Benita  Anandraj" userId="69235f29-2f69-4f29-aece-4a0fd1dc05c7" providerId="ADAL" clId="{FFD3A226-9335-4BB6-8B44-6EAD38D2DD16}" dt="2024-03-07T06:05:15.049" v="0" actId="47"/>
        <pc:sldMkLst>
          <pc:docMk/>
          <pc:sldMk cId="2725465727" sldId="1932"/>
        </pc:sldMkLst>
      </pc:sldChg>
      <pc:sldChg chg="del">
        <pc:chgData name="Benita  Anandraj" userId="69235f29-2f69-4f29-aece-4a0fd1dc05c7" providerId="ADAL" clId="{FFD3A226-9335-4BB6-8B44-6EAD38D2DD16}" dt="2024-03-07T06:05:15.049" v="0" actId="47"/>
        <pc:sldMkLst>
          <pc:docMk/>
          <pc:sldMk cId="4278031776" sldId="1934"/>
        </pc:sldMkLst>
      </pc:sldChg>
      <pc:sldChg chg="del">
        <pc:chgData name="Benita  Anandraj" userId="69235f29-2f69-4f29-aece-4a0fd1dc05c7" providerId="ADAL" clId="{FFD3A226-9335-4BB6-8B44-6EAD38D2DD16}" dt="2024-03-07T06:05:15.049" v="0" actId="47"/>
        <pc:sldMkLst>
          <pc:docMk/>
          <pc:sldMk cId="458455068" sldId="1935"/>
        </pc:sldMkLst>
      </pc:sldChg>
      <pc:sldChg chg="del">
        <pc:chgData name="Benita  Anandraj" userId="69235f29-2f69-4f29-aece-4a0fd1dc05c7" providerId="ADAL" clId="{FFD3A226-9335-4BB6-8B44-6EAD38D2DD16}" dt="2024-03-07T06:05:15.049" v="0" actId="47"/>
        <pc:sldMkLst>
          <pc:docMk/>
          <pc:sldMk cId="3715038025" sldId="1936"/>
        </pc:sldMkLst>
      </pc:sldChg>
      <pc:sldChg chg="del">
        <pc:chgData name="Benita  Anandraj" userId="69235f29-2f69-4f29-aece-4a0fd1dc05c7" providerId="ADAL" clId="{FFD3A226-9335-4BB6-8B44-6EAD38D2DD16}" dt="2024-03-07T06:05:15.049" v="0" actId="47"/>
        <pc:sldMkLst>
          <pc:docMk/>
          <pc:sldMk cId="1583309863" sldId="1937"/>
        </pc:sldMkLst>
      </pc:sldChg>
      <pc:sldChg chg="del">
        <pc:chgData name="Benita  Anandraj" userId="69235f29-2f69-4f29-aece-4a0fd1dc05c7" providerId="ADAL" clId="{FFD3A226-9335-4BB6-8B44-6EAD38D2DD16}" dt="2024-03-07T06:05:15.049" v="0" actId="47"/>
        <pc:sldMkLst>
          <pc:docMk/>
          <pc:sldMk cId="2038668326" sldId="1938"/>
        </pc:sldMkLst>
      </pc:sldChg>
      <pc:sldChg chg="del">
        <pc:chgData name="Benita  Anandraj" userId="69235f29-2f69-4f29-aece-4a0fd1dc05c7" providerId="ADAL" clId="{FFD3A226-9335-4BB6-8B44-6EAD38D2DD16}" dt="2024-03-07T06:05:15.049" v="0" actId="47"/>
        <pc:sldMkLst>
          <pc:docMk/>
          <pc:sldMk cId="4091687534" sldId="1939"/>
        </pc:sldMkLst>
      </pc:sldChg>
      <pc:sldChg chg="del">
        <pc:chgData name="Benita  Anandraj" userId="69235f29-2f69-4f29-aece-4a0fd1dc05c7" providerId="ADAL" clId="{FFD3A226-9335-4BB6-8B44-6EAD38D2DD16}" dt="2024-03-07T06:05:15.049" v="0" actId="47"/>
        <pc:sldMkLst>
          <pc:docMk/>
          <pc:sldMk cId="2488697343" sldId="1940"/>
        </pc:sldMkLst>
      </pc:sldChg>
      <pc:sldChg chg="del">
        <pc:chgData name="Benita  Anandraj" userId="69235f29-2f69-4f29-aece-4a0fd1dc05c7" providerId="ADAL" clId="{FFD3A226-9335-4BB6-8B44-6EAD38D2DD16}" dt="2024-03-07T06:05:15.049" v="0" actId="47"/>
        <pc:sldMkLst>
          <pc:docMk/>
          <pc:sldMk cId="653882632" sldId="1941"/>
        </pc:sldMkLst>
      </pc:sldChg>
      <pc:sldChg chg="del">
        <pc:chgData name="Benita  Anandraj" userId="69235f29-2f69-4f29-aece-4a0fd1dc05c7" providerId="ADAL" clId="{FFD3A226-9335-4BB6-8B44-6EAD38D2DD16}" dt="2024-03-07T06:05:15.049" v="0" actId="47"/>
        <pc:sldMkLst>
          <pc:docMk/>
          <pc:sldMk cId="2018543043" sldId="1942"/>
        </pc:sldMkLst>
      </pc:sldChg>
      <pc:sldChg chg="del">
        <pc:chgData name="Benita  Anandraj" userId="69235f29-2f69-4f29-aece-4a0fd1dc05c7" providerId="ADAL" clId="{FFD3A226-9335-4BB6-8B44-6EAD38D2DD16}" dt="2024-03-07T06:05:15.049" v="0" actId="47"/>
        <pc:sldMkLst>
          <pc:docMk/>
          <pc:sldMk cId="2325012389" sldId="1943"/>
        </pc:sldMkLst>
      </pc:sldChg>
      <pc:sldChg chg="del">
        <pc:chgData name="Benita  Anandraj" userId="69235f29-2f69-4f29-aece-4a0fd1dc05c7" providerId="ADAL" clId="{FFD3A226-9335-4BB6-8B44-6EAD38D2DD16}" dt="2024-03-07T06:05:15.049" v="0" actId="47"/>
        <pc:sldMkLst>
          <pc:docMk/>
          <pc:sldMk cId="1526615817" sldId="1944"/>
        </pc:sldMkLst>
      </pc:sldChg>
      <pc:sldChg chg="del">
        <pc:chgData name="Benita  Anandraj" userId="69235f29-2f69-4f29-aece-4a0fd1dc05c7" providerId="ADAL" clId="{FFD3A226-9335-4BB6-8B44-6EAD38D2DD16}" dt="2024-03-07T06:05:15.049" v="0" actId="47"/>
        <pc:sldMkLst>
          <pc:docMk/>
          <pc:sldMk cId="546046246" sldId="1945"/>
        </pc:sldMkLst>
      </pc:sldChg>
      <pc:sldChg chg="del">
        <pc:chgData name="Benita  Anandraj" userId="69235f29-2f69-4f29-aece-4a0fd1dc05c7" providerId="ADAL" clId="{FFD3A226-9335-4BB6-8B44-6EAD38D2DD16}" dt="2024-03-07T06:05:15.049" v="0" actId="47"/>
        <pc:sldMkLst>
          <pc:docMk/>
          <pc:sldMk cId="584106373" sldId="1946"/>
        </pc:sldMkLst>
      </pc:sldChg>
      <pc:sldChg chg="del">
        <pc:chgData name="Benita  Anandraj" userId="69235f29-2f69-4f29-aece-4a0fd1dc05c7" providerId="ADAL" clId="{FFD3A226-9335-4BB6-8B44-6EAD38D2DD16}" dt="2024-03-07T06:05:15.049" v="0" actId="47"/>
        <pc:sldMkLst>
          <pc:docMk/>
          <pc:sldMk cId="3314333655" sldId="1947"/>
        </pc:sldMkLst>
      </pc:sldChg>
      <pc:sldChg chg="del">
        <pc:chgData name="Benita  Anandraj" userId="69235f29-2f69-4f29-aece-4a0fd1dc05c7" providerId="ADAL" clId="{FFD3A226-9335-4BB6-8B44-6EAD38D2DD16}" dt="2024-03-07T06:05:15.049" v="0" actId="47"/>
        <pc:sldMkLst>
          <pc:docMk/>
          <pc:sldMk cId="1827923286" sldId="1948"/>
        </pc:sldMkLst>
      </pc:sldChg>
      <pc:sldChg chg="del">
        <pc:chgData name="Benita  Anandraj" userId="69235f29-2f69-4f29-aece-4a0fd1dc05c7" providerId="ADAL" clId="{FFD3A226-9335-4BB6-8B44-6EAD38D2DD16}" dt="2024-03-07T06:05:15.049" v="0" actId="47"/>
        <pc:sldMkLst>
          <pc:docMk/>
          <pc:sldMk cId="1764231298" sldId="1955"/>
        </pc:sldMkLst>
      </pc:sldChg>
      <pc:sldChg chg="del">
        <pc:chgData name="Benita  Anandraj" userId="69235f29-2f69-4f29-aece-4a0fd1dc05c7" providerId="ADAL" clId="{FFD3A226-9335-4BB6-8B44-6EAD38D2DD16}" dt="2024-03-07T06:05:15.049" v="0" actId="47"/>
        <pc:sldMkLst>
          <pc:docMk/>
          <pc:sldMk cId="585416656" sldId="1956"/>
        </pc:sldMkLst>
      </pc:sldChg>
      <pc:sldChg chg="del">
        <pc:chgData name="Benita  Anandraj" userId="69235f29-2f69-4f29-aece-4a0fd1dc05c7" providerId="ADAL" clId="{FFD3A226-9335-4BB6-8B44-6EAD38D2DD16}" dt="2024-03-07T06:05:15.049" v="0" actId="47"/>
        <pc:sldMkLst>
          <pc:docMk/>
          <pc:sldMk cId="1117596786" sldId="1957"/>
        </pc:sldMkLst>
      </pc:sldChg>
      <pc:sldChg chg="del">
        <pc:chgData name="Benita  Anandraj" userId="69235f29-2f69-4f29-aece-4a0fd1dc05c7" providerId="ADAL" clId="{FFD3A226-9335-4BB6-8B44-6EAD38D2DD16}" dt="2024-03-07T06:05:15.049" v="0" actId="47"/>
        <pc:sldMkLst>
          <pc:docMk/>
          <pc:sldMk cId="1885010150" sldId="1958"/>
        </pc:sldMkLst>
      </pc:sldChg>
      <pc:sldChg chg="del">
        <pc:chgData name="Benita  Anandraj" userId="69235f29-2f69-4f29-aece-4a0fd1dc05c7" providerId="ADAL" clId="{FFD3A226-9335-4BB6-8B44-6EAD38D2DD16}" dt="2024-03-07T06:05:15.049" v="0" actId="47"/>
        <pc:sldMkLst>
          <pc:docMk/>
          <pc:sldMk cId="2418020659" sldId="1959"/>
        </pc:sldMkLst>
      </pc:sldChg>
      <pc:sldChg chg="del">
        <pc:chgData name="Benita  Anandraj" userId="69235f29-2f69-4f29-aece-4a0fd1dc05c7" providerId="ADAL" clId="{FFD3A226-9335-4BB6-8B44-6EAD38D2DD16}" dt="2024-03-07T06:05:15.049" v="0" actId="47"/>
        <pc:sldMkLst>
          <pc:docMk/>
          <pc:sldMk cId="4237332665" sldId="1960"/>
        </pc:sldMkLst>
      </pc:sldChg>
      <pc:sldChg chg="del">
        <pc:chgData name="Benita  Anandraj" userId="69235f29-2f69-4f29-aece-4a0fd1dc05c7" providerId="ADAL" clId="{FFD3A226-9335-4BB6-8B44-6EAD38D2DD16}" dt="2024-03-07T06:05:15.049" v="0" actId="47"/>
        <pc:sldMkLst>
          <pc:docMk/>
          <pc:sldMk cId="146265645" sldId="1961"/>
        </pc:sldMkLst>
      </pc:sldChg>
      <pc:sldChg chg="del">
        <pc:chgData name="Benita  Anandraj" userId="69235f29-2f69-4f29-aece-4a0fd1dc05c7" providerId="ADAL" clId="{FFD3A226-9335-4BB6-8B44-6EAD38D2DD16}" dt="2024-03-07T06:05:15.049" v="0" actId="47"/>
        <pc:sldMkLst>
          <pc:docMk/>
          <pc:sldMk cId="1584465606" sldId="1962"/>
        </pc:sldMkLst>
      </pc:sldChg>
      <pc:sldChg chg="del">
        <pc:chgData name="Benita  Anandraj" userId="69235f29-2f69-4f29-aece-4a0fd1dc05c7" providerId="ADAL" clId="{FFD3A226-9335-4BB6-8B44-6EAD38D2DD16}" dt="2024-03-07T06:05:15.049" v="0" actId="47"/>
        <pc:sldMkLst>
          <pc:docMk/>
          <pc:sldMk cId="1656665180" sldId="1963"/>
        </pc:sldMkLst>
      </pc:sldChg>
      <pc:sldChg chg="del">
        <pc:chgData name="Benita  Anandraj" userId="69235f29-2f69-4f29-aece-4a0fd1dc05c7" providerId="ADAL" clId="{FFD3A226-9335-4BB6-8B44-6EAD38D2DD16}" dt="2024-03-07T06:05:15.049" v="0" actId="47"/>
        <pc:sldMkLst>
          <pc:docMk/>
          <pc:sldMk cId="458421337" sldId="1992"/>
        </pc:sldMkLst>
      </pc:sldChg>
      <pc:sldChg chg="del">
        <pc:chgData name="Benita  Anandraj" userId="69235f29-2f69-4f29-aece-4a0fd1dc05c7" providerId="ADAL" clId="{FFD3A226-9335-4BB6-8B44-6EAD38D2DD16}" dt="2024-03-07T06:05:15.049" v="0" actId="47"/>
        <pc:sldMkLst>
          <pc:docMk/>
          <pc:sldMk cId="466149444" sldId="1993"/>
        </pc:sldMkLst>
      </pc:sldChg>
      <pc:sldChg chg="del">
        <pc:chgData name="Benita  Anandraj" userId="69235f29-2f69-4f29-aece-4a0fd1dc05c7" providerId="ADAL" clId="{FFD3A226-9335-4BB6-8B44-6EAD38D2DD16}" dt="2024-03-07T06:05:15.049" v="0" actId="47"/>
        <pc:sldMkLst>
          <pc:docMk/>
          <pc:sldMk cId="2605778183" sldId="1994"/>
        </pc:sldMkLst>
      </pc:sldChg>
      <pc:sldChg chg="del">
        <pc:chgData name="Benita  Anandraj" userId="69235f29-2f69-4f29-aece-4a0fd1dc05c7" providerId="ADAL" clId="{FFD3A226-9335-4BB6-8B44-6EAD38D2DD16}" dt="2024-03-07T06:05:15.049" v="0" actId="47"/>
        <pc:sldMkLst>
          <pc:docMk/>
          <pc:sldMk cId="1645048332" sldId="1995"/>
        </pc:sldMkLst>
      </pc:sldChg>
      <pc:sldChg chg="del">
        <pc:chgData name="Benita  Anandraj" userId="69235f29-2f69-4f29-aece-4a0fd1dc05c7" providerId="ADAL" clId="{FFD3A226-9335-4BB6-8B44-6EAD38D2DD16}" dt="2024-03-07T06:05:15.049" v="0" actId="47"/>
        <pc:sldMkLst>
          <pc:docMk/>
          <pc:sldMk cId="208091529" sldId="1996"/>
        </pc:sldMkLst>
      </pc:sldChg>
      <pc:sldChg chg="del">
        <pc:chgData name="Benita  Anandraj" userId="69235f29-2f69-4f29-aece-4a0fd1dc05c7" providerId="ADAL" clId="{FFD3A226-9335-4BB6-8B44-6EAD38D2DD16}" dt="2024-03-07T06:05:15.049" v="0" actId="47"/>
        <pc:sldMkLst>
          <pc:docMk/>
          <pc:sldMk cId="3834744830" sldId="1997"/>
        </pc:sldMkLst>
      </pc:sldChg>
      <pc:sldChg chg="del">
        <pc:chgData name="Benita  Anandraj" userId="69235f29-2f69-4f29-aece-4a0fd1dc05c7" providerId="ADAL" clId="{FFD3A226-9335-4BB6-8B44-6EAD38D2DD16}" dt="2024-03-07T06:05:15.049" v="0" actId="47"/>
        <pc:sldMkLst>
          <pc:docMk/>
          <pc:sldMk cId="1703143481" sldId="1998"/>
        </pc:sldMkLst>
      </pc:sldChg>
      <pc:sldChg chg="del">
        <pc:chgData name="Benita  Anandraj" userId="69235f29-2f69-4f29-aece-4a0fd1dc05c7" providerId="ADAL" clId="{FFD3A226-9335-4BB6-8B44-6EAD38D2DD16}" dt="2024-03-07T06:05:15.049" v="0" actId="47"/>
        <pc:sldMkLst>
          <pc:docMk/>
          <pc:sldMk cId="3434535964" sldId="1999"/>
        </pc:sldMkLst>
      </pc:sldChg>
      <pc:sldChg chg="del">
        <pc:chgData name="Benita  Anandraj" userId="69235f29-2f69-4f29-aece-4a0fd1dc05c7" providerId="ADAL" clId="{FFD3A226-9335-4BB6-8B44-6EAD38D2DD16}" dt="2024-03-07T06:05:15.049" v="0" actId="47"/>
        <pc:sldMkLst>
          <pc:docMk/>
          <pc:sldMk cId="1574755187" sldId="2001"/>
        </pc:sldMkLst>
      </pc:sldChg>
      <pc:sldChg chg="del">
        <pc:chgData name="Benita  Anandraj" userId="69235f29-2f69-4f29-aece-4a0fd1dc05c7" providerId="ADAL" clId="{FFD3A226-9335-4BB6-8B44-6EAD38D2DD16}" dt="2024-03-07T06:05:15.049" v="0" actId="47"/>
        <pc:sldMkLst>
          <pc:docMk/>
          <pc:sldMk cId="1259142339" sldId="2002"/>
        </pc:sldMkLst>
      </pc:sldChg>
      <pc:sldChg chg="del">
        <pc:chgData name="Benita  Anandraj" userId="69235f29-2f69-4f29-aece-4a0fd1dc05c7" providerId="ADAL" clId="{FFD3A226-9335-4BB6-8B44-6EAD38D2DD16}" dt="2024-03-07T06:05:15.049" v="0" actId="47"/>
        <pc:sldMkLst>
          <pc:docMk/>
          <pc:sldMk cId="2474648743" sldId="2003"/>
        </pc:sldMkLst>
      </pc:sldChg>
      <pc:sldChg chg="del">
        <pc:chgData name="Benita  Anandraj" userId="69235f29-2f69-4f29-aece-4a0fd1dc05c7" providerId="ADAL" clId="{FFD3A226-9335-4BB6-8B44-6EAD38D2DD16}" dt="2024-03-07T06:05:15.049" v="0" actId="47"/>
        <pc:sldMkLst>
          <pc:docMk/>
          <pc:sldMk cId="1061894411" sldId="2004"/>
        </pc:sldMkLst>
      </pc:sldChg>
      <pc:sldChg chg="del">
        <pc:chgData name="Benita  Anandraj" userId="69235f29-2f69-4f29-aece-4a0fd1dc05c7" providerId="ADAL" clId="{FFD3A226-9335-4BB6-8B44-6EAD38D2DD16}" dt="2024-03-07T06:05:15.049" v="0" actId="47"/>
        <pc:sldMkLst>
          <pc:docMk/>
          <pc:sldMk cId="1439973888" sldId="2005"/>
        </pc:sldMkLst>
      </pc:sldChg>
      <pc:sldChg chg="del">
        <pc:chgData name="Benita  Anandraj" userId="69235f29-2f69-4f29-aece-4a0fd1dc05c7" providerId="ADAL" clId="{FFD3A226-9335-4BB6-8B44-6EAD38D2DD16}" dt="2024-03-07T06:05:15.049" v="0" actId="47"/>
        <pc:sldMkLst>
          <pc:docMk/>
          <pc:sldMk cId="1584535455" sldId="2006"/>
        </pc:sldMkLst>
      </pc:sldChg>
      <pc:sldChg chg="del">
        <pc:chgData name="Benita  Anandraj" userId="69235f29-2f69-4f29-aece-4a0fd1dc05c7" providerId="ADAL" clId="{FFD3A226-9335-4BB6-8B44-6EAD38D2DD16}" dt="2024-03-07T06:05:15.049" v="0" actId="47"/>
        <pc:sldMkLst>
          <pc:docMk/>
          <pc:sldMk cId="1866430161" sldId="2007"/>
        </pc:sldMkLst>
      </pc:sldChg>
      <pc:sldChg chg="del">
        <pc:chgData name="Benita  Anandraj" userId="69235f29-2f69-4f29-aece-4a0fd1dc05c7" providerId="ADAL" clId="{FFD3A226-9335-4BB6-8B44-6EAD38D2DD16}" dt="2024-03-07T06:05:15.049" v="0" actId="47"/>
        <pc:sldMkLst>
          <pc:docMk/>
          <pc:sldMk cId="3484109580" sldId="2008"/>
        </pc:sldMkLst>
      </pc:sldChg>
      <pc:sldChg chg="del">
        <pc:chgData name="Benita  Anandraj" userId="69235f29-2f69-4f29-aece-4a0fd1dc05c7" providerId="ADAL" clId="{FFD3A226-9335-4BB6-8B44-6EAD38D2DD16}" dt="2024-03-07T06:05:15.049" v="0" actId="47"/>
        <pc:sldMkLst>
          <pc:docMk/>
          <pc:sldMk cId="590084863" sldId="2009"/>
        </pc:sldMkLst>
      </pc:sldChg>
      <pc:sldChg chg="del">
        <pc:chgData name="Benita  Anandraj" userId="69235f29-2f69-4f29-aece-4a0fd1dc05c7" providerId="ADAL" clId="{FFD3A226-9335-4BB6-8B44-6EAD38D2DD16}" dt="2024-03-07T06:05:15.049" v="0" actId="47"/>
        <pc:sldMkLst>
          <pc:docMk/>
          <pc:sldMk cId="3378541380" sldId="2010"/>
        </pc:sldMkLst>
      </pc:sldChg>
      <pc:sldChg chg="del">
        <pc:chgData name="Benita  Anandraj" userId="69235f29-2f69-4f29-aece-4a0fd1dc05c7" providerId="ADAL" clId="{FFD3A226-9335-4BB6-8B44-6EAD38D2DD16}" dt="2024-03-07T06:05:15.049" v="0" actId="47"/>
        <pc:sldMkLst>
          <pc:docMk/>
          <pc:sldMk cId="3659647645" sldId="2011"/>
        </pc:sldMkLst>
      </pc:sldChg>
      <pc:sldChg chg="del">
        <pc:chgData name="Benita  Anandraj" userId="69235f29-2f69-4f29-aece-4a0fd1dc05c7" providerId="ADAL" clId="{FFD3A226-9335-4BB6-8B44-6EAD38D2DD16}" dt="2024-03-07T06:05:15.049" v="0" actId="47"/>
        <pc:sldMkLst>
          <pc:docMk/>
          <pc:sldMk cId="1003304629" sldId="2012"/>
        </pc:sldMkLst>
      </pc:sldChg>
      <pc:sldChg chg="del">
        <pc:chgData name="Benita  Anandraj" userId="69235f29-2f69-4f29-aece-4a0fd1dc05c7" providerId="ADAL" clId="{FFD3A226-9335-4BB6-8B44-6EAD38D2DD16}" dt="2024-03-07T06:05:15.049" v="0" actId="47"/>
        <pc:sldMkLst>
          <pc:docMk/>
          <pc:sldMk cId="1018866932" sldId="2013"/>
        </pc:sldMkLst>
      </pc:sldChg>
      <pc:sldChg chg="del">
        <pc:chgData name="Benita  Anandraj" userId="69235f29-2f69-4f29-aece-4a0fd1dc05c7" providerId="ADAL" clId="{FFD3A226-9335-4BB6-8B44-6EAD38D2DD16}" dt="2024-03-07T06:05:15.049" v="0" actId="47"/>
        <pc:sldMkLst>
          <pc:docMk/>
          <pc:sldMk cId="3315044539" sldId="2014"/>
        </pc:sldMkLst>
      </pc:sldChg>
      <pc:sldChg chg="del">
        <pc:chgData name="Benita  Anandraj" userId="69235f29-2f69-4f29-aece-4a0fd1dc05c7" providerId="ADAL" clId="{FFD3A226-9335-4BB6-8B44-6EAD38D2DD16}" dt="2024-03-07T06:05:15.049" v="0" actId="47"/>
        <pc:sldMkLst>
          <pc:docMk/>
          <pc:sldMk cId="137039339" sldId="2015"/>
        </pc:sldMkLst>
      </pc:sldChg>
      <pc:sldChg chg="del">
        <pc:chgData name="Benita  Anandraj" userId="69235f29-2f69-4f29-aece-4a0fd1dc05c7" providerId="ADAL" clId="{FFD3A226-9335-4BB6-8B44-6EAD38D2DD16}" dt="2024-03-07T06:05:15.049" v="0" actId="47"/>
        <pc:sldMkLst>
          <pc:docMk/>
          <pc:sldMk cId="658461646" sldId="2016"/>
        </pc:sldMkLst>
      </pc:sldChg>
      <pc:sldChg chg="del">
        <pc:chgData name="Benita  Anandraj" userId="69235f29-2f69-4f29-aece-4a0fd1dc05c7" providerId="ADAL" clId="{FFD3A226-9335-4BB6-8B44-6EAD38D2DD16}" dt="2024-03-07T06:05:15.049" v="0" actId="47"/>
        <pc:sldMkLst>
          <pc:docMk/>
          <pc:sldMk cId="1289924216" sldId="2017"/>
        </pc:sldMkLst>
      </pc:sldChg>
      <pc:sldChg chg="del">
        <pc:chgData name="Benita  Anandraj" userId="69235f29-2f69-4f29-aece-4a0fd1dc05c7" providerId="ADAL" clId="{FFD3A226-9335-4BB6-8B44-6EAD38D2DD16}" dt="2024-03-07T06:05:15.049" v="0" actId="47"/>
        <pc:sldMkLst>
          <pc:docMk/>
          <pc:sldMk cId="4265342598" sldId="2019"/>
        </pc:sldMkLst>
      </pc:sldChg>
      <pc:sldChg chg="del">
        <pc:chgData name="Benita  Anandraj" userId="69235f29-2f69-4f29-aece-4a0fd1dc05c7" providerId="ADAL" clId="{FFD3A226-9335-4BB6-8B44-6EAD38D2DD16}" dt="2024-03-07T06:05:15.049" v="0" actId="47"/>
        <pc:sldMkLst>
          <pc:docMk/>
          <pc:sldMk cId="1851195143" sldId="2020"/>
        </pc:sldMkLst>
      </pc:sldChg>
      <pc:sldChg chg="del">
        <pc:chgData name="Benita  Anandraj" userId="69235f29-2f69-4f29-aece-4a0fd1dc05c7" providerId="ADAL" clId="{FFD3A226-9335-4BB6-8B44-6EAD38D2DD16}" dt="2024-03-07T06:05:15.049" v="0" actId="47"/>
        <pc:sldMkLst>
          <pc:docMk/>
          <pc:sldMk cId="347323801" sldId="2021"/>
        </pc:sldMkLst>
      </pc:sldChg>
      <pc:sldChg chg="del">
        <pc:chgData name="Benita  Anandraj" userId="69235f29-2f69-4f29-aece-4a0fd1dc05c7" providerId="ADAL" clId="{FFD3A226-9335-4BB6-8B44-6EAD38D2DD16}" dt="2024-03-07T06:05:15.049" v="0" actId="47"/>
        <pc:sldMkLst>
          <pc:docMk/>
          <pc:sldMk cId="3162872877" sldId="2022"/>
        </pc:sldMkLst>
      </pc:sldChg>
      <pc:sldChg chg="del">
        <pc:chgData name="Benita  Anandraj" userId="69235f29-2f69-4f29-aece-4a0fd1dc05c7" providerId="ADAL" clId="{FFD3A226-9335-4BB6-8B44-6EAD38D2DD16}" dt="2024-03-07T06:05:15.049" v="0" actId="47"/>
        <pc:sldMkLst>
          <pc:docMk/>
          <pc:sldMk cId="1731528158" sldId="2023"/>
        </pc:sldMkLst>
      </pc:sldChg>
      <pc:sldChg chg="del">
        <pc:chgData name="Benita  Anandraj" userId="69235f29-2f69-4f29-aece-4a0fd1dc05c7" providerId="ADAL" clId="{FFD3A226-9335-4BB6-8B44-6EAD38D2DD16}" dt="2024-03-07T06:05:15.049" v="0" actId="47"/>
        <pc:sldMkLst>
          <pc:docMk/>
          <pc:sldMk cId="2806359535" sldId="2024"/>
        </pc:sldMkLst>
      </pc:sldChg>
      <pc:sldChg chg="del">
        <pc:chgData name="Benita  Anandraj" userId="69235f29-2f69-4f29-aece-4a0fd1dc05c7" providerId="ADAL" clId="{FFD3A226-9335-4BB6-8B44-6EAD38D2DD16}" dt="2024-03-07T06:05:15.049" v="0" actId="47"/>
        <pc:sldMkLst>
          <pc:docMk/>
          <pc:sldMk cId="4155205723" sldId="2025"/>
        </pc:sldMkLst>
      </pc:sldChg>
      <pc:sldChg chg="del">
        <pc:chgData name="Benita  Anandraj" userId="69235f29-2f69-4f29-aece-4a0fd1dc05c7" providerId="ADAL" clId="{FFD3A226-9335-4BB6-8B44-6EAD38D2DD16}" dt="2024-03-07T06:05:15.049" v="0" actId="47"/>
        <pc:sldMkLst>
          <pc:docMk/>
          <pc:sldMk cId="1634778550" sldId="2026"/>
        </pc:sldMkLst>
      </pc:sldChg>
      <pc:sldChg chg="del">
        <pc:chgData name="Benita  Anandraj" userId="69235f29-2f69-4f29-aece-4a0fd1dc05c7" providerId="ADAL" clId="{FFD3A226-9335-4BB6-8B44-6EAD38D2DD16}" dt="2024-03-07T06:05:15.049" v="0" actId="47"/>
        <pc:sldMkLst>
          <pc:docMk/>
          <pc:sldMk cId="3341019634" sldId="2027"/>
        </pc:sldMkLst>
      </pc:sldChg>
      <pc:sldChg chg="del">
        <pc:chgData name="Benita  Anandraj" userId="69235f29-2f69-4f29-aece-4a0fd1dc05c7" providerId="ADAL" clId="{FFD3A226-9335-4BB6-8B44-6EAD38D2DD16}" dt="2024-03-07T06:05:15.049" v="0" actId="47"/>
        <pc:sldMkLst>
          <pc:docMk/>
          <pc:sldMk cId="3269168749" sldId="2028"/>
        </pc:sldMkLst>
      </pc:sldChg>
      <pc:sldChg chg="del">
        <pc:chgData name="Benita  Anandraj" userId="69235f29-2f69-4f29-aece-4a0fd1dc05c7" providerId="ADAL" clId="{FFD3A226-9335-4BB6-8B44-6EAD38D2DD16}" dt="2024-03-07T06:05:15.049" v="0" actId="47"/>
        <pc:sldMkLst>
          <pc:docMk/>
          <pc:sldMk cId="1964402738" sldId="2029"/>
        </pc:sldMkLst>
      </pc:sldChg>
      <pc:sldChg chg="del">
        <pc:chgData name="Benita  Anandraj" userId="69235f29-2f69-4f29-aece-4a0fd1dc05c7" providerId="ADAL" clId="{FFD3A226-9335-4BB6-8B44-6EAD38D2DD16}" dt="2024-03-07T06:05:15.049" v="0" actId="47"/>
        <pc:sldMkLst>
          <pc:docMk/>
          <pc:sldMk cId="1616581278" sldId="2030"/>
        </pc:sldMkLst>
      </pc:sldChg>
      <pc:sldChg chg="del">
        <pc:chgData name="Benita  Anandraj" userId="69235f29-2f69-4f29-aece-4a0fd1dc05c7" providerId="ADAL" clId="{FFD3A226-9335-4BB6-8B44-6EAD38D2DD16}" dt="2024-03-07T06:05:15.049" v="0" actId="47"/>
        <pc:sldMkLst>
          <pc:docMk/>
          <pc:sldMk cId="2364079921" sldId="2031"/>
        </pc:sldMkLst>
      </pc:sldChg>
      <pc:sldChg chg="del">
        <pc:chgData name="Benita  Anandraj" userId="69235f29-2f69-4f29-aece-4a0fd1dc05c7" providerId="ADAL" clId="{FFD3A226-9335-4BB6-8B44-6EAD38D2DD16}" dt="2024-03-07T06:05:15.049" v="0" actId="47"/>
        <pc:sldMkLst>
          <pc:docMk/>
          <pc:sldMk cId="1072715113" sldId="2033"/>
        </pc:sldMkLst>
      </pc:sldChg>
      <pc:sldChg chg="del">
        <pc:chgData name="Benita  Anandraj" userId="69235f29-2f69-4f29-aece-4a0fd1dc05c7" providerId="ADAL" clId="{FFD3A226-9335-4BB6-8B44-6EAD38D2DD16}" dt="2024-03-07T06:05:15.049" v="0" actId="47"/>
        <pc:sldMkLst>
          <pc:docMk/>
          <pc:sldMk cId="1575165978" sldId="2034"/>
        </pc:sldMkLst>
      </pc:sldChg>
      <pc:sldChg chg="del">
        <pc:chgData name="Benita  Anandraj" userId="69235f29-2f69-4f29-aece-4a0fd1dc05c7" providerId="ADAL" clId="{FFD3A226-9335-4BB6-8B44-6EAD38D2DD16}" dt="2024-03-07T06:05:15.049" v="0" actId="47"/>
        <pc:sldMkLst>
          <pc:docMk/>
          <pc:sldMk cId="206834015" sldId="2035"/>
        </pc:sldMkLst>
      </pc:sldChg>
      <pc:sldChg chg="del">
        <pc:chgData name="Benita  Anandraj" userId="69235f29-2f69-4f29-aece-4a0fd1dc05c7" providerId="ADAL" clId="{FFD3A226-9335-4BB6-8B44-6EAD38D2DD16}" dt="2024-03-07T06:05:15.049" v="0" actId="47"/>
        <pc:sldMkLst>
          <pc:docMk/>
          <pc:sldMk cId="2861425641" sldId="2036"/>
        </pc:sldMkLst>
      </pc:sldChg>
      <pc:sldChg chg="del">
        <pc:chgData name="Benita  Anandraj" userId="69235f29-2f69-4f29-aece-4a0fd1dc05c7" providerId="ADAL" clId="{FFD3A226-9335-4BB6-8B44-6EAD38D2DD16}" dt="2024-03-07T06:05:15.049" v="0" actId="47"/>
        <pc:sldMkLst>
          <pc:docMk/>
          <pc:sldMk cId="2537544766" sldId="2037"/>
        </pc:sldMkLst>
      </pc:sldChg>
      <pc:sldChg chg="del">
        <pc:chgData name="Benita  Anandraj" userId="69235f29-2f69-4f29-aece-4a0fd1dc05c7" providerId="ADAL" clId="{FFD3A226-9335-4BB6-8B44-6EAD38D2DD16}" dt="2024-03-07T06:05:15.049" v="0" actId="47"/>
        <pc:sldMkLst>
          <pc:docMk/>
          <pc:sldMk cId="1635820378" sldId="2038"/>
        </pc:sldMkLst>
      </pc:sldChg>
      <pc:sldChg chg="del">
        <pc:chgData name="Benita  Anandraj" userId="69235f29-2f69-4f29-aece-4a0fd1dc05c7" providerId="ADAL" clId="{FFD3A226-9335-4BB6-8B44-6EAD38D2DD16}" dt="2024-03-07T06:05:15.049" v="0" actId="47"/>
        <pc:sldMkLst>
          <pc:docMk/>
          <pc:sldMk cId="1424076280" sldId="2039"/>
        </pc:sldMkLst>
      </pc:sldChg>
      <pc:sldChg chg="del">
        <pc:chgData name="Benita  Anandraj" userId="69235f29-2f69-4f29-aece-4a0fd1dc05c7" providerId="ADAL" clId="{FFD3A226-9335-4BB6-8B44-6EAD38D2DD16}" dt="2024-03-07T06:05:15.049" v="0" actId="47"/>
        <pc:sldMkLst>
          <pc:docMk/>
          <pc:sldMk cId="3805646599" sldId="2041"/>
        </pc:sldMkLst>
      </pc:sldChg>
      <pc:sldChg chg="del">
        <pc:chgData name="Benita  Anandraj" userId="69235f29-2f69-4f29-aece-4a0fd1dc05c7" providerId="ADAL" clId="{FFD3A226-9335-4BB6-8B44-6EAD38D2DD16}" dt="2024-03-07T06:05:15.049" v="0" actId="47"/>
        <pc:sldMkLst>
          <pc:docMk/>
          <pc:sldMk cId="1620806422" sldId="2042"/>
        </pc:sldMkLst>
      </pc:sldChg>
      <pc:sldChg chg="del">
        <pc:chgData name="Benita  Anandraj" userId="69235f29-2f69-4f29-aece-4a0fd1dc05c7" providerId="ADAL" clId="{FFD3A226-9335-4BB6-8B44-6EAD38D2DD16}" dt="2024-03-07T06:05:15.049" v="0" actId="47"/>
        <pc:sldMkLst>
          <pc:docMk/>
          <pc:sldMk cId="4075961622" sldId="2043"/>
        </pc:sldMkLst>
      </pc:sldChg>
      <pc:sldChg chg="del">
        <pc:chgData name="Benita  Anandraj" userId="69235f29-2f69-4f29-aece-4a0fd1dc05c7" providerId="ADAL" clId="{FFD3A226-9335-4BB6-8B44-6EAD38D2DD16}" dt="2024-03-07T06:05:15.049" v="0" actId="47"/>
        <pc:sldMkLst>
          <pc:docMk/>
          <pc:sldMk cId="4194439994" sldId="2044"/>
        </pc:sldMkLst>
      </pc:sldChg>
      <pc:sldChg chg="del">
        <pc:chgData name="Benita  Anandraj" userId="69235f29-2f69-4f29-aece-4a0fd1dc05c7" providerId="ADAL" clId="{FFD3A226-9335-4BB6-8B44-6EAD38D2DD16}" dt="2024-03-07T06:05:15.049" v="0" actId="47"/>
        <pc:sldMkLst>
          <pc:docMk/>
          <pc:sldMk cId="1144589991" sldId="2045"/>
        </pc:sldMkLst>
      </pc:sldChg>
      <pc:sldChg chg="del">
        <pc:chgData name="Benita  Anandraj" userId="69235f29-2f69-4f29-aece-4a0fd1dc05c7" providerId="ADAL" clId="{FFD3A226-9335-4BB6-8B44-6EAD38D2DD16}" dt="2024-03-07T06:05:15.049" v="0" actId="47"/>
        <pc:sldMkLst>
          <pc:docMk/>
          <pc:sldMk cId="2746192405" sldId="2046"/>
        </pc:sldMkLst>
      </pc:sldChg>
      <pc:sldChg chg="del">
        <pc:chgData name="Benita  Anandraj" userId="69235f29-2f69-4f29-aece-4a0fd1dc05c7" providerId="ADAL" clId="{FFD3A226-9335-4BB6-8B44-6EAD38D2DD16}" dt="2024-03-07T06:05:15.049" v="0" actId="47"/>
        <pc:sldMkLst>
          <pc:docMk/>
          <pc:sldMk cId="4001763117" sldId="2047"/>
        </pc:sldMkLst>
      </pc:sldChg>
      <pc:sldChg chg="del">
        <pc:chgData name="Benita  Anandraj" userId="69235f29-2f69-4f29-aece-4a0fd1dc05c7" providerId="ADAL" clId="{FFD3A226-9335-4BB6-8B44-6EAD38D2DD16}" dt="2024-03-07T06:05:15.049" v="0" actId="47"/>
        <pc:sldMkLst>
          <pc:docMk/>
          <pc:sldMk cId="4190916547" sldId="2048"/>
        </pc:sldMkLst>
      </pc:sldChg>
      <pc:sldChg chg="del">
        <pc:chgData name="Benita  Anandraj" userId="69235f29-2f69-4f29-aece-4a0fd1dc05c7" providerId="ADAL" clId="{FFD3A226-9335-4BB6-8B44-6EAD38D2DD16}" dt="2024-03-07T06:05:15.049" v="0" actId="47"/>
        <pc:sldMkLst>
          <pc:docMk/>
          <pc:sldMk cId="4146064460" sldId="2049"/>
        </pc:sldMkLst>
      </pc:sldChg>
      <pc:sldChg chg="del">
        <pc:chgData name="Benita  Anandraj" userId="69235f29-2f69-4f29-aece-4a0fd1dc05c7" providerId="ADAL" clId="{FFD3A226-9335-4BB6-8B44-6EAD38D2DD16}" dt="2024-03-07T06:05:15.049" v="0" actId="47"/>
        <pc:sldMkLst>
          <pc:docMk/>
          <pc:sldMk cId="3312595833" sldId="2050"/>
        </pc:sldMkLst>
      </pc:sldChg>
      <pc:sldChg chg="del">
        <pc:chgData name="Benita  Anandraj" userId="69235f29-2f69-4f29-aece-4a0fd1dc05c7" providerId="ADAL" clId="{FFD3A226-9335-4BB6-8B44-6EAD38D2DD16}" dt="2024-03-07T06:05:15.049" v="0" actId="47"/>
        <pc:sldMkLst>
          <pc:docMk/>
          <pc:sldMk cId="79192368" sldId="2051"/>
        </pc:sldMkLst>
      </pc:sldChg>
      <pc:sldChg chg="del">
        <pc:chgData name="Benita  Anandraj" userId="69235f29-2f69-4f29-aece-4a0fd1dc05c7" providerId="ADAL" clId="{FFD3A226-9335-4BB6-8B44-6EAD38D2DD16}" dt="2024-03-07T06:05:15.049" v="0" actId="47"/>
        <pc:sldMkLst>
          <pc:docMk/>
          <pc:sldMk cId="2537597627" sldId="2052"/>
        </pc:sldMkLst>
      </pc:sldChg>
      <pc:sldChg chg="del">
        <pc:chgData name="Benita  Anandraj" userId="69235f29-2f69-4f29-aece-4a0fd1dc05c7" providerId="ADAL" clId="{FFD3A226-9335-4BB6-8B44-6EAD38D2DD16}" dt="2024-03-07T06:05:15.049" v="0" actId="47"/>
        <pc:sldMkLst>
          <pc:docMk/>
          <pc:sldMk cId="2204126334" sldId="2053"/>
        </pc:sldMkLst>
      </pc:sldChg>
      <pc:sldChg chg="del">
        <pc:chgData name="Benita  Anandraj" userId="69235f29-2f69-4f29-aece-4a0fd1dc05c7" providerId="ADAL" clId="{FFD3A226-9335-4BB6-8B44-6EAD38D2DD16}" dt="2024-03-07T06:05:15.049" v="0" actId="47"/>
        <pc:sldMkLst>
          <pc:docMk/>
          <pc:sldMk cId="3743372557" sldId="2054"/>
        </pc:sldMkLst>
      </pc:sldChg>
      <pc:sldChg chg="del">
        <pc:chgData name="Benita  Anandraj" userId="69235f29-2f69-4f29-aece-4a0fd1dc05c7" providerId="ADAL" clId="{FFD3A226-9335-4BB6-8B44-6EAD38D2DD16}" dt="2024-03-07T06:05:15.049" v="0" actId="47"/>
        <pc:sldMkLst>
          <pc:docMk/>
          <pc:sldMk cId="3098658013" sldId="2055"/>
        </pc:sldMkLst>
      </pc:sldChg>
      <pc:sldChg chg="del">
        <pc:chgData name="Benita  Anandraj" userId="69235f29-2f69-4f29-aece-4a0fd1dc05c7" providerId="ADAL" clId="{FFD3A226-9335-4BB6-8B44-6EAD38D2DD16}" dt="2024-03-07T06:05:15.049" v="0" actId="47"/>
        <pc:sldMkLst>
          <pc:docMk/>
          <pc:sldMk cId="677316402" sldId="2056"/>
        </pc:sldMkLst>
      </pc:sldChg>
      <pc:sldChg chg="del">
        <pc:chgData name="Benita  Anandraj" userId="69235f29-2f69-4f29-aece-4a0fd1dc05c7" providerId="ADAL" clId="{FFD3A226-9335-4BB6-8B44-6EAD38D2DD16}" dt="2024-03-07T06:05:15.049" v="0" actId="47"/>
        <pc:sldMkLst>
          <pc:docMk/>
          <pc:sldMk cId="1639052381" sldId="2057"/>
        </pc:sldMkLst>
      </pc:sldChg>
      <pc:sldChg chg="del">
        <pc:chgData name="Benita  Anandraj" userId="69235f29-2f69-4f29-aece-4a0fd1dc05c7" providerId="ADAL" clId="{FFD3A226-9335-4BB6-8B44-6EAD38D2DD16}" dt="2024-03-07T06:05:15.049" v="0" actId="47"/>
        <pc:sldMkLst>
          <pc:docMk/>
          <pc:sldMk cId="2304527455" sldId="2058"/>
        </pc:sldMkLst>
      </pc:sldChg>
      <pc:sldChg chg="del">
        <pc:chgData name="Benita  Anandraj" userId="69235f29-2f69-4f29-aece-4a0fd1dc05c7" providerId="ADAL" clId="{FFD3A226-9335-4BB6-8B44-6EAD38D2DD16}" dt="2024-03-07T06:05:15.049" v="0" actId="47"/>
        <pc:sldMkLst>
          <pc:docMk/>
          <pc:sldMk cId="356060168" sldId="2059"/>
        </pc:sldMkLst>
      </pc:sldChg>
      <pc:sldChg chg="del">
        <pc:chgData name="Benita  Anandraj" userId="69235f29-2f69-4f29-aece-4a0fd1dc05c7" providerId="ADAL" clId="{FFD3A226-9335-4BB6-8B44-6EAD38D2DD16}" dt="2024-03-07T06:05:15.049" v="0" actId="47"/>
        <pc:sldMkLst>
          <pc:docMk/>
          <pc:sldMk cId="3495803610" sldId="2060"/>
        </pc:sldMkLst>
      </pc:sldChg>
      <pc:sldChg chg="del">
        <pc:chgData name="Benita  Anandraj" userId="69235f29-2f69-4f29-aece-4a0fd1dc05c7" providerId="ADAL" clId="{FFD3A226-9335-4BB6-8B44-6EAD38D2DD16}" dt="2024-03-07T06:05:15.049" v="0" actId="47"/>
        <pc:sldMkLst>
          <pc:docMk/>
          <pc:sldMk cId="373875664" sldId="2061"/>
        </pc:sldMkLst>
      </pc:sldChg>
      <pc:sldChg chg="del">
        <pc:chgData name="Benita  Anandraj" userId="69235f29-2f69-4f29-aece-4a0fd1dc05c7" providerId="ADAL" clId="{FFD3A226-9335-4BB6-8B44-6EAD38D2DD16}" dt="2024-03-07T06:05:15.049" v="0" actId="47"/>
        <pc:sldMkLst>
          <pc:docMk/>
          <pc:sldMk cId="2303469109" sldId="2062"/>
        </pc:sldMkLst>
      </pc:sldChg>
      <pc:sldChg chg="del">
        <pc:chgData name="Benita  Anandraj" userId="69235f29-2f69-4f29-aece-4a0fd1dc05c7" providerId="ADAL" clId="{FFD3A226-9335-4BB6-8B44-6EAD38D2DD16}" dt="2024-03-07T06:05:15.049" v="0" actId="47"/>
        <pc:sldMkLst>
          <pc:docMk/>
          <pc:sldMk cId="145702244" sldId="2063"/>
        </pc:sldMkLst>
      </pc:sldChg>
      <pc:sldChg chg="del">
        <pc:chgData name="Benita  Anandraj" userId="69235f29-2f69-4f29-aece-4a0fd1dc05c7" providerId="ADAL" clId="{FFD3A226-9335-4BB6-8B44-6EAD38D2DD16}" dt="2024-03-07T06:05:15.049" v="0" actId="47"/>
        <pc:sldMkLst>
          <pc:docMk/>
          <pc:sldMk cId="3435240207" sldId="2065"/>
        </pc:sldMkLst>
      </pc:sldChg>
      <pc:sldChg chg="del">
        <pc:chgData name="Benita  Anandraj" userId="69235f29-2f69-4f29-aece-4a0fd1dc05c7" providerId="ADAL" clId="{FFD3A226-9335-4BB6-8B44-6EAD38D2DD16}" dt="2024-03-07T06:05:15.049" v="0" actId="47"/>
        <pc:sldMkLst>
          <pc:docMk/>
          <pc:sldMk cId="1275142805" sldId="2066"/>
        </pc:sldMkLst>
      </pc:sldChg>
      <pc:sldChg chg="del">
        <pc:chgData name="Benita  Anandraj" userId="69235f29-2f69-4f29-aece-4a0fd1dc05c7" providerId="ADAL" clId="{FFD3A226-9335-4BB6-8B44-6EAD38D2DD16}" dt="2024-03-07T06:05:15.049" v="0" actId="47"/>
        <pc:sldMkLst>
          <pc:docMk/>
          <pc:sldMk cId="627160591" sldId="2067"/>
        </pc:sldMkLst>
      </pc:sldChg>
      <pc:sldChg chg="del">
        <pc:chgData name="Benita  Anandraj" userId="69235f29-2f69-4f29-aece-4a0fd1dc05c7" providerId="ADAL" clId="{FFD3A226-9335-4BB6-8B44-6EAD38D2DD16}" dt="2024-03-07T06:05:15.049" v="0" actId="47"/>
        <pc:sldMkLst>
          <pc:docMk/>
          <pc:sldMk cId="3398758844" sldId="2068"/>
        </pc:sldMkLst>
      </pc:sldChg>
      <pc:sldChg chg="del">
        <pc:chgData name="Benita  Anandraj" userId="69235f29-2f69-4f29-aece-4a0fd1dc05c7" providerId="ADAL" clId="{FFD3A226-9335-4BB6-8B44-6EAD38D2DD16}" dt="2024-03-07T06:05:15.049" v="0" actId="47"/>
        <pc:sldMkLst>
          <pc:docMk/>
          <pc:sldMk cId="1059368407" sldId="2074"/>
        </pc:sldMkLst>
      </pc:sldChg>
      <pc:sldChg chg="del">
        <pc:chgData name="Benita  Anandraj" userId="69235f29-2f69-4f29-aece-4a0fd1dc05c7" providerId="ADAL" clId="{FFD3A226-9335-4BB6-8B44-6EAD38D2DD16}" dt="2024-03-07T06:05:15.049" v="0" actId="47"/>
        <pc:sldMkLst>
          <pc:docMk/>
          <pc:sldMk cId="2547596357" sldId="2078"/>
        </pc:sldMkLst>
      </pc:sldChg>
      <pc:sldChg chg="del">
        <pc:chgData name="Benita  Anandraj" userId="69235f29-2f69-4f29-aece-4a0fd1dc05c7" providerId="ADAL" clId="{FFD3A226-9335-4BB6-8B44-6EAD38D2DD16}" dt="2024-03-07T06:05:15.049" v="0" actId="47"/>
        <pc:sldMkLst>
          <pc:docMk/>
          <pc:sldMk cId="938588849" sldId="2079"/>
        </pc:sldMkLst>
      </pc:sldChg>
      <pc:sldChg chg="del">
        <pc:chgData name="Benita  Anandraj" userId="69235f29-2f69-4f29-aece-4a0fd1dc05c7" providerId="ADAL" clId="{FFD3A226-9335-4BB6-8B44-6EAD38D2DD16}" dt="2024-03-07T06:05:15.049" v="0" actId="47"/>
        <pc:sldMkLst>
          <pc:docMk/>
          <pc:sldMk cId="1397126169" sldId="2080"/>
        </pc:sldMkLst>
      </pc:sldChg>
      <pc:sldChg chg="del">
        <pc:chgData name="Benita  Anandraj" userId="69235f29-2f69-4f29-aece-4a0fd1dc05c7" providerId="ADAL" clId="{FFD3A226-9335-4BB6-8B44-6EAD38D2DD16}" dt="2024-03-07T06:05:15.049" v="0" actId="47"/>
        <pc:sldMkLst>
          <pc:docMk/>
          <pc:sldMk cId="777502528" sldId="2082"/>
        </pc:sldMkLst>
      </pc:sldChg>
      <pc:sldChg chg="del">
        <pc:chgData name="Benita  Anandraj" userId="69235f29-2f69-4f29-aece-4a0fd1dc05c7" providerId="ADAL" clId="{FFD3A226-9335-4BB6-8B44-6EAD38D2DD16}" dt="2024-03-07T06:05:15.049" v="0" actId="47"/>
        <pc:sldMkLst>
          <pc:docMk/>
          <pc:sldMk cId="4122164855" sldId="2083"/>
        </pc:sldMkLst>
      </pc:sldChg>
      <pc:sldChg chg="del">
        <pc:chgData name="Benita  Anandraj" userId="69235f29-2f69-4f29-aece-4a0fd1dc05c7" providerId="ADAL" clId="{FFD3A226-9335-4BB6-8B44-6EAD38D2DD16}" dt="2024-03-07T06:05:15.049" v="0" actId="47"/>
        <pc:sldMkLst>
          <pc:docMk/>
          <pc:sldMk cId="429726269" sldId="2085"/>
        </pc:sldMkLst>
      </pc:sldChg>
      <pc:sldChg chg="del">
        <pc:chgData name="Benita  Anandraj" userId="69235f29-2f69-4f29-aece-4a0fd1dc05c7" providerId="ADAL" clId="{FFD3A226-9335-4BB6-8B44-6EAD38D2DD16}" dt="2024-03-07T06:05:15.049" v="0" actId="47"/>
        <pc:sldMkLst>
          <pc:docMk/>
          <pc:sldMk cId="3577902859" sldId="2087"/>
        </pc:sldMkLst>
      </pc:sldChg>
      <pc:sldChg chg="del">
        <pc:chgData name="Benita  Anandraj" userId="69235f29-2f69-4f29-aece-4a0fd1dc05c7" providerId="ADAL" clId="{FFD3A226-9335-4BB6-8B44-6EAD38D2DD16}" dt="2024-03-07T06:05:15.049" v="0" actId="47"/>
        <pc:sldMkLst>
          <pc:docMk/>
          <pc:sldMk cId="2219835025" sldId="2088"/>
        </pc:sldMkLst>
      </pc:sldChg>
      <pc:sldChg chg="del">
        <pc:chgData name="Benita  Anandraj" userId="69235f29-2f69-4f29-aece-4a0fd1dc05c7" providerId="ADAL" clId="{FFD3A226-9335-4BB6-8B44-6EAD38D2DD16}" dt="2024-03-07T06:05:15.049" v="0" actId="47"/>
        <pc:sldMkLst>
          <pc:docMk/>
          <pc:sldMk cId="210975720" sldId="2098"/>
        </pc:sldMkLst>
      </pc:sldChg>
      <pc:sldChg chg="del">
        <pc:chgData name="Benita  Anandraj" userId="69235f29-2f69-4f29-aece-4a0fd1dc05c7" providerId="ADAL" clId="{FFD3A226-9335-4BB6-8B44-6EAD38D2DD16}" dt="2024-03-07T06:05:15.049" v="0" actId="47"/>
        <pc:sldMkLst>
          <pc:docMk/>
          <pc:sldMk cId="2787036981" sldId="2107"/>
        </pc:sldMkLst>
      </pc:sldChg>
      <pc:sldChg chg="del">
        <pc:chgData name="Benita  Anandraj" userId="69235f29-2f69-4f29-aece-4a0fd1dc05c7" providerId="ADAL" clId="{FFD3A226-9335-4BB6-8B44-6EAD38D2DD16}" dt="2024-03-07T06:05:15.049" v="0" actId="47"/>
        <pc:sldMkLst>
          <pc:docMk/>
          <pc:sldMk cId="1543018611" sldId="2108"/>
        </pc:sldMkLst>
      </pc:sldChg>
      <pc:sldChg chg="modSp add mod">
        <pc:chgData name="Benita  Anandraj" userId="69235f29-2f69-4f29-aece-4a0fd1dc05c7" providerId="ADAL" clId="{FFD3A226-9335-4BB6-8B44-6EAD38D2DD16}" dt="2024-03-07T06:36:35.639" v="75" actId="6549"/>
        <pc:sldMkLst>
          <pc:docMk/>
          <pc:sldMk cId="1515442275" sldId="2113"/>
        </pc:sldMkLst>
        <pc:spChg chg="mod">
          <ac:chgData name="Benita  Anandraj" userId="69235f29-2f69-4f29-aece-4a0fd1dc05c7" providerId="ADAL" clId="{FFD3A226-9335-4BB6-8B44-6EAD38D2DD16}" dt="2024-03-07T06:36:31.905" v="74" actId="20577"/>
          <ac:spMkLst>
            <pc:docMk/>
            <pc:sldMk cId="1515442275" sldId="2113"/>
            <ac:spMk id="2" creationId="{00000000-0000-0000-0000-000000000000}"/>
          </ac:spMkLst>
        </pc:spChg>
        <pc:spChg chg="mod">
          <ac:chgData name="Benita  Anandraj" userId="69235f29-2f69-4f29-aece-4a0fd1dc05c7" providerId="ADAL" clId="{FFD3A226-9335-4BB6-8B44-6EAD38D2DD16}" dt="2024-03-07T06:36:35.639" v="75" actId="6549"/>
          <ac:spMkLst>
            <pc:docMk/>
            <pc:sldMk cId="1515442275" sldId="2113"/>
            <ac:spMk id="9" creationId="{FDFD96B9-561F-482B-B99C-1FB02AD505C2}"/>
          </ac:spMkLst>
        </pc:spChg>
      </pc:sldChg>
      <pc:sldChg chg="del">
        <pc:chgData name="Benita  Anandraj" userId="69235f29-2f69-4f29-aece-4a0fd1dc05c7" providerId="ADAL" clId="{FFD3A226-9335-4BB6-8B44-6EAD38D2DD16}" dt="2024-03-07T06:05:15.049" v="0" actId="47"/>
        <pc:sldMkLst>
          <pc:docMk/>
          <pc:sldMk cId="1792597723" sldId="2113"/>
        </pc:sldMkLst>
      </pc:sldChg>
      <pc:sldChg chg="del">
        <pc:chgData name="Benita  Anandraj" userId="69235f29-2f69-4f29-aece-4a0fd1dc05c7" providerId="ADAL" clId="{FFD3A226-9335-4BB6-8B44-6EAD38D2DD16}" dt="2024-03-07T06:05:15.049" v="0" actId="47"/>
        <pc:sldMkLst>
          <pc:docMk/>
          <pc:sldMk cId="1434196722" sldId="2118"/>
        </pc:sldMkLst>
      </pc:sldChg>
      <pc:sldChg chg="del">
        <pc:chgData name="Benita  Anandraj" userId="69235f29-2f69-4f29-aece-4a0fd1dc05c7" providerId="ADAL" clId="{FFD3A226-9335-4BB6-8B44-6EAD38D2DD16}" dt="2024-03-07T06:05:15.049" v="0" actId="47"/>
        <pc:sldMkLst>
          <pc:docMk/>
          <pc:sldMk cId="2350021873" sldId="2121"/>
        </pc:sldMkLst>
      </pc:sldChg>
      <pc:sldChg chg="del">
        <pc:chgData name="Benita  Anandraj" userId="69235f29-2f69-4f29-aece-4a0fd1dc05c7" providerId="ADAL" clId="{FFD3A226-9335-4BB6-8B44-6EAD38D2DD16}" dt="2024-03-07T06:05:15.049" v="0" actId="47"/>
        <pc:sldMkLst>
          <pc:docMk/>
          <pc:sldMk cId="1244815740" sldId="2122"/>
        </pc:sldMkLst>
      </pc:sldChg>
      <pc:sldChg chg="del">
        <pc:chgData name="Benita  Anandraj" userId="69235f29-2f69-4f29-aece-4a0fd1dc05c7" providerId="ADAL" clId="{FFD3A226-9335-4BB6-8B44-6EAD38D2DD16}" dt="2024-03-07T06:05:15.049" v="0" actId="47"/>
        <pc:sldMkLst>
          <pc:docMk/>
          <pc:sldMk cId="4097958729" sldId="2123"/>
        </pc:sldMkLst>
      </pc:sldChg>
      <pc:sldChg chg="del">
        <pc:chgData name="Benita  Anandraj" userId="69235f29-2f69-4f29-aece-4a0fd1dc05c7" providerId="ADAL" clId="{FFD3A226-9335-4BB6-8B44-6EAD38D2DD16}" dt="2024-03-07T06:05:15.049" v="0" actId="47"/>
        <pc:sldMkLst>
          <pc:docMk/>
          <pc:sldMk cId="1066637468" sldId="2125"/>
        </pc:sldMkLst>
      </pc:sldChg>
      <pc:sldChg chg="del">
        <pc:chgData name="Benita  Anandraj" userId="69235f29-2f69-4f29-aece-4a0fd1dc05c7" providerId="ADAL" clId="{FFD3A226-9335-4BB6-8B44-6EAD38D2DD16}" dt="2024-03-07T06:05:15.049" v="0" actId="47"/>
        <pc:sldMkLst>
          <pc:docMk/>
          <pc:sldMk cId="3870465816" sldId="2126"/>
        </pc:sldMkLst>
      </pc:sldChg>
      <pc:sldChg chg="del">
        <pc:chgData name="Benita  Anandraj" userId="69235f29-2f69-4f29-aece-4a0fd1dc05c7" providerId="ADAL" clId="{FFD3A226-9335-4BB6-8B44-6EAD38D2DD16}" dt="2024-03-07T06:05:15.049" v="0" actId="47"/>
        <pc:sldMkLst>
          <pc:docMk/>
          <pc:sldMk cId="443478295" sldId="2127"/>
        </pc:sldMkLst>
      </pc:sldChg>
      <pc:sldChg chg="del">
        <pc:chgData name="Benita  Anandraj" userId="69235f29-2f69-4f29-aece-4a0fd1dc05c7" providerId="ADAL" clId="{FFD3A226-9335-4BB6-8B44-6EAD38D2DD16}" dt="2024-03-07T06:05:15.049" v="0" actId="47"/>
        <pc:sldMkLst>
          <pc:docMk/>
          <pc:sldMk cId="532696805" sldId="2128"/>
        </pc:sldMkLst>
      </pc:sldChg>
      <pc:sldChg chg="del">
        <pc:chgData name="Benita  Anandraj" userId="69235f29-2f69-4f29-aece-4a0fd1dc05c7" providerId="ADAL" clId="{FFD3A226-9335-4BB6-8B44-6EAD38D2DD16}" dt="2024-03-07T06:05:15.049" v="0" actId="47"/>
        <pc:sldMkLst>
          <pc:docMk/>
          <pc:sldMk cId="1430192858" sldId="2129"/>
        </pc:sldMkLst>
      </pc:sldChg>
      <pc:sldChg chg="del">
        <pc:chgData name="Benita  Anandraj" userId="69235f29-2f69-4f29-aece-4a0fd1dc05c7" providerId="ADAL" clId="{FFD3A226-9335-4BB6-8B44-6EAD38D2DD16}" dt="2024-03-07T06:05:15.049" v="0" actId="47"/>
        <pc:sldMkLst>
          <pc:docMk/>
          <pc:sldMk cId="1131183934" sldId="2137"/>
        </pc:sldMkLst>
      </pc:sldChg>
      <pc:sldChg chg="del">
        <pc:chgData name="Benita  Anandraj" userId="69235f29-2f69-4f29-aece-4a0fd1dc05c7" providerId="ADAL" clId="{FFD3A226-9335-4BB6-8B44-6EAD38D2DD16}" dt="2024-03-07T06:05:15.049" v="0" actId="47"/>
        <pc:sldMkLst>
          <pc:docMk/>
          <pc:sldMk cId="1310096503" sldId="2138"/>
        </pc:sldMkLst>
      </pc:sldChg>
      <pc:sldChg chg="del">
        <pc:chgData name="Benita  Anandraj" userId="69235f29-2f69-4f29-aece-4a0fd1dc05c7" providerId="ADAL" clId="{FFD3A226-9335-4BB6-8B44-6EAD38D2DD16}" dt="2024-03-07T06:05:15.049" v="0" actId="47"/>
        <pc:sldMkLst>
          <pc:docMk/>
          <pc:sldMk cId="96547113" sldId="2139"/>
        </pc:sldMkLst>
      </pc:sldChg>
      <pc:sldChg chg="del">
        <pc:chgData name="Benita  Anandraj" userId="69235f29-2f69-4f29-aece-4a0fd1dc05c7" providerId="ADAL" clId="{FFD3A226-9335-4BB6-8B44-6EAD38D2DD16}" dt="2024-03-07T06:05:15.049" v="0" actId="47"/>
        <pc:sldMkLst>
          <pc:docMk/>
          <pc:sldMk cId="3840132794" sldId="2140"/>
        </pc:sldMkLst>
      </pc:sldChg>
      <pc:sldChg chg="del">
        <pc:chgData name="Benita  Anandraj" userId="69235f29-2f69-4f29-aece-4a0fd1dc05c7" providerId="ADAL" clId="{FFD3A226-9335-4BB6-8B44-6EAD38D2DD16}" dt="2024-03-07T06:05:15.049" v="0" actId="47"/>
        <pc:sldMkLst>
          <pc:docMk/>
          <pc:sldMk cId="3906891787" sldId="2141"/>
        </pc:sldMkLst>
      </pc:sldChg>
      <pc:sldChg chg="del">
        <pc:chgData name="Benita  Anandraj" userId="69235f29-2f69-4f29-aece-4a0fd1dc05c7" providerId="ADAL" clId="{FFD3A226-9335-4BB6-8B44-6EAD38D2DD16}" dt="2024-03-07T06:05:15.049" v="0" actId="47"/>
        <pc:sldMkLst>
          <pc:docMk/>
          <pc:sldMk cId="1659784084" sldId="2142"/>
        </pc:sldMkLst>
      </pc:sldChg>
      <pc:sldChg chg="del">
        <pc:chgData name="Benita  Anandraj" userId="69235f29-2f69-4f29-aece-4a0fd1dc05c7" providerId="ADAL" clId="{FFD3A226-9335-4BB6-8B44-6EAD38D2DD16}" dt="2024-03-07T06:05:15.049" v="0" actId="47"/>
        <pc:sldMkLst>
          <pc:docMk/>
          <pc:sldMk cId="2546111372" sldId="2143"/>
        </pc:sldMkLst>
      </pc:sldChg>
      <pc:sldChg chg="del">
        <pc:chgData name="Benita  Anandraj" userId="69235f29-2f69-4f29-aece-4a0fd1dc05c7" providerId="ADAL" clId="{FFD3A226-9335-4BB6-8B44-6EAD38D2DD16}" dt="2024-03-07T06:05:15.049" v="0" actId="47"/>
        <pc:sldMkLst>
          <pc:docMk/>
          <pc:sldMk cId="4187317529" sldId="2144"/>
        </pc:sldMkLst>
      </pc:sldChg>
      <pc:sldChg chg="del">
        <pc:chgData name="Benita  Anandraj" userId="69235f29-2f69-4f29-aece-4a0fd1dc05c7" providerId="ADAL" clId="{FFD3A226-9335-4BB6-8B44-6EAD38D2DD16}" dt="2024-03-07T06:05:15.049" v="0" actId="47"/>
        <pc:sldMkLst>
          <pc:docMk/>
          <pc:sldMk cId="1239918618" sldId="2145"/>
        </pc:sldMkLst>
      </pc:sldChg>
      <pc:sldChg chg="del">
        <pc:chgData name="Benita  Anandraj" userId="69235f29-2f69-4f29-aece-4a0fd1dc05c7" providerId="ADAL" clId="{FFD3A226-9335-4BB6-8B44-6EAD38D2DD16}" dt="2024-03-07T06:05:15.049" v="0" actId="47"/>
        <pc:sldMkLst>
          <pc:docMk/>
          <pc:sldMk cId="3322698422" sldId="2146"/>
        </pc:sldMkLst>
      </pc:sldChg>
    </pc:docChg>
  </pc:docChgLst>
  <pc:docChgLst>
    <pc:chgData name="Guest User" userId="S::urn:spo:anon#f87cd6483b46c63dd88480c5175b794b2084fcc4ad431f045c21d60204d7c3d9::" providerId="AD" clId="Web-{86A3A638-977E-04F7-B557-FAC10F16F125}"/>
    <pc:docChg chg="modSld">
      <pc:chgData name="Guest User" userId="S::urn:spo:anon#f87cd6483b46c63dd88480c5175b794b2084fcc4ad431f045c21d60204d7c3d9::" providerId="AD" clId="Web-{86A3A638-977E-04F7-B557-FAC10F16F125}" dt="2024-06-21T05:31:19.364" v="1" actId="1076"/>
      <pc:docMkLst>
        <pc:docMk/>
      </pc:docMkLst>
      <pc:sldChg chg="modSp">
        <pc:chgData name="Guest User" userId="S::urn:spo:anon#f87cd6483b46c63dd88480c5175b794b2084fcc4ad431f045c21d60204d7c3d9::" providerId="AD" clId="Web-{86A3A638-977E-04F7-B557-FAC10F16F125}" dt="2024-06-21T05:31:19.364" v="1" actId="1076"/>
        <pc:sldMkLst>
          <pc:docMk/>
          <pc:sldMk cId="538326585" sldId="2114"/>
        </pc:sldMkLst>
        <pc:spChg chg="mod">
          <ac:chgData name="Guest User" userId="S::urn:spo:anon#f87cd6483b46c63dd88480c5175b794b2084fcc4ad431f045c21d60204d7c3d9::" providerId="AD" clId="Web-{86A3A638-977E-04F7-B557-FAC10F16F125}" dt="2024-06-21T05:31:19.364" v="1" actId="1076"/>
          <ac:spMkLst>
            <pc:docMk/>
            <pc:sldMk cId="538326585" sldId="2114"/>
            <ac:spMk id="7" creationId="{1DCB94D5-F944-AC88-521D-4E58C34D4290}"/>
          </ac:spMkLst>
        </pc:spChg>
      </pc:sldChg>
    </pc:docChg>
  </pc:docChgLst>
  <pc:docChgLst>
    <pc:chgData name="Benita  Anandraj" userId="S::benita.anandraj@smartcliff.in::69235f29-2f69-4f29-aece-4a0fd1dc05c7" providerId="AD" clId="Web-{FB39E47B-ACE9-396E-1E9C-2C1BAEC87471}"/>
    <pc:docChg chg="modSld">
      <pc:chgData name="Benita  Anandraj" userId="S::benita.anandraj@smartcliff.in::69235f29-2f69-4f29-aece-4a0fd1dc05c7" providerId="AD" clId="Web-{FB39E47B-ACE9-396E-1E9C-2C1BAEC87471}" dt="2024-06-26T05:20:00.910" v="10" actId="20577"/>
      <pc:docMkLst>
        <pc:docMk/>
      </pc:docMkLst>
      <pc:sldChg chg="modSp">
        <pc:chgData name="Benita  Anandraj" userId="S::benita.anandraj@smartcliff.in::69235f29-2f69-4f29-aece-4a0fd1dc05c7" providerId="AD" clId="Web-{FB39E47B-ACE9-396E-1E9C-2C1BAEC87471}" dt="2024-06-26T05:20:00.910" v="10" actId="20577"/>
        <pc:sldMkLst>
          <pc:docMk/>
          <pc:sldMk cId="3279027642" sldId="2174"/>
        </pc:sldMkLst>
        <pc:spChg chg="mod">
          <ac:chgData name="Benita  Anandraj" userId="S::benita.anandraj@smartcliff.in::69235f29-2f69-4f29-aece-4a0fd1dc05c7" providerId="AD" clId="Web-{FB39E47B-ACE9-396E-1E9C-2C1BAEC87471}" dt="2024-06-26T05:20:00.910" v="10" actId="20577"/>
          <ac:spMkLst>
            <pc:docMk/>
            <pc:sldMk cId="3279027642" sldId="2174"/>
            <ac:spMk id="4" creationId="{3AB48C22-DFAE-AE88-0B7B-37C077C31886}"/>
          </ac:spMkLst>
        </pc:spChg>
      </pc:sldChg>
      <pc:sldChg chg="modSp">
        <pc:chgData name="Benita  Anandraj" userId="S::benita.anandraj@smartcliff.in::69235f29-2f69-4f29-aece-4a0fd1dc05c7" providerId="AD" clId="Web-{FB39E47B-ACE9-396E-1E9C-2C1BAEC87471}" dt="2024-06-26T05:19:20.550" v="5" actId="20577"/>
        <pc:sldMkLst>
          <pc:docMk/>
          <pc:sldMk cId="1771356987" sldId="2175"/>
        </pc:sldMkLst>
        <pc:spChg chg="mod">
          <ac:chgData name="Benita  Anandraj" userId="S::benita.anandraj@smartcliff.in::69235f29-2f69-4f29-aece-4a0fd1dc05c7" providerId="AD" clId="Web-{FB39E47B-ACE9-396E-1E9C-2C1BAEC87471}" dt="2024-06-26T05:19:20.550" v="5" actId="20577"/>
          <ac:spMkLst>
            <pc:docMk/>
            <pc:sldMk cId="1771356987" sldId="2175"/>
            <ac:spMk id="2" creationId="{453B7109-F28F-A88B-1F65-945FAF56B0D0}"/>
          </ac:spMkLst>
        </pc:spChg>
      </pc:sldChg>
      <pc:sldChg chg="modSp">
        <pc:chgData name="Benita  Anandraj" userId="S::benita.anandraj@smartcliff.in::69235f29-2f69-4f29-aece-4a0fd1dc05c7" providerId="AD" clId="Web-{FB39E47B-ACE9-396E-1E9C-2C1BAEC87471}" dt="2024-06-26T05:19:48.082" v="8" actId="20577"/>
        <pc:sldMkLst>
          <pc:docMk/>
          <pc:sldMk cId="922239351" sldId="2178"/>
        </pc:sldMkLst>
        <pc:spChg chg="mod">
          <ac:chgData name="Benita  Anandraj" userId="S::benita.anandraj@smartcliff.in::69235f29-2f69-4f29-aece-4a0fd1dc05c7" providerId="AD" clId="Web-{FB39E47B-ACE9-396E-1E9C-2C1BAEC87471}" dt="2024-06-26T05:19:48.082" v="8" actId="20577"/>
          <ac:spMkLst>
            <pc:docMk/>
            <pc:sldMk cId="922239351" sldId="2178"/>
            <ac:spMk id="2" creationId="{453B7109-F28F-A88B-1F65-945FAF56B0D0}"/>
          </ac:spMkLst>
        </pc:spChg>
      </pc:sldChg>
    </pc:docChg>
  </pc:docChgLst>
  <pc:docChgLst>
    <pc:chgData name="Manikandan Ramasamy" userId="S::manikandan.ramasamy@smartcliff.in::9cb6ef43-50de-43f1-a4c1-7998bfbbfc81" providerId="AD" clId="Web-{FA42D931-978D-CEC2-08C0-9C46625D9A0F}"/>
    <pc:docChg chg="modSld">
      <pc:chgData name="Manikandan Ramasamy" userId="S::manikandan.ramasamy@smartcliff.in::9cb6ef43-50de-43f1-a4c1-7998bfbbfc81" providerId="AD" clId="Web-{FA42D931-978D-CEC2-08C0-9C46625D9A0F}" dt="2024-04-05T09:54:44.033" v="3" actId="20577"/>
      <pc:docMkLst>
        <pc:docMk/>
      </pc:docMkLst>
      <pc:sldChg chg="modSp">
        <pc:chgData name="Manikandan Ramasamy" userId="S::manikandan.ramasamy@smartcliff.in::9cb6ef43-50de-43f1-a4c1-7998bfbbfc81" providerId="AD" clId="Web-{FA42D931-978D-CEC2-08C0-9C46625D9A0F}" dt="2024-04-05T09:54:44.033" v="3" actId="20577"/>
        <pc:sldMkLst>
          <pc:docMk/>
          <pc:sldMk cId="1515442275" sldId="2113"/>
        </pc:sldMkLst>
        <pc:spChg chg="mod">
          <ac:chgData name="Manikandan Ramasamy" userId="S::manikandan.ramasamy@smartcliff.in::9cb6ef43-50de-43f1-a4c1-7998bfbbfc81" providerId="AD" clId="Web-{FA42D931-978D-CEC2-08C0-9C46625D9A0F}" dt="2024-04-05T09:54:44.033" v="3" actId="20577"/>
          <ac:spMkLst>
            <pc:docMk/>
            <pc:sldMk cId="1515442275" sldId="2113"/>
            <ac:spMk id="3" creationId="{647F3807-54CE-EB32-3430-59D9B054DF75}"/>
          </ac:spMkLst>
        </pc:spChg>
      </pc:sldChg>
    </pc:docChg>
  </pc:docChgLst>
  <pc:docChgLst>
    <pc:chgData name="Benita  Anandraj" userId="69235f29-2f69-4f29-aece-4a0fd1dc05c7" providerId="ADAL" clId="{02BE59BC-0CDA-4A45-8D41-41E28B648837}"/>
    <pc:docChg chg="undo custSel addSld delSld modSld sldOrd">
      <pc:chgData name="Benita  Anandraj" userId="69235f29-2f69-4f29-aece-4a0fd1dc05c7" providerId="ADAL" clId="{02BE59BC-0CDA-4A45-8D41-41E28B648837}" dt="2024-06-26T08:40:24.797" v="2317" actId="2710"/>
      <pc:docMkLst>
        <pc:docMk/>
      </pc:docMkLst>
      <pc:sldChg chg="modSp add del mod">
        <pc:chgData name="Benita  Anandraj" userId="69235f29-2f69-4f29-aece-4a0fd1dc05c7" providerId="ADAL" clId="{02BE59BC-0CDA-4A45-8D41-41E28B648837}" dt="2024-06-21T09:12:31.694" v="496" actId="47"/>
        <pc:sldMkLst>
          <pc:docMk/>
          <pc:sldMk cId="907530934" sldId="1706"/>
        </pc:sldMkLst>
        <pc:spChg chg="mod">
          <ac:chgData name="Benita  Anandraj" userId="69235f29-2f69-4f29-aece-4a0fd1dc05c7" providerId="ADAL" clId="{02BE59BC-0CDA-4A45-8D41-41E28B648837}" dt="2024-06-20T04:57:45.738" v="52" actId="20577"/>
          <ac:spMkLst>
            <pc:docMk/>
            <pc:sldMk cId="907530934" sldId="1706"/>
            <ac:spMk id="3" creationId="{9692F0E7-2B6F-4DDC-8BEA-0AC17434B983}"/>
          </ac:spMkLst>
        </pc:spChg>
        <pc:spChg chg="mod">
          <ac:chgData name="Benita  Anandraj" userId="69235f29-2f69-4f29-aece-4a0fd1dc05c7" providerId="ADAL" clId="{02BE59BC-0CDA-4A45-8D41-41E28B648837}" dt="2024-06-20T05:40:53.858" v="127" actId="20577"/>
          <ac:spMkLst>
            <pc:docMk/>
            <pc:sldMk cId="907530934" sldId="1706"/>
            <ac:spMk id="4" creationId="{AB679DD6-BB4D-4DB2-858F-3D89BDEEACF9}"/>
          </ac:spMkLst>
        </pc:spChg>
        <pc:spChg chg="mod">
          <ac:chgData name="Benita  Anandraj" userId="69235f29-2f69-4f29-aece-4a0fd1dc05c7" providerId="ADAL" clId="{02BE59BC-0CDA-4A45-8D41-41E28B648837}" dt="2024-06-20T05:47:21.163" v="387" actId="14100"/>
          <ac:spMkLst>
            <pc:docMk/>
            <pc:sldMk cId="907530934" sldId="1706"/>
            <ac:spMk id="7" creationId="{4FC23425-40B7-45B4-8F68-158AB3FF8B5A}"/>
          </ac:spMkLst>
        </pc:spChg>
        <pc:spChg chg="mod">
          <ac:chgData name="Benita  Anandraj" userId="69235f29-2f69-4f29-aece-4a0fd1dc05c7" providerId="ADAL" clId="{02BE59BC-0CDA-4A45-8D41-41E28B648837}" dt="2024-06-20T05:47:16.032" v="386" actId="208"/>
          <ac:spMkLst>
            <pc:docMk/>
            <pc:sldMk cId="907530934" sldId="1706"/>
            <ac:spMk id="15" creationId="{C286BAA2-C8EA-449E-9B74-BAF6FE85589F}"/>
          </ac:spMkLst>
        </pc:spChg>
      </pc:sldChg>
      <pc:sldChg chg="modSp add del mod">
        <pc:chgData name="Benita  Anandraj" userId="69235f29-2f69-4f29-aece-4a0fd1dc05c7" providerId="ADAL" clId="{02BE59BC-0CDA-4A45-8D41-41E28B648837}" dt="2024-06-26T05:56:23.568" v="1840" actId="14100"/>
        <pc:sldMkLst>
          <pc:docMk/>
          <pc:sldMk cId="4183396488" sldId="1743"/>
        </pc:sldMkLst>
        <pc:spChg chg="mod">
          <ac:chgData name="Benita  Anandraj" userId="69235f29-2f69-4f29-aece-4a0fd1dc05c7" providerId="ADAL" clId="{02BE59BC-0CDA-4A45-8D41-41E28B648837}" dt="2024-06-26T05:56:23.568" v="1840" actId="14100"/>
          <ac:spMkLst>
            <pc:docMk/>
            <pc:sldMk cId="4183396488" sldId="1743"/>
            <ac:spMk id="4" creationId="{00000000-0000-0000-0000-000000000000}"/>
          </ac:spMkLst>
        </pc:spChg>
        <pc:spChg chg="mod">
          <ac:chgData name="Benita  Anandraj" userId="69235f29-2f69-4f29-aece-4a0fd1dc05c7" providerId="ADAL" clId="{02BE59BC-0CDA-4A45-8D41-41E28B648837}" dt="2024-06-26T05:52:49.187" v="1693"/>
          <ac:spMkLst>
            <pc:docMk/>
            <pc:sldMk cId="4183396488" sldId="1743"/>
            <ac:spMk id="7" creationId="{00000000-0000-0000-0000-000000000000}"/>
          </ac:spMkLst>
        </pc:spChg>
      </pc:sldChg>
      <pc:sldChg chg="modSp add mod">
        <pc:chgData name="Benita  Anandraj" userId="69235f29-2f69-4f29-aece-4a0fd1dc05c7" providerId="ADAL" clId="{02BE59BC-0CDA-4A45-8D41-41E28B648837}" dt="2024-06-26T05:59:25.748" v="1954" actId="20577"/>
        <pc:sldMkLst>
          <pc:docMk/>
          <pc:sldMk cId="3307659810" sldId="1755"/>
        </pc:sldMkLst>
        <pc:spChg chg="mod">
          <ac:chgData name="Benita  Anandraj" userId="69235f29-2f69-4f29-aece-4a0fd1dc05c7" providerId="ADAL" clId="{02BE59BC-0CDA-4A45-8D41-41E28B648837}" dt="2024-06-26T05:59:15.584" v="1921" actId="20577"/>
          <ac:spMkLst>
            <pc:docMk/>
            <pc:sldMk cId="3307659810" sldId="1755"/>
            <ac:spMk id="3" creationId="{9692F0E7-2B6F-4DDC-8BEA-0AC17434B983}"/>
          </ac:spMkLst>
        </pc:spChg>
        <pc:spChg chg="mod">
          <ac:chgData name="Benita  Anandraj" userId="69235f29-2f69-4f29-aece-4a0fd1dc05c7" providerId="ADAL" clId="{02BE59BC-0CDA-4A45-8D41-41E28B648837}" dt="2024-06-26T05:59:25.748" v="1954" actId="20577"/>
          <ac:spMkLst>
            <pc:docMk/>
            <pc:sldMk cId="3307659810" sldId="1755"/>
            <ac:spMk id="29" creationId="{3E72D88B-CDD4-41B3-9637-5D7A25A37889}"/>
          </ac:spMkLst>
        </pc:spChg>
      </pc:sldChg>
      <pc:sldChg chg="modSp del mod">
        <pc:chgData name="Benita  Anandraj" userId="69235f29-2f69-4f29-aece-4a0fd1dc05c7" providerId="ADAL" clId="{02BE59BC-0CDA-4A45-8D41-41E28B648837}" dt="2024-06-21T09:12:31.694" v="496" actId="47"/>
        <pc:sldMkLst>
          <pc:docMk/>
          <pc:sldMk cId="1544697277" sldId="1833"/>
        </pc:sldMkLst>
        <pc:spChg chg="mod">
          <ac:chgData name="Benita  Anandraj" userId="69235f29-2f69-4f29-aece-4a0fd1dc05c7" providerId="ADAL" clId="{02BE59BC-0CDA-4A45-8D41-41E28B648837}" dt="2024-06-20T05:42:05.856" v="231"/>
          <ac:spMkLst>
            <pc:docMk/>
            <pc:sldMk cId="1544697277" sldId="1833"/>
            <ac:spMk id="4" creationId="{AB679DD6-BB4D-4DB2-858F-3D89BDEEACF9}"/>
          </ac:spMkLst>
        </pc:spChg>
      </pc:sldChg>
      <pc:sldChg chg="modSp del mod">
        <pc:chgData name="Benita  Anandraj" userId="69235f29-2f69-4f29-aece-4a0fd1dc05c7" providerId="ADAL" clId="{02BE59BC-0CDA-4A45-8D41-41E28B648837}" dt="2024-06-21T09:12:31.694" v="496" actId="47"/>
        <pc:sldMkLst>
          <pc:docMk/>
          <pc:sldMk cId="2832602554" sldId="1834"/>
        </pc:sldMkLst>
        <pc:spChg chg="mod">
          <ac:chgData name="Benita  Anandraj" userId="69235f29-2f69-4f29-aece-4a0fd1dc05c7" providerId="ADAL" clId="{02BE59BC-0CDA-4A45-8D41-41E28B648837}" dt="2024-06-20T05:42:09.095" v="232"/>
          <ac:spMkLst>
            <pc:docMk/>
            <pc:sldMk cId="2832602554" sldId="1834"/>
            <ac:spMk id="4" creationId="{AB679DD6-BB4D-4DB2-858F-3D89BDEEACF9}"/>
          </ac:spMkLst>
        </pc:spChg>
      </pc:sldChg>
      <pc:sldChg chg="modSp mod">
        <pc:chgData name="Benita  Anandraj" userId="69235f29-2f69-4f29-aece-4a0fd1dc05c7" providerId="ADAL" clId="{02BE59BC-0CDA-4A45-8D41-41E28B648837}" dt="2024-06-26T06:06:43.877" v="2149" actId="20577"/>
        <pc:sldMkLst>
          <pc:docMk/>
          <pc:sldMk cId="1515442275" sldId="2113"/>
        </pc:sldMkLst>
        <pc:spChg chg="mod">
          <ac:chgData name="Benita  Anandraj" userId="69235f29-2f69-4f29-aece-4a0fd1dc05c7" providerId="ADAL" clId="{02BE59BC-0CDA-4A45-8D41-41E28B648837}" dt="2024-06-21T09:14:41.568" v="509" actId="1076"/>
          <ac:spMkLst>
            <pc:docMk/>
            <pc:sldMk cId="1515442275" sldId="2113"/>
            <ac:spMk id="3" creationId="{647F3807-54CE-EB32-3430-59D9B054DF75}"/>
          </ac:spMkLst>
        </pc:spChg>
        <pc:spChg chg="mod">
          <ac:chgData name="Benita  Anandraj" userId="69235f29-2f69-4f29-aece-4a0fd1dc05c7" providerId="ADAL" clId="{02BE59BC-0CDA-4A45-8D41-41E28B648837}" dt="2024-06-26T06:06:43.877" v="2149" actId="20577"/>
          <ac:spMkLst>
            <pc:docMk/>
            <pc:sldMk cId="1515442275" sldId="2113"/>
            <ac:spMk id="5" creationId="{79F1D80A-642B-DE33-772E-C45D60CFF2AC}"/>
          </ac:spMkLst>
        </pc:spChg>
      </pc:sldChg>
      <pc:sldChg chg="addSp modSp del mod modAnim">
        <pc:chgData name="Benita  Anandraj" userId="69235f29-2f69-4f29-aece-4a0fd1dc05c7" providerId="ADAL" clId="{02BE59BC-0CDA-4A45-8D41-41E28B648837}" dt="2024-06-21T09:12:31.694" v="496" actId="47"/>
        <pc:sldMkLst>
          <pc:docMk/>
          <pc:sldMk cId="538326585" sldId="2114"/>
        </pc:sldMkLst>
        <pc:spChg chg="mod">
          <ac:chgData name="Benita  Anandraj" userId="69235f29-2f69-4f29-aece-4a0fd1dc05c7" providerId="ADAL" clId="{02BE59BC-0CDA-4A45-8D41-41E28B648837}" dt="2024-06-20T09:07:07.648" v="470" actId="113"/>
          <ac:spMkLst>
            <pc:docMk/>
            <pc:sldMk cId="538326585" sldId="2114"/>
            <ac:spMk id="2" creationId="{2DCFB13F-E027-5F14-421E-0083B19EA457}"/>
          </ac:spMkLst>
        </pc:spChg>
        <pc:spChg chg="add mod">
          <ac:chgData name="Benita  Anandraj" userId="69235f29-2f69-4f29-aece-4a0fd1dc05c7" providerId="ADAL" clId="{02BE59BC-0CDA-4A45-8D41-41E28B648837}" dt="2024-06-20T09:05:44.083" v="464" actId="208"/>
          <ac:spMkLst>
            <pc:docMk/>
            <pc:sldMk cId="538326585" sldId="2114"/>
            <ac:spMk id="7" creationId="{1DCB94D5-F944-AC88-521D-4E58C34D4290}"/>
          </ac:spMkLst>
        </pc:spChg>
      </pc:sldChg>
      <pc:sldChg chg="modSp del mod">
        <pc:chgData name="Benita  Anandraj" userId="69235f29-2f69-4f29-aece-4a0fd1dc05c7" providerId="ADAL" clId="{02BE59BC-0CDA-4A45-8D41-41E28B648837}" dt="2024-06-21T09:12:15.878" v="485" actId="47"/>
        <pc:sldMkLst>
          <pc:docMk/>
          <pc:sldMk cId="35896890" sldId="2115"/>
        </pc:sldMkLst>
        <pc:spChg chg="mod">
          <ac:chgData name="Benita  Anandraj" userId="69235f29-2f69-4f29-aece-4a0fd1dc05c7" providerId="ADAL" clId="{02BE59BC-0CDA-4A45-8D41-41E28B648837}" dt="2024-06-20T05:38:57.638" v="107" actId="20577"/>
          <ac:spMkLst>
            <pc:docMk/>
            <pc:sldMk cId="35896890" sldId="2115"/>
            <ac:spMk id="2" creationId="{0BC35FAE-54EC-9288-641D-5295A8F4500F}"/>
          </ac:spMkLst>
        </pc:spChg>
        <pc:spChg chg="mod">
          <ac:chgData name="Benita  Anandraj" userId="69235f29-2f69-4f29-aece-4a0fd1dc05c7" providerId="ADAL" clId="{02BE59BC-0CDA-4A45-8D41-41E28B648837}" dt="2024-06-20T09:00:43.615" v="459" actId="403"/>
          <ac:spMkLst>
            <pc:docMk/>
            <pc:sldMk cId="35896890" sldId="2115"/>
            <ac:spMk id="5" creationId="{6B4DCFD7-2741-47DE-7D07-3BE48C85994B}"/>
          </ac:spMkLst>
        </pc:spChg>
      </pc:sldChg>
      <pc:sldChg chg="del">
        <pc:chgData name="Benita  Anandraj" userId="69235f29-2f69-4f29-aece-4a0fd1dc05c7" providerId="ADAL" clId="{02BE59BC-0CDA-4A45-8D41-41E28B648837}" dt="2024-06-20T08:58:28.725" v="458" actId="47"/>
        <pc:sldMkLst>
          <pc:docMk/>
          <pc:sldMk cId="2762046590" sldId="2125"/>
        </pc:sldMkLst>
      </pc:sldChg>
      <pc:sldChg chg="addSp modSp del mod modAnim">
        <pc:chgData name="Benita  Anandraj" userId="69235f29-2f69-4f29-aece-4a0fd1dc05c7" providerId="ADAL" clId="{02BE59BC-0CDA-4A45-8D41-41E28B648837}" dt="2024-06-21T09:12:31.694" v="496" actId="47"/>
        <pc:sldMkLst>
          <pc:docMk/>
          <pc:sldMk cId="2331191737" sldId="2127"/>
        </pc:sldMkLst>
        <pc:spChg chg="add mod">
          <ac:chgData name="Benita  Anandraj" userId="69235f29-2f69-4f29-aece-4a0fd1dc05c7" providerId="ADAL" clId="{02BE59BC-0CDA-4A45-8D41-41E28B648837}" dt="2024-06-20T09:07:28.080" v="472" actId="1076"/>
          <ac:spMkLst>
            <pc:docMk/>
            <pc:sldMk cId="2331191737" sldId="2127"/>
            <ac:spMk id="7" creationId="{0B5529A8-708D-BAFF-FECC-B7F61863322E}"/>
          </ac:spMkLst>
        </pc:spChg>
      </pc:sldChg>
      <pc:sldChg chg="del">
        <pc:chgData name="Benita  Anandraj" userId="69235f29-2f69-4f29-aece-4a0fd1dc05c7" providerId="ADAL" clId="{02BE59BC-0CDA-4A45-8D41-41E28B648837}" dt="2024-06-20T04:57:20.256" v="15" actId="47"/>
        <pc:sldMkLst>
          <pc:docMk/>
          <pc:sldMk cId="2196804361" sldId="2128"/>
        </pc:sldMkLst>
      </pc:sldChg>
      <pc:sldChg chg="modSp del mod">
        <pc:chgData name="Benita  Anandraj" userId="69235f29-2f69-4f29-aece-4a0fd1dc05c7" providerId="ADAL" clId="{02BE59BC-0CDA-4A45-8D41-41E28B648837}" dt="2024-06-21T09:12:31.694" v="496" actId="47"/>
        <pc:sldMkLst>
          <pc:docMk/>
          <pc:sldMk cId="2318802080" sldId="2129"/>
        </pc:sldMkLst>
        <pc:spChg chg="mod">
          <ac:chgData name="Benita  Anandraj" userId="69235f29-2f69-4f29-aece-4a0fd1dc05c7" providerId="ADAL" clId="{02BE59BC-0CDA-4A45-8D41-41E28B648837}" dt="2024-06-20T05:41:05.373" v="152" actId="20577"/>
          <ac:spMkLst>
            <pc:docMk/>
            <pc:sldMk cId="2318802080" sldId="2129"/>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1265905457" sldId="2130"/>
        </pc:sldMkLst>
        <pc:spChg chg="mod">
          <ac:chgData name="Benita  Anandraj" userId="69235f29-2f69-4f29-aece-4a0fd1dc05c7" providerId="ADAL" clId="{02BE59BC-0CDA-4A45-8D41-41E28B648837}" dt="2024-06-20T05:41:29.145" v="191" actId="6549"/>
          <ac:spMkLst>
            <pc:docMk/>
            <pc:sldMk cId="1265905457" sldId="2130"/>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2943570515" sldId="2131"/>
        </pc:sldMkLst>
        <pc:spChg chg="mod">
          <ac:chgData name="Benita  Anandraj" userId="69235f29-2f69-4f29-aece-4a0fd1dc05c7" providerId="ADAL" clId="{02BE59BC-0CDA-4A45-8D41-41E28B648837}" dt="2024-06-20T05:41:33.457" v="192"/>
          <ac:spMkLst>
            <pc:docMk/>
            <pc:sldMk cId="2943570515" sldId="2131"/>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490185466" sldId="2132"/>
        </pc:sldMkLst>
        <pc:spChg chg="mod">
          <ac:chgData name="Benita  Anandraj" userId="69235f29-2f69-4f29-aece-4a0fd1dc05c7" providerId="ADAL" clId="{02BE59BC-0CDA-4A45-8D41-41E28B648837}" dt="2024-06-20T05:41:35.768" v="193"/>
          <ac:spMkLst>
            <pc:docMk/>
            <pc:sldMk cId="490185466" sldId="2132"/>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87802204" sldId="2133"/>
        </pc:sldMkLst>
        <pc:spChg chg="mod">
          <ac:chgData name="Benita  Anandraj" userId="69235f29-2f69-4f29-aece-4a0fd1dc05c7" providerId="ADAL" clId="{02BE59BC-0CDA-4A45-8D41-41E28B648837}" dt="2024-06-20T05:41:38.423" v="194"/>
          <ac:spMkLst>
            <pc:docMk/>
            <pc:sldMk cId="87802204" sldId="2133"/>
            <ac:spMk id="4" creationId="{150CF0BF-571B-F1E6-9BE9-C969D16ECB26}"/>
          </ac:spMkLst>
        </pc:spChg>
      </pc:sldChg>
      <pc:sldChg chg="modSp del mod modAnim">
        <pc:chgData name="Benita  Anandraj" userId="69235f29-2f69-4f29-aece-4a0fd1dc05c7" providerId="ADAL" clId="{02BE59BC-0CDA-4A45-8D41-41E28B648837}" dt="2024-06-21T09:12:31.694" v="496" actId="47"/>
        <pc:sldMkLst>
          <pc:docMk/>
          <pc:sldMk cId="3006328226" sldId="2134"/>
        </pc:sldMkLst>
        <pc:spChg chg="mod">
          <ac:chgData name="Benita  Anandraj" userId="69235f29-2f69-4f29-aece-4a0fd1dc05c7" providerId="ADAL" clId="{02BE59BC-0CDA-4A45-8D41-41E28B648837}" dt="2024-06-20T05:41:52.523" v="228" actId="6549"/>
          <ac:spMkLst>
            <pc:docMk/>
            <pc:sldMk cId="3006328226" sldId="2134"/>
            <ac:spMk id="2" creationId="{6B2E2D97-3731-AA96-3812-934AA53FC598}"/>
          </ac:spMkLst>
        </pc:spChg>
        <pc:spChg chg="mod">
          <ac:chgData name="Benita  Anandraj" userId="69235f29-2f69-4f29-aece-4a0fd1dc05c7" providerId="ADAL" clId="{02BE59BC-0CDA-4A45-8D41-41E28B648837}" dt="2024-06-20T05:41:50.256" v="224" actId="20577"/>
          <ac:spMkLst>
            <pc:docMk/>
            <pc:sldMk cId="3006328226" sldId="2134"/>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2043528757" sldId="2135"/>
        </pc:sldMkLst>
        <pc:spChg chg="mod">
          <ac:chgData name="Benita  Anandraj" userId="69235f29-2f69-4f29-aece-4a0fd1dc05c7" providerId="ADAL" clId="{02BE59BC-0CDA-4A45-8D41-41E28B648837}" dt="2024-06-20T05:41:59.035" v="229"/>
          <ac:spMkLst>
            <pc:docMk/>
            <pc:sldMk cId="2043528757" sldId="2135"/>
            <ac:spMk id="4" creationId="{150CF0BF-571B-F1E6-9BE9-C969D16ECB26}"/>
          </ac:spMkLst>
        </pc:spChg>
      </pc:sldChg>
      <pc:sldChg chg="modSp del mod">
        <pc:chgData name="Benita  Anandraj" userId="69235f29-2f69-4f29-aece-4a0fd1dc05c7" providerId="ADAL" clId="{02BE59BC-0CDA-4A45-8D41-41E28B648837}" dt="2024-06-21T09:12:31.694" v="496" actId="47"/>
        <pc:sldMkLst>
          <pc:docMk/>
          <pc:sldMk cId="2650450905" sldId="2136"/>
        </pc:sldMkLst>
        <pc:spChg chg="mod">
          <ac:chgData name="Benita  Anandraj" userId="69235f29-2f69-4f29-aece-4a0fd1dc05c7" providerId="ADAL" clId="{02BE59BC-0CDA-4A45-8D41-41E28B648837}" dt="2024-06-20T05:42:02.453" v="230"/>
          <ac:spMkLst>
            <pc:docMk/>
            <pc:sldMk cId="2650450905" sldId="2136"/>
            <ac:spMk id="4" creationId="{150CF0BF-571B-F1E6-9BE9-C969D16ECB26}"/>
          </ac:spMkLst>
        </pc:spChg>
      </pc:sldChg>
      <pc:sldChg chg="modSp add mod">
        <pc:chgData name="Benita  Anandraj" userId="69235f29-2f69-4f29-aece-4a0fd1dc05c7" providerId="ADAL" clId="{02BE59BC-0CDA-4A45-8D41-41E28B648837}" dt="2024-06-26T05:59:45.390" v="1955" actId="2710"/>
        <pc:sldMkLst>
          <pc:docMk/>
          <pc:sldMk cId="899771619" sldId="2137"/>
        </pc:sldMkLst>
        <pc:spChg chg="mod">
          <ac:chgData name="Benita  Anandraj" userId="69235f29-2f69-4f29-aece-4a0fd1dc05c7" providerId="ADAL" clId="{02BE59BC-0CDA-4A45-8D41-41E28B648837}" dt="2024-06-26T05:52:42.284" v="1692" actId="20577"/>
          <ac:spMkLst>
            <pc:docMk/>
            <pc:sldMk cId="899771619" sldId="2137"/>
            <ac:spMk id="4" creationId="{0A26FBE9-80FD-B960-2B7C-9B709C014BDE}"/>
          </ac:spMkLst>
        </pc:spChg>
        <pc:spChg chg="mod">
          <ac:chgData name="Benita  Anandraj" userId="69235f29-2f69-4f29-aece-4a0fd1dc05c7" providerId="ADAL" clId="{02BE59BC-0CDA-4A45-8D41-41E28B648837}" dt="2024-06-26T05:59:45.390" v="1955" actId="2710"/>
          <ac:spMkLst>
            <pc:docMk/>
            <pc:sldMk cId="899771619" sldId="2137"/>
            <ac:spMk id="5" creationId="{620F6AE5-481C-5BAC-6441-9E7B0346E51B}"/>
          </ac:spMkLst>
        </pc:spChg>
      </pc:sldChg>
      <pc:sldChg chg="delSp modSp del mod">
        <pc:chgData name="Benita  Anandraj" userId="69235f29-2f69-4f29-aece-4a0fd1dc05c7" providerId="ADAL" clId="{02BE59BC-0CDA-4A45-8D41-41E28B648837}" dt="2024-06-21T09:12:31.694" v="496" actId="47"/>
        <pc:sldMkLst>
          <pc:docMk/>
          <pc:sldMk cId="2164955686" sldId="2137"/>
        </pc:sldMkLst>
        <pc:spChg chg="mod">
          <ac:chgData name="Benita  Anandraj" userId="69235f29-2f69-4f29-aece-4a0fd1dc05c7" providerId="ADAL" clId="{02BE59BC-0CDA-4A45-8D41-41E28B648837}" dt="2024-06-20T04:27:21.915" v="13" actId="20577"/>
          <ac:spMkLst>
            <pc:docMk/>
            <pc:sldMk cId="2164955686" sldId="2137"/>
            <ac:spMk id="2" creationId="{504D3066-6363-DB0F-59C7-65E0426CC184}"/>
          </ac:spMkLst>
        </pc:spChg>
        <pc:spChg chg="del">
          <ac:chgData name="Benita  Anandraj" userId="69235f29-2f69-4f29-aece-4a0fd1dc05c7" providerId="ADAL" clId="{02BE59BC-0CDA-4A45-8D41-41E28B648837}" dt="2024-06-20T05:40:39.414" v="108" actId="478"/>
          <ac:spMkLst>
            <pc:docMk/>
            <pc:sldMk cId="2164955686" sldId="2137"/>
            <ac:spMk id="4" creationId="{F5DCDA55-934D-A593-1640-A11F25CC1B1F}"/>
          </ac:spMkLst>
        </pc:spChg>
      </pc:sldChg>
      <pc:sldChg chg="del">
        <pc:chgData name="Benita  Anandraj" userId="69235f29-2f69-4f29-aece-4a0fd1dc05c7" providerId="ADAL" clId="{02BE59BC-0CDA-4A45-8D41-41E28B648837}" dt="2024-06-21T09:12:31.694" v="496" actId="47"/>
        <pc:sldMkLst>
          <pc:docMk/>
          <pc:sldMk cId="3715899559" sldId="2139"/>
        </pc:sldMkLst>
      </pc:sldChg>
      <pc:sldChg chg="del">
        <pc:chgData name="Benita  Anandraj" userId="69235f29-2f69-4f29-aece-4a0fd1dc05c7" providerId="ADAL" clId="{02BE59BC-0CDA-4A45-8D41-41E28B648837}" dt="2024-06-21T09:12:31.694" v="496" actId="47"/>
        <pc:sldMkLst>
          <pc:docMk/>
          <pc:sldMk cId="1126418631" sldId="2140"/>
        </pc:sldMkLst>
      </pc:sldChg>
      <pc:sldChg chg="modSp del mod addAnim delAnim">
        <pc:chgData name="Benita  Anandraj" userId="69235f29-2f69-4f29-aece-4a0fd1dc05c7" providerId="ADAL" clId="{02BE59BC-0CDA-4A45-8D41-41E28B648837}" dt="2024-06-21T09:12:31.694" v="496" actId="47"/>
        <pc:sldMkLst>
          <pc:docMk/>
          <pc:sldMk cId="551367304" sldId="2141"/>
        </pc:sldMkLst>
        <pc:spChg chg="mod">
          <ac:chgData name="Benita  Anandraj" userId="69235f29-2f69-4f29-aece-4a0fd1dc05c7" providerId="ADAL" clId="{02BE59BC-0CDA-4A45-8D41-41E28B648837}" dt="2024-06-20T05:48:07.872" v="395" actId="21"/>
          <ac:spMkLst>
            <pc:docMk/>
            <pc:sldMk cId="551367304" sldId="2141"/>
            <ac:spMk id="2" creationId="{66B52C3B-E14A-44ED-9F95-822EC9463FD6}"/>
          </ac:spMkLst>
        </pc:spChg>
      </pc:sldChg>
      <pc:sldChg chg="del">
        <pc:chgData name="Benita  Anandraj" userId="69235f29-2f69-4f29-aece-4a0fd1dc05c7" providerId="ADAL" clId="{02BE59BC-0CDA-4A45-8D41-41E28B648837}" dt="2024-06-21T09:12:31.694" v="496" actId="47"/>
        <pc:sldMkLst>
          <pc:docMk/>
          <pc:sldMk cId="2255082328" sldId="2142"/>
        </pc:sldMkLst>
      </pc:sldChg>
      <pc:sldChg chg="del">
        <pc:chgData name="Benita  Anandraj" userId="69235f29-2f69-4f29-aece-4a0fd1dc05c7" providerId="ADAL" clId="{02BE59BC-0CDA-4A45-8D41-41E28B648837}" dt="2024-06-21T09:12:31.694" v="496" actId="47"/>
        <pc:sldMkLst>
          <pc:docMk/>
          <pc:sldMk cId="2380373130" sldId="2143"/>
        </pc:sldMkLst>
      </pc:sldChg>
      <pc:sldChg chg="del">
        <pc:chgData name="Benita  Anandraj" userId="69235f29-2f69-4f29-aece-4a0fd1dc05c7" providerId="ADAL" clId="{02BE59BC-0CDA-4A45-8D41-41E28B648837}" dt="2024-06-21T09:12:31.694" v="496" actId="47"/>
        <pc:sldMkLst>
          <pc:docMk/>
          <pc:sldMk cId="3042335588" sldId="2144"/>
        </pc:sldMkLst>
      </pc:sldChg>
      <pc:sldChg chg="del">
        <pc:chgData name="Benita  Anandraj" userId="69235f29-2f69-4f29-aece-4a0fd1dc05c7" providerId="ADAL" clId="{02BE59BC-0CDA-4A45-8D41-41E28B648837}" dt="2024-06-20T05:43:56.208" v="286" actId="47"/>
        <pc:sldMkLst>
          <pc:docMk/>
          <pc:sldMk cId="3808828862" sldId="2147"/>
        </pc:sldMkLst>
      </pc:sldChg>
      <pc:sldChg chg="modSp mod">
        <pc:chgData name="Benita  Anandraj" userId="69235f29-2f69-4f29-aece-4a0fd1dc05c7" providerId="ADAL" clId="{02BE59BC-0CDA-4A45-8D41-41E28B648837}" dt="2024-06-26T05:53:12.639" v="1755" actId="20577"/>
        <pc:sldMkLst>
          <pc:docMk/>
          <pc:sldMk cId="308640499" sldId="2148"/>
        </pc:sldMkLst>
        <pc:spChg chg="mod">
          <ac:chgData name="Benita  Anandraj" userId="69235f29-2f69-4f29-aece-4a0fd1dc05c7" providerId="ADAL" clId="{02BE59BC-0CDA-4A45-8D41-41E28B648837}" dt="2024-06-26T05:53:03.883" v="1732" actId="20577"/>
          <ac:spMkLst>
            <pc:docMk/>
            <pc:sldMk cId="308640499" sldId="2148"/>
            <ac:spMk id="3" creationId="{CCE3B4E2-77E0-3831-F246-152C529A4517}"/>
          </ac:spMkLst>
        </pc:spChg>
        <pc:spChg chg="mod">
          <ac:chgData name="Benita  Anandraj" userId="69235f29-2f69-4f29-aece-4a0fd1dc05c7" providerId="ADAL" clId="{02BE59BC-0CDA-4A45-8D41-41E28B648837}" dt="2024-06-26T05:53:12.639" v="1755" actId="20577"/>
          <ac:spMkLst>
            <pc:docMk/>
            <pc:sldMk cId="308640499" sldId="2148"/>
            <ac:spMk id="4" creationId="{157868EC-91BF-5769-1AA7-75E51DEB3C92}"/>
          </ac:spMkLst>
        </pc:spChg>
      </pc:sldChg>
      <pc:sldChg chg="modSp mod">
        <pc:chgData name="Benita  Anandraj" userId="69235f29-2f69-4f29-aece-4a0fd1dc05c7" providerId="ADAL" clId="{02BE59BC-0CDA-4A45-8D41-41E28B648837}" dt="2024-06-26T05:53:23.121" v="1757"/>
        <pc:sldMkLst>
          <pc:docMk/>
          <pc:sldMk cId="3476096891" sldId="2149"/>
        </pc:sldMkLst>
        <pc:spChg chg="mod">
          <ac:chgData name="Benita  Anandraj" userId="69235f29-2f69-4f29-aece-4a0fd1dc05c7" providerId="ADAL" clId="{02BE59BC-0CDA-4A45-8D41-41E28B648837}" dt="2024-06-20T09:08:56.446" v="475" actId="113"/>
          <ac:spMkLst>
            <pc:docMk/>
            <pc:sldMk cId="3476096891" sldId="2149"/>
            <ac:spMk id="2" creationId="{71A1CF12-A82B-1D48-2F5E-BF6EC49B726A}"/>
          </ac:spMkLst>
        </pc:spChg>
        <pc:spChg chg="mod">
          <ac:chgData name="Benita  Anandraj" userId="69235f29-2f69-4f29-aece-4a0fd1dc05c7" providerId="ADAL" clId="{02BE59BC-0CDA-4A45-8D41-41E28B648837}" dt="2024-06-26T05:53:23.121" v="1757"/>
          <ac:spMkLst>
            <pc:docMk/>
            <pc:sldMk cId="3476096891" sldId="2149"/>
            <ac:spMk id="3" creationId="{CCE3B4E2-77E0-3831-F246-152C529A4517}"/>
          </ac:spMkLst>
        </pc:spChg>
        <pc:spChg chg="mod">
          <ac:chgData name="Benita  Anandraj" userId="69235f29-2f69-4f29-aece-4a0fd1dc05c7" providerId="ADAL" clId="{02BE59BC-0CDA-4A45-8D41-41E28B648837}" dt="2024-06-26T05:53:18.712" v="1756"/>
          <ac:spMkLst>
            <pc:docMk/>
            <pc:sldMk cId="3476096891" sldId="2149"/>
            <ac:spMk id="4" creationId="{157868EC-91BF-5769-1AA7-75E51DEB3C92}"/>
          </ac:spMkLst>
        </pc:spChg>
      </pc:sldChg>
      <pc:sldChg chg="modSp mod">
        <pc:chgData name="Benita  Anandraj" userId="69235f29-2f69-4f29-aece-4a0fd1dc05c7" providerId="ADAL" clId="{02BE59BC-0CDA-4A45-8D41-41E28B648837}" dt="2024-06-26T06:04:41.882" v="2103" actId="20577"/>
        <pc:sldMkLst>
          <pc:docMk/>
          <pc:sldMk cId="2366781589" sldId="2150"/>
        </pc:sldMkLst>
        <pc:spChg chg="mod">
          <ac:chgData name="Benita  Anandraj" userId="69235f29-2f69-4f29-aece-4a0fd1dc05c7" providerId="ADAL" clId="{02BE59BC-0CDA-4A45-8D41-41E28B648837}" dt="2024-06-20T05:45:48.460" v="316" actId="15"/>
          <ac:spMkLst>
            <pc:docMk/>
            <pc:sldMk cId="2366781589" sldId="2150"/>
            <ac:spMk id="2" creationId="{71A1CF12-A82B-1D48-2F5E-BF6EC49B726A}"/>
          </ac:spMkLst>
        </pc:spChg>
        <pc:spChg chg="mod">
          <ac:chgData name="Benita  Anandraj" userId="69235f29-2f69-4f29-aece-4a0fd1dc05c7" providerId="ADAL" clId="{02BE59BC-0CDA-4A45-8D41-41E28B648837}" dt="2024-06-26T05:57:52.302" v="1891" actId="20577"/>
          <ac:spMkLst>
            <pc:docMk/>
            <pc:sldMk cId="2366781589" sldId="2150"/>
            <ac:spMk id="3" creationId="{CCE3B4E2-77E0-3831-F246-152C529A4517}"/>
          </ac:spMkLst>
        </pc:spChg>
        <pc:spChg chg="mod">
          <ac:chgData name="Benita  Anandraj" userId="69235f29-2f69-4f29-aece-4a0fd1dc05c7" providerId="ADAL" clId="{02BE59BC-0CDA-4A45-8D41-41E28B648837}" dt="2024-06-26T06:04:41.882" v="2103" actId="20577"/>
          <ac:spMkLst>
            <pc:docMk/>
            <pc:sldMk cId="2366781589" sldId="2150"/>
            <ac:spMk id="4" creationId="{157868EC-91BF-5769-1AA7-75E51DEB3C92}"/>
          </ac:spMkLst>
        </pc:spChg>
      </pc:sldChg>
      <pc:sldChg chg="modSp mod">
        <pc:chgData name="Benita  Anandraj" userId="69235f29-2f69-4f29-aece-4a0fd1dc05c7" providerId="ADAL" clId="{02BE59BC-0CDA-4A45-8D41-41E28B648837}" dt="2024-06-26T06:04:47.890" v="2115" actId="20577"/>
        <pc:sldMkLst>
          <pc:docMk/>
          <pc:sldMk cId="2231102805" sldId="2151"/>
        </pc:sldMkLst>
        <pc:spChg chg="mod">
          <ac:chgData name="Benita  Anandraj" userId="69235f29-2f69-4f29-aece-4a0fd1dc05c7" providerId="ADAL" clId="{02BE59BC-0CDA-4A45-8D41-41E28B648837}" dt="2024-06-26T04:19:35.693" v="1413"/>
          <ac:spMkLst>
            <pc:docMk/>
            <pc:sldMk cId="2231102805" sldId="2151"/>
            <ac:spMk id="2" creationId="{71A1CF12-A82B-1D48-2F5E-BF6EC49B726A}"/>
          </ac:spMkLst>
        </pc:spChg>
        <pc:spChg chg="mod">
          <ac:chgData name="Benita  Anandraj" userId="69235f29-2f69-4f29-aece-4a0fd1dc05c7" providerId="ADAL" clId="{02BE59BC-0CDA-4A45-8D41-41E28B648837}" dt="2024-06-26T05:57:56.416" v="1892"/>
          <ac:spMkLst>
            <pc:docMk/>
            <pc:sldMk cId="2231102805" sldId="2151"/>
            <ac:spMk id="3" creationId="{CCE3B4E2-77E0-3831-F246-152C529A4517}"/>
          </ac:spMkLst>
        </pc:spChg>
        <pc:spChg chg="mod">
          <ac:chgData name="Benita  Anandraj" userId="69235f29-2f69-4f29-aece-4a0fd1dc05c7" providerId="ADAL" clId="{02BE59BC-0CDA-4A45-8D41-41E28B648837}" dt="2024-06-26T06:04:47.890" v="2115" actId="20577"/>
          <ac:spMkLst>
            <pc:docMk/>
            <pc:sldMk cId="2231102805" sldId="2151"/>
            <ac:spMk id="4" creationId="{157868EC-91BF-5769-1AA7-75E51DEB3C92}"/>
          </ac:spMkLst>
        </pc:spChg>
      </pc:sldChg>
      <pc:sldChg chg="modSp del mod">
        <pc:chgData name="Benita  Anandraj" userId="69235f29-2f69-4f29-aece-4a0fd1dc05c7" providerId="ADAL" clId="{02BE59BC-0CDA-4A45-8D41-41E28B648837}" dt="2024-06-26T05:24:29.675" v="1570" actId="47"/>
        <pc:sldMkLst>
          <pc:docMk/>
          <pc:sldMk cId="3790795202" sldId="2152"/>
        </pc:sldMkLst>
        <pc:spChg chg="mod">
          <ac:chgData name="Benita  Anandraj" userId="69235f29-2f69-4f29-aece-4a0fd1dc05c7" providerId="ADAL" clId="{02BE59BC-0CDA-4A45-8D41-41E28B648837}" dt="2024-06-20T05:44:13.498" v="290"/>
          <ac:spMkLst>
            <pc:docMk/>
            <pc:sldMk cId="3790795202" sldId="2152"/>
            <ac:spMk id="3" creationId="{CCE3B4E2-77E0-3831-F246-152C529A4517}"/>
          </ac:spMkLst>
        </pc:spChg>
        <pc:spChg chg="mod">
          <ac:chgData name="Benita  Anandraj" userId="69235f29-2f69-4f29-aece-4a0fd1dc05c7" providerId="ADAL" clId="{02BE59BC-0CDA-4A45-8D41-41E28B648837}" dt="2024-06-20T05:46:11.757" v="343" actId="20577"/>
          <ac:spMkLst>
            <pc:docMk/>
            <pc:sldMk cId="3790795202" sldId="2152"/>
            <ac:spMk id="4" creationId="{157868EC-91BF-5769-1AA7-75E51DEB3C92}"/>
          </ac:spMkLst>
        </pc:spChg>
        <pc:spChg chg="mod">
          <ac:chgData name="Benita  Anandraj" userId="69235f29-2f69-4f29-aece-4a0fd1dc05c7" providerId="ADAL" clId="{02BE59BC-0CDA-4A45-8D41-41E28B648837}" dt="2024-06-25T10:23:03.064" v="554" actId="2711"/>
          <ac:spMkLst>
            <pc:docMk/>
            <pc:sldMk cId="3790795202" sldId="2152"/>
            <ac:spMk id="7" creationId="{2ECC0FB9-DA60-0923-0286-D065E56F59FA}"/>
          </ac:spMkLst>
        </pc:spChg>
      </pc:sldChg>
      <pc:sldChg chg="modSp del mod">
        <pc:chgData name="Benita  Anandraj" userId="69235f29-2f69-4f29-aece-4a0fd1dc05c7" providerId="ADAL" clId="{02BE59BC-0CDA-4A45-8D41-41E28B648837}" dt="2024-06-26T05:24:29.675" v="1570" actId="47"/>
        <pc:sldMkLst>
          <pc:docMk/>
          <pc:sldMk cId="2195731806" sldId="2153"/>
        </pc:sldMkLst>
        <pc:spChg chg="mod">
          <ac:chgData name="Benita  Anandraj" userId="69235f29-2f69-4f29-aece-4a0fd1dc05c7" providerId="ADAL" clId="{02BE59BC-0CDA-4A45-8D41-41E28B648837}" dt="2024-06-25T10:21:46.257" v="552" actId="15"/>
          <ac:spMkLst>
            <pc:docMk/>
            <pc:sldMk cId="2195731806" sldId="2153"/>
            <ac:spMk id="2" creationId="{71A1CF12-A82B-1D48-2F5E-BF6EC49B726A}"/>
          </ac:spMkLst>
        </pc:spChg>
        <pc:spChg chg="mod">
          <ac:chgData name="Benita  Anandraj" userId="69235f29-2f69-4f29-aece-4a0fd1dc05c7" providerId="ADAL" clId="{02BE59BC-0CDA-4A45-8D41-41E28B648837}" dt="2024-06-20T05:44:17.170" v="291"/>
          <ac:spMkLst>
            <pc:docMk/>
            <pc:sldMk cId="2195731806" sldId="2153"/>
            <ac:spMk id="3" creationId="{CCE3B4E2-77E0-3831-F246-152C529A4517}"/>
          </ac:spMkLst>
        </pc:spChg>
        <pc:spChg chg="mod">
          <ac:chgData name="Benita  Anandraj" userId="69235f29-2f69-4f29-aece-4a0fd1dc05c7" providerId="ADAL" clId="{02BE59BC-0CDA-4A45-8D41-41E28B648837}" dt="2024-06-20T05:46:15.104" v="344" actId="20577"/>
          <ac:spMkLst>
            <pc:docMk/>
            <pc:sldMk cId="2195731806" sldId="2153"/>
            <ac:spMk id="4" creationId="{157868EC-91BF-5769-1AA7-75E51DEB3C92}"/>
          </ac:spMkLst>
        </pc:spChg>
      </pc:sldChg>
      <pc:sldChg chg="modSp del mod">
        <pc:chgData name="Benita  Anandraj" userId="69235f29-2f69-4f29-aece-4a0fd1dc05c7" providerId="ADAL" clId="{02BE59BC-0CDA-4A45-8D41-41E28B648837}" dt="2024-06-26T05:07:11.172" v="1568" actId="2696"/>
        <pc:sldMkLst>
          <pc:docMk/>
          <pc:sldMk cId="1218210451" sldId="2154"/>
        </pc:sldMkLst>
        <pc:spChg chg="mod">
          <ac:chgData name="Benita  Anandraj" userId="69235f29-2f69-4f29-aece-4a0fd1dc05c7" providerId="ADAL" clId="{02BE59BC-0CDA-4A45-8D41-41E28B648837}" dt="2024-06-20T05:44:20.675" v="292"/>
          <ac:spMkLst>
            <pc:docMk/>
            <pc:sldMk cId="1218210451" sldId="2154"/>
            <ac:spMk id="3" creationId="{CCE3B4E2-77E0-3831-F246-152C529A4517}"/>
          </ac:spMkLst>
        </pc:spChg>
        <pc:spChg chg="mod">
          <ac:chgData name="Benita  Anandraj" userId="69235f29-2f69-4f29-aece-4a0fd1dc05c7" providerId="ADAL" clId="{02BE59BC-0CDA-4A45-8D41-41E28B648837}" dt="2024-06-20T05:46:18.563" v="345" actId="20577"/>
          <ac:spMkLst>
            <pc:docMk/>
            <pc:sldMk cId="1218210451" sldId="2154"/>
            <ac:spMk id="4" creationId="{157868EC-91BF-5769-1AA7-75E51DEB3C92}"/>
          </ac:spMkLst>
        </pc:spChg>
      </pc:sldChg>
      <pc:sldChg chg="modSp add mod">
        <pc:chgData name="Benita  Anandraj" userId="69235f29-2f69-4f29-aece-4a0fd1dc05c7" providerId="ADAL" clId="{02BE59BC-0CDA-4A45-8D41-41E28B648837}" dt="2024-06-26T08:36:34.164" v="2316" actId="20577"/>
        <pc:sldMkLst>
          <pc:docMk/>
          <pc:sldMk cId="3135905333" sldId="2154"/>
        </pc:sldMkLst>
        <pc:spChg chg="mod">
          <ac:chgData name="Benita  Anandraj" userId="69235f29-2f69-4f29-aece-4a0fd1dc05c7" providerId="ADAL" clId="{02BE59BC-0CDA-4A45-8D41-41E28B648837}" dt="2024-06-26T08:36:34.164" v="2316" actId="20577"/>
          <ac:spMkLst>
            <pc:docMk/>
            <pc:sldMk cId="3135905333" sldId="2154"/>
            <ac:spMk id="2" creationId="{71A1CF12-A82B-1D48-2F5E-BF6EC49B726A}"/>
          </ac:spMkLst>
        </pc:spChg>
        <pc:spChg chg="mod">
          <ac:chgData name="Benita  Anandraj" userId="69235f29-2f69-4f29-aece-4a0fd1dc05c7" providerId="ADAL" clId="{02BE59BC-0CDA-4A45-8D41-41E28B648837}" dt="2024-06-26T05:56:36.608" v="1855" actId="20577"/>
          <ac:spMkLst>
            <pc:docMk/>
            <pc:sldMk cId="3135905333" sldId="2154"/>
            <ac:spMk id="3" creationId="{CCE3B4E2-77E0-3831-F246-152C529A4517}"/>
          </ac:spMkLst>
        </pc:spChg>
        <pc:spChg chg="mod">
          <ac:chgData name="Benita  Anandraj" userId="69235f29-2f69-4f29-aece-4a0fd1dc05c7" providerId="ADAL" clId="{02BE59BC-0CDA-4A45-8D41-41E28B648837}" dt="2024-06-26T06:00:02.504" v="1977" actId="20577"/>
          <ac:spMkLst>
            <pc:docMk/>
            <pc:sldMk cId="3135905333" sldId="2154"/>
            <ac:spMk id="4" creationId="{157868EC-91BF-5769-1AA7-75E51DEB3C92}"/>
          </ac:spMkLst>
        </pc:spChg>
      </pc:sldChg>
      <pc:sldChg chg="modSp add mod">
        <pc:chgData name="Benita  Anandraj" userId="69235f29-2f69-4f29-aece-4a0fd1dc05c7" providerId="ADAL" clId="{02BE59BC-0CDA-4A45-8D41-41E28B648837}" dt="2024-06-26T06:00:09" v="1978" actId="20577"/>
        <pc:sldMkLst>
          <pc:docMk/>
          <pc:sldMk cId="2758440355" sldId="2155"/>
        </pc:sldMkLst>
        <pc:spChg chg="mod">
          <ac:chgData name="Benita  Anandraj" userId="69235f29-2f69-4f29-aece-4a0fd1dc05c7" providerId="ADAL" clId="{02BE59BC-0CDA-4A45-8D41-41E28B648837}" dt="2024-06-26T05:56:40.104" v="1856"/>
          <ac:spMkLst>
            <pc:docMk/>
            <pc:sldMk cId="2758440355" sldId="2155"/>
            <ac:spMk id="3" creationId="{CCE3B4E2-77E0-3831-F246-152C529A4517}"/>
          </ac:spMkLst>
        </pc:spChg>
        <pc:spChg chg="mod">
          <ac:chgData name="Benita  Anandraj" userId="69235f29-2f69-4f29-aece-4a0fd1dc05c7" providerId="ADAL" clId="{02BE59BC-0CDA-4A45-8D41-41E28B648837}" dt="2024-06-26T06:00:09" v="1978" actId="20577"/>
          <ac:spMkLst>
            <pc:docMk/>
            <pc:sldMk cId="2758440355" sldId="2155"/>
            <ac:spMk id="4" creationId="{157868EC-91BF-5769-1AA7-75E51DEB3C92}"/>
          </ac:spMkLst>
        </pc:spChg>
      </pc:sldChg>
      <pc:sldChg chg="modSp del mod">
        <pc:chgData name="Benita  Anandraj" userId="69235f29-2f69-4f29-aece-4a0fd1dc05c7" providerId="ADAL" clId="{02BE59BC-0CDA-4A45-8D41-41E28B648837}" dt="2024-06-26T05:07:11.172" v="1568" actId="2696"/>
        <pc:sldMkLst>
          <pc:docMk/>
          <pc:sldMk cId="2926257185" sldId="2155"/>
        </pc:sldMkLst>
        <pc:spChg chg="mod">
          <ac:chgData name="Benita  Anandraj" userId="69235f29-2f69-4f29-aece-4a0fd1dc05c7" providerId="ADAL" clId="{02BE59BC-0CDA-4A45-8D41-41E28B648837}" dt="2024-06-20T09:09:25.286" v="476" actId="113"/>
          <ac:spMkLst>
            <pc:docMk/>
            <pc:sldMk cId="2926257185" sldId="2155"/>
            <ac:spMk id="2" creationId="{71A1CF12-A82B-1D48-2F5E-BF6EC49B726A}"/>
          </ac:spMkLst>
        </pc:spChg>
        <pc:spChg chg="mod">
          <ac:chgData name="Benita  Anandraj" userId="69235f29-2f69-4f29-aece-4a0fd1dc05c7" providerId="ADAL" clId="{02BE59BC-0CDA-4A45-8D41-41E28B648837}" dt="2024-06-20T05:44:23.278" v="293"/>
          <ac:spMkLst>
            <pc:docMk/>
            <pc:sldMk cId="2926257185" sldId="2155"/>
            <ac:spMk id="3" creationId="{CCE3B4E2-77E0-3831-F246-152C529A4517}"/>
          </ac:spMkLst>
        </pc:spChg>
        <pc:spChg chg="mod">
          <ac:chgData name="Benita  Anandraj" userId="69235f29-2f69-4f29-aece-4a0fd1dc05c7" providerId="ADAL" clId="{02BE59BC-0CDA-4A45-8D41-41E28B648837}" dt="2024-06-20T05:46:27.773" v="362" actId="20577"/>
          <ac:spMkLst>
            <pc:docMk/>
            <pc:sldMk cId="2926257185" sldId="2155"/>
            <ac:spMk id="4" creationId="{157868EC-91BF-5769-1AA7-75E51DEB3C92}"/>
          </ac:spMkLst>
        </pc:spChg>
      </pc:sldChg>
      <pc:sldChg chg="modSp del mod modAnim">
        <pc:chgData name="Benita  Anandraj" userId="69235f29-2f69-4f29-aece-4a0fd1dc05c7" providerId="ADAL" clId="{02BE59BC-0CDA-4A45-8D41-41E28B648837}" dt="2024-06-26T05:07:11.172" v="1568" actId="2696"/>
        <pc:sldMkLst>
          <pc:docMk/>
          <pc:sldMk cId="1712003185" sldId="2156"/>
        </pc:sldMkLst>
        <pc:spChg chg="mod">
          <ac:chgData name="Benita  Anandraj" userId="69235f29-2f69-4f29-aece-4a0fd1dc05c7" providerId="ADAL" clId="{02BE59BC-0CDA-4A45-8D41-41E28B648837}" dt="2024-06-20T05:45:32.632" v="311" actId="20577"/>
          <ac:spMkLst>
            <pc:docMk/>
            <pc:sldMk cId="1712003185" sldId="2156"/>
            <ac:spMk id="2" creationId="{71A1CF12-A82B-1D48-2F5E-BF6EC49B726A}"/>
          </ac:spMkLst>
        </pc:spChg>
        <pc:spChg chg="mod">
          <ac:chgData name="Benita  Anandraj" userId="69235f29-2f69-4f29-aece-4a0fd1dc05c7" providerId="ADAL" clId="{02BE59BC-0CDA-4A45-8D41-41E28B648837}" dt="2024-06-20T05:44:26.059" v="294"/>
          <ac:spMkLst>
            <pc:docMk/>
            <pc:sldMk cId="1712003185" sldId="2156"/>
            <ac:spMk id="3" creationId="{CCE3B4E2-77E0-3831-F246-152C529A4517}"/>
          </ac:spMkLst>
        </pc:spChg>
        <pc:spChg chg="mod">
          <ac:chgData name="Benita  Anandraj" userId="69235f29-2f69-4f29-aece-4a0fd1dc05c7" providerId="ADAL" clId="{02BE59BC-0CDA-4A45-8D41-41E28B648837}" dt="2024-06-20T05:46:36.459" v="381" actId="20577"/>
          <ac:spMkLst>
            <pc:docMk/>
            <pc:sldMk cId="1712003185" sldId="2156"/>
            <ac:spMk id="4" creationId="{157868EC-91BF-5769-1AA7-75E51DEB3C92}"/>
          </ac:spMkLst>
        </pc:spChg>
      </pc:sldChg>
      <pc:sldChg chg="modSp add mod">
        <pc:chgData name="Benita  Anandraj" userId="69235f29-2f69-4f29-aece-4a0fd1dc05c7" providerId="ADAL" clId="{02BE59BC-0CDA-4A45-8D41-41E28B648837}" dt="2024-06-26T06:00:13.801" v="1979" actId="20577"/>
        <pc:sldMkLst>
          <pc:docMk/>
          <pc:sldMk cId="4209067399" sldId="2156"/>
        </pc:sldMkLst>
        <pc:spChg chg="mod">
          <ac:chgData name="Benita  Anandraj" userId="69235f29-2f69-4f29-aece-4a0fd1dc05c7" providerId="ADAL" clId="{02BE59BC-0CDA-4A45-8D41-41E28B648837}" dt="2024-06-26T05:56:42.552" v="1857"/>
          <ac:spMkLst>
            <pc:docMk/>
            <pc:sldMk cId="4209067399" sldId="2156"/>
            <ac:spMk id="3" creationId="{CCE3B4E2-77E0-3831-F246-152C529A4517}"/>
          </ac:spMkLst>
        </pc:spChg>
        <pc:spChg chg="mod">
          <ac:chgData name="Benita  Anandraj" userId="69235f29-2f69-4f29-aece-4a0fd1dc05c7" providerId="ADAL" clId="{02BE59BC-0CDA-4A45-8D41-41E28B648837}" dt="2024-06-26T06:00:13.801" v="1979" actId="20577"/>
          <ac:spMkLst>
            <pc:docMk/>
            <pc:sldMk cId="4209067399" sldId="2156"/>
            <ac:spMk id="4" creationId="{157868EC-91BF-5769-1AA7-75E51DEB3C92}"/>
          </ac:spMkLst>
        </pc:spChg>
      </pc:sldChg>
      <pc:sldChg chg="modSp del mod">
        <pc:chgData name="Benita  Anandraj" userId="69235f29-2f69-4f29-aece-4a0fd1dc05c7" providerId="ADAL" clId="{02BE59BC-0CDA-4A45-8D41-41E28B648837}" dt="2024-06-25T09:37:17.176" v="536" actId="2696"/>
        <pc:sldMkLst>
          <pc:docMk/>
          <pc:sldMk cId="160780061" sldId="2157"/>
        </pc:sldMkLst>
        <pc:spChg chg="mod">
          <ac:chgData name="Benita  Anandraj" userId="69235f29-2f69-4f29-aece-4a0fd1dc05c7" providerId="ADAL" clId="{02BE59BC-0CDA-4A45-8D41-41E28B648837}" dt="2024-06-20T05:44:28.980" v="295"/>
          <ac:spMkLst>
            <pc:docMk/>
            <pc:sldMk cId="160780061" sldId="2157"/>
            <ac:spMk id="3" creationId="{CCE3B4E2-77E0-3831-F246-152C529A4517}"/>
          </ac:spMkLst>
        </pc:spChg>
      </pc:sldChg>
      <pc:sldChg chg="modSp add mod">
        <pc:chgData name="Benita  Anandraj" userId="69235f29-2f69-4f29-aece-4a0fd1dc05c7" providerId="ADAL" clId="{02BE59BC-0CDA-4A45-8D41-41E28B648837}" dt="2024-06-26T05:53:25.943" v="1758"/>
        <pc:sldMkLst>
          <pc:docMk/>
          <pc:sldMk cId="3952361764" sldId="2157"/>
        </pc:sldMkLst>
        <pc:spChg chg="mod">
          <ac:chgData name="Benita  Anandraj" userId="69235f29-2f69-4f29-aece-4a0fd1dc05c7" providerId="ADAL" clId="{02BE59BC-0CDA-4A45-8D41-41E28B648837}" dt="2024-06-26T05:53:25.943" v="1758"/>
          <ac:spMkLst>
            <pc:docMk/>
            <pc:sldMk cId="3952361764" sldId="2157"/>
            <ac:spMk id="3" creationId="{CCE3B4E2-77E0-3831-F246-152C529A4517}"/>
          </ac:spMkLst>
        </pc:spChg>
      </pc:sldChg>
      <pc:sldChg chg="modSp add mod">
        <pc:chgData name="Benita  Anandraj" userId="69235f29-2f69-4f29-aece-4a0fd1dc05c7" providerId="ADAL" clId="{02BE59BC-0CDA-4A45-8D41-41E28B648837}" dt="2024-06-26T05:53:29.147" v="1759"/>
        <pc:sldMkLst>
          <pc:docMk/>
          <pc:sldMk cId="1600670711" sldId="2158"/>
        </pc:sldMkLst>
        <pc:spChg chg="mod">
          <ac:chgData name="Benita  Anandraj" userId="69235f29-2f69-4f29-aece-4a0fd1dc05c7" providerId="ADAL" clId="{02BE59BC-0CDA-4A45-8D41-41E28B648837}" dt="2024-06-25T09:41:02.393" v="548" actId="20577"/>
          <ac:spMkLst>
            <pc:docMk/>
            <pc:sldMk cId="1600670711" sldId="2158"/>
            <ac:spMk id="2" creationId="{71A1CF12-A82B-1D48-2F5E-BF6EC49B726A}"/>
          </ac:spMkLst>
        </pc:spChg>
        <pc:spChg chg="mod">
          <ac:chgData name="Benita  Anandraj" userId="69235f29-2f69-4f29-aece-4a0fd1dc05c7" providerId="ADAL" clId="{02BE59BC-0CDA-4A45-8D41-41E28B648837}" dt="2024-06-26T05:53:29.147" v="1759"/>
          <ac:spMkLst>
            <pc:docMk/>
            <pc:sldMk cId="1600670711" sldId="2158"/>
            <ac:spMk id="3" creationId="{CCE3B4E2-77E0-3831-F246-152C529A4517}"/>
          </ac:spMkLst>
        </pc:spChg>
      </pc:sldChg>
      <pc:sldChg chg="modSp del mod">
        <pc:chgData name="Benita  Anandraj" userId="69235f29-2f69-4f29-aece-4a0fd1dc05c7" providerId="ADAL" clId="{02BE59BC-0CDA-4A45-8D41-41E28B648837}" dt="2024-06-25T09:37:17.176" v="536" actId="2696"/>
        <pc:sldMkLst>
          <pc:docMk/>
          <pc:sldMk cId="2363345838" sldId="2158"/>
        </pc:sldMkLst>
        <pc:spChg chg="mod">
          <ac:chgData name="Benita  Anandraj" userId="69235f29-2f69-4f29-aece-4a0fd1dc05c7" providerId="ADAL" clId="{02BE59BC-0CDA-4A45-8D41-41E28B648837}" dt="2024-06-20T09:13:20.856" v="484" actId="113"/>
          <ac:spMkLst>
            <pc:docMk/>
            <pc:sldMk cId="2363345838" sldId="2158"/>
            <ac:spMk id="2" creationId="{71A1CF12-A82B-1D48-2F5E-BF6EC49B726A}"/>
          </ac:spMkLst>
        </pc:spChg>
        <pc:spChg chg="mod">
          <ac:chgData name="Benita  Anandraj" userId="69235f29-2f69-4f29-aece-4a0fd1dc05c7" providerId="ADAL" clId="{02BE59BC-0CDA-4A45-8D41-41E28B648837}" dt="2024-06-20T05:44:31.695" v="296"/>
          <ac:spMkLst>
            <pc:docMk/>
            <pc:sldMk cId="2363345838" sldId="2158"/>
            <ac:spMk id="3" creationId="{CCE3B4E2-77E0-3831-F246-152C529A4517}"/>
          </ac:spMkLst>
        </pc:spChg>
        <pc:spChg chg="mod">
          <ac:chgData name="Benita  Anandraj" userId="69235f29-2f69-4f29-aece-4a0fd1dc05c7" providerId="ADAL" clId="{02BE59BC-0CDA-4A45-8D41-41E28B648837}" dt="2024-06-20T05:45:11.973" v="305"/>
          <ac:spMkLst>
            <pc:docMk/>
            <pc:sldMk cId="2363345838" sldId="2158"/>
            <ac:spMk id="4" creationId="{157868EC-91BF-5769-1AA7-75E51DEB3C92}"/>
          </ac:spMkLst>
        </pc:spChg>
      </pc:sldChg>
      <pc:sldChg chg="modSp add del mod">
        <pc:chgData name="Benita  Anandraj" userId="69235f29-2f69-4f29-aece-4a0fd1dc05c7" providerId="ADAL" clId="{02BE59BC-0CDA-4A45-8D41-41E28B648837}" dt="2024-06-25T07:07:56.217" v="534" actId="2696"/>
        <pc:sldMkLst>
          <pc:docMk/>
          <pc:sldMk cId="753682898" sldId="2159"/>
        </pc:sldMkLst>
        <pc:spChg chg="mod">
          <ac:chgData name="Benita  Anandraj" userId="69235f29-2f69-4f29-aece-4a0fd1dc05c7" providerId="ADAL" clId="{02BE59BC-0CDA-4A45-8D41-41E28B648837}" dt="2024-06-20T09:09:36.322" v="477" actId="113"/>
          <ac:spMkLst>
            <pc:docMk/>
            <pc:sldMk cId="753682898" sldId="2159"/>
            <ac:spMk id="2" creationId="{71A1CF12-A82B-1D48-2F5E-BF6EC49B726A}"/>
          </ac:spMkLst>
        </pc:spChg>
        <pc:spChg chg="mod">
          <ac:chgData name="Benita  Anandraj" userId="69235f29-2f69-4f29-aece-4a0fd1dc05c7" providerId="ADAL" clId="{02BE59BC-0CDA-4A45-8D41-41E28B648837}" dt="2024-06-20T05:44:35.079" v="297"/>
          <ac:spMkLst>
            <pc:docMk/>
            <pc:sldMk cId="753682898" sldId="2159"/>
            <ac:spMk id="3" creationId="{CCE3B4E2-77E0-3831-F246-152C529A4517}"/>
          </ac:spMkLst>
        </pc:spChg>
        <pc:spChg chg="mod">
          <ac:chgData name="Benita  Anandraj" userId="69235f29-2f69-4f29-aece-4a0fd1dc05c7" providerId="ADAL" clId="{02BE59BC-0CDA-4A45-8D41-41E28B648837}" dt="2024-06-20T05:45:14.162" v="306"/>
          <ac:spMkLst>
            <pc:docMk/>
            <pc:sldMk cId="753682898" sldId="2159"/>
            <ac:spMk id="4" creationId="{157868EC-91BF-5769-1AA7-75E51DEB3C92}"/>
          </ac:spMkLst>
        </pc:spChg>
      </pc:sldChg>
      <pc:sldChg chg="modSp add mod">
        <pc:chgData name="Benita  Anandraj" userId="69235f29-2f69-4f29-aece-4a0fd1dc05c7" providerId="ADAL" clId="{02BE59BC-0CDA-4A45-8D41-41E28B648837}" dt="2024-06-26T05:54:58.007" v="1760"/>
        <pc:sldMkLst>
          <pc:docMk/>
          <pc:sldMk cId="2833390667" sldId="2159"/>
        </pc:sldMkLst>
        <pc:spChg chg="mod">
          <ac:chgData name="Benita  Anandraj" userId="69235f29-2f69-4f29-aece-4a0fd1dc05c7" providerId="ADAL" clId="{02BE59BC-0CDA-4A45-8D41-41E28B648837}" dt="2024-06-26T05:54:58.007" v="1760"/>
          <ac:spMkLst>
            <pc:docMk/>
            <pc:sldMk cId="2833390667" sldId="2159"/>
            <ac:spMk id="3" creationId="{CCE3B4E2-77E0-3831-F246-152C529A4517}"/>
          </ac:spMkLst>
        </pc:spChg>
      </pc:sldChg>
      <pc:sldChg chg="add del">
        <pc:chgData name="Benita  Anandraj" userId="69235f29-2f69-4f29-aece-4a0fd1dc05c7" providerId="ADAL" clId="{02BE59BC-0CDA-4A45-8D41-41E28B648837}" dt="2024-06-25T07:04:34.777" v="532"/>
        <pc:sldMkLst>
          <pc:docMk/>
          <pc:sldMk cId="3777230318" sldId="2159"/>
        </pc:sldMkLst>
      </pc:sldChg>
      <pc:sldChg chg="modSp add del mod">
        <pc:chgData name="Benita  Anandraj" userId="69235f29-2f69-4f29-aece-4a0fd1dc05c7" providerId="ADAL" clId="{02BE59BC-0CDA-4A45-8D41-41E28B648837}" dt="2024-06-25T07:07:56.217" v="534" actId="2696"/>
        <pc:sldMkLst>
          <pc:docMk/>
          <pc:sldMk cId="176205193" sldId="2160"/>
        </pc:sldMkLst>
        <pc:spChg chg="mod">
          <ac:chgData name="Benita  Anandraj" userId="69235f29-2f69-4f29-aece-4a0fd1dc05c7" providerId="ADAL" clId="{02BE59BC-0CDA-4A45-8D41-41E28B648837}" dt="2024-06-20T09:09:45.538" v="478" actId="113"/>
          <ac:spMkLst>
            <pc:docMk/>
            <pc:sldMk cId="176205193" sldId="2160"/>
            <ac:spMk id="2" creationId="{71A1CF12-A82B-1D48-2F5E-BF6EC49B726A}"/>
          </ac:spMkLst>
        </pc:spChg>
        <pc:spChg chg="mod">
          <ac:chgData name="Benita  Anandraj" userId="69235f29-2f69-4f29-aece-4a0fd1dc05c7" providerId="ADAL" clId="{02BE59BC-0CDA-4A45-8D41-41E28B648837}" dt="2024-06-20T05:44:37.760" v="298"/>
          <ac:spMkLst>
            <pc:docMk/>
            <pc:sldMk cId="176205193" sldId="2160"/>
            <ac:spMk id="3" creationId="{CCE3B4E2-77E0-3831-F246-152C529A4517}"/>
          </ac:spMkLst>
        </pc:spChg>
        <pc:spChg chg="mod">
          <ac:chgData name="Benita  Anandraj" userId="69235f29-2f69-4f29-aece-4a0fd1dc05c7" providerId="ADAL" clId="{02BE59BC-0CDA-4A45-8D41-41E28B648837}" dt="2024-06-20T05:45:16.382" v="307"/>
          <ac:spMkLst>
            <pc:docMk/>
            <pc:sldMk cId="176205193" sldId="2160"/>
            <ac:spMk id="4" creationId="{157868EC-91BF-5769-1AA7-75E51DEB3C92}"/>
          </ac:spMkLst>
        </pc:spChg>
      </pc:sldChg>
      <pc:sldChg chg="add del">
        <pc:chgData name="Benita  Anandraj" userId="69235f29-2f69-4f29-aece-4a0fd1dc05c7" providerId="ADAL" clId="{02BE59BC-0CDA-4A45-8D41-41E28B648837}" dt="2024-06-25T07:04:34.777" v="532"/>
        <pc:sldMkLst>
          <pc:docMk/>
          <pc:sldMk cId="179665996" sldId="2160"/>
        </pc:sldMkLst>
      </pc:sldChg>
      <pc:sldChg chg="modSp add mod">
        <pc:chgData name="Benita  Anandraj" userId="69235f29-2f69-4f29-aece-4a0fd1dc05c7" providerId="ADAL" clId="{02BE59BC-0CDA-4A45-8D41-41E28B648837}" dt="2024-06-26T05:55:00.580" v="1761"/>
        <pc:sldMkLst>
          <pc:docMk/>
          <pc:sldMk cId="1770172189" sldId="2160"/>
        </pc:sldMkLst>
        <pc:spChg chg="mod">
          <ac:chgData name="Benita  Anandraj" userId="69235f29-2f69-4f29-aece-4a0fd1dc05c7" providerId="ADAL" clId="{02BE59BC-0CDA-4A45-8D41-41E28B648837}" dt="2024-06-26T05:55:00.580" v="1761"/>
          <ac:spMkLst>
            <pc:docMk/>
            <pc:sldMk cId="1770172189" sldId="2160"/>
            <ac:spMk id="3" creationId="{CCE3B4E2-77E0-3831-F246-152C529A4517}"/>
          </ac:spMkLst>
        </pc:spChg>
      </pc:sldChg>
      <pc:sldChg chg="add del">
        <pc:chgData name="Benita  Anandraj" userId="69235f29-2f69-4f29-aece-4a0fd1dc05c7" providerId="ADAL" clId="{02BE59BC-0CDA-4A45-8D41-41E28B648837}" dt="2024-06-25T07:04:34.777" v="532"/>
        <pc:sldMkLst>
          <pc:docMk/>
          <pc:sldMk cId="1965382509" sldId="2161"/>
        </pc:sldMkLst>
      </pc:sldChg>
      <pc:sldChg chg="modSp add mod">
        <pc:chgData name="Benita  Anandraj" userId="69235f29-2f69-4f29-aece-4a0fd1dc05c7" providerId="ADAL" clId="{02BE59BC-0CDA-4A45-8D41-41E28B648837}" dt="2024-06-26T05:55:03.360" v="1762"/>
        <pc:sldMkLst>
          <pc:docMk/>
          <pc:sldMk cId="2388444568" sldId="2161"/>
        </pc:sldMkLst>
        <pc:spChg chg="mod">
          <ac:chgData name="Benita  Anandraj" userId="69235f29-2f69-4f29-aece-4a0fd1dc05c7" providerId="ADAL" clId="{02BE59BC-0CDA-4A45-8D41-41E28B648837}" dt="2024-06-26T03:53:50.214" v="579" actId="20577"/>
          <ac:spMkLst>
            <pc:docMk/>
            <pc:sldMk cId="2388444568" sldId="2161"/>
            <ac:spMk id="2" creationId="{71A1CF12-A82B-1D48-2F5E-BF6EC49B726A}"/>
          </ac:spMkLst>
        </pc:spChg>
        <pc:spChg chg="mod">
          <ac:chgData name="Benita  Anandraj" userId="69235f29-2f69-4f29-aece-4a0fd1dc05c7" providerId="ADAL" clId="{02BE59BC-0CDA-4A45-8D41-41E28B648837}" dt="2024-06-26T05:55:03.360" v="1762"/>
          <ac:spMkLst>
            <pc:docMk/>
            <pc:sldMk cId="2388444568" sldId="2161"/>
            <ac:spMk id="3" creationId="{CCE3B4E2-77E0-3831-F246-152C529A4517}"/>
          </ac:spMkLst>
        </pc:spChg>
      </pc:sldChg>
      <pc:sldChg chg="modSp add del mod">
        <pc:chgData name="Benita  Anandraj" userId="69235f29-2f69-4f29-aece-4a0fd1dc05c7" providerId="ADAL" clId="{02BE59BC-0CDA-4A45-8D41-41E28B648837}" dt="2024-06-25T07:07:56.217" v="534" actId="2696"/>
        <pc:sldMkLst>
          <pc:docMk/>
          <pc:sldMk cId="2690540495" sldId="2161"/>
        </pc:sldMkLst>
        <pc:spChg chg="mod">
          <ac:chgData name="Benita  Anandraj" userId="69235f29-2f69-4f29-aece-4a0fd1dc05c7" providerId="ADAL" clId="{02BE59BC-0CDA-4A45-8D41-41E28B648837}" dt="2024-06-20T09:10:24.089" v="479" actId="113"/>
          <ac:spMkLst>
            <pc:docMk/>
            <pc:sldMk cId="2690540495" sldId="2161"/>
            <ac:spMk id="2" creationId="{71A1CF12-A82B-1D48-2F5E-BF6EC49B726A}"/>
          </ac:spMkLst>
        </pc:spChg>
        <pc:spChg chg="mod">
          <ac:chgData name="Benita  Anandraj" userId="69235f29-2f69-4f29-aece-4a0fd1dc05c7" providerId="ADAL" clId="{02BE59BC-0CDA-4A45-8D41-41E28B648837}" dt="2024-06-20T05:44:40.238" v="299"/>
          <ac:spMkLst>
            <pc:docMk/>
            <pc:sldMk cId="2690540495" sldId="2161"/>
            <ac:spMk id="3" creationId="{CCE3B4E2-77E0-3831-F246-152C529A4517}"/>
          </ac:spMkLst>
        </pc:spChg>
      </pc:sldChg>
      <pc:sldChg chg="modSp add mod">
        <pc:chgData name="Benita  Anandraj" userId="69235f29-2f69-4f29-aece-4a0fd1dc05c7" providerId="ADAL" clId="{02BE59BC-0CDA-4A45-8D41-41E28B648837}" dt="2024-06-26T05:55:05.919" v="1763"/>
        <pc:sldMkLst>
          <pc:docMk/>
          <pc:sldMk cId="479178136" sldId="2162"/>
        </pc:sldMkLst>
        <pc:spChg chg="mod">
          <ac:chgData name="Benita  Anandraj" userId="69235f29-2f69-4f29-aece-4a0fd1dc05c7" providerId="ADAL" clId="{02BE59BC-0CDA-4A45-8D41-41E28B648837}" dt="2024-06-26T05:55:05.919" v="1763"/>
          <ac:spMkLst>
            <pc:docMk/>
            <pc:sldMk cId="479178136" sldId="2162"/>
            <ac:spMk id="3" creationId="{CCE3B4E2-77E0-3831-F246-152C529A4517}"/>
          </ac:spMkLst>
        </pc:spChg>
      </pc:sldChg>
      <pc:sldChg chg="add del">
        <pc:chgData name="Benita  Anandraj" userId="69235f29-2f69-4f29-aece-4a0fd1dc05c7" providerId="ADAL" clId="{02BE59BC-0CDA-4A45-8D41-41E28B648837}" dt="2024-06-25T07:04:34.777" v="532"/>
        <pc:sldMkLst>
          <pc:docMk/>
          <pc:sldMk cId="3540214354" sldId="2162"/>
        </pc:sldMkLst>
      </pc:sldChg>
      <pc:sldChg chg="modSp add del mod">
        <pc:chgData name="Benita  Anandraj" userId="69235f29-2f69-4f29-aece-4a0fd1dc05c7" providerId="ADAL" clId="{02BE59BC-0CDA-4A45-8D41-41E28B648837}" dt="2024-06-25T07:07:56.217" v="534" actId="2696"/>
        <pc:sldMkLst>
          <pc:docMk/>
          <pc:sldMk cId="3812504971" sldId="2162"/>
        </pc:sldMkLst>
        <pc:spChg chg="mod">
          <ac:chgData name="Benita  Anandraj" userId="69235f29-2f69-4f29-aece-4a0fd1dc05c7" providerId="ADAL" clId="{02BE59BC-0CDA-4A45-8D41-41E28B648837}" dt="2024-06-20T09:10:40.046" v="480" actId="113"/>
          <ac:spMkLst>
            <pc:docMk/>
            <pc:sldMk cId="3812504971" sldId="2162"/>
            <ac:spMk id="2" creationId="{71A1CF12-A82B-1D48-2F5E-BF6EC49B726A}"/>
          </ac:spMkLst>
        </pc:spChg>
        <pc:spChg chg="mod">
          <ac:chgData name="Benita  Anandraj" userId="69235f29-2f69-4f29-aece-4a0fd1dc05c7" providerId="ADAL" clId="{02BE59BC-0CDA-4A45-8D41-41E28B648837}" dt="2024-06-20T05:44:43.434" v="300"/>
          <ac:spMkLst>
            <pc:docMk/>
            <pc:sldMk cId="3812504971" sldId="2162"/>
            <ac:spMk id="3" creationId="{CCE3B4E2-77E0-3831-F246-152C529A4517}"/>
          </ac:spMkLst>
        </pc:spChg>
      </pc:sldChg>
      <pc:sldChg chg="modSp add del mod">
        <pc:chgData name="Benita  Anandraj" userId="69235f29-2f69-4f29-aece-4a0fd1dc05c7" providerId="ADAL" clId="{02BE59BC-0CDA-4A45-8D41-41E28B648837}" dt="2024-06-25T07:07:56.217" v="534" actId="2696"/>
        <pc:sldMkLst>
          <pc:docMk/>
          <pc:sldMk cId="986734627" sldId="2164"/>
        </pc:sldMkLst>
        <pc:spChg chg="mod">
          <ac:chgData name="Benita  Anandraj" userId="69235f29-2f69-4f29-aece-4a0fd1dc05c7" providerId="ADAL" clId="{02BE59BC-0CDA-4A45-8D41-41E28B648837}" dt="2024-06-20T09:11:03.678" v="482" actId="113"/>
          <ac:spMkLst>
            <pc:docMk/>
            <pc:sldMk cId="986734627" sldId="2164"/>
            <ac:spMk id="2" creationId="{71A1CF12-A82B-1D48-2F5E-BF6EC49B726A}"/>
          </ac:spMkLst>
        </pc:spChg>
        <pc:spChg chg="mod">
          <ac:chgData name="Benita  Anandraj" userId="69235f29-2f69-4f29-aece-4a0fd1dc05c7" providerId="ADAL" clId="{02BE59BC-0CDA-4A45-8D41-41E28B648837}" dt="2024-06-20T05:44:50.160" v="302"/>
          <ac:spMkLst>
            <pc:docMk/>
            <pc:sldMk cId="986734627" sldId="2164"/>
            <ac:spMk id="3" creationId="{CCE3B4E2-77E0-3831-F246-152C529A4517}"/>
          </ac:spMkLst>
        </pc:spChg>
      </pc:sldChg>
      <pc:sldChg chg="add del">
        <pc:chgData name="Benita  Anandraj" userId="69235f29-2f69-4f29-aece-4a0fd1dc05c7" providerId="ADAL" clId="{02BE59BC-0CDA-4A45-8D41-41E28B648837}" dt="2024-06-25T07:04:34.777" v="532"/>
        <pc:sldMkLst>
          <pc:docMk/>
          <pc:sldMk cId="2429975590" sldId="2164"/>
        </pc:sldMkLst>
      </pc:sldChg>
      <pc:sldChg chg="modSp add mod">
        <pc:chgData name="Benita  Anandraj" userId="69235f29-2f69-4f29-aece-4a0fd1dc05c7" providerId="ADAL" clId="{02BE59BC-0CDA-4A45-8D41-41E28B648837}" dt="2024-06-26T05:55:11.768" v="1765"/>
        <pc:sldMkLst>
          <pc:docMk/>
          <pc:sldMk cId="3456946102" sldId="2164"/>
        </pc:sldMkLst>
        <pc:spChg chg="mod">
          <ac:chgData name="Benita  Anandraj" userId="69235f29-2f69-4f29-aece-4a0fd1dc05c7" providerId="ADAL" clId="{02BE59BC-0CDA-4A45-8D41-41E28B648837}" dt="2024-06-26T05:55:11.768" v="1765"/>
          <ac:spMkLst>
            <pc:docMk/>
            <pc:sldMk cId="3456946102" sldId="2164"/>
            <ac:spMk id="3" creationId="{CCE3B4E2-77E0-3831-F246-152C529A4517}"/>
          </ac:spMkLst>
        </pc:spChg>
      </pc:sldChg>
      <pc:sldChg chg="add del">
        <pc:chgData name="Benita  Anandraj" userId="69235f29-2f69-4f29-aece-4a0fd1dc05c7" providerId="ADAL" clId="{02BE59BC-0CDA-4A45-8D41-41E28B648837}" dt="2024-06-25T07:04:34.777" v="532"/>
        <pc:sldMkLst>
          <pc:docMk/>
          <pc:sldMk cId="1678053289" sldId="2165"/>
        </pc:sldMkLst>
      </pc:sldChg>
      <pc:sldChg chg="modSp add mod">
        <pc:chgData name="Benita  Anandraj" userId="69235f29-2f69-4f29-aece-4a0fd1dc05c7" providerId="ADAL" clId="{02BE59BC-0CDA-4A45-8D41-41E28B648837}" dt="2024-06-26T05:55:13.874" v="1766"/>
        <pc:sldMkLst>
          <pc:docMk/>
          <pc:sldMk cId="2467932142" sldId="2165"/>
        </pc:sldMkLst>
        <pc:spChg chg="mod">
          <ac:chgData name="Benita  Anandraj" userId="69235f29-2f69-4f29-aece-4a0fd1dc05c7" providerId="ADAL" clId="{02BE59BC-0CDA-4A45-8D41-41E28B648837}" dt="2024-06-26T05:55:13.874" v="1766"/>
          <ac:spMkLst>
            <pc:docMk/>
            <pc:sldMk cId="2467932142" sldId="2165"/>
            <ac:spMk id="3" creationId="{CCE3B4E2-77E0-3831-F246-152C529A4517}"/>
          </ac:spMkLst>
        </pc:spChg>
      </pc:sldChg>
      <pc:sldChg chg="modSp add del mod">
        <pc:chgData name="Benita  Anandraj" userId="69235f29-2f69-4f29-aece-4a0fd1dc05c7" providerId="ADAL" clId="{02BE59BC-0CDA-4A45-8D41-41E28B648837}" dt="2024-06-25T07:07:56.217" v="534" actId="2696"/>
        <pc:sldMkLst>
          <pc:docMk/>
          <pc:sldMk cId="3562250421" sldId="2165"/>
        </pc:sldMkLst>
        <pc:spChg chg="mod">
          <ac:chgData name="Benita  Anandraj" userId="69235f29-2f69-4f29-aece-4a0fd1dc05c7" providerId="ADAL" clId="{02BE59BC-0CDA-4A45-8D41-41E28B648837}" dt="2024-06-20T05:44:53.175" v="303"/>
          <ac:spMkLst>
            <pc:docMk/>
            <pc:sldMk cId="3562250421" sldId="2165"/>
            <ac:spMk id="3" creationId="{CCE3B4E2-77E0-3831-F246-152C529A4517}"/>
          </ac:spMkLst>
        </pc:spChg>
      </pc:sldChg>
      <pc:sldChg chg="modSp add mod">
        <pc:chgData name="Benita  Anandraj" userId="69235f29-2f69-4f29-aece-4a0fd1dc05c7" providerId="ADAL" clId="{02BE59BC-0CDA-4A45-8D41-41E28B648837}" dt="2024-06-26T05:55:08.941" v="1764"/>
        <pc:sldMkLst>
          <pc:docMk/>
          <pc:sldMk cId="281996665" sldId="2166"/>
        </pc:sldMkLst>
        <pc:spChg chg="mod">
          <ac:chgData name="Benita  Anandraj" userId="69235f29-2f69-4f29-aece-4a0fd1dc05c7" providerId="ADAL" clId="{02BE59BC-0CDA-4A45-8D41-41E28B648837}" dt="2024-06-26T05:55:08.941" v="1764"/>
          <ac:spMkLst>
            <pc:docMk/>
            <pc:sldMk cId="281996665" sldId="2166"/>
            <ac:spMk id="3" creationId="{CCE3B4E2-77E0-3831-F246-152C529A4517}"/>
          </ac:spMkLst>
        </pc:spChg>
      </pc:sldChg>
      <pc:sldChg chg="modSp add del mod">
        <pc:chgData name="Benita  Anandraj" userId="69235f29-2f69-4f29-aece-4a0fd1dc05c7" providerId="ADAL" clId="{02BE59BC-0CDA-4A45-8D41-41E28B648837}" dt="2024-06-25T07:07:56.217" v="534" actId="2696"/>
        <pc:sldMkLst>
          <pc:docMk/>
          <pc:sldMk cId="1588796885" sldId="2166"/>
        </pc:sldMkLst>
        <pc:spChg chg="mod">
          <ac:chgData name="Benita  Anandraj" userId="69235f29-2f69-4f29-aece-4a0fd1dc05c7" providerId="ADAL" clId="{02BE59BC-0CDA-4A45-8D41-41E28B648837}" dt="2024-06-20T09:10:51.821" v="481" actId="113"/>
          <ac:spMkLst>
            <pc:docMk/>
            <pc:sldMk cId="1588796885" sldId="2166"/>
            <ac:spMk id="2" creationId="{71A1CF12-A82B-1D48-2F5E-BF6EC49B726A}"/>
          </ac:spMkLst>
        </pc:spChg>
        <pc:spChg chg="mod">
          <ac:chgData name="Benita  Anandraj" userId="69235f29-2f69-4f29-aece-4a0fd1dc05c7" providerId="ADAL" clId="{02BE59BC-0CDA-4A45-8D41-41E28B648837}" dt="2024-06-20T05:44:46.753" v="301"/>
          <ac:spMkLst>
            <pc:docMk/>
            <pc:sldMk cId="1588796885" sldId="2166"/>
            <ac:spMk id="3" creationId="{CCE3B4E2-77E0-3831-F246-152C529A4517}"/>
          </ac:spMkLst>
        </pc:spChg>
      </pc:sldChg>
      <pc:sldChg chg="add del">
        <pc:chgData name="Benita  Anandraj" userId="69235f29-2f69-4f29-aece-4a0fd1dc05c7" providerId="ADAL" clId="{02BE59BC-0CDA-4A45-8D41-41E28B648837}" dt="2024-06-25T07:04:34.777" v="532"/>
        <pc:sldMkLst>
          <pc:docMk/>
          <pc:sldMk cId="1807410355" sldId="2166"/>
        </pc:sldMkLst>
      </pc:sldChg>
      <pc:sldChg chg="addSp modSp del mod modAnim">
        <pc:chgData name="Benita  Anandraj" userId="69235f29-2f69-4f29-aece-4a0fd1dc05c7" providerId="ADAL" clId="{02BE59BC-0CDA-4A45-8D41-41E28B648837}" dt="2024-06-21T09:12:31.694" v="496" actId="47"/>
        <pc:sldMkLst>
          <pc:docMk/>
          <pc:sldMk cId="539127021" sldId="2167"/>
        </pc:sldMkLst>
        <pc:spChg chg="mod">
          <ac:chgData name="Benita  Anandraj" userId="69235f29-2f69-4f29-aece-4a0fd1dc05c7" providerId="ADAL" clId="{02BE59BC-0CDA-4A45-8D41-41E28B648837}" dt="2024-06-20T05:48:03.107" v="394" actId="14100"/>
          <ac:spMkLst>
            <pc:docMk/>
            <pc:sldMk cId="539127021" sldId="2167"/>
            <ac:spMk id="2" creationId="{504D3066-6363-DB0F-59C7-65E0426CC184}"/>
          </ac:spMkLst>
        </pc:spChg>
        <pc:spChg chg="mod">
          <ac:chgData name="Benita  Anandraj" userId="69235f29-2f69-4f29-aece-4a0fd1dc05c7" providerId="ADAL" clId="{02BE59BC-0CDA-4A45-8D41-41E28B648837}" dt="2024-06-20T05:49:34.824" v="435"/>
          <ac:spMkLst>
            <pc:docMk/>
            <pc:sldMk cId="539127021" sldId="2167"/>
            <ac:spMk id="4" creationId="{F5DCDA55-934D-A593-1640-A11F25CC1B1F}"/>
          </ac:spMkLst>
        </pc:spChg>
        <pc:spChg chg="mod">
          <ac:chgData name="Benita  Anandraj" userId="69235f29-2f69-4f29-aece-4a0fd1dc05c7" providerId="ADAL" clId="{02BE59BC-0CDA-4A45-8D41-41E28B648837}" dt="2024-06-20T05:49:01.799" v="411" actId="164"/>
          <ac:spMkLst>
            <pc:docMk/>
            <pc:sldMk cId="539127021" sldId="2167"/>
            <ac:spMk id="7" creationId="{E461C467-17AB-3388-BFF1-9EDC997C3148}"/>
          </ac:spMkLst>
        </pc:spChg>
        <pc:spChg chg="add mod">
          <ac:chgData name="Benita  Anandraj" userId="69235f29-2f69-4f29-aece-4a0fd1dc05c7" providerId="ADAL" clId="{02BE59BC-0CDA-4A45-8D41-41E28B648837}" dt="2024-06-20T05:49:01.799" v="411" actId="164"/>
          <ac:spMkLst>
            <pc:docMk/>
            <pc:sldMk cId="539127021" sldId="2167"/>
            <ac:spMk id="8" creationId="{4CFA3D42-3FB5-B47E-50A2-22CEC39D8F67}"/>
          </ac:spMkLst>
        </pc:spChg>
        <pc:grpChg chg="add mod">
          <ac:chgData name="Benita  Anandraj" userId="69235f29-2f69-4f29-aece-4a0fd1dc05c7" providerId="ADAL" clId="{02BE59BC-0CDA-4A45-8D41-41E28B648837}" dt="2024-06-20T05:49:01.799" v="411" actId="164"/>
          <ac:grpSpMkLst>
            <pc:docMk/>
            <pc:sldMk cId="539127021" sldId="2167"/>
            <ac:grpSpMk id="9" creationId="{3C118348-FA27-FC7C-5F3B-B407A2AB9231}"/>
          </ac:grpSpMkLst>
        </pc:grpChg>
      </pc:sldChg>
      <pc:sldChg chg="addSp modSp del mod modAnim">
        <pc:chgData name="Benita  Anandraj" userId="69235f29-2f69-4f29-aece-4a0fd1dc05c7" providerId="ADAL" clId="{02BE59BC-0CDA-4A45-8D41-41E28B648837}" dt="2024-06-21T09:12:31.694" v="496" actId="47"/>
        <pc:sldMkLst>
          <pc:docMk/>
          <pc:sldMk cId="3568612190" sldId="2168"/>
        </pc:sldMkLst>
        <pc:spChg chg="mod">
          <ac:chgData name="Benita  Anandraj" userId="69235f29-2f69-4f29-aece-4a0fd1dc05c7" providerId="ADAL" clId="{02BE59BC-0CDA-4A45-8D41-41E28B648837}" dt="2024-06-20T05:43:13.335" v="277" actId="14100"/>
          <ac:spMkLst>
            <pc:docMk/>
            <pc:sldMk cId="3568612190" sldId="2168"/>
            <ac:spMk id="2" creationId="{504D3066-6363-DB0F-59C7-65E0426CC184}"/>
          </ac:spMkLst>
        </pc:spChg>
        <pc:spChg chg="mod">
          <ac:chgData name="Benita  Anandraj" userId="69235f29-2f69-4f29-aece-4a0fd1dc05c7" providerId="ADAL" clId="{02BE59BC-0CDA-4A45-8D41-41E28B648837}" dt="2024-06-20T05:42:58.675" v="272"/>
          <ac:spMkLst>
            <pc:docMk/>
            <pc:sldMk cId="3568612190" sldId="2168"/>
            <ac:spMk id="4" creationId="{F5DCDA55-934D-A593-1640-A11F25CC1B1F}"/>
          </ac:spMkLst>
        </pc:spChg>
        <pc:spChg chg="add mod">
          <ac:chgData name="Benita  Anandraj" userId="69235f29-2f69-4f29-aece-4a0fd1dc05c7" providerId="ADAL" clId="{02BE59BC-0CDA-4A45-8D41-41E28B648837}" dt="2024-06-20T05:43:25.733" v="281" actId="14100"/>
          <ac:spMkLst>
            <pc:docMk/>
            <pc:sldMk cId="3568612190" sldId="2168"/>
            <ac:spMk id="7" creationId="{87969678-F503-346C-9598-ED0B9B902EFC}"/>
          </ac:spMkLst>
        </pc:spChg>
      </pc:sldChg>
      <pc:sldChg chg="modSp add del mod">
        <pc:chgData name="Benita  Anandraj" userId="69235f29-2f69-4f29-aece-4a0fd1dc05c7" providerId="ADAL" clId="{02BE59BC-0CDA-4A45-8D41-41E28B648837}" dt="2024-06-21T09:12:33.902" v="497" actId="47"/>
        <pc:sldMkLst>
          <pc:docMk/>
          <pc:sldMk cId="1920325916" sldId="2169"/>
        </pc:sldMkLst>
        <pc:spChg chg="mod">
          <ac:chgData name="Benita  Anandraj" userId="69235f29-2f69-4f29-aece-4a0fd1dc05c7" providerId="ADAL" clId="{02BE59BC-0CDA-4A45-8D41-41E28B648837}" dt="2024-06-20T05:50:04.855" v="456" actId="20577"/>
          <ac:spMkLst>
            <pc:docMk/>
            <pc:sldMk cId="1920325916" sldId="2169"/>
            <ac:spMk id="4" creationId="{00000000-0000-0000-0000-000000000000}"/>
          </ac:spMkLst>
        </pc:spChg>
      </pc:sldChg>
      <pc:sldChg chg="delSp add mod">
        <pc:chgData name="Benita  Anandraj" userId="69235f29-2f69-4f29-aece-4a0fd1dc05c7" providerId="ADAL" clId="{02BE59BC-0CDA-4A45-8D41-41E28B648837}" dt="2024-06-25T10:15:48.775" v="549" actId="478"/>
        <pc:sldMkLst>
          <pc:docMk/>
          <pc:sldMk cId="2317634021" sldId="2170"/>
        </pc:sldMkLst>
        <pc:spChg chg="del">
          <ac:chgData name="Benita  Anandraj" userId="69235f29-2f69-4f29-aece-4a0fd1dc05c7" providerId="ADAL" clId="{02BE59BC-0CDA-4A45-8D41-41E28B648837}" dt="2024-06-25T10:15:48.775" v="549" actId="478"/>
          <ac:spMkLst>
            <pc:docMk/>
            <pc:sldMk cId="2317634021" sldId="2170"/>
            <ac:spMk id="2" creationId="{C33FF545-5D31-B458-969B-74A4A468BD90}"/>
          </ac:spMkLst>
        </pc:spChg>
      </pc:sldChg>
      <pc:sldChg chg="modSp new mod">
        <pc:chgData name="Benita  Anandraj" userId="69235f29-2f69-4f29-aece-4a0fd1dc05c7" providerId="ADAL" clId="{02BE59BC-0CDA-4A45-8D41-41E28B648837}" dt="2024-06-26T06:00:34.137" v="2019" actId="20577"/>
        <pc:sldMkLst>
          <pc:docMk/>
          <pc:sldMk cId="2216217399" sldId="2171"/>
        </pc:sldMkLst>
        <pc:spChg chg="mod">
          <ac:chgData name="Benita  Anandraj" userId="69235f29-2f69-4f29-aece-4a0fd1dc05c7" providerId="ADAL" clId="{02BE59BC-0CDA-4A45-8D41-41E28B648837}" dt="2024-06-26T06:00:34.137" v="2019" actId="20577"/>
          <ac:spMkLst>
            <pc:docMk/>
            <pc:sldMk cId="2216217399" sldId="2171"/>
            <ac:spMk id="2" creationId="{453B7109-F28F-A88B-1F65-945FAF56B0D0}"/>
          </ac:spMkLst>
        </pc:spChg>
        <pc:spChg chg="mod">
          <ac:chgData name="Benita  Anandraj" userId="69235f29-2f69-4f29-aece-4a0fd1dc05c7" providerId="ADAL" clId="{02BE59BC-0CDA-4A45-8D41-41E28B648837}" dt="2024-06-26T05:56:44.589" v="1858"/>
          <ac:spMkLst>
            <pc:docMk/>
            <pc:sldMk cId="2216217399" sldId="2171"/>
            <ac:spMk id="3" creationId="{CBD0584E-E02B-6652-27FE-ED963EA2FA16}"/>
          </ac:spMkLst>
        </pc:spChg>
        <pc:spChg chg="mod">
          <ac:chgData name="Benita  Anandraj" userId="69235f29-2f69-4f29-aece-4a0fd1dc05c7" providerId="ADAL" clId="{02BE59BC-0CDA-4A45-8D41-41E28B648837}" dt="2024-06-26T06:00:27.895" v="1994" actId="20577"/>
          <ac:spMkLst>
            <pc:docMk/>
            <pc:sldMk cId="2216217399" sldId="2171"/>
            <ac:spMk id="4" creationId="{3AB48C22-DFAE-AE88-0B7B-37C077C31886}"/>
          </ac:spMkLst>
        </pc:spChg>
      </pc:sldChg>
      <pc:sldChg chg="new del">
        <pc:chgData name="Benita  Anandraj" userId="69235f29-2f69-4f29-aece-4a0fd1dc05c7" providerId="ADAL" clId="{02BE59BC-0CDA-4A45-8D41-41E28B648837}" dt="2024-06-26T03:55:55.323" v="603" actId="680"/>
        <pc:sldMkLst>
          <pc:docMk/>
          <pc:sldMk cId="1204020521" sldId="2172"/>
        </pc:sldMkLst>
      </pc:sldChg>
      <pc:sldChg chg="addSp modSp add mod">
        <pc:chgData name="Benita  Anandraj" userId="69235f29-2f69-4f29-aece-4a0fd1dc05c7" providerId="ADAL" clId="{02BE59BC-0CDA-4A45-8D41-41E28B648837}" dt="2024-06-26T06:01:00.542" v="2027" actId="20577"/>
        <pc:sldMkLst>
          <pc:docMk/>
          <pc:sldMk cId="1960625173" sldId="2172"/>
        </pc:sldMkLst>
        <pc:spChg chg="mod">
          <ac:chgData name="Benita  Anandraj" userId="69235f29-2f69-4f29-aece-4a0fd1dc05c7" providerId="ADAL" clId="{02BE59BC-0CDA-4A45-8D41-41E28B648837}" dt="2024-06-26T06:01:00.542" v="2027" actId="20577"/>
          <ac:spMkLst>
            <pc:docMk/>
            <pc:sldMk cId="1960625173" sldId="2172"/>
            <ac:spMk id="2" creationId="{453B7109-F28F-A88B-1F65-945FAF56B0D0}"/>
          </ac:spMkLst>
        </pc:spChg>
        <pc:spChg chg="mod">
          <ac:chgData name="Benita  Anandraj" userId="69235f29-2f69-4f29-aece-4a0fd1dc05c7" providerId="ADAL" clId="{02BE59BC-0CDA-4A45-8D41-41E28B648837}" dt="2024-06-26T05:56:46.531" v="1859"/>
          <ac:spMkLst>
            <pc:docMk/>
            <pc:sldMk cId="1960625173" sldId="2172"/>
            <ac:spMk id="3" creationId="{CBD0584E-E02B-6652-27FE-ED963EA2FA16}"/>
          </ac:spMkLst>
        </pc:spChg>
        <pc:spChg chg="mod">
          <ac:chgData name="Benita  Anandraj" userId="69235f29-2f69-4f29-aece-4a0fd1dc05c7" providerId="ADAL" clId="{02BE59BC-0CDA-4A45-8D41-41E28B648837}" dt="2024-06-26T06:00:39.583" v="2020" actId="20577"/>
          <ac:spMkLst>
            <pc:docMk/>
            <pc:sldMk cId="1960625173" sldId="2172"/>
            <ac:spMk id="4" creationId="{3AB48C22-DFAE-AE88-0B7B-37C077C31886}"/>
          </ac:spMkLst>
        </pc:spChg>
        <pc:graphicFrameChg chg="add mod modGraphic">
          <ac:chgData name="Benita  Anandraj" userId="69235f29-2f69-4f29-aece-4a0fd1dc05c7" providerId="ADAL" clId="{02BE59BC-0CDA-4A45-8D41-41E28B648837}" dt="2024-06-26T03:57:30.075" v="668" actId="1076"/>
          <ac:graphicFrameMkLst>
            <pc:docMk/>
            <pc:sldMk cId="1960625173" sldId="2172"/>
            <ac:graphicFrameMk id="7" creationId="{E5EC4DEC-0711-F751-8E85-F5FBE85D1BE9}"/>
          </ac:graphicFrameMkLst>
        </pc:graphicFrameChg>
      </pc:sldChg>
      <pc:sldChg chg="addSp modSp add mod">
        <pc:chgData name="Benita  Anandraj" userId="69235f29-2f69-4f29-aece-4a0fd1dc05c7" providerId="ADAL" clId="{02BE59BC-0CDA-4A45-8D41-41E28B648837}" dt="2024-06-26T07:22:36.970" v="2204" actId="14734"/>
        <pc:sldMkLst>
          <pc:docMk/>
          <pc:sldMk cId="624554803" sldId="2173"/>
        </pc:sldMkLst>
        <pc:spChg chg="mod">
          <ac:chgData name="Benita  Anandraj" userId="69235f29-2f69-4f29-aece-4a0fd1dc05c7" providerId="ADAL" clId="{02BE59BC-0CDA-4A45-8D41-41E28B648837}" dt="2024-06-26T03:58:44.209" v="727" actId="6549"/>
          <ac:spMkLst>
            <pc:docMk/>
            <pc:sldMk cId="624554803" sldId="2173"/>
            <ac:spMk id="2" creationId="{453B7109-F28F-A88B-1F65-945FAF56B0D0}"/>
          </ac:spMkLst>
        </pc:spChg>
        <pc:spChg chg="mod">
          <ac:chgData name="Benita  Anandraj" userId="69235f29-2f69-4f29-aece-4a0fd1dc05c7" providerId="ADAL" clId="{02BE59BC-0CDA-4A45-8D41-41E28B648837}" dt="2024-06-26T05:56:49.271" v="1860"/>
          <ac:spMkLst>
            <pc:docMk/>
            <pc:sldMk cId="624554803" sldId="2173"/>
            <ac:spMk id="3" creationId="{CBD0584E-E02B-6652-27FE-ED963EA2FA16}"/>
          </ac:spMkLst>
        </pc:spChg>
        <pc:spChg chg="mod">
          <ac:chgData name="Benita  Anandraj" userId="69235f29-2f69-4f29-aece-4a0fd1dc05c7" providerId="ADAL" clId="{02BE59BC-0CDA-4A45-8D41-41E28B648837}" dt="2024-06-26T06:00:43.902" v="2021" actId="20577"/>
          <ac:spMkLst>
            <pc:docMk/>
            <pc:sldMk cId="624554803" sldId="2173"/>
            <ac:spMk id="4" creationId="{3AB48C22-DFAE-AE88-0B7B-37C077C31886}"/>
          </ac:spMkLst>
        </pc:spChg>
        <pc:graphicFrameChg chg="add mod modGraphic">
          <ac:chgData name="Benita  Anandraj" userId="69235f29-2f69-4f29-aece-4a0fd1dc05c7" providerId="ADAL" clId="{02BE59BC-0CDA-4A45-8D41-41E28B648837}" dt="2024-06-26T07:22:36.970" v="2204" actId="14734"/>
          <ac:graphicFrameMkLst>
            <pc:docMk/>
            <pc:sldMk cId="624554803" sldId="2173"/>
            <ac:graphicFrameMk id="7" creationId="{DEC958F2-B7D3-71E0-A8D5-5DF4596618D1}"/>
          </ac:graphicFrameMkLst>
        </pc:graphicFrameChg>
      </pc:sldChg>
      <pc:sldChg chg="addSp delSp modSp add mod">
        <pc:chgData name="Benita  Anandraj" userId="69235f29-2f69-4f29-aece-4a0fd1dc05c7" providerId="ADAL" clId="{02BE59BC-0CDA-4A45-8D41-41E28B648837}" dt="2024-06-26T06:48:52.304" v="2167" actId="14100"/>
        <pc:sldMkLst>
          <pc:docMk/>
          <pc:sldMk cId="3279027642" sldId="2174"/>
        </pc:sldMkLst>
        <pc:spChg chg="mod">
          <ac:chgData name="Benita  Anandraj" userId="69235f29-2f69-4f29-aece-4a0fd1dc05c7" providerId="ADAL" clId="{02BE59BC-0CDA-4A45-8D41-41E28B648837}" dt="2024-06-26T04:06:11.260" v="960" actId="255"/>
          <ac:spMkLst>
            <pc:docMk/>
            <pc:sldMk cId="3279027642" sldId="2174"/>
            <ac:spMk id="2" creationId="{453B7109-F28F-A88B-1F65-945FAF56B0D0}"/>
          </ac:spMkLst>
        </pc:spChg>
        <pc:spChg chg="mod">
          <ac:chgData name="Benita  Anandraj" userId="69235f29-2f69-4f29-aece-4a0fd1dc05c7" providerId="ADAL" clId="{02BE59BC-0CDA-4A45-8D41-41E28B648837}" dt="2024-06-26T05:57:03.261" v="1865"/>
          <ac:spMkLst>
            <pc:docMk/>
            <pc:sldMk cId="3279027642" sldId="2174"/>
            <ac:spMk id="3" creationId="{CBD0584E-E02B-6652-27FE-ED963EA2FA16}"/>
          </ac:spMkLst>
        </pc:spChg>
        <pc:spChg chg="mod">
          <ac:chgData name="Benita  Anandraj" userId="69235f29-2f69-4f29-aece-4a0fd1dc05c7" providerId="ADAL" clId="{02BE59BC-0CDA-4A45-8D41-41E28B648837}" dt="2024-06-26T06:01:51.754" v="2040" actId="20577"/>
          <ac:spMkLst>
            <pc:docMk/>
            <pc:sldMk cId="3279027642" sldId="2174"/>
            <ac:spMk id="4" creationId="{3AB48C22-DFAE-AE88-0B7B-37C077C31886}"/>
          </ac:spMkLst>
        </pc:spChg>
        <pc:spChg chg="add mod">
          <ac:chgData name="Benita  Anandraj" userId="69235f29-2f69-4f29-aece-4a0fd1dc05c7" providerId="ADAL" clId="{02BE59BC-0CDA-4A45-8D41-41E28B648837}" dt="2024-06-26T06:48:52.304" v="2167" actId="14100"/>
          <ac:spMkLst>
            <pc:docMk/>
            <pc:sldMk cId="3279027642" sldId="2174"/>
            <ac:spMk id="7" creationId="{BDAE1F6B-BAA0-6E61-7F30-A32B7C1BA088}"/>
          </ac:spMkLst>
        </pc:spChg>
        <pc:spChg chg="add del mod">
          <ac:chgData name="Benita  Anandraj" userId="69235f29-2f69-4f29-aece-4a0fd1dc05c7" providerId="ADAL" clId="{02BE59BC-0CDA-4A45-8D41-41E28B648837}" dt="2024-06-26T06:48:48.014" v="2166" actId="478"/>
          <ac:spMkLst>
            <pc:docMk/>
            <pc:sldMk cId="3279027642" sldId="2174"/>
            <ac:spMk id="8" creationId="{8744947F-B9F6-F5BE-EEBB-4838853DC711}"/>
          </ac:spMkLst>
        </pc:spChg>
        <pc:spChg chg="add mod">
          <ac:chgData name="Benita  Anandraj" userId="69235f29-2f69-4f29-aece-4a0fd1dc05c7" providerId="ADAL" clId="{02BE59BC-0CDA-4A45-8D41-41E28B648837}" dt="2024-06-26T06:43:45.911" v="2151"/>
          <ac:spMkLst>
            <pc:docMk/>
            <pc:sldMk cId="3279027642" sldId="2174"/>
            <ac:spMk id="9" creationId="{870E191E-6F32-EE65-BD79-6B573B9CB999}"/>
          </ac:spMkLst>
        </pc:spChg>
      </pc:sldChg>
      <pc:sldChg chg="addSp modSp add mod">
        <pc:chgData name="Benita  Anandraj" userId="69235f29-2f69-4f29-aece-4a0fd1dc05c7" providerId="ADAL" clId="{02BE59BC-0CDA-4A45-8D41-41E28B648837}" dt="2024-06-26T06:01:23.049" v="2028" actId="20577"/>
        <pc:sldMkLst>
          <pc:docMk/>
          <pc:sldMk cId="1771356987" sldId="2175"/>
        </pc:sldMkLst>
        <pc:spChg chg="mod">
          <ac:chgData name="Benita  Anandraj" userId="69235f29-2f69-4f29-aece-4a0fd1dc05c7" providerId="ADAL" clId="{02BE59BC-0CDA-4A45-8D41-41E28B648837}" dt="2024-06-26T06:00:53.061" v="2025" actId="20577"/>
          <ac:spMkLst>
            <pc:docMk/>
            <pc:sldMk cId="1771356987" sldId="2175"/>
            <ac:spMk id="2" creationId="{453B7109-F28F-A88B-1F65-945FAF56B0D0}"/>
          </ac:spMkLst>
        </pc:spChg>
        <pc:spChg chg="mod">
          <ac:chgData name="Benita  Anandraj" userId="69235f29-2f69-4f29-aece-4a0fd1dc05c7" providerId="ADAL" clId="{02BE59BC-0CDA-4A45-8D41-41E28B648837}" dt="2024-06-26T05:56:52.125" v="1861"/>
          <ac:spMkLst>
            <pc:docMk/>
            <pc:sldMk cId="1771356987" sldId="2175"/>
            <ac:spMk id="3" creationId="{CBD0584E-E02B-6652-27FE-ED963EA2FA16}"/>
          </ac:spMkLst>
        </pc:spChg>
        <pc:spChg chg="mod">
          <ac:chgData name="Benita  Anandraj" userId="69235f29-2f69-4f29-aece-4a0fd1dc05c7" providerId="ADAL" clId="{02BE59BC-0CDA-4A45-8D41-41E28B648837}" dt="2024-06-26T06:01:23.049" v="2028" actId="20577"/>
          <ac:spMkLst>
            <pc:docMk/>
            <pc:sldMk cId="1771356987" sldId="2175"/>
            <ac:spMk id="4" creationId="{3AB48C22-DFAE-AE88-0B7B-37C077C31886}"/>
          </ac:spMkLst>
        </pc:spChg>
        <pc:graphicFrameChg chg="add mod modGraphic">
          <ac:chgData name="Benita  Anandraj" userId="69235f29-2f69-4f29-aece-4a0fd1dc05c7" providerId="ADAL" clId="{02BE59BC-0CDA-4A45-8D41-41E28B648837}" dt="2024-06-26T04:01:10.353" v="809" actId="1076"/>
          <ac:graphicFrameMkLst>
            <pc:docMk/>
            <pc:sldMk cId="1771356987" sldId="2175"/>
            <ac:graphicFrameMk id="7" creationId="{A5D6796D-64ED-3D70-975E-3BB765BAAA1B}"/>
          </ac:graphicFrameMkLst>
        </pc:graphicFrameChg>
      </pc:sldChg>
      <pc:sldChg chg="modSp add mod">
        <pc:chgData name="Benita  Anandraj" userId="69235f29-2f69-4f29-aece-4a0fd1dc05c7" providerId="ADAL" clId="{02BE59BC-0CDA-4A45-8D41-41E28B648837}" dt="2024-06-26T08:40:24.797" v="2317" actId="2710"/>
        <pc:sldMkLst>
          <pc:docMk/>
          <pc:sldMk cId="2037686769" sldId="2176"/>
        </pc:sldMkLst>
        <pc:spChg chg="mod">
          <ac:chgData name="Benita  Anandraj" userId="69235f29-2f69-4f29-aece-4a0fd1dc05c7" providerId="ADAL" clId="{02BE59BC-0CDA-4A45-8D41-41E28B648837}" dt="2024-06-26T08:40:24.797" v="2317" actId="2710"/>
          <ac:spMkLst>
            <pc:docMk/>
            <pc:sldMk cId="2037686769" sldId="2176"/>
            <ac:spMk id="2" creationId="{453B7109-F28F-A88B-1F65-945FAF56B0D0}"/>
          </ac:spMkLst>
        </pc:spChg>
        <pc:spChg chg="mod">
          <ac:chgData name="Benita  Anandraj" userId="69235f29-2f69-4f29-aece-4a0fd1dc05c7" providerId="ADAL" clId="{02BE59BC-0CDA-4A45-8D41-41E28B648837}" dt="2024-06-26T05:56:55.090" v="1862"/>
          <ac:spMkLst>
            <pc:docMk/>
            <pc:sldMk cId="2037686769" sldId="2176"/>
            <ac:spMk id="3" creationId="{CBD0584E-E02B-6652-27FE-ED963EA2FA16}"/>
          </ac:spMkLst>
        </pc:spChg>
        <pc:spChg chg="mod">
          <ac:chgData name="Benita  Anandraj" userId="69235f29-2f69-4f29-aece-4a0fd1dc05c7" providerId="ADAL" clId="{02BE59BC-0CDA-4A45-8D41-41E28B648837}" dt="2024-06-26T06:01:26.383" v="2029" actId="20577"/>
          <ac:spMkLst>
            <pc:docMk/>
            <pc:sldMk cId="2037686769" sldId="2176"/>
            <ac:spMk id="4" creationId="{3AB48C22-DFAE-AE88-0B7B-37C077C31886}"/>
          </ac:spMkLst>
        </pc:spChg>
      </pc:sldChg>
      <pc:sldChg chg="addSp modSp add mod">
        <pc:chgData name="Benita  Anandraj" userId="69235f29-2f69-4f29-aece-4a0fd1dc05c7" providerId="ADAL" clId="{02BE59BC-0CDA-4A45-8D41-41E28B648837}" dt="2024-06-26T07:23:29.407" v="2213" actId="1076"/>
        <pc:sldMkLst>
          <pc:docMk/>
          <pc:sldMk cId="3214118925" sldId="2177"/>
        </pc:sldMkLst>
        <pc:spChg chg="mod">
          <ac:chgData name="Benita  Anandraj" userId="69235f29-2f69-4f29-aece-4a0fd1dc05c7" providerId="ADAL" clId="{02BE59BC-0CDA-4A45-8D41-41E28B648837}" dt="2024-06-26T07:23:18.695" v="2205" actId="2710"/>
          <ac:spMkLst>
            <pc:docMk/>
            <pc:sldMk cId="3214118925" sldId="2177"/>
            <ac:spMk id="2" creationId="{453B7109-F28F-A88B-1F65-945FAF56B0D0}"/>
          </ac:spMkLst>
        </pc:spChg>
        <pc:spChg chg="mod">
          <ac:chgData name="Benita  Anandraj" userId="69235f29-2f69-4f29-aece-4a0fd1dc05c7" providerId="ADAL" clId="{02BE59BC-0CDA-4A45-8D41-41E28B648837}" dt="2024-06-26T05:56:58.093" v="1863"/>
          <ac:spMkLst>
            <pc:docMk/>
            <pc:sldMk cId="3214118925" sldId="2177"/>
            <ac:spMk id="3" creationId="{CBD0584E-E02B-6652-27FE-ED963EA2FA16}"/>
          </ac:spMkLst>
        </pc:spChg>
        <pc:spChg chg="mod">
          <ac:chgData name="Benita  Anandraj" userId="69235f29-2f69-4f29-aece-4a0fd1dc05c7" providerId="ADAL" clId="{02BE59BC-0CDA-4A45-8D41-41E28B648837}" dt="2024-06-26T06:01:29.882" v="2030" actId="20577"/>
          <ac:spMkLst>
            <pc:docMk/>
            <pc:sldMk cId="3214118925" sldId="2177"/>
            <ac:spMk id="4" creationId="{3AB48C22-DFAE-AE88-0B7B-37C077C31886}"/>
          </ac:spMkLst>
        </pc:spChg>
        <pc:graphicFrameChg chg="add mod modGraphic">
          <ac:chgData name="Benita  Anandraj" userId="69235f29-2f69-4f29-aece-4a0fd1dc05c7" providerId="ADAL" clId="{02BE59BC-0CDA-4A45-8D41-41E28B648837}" dt="2024-06-26T07:23:22.756" v="2210" actId="1036"/>
          <ac:graphicFrameMkLst>
            <pc:docMk/>
            <pc:sldMk cId="3214118925" sldId="2177"/>
            <ac:graphicFrameMk id="7" creationId="{BDF39592-5ACC-AD46-1E11-5F02CF60E6D4}"/>
          </ac:graphicFrameMkLst>
        </pc:graphicFrameChg>
        <pc:graphicFrameChg chg="add mod modGraphic">
          <ac:chgData name="Benita  Anandraj" userId="69235f29-2f69-4f29-aece-4a0fd1dc05c7" providerId="ADAL" clId="{02BE59BC-0CDA-4A45-8D41-41E28B648837}" dt="2024-06-26T07:23:29.407" v="2213" actId="1076"/>
          <ac:graphicFrameMkLst>
            <pc:docMk/>
            <pc:sldMk cId="3214118925" sldId="2177"/>
            <ac:graphicFrameMk id="8" creationId="{50F9EFFE-3C06-157D-EE53-5696F500D110}"/>
          </ac:graphicFrameMkLst>
        </pc:graphicFrameChg>
      </pc:sldChg>
      <pc:sldChg chg="modSp add mod">
        <pc:chgData name="Benita  Anandraj" userId="69235f29-2f69-4f29-aece-4a0fd1dc05c7" providerId="ADAL" clId="{02BE59BC-0CDA-4A45-8D41-41E28B648837}" dt="2024-06-26T06:01:59.988" v="2055" actId="20577"/>
        <pc:sldMkLst>
          <pc:docMk/>
          <pc:sldMk cId="922239351" sldId="2178"/>
        </pc:sldMkLst>
        <pc:spChg chg="mod">
          <ac:chgData name="Benita  Anandraj" userId="69235f29-2f69-4f29-aece-4a0fd1dc05c7" providerId="ADAL" clId="{02BE59BC-0CDA-4A45-8D41-41E28B648837}" dt="2024-06-26T04:05:32.949" v="912" actId="207"/>
          <ac:spMkLst>
            <pc:docMk/>
            <pc:sldMk cId="922239351" sldId="2178"/>
            <ac:spMk id="2" creationId="{453B7109-F28F-A88B-1F65-945FAF56B0D0}"/>
          </ac:spMkLst>
        </pc:spChg>
        <pc:spChg chg="mod">
          <ac:chgData name="Benita  Anandraj" userId="69235f29-2f69-4f29-aece-4a0fd1dc05c7" providerId="ADAL" clId="{02BE59BC-0CDA-4A45-8D41-41E28B648837}" dt="2024-06-26T05:57:00.161" v="1864"/>
          <ac:spMkLst>
            <pc:docMk/>
            <pc:sldMk cId="922239351" sldId="2178"/>
            <ac:spMk id="3" creationId="{CBD0584E-E02B-6652-27FE-ED963EA2FA16}"/>
          </ac:spMkLst>
        </pc:spChg>
        <pc:spChg chg="mod">
          <ac:chgData name="Benita  Anandraj" userId="69235f29-2f69-4f29-aece-4a0fd1dc05c7" providerId="ADAL" clId="{02BE59BC-0CDA-4A45-8D41-41E28B648837}" dt="2024-06-26T06:01:59.988" v="2055" actId="20577"/>
          <ac:spMkLst>
            <pc:docMk/>
            <pc:sldMk cId="922239351" sldId="2178"/>
            <ac:spMk id="4" creationId="{3AB48C22-DFAE-AE88-0B7B-37C077C31886}"/>
          </ac:spMkLst>
        </pc:spChg>
      </pc:sldChg>
      <pc:sldChg chg="modSp add mod">
        <pc:chgData name="Benita  Anandraj" userId="69235f29-2f69-4f29-aece-4a0fd1dc05c7" providerId="ADAL" clId="{02BE59BC-0CDA-4A45-8D41-41E28B648837}" dt="2024-06-26T06:02:11.283" v="2056"/>
        <pc:sldMkLst>
          <pc:docMk/>
          <pc:sldMk cId="1306423977" sldId="2179"/>
        </pc:sldMkLst>
        <pc:spChg chg="mod">
          <ac:chgData name="Benita  Anandraj" userId="69235f29-2f69-4f29-aece-4a0fd1dc05c7" providerId="ADAL" clId="{02BE59BC-0CDA-4A45-8D41-41E28B648837}" dt="2024-06-26T04:07:05.474" v="1006" actId="2710"/>
          <ac:spMkLst>
            <pc:docMk/>
            <pc:sldMk cId="1306423977" sldId="2179"/>
            <ac:spMk id="2" creationId="{453B7109-F28F-A88B-1F65-945FAF56B0D0}"/>
          </ac:spMkLst>
        </pc:spChg>
        <pc:spChg chg="mod">
          <ac:chgData name="Benita  Anandraj" userId="69235f29-2f69-4f29-aece-4a0fd1dc05c7" providerId="ADAL" clId="{02BE59BC-0CDA-4A45-8D41-41E28B648837}" dt="2024-06-26T05:57:08.556" v="1867"/>
          <ac:spMkLst>
            <pc:docMk/>
            <pc:sldMk cId="1306423977" sldId="2179"/>
            <ac:spMk id="3" creationId="{CBD0584E-E02B-6652-27FE-ED963EA2FA16}"/>
          </ac:spMkLst>
        </pc:spChg>
        <pc:spChg chg="mod">
          <ac:chgData name="Benita  Anandraj" userId="69235f29-2f69-4f29-aece-4a0fd1dc05c7" providerId="ADAL" clId="{02BE59BC-0CDA-4A45-8D41-41E28B648837}" dt="2024-06-26T06:02:11.283" v="2056"/>
          <ac:spMkLst>
            <pc:docMk/>
            <pc:sldMk cId="1306423977" sldId="2179"/>
            <ac:spMk id="4" creationId="{3AB48C22-DFAE-AE88-0B7B-37C077C31886}"/>
          </ac:spMkLst>
        </pc:spChg>
      </pc:sldChg>
      <pc:sldChg chg="addSp modSp add mod">
        <pc:chgData name="Benita  Anandraj" userId="69235f29-2f69-4f29-aece-4a0fd1dc05c7" providerId="ADAL" clId="{02BE59BC-0CDA-4A45-8D41-41E28B648837}" dt="2024-06-26T07:27:06.440" v="2314" actId="1037"/>
        <pc:sldMkLst>
          <pc:docMk/>
          <pc:sldMk cId="4020567087" sldId="2180"/>
        </pc:sldMkLst>
        <pc:spChg chg="mod">
          <ac:chgData name="Benita  Anandraj" userId="69235f29-2f69-4f29-aece-4a0fd1dc05c7" providerId="ADAL" clId="{02BE59BC-0CDA-4A45-8D41-41E28B648837}" dt="2024-06-26T04:07:44.997" v="1042" actId="255"/>
          <ac:spMkLst>
            <pc:docMk/>
            <pc:sldMk cId="4020567087" sldId="2180"/>
            <ac:spMk id="2" creationId="{453B7109-F28F-A88B-1F65-945FAF56B0D0}"/>
          </ac:spMkLst>
        </pc:spChg>
        <pc:spChg chg="mod">
          <ac:chgData name="Benita  Anandraj" userId="69235f29-2f69-4f29-aece-4a0fd1dc05c7" providerId="ADAL" clId="{02BE59BC-0CDA-4A45-8D41-41E28B648837}" dt="2024-06-26T05:57:12.334" v="1868"/>
          <ac:spMkLst>
            <pc:docMk/>
            <pc:sldMk cId="4020567087" sldId="2180"/>
            <ac:spMk id="3" creationId="{CBD0584E-E02B-6652-27FE-ED963EA2FA16}"/>
          </ac:spMkLst>
        </pc:spChg>
        <pc:spChg chg="mod">
          <ac:chgData name="Benita  Anandraj" userId="69235f29-2f69-4f29-aece-4a0fd1dc05c7" providerId="ADAL" clId="{02BE59BC-0CDA-4A45-8D41-41E28B648837}" dt="2024-06-26T06:02:14.851" v="2057"/>
          <ac:spMkLst>
            <pc:docMk/>
            <pc:sldMk cId="4020567087" sldId="2180"/>
            <ac:spMk id="4" creationId="{3AB48C22-DFAE-AE88-0B7B-37C077C31886}"/>
          </ac:spMkLst>
        </pc:spChg>
        <pc:spChg chg="add mod">
          <ac:chgData name="Benita  Anandraj" userId="69235f29-2f69-4f29-aece-4a0fd1dc05c7" providerId="ADAL" clId="{02BE59BC-0CDA-4A45-8D41-41E28B648837}" dt="2024-06-26T07:26:29.277" v="2265" actId="1076"/>
          <ac:spMkLst>
            <pc:docMk/>
            <pc:sldMk cId="4020567087" sldId="2180"/>
            <ac:spMk id="7" creationId="{8C696726-FDDD-3666-45F2-619FB70E98E6}"/>
          </ac:spMkLst>
        </pc:spChg>
        <pc:spChg chg="add mod">
          <ac:chgData name="Benita  Anandraj" userId="69235f29-2f69-4f29-aece-4a0fd1dc05c7" providerId="ADAL" clId="{02BE59BC-0CDA-4A45-8D41-41E28B648837}" dt="2024-06-26T04:08:37.067" v="1053" actId="1076"/>
          <ac:spMkLst>
            <pc:docMk/>
            <pc:sldMk cId="4020567087" sldId="2180"/>
            <ac:spMk id="8" creationId="{126F7BBD-A171-6B15-58B0-8562C8767A63}"/>
          </ac:spMkLst>
        </pc:spChg>
        <pc:spChg chg="add mod">
          <ac:chgData name="Benita  Anandraj" userId="69235f29-2f69-4f29-aece-4a0fd1dc05c7" providerId="ADAL" clId="{02BE59BC-0CDA-4A45-8D41-41E28B648837}" dt="2024-06-26T04:08:42.830" v="1056" actId="1076"/>
          <ac:spMkLst>
            <pc:docMk/>
            <pc:sldMk cId="4020567087" sldId="2180"/>
            <ac:spMk id="9" creationId="{C8C21519-8CA0-F272-7782-70B259F5B191}"/>
          </ac:spMkLst>
        </pc:spChg>
        <pc:spChg chg="add mod">
          <ac:chgData name="Benita  Anandraj" userId="69235f29-2f69-4f29-aece-4a0fd1dc05c7" providerId="ADAL" clId="{02BE59BC-0CDA-4A45-8D41-41E28B648837}" dt="2024-06-26T04:08:54.492" v="1057" actId="1076"/>
          <ac:spMkLst>
            <pc:docMk/>
            <pc:sldMk cId="4020567087" sldId="2180"/>
            <ac:spMk id="10" creationId="{30482BB2-838A-335B-A011-53BF4E48B51C}"/>
          </ac:spMkLst>
        </pc:spChg>
        <pc:spChg chg="add mod">
          <ac:chgData name="Benita  Anandraj" userId="69235f29-2f69-4f29-aece-4a0fd1dc05c7" providerId="ADAL" clId="{02BE59BC-0CDA-4A45-8D41-41E28B648837}" dt="2024-06-26T07:26:06.130" v="2238" actId="1035"/>
          <ac:spMkLst>
            <pc:docMk/>
            <pc:sldMk cId="4020567087" sldId="2180"/>
            <ac:spMk id="11" creationId="{8183F6C5-07E9-0E1C-0D55-B199C83B7F33}"/>
          </ac:spMkLst>
        </pc:spChg>
        <pc:spChg chg="add mod">
          <ac:chgData name="Benita  Anandraj" userId="69235f29-2f69-4f29-aece-4a0fd1dc05c7" providerId="ADAL" clId="{02BE59BC-0CDA-4A45-8D41-41E28B648837}" dt="2024-06-26T07:26:27.100" v="2263" actId="1076"/>
          <ac:spMkLst>
            <pc:docMk/>
            <pc:sldMk cId="4020567087" sldId="2180"/>
            <ac:spMk id="12" creationId="{DC2F7EC8-770D-D74E-AB0A-75CA56584CA4}"/>
          </ac:spMkLst>
        </pc:spChg>
        <pc:spChg chg="add mod">
          <ac:chgData name="Benita  Anandraj" userId="69235f29-2f69-4f29-aece-4a0fd1dc05c7" providerId="ADAL" clId="{02BE59BC-0CDA-4A45-8D41-41E28B648837}" dt="2024-06-26T07:26:41.704" v="2281" actId="1036"/>
          <ac:spMkLst>
            <pc:docMk/>
            <pc:sldMk cId="4020567087" sldId="2180"/>
            <ac:spMk id="13" creationId="{1BCBCF61-96FF-8DA7-422C-A29E21AA8625}"/>
          </ac:spMkLst>
        </pc:spChg>
        <pc:spChg chg="add mod">
          <ac:chgData name="Benita  Anandraj" userId="69235f29-2f69-4f29-aece-4a0fd1dc05c7" providerId="ADAL" clId="{02BE59BC-0CDA-4A45-8D41-41E28B648837}" dt="2024-06-26T07:26:49.300" v="2296" actId="1037"/>
          <ac:spMkLst>
            <pc:docMk/>
            <pc:sldMk cId="4020567087" sldId="2180"/>
            <ac:spMk id="14" creationId="{DAD1B453-8EF7-A847-8C59-9AA035718305}"/>
          </ac:spMkLst>
        </pc:spChg>
        <pc:spChg chg="add mod">
          <ac:chgData name="Benita  Anandraj" userId="69235f29-2f69-4f29-aece-4a0fd1dc05c7" providerId="ADAL" clId="{02BE59BC-0CDA-4A45-8D41-41E28B648837}" dt="2024-06-26T07:27:01.556" v="2303" actId="1037"/>
          <ac:spMkLst>
            <pc:docMk/>
            <pc:sldMk cId="4020567087" sldId="2180"/>
            <ac:spMk id="15" creationId="{A35ED0AA-FBD1-9A00-CC40-02FCEFF4EDE5}"/>
          </ac:spMkLst>
        </pc:spChg>
        <pc:spChg chg="add mod">
          <ac:chgData name="Benita  Anandraj" userId="69235f29-2f69-4f29-aece-4a0fd1dc05c7" providerId="ADAL" clId="{02BE59BC-0CDA-4A45-8D41-41E28B648837}" dt="2024-06-26T07:27:06.440" v="2314" actId="1037"/>
          <ac:spMkLst>
            <pc:docMk/>
            <pc:sldMk cId="4020567087" sldId="2180"/>
            <ac:spMk id="16" creationId="{71C366ED-36CB-0BC5-8C17-C8F246D6F1AA}"/>
          </ac:spMkLst>
        </pc:spChg>
      </pc:sldChg>
      <pc:sldChg chg="modSp add mod">
        <pc:chgData name="Benita  Anandraj" userId="69235f29-2f69-4f29-aece-4a0fd1dc05c7" providerId="ADAL" clId="{02BE59BC-0CDA-4A45-8D41-41E28B648837}" dt="2024-06-26T05:57:15.378" v="1869"/>
        <pc:sldMkLst>
          <pc:docMk/>
          <pc:sldMk cId="3408310973" sldId="2181"/>
        </pc:sldMkLst>
        <pc:spChg chg="mod">
          <ac:chgData name="Benita  Anandraj" userId="69235f29-2f69-4f29-aece-4a0fd1dc05c7" providerId="ADAL" clId="{02BE59BC-0CDA-4A45-8D41-41E28B648837}" dt="2024-06-26T04:09:36.816" v="1092" actId="2710"/>
          <ac:spMkLst>
            <pc:docMk/>
            <pc:sldMk cId="3408310973" sldId="2181"/>
            <ac:spMk id="2" creationId="{453B7109-F28F-A88B-1F65-945FAF56B0D0}"/>
          </ac:spMkLst>
        </pc:spChg>
        <pc:spChg chg="mod">
          <ac:chgData name="Benita  Anandraj" userId="69235f29-2f69-4f29-aece-4a0fd1dc05c7" providerId="ADAL" clId="{02BE59BC-0CDA-4A45-8D41-41E28B648837}" dt="2024-06-26T05:57:15.378" v="1869"/>
          <ac:spMkLst>
            <pc:docMk/>
            <pc:sldMk cId="3408310973" sldId="2181"/>
            <ac:spMk id="3" creationId="{CBD0584E-E02B-6652-27FE-ED963EA2FA16}"/>
          </ac:spMkLst>
        </pc:spChg>
        <pc:spChg chg="mod">
          <ac:chgData name="Benita  Anandraj" userId="69235f29-2f69-4f29-aece-4a0fd1dc05c7" providerId="ADAL" clId="{02BE59BC-0CDA-4A45-8D41-41E28B648837}" dt="2024-06-26T04:09:26.541" v="1088" actId="20577"/>
          <ac:spMkLst>
            <pc:docMk/>
            <pc:sldMk cId="3408310973" sldId="2181"/>
            <ac:spMk id="4" creationId="{3AB48C22-DFAE-AE88-0B7B-37C077C31886}"/>
          </ac:spMkLst>
        </pc:spChg>
      </pc:sldChg>
      <pc:sldChg chg="modSp add mod">
        <pc:chgData name="Benita  Anandraj" userId="69235f29-2f69-4f29-aece-4a0fd1dc05c7" providerId="ADAL" clId="{02BE59BC-0CDA-4A45-8D41-41E28B648837}" dt="2024-06-26T05:57:18.573" v="1870"/>
        <pc:sldMkLst>
          <pc:docMk/>
          <pc:sldMk cId="1327013720" sldId="2182"/>
        </pc:sldMkLst>
        <pc:spChg chg="mod">
          <ac:chgData name="Benita  Anandraj" userId="69235f29-2f69-4f29-aece-4a0fd1dc05c7" providerId="ADAL" clId="{02BE59BC-0CDA-4A45-8D41-41E28B648837}" dt="2024-06-26T04:10:01.820" v="1107" actId="1035"/>
          <ac:spMkLst>
            <pc:docMk/>
            <pc:sldMk cId="1327013720" sldId="2182"/>
            <ac:spMk id="2" creationId="{453B7109-F28F-A88B-1F65-945FAF56B0D0}"/>
          </ac:spMkLst>
        </pc:spChg>
        <pc:spChg chg="mod">
          <ac:chgData name="Benita  Anandraj" userId="69235f29-2f69-4f29-aece-4a0fd1dc05c7" providerId="ADAL" clId="{02BE59BC-0CDA-4A45-8D41-41E28B648837}" dt="2024-06-26T05:57:18.573" v="1870"/>
          <ac:spMkLst>
            <pc:docMk/>
            <pc:sldMk cId="1327013720" sldId="2182"/>
            <ac:spMk id="3" creationId="{CBD0584E-E02B-6652-27FE-ED963EA2FA16}"/>
          </ac:spMkLst>
        </pc:spChg>
        <pc:spChg chg="mod">
          <ac:chgData name="Benita  Anandraj" userId="69235f29-2f69-4f29-aece-4a0fd1dc05c7" providerId="ADAL" clId="{02BE59BC-0CDA-4A45-8D41-41E28B648837}" dt="2024-06-26T04:09:56.103" v="1096"/>
          <ac:spMkLst>
            <pc:docMk/>
            <pc:sldMk cId="1327013720" sldId="2182"/>
            <ac:spMk id="4" creationId="{3AB48C22-DFAE-AE88-0B7B-37C077C31886}"/>
          </ac:spMkLst>
        </pc:spChg>
      </pc:sldChg>
      <pc:sldChg chg="addSp modSp add mod">
        <pc:chgData name="Benita  Anandraj" userId="69235f29-2f69-4f29-aece-4a0fd1dc05c7" providerId="ADAL" clId="{02BE59BC-0CDA-4A45-8D41-41E28B648837}" dt="2024-06-26T05:57:20.982" v="1871"/>
        <pc:sldMkLst>
          <pc:docMk/>
          <pc:sldMk cId="4278799815" sldId="2183"/>
        </pc:sldMkLst>
        <pc:spChg chg="mod">
          <ac:chgData name="Benita  Anandraj" userId="69235f29-2f69-4f29-aece-4a0fd1dc05c7" providerId="ADAL" clId="{02BE59BC-0CDA-4A45-8D41-41E28B648837}" dt="2024-06-26T04:10:26.139" v="1141" actId="255"/>
          <ac:spMkLst>
            <pc:docMk/>
            <pc:sldMk cId="4278799815" sldId="2183"/>
            <ac:spMk id="2" creationId="{453B7109-F28F-A88B-1F65-945FAF56B0D0}"/>
          </ac:spMkLst>
        </pc:spChg>
        <pc:spChg chg="mod">
          <ac:chgData name="Benita  Anandraj" userId="69235f29-2f69-4f29-aece-4a0fd1dc05c7" providerId="ADAL" clId="{02BE59BC-0CDA-4A45-8D41-41E28B648837}" dt="2024-06-26T05:57:20.982" v="1871"/>
          <ac:spMkLst>
            <pc:docMk/>
            <pc:sldMk cId="4278799815" sldId="2183"/>
            <ac:spMk id="3" creationId="{CBD0584E-E02B-6652-27FE-ED963EA2FA16}"/>
          </ac:spMkLst>
        </pc:spChg>
        <pc:spChg chg="mod">
          <ac:chgData name="Benita  Anandraj" userId="69235f29-2f69-4f29-aece-4a0fd1dc05c7" providerId="ADAL" clId="{02BE59BC-0CDA-4A45-8D41-41E28B648837}" dt="2024-06-26T04:10:21.761" v="1140" actId="20577"/>
          <ac:spMkLst>
            <pc:docMk/>
            <pc:sldMk cId="4278799815" sldId="2183"/>
            <ac:spMk id="4" creationId="{3AB48C22-DFAE-AE88-0B7B-37C077C31886}"/>
          </ac:spMkLst>
        </pc:spChg>
        <pc:spChg chg="add mod">
          <ac:chgData name="Benita  Anandraj" userId="69235f29-2f69-4f29-aece-4a0fd1dc05c7" providerId="ADAL" clId="{02BE59BC-0CDA-4A45-8D41-41E28B648837}" dt="2024-06-26T04:10:51.225" v="1154" actId="1076"/>
          <ac:spMkLst>
            <pc:docMk/>
            <pc:sldMk cId="4278799815" sldId="2183"/>
            <ac:spMk id="7" creationId="{76107505-5B1F-F367-04F3-8F6CF43C22C6}"/>
          </ac:spMkLst>
        </pc:spChg>
        <pc:spChg chg="add mod">
          <ac:chgData name="Benita  Anandraj" userId="69235f29-2f69-4f29-aece-4a0fd1dc05c7" providerId="ADAL" clId="{02BE59BC-0CDA-4A45-8D41-41E28B648837}" dt="2024-06-26T04:10:54.573" v="1155" actId="1076"/>
          <ac:spMkLst>
            <pc:docMk/>
            <pc:sldMk cId="4278799815" sldId="2183"/>
            <ac:spMk id="8" creationId="{2EAAE01B-43F4-FB40-CC46-6802B7850A0C}"/>
          </ac:spMkLst>
        </pc:spChg>
      </pc:sldChg>
      <pc:sldChg chg="addSp modSp new mod">
        <pc:chgData name="Benita  Anandraj" userId="69235f29-2f69-4f29-aece-4a0fd1dc05c7" providerId="ADAL" clId="{02BE59BC-0CDA-4A45-8D41-41E28B648837}" dt="2024-06-26T05:57:24.229" v="1872"/>
        <pc:sldMkLst>
          <pc:docMk/>
          <pc:sldMk cId="173535107" sldId="2184"/>
        </pc:sldMkLst>
        <pc:spChg chg="mod">
          <ac:chgData name="Benita  Anandraj" userId="69235f29-2f69-4f29-aece-4a0fd1dc05c7" providerId="ADAL" clId="{02BE59BC-0CDA-4A45-8D41-41E28B648837}" dt="2024-06-26T04:11:41.377" v="1192" actId="255"/>
          <ac:spMkLst>
            <pc:docMk/>
            <pc:sldMk cId="173535107" sldId="2184"/>
            <ac:spMk id="2" creationId="{CC3118D0-C723-4376-A5FF-612F34E527E4}"/>
          </ac:spMkLst>
        </pc:spChg>
        <pc:spChg chg="mod">
          <ac:chgData name="Benita  Anandraj" userId="69235f29-2f69-4f29-aece-4a0fd1dc05c7" providerId="ADAL" clId="{02BE59BC-0CDA-4A45-8D41-41E28B648837}" dt="2024-06-26T05:57:24.229" v="1872"/>
          <ac:spMkLst>
            <pc:docMk/>
            <pc:sldMk cId="173535107" sldId="2184"/>
            <ac:spMk id="3" creationId="{95C91D4F-6270-29AF-79DC-9F9929C3F30C}"/>
          </ac:spMkLst>
        </pc:spChg>
        <pc:spChg chg="mod">
          <ac:chgData name="Benita  Anandraj" userId="69235f29-2f69-4f29-aece-4a0fd1dc05c7" providerId="ADAL" clId="{02BE59BC-0CDA-4A45-8D41-41E28B648837}" dt="2024-06-26T04:11:30.714" v="1190" actId="20577"/>
          <ac:spMkLst>
            <pc:docMk/>
            <pc:sldMk cId="173535107" sldId="2184"/>
            <ac:spMk id="4" creationId="{1F7828BC-978D-435C-0F47-F043C50240B1}"/>
          </ac:spMkLst>
        </pc:spChg>
        <pc:spChg chg="add mod">
          <ac:chgData name="Benita  Anandraj" userId="69235f29-2f69-4f29-aece-4a0fd1dc05c7" providerId="ADAL" clId="{02BE59BC-0CDA-4A45-8D41-41E28B648837}" dt="2024-06-26T04:12:04.082" v="1198" actId="14100"/>
          <ac:spMkLst>
            <pc:docMk/>
            <pc:sldMk cId="173535107" sldId="2184"/>
            <ac:spMk id="7" creationId="{B29EDF44-8EC8-74F3-E75F-09199D06A328}"/>
          </ac:spMkLst>
        </pc:spChg>
        <pc:spChg chg="add mod">
          <ac:chgData name="Benita  Anandraj" userId="69235f29-2f69-4f29-aece-4a0fd1dc05c7" providerId="ADAL" clId="{02BE59BC-0CDA-4A45-8D41-41E28B648837}" dt="2024-06-26T04:12:06.020" v="1199" actId="14100"/>
          <ac:spMkLst>
            <pc:docMk/>
            <pc:sldMk cId="173535107" sldId="2184"/>
            <ac:spMk id="8" creationId="{B2072D57-8977-EDAB-8891-2D4C085F6BF3}"/>
          </ac:spMkLst>
        </pc:spChg>
      </pc:sldChg>
      <pc:sldChg chg="modSp add mod">
        <pc:chgData name="Benita  Anandraj" userId="69235f29-2f69-4f29-aece-4a0fd1dc05c7" providerId="ADAL" clId="{02BE59BC-0CDA-4A45-8D41-41E28B648837}" dt="2024-06-26T06:03:28.289" v="2058"/>
        <pc:sldMkLst>
          <pc:docMk/>
          <pc:sldMk cId="3898750329" sldId="2185"/>
        </pc:sldMkLst>
        <pc:spChg chg="mod">
          <ac:chgData name="Benita  Anandraj" userId="69235f29-2f69-4f29-aece-4a0fd1dc05c7" providerId="ADAL" clId="{02BE59BC-0CDA-4A45-8D41-41E28B648837}" dt="2024-06-26T04:12:41.906" v="1254" actId="2710"/>
          <ac:spMkLst>
            <pc:docMk/>
            <pc:sldMk cId="3898750329" sldId="2185"/>
            <ac:spMk id="2" creationId="{CC3118D0-C723-4376-A5FF-612F34E527E4}"/>
          </ac:spMkLst>
        </pc:spChg>
        <pc:spChg chg="mod">
          <ac:chgData name="Benita  Anandraj" userId="69235f29-2f69-4f29-aece-4a0fd1dc05c7" providerId="ADAL" clId="{02BE59BC-0CDA-4A45-8D41-41E28B648837}" dt="2024-06-26T05:57:26.062" v="1873"/>
          <ac:spMkLst>
            <pc:docMk/>
            <pc:sldMk cId="3898750329" sldId="2185"/>
            <ac:spMk id="3" creationId="{95C91D4F-6270-29AF-79DC-9F9929C3F30C}"/>
          </ac:spMkLst>
        </pc:spChg>
        <pc:spChg chg="mod">
          <ac:chgData name="Benita  Anandraj" userId="69235f29-2f69-4f29-aece-4a0fd1dc05c7" providerId="ADAL" clId="{02BE59BC-0CDA-4A45-8D41-41E28B648837}" dt="2024-06-26T06:03:28.289" v="2058"/>
          <ac:spMkLst>
            <pc:docMk/>
            <pc:sldMk cId="3898750329" sldId="2185"/>
            <ac:spMk id="4" creationId="{1F7828BC-978D-435C-0F47-F043C50240B1}"/>
          </ac:spMkLst>
        </pc:spChg>
      </pc:sldChg>
      <pc:sldChg chg="addSp modSp add mod">
        <pc:chgData name="Benita  Anandraj" userId="69235f29-2f69-4f29-aece-4a0fd1dc05c7" providerId="ADAL" clId="{02BE59BC-0CDA-4A45-8D41-41E28B648837}" dt="2024-06-26T07:11:43.907" v="2181" actId="14100"/>
        <pc:sldMkLst>
          <pc:docMk/>
          <pc:sldMk cId="3688322436" sldId="2186"/>
        </pc:sldMkLst>
        <pc:spChg chg="mod">
          <ac:chgData name="Benita  Anandraj" userId="69235f29-2f69-4f29-aece-4a0fd1dc05c7" providerId="ADAL" clId="{02BE59BC-0CDA-4A45-8D41-41E28B648837}" dt="2024-06-26T04:13:16.908" v="1286" actId="12"/>
          <ac:spMkLst>
            <pc:docMk/>
            <pc:sldMk cId="3688322436" sldId="2186"/>
            <ac:spMk id="2" creationId="{CC3118D0-C723-4376-A5FF-612F34E527E4}"/>
          </ac:spMkLst>
        </pc:spChg>
        <pc:spChg chg="mod">
          <ac:chgData name="Benita  Anandraj" userId="69235f29-2f69-4f29-aece-4a0fd1dc05c7" providerId="ADAL" clId="{02BE59BC-0CDA-4A45-8D41-41E28B648837}" dt="2024-06-26T05:57:28.372" v="1874"/>
          <ac:spMkLst>
            <pc:docMk/>
            <pc:sldMk cId="3688322436" sldId="2186"/>
            <ac:spMk id="3" creationId="{95C91D4F-6270-29AF-79DC-9F9929C3F30C}"/>
          </ac:spMkLst>
        </pc:spChg>
        <pc:spChg chg="mod">
          <ac:chgData name="Benita  Anandraj" userId="69235f29-2f69-4f29-aece-4a0fd1dc05c7" providerId="ADAL" clId="{02BE59BC-0CDA-4A45-8D41-41E28B648837}" dt="2024-06-26T06:03:46.700" v="2069" actId="20577"/>
          <ac:spMkLst>
            <pc:docMk/>
            <pc:sldMk cId="3688322436" sldId="2186"/>
            <ac:spMk id="4" creationId="{1F7828BC-978D-435C-0F47-F043C50240B1}"/>
          </ac:spMkLst>
        </pc:spChg>
        <pc:spChg chg="add mod">
          <ac:chgData name="Benita  Anandraj" userId="69235f29-2f69-4f29-aece-4a0fd1dc05c7" providerId="ADAL" clId="{02BE59BC-0CDA-4A45-8D41-41E28B648837}" dt="2024-06-26T04:13:39.879" v="1291" actId="2710"/>
          <ac:spMkLst>
            <pc:docMk/>
            <pc:sldMk cId="3688322436" sldId="2186"/>
            <ac:spMk id="7" creationId="{C2494083-C112-823C-8BFA-63F715D49670}"/>
          </ac:spMkLst>
        </pc:spChg>
        <pc:spChg chg="add mod">
          <ac:chgData name="Benita  Anandraj" userId="69235f29-2f69-4f29-aece-4a0fd1dc05c7" providerId="ADAL" clId="{02BE59BC-0CDA-4A45-8D41-41E28B648837}" dt="2024-06-26T04:13:39.879" v="1291" actId="2710"/>
          <ac:spMkLst>
            <pc:docMk/>
            <pc:sldMk cId="3688322436" sldId="2186"/>
            <ac:spMk id="8" creationId="{B258E8D3-0C7D-A60C-D3B2-05A911A4083A}"/>
          </ac:spMkLst>
        </pc:spChg>
        <pc:spChg chg="add mod">
          <ac:chgData name="Benita  Anandraj" userId="69235f29-2f69-4f29-aece-4a0fd1dc05c7" providerId="ADAL" clId="{02BE59BC-0CDA-4A45-8D41-41E28B648837}" dt="2024-06-26T07:11:34.682" v="2180" actId="14100"/>
          <ac:spMkLst>
            <pc:docMk/>
            <pc:sldMk cId="3688322436" sldId="2186"/>
            <ac:spMk id="9" creationId="{EF1EFEB0-91D4-6D6D-190F-C23B84743E79}"/>
          </ac:spMkLst>
        </pc:spChg>
        <pc:spChg chg="add mod">
          <ac:chgData name="Benita  Anandraj" userId="69235f29-2f69-4f29-aece-4a0fd1dc05c7" providerId="ADAL" clId="{02BE59BC-0CDA-4A45-8D41-41E28B648837}" dt="2024-06-26T04:13:46.129" v="1292" actId="207"/>
          <ac:spMkLst>
            <pc:docMk/>
            <pc:sldMk cId="3688322436" sldId="2186"/>
            <ac:spMk id="12" creationId="{848192B2-EB4F-42D3-F64C-E058A486799C}"/>
          </ac:spMkLst>
        </pc:spChg>
        <pc:cxnChg chg="add mod">
          <ac:chgData name="Benita  Anandraj" userId="69235f29-2f69-4f29-aece-4a0fd1dc05c7" providerId="ADAL" clId="{02BE59BC-0CDA-4A45-8D41-41E28B648837}" dt="2024-06-26T04:13:49.110" v="1293" actId="1076"/>
          <ac:cxnSpMkLst>
            <pc:docMk/>
            <pc:sldMk cId="3688322436" sldId="2186"/>
            <ac:cxnSpMk id="10" creationId="{4F3CCD6C-B01F-29FF-27B1-8B14F3C6443E}"/>
          </ac:cxnSpMkLst>
        </pc:cxnChg>
        <pc:cxnChg chg="add mod">
          <ac:chgData name="Benita  Anandraj" userId="69235f29-2f69-4f29-aece-4a0fd1dc05c7" providerId="ADAL" clId="{02BE59BC-0CDA-4A45-8D41-41E28B648837}" dt="2024-06-26T07:11:43.907" v="2181" actId="14100"/>
          <ac:cxnSpMkLst>
            <pc:docMk/>
            <pc:sldMk cId="3688322436" sldId="2186"/>
            <ac:cxnSpMk id="11" creationId="{A8628A99-681A-2080-259C-43497B2D5103}"/>
          </ac:cxnSpMkLst>
        </pc:cxnChg>
      </pc:sldChg>
      <pc:sldChg chg="addSp delSp modSp add mod">
        <pc:chgData name="Benita  Anandraj" userId="69235f29-2f69-4f29-aece-4a0fd1dc05c7" providerId="ADAL" clId="{02BE59BC-0CDA-4A45-8D41-41E28B648837}" dt="2024-06-26T06:04:05.804" v="2089" actId="20577"/>
        <pc:sldMkLst>
          <pc:docMk/>
          <pc:sldMk cId="3267114028" sldId="2187"/>
        </pc:sldMkLst>
        <pc:spChg chg="del">
          <ac:chgData name="Benita  Anandraj" userId="69235f29-2f69-4f29-aece-4a0fd1dc05c7" providerId="ADAL" clId="{02BE59BC-0CDA-4A45-8D41-41E28B648837}" dt="2024-06-26T04:30:59.814" v="1561" actId="478"/>
          <ac:spMkLst>
            <pc:docMk/>
            <pc:sldMk cId="3267114028" sldId="2187"/>
            <ac:spMk id="2" creationId="{CC3118D0-C723-4376-A5FF-612F34E527E4}"/>
          </ac:spMkLst>
        </pc:spChg>
        <pc:spChg chg="mod">
          <ac:chgData name="Benita  Anandraj" userId="69235f29-2f69-4f29-aece-4a0fd1dc05c7" providerId="ADAL" clId="{02BE59BC-0CDA-4A45-8D41-41E28B648837}" dt="2024-06-26T05:57:39.940" v="1879"/>
          <ac:spMkLst>
            <pc:docMk/>
            <pc:sldMk cId="3267114028" sldId="2187"/>
            <ac:spMk id="3" creationId="{95C91D4F-6270-29AF-79DC-9F9929C3F30C}"/>
          </ac:spMkLst>
        </pc:spChg>
        <pc:spChg chg="mod">
          <ac:chgData name="Benita  Anandraj" userId="69235f29-2f69-4f29-aece-4a0fd1dc05c7" providerId="ADAL" clId="{02BE59BC-0CDA-4A45-8D41-41E28B648837}" dt="2024-06-26T06:04:05.804" v="2089" actId="20577"/>
          <ac:spMkLst>
            <pc:docMk/>
            <pc:sldMk cId="3267114028" sldId="2187"/>
            <ac:spMk id="4" creationId="{1F7828BC-978D-435C-0F47-F043C50240B1}"/>
          </ac:spMkLst>
        </pc:spChg>
        <pc:graphicFrameChg chg="add mod modGraphic">
          <ac:chgData name="Benita  Anandraj" userId="69235f29-2f69-4f29-aece-4a0fd1dc05c7" providerId="ADAL" clId="{02BE59BC-0CDA-4A45-8D41-41E28B648837}" dt="2024-06-26T04:17:14.224" v="1383" actId="14734"/>
          <ac:graphicFrameMkLst>
            <pc:docMk/>
            <pc:sldMk cId="3267114028" sldId="2187"/>
            <ac:graphicFrameMk id="7" creationId="{74214D91-5D20-E682-B52F-CFD01404EA53}"/>
          </ac:graphicFrameMkLst>
        </pc:graphicFrameChg>
      </pc:sldChg>
      <pc:sldChg chg="add del">
        <pc:chgData name="Benita  Anandraj" userId="69235f29-2f69-4f29-aece-4a0fd1dc05c7" providerId="ADAL" clId="{02BE59BC-0CDA-4A45-8D41-41E28B648837}" dt="2024-06-26T04:20:37.094" v="1459" actId="47"/>
        <pc:sldMkLst>
          <pc:docMk/>
          <pc:sldMk cId="1745499014" sldId="2188"/>
        </pc:sldMkLst>
      </pc:sldChg>
      <pc:sldChg chg="addSp modSp add mod">
        <pc:chgData name="Benita  Anandraj" userId="69235f29-2f69-4f29-aece-4a0fd1dc05c7" providerId="ADAL" clId="{02BE59BC-0CDA-4A45-8D41-41E28B648837}" dt="2024-06-26T06:46:02.176" v="2165" actId="208"/>
        <pc:sldMkLst>
          <pc:docMk/>
          <pc:sldMk cId="2982869096" sldId="2189"/>
        </pc:sldMkLst>
        <pc:spChg chg="mod">
          <ac:chgData name="Benita  Anandraj" userId="69235f29-2f69-4f29-aece-4a0fd1dc05c7" providerId="ADAL" clId="{02BE59BC-0CDA-4A45-8D41-41E28B648837}" dt="2024-06-26T04:31:24.888" v="1564" actId="20577"/>
          <ac:spMkLst>
            <pc:docMk/>
            <pc:sldMk cId="2982869096" sldId="2189"/>
            <ac:spMk id="2" creationId="{CC3118D0-C723-4376-A5FF-612F34E527E4}"/>
          </ac:spMkLst>
        </pc:spChg>
        <pc:spChg chg="mod">
          <ac:chgData name="Benita  Anandraj" userId="69235f29-2f69-4f29-aece-4a0fd1dc05c7" providerId="ADAL" clId="{02BE59BC-0CDA-4A45-8D41-41E28B648837}" dt="2024-06-26T05:57:30.881" v="1875"/>
          <ac:spMkLst>
            <pc:docMk/>
            <pc:sldMk cId="2982869096" sldId="2189"/>
            <ac:spMk id="3" creationId="{95C91D4F-6270-29AF-79DC-9F9929C3F30C}"/>
          </ac:spMkLst>
        </pc:spChg>
        <pc:spChg chg="mod">
          <ac:chgData name="Benita  Anandraj" userId="69235f29-2f69-4f29-aece-4a0fd1dc05c7" providerId="ADAL" clId="{02BE59BC-0CDA-4A45-8D41-41E28B648837}" dt="2024-06-26T06:03:52.736" v="2078" actId="20577"/>
          <ac:spMkLst>
            <pc:docMk/>
            <pc:sldMk cId="2982869096" sldId="2189"/>
            <ac:spMk id="4" creationId="{1F7828BC-978D-435C-0F47-F043C50240B1}"/>
          </ac:spMkLst>
        </pc:spChg>
        <pc:spChg chg="add mod">
          <ac:chgData name="Benita  Anandraj" userId="69235f29-2f69-4f29-aece-4a0fd1dc05c7" providerId="ADAL" clId="{02BE59BC-0CDA-4A45-8D41-41E28B648837}" dt="2024-06-26T06:46:02.176" v="2165" actId="208"/>
          <ac:spMkLst>
            <pc:docMk/>
            <pc:sldMk cId="2982869096" sldId="2189"/>
            <ac:spMk id="7" creationId="{B3B3AD1F-2F28-73B6-CAFB-7A8EDFAE34C4}"/>
          </ac:spMkLst>
        </pc:spChg>
      </pc:sldChg>
      <pc:sldChg chg="addSp modSp add mod">
        <pc:chgData name="Benita  Anandraj" userId="69235f29-2f69-4f29-aece-4a0fd1dc05c7" providerId="ADAL" clId="{02BE59BC-0CDA-4A45-8D41-41E28B648837}" dt="2024-06-26T06:45:39.216" v="2161" actId="208"/>
        <pc:sldMkLst>
          <pc:docMk/>
          <pc:sldMk cId="2220006275" sldId="2190"/>
        </pc:sldMkLst>
        <pc:spChg chg="mod">
          <ac:chgData name="Benita  Anandraj" userId="69235f29-2f69-4f29-aece-4a0fd1dc05c7" providerId="ADAL" clId="{02BE59BC-0CDA-4A45-8D41-41E28B648837}" dt="2024-06-26T04:15:18.554" v="1318" actId="404"/>
          <ac:spMkLst>
            <pc:docMk/>
            <pc:sldMk cId="2220006275" sldId="2190"/>
            <ac:spMk id="2" creationId="{CC3118D0-C723-4376-A5FF-612F34E527E4}"/>
          </ac:spMkLst>
        </pc:spChg>
        <pc:spChg chg="mod">
          <ac:chgData name="Benita  Anandraj" userId="69235f29-2f69-4f29-aece-4a0fd1dc05c7" providerId="ADAL" clId="{02BE59BC-0CDA-4A45-8D41-41E28B648837}" dt="2024-06-26T05:57:33.593" v="1876"/>
          <ac:spMkLst>
            <pc:docMk/>
            <pc:sldMk cId="2220006275" sldId="2190"/>
            <ac:spMk id="3" creationId="{95C91D4F-6270-29AF-79DC-9F9929C3F30C}"/>
          </ac:spMkLst>
        </pc:spChg>
        <pc:spChg chg="mod">
          <ac:chgData name="Benita  Anandraj" userId="69235f29-2f69-4f29-aece-4a0fd1dc05c7" providerId="ADAL" clId="{02BE59BC-0CDA-4A45-8D41-41E28B648837}" dt="2024-06-26T06:03:57.404" v="2087" actId="20577"/>
          <ac:spMkLst>
            <pc:docMk/>
            <pc:sldMk cId="2220006275" sldId="2190"/>
            <ac:spMk id="4" creationId="{1F7828BC-978D-435C-0F47-F043C50240B1}"/>
          </ac:spMkLst>
        </pc:spChg>
        <pc:spChg chg="add mod">
          <ac:chgData name="Benita  Anandraj" userId="69235f29-2f69-4f29-aece-4a0fd1dc05c7" providerId="ADAL" clId="{02BE59BC-0CDA-4A45-8D41-41E28B648837}" dt="2024-06-26T04:15:47.637" v="1324" actId="113"/>
          <ac:spMkLst>
            <pc:docMk/>
            <pc:sldMk cId="2220006275" sldId="2190"/>
            <ac:spMk id="7" creationId="{DA09366A-9F21-1E22-7CE6-7C799AFBF0B0}"/>
          </ac:spMkLst>
        </pc:spChg>
        <pc:spChg chg="add mod">
          <ac:chgData name="Benita  Anandraj" userId="69235f29-2f69-4f29-aece-4a0fd1dc05c7" providerId="ADAL" clId="{02BE59BC-0CDA-4A45-8D41-41E28B648837}" dt="2024-06-26T06:45:39.216" v="2161" actId="208"/>
          <ac:spMkLst>
            <pc:docMk/>
            <pc:sldMk cId="2220006275" sldId="2190"/>
            <ac:spMk id="8" creationId="{CAAC4282-99CE-E224-9B8B-CE1FEB3C5CEE}"/>
          </ac:spMkLst>
        </pc:spChg>
      </pc:sldChg>
      <pc:sldChg chg="addSp modSp add mod">
        <pc:chgData name="Benita  Anandraj" userId="69235f29-2f69-4f29-aece-4a0fd1dc05c7" providerId="ADAL" clId="{02BE59BC-0CDA-4A45-8D41-41E28B648837}" dt="2024-06-26T06:50:23.246" v="2178" actId="1038"/>
        <pc:sldMkLst>
          <pc:docMk/>
          <pc:sldMk cId="1859635893" sldId="2191"/>
        </pc:sldMkLst>
        <pc:spChg chg="mod">
          <ac:chgData name="Benita  Anandraj" userId="69235f29-2f69-4f29-aece-4a0fd1dc05c7" providerId="ADAL" clId="{02BE59BC-0CDA-4A45-8D41-41E28B648837}" dt="2024-06-26T04:16:08.755" v="1326" actId="255"/>
          <ac:spMkLst>
            <pc:docMk/>
            <pc:sldMk cId="1859635893" sldId="2191"/>
            <ac:spMk id="2" creationId="{CC3118D0-C723-4376-A5FF-612F34E527E4}"/>
          </ac:spMkLst>
        </pc:spChg>
        <pc:spChg chg="mod">
          <ac:chgData name="Benita  Anandraj" userId="69235f29-2f69-4f29-aece-4a0fd1dc05c7" providerId="ADAL" clId="{02BE59BC-0CDA-4A45-8D41-41E28B648837}" dt="2024-06-26T05:57:35.380" v="1877"/>
          <ac:spMkLst>
            <pc:docMk/>
            <pc:sldMk cId="1859635893" sldId="2191"/>
            <ac:spMk id="3" creationId="{95C91D4F-6270-29AF-79DC-9F9929C3F30C}"/>
          </ac:spMkLst>
        </pc:spChg>
        <pc:spChg chg="mod">
          <ac:chgData name="Benita  Anandraj" userId="69235f29-2f69-4f29-aece-4a0fd1dc05c7" providerId="ADAL" clId="{02BE59BC-0CDA-4A45-8D41-41E28B648837}" dt="2024-06-26T06:04:01.490" v="2088"/>
          <ac:spMkLst>
            <pc:docMk/>
            <pc:sldMk cId="1859635893" sldId="2191"/>
            <ac:spMk id="4" creationId="{1F7828BC-978D-435C-0F47-F043C50240B1}"/>
          </ac:spMkLst>
        </pc:spChg>
        <pc:spChg chg="add mod">
          <ac:chgData name="Benita  Anandraj" userId="69235f29-2f69-4f29-aece-4a0fd1dc05c7" providerId="ADAL" clId="{02BE59BC-0CDA-4A45-8D41-41E28B648837}" dt="2024-06-26T04:16:30.661" v="1332" actId="1076"/>
          <ac:spMkLst>
            <pc:docMk/>
            <pc:sldMk cId="1859635893" sldId="2191"/>
            <ac:spMk id="7" creationId="{D6409C4D-954A-1373-C07A-BC16224A2EB1}"/>
          </ac:spMkLst>
        </pc:spChg>
        <pc:spChg chg="add mod">
          <ac:chgData name="Benita  Anandraj" userId="69235f29-2f69-4f29-aece-4a0fd1dc05c7" providerId="ADAL" clId="{02BE59BC-0CDA-4A45-8D41-41E28B648837}" dt="2024-06-26T06:50:23.246" v="2178" actId="1038"/>
          <ac:spMkLst>
            <pc:docMk/>
            <pc:sldMk cId="1859635893" sldId="2191"/>
            <ac:spMk id="8" creationId="{045EEB67-3EE6-760F-8B86-A751CFF78DA5}"/>
          </ac:spMkLst>
        </pc:spChg>
      </pc:sldChg>
      <pc:sldChg chg="addSp delSp modSp add mod">
        <pc:chgData name="Benita  Anandraj" userId="69235f29-2f69-4f29-aece-4a0fd1dc05c7" providerId="ADAL" clId="{02BE59BC-0CDA-4A45-8D41-41E28B648837}" dt="2024-06-26T06:04:12.675" v="2091" actId="20577"/>
        <pc:sldMkLst>
          <pc:docMk/>
          <pc:sldMk cId="4014688871" sldId="2192"/>
        </pc:sldMkLst>
        <pc:spChg chg="del">
          <ac:chgData name="Benita  Anandraj" userId="69235f29-2f69-4f29-aece-4a0fd1dc05c7" providerId="ADAL" clId="{02BE59BC-0CDA-4A45-8D41-41E28B648837}" dt="2024-06-26T04:30:53.969" v="1559" actId="478"/>
          <ac:spMkLst>
            <pc:docMk/>
            <pc:sldMk cId="4014688871" sldId="2192"/>
            <ac:spMk id="2" creationId="{CC3118D0-C723-4376-A5FF-612F34E527E4}"/>
          </ac:spMkLst>
        </pc:spChg>
        <pc:spChg chg="mod">
          <ac:chgData name="Benita  Anandraj" userId="69235f29-2f69-4f29-aece-4a0fd1dc05c7" providerId="ADAL" clId="{02BE59BC-0CDA-4A45-8D41-41E28B648837}" dt="2024-06-26T05:57:45.521" v="1881"/>
          <ac:spMkLst>
            <pc:docMk/>
            <pc:sldMk cId="4014688871" sldId="2192"/>
            <ac:spMk id="3" creationId="{95C91D4F-6270-29AF-79DC-9F9929C3F30C}"/>
          </ac:spMkLst>
        </pc:spChg>
        <pc:spChg chg="mod">
          <ac:chgData name="Benita  Anandraj" userId="69235f29-2f69-4f29-aece-4a0fd1dc05c7" providerId="ADAL" clId="{02BE59BC-0CDA-4A45-8D41-41E28B648837}" dt="2024-06-26T06:04:12.675" v="2091" actId="20577"/>
          <ac:spMkLst>
            <pc:docMk/>
            <pc:sldMk cId="4014688871" sldId="2192"/>
            <ac:spMk id="4" creationId="{1F7828BC-978D-435C-0F47-F043C50240B1}"/>
          </ac:spMkLst>
        </pc:spChg>
        <pc:graphicFrameChg chg="add mod modGraphic">
          <ac:chgData name="Benita  Anandraj" userId="69235f29-2f69-4f29-aece-4a0fd1dc05c7" providerId="ADAL" clId="{02BE59BC-0CDA-4A45-8D41-41E28B648837}" dt="2024-06-26T04:18:12.353" v="1397" actId="2164"/>
          <ac:graphicFrameMkLst>
            <pc:docMk/>
            <pc:sldMk cId="4014688871" sldId="2192"/>
            <ac:graphicFrameMk id="7" creationId="{633326C1-E5EE-61FF-6339-B524A974C3A6}"/>
          </ac:graphicFrameMkLst>
        </pc:graphicFrameChg>
      </pc:sldChg>
      <pc:sldChg chg="delSp modSp add mod ord">
        <pc:chgData name="Benita  Anandraj" userId="69235f29-2f69-4f29-aece-4a0fd1dc05c7" providerId="ADAL" clId="{02BE59BC-0CDA-4A45-8D41-41E28B648837}" dt="2024-06-26T06:04:09.575" v="2090" actId="20577"/>
        <pc:sldMkLst>
          <pc:docMk/>
          <pc:sldMk cId="4028458389" sldId="2193"/>
        </pc:sldMkLst>
        <pc:spChg chg="del">
          <ac:chgData name="Benita  Anandraj" userId="69235f29-2f69-4f29-aece-4a0fd1dc05c7" providerId="ADAL" clId="{02BE59BC-0CDA-4A45-8D41-41E28B648837}" dt="2024-06-26T04:30:56.184" v="1560" actId="478"/>
          <ac:spMkLst>
            <pc:docMk/>
            <pc:sldMk cId="4028458389" sldId="2193"/>
            <ac:spMk id="2" creationId="{CC3118D0-C723-4376-A5FF-612F34E527E4}"/>
          </ac:spMkLst>
        </pc:spChg>
        <pc:spChg chg="mod">
          <ac:chgData name="Benita  Anandraj" userId="69235f29-2f69-4f29-aece-4a0fd1dc05c7" providerId="ADAL" clId="{02BE59BC-0CDA-4A45-8D41-41E28B648837}" dt="2024-06-26T05:57:43.316" v="1880"/>
          <ac:spMkLst>
            <pc:docMk/>
            <pc:sldMk cId="4028458389" sldId="2193"/>
            <ac:spMk id="3" creationId="{95C91D4F-6270-29AF-79DC-9F9929C3F30C}"/>
          </ac:spMkLst>
        </pc:spChg>
        <pc:spChg chg="mod">
          <ac:chgData name="Benita  Anandraj" userId="69235f29-2f69-4f29-aece-4a0fd1dc05c7" providerId="ADAL" clId="{02BE59BC-0CDA-4A45-8D41-41E28B648837}" dt="2024-06-26T06:04:09.575" v="2090" actId="20577"/>
          <ac:spMkLst>
            <pc:docMk/>
            <pc:sldMk cId="4028458389" sldId="2193"/>
            <ac:spMk id="4" creationId="{1F7828BC-978D-435C-0F47-F043C50240B1}"/>
          </ac:spMkLst>
        </pc:spChg>
        <pc:graphicFrameChg chg="modGraphic">
          <ac:chgData name="Benita  Anandraj" userId="69235f29-2f69-4f29-aece-4a0fd1dc05c7" providerId="ADAL" clId="{02BE59BC-0CDA-4A45-8D41-41E28B648837}" dt="2024-06-26T04:17:59.581" v="1392" actId="14734"/>
          <ac:graphicFrameMkLst>
            <pc:docMk/>
            <pc:sldMk cId="4028458389" sldId="2193"/>
            <ac:graphicFrameMk id="7" creationId="{633326C1-E5EE-61FF-6339-B524A974C3A6}"/>
          </ac:graphicFrameMkLst>
        </pc:graphicFrameChg>
      </pc:sldChg>
      <pc:sldChg chg="modSp new mod">
        <pc:chgData name="Benita  Anandraj" userId="69235f29-2f69-4f29-aece-4a0fd1dc05c7" providerId="ADAL" clId="{02BE59BC-0CDA-4A45-8D41-41E28B648837}" dt="2024-06-26T06:04:52.775" v="2116"/>
        <pc:sldMkLst>
          <pc:docMk/>
          <pc:sldMk cId="4015883879" sldId="2194"/>
        </pc:sldMkLst>
        <pc:spChg chg="mod">
          <ac:chgData name="Benita  Anandraj" userId="69235f29-2f69-4f29-aece-4a0fd1dc05c7" providerId="ADAL" clId="{02BE59BC-0CDA-4A45-8D41-41E28B648837}" dt="2024-06-26T04:19:56.983" v="1419" actId="123"/>
          <ac:spMkLst>
            <pc:docMk/>
            <pc:sldMk cId="4015883879" sldId="2194"/>
            <ac:spMk id="2" creationId="{6530A1BB-991E-361A-689E-92A867CDB192}"/>
          </ac:spMkLst>
        </pc:spChg>
        <pc:spChg chg="mod">
          <ac:chgData name="Benita  Anandraj" userId="69235f29-2f69-4f29-aece-4a0fd1dc05c7" providerId="ADAL" clId="{02BE59BC-0CDA-4A45-8D41-41E28B648837}" dt="2024-06-26T05:57:59.254" v="1893"/>
          <ac:spMkLst>
            <pc:docMk/>
            <pc:sldMk cId="4015883879" sldId="2194"/>
            <ac:spMk id="3" creationId="{C798C1F6-EE33-1E4D-B806-01303335A05F}"/>
          </ac:spMkLst>
        </pc:spChg>
        <pc:spChg chg="mod">
          <ac:chgData name="Benita  Anandraj" userId="69235f29-2f69-4f29-aece-4a0fd1dc05c7" providerId="ADAL" clId="{02BE59BC-0CDA-4A45-8D41-41E28B648837}" dt="2024-06-26T06:04:52.775" v="2116"/>
          <ac:spMkLst>
            <pc:docMk/>
            <pc:sldMk cId="4015883879" sldId="2194"/>
            <ac:spMk id="4" creationId="{39B0586A-8001-AA7F-99AF-4882DAA5F03F}"/>
          </ac:spMkLst>
        </pc:spChg>
      </pc:sldChg>
      <pc:sldChg chg="addSp modSp add mod">
        <pc:chgData name="Benita  Anandraj" userId="69235f29-2f69-4f29-aece-4a0fd1dc05c7" providerId="ADAL" clId="{02BE59BC-0CDA-4A45-8D41-41E28B648837}" dt="2024-06-26T06:06:18.668" v="2138" actId="1076"/>
        <pc:sldMkLst>
          <pc:docMk/>
          <pc:sldMk cId="1013405180" sldId="2195"/>
        </pc:sldMkLst>
        <pc:spChg chg="mod">
          <ac:chgData name="Benita  Anandraj" userId="69235f29-2f69-4f29-aece-4a0fd1dc05c7" providerId="ADAL" clId="{02BE59BC-0CDA-4A45-8D41-41E28B648837}" dt="2024-06-26T06:05:51.572" v="2131" actId="14100"/>
          <ac:spMkLst>
            <pc:docMk/>
            <pc:sldMk cId="1013405180" sldId="2195"/>
            <ac:spMk id="2" creationId="{6530A1BB-991E-361A-689E-92A867CDB192}"/>
          </ac:spMkLst>
        </pc:spChg>
        <pc:spChg chg="mod">
          <ac:chgData name="Benita  Anandraj" userId="69235f29-2f69-4f29-aece-4a0fd1dc05c7" providerId="ADAL" clId="{02BE59BC-0CDA-4A45-8D41-41E28B648837}" dt="2024-06-26T05:58:01.359" v="1894"/>
          <ac:spMkLst>
            <pc:docMk/>
            <pc:sldMk cId="1013405180" sldId="2195"/>
            <ac:spMk id="3" creationId="{C798C1F6-EE33-1E4D-B806-01303335A05F}"/>
          </ac:spMkLst>
        </pc:spChg>
        <pc:spChg chg="mod">
          <ac:chgData name="Benita  Anandraj" userId="69235f29-2f69-4f29-aece-4a0fd1dc05c7" providerId="ADAL" clId="{02BE59BC-0CDA-4A45-8D41-41E28B648837}" dt="2024-06-26T06:04:57.806" v="2117" actId="20577"/>
          <ac:spMkLst>
            <pc:docMk/>
            <pc:sldMk cId="1013405180" sldId="2195"/>
            <ac:spMk id="4" creationId="{39B0586A-8001-AA7F-99AF-4882DAA5F03F}"/>
          </ac:spMkLst>
        </pc:spChg>
        <pc:spChg chg="add mod">
          <ac:chgData name="Benita  Anandraj" userId="69235f29-2f69-4f29-aece-4a0fd1dc05c7" providerId="ADAL" clId="{02BE59BC-0CDA-4A45-8D41-41E28B648837}" dt="2024-06-26T06:06:18.668" v="2138" actId="1076"/>
          <ac:spMkLst>
            <pc:docMk/>
            <pc:sldMk cId="1013405180" sldId="2195"/>
            <ac:spMk id="7" creationId="{EE19CA3C-0977-E6CB-5825-844BF19B4C6C}"/>
          </ac:spMkLst>
        </pc:spChg>
      </pc:sldChg>
      <pc:sldChg chg="addSp modSp add mod">
        <pc:chgData name="Benita  Anandraj" userId="69235f29-2f69-4f29-aece-4a0fd1dc05c7" providerId="ADAL" clId="{02BE59BC-0CDA-4A45-8D41-41E28B648837}" dt="2024-06-26T06:06:10.554" v="2137" actId="1035"/>
        <pc:sldMkLst>
          <pc:docMk/>
          <pc:sldMk cId="4170405053" sldId="2196"/>
        </pc:sldMkLst>
        <pc:spChg chg="mod">
          <ac:chgData name="Benita  Anandraj" userId="69235f29-2f69-4f29-aece-4a0fd1dc05c7" providerId="ADAL" clId="{02BE59BC-0CDA-4A45-8D41-41E28B648837}" dt="2024-06-26T04:24:01.383" v="1524" actId="14100"/>
          <ac:spMkLst>
            <pc:docMk/>
            <pc:sldMk cId="4170405053" sldId="2196"/>
            <ac:spMk id="2" creationId="{6530A1BB-991E-361A-689E-92A867CDB192}"/>
          </ac:spMkLst>
        </pc:spChg>
        <pc:spChg chg="mod">
          <ac:chgData name="Benita  Anandraj" userId="69235f29-2f69-4f29-aece-4a0fd1dc05c7" providerId="ADAL" clId="{02BE59BC-0CDA-4A45-8D41-41E28B648837}" dt="2024-06-26T05:58:03.932" v="1895"/>
          <ac:spMkLst>
            <pc:docMk/>
            <pc:sldMk cId="4170405053" sldId="2196"/>
            <ac:spMk id="3" creationId="{C798C1F6-EE33-1E4D-B806-01303335A05F}"/>
          </ac:spMkLst>
        </pc:spChg>
        <pc:spChg chg="mod">
          <ac:chgData name="Benita  Anandraj" userId="69235f29-2f69-4f29-aece-4a0fd1dc05c7" providerId="ADAL" clId="{02BE59BC-0CDA-4A45-8D41-41E28B648837}" dt="2024-06-26T06:05:00.825" v="2118" actId="20577"/>
          <ac:spMkLst>
            <pc:docMk/>
            <pc:sldMk cId="4170405053" sldId="2196"/>
            <ac:spMk id="4" creationId="{39B0586A-8001-AA7F-99AF-4882DAA5F03F}"/>
          </ac:spMkLst>
        </pc:spChg>
        <pc:spChg chg="add mod">
          <ac:chgData name="Benita  Anandraj" userId="69235f29-2f69-4f29-aece-4a0fd1dc05c7" providerId="ADAL" clId="{02BE59BC-0CDA-4A45-8D41-41E28B648837}" dt="2024-06-26T06:06:10.554" v="2137" actId="1035"/>
          <ac:spMkLst>
            <pc:docMk/>
            <pc:sldMk cId="4170405053" sldId="2196"/>
            <ac:spMk id="7" creationId="{2291ABB1-B91C-A357-214E-6162625201D2}"/>
          </ac:spMkLst>
        </pc:spChg>
      </pc:sldChg>
      <pc:sldChg chg="addSp modSp add mod">
        <pc:chgData name="Benita  Anandraj" userId="69235f29-2f69-4f29-aece-4a0fd1dc05c7" providerId="ADAL" clId="{02BE59BC-0CDA-4A45-8D41-41E28B648837}" dt="2024-06-26T06:05:33.004" v="2123" actId="14100"/>
        <pc:sldMkLst>
          <pc:docMk/>
          <pc:sldMk cId="1880733327" sldId="2197"/>
        </pc:sldMkLst>
        <pc:spChg chg="mod">
          <ac:chgData name="Benita  Anandraj" userId="69235f29-2f69-4f29-aece-4a0fd1dc05c7" providerId="ADAL" clId="{02BE59BC-0CDA-4A45-8D41-41E28B648837}" dt="2024-06-26T04:29:07.475" v="1538" actId="14100"/>
          <ac:spMkLst>
            <pc:docMk/>
            <pc:sldMk cId="1880733327" sldId="2197"/>
            <ac:spMk id="2" creationId="{6530A1BB-991E-361A-689E-92A867CDB192}"/>
          </ac:spMkLst>
        </pc:spChg>
        <pc:spChg chg="mod">
          <ac:chgData name="Benita  Anandraj" userId="69235f29-2f69-4f29-aece-4a0fd1dc05c7" providerId="ADAL" clId="{02BE59BC-0CDA-4A45-8D41-41E28B648837}" dt="2024-06-26T05:58:07.221" v="1896"/>
          <ac:spMkLst>
            <pc:docMk/>
            <pc:sldMk cId="1880733327" sldId="2197"/>
            <ac:spMk id="3" creationId="{C798C1F6-EE33-1E4D-B806-01303335A05F}"/>
          </ac:spMkLst>
        </pc:spChg>
        <pc:spChg chg="mod">
          <ac:chgData name="Benita  Anandraj" userId="69235f29-2f69-4f29-aece-4a0fd1dc05c7" providerId="ADAL" clId="{02BE59BC-0CDA-4A45-8D41-41E28B648837}" dt="2024-06-26T06:05:05.078" v="2119" actId="20577"/>
          <ac:spMkLst>
            <pc:docMk/>
            <pc:sldMk cId="1880733327" sldId="2197"/>
            <ac:spMk id="4" creationId="{39B0586A-8001-AA7F-99AF-4882DAA5F03F}"/>
          </ac:spMkLst>
        </pc:spChg>
        <pc:spChg chg="add mod">
          <ac:chgData name="Benita  Anandraj" userId="69235f29-2f69-4f29-aece-4a0fd1dc05c7" providerId="ADAL" clId="{02BE59BC-0CDA-4A45-8D41-41E28B648837}" dt="2024-06-26T06:05:33.004" v="2123" actId="14100"/>
          <ac:spMkLst>
            <pc:docMk/>
            <pc:sldMk cId="1880733327" sldId="2197"/>
            <ac:spMk id="7" creationId="{3BB8C34B-9A55-14D3-B6FC-53EF7BC0A785}"/>
          </ac:spMkLst>
        </pc:spChg>
      </pc:sldChg>
      <pc:sldChg chg="addSp modSp add mod">
        <pc:chgData name="Benita  Anandraj" userId="69235f29-2f69-4f29-aece-4a0fd1dc05c7" providerId="ADAL" clId="{02BE59BC-0CDA-4A45-8D41-41E28B648837}" dt="2024-06-26T06:05:08.005" v="2120" actId="20577"/>
        <pc:sldMkLst>
          <pc:docMk/>
          <pc:sldMk cId="1784973713" sldId="2198"/>
        </pc:sldMkLst>
        <pc:spChg chg="mod">
          <ac:chgData name="Benita  Anandraj" userId="69235f29-2f69-4f29-aece-4a0fd1dc05c7" providerId="ADAL" clId="{02BE59BC-0CDA-4A45-8D41-41E28B648837}" dt="2024-06-26T04:30:08.019" v="1558" actId="14100"/>
          <ac:spMkLst>
            <pc:docMk/>
            <pc:sldMk cId="1784973713" sldId="2198"/>
            <ac:spMk id="2" creationId="{6530A1BB-991E-361A-689E-92A867CDB192}"/>
          </ac:spMkLst>
        </pc:spChg>
        <pc:spChg chg="mod">
          <ac:chgData name="Benita  Anandraj" userId="69235f29-2f69-4f29-aece-4a0fd1dc05c7" providerId="ADAL" clId="{02BE59BC-0CDA-4A45-8D41-41E28B648837}" dt="2024-06-26T05:58:09.781" v="1897"/>
          <ac:spMkLst>
            <pc:docMk/>
            <pc:sldMk cId="1784973713" sldId="2198"/>
            <ac:spMk id="3" creationId="{C798C1F6-EE33-1E4D-B806-01303335A05F}"/>
          </ac:spMkLst>
        </pc:spChg>
        <pc:spChg chg="mod">
          <ac:chgData name="Benita  Anandraj" userId="69235f29-2f69-4f29-aece-4a0fd1dc05c7" providerId="ADAL" clId="{02BE59BC-0CDA-4A45-8D41-41E28B648837}" dt="2024-06-26T06:05:08.005" v="2120" actId="20577"/>
          <ac:spMkLst>
            <pc:docMk/>
            <pc:sldMk cId="1784973713" sldId="2198"/>
            <ac:spMk id="4" creationId="{39B0586A-8001-AA7F-99AF-4882DAA5F03F}"/>
          </ac:spMkLst>
        </pc:spChg>
        <pc:spChg chg="add mod">
          <ac:chgData name="Benita  Anandraj" userId="69235f29-2f69-4f29-aece-4a0fd1dc05c7" providerId="ADAL" clId="{02BE59BC-0CDA-4A45-8D41-41E28B648837}" dt="2024-06-26T04:30:06.326" v="1557" actId="14100"/>
          <ac:spMkLst>
            <pc:docMk/>
            <pc:sldMk cId="1784973713" sldId="2198"/>
            <ac:spMk id="7" creationId="{6533F4DC-08AF-5E2E-550F-DE66873AC190}"/>
          </ac:spMkLst>
        </pc:spChg>
      </pc:sldChg>
      <pc:sldChg chg="modSp add mod">
        <pc:chgData name="Benita  Anandraj" userId="69235f29-2f69-4f29-aece-4a0fd1dc05c7" providerId="ADAL" clId="{02BE59BC-0CDA-4A45-8D41-41E28B648837}" dt="2024-06-26T05:55:40.233" v="1784" actId="14100"/>
        <pc:sldMkLst>
          <pc:docMk/>
          <pc:sldMk cId="3019981766" sldId="2199"/>
        </pc:sldMkLst>
        <pc:spChg chg="mod">
          <ac:chgData name="Benita  Anandraj" userId="69235f29-2f69-4f29-aece-4a0fd1dc05c7" providerId="ADAL" clId="{02BE59BC-0CDA-4A45-8D41-41E28B648837}" dt="2024-06-26T05:55:40.233" v="1784" actId="14100"/>
          <ac:spMkLst>
            <pc:docMk/>
            <pc:sldMk cId="3019981766" sldId="2199"/>
            <ac:spMk id="4" creationId="{00000000-0000-0000-0000-000000000000}"/>
          </ac:spMkLst>
        </pc:spChg>
      </pc:sldChg>
      <pc:sldChg chg="modSp add mod">
        <pc:chgData name="Benita  Anandraj" userId="69235f29-2f69-4f29-aece-4a0fd1dc05c7" providerId="ADAL" clId="{02BE59BC-0CDA-4A45-8D41-41E28B648837}" dt="2024-06-26T05:55:52.877" v="1794" actId="20577"/>
        <pc:sldMkLst>
          <pc:docMk/>
          <pc:sldMk cId="2641931153" sldId="2200"/>
        </pc:sldMkLst>
        <pc:spChg chg="mod">
          <ac:chgData name="Benita  Anandraj" userId="69235f29-2f69-4f29-aece-4a0fd1dc05c7" providerId="ADAL" clId="{02BE59BC-0CDA-4A45-8D41-41E28B648837}" dt="2024-06-26T05:55:52.877" v="1794" actId="20577"/>
          <ac:spMkLst>
            <pc:docMk/>
            <pc:sldMk cId="2641931153" sldId="2200"/>
            <ac:spMk id="4" creationId="{00000000-0000-0000-0000-000000000000}"/>
          </ac:spMkLst>
        </pc:spChg>
      </pc:sldChg>
    </pc:docChg>
  </pc:docChgLst>
  <pc:docChgLst>
    <pc:chgData name="Guest User" userId="S::urn:spo:anon#6717f749a2b60a033f88567e494ca73f067038f127620344bac85bab3ef7a24a::" providerId="AD" clId="Web-{F58D157E-C8D9-AE79-E0A7-92F3EF11E0E8}"/>
    <pc:docChg chg="modSld">
      <pc:chgData name="Guest User" userId="S::urn:spo:anon#6717f749a2b60a033f88567e494ca73f067038f127620344bac85bab3ef7a24a::" providerId="AD" clId="Web-{F58D157E-C8D9-AE79-E0A7-92F3EF11E0E8}" dt="2024-06-26T08:44:26.863" v="3" actId="20577"/>
      <pc:docMkLst>
        <pc:docMk/>
      </pc:docMkLst>
      <pc:sldChg chg="modSp">
        <pc:chgData name="Guest User" userId="S::urn:spo:anon#6717f749a2b60a033f88567e494ca73f067038f127620344bac85bab3ef7a24a::" providerId="AD" clId="Web-{F58D157E-C8D9-AE79-E0A7-92F3EF11E0E8}" dt="2024-06-26T08:44:26.863" v="3" actId="20577"/>
        <pc:sldMkLst>
          <pc:docMk/>
          <pc:sldMk cId="2037686769" sldId="2176"/>
        </pc:sldMkLst>
        <pc:spChg chg="mod">
          <ac:chgData name="Guest User" userId="S::urn:spo:anon#6717f749a2b60a033f88567e494ca73f067038f127620344bac85bab3ef7a24a::" providerId="AD" clId="Web-{F58D157E-C8D9-AE79-E0A7-92F3EF11E0E8}" dt="2024-06-26T08:44:26.863" v="3" actId="20577"/>
          <ac:spMkLst>
            <pc:docMk/>
            <pc:sldMk cId="2037686769" sldId="2176"/>
            <ac:spMk id="2" creationId="{453B7109-F28F-A88B-1F65-945FAF56B0D0}"/>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Image 12">
            <a:extLst>
              <a:ext uri="{FF2B5EF4-FFF2-40B4-BE49-F238E27FC236}">
                <a16:creationId xmlns:a16="http://schemas.microsoft.com/office/drawing/2014/main" id="{FDF90B2A-6B8D-2244-8DC9-BDE251A33C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5356" y="8388615"/>
            <a:ext cx="1981388" cy="652774"/>
          </a:xfrm>
          <a:prstGeom prst="rect">
            <a:avLst/>
          </a:prstGeom>
        </p:spPr>
      </p:pic>
      <p:sp>
        <p:nvSpPr>
          <p:cNvPr id="11" name="Fußzeilenplatzhalter 10"/>
          <p:cNvSpPr>
            <a:spLocks noGrp="1"/>
          </p:cNvSpPr>
          <p:nvPr>
            <p:ph type="ftr" sz="quarter" idx="2"/>
          </p:nvPr>
        </p:nvSpPr>
        <p:spPr>
          <a:xfrm>
            <a:off x="323682" y="8575889"/>
            <a:ext cx="2971800" cy="278226"/>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5704930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726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01FE0-5E4A-4E7D-A243-7645F1B6A6BB}" type="datetimeFigureOut">
              <a:rPr lang="en-US" smtClean="0"/>
              <a:pPr/>
              <a:t>6/26/2024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err="1"/>
              <a:t>Formatvorlagen</a:t>
            </a:r>
            <a:r>
              <a:rPr lang="en-US"/>
              <a:t> des </a:t>
            </a:r>
            <a:r>
              <a:rPr lang="en-US" err="1"/>
              <a:t>Textmasters</a:t>
            </a:r>
            <a:r>
              <a:rPr lang="en-US"/>
              <a:t> </a:t>
            </a:r>
            <a:r>
              <a:rPr lang="en-US" err="1"/>
              <a:t>bearbeiten</a:t>
            </a:r>
            <a:endParaRPr lang="en-US"/>
          </a:p>
          <a:p>
            <a:pPr lvl="1"/>
            <a:r>
              <a:rPr lang="en-US" err="1"/>
              <a:t>Zweite</a:t>
            </a:r>
            <a:r>
              <a:rPr lang="en-US"/>
              <a:t> </a:t>
            </a:r>
            <a:r>
              <a:rPr lang="en-US" err="1"/>
              <a:t>Ebene</a:t>
            </a:r>
            <a:endParaRPr lang="en-US"/>
          </a:p>
          <a:p>
            <a:pPr lvl="2"/>
            <a:r>
              <a:rPr lang="en-US" err="1"/>
              <a:t>Dritte</a:t>
            </a:r>
            <a:r>
              <a:rPr lang="en-US"/>
              <a:t> </a:t>
            </a:r>
            <a:r>
              <a:rPr lang="en-US" err="1"/>
              <a:t>Ebene</a:t>
            </a:r>
            <a:endParaRPr lang="en-US"/>
          </a:p>
          <a:p>
            <a:pPr lvl="3"/>
            <a:r>
              <a:rPr lang="en-US" err="1"/>
              <a:t>Vierte</a:t>
            </a:r>
            <a:r>
              <a:rPr lang="en-US"/>
              <a:t> </a:t>
            </a:r>
            <a:r>
              <a:rPr lang="en-US" err="1"/>
              <a:t>Ebene</a:t>
            </a:r>
            <a:endParaRPr lang="en-US"/>
          </a:p>
          <a:p>
            <a:pPr lvl="4"/>
            <a:r>
              <a:rPr lang="en-US" err="1"/>
              <a:t>Fünfte</a:t>
            </a:r>
            <a:r>
              <a:rPr lang="en-US"/>
              <a:t> </a:t>
            </a:r>
            <a:r>
              <a:rPr lang="en-US" err="1"/>
              <a:t>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9AB2E-FDE1-4BC6-85B4-B5D76715CF35}" type="slidenum">
              <a:rPr lang="en-US" smtClean="0"/>
              <a:pPr/>
              <a:t>‹#›</a:t>
            </a:fld>
            <a:endParaRPr lang="en-US"/>
          </a:p>
        </p:txBody>
      </p:sp>
    </p:spTree>
    <p:extLst>
      <p:ext uri="{BB962C8B-B14F-4D97-AF65-F5344CB8AC3E}">
        <p14:creationId xmlns:p14="http://schemas.microsoft.com/office/powerpoint/2010/main" val="30049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2</a:t>
            </a:fld>
            <a:endParaRPr lang="en-US"/>
          </a:p>
        </p:txBody>
      </p:sp>
    </p:spTree>
    <p:extLst>
      <p:ext uri="{BB962C8B-B14F-4D97-AF65-F5344CB8AC3E}">
        <p14:creationId xmlns:p14="http://schemas.microsoft.com/office/powerpoint/2010/main" val="437283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14</a:t>
            </a:fld>
            <a:endParaRPr lang="en-US"/>
          </a:p>
        </p:txBody>
      </p:sp>
    </p:spTree>
    <p:extLst>
      <p:ext uri="{BB962C8B-B14F-4D97-AF65-F5344CB8AC3E}">
        <p14:creationId xmlns:p14="http://schemas.microsoft.com/office/powerpoint/2010/main" val="48963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15</a:t>
            </a:fld>
            <a:endParaRPr lang="en-US"/>
          </a:p>
        </p:txBody>
      </p:sp>
    </p:spTree>
    <p:extLst>
      <p:ext uri="{BB962C8B-B14F-4D97-AF65-F5344CB8AC3E}">
        <p14:creationId xmlns:p14="http://schemas.microsoft.com/office/powerpoint/2010/main" val="2045229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16</a:t>
            </a:fld>
            <a:endParaRPr lang="en-US"/>
          </a:p>
        </p:txBody>
      </p:sp>
    </p:spTree>
    <p:extLst>
      <p:ext uri="{BB962C8B-B14F-4D97-AF65-F5344CB8AC3E}">
        <p14:creationId xmlns:p14="http://schemas.microsoft.com/office/powerpoint/2010/main" val="29283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3A9AB2E-FDE1-4BC6-85B4-B5D76715CF35}" type="slidenum">
              <a:rPr lang="en-US" smtClean="0"/>
              <a:pPr/>
              <a:t>17</a:t>
            </a:fld>
            <a:endParaRPr lang="en-US"/>
          </a:p>
        </p:txBody>
      </p:sp>
    </p:spTree>
    <p:extLst>
      <p:ext uri="{BB962C8B-B14F-4D97-AF65-F5344CB8AC3E}">
        <p14:creationId xmlns:p14="http://schemas.microsoft.com/office/powerpoint/2010/main" val="226946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9AB2E-FDE1-4BC6-85B4-B5D76715CF35}" type="slidenum">
              <a:rPr lang="en-US" smtClean="0"/>
              <a:pPr/>
              <a:t>18</a:t>
            </a:fld>
            <a:endParaRPr lang="en-US"/>
          </a:p>
        </p:txBody>
      </p:sp>
    </p:spTree>
    <p:extLst>
      <p:ext uri="{BB962C8B-B14F-4D97-AF65-F5344CB8AC3E}">
        <p14:creationId xmlns:p14="http://schemas.microsoft.com/office/powerpoint/2010/main" val="3092818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19</a:t>
            </a:fld>
            <a:endParaRPr lang="en-US"/>
          </a:p>
        </p:txBody>
      </p:sp>
    </p:spTree>
    <p:extLst>
      <p:ext uri="{BB962C8B-B14F-4D97-AF65-F5344CB8AC3E}">
        <p14:creationId xmlns:p14="http://schemas.microsoft.com/office/powerpoint/2010/main" val="1185745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20</a:t>
            </a:fld>
            <a:endParaRPr lang="en-US"/>
          </a:p>
        </p:txBody>
      </p:sp>
    </p:spTree>
    <p:extLst>
      <p:ext uri="{BB962C8B-B14F-4D97-AF65-F5344CB8AC3E}">
        <p14:creationId xmlns:p14="http://schemas.microsoft.com/office/powerpoint/2010/main" val="3191682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9AB2E-FDE1-4BC6-85B4-B5D76715CF35}" type="slidenum">
              <a:rPr lang="en-US" smtClean="0"/>
              <a:pPr/>
              <a:t>30</a:t>
            </a:fld>
            <a:endParaRPr lang="en-US"/>
          </a:p>
        </p:txBody>
      </p:sp>
    </p:spTree>
    <p:extLst>
      <p:ext uri="{BB962C8B-B14F-4D97-AF65-F5344CB8AC3E}">
        <p14:creationId xmlns:p14="http://schemas.microsoft.com/office/powerpoint/2010/main" val="2331513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3A9AB2E-FDE1-4BC6-85B4-B5D76715CF35}" type="slidenum">
              <a:rPr lang="en-US" smtClean="0"/>
              <a:pPr/>
              <a:t>43</a:t>
            </a:fld>
            <a:endParaRPr lang="en-US"/>
          </a:p>
        </p:txBody>
      </p:sp>
    </p:spTree>
    <p:extLst>
      <p:ext uri="{BB962C8B-B14F-4D97-AF65-F5344CB8AC3E}">
        <p14:creationId xmlns:p14="http://schemas.microsoft.com/office/powerpoint/2010/main" val="1729559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45</a:t>
            </a:fld>
            <a:endParaRPr lang="en-US"/>
          </a:p>
        </p:txBody>
      </p:sp>
    </p:spTree>
    <p:extLst>
      <p:ext uri="{BB962C8B-B14F-4D97-AF65-F5344CB8AC3E}">
        <p14:creationId xmlns:p14="http://schemas.microsoft.com/office/powerpoint/2010/main" val="396169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3A9AB2E-FDE1-4BC6-85B4-B5D76715CF35}" type="slidenum">
              <a:rPr lang="en-US" smtClean="0"/>
              <a:pPr/>
              <a:t>3</a:t>
            </a:fld>
            <a:endParaRPr lang="en-US"/>
          </a:p>
        </p:txBody>
      </p:sp>
    </p:spTree>
    <p:extLst>
      <p:ext uri="{BB962C8B-B14F-4D97-AF65-F5344CB8AC3E}">
        <p14:creationId xmlns:p14="http://schemas.microsoft.com/office/powerpoint/2010/main" val="131348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3A9AB2E-FDE1-4BC6-85B4-B5D76715CF35}" type="slidenum">
              <a:rPr lang="en-US" smtClean="0"/>
              <a:pPr/>
              <a:t>5</a:t>
            </a:fld>
            <a:endParaRPr lang="en-US"/>
          </a:p>
        </p:txBody>
      </p:sp>
    </p:spTree>
    <p:extLst>
      <p:ext uri="{BB962C8B-B14F-4D97-AF65-F5344CB8AC3E}">
        <p14:creationId xmlns:p14="http://schemas.microsoft.com/office/powerpoint/2010/main" val="408534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8</a:t>
            </a:fld>
            <a:endParaRPr lang="en-US"/>
          </a:p>
        </p:txBody>
      </p:sp>
    </p:spTree>
    <p:extLst>
      <p:ext uri="{BB962C8B-B14F-4D97-AF65-F5344CB8AC3E}">
        <p14:creationId xmlns:p14="http://schemas.microsoft.com/office/powerpoint/2010/main" val="14491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9</a:t>
            </a:fld>
            <a:endParaRPr lang="en-US"/>
          </a:p>
        </p:txBody>
      </p:sp>
    </p:spTree>
    <p:extLst>
      <p:ext uri="{BB962C8B-B14F-4D97-AF65-F5344CB8AC3E}">
        <p14:creationId xmlns:p14="http://schemas.microsoft.com/office/powerpoint/2010/main" val="317397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10</a:t>
            </a:fld>
            <a:endParaRPr lang="en-US"/>
          </a:p>
        </p:txBody>
      </p:sp>
    </p:spTree>
    <p:extLst>
      <p:ext uri="{BB962C8B-B14F-4D97-AF65-F5344CB8AC3E}">
        <p14:creationId xmlns:p14="http://schemas.microsoft.com/office/powerpoint/2010/main" val="174814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11</a:t>
            </a:fld>
            <a:endParaRPr lang="en-US"/>
          </a:p>
        </p:txBody>
      </p:sp>
    </p:spTree>
    <p:extLst>
      <p:ext uri="{BB962C8B-B14F-4D97-AF65-F5344CB8AC3E}">
        <p14:creationId xmlns:p14="http://schemas.microsoft.com/office/powerpoint/2010/main" val="426909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12</a:t>
            </a:fld>
            <a:endParaRPr lang="en-US"/>
          </a:p>
        </p:txBody>
      </p:sp>
    </p:spTree>
    <p:extLst>
      <p:ext uri="{BB962C8B-B14F-4D97-AF65-F5344CB8AC3E}">
        <p14:creationId xmlns:p14="http://schemas.microsoft.com/office/powerpoint/2010/main" val="245549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A9AB2E-FDE1-4BC6-85B4-B5D76715CF35}" type="slidenum">
              <a:rPr lang="en-US" smtClean="0"/>
              <a:pPr/>
              <a:t>13</a:t>
            </a:fld>
            <a:endParaRPr lang="en-US"/>
          </a:p>
        </p:txBody>
      </p:sp>
    </p:spTree>
    <p:extLst>
      <p:ext uri="{BB962C8B-B14F-4D97-AF65-F5344CB8AC3E}">
        <p14:creationId xmlns:p14="http://schemas.microsoft.com/office/powerpoint/2010/main" val="124708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latin typeface="Arial" panose="020B0604020202020204" pitchFamily="34" charset="0"/>
                <a:cs typeface="Arial" panose="020B0604020202020204" pitchFamily="34" charset="0"/>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Presentation subtitle, 20pt, max. 1 line</a:t>
            </a:r>
          </a:p>
        </p:txBody>
      </p:sp>
      <p:sp>
        <p:nvSpPr>
          <p:cNvPr id="6" name="Text Placeholder 5">
            <a:extLst>
              <a:ext uri="{FF2B5EF4-FFF2-40B4-BE49-F238E27FC236}">
                <a16:creationId xmlns:a16="http://schemas.microsoft.com/office/drawing/2014/main" id="{9D43EC69-A9A8-46BA-B101-6BF95CBB510B}"/>
              </a:ext>
            </a:extLst>
          </p:cNvPr>
          <p:cNvSpPr>
            <a:spLocks noGrp="1"/>
          </p:cNvSpPr>
          <p:nvPr>
            <p:ph type="body" sz="quarter" idx="11" hasCustomPrompt="1"/>
          </p:nvPr>
        </p:nvSpPr>
        <p:spPr>
          <a:xfrm>
            <a:off x="982663" y="3934800"/>
            <a:ext cx="7543819" cy="219117"/>
          </a:xfrm>
        </p:spPr>
        <p:txBody>
          <a:bodyPr/>
          <a:lstStyle>
            <a:lvl1pPr>
              <a:spcBef>
                <a:spcPts val="0"/>
              </a:spcBef>
              <a:defRPr sz="1400" b="0" cap="all" baseline="0">
                <a:solidFill>
                  <a:schemeClr val="bg1"/>
                </a:solidFill>
                <a:latin typeface="Arial" panose="020B0604020202020204" pitchFamily="34" charset="0"/>
                <a:cs typeface="Arial" panose="020B0604020202020204" pitchFamily="34" charset="0"/>
              </a:defRPr>
            </a:lvl1pPr>
          </a:lstStyle>
          <a:p>
            <a:pPr lvl="0"/>
            <a:r>
              <a:rPr lang="en-US"/>
              <a:t>Date, 14PT, Black, capital letters</a:t>
            </a:r>
            <a:endParaRPr lang="de-DE"/>
          </a:p>
        </p:txBody>
      </p:sp>
      <p:pic>
        <p:nvPicPr>
          <p:cNvPr id="1026" name="Picture 2">
            <a:extLst>
              <a:ext uri="{FF2B5EF4-FFF2-40B4-BE49-F238E27FC236}">
                <a16:creationId xmlns:a16="http://schemas.microsoft.com/office/drawing/2014/main" id="{59673561-A6C8-4FB0-A31C-E1F54A59613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98234" y="-92364"/>
            <a:ext cx="1497739" cy="74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8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2" name="Bildplatzhalter 11"/>
          <p:cNvSpPr>
            <a:spLocks noGrp="1"/>
          </p:cNvSpPr>
          <p:nvPr>
            <p:ph type="pic" sz="quarter" idx="17" hasCustomPrompt="1"/>
          </p:nvPr>
        </p:nvSpPr>
        <p:spPr>
          <a:xfrm>
            <a:off x="982662" y="1449388"/>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4" name="Bildplatzhalter 11"/>
          <p:cNvSpPr>
            <a:spLocks noGrp="1"/>
          </p:cNvSpPr>
          <p:nvPr>
            <p:ph type="pic" sz="quarter" idx="18" hasCustomPrompt="1"/>
          </p:nvPr>
        </p:nvSpPr>
        <p:spPr>
          <a:xfrm>
            <a:off x="4719462" y="1449388"/>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5" name="Bildplatzhalter 11"/>
          <p:cNvSpPr>
            <a:spLocks noGrp="1"/>
          </p:cNvSpPr>
          <p:nvPr>
            <p:ph type="pic" sz="quarter" idx="19" hasCustomPrompt="1"/>
          </p:nvPr>
        </p:nvSpPr>
        <p:spPr>
          <a:xfrm>
            <a:off x="8462612" y="1449388"/>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3913821"/>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Flowing Text level, Verdana, 11 </a:t>
            </a:r>
            <a:r>
              <a:rPr lang="en-GB" noProof="0" err="1"/>
              <a:t>pt</a:t>
            </a:r>
            <a:endParaRPr lang="en-GB" noProof="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3913189"/>
            <a:ext cx="3448226"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3913189"/>
            <a:ext cx="3442051"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
        <p:nvSpPr>
          <p:cNvPr id="16" name="Titelplatzhalter 1">
            <a:extLst>
              <a:ext uri="{FF2B5EF4-FFF2-40B4-BE49-F238E27FC236}">
                <a16:creationId xmlns:a16="http://schemas.microsoft.com/office/drawing/2014/main" id="{5F7203BF-1C0F-4BBC-ACB8-1F5A4BA2981E}"/>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p>
        </p:txBody>
      </p:sp>
    </p:spTree>
    <p:extLst>
      <p:ext uri="{BB962C8B-B14F-4D97-AF65-F5344CB8AC3E}">
        <p14:creationId xmlns:p14="http://schemas.microsoft.com/office/powerpoint/2010/main" val="358179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table_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10C3-6450-40E4-89F2-150E281E7BA8}"/>
              </a:ext>
            </a:extLst>
          </p:cNvPr>
          <p:cNvSpPr>
            <a:spLocks noGrp="1"/>
          </p:cNvSpPr>
          <p:nvPr>
            <p:ph type="title"/>
          </p:nvPr>
        </p:nvSpPr>
        <p:spPr>
          <a:xfrm>
            <a:off x="989013" y="645896"/>
            <a:ext cx="10915650" cy="381484"/>
          </a:xfrm>
        </p:spPr>
        <p:txBody>
          <a:bodyPr/>
          <a:lstStyle>
            <a:lvl1pPr>
              <a:defRPr sz="2400"/>
            </a:lvl1pPr>
          </a:lstStyle>
          <a:p>
            <a:r>
              <a:rPr lang="en-US"/>
              <a:t>Click to edit Master title style</a:t>
            </a:r>
            <a:endParaRPr lang="de-DE"/>
          </a:p>
        </p:txBody>
      </p:sp>
      <p:sp>
        <p:nvSpPr>
          <p:cNvPr id="3" name="Footer Placeholder 2">
            <a:extLst>
              <a:ext uri="{FF2B5EF4-FFF2-40B4-BE49-F238E27FC236}">
                <a16:creationId xmlns:a16="http://schemas.microsoft.com/office/drawing/2014/main" id="{F9ED7958-340B-45BF-8F42-4D74A692624C}"/>
              </a:ext>
            </a:extLst>
          </p:cNvPr>
          <p:cNvSpPr>
            <a:spLocks noGrp="1"/>
          </p:cNvSpPr>
          <p:nvPr>
            <p:ph type="ftr" sz="quarter" idx="10"/>
          </p:nvPr>
        </p:nvSpPr>
        <p:spPr/>
        <p:txBody>
          <a:bodyPr/>
          <a:lstStyle/>
          <a:p>
            <a:r>
              <a:rPr lang="en-US"/>
              <a:t>Basics of Analysis of Algorithm  |  © SmartCliff  |  Internal  |  Version 1.0  </a:t>
            </a:r>
          </a:p>
        </p:txBody>
      </p:sp>
      <p:sp>
        <p:nvSpPr>
          <p:cNvPr id="4" name="Slide Number Placeholder 3">
            <a:extLst>
              <a:ext uri="{FF2B5EF4-FFF2-40B4-BE49-F238E27FC236}">
                <a16:creationId xmlns:a16="http://schemas.microsoft.com/office/drawing/2014/main" id="{F44D2834-41A4-4D66-96D8-D4E923C9DD38}"/>
              </a:ext>
            </a:extLst>
          </p:cNvPr>
          <p:cNvSpPr>
            <a:spLocks noGrp="1"/>
          </p:cNvSpPr>
          <p:nvPr>
            <p:ph type="sldNum" sz="quarter" idx="11"/>
          </p:nvPr>
        </p:nvSpPr>
        <p:spPr/>
        <p:txBody>
          <a:bodyPr/>
          <a:lstStyle/>
          <a:p>
            <a:fld id="{64EFF315-FA4E-4084-ACCF-A94C350B883E}" type="slidenum">
              <a:rPr lang="en-US" smtClean="0"/>
              <a:pPr/>
              <a:t>‹#›</a:t>
            </a:fld>
            <a:endParaRPr lang="en-US"/>
          </a:p>
        </p:txBody>
      </p:sp>
      <p:sp>
        <p:nvSpPr>
          <p:cNvPr id="5" name="Textplatzhalter 4">
            <a:extLst>
              <a:ext uri="{FF2B5EF4-FFF2-40B4-BE49-F238E27FC236}">
                <a16:creationId xmlns:a16="http://schemas.microsoft.com/office/drawing/2014/main" id="{4F5CD764-8B09-4FA3-8416-ABA24B703DF7}"/>
              </a:ext>
            </a:extLst>
          </p:cNvPr>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7" name="Table Placeholder 6">
            <a:extLst>
              <a:ext uri="{FF2B5EF4-FFF2-40B4-BE49-F238E27FC236}">
                <a16:creationId xmlns:a16="http://schemas.microsoft.com/office/drawing/2014/main" id="{0BE761BF-FFA9-468C-925A-7C826D80DF28}"/>
              </a:ext>
            </a:extLst>
          </p:cNvPr>
          <p:cNvSpPr>
            <a:spLocks noGrp="1"/>
          </p:cNvSpPr>
          <p:nvPr>
            <p:ph type="tbl" sz="quarter" idx="15"/>
          </p:nvPr>
        </p:nvSpPr>
        <p:spPr>
          <a:xfrm>
            <a:off x="982663" y="1449388"/>
            <a:ext cx="10922000" cy="4572000"/>
          </a:xfrm>
        </p:spPr>
        <p:txBody>
          <a:bodyPr/>
          <a:lstStyle/>
          <a:p>
            <a:r>
              <a:rPr lang="en-US"/>
              <a:t>Click icon to add table</a:t>
            </a:r>
            <a:endParaRPr lang="de-DE"/>
          </a:p>
        </p:txBody>
      </p:sp>
    </p:spTree>
    <p:extLst>
      <p:ext uri="{BB962C8B-B14F-4D97-AF65-F5344CB8AC3E}">
        <p14:creationId xmlns:p14="http://schemas.microsoft.com/office/powerpoint/2010/main" val="484288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9" name="Titelplatzhalter 1">
            <a:extLst>
              <a:ext uri="{FF2B5EF4-FFF2-40B4-BE49-F238E27FC236}">
                <a16:creationId xmlns:a16="http://schemas.microsoft.com/office/drawing/2014/main" id="{21E8B4DA-85BA-4264-B448-2E1258C05F43}"/>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p>
        </p:txBody>
      </p:sp>
    </p:spTree>
    <p:extLst>
      <p:ext uri="{BB962C8B-B14F-4D97-AF65-F5344CB8AC3E}">
        <p14:creationId xmlns:p14="http://schemas.microsoft.com/office/powerpoint/2010/main" val="397129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_Only_Headline_White">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9" name="Titelplatzhalter 1">
            <a:extLst>
              <a:ext uri="{FF2B5EF4-FFF2-40B4-BE49-F238E27FC236}">
                <a16:creationId xmlns:a16="http://schemas.microsoft.com/office/drawing/2014/main" id="{21E8B4DA-85BA-4264-B448-2E1258C05F43}"/>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p>
        </p:txBody>
      </p:sp>
      <p:graphicFrame>
        <p:nvGraphicFramePr>
          <p:cNvPr id="2" name="Table 2">
            <a:extLst>
              <a:ext uri="{FF2B5EF4-FFF2-40B4-BE49-F238E27FC236}">
                <a16:creationId xmlns:a16="http://schemas.microsoft.com/office/drawing/2014/main" id="{61077E46-F0BB-4110-99FE-87E6A7154464}"/>
              </a:ext>
            </a:extLst>
          </p:cNvPr>
          <p:cNvGraphicFramePr>
            <a:graphicFrameLocks noGrp="1"/>
          </p:cNvGraphicFramePr>
          <p:nvPr userDrawn="1">
            <p:extLst>
              <p:ext uri="{D42A27DB-BD31-4B8C-83A1-F6EECF244321}">
                <p14:modId xmlns:p14="http://schemas.microsoft.com/office/powerpoint/2010/main" val="3749219614"/>
              </p:ext>
            </p:extLst>
          </p:nvPr>
        </p:nvGraphicFramePr>
        <p:xfrm>
          <a:off x="982661" y="1691216"/>
          <a:ext cx="10928752" cy="3520864"/>
        </p:xfrm>
        <a:graphic>
          <a:graphicData uri="http://schemas.openxmlformats.org/drawingml/2006/table">
            <a:tbl>
              <a:tblPr firstRow="1" bandRow="1">
                <a:tableStyleId>{6E25E649-3F16-4E02-A733-19D2CDBF48F0}</a:tableStyleId>
              </a:tblPr>
              <a:tblGrid>
                <a:gridCol w="5464376">
                  <a:extLst>
                    <a:ext uri="{9D8B030D-6E8A-4147-A177-3AD203B41FA5}">
                      <a16:colId xmlns:a16="http://schemas.microsoft.com/office/drawing/2014/main" val="1595903310"/>
                    </a:ext>
                  </a:extLst>
                </a:gridCol>
                <a:gridCol w="5464376">
                  <a:extLst>
                    <a:ext uri="{9D8B030D-6E8A-4147-A177-3AD203B41FA5}">
                      <a16:colId xmlns:a16="http://schemas.microsoft.com/office/drawing/2014/main" val="1459721838"/>
                    </a:ext>
                  </a:extLst>
                </a:gridCol>
              </a:tblGrid>
              <a:tr h="440108">
                <a:tc>
                  <a:txBody>
                    <a:bodyPr/>
                    <a:lstStyle/>
                    <a:p>
                      <a:pPr algn="ctr"/>
                      <a:r>
                        <a:rPr lang="en-US"/>
                        <a:t>Type 1</a:t>
                      </a:r>
                    </a:p>
                  </a:txBody>
                  <a:tcPr/>
                </a:tc>
                <a:tc>
                  <a:txBody>
                    <a:bodyPr/>
                    <a:lstStyle/>
                    <a:p>
                      <a:pPr algn="ctr"/>
                      <a:r>
                        <a:rPr lang="en-US"/>
                        <a:t>Type 2</a:t>
                      </a:r>
                    </a:p>
                  </a:txBody>
                  <a:tcPr/>
                </a:tc>
                <a:extLst>
                  <a:ext uri="{0D108BD9-81ED-4DB2-BD59-A6C34878D82A}">
                    <a16:rowId xmlns:a16="http://schemas.microsoft.com/office/drawing/2014/main" val="1397152225"/>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657426369"/>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1799628386"/>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186943420"/>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494023143"/>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4022390784"/>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3063655599"/>
                  </a:ext>
                </a:extLst>
              </a:tr>
              <a:tr h="440108">
                <a:tc>
                  <a:txBody>
                    <a:bodyPr/>
                    <a:lstStyle/>
                    <a:p>
                      <a:endParaRPr lang="en-US"/>
                    </a:p>
                  </a:txBody>
                  <a:tcPr/>
                </a:tc>
                <a:tc>
                  <a:txBody>
                    <a:bodyPr/>
                    <a:lstStyle/>
                    <a:p>
                      <a:endParaRPr lang="en-US"/>
                    </a:p>
                  </a:txBody>
                  <a:tcPr/>
                </a:tc>
                <a:extLst>
                  <a:ext uri="{0D108BD9-81ED-4DB2-BD59-A6C34878D82A}">
                    <a16:rowId xmlns:a16="http://schemas.microsoft.com/office/drawing/2014/main" val="605875618"/>
                  </a:ext>
                </a:extLst>
              </a:tr>
            </a:tbl>
          </a:graphicData>
        </a:graphic>
      </p:graphicFrame>
    </p:spTree>
    <p:extLst>
      <p:ext uri="{BB962C8B-B14F-4D97-AF65-F5344CB8AC3E}">
        <p14:creationId xmlns:p14="http://schemas.microsoft.com/office/powerpoint/2010/main" val="125219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lumMod val="50000"/>
          </a:schemeClr>
        </a:solidFill>
        <a:effectLst/>
      </p:bgPr>
    </p:bg>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9297410" cy="371475"/>
          </a:xfrm>
        </p:spPr>
        <p:txBody>
          <a:bodyPr/>
          <a:lstStyle>
            <a:lvl1pPr>
              <a:defRPr>
                <a:solidFill>
                  <a:schemeClr val="bg1"/>
                </a:solidFill>
              </a:defRPr>
            </a:lvl1pPr>
          </a:lstStyle>
          <a:p>
            <a:pPr lvl="0"/>
            <a:r>
              <a:rPr lang="en-US"/>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Basics of Analysis of Algorithm  |  © SmartCliff  |  Internal  |  Version 1.0  </a:t>
            </a:r>
          </a:p>
        </p:txBody>
      </p:sp>
      <p:sp>
        <p:nvSpPr>
          <p:cNvPr id="10" name="Titelplatzhalter 1">
            <a:extLst>
              <a:ext uri="{FF2B5EF4-FFF2-40B4-BE49-F238E27FC236}">
                <a16:creationId xmlns:a16="http://schemas.microsoft.com/office/drawing/2014/main" id="{6A95F389-AE48-4F32-9F35-395BF54E3327}"/>
              </a:ext>
            </a:extLst>
          </p:cNvPr>
          <p:cNvSpPr>
            <a:spLocks noGrp="1"/>
          </p:cNvSpPr>
          <p:nvPr>
            <p:ph type="title"/>
          </p:nvPr>
        </p:nvSpPr>
        <p:spPr>
          <a:xfrm>
            <a:off x="989013" y="645896"/>
            <a:ext cx="9297410" cy="381484"/>
          </a:xfrm>
          <a:prstGeom prst="rect">
            <a:avLst/>
          </a:prstGeom>
        </p:spPr>
        <p:txBody>
          <a:bodyPr vert="horz" lIns="0" tIns="0" rIns="0" bIns="0" rtlCol="0" anchor="t">
            <a:noAutofit/>
          </a:bodyPr>
          <a:lstStyle>
            <a:lvl1pPr>
              <a:defRPr sz="2400">
                <a:solidFill>
                  <a:schemeClr val="bg1"/>
                </a:solidFill>
              </a:defRPr>
            </a:lvl1pPr>
          </a:lstStyle>
          <a:p>
            <a:r>
              <a:rPr lang="en-US"/>
              <a:t>Click to edit Master title style</a:t>
            </a:r>
          </a:p>
        </p:txBody>
      </p:sp>
      <p:pic>
        <p:nvPicPr>
          <p:cNvPr id="11" name="Picture 10" descr="Logo&#10;&#10;Description automatically generated">
            <a:extLst>
              <a:ext uri="{FF2B5EF4-FFF2-40B4-BE49-F238E27FC236}">
                <a16:creationId xmlns:a16="http://schemas.microsoft.com/office/drawing/2014/main" id="{39C1585F-416F-465A-A0F6-C3BC560929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59044" y="-103367"/>
            <a:ext cx="1452659" cy="726330"/>
          </a:xfrm>
          <a:prstGeom prst="rect">
            <a:avLst/>
          </a:prstGeom>
        </p:spPr>
      </p:pic>
    </p:spTree>
    <p:extLst>
      <p:ext uri="{BB962C8B-B14F-4D97-AF65-F5344CB8AC3E}">
        <p14:creationId xmlns:p14="http://schemas.microsoft.com/office/powerpoint/2010/main" val="1789636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6537959" y="851405"/>
            <a:ext cx="5373453" cy="988500"/>
          </a:xfrm>
        </p:spPr>
        <p:txBody>
          <a:bodyPr/>
          <a:lstStyle>
            <a:lvl1pPr>
              <a:defRPr sz="2400"/>
            </a:lvl1pPr>
          </a:lstStyle>
          <a:p>
            <a:r>
              <a:rPr lang="en-US"/>
              <a:t>Title, 24pt,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6537959" y="2419351"/>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145367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12" name="Bildplatzhalter 6"/>
          <p:cNvSpPr>
            <a:spLocks noGrp="1"/>
          </p:cNvSpPr>
          <p:nvPr>
            <p:ph type="pic" sz="quarter" idx="15" hasCustomPrompt="1"/>
          </p:nvPr>
        </p:nvSpPr>
        <p:spPr>
          <a:xfrm>
            <a:off x="982662" y="944563"/>
            <a:ext cx="4709477" cy="5081255"/>
          </a:xfrm>
          <a:pattFill prst="pct5">
            <a:fgClr>
              <a:schemeClr val="accent1"/>
            </a:fgClr>
            <a:bgClr>
              <a:schemeClr val="bg1"/>
            </a:bgClr>
          </a:pattFill>
        </p:spPr>
        <p:txBody>
          <a:bodyPr anchor="ctr"/>
          <a:lstStyle>
            <a:lvl1pPr algn="ctr">
              <a:defRPr sz="3600"/>
            </a:lvl1pPr>
          </a:lstStyle>
          <a:p>
            <a:r>
              <a:rPr lang="en-US"/>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5" name="Titel 1"/>
          <p:cNvSpPr>
            <a:spLocks noGrp="1"/>
          </p:cNvSpPr>
          <p:nvPr>
            <p:ph type="title" hasCustomPrompt="1"/>
          </p:nvPr>
        </p:nvSpPr>
        <p:spPr>
          <a:xfrm>
            <a:off x="6537959" y="854000"/>
            <a:ext cx="5373453" cy="988500"/>
          </a:xfrm>
        </p:spPr>
        <p:txBody>
          <a:bodyPr/>
          <a:lstStyle>
            <a:lvl1pPr>
              <a:defRPr sz="2400"/>
            </a:lvl1pPr>
          </a:lstStyle>
          <a:p>
            <a:r>
              <a:rPr lang="en-US"/>
              <a:t>Title, 24pt, bold,</a:t>
            </a:r>
            <a:br>
              <a:rPr lang="en-US"/>
            </a:br>
            <a:r>
              <a:rPr lang="en-US"/>
              <a:t>max. 2 lines</a:t>
            </a:r>
          </a:p>
        </p:txBody>
      </p:sp>
      <p:sp>
        <p:nvSpPr>
          <p:cNvPr id="16" name="Textplatzhalter 7"/>
          <p:cNvSpPr>
            <a:spLocks noGrp="1"/>
          </p:cNvSpPr>
          <p:nvPr>
            <p:ph type="body" sz="quarter" idx="13" hasCustomPrompt="1"/>
          </p:nvPr>
        </p:nvSpPr>
        <p:spPr>
          <a:xfrm>
            <a:off x="6537959" y="2419200"/>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786600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2663" y="862371"/>
            <a:ext cx="4526597" cy="988500"/>
          </a:xfrm>
        </p:spPr>
        <p:txBody>
          <a:bodyPr/>
          <a:lstStyle>
            <a:lvl1pPr>
              <a:defRPr sz="2400"/>
            </a:lvl1pPr>
          </a:lstStyle>
          <a:p>
            <a:r>
              <a:rPr lang="en-US"/>
              <a:t>Title, 24pt,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2663" y="2403387"/>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Bildplatzhalter 6"/>
          <p:cNvSpPr>
            <a:spLocks noGrp="1"/>
          </p:cNvSpPr>
          <p:nvPr>
            <p:ph type="pic" sz="quarter" idx="15" hasCustomPrompt="1"/>
          </p:nvPr>
        </p:nvSpPr>
        <p:spPr>
          <a:xfrm>
            <a:off x="6400799" y="944563"/>
            <a:ext cx="5503863" cy="3581586"/>
          </a:xfrm>
          <a:pattFill prst="pct5">
            <a:fgClr>
              <a:schemeClr val="accent1"/>
            </a:fgClr>
            <a:bgClr>
              <a:schemeClr val="bg1"/>
            </a:bgClr>
          </a:pattFill>
        </p:spPr>
        <p:txBody>
          <a:bodyPr anchor="ctr"/>
          <a:lstStyle>
            <a:lvl1pPr algn="ctr">
              <a:defRPr sz="3600"/>
            </a:lvl1pPr>
          </a:lstStyle>
          <a:p>
            <a:r>
              <a:rPr lang="en-US"/>
              <a:t>Picture</a:t>
            </a:r>
          </a:p>
        </p:txBody>
      </p:sp>
      <p:sp>
        <p:nvSpPr>
          <p:cNvPr id="13" name="Textplatzhalter 7"/>
          <p:cNvSpPr>
            <a:spLocks noGrp="1"/>
          </p:cNvSpPr>
          <p:nvPr>
            <p:ph type="body" sz="quarter" idx="16" hasCustomPrompt="1"/>
          </p:nvPr>
        </p:nvSpPr>
        <p:spPr>
          <a:xfrm>
            <a:off x="6400799" y="4738283"/>
            <a:ext cx="5503864" cy="1267142"/>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888262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11" name="Diagrammplatzhalter 10"/>
          <p:cNvSpPr>
            <a:spLocks noGrp="1"/>
          </p:cNvSpPr>
          <p:nvPr>
            <p:ph type="chart" sz="quarter" idx="14"/>
          </p:nvPr>
        </p:nvSpPr>
        <p:spPr>
          <a:xfrm>
            <a:off x="6400800" y="938164"/>
            <a:ext cx="5503863" cy="5067261"/>
          </a:xfrm>
          <a:pattFill prst="ltUpDiag">
            <a:fgClr>
              <a:schemeClr val="accent1"/>
            </a:fgClr>
            <a:bgClr>
              <a:schemeClr val="bg1"/>
            </a:bgClr>
          </a:pattFill>
        </p:spPr>
        <p:txBody>
          <a:bodyPr anchor="ctr"/>
          <a:lstStyle>
            <a:lvl1pPr algn="ctr">
              <a:defRPr sz="3600"/>
            </a:lvl1pPr>
          </a:lstStyle>
          <a:p>
            <a:r>
              <a:rPr lang="en-US"/>
              <a:t>Click icon to add chart</a:t>
            </a:r>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10" name="Titel 1">
            <a:extLst>
              <a:ext uri="{FF2B5EF4-FFF2-40B4-BE49-F238E27FC236}">
                <a16:creationId xmlns:a16="http://schemas.microsoft.com/office/drawing/2014/main" id="{4C2EEA5B-B8B4-4E8B-AC97-B3CA0875085A}"/>
              </a:ext>
            </a:extLst>
          </p:cNvPr>
          <p:cNvSpPr>
            <a:spLocks noGrp="1"/>
          </p:cNvSpPr>
          <p:nvPr>
            <p:ph type="title" hasCustomPrompt="1"/>
          </p:nvPr>
        </p:nvSpPr>
        <p:spPr>
          <a:xfrm>
            <a:off x="982663" y="862371"/>
            <a:ext cx="4526597" cy="988500"/>
          </a:xfrm>
        </p:spPr>
        <p:txBody>
          <a:bodyPr/>
          <a:lstStyle>
            <a:lvl1pPr>
              <a:defRPr sz="2400"/>
            </a:lvl1pPr>
          </a:lstStyle>
          <a:p>
            <a:r>
              <a:rPr lang="en-US"/>
              <a:t>Title, 24pt, bold,</a:t>
            </a:r>
            <a:br>
              <a:rPr lang="en-US"/>
            </a:br>
            <a:r>
              <a:rPr lang="en-US"/>
              <a:t>max. 2 lines</a:t>
            </a:r>
          </a:p>
        </p:txBody>
      </p:sp>
      <p:sp>
        <p:nvSpPr>
          <p:cNvPr id="15" name="Textplatzhalter 7">
            <a:extLst>
              <a:ext uri="{FF2B5EF4-FFF2-40B4-BE49-F238E27FC236}">
                <a16:creationId xmlns:a16="http://schemas.microsoft.com/office/drawing/2014/main" id="{29FD0944-B50E-40DE-A117-8A579BBB0302}"/>
              </a:ext>
            </a:extLst>
          </p:cNvPr>
          <p:cNvSpPr>
            <a:spLocks noGrp="1"/>
          </p:cNvSpPr>
          <p:nvPr>
            <p:ph type="body" sz="quarter" idx="13" hasCustomPrompt="1"/>
          </p:nvPr>
        </p:nvSpPr>
        <p:spPr>
          <a:xfrm>
            <a:off x="982663" y="2403387"/>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Tree>
    <p:extLst>
      <p:ext uri="{BB962C8B-B14F-4D97-AF65-F5344CB8AC3E}">
        <p14:creationId xmlns:p14="http://schemas.microsoft.com/office/powerpoint/2010/main" val="2748719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4161000" y="851405"/>
            <a:ext cx="7749352" cy="988500"/>
          </a:xfrm>
        </p:spPr>
        <p:txBody>
          <a:bodyPr/>
          <a:lstStyle>
            <a:lvl1pPr>
              <a:defRPr sz="2400"/>
            </a:lvl1pPr>
          </a:lstStyle>
          <a:p>
            <a:r>
              <a:rPr lang="en-US"/>
              <a:t>Title, 24pt,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403476"/>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403476"/>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233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8" name="Text Placeholder 5">
            <a:extLst>
              <a:ext uri="{FF2B5EF4-FFF2-40B4-BE49-F238E27FC236}">
                <a16:creationId xmlns:a16="http://schemas.microsoft.com/office/drawing/2014/main" id="{B13D6958-4274-44BC-85D6-76026FBDA534}"/>
              </a:ext>
            </a:extLst>
          </p:cNvPr>
          <p:cNvSpPr>
            <a:spLocks noGrp="1"/>
          </p:cNvSpPr>
          <p:nvPr>
            <p:ph type="body" sz="quarter" idx="11" hasCustomPrompt="1"/>
          </p:nvPr>
        </p:nvSpPr>
        <p:spPr>
          <a:xfrm>
            <a:off x="4360844" y="3933773"/>
            <a:ext cx="7543819" cy="219117"/>
          </a:xfrm>
        </p:spPr>
        <p:txBody>
          <a:bodyPr/>
          <a:lstStyle>
            <a:lvl1pPr>
              <a:spcBef>
                <a:spcPts val="0"/>
              </a:spcBef>
              <a:defRPr sz="1400" b="0" cap="all" baseline="0">
                <a:solidFill>
                  <a:schemeClr val="bg1"/>
                </a:solidFill>
              </a:defRPr>
            </a:lvl1pPr>
          </a:lstStyle>
          <a:p>
            <a:pPr lvl="0"/>
            <a:r>
              <a:rPr lang="en-US"/>
              <a:t>Date, 14PT, Black, capital letters</a:t>
            </a:r>
            <a:endParaRPr lang="de-DE"/>
          </a:p>
        </p:txBody>
      </p:sp>
      <p:pic>
        <p:nvPicPr>
          <p:cNvPr id="14" name="Picture 2">
            <a:extLst>
              <a:ext uri="{FF2B5EF4-FFF2-40B4-BE49-F238E27FC236}">
                <a16:creationId xmlns:a16="http://schemas.microsoft.com/office/drawing/2014/main" id="{335D2655-22EA-4123-8D48-15D510EBC03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1094" y="-92364"/>
            <a:ext cx="1497739" cy="74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7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a:t>Picture</a:t>
            </a:r>
          </a:p>
        </p:txBody>
      </p:sp>
      <p:sp>
        <p:nvSpPr>
          <p:cNvPr id="2" name="Titel 1"/>
          <p:cNvSpPr>
            <a:spLocks noGrp="1"/>
          </p:cNvSpPr>
          <p:nvPr>
            <p:ph type="title" hasCustomPrompt="1"/>
          </p:nvPr>
        </p:nvSpPr>
        <p:spPr>
          <a:xfrm>
            <a:off x="4161000" y="855047"/>
            <a:ext cx="7749352" cy="988500"/>
          </a:xfrm>
        </p:spPr>
        <p:txBody>
          <a:bodyPr/>
          <a:lstStyle>
            <a:lvl1pPr>
              <a:defRPr sz="2400"/>
            </a:lvl1pPr>
          </a:lstStyle>
          <a:p>
            <a:r>
              <a:rPr lang="en-US"/>
              <a:t>Title, 24pt,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406650"/>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406650"/>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Textplatzhalter 7"/>
          <p:cNvSpPr>
            <a:spLocks noGrp="1"/>
          </p:cNvSpPr>
          <p:nvPr>
            <p:ph type="body" sz="quarter" idx="16" hasCustomPrompt="1"/>
          </p:nvPr>
        </p:nvSpPr>
        <p:spPr>
          <a:xfrm>
            <a:off x="4161000" y="4349513"/>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3" name="Textplatzhalter 7"/>
          <p:cNvSpPr>
            <a:spLocks noGrp="1"/>
          </p:cNvSpPr>
          <p:nvPr>
            <p:ph type="body" sz="quarter" idx="17" hasCustomPrompt="1"/>
          </p:nvPr>
        </p:nvSpPr>
        <p:spPr>
          <a:xfrm>
            <a:off x="8184352" y="4349513"/>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3438865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solidFill>
            <a:srgbClr val="512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a:p>
        </p:txBody>
      </p:sp>
      <p:sp>
        <p:nvSpPr>
          <p:cNvPr id="2" name="Titel 1"/>
          <p:cNvSpPr>
            <a:spLocks noGrp="1"/>
          </p:cNvSpPr>
          <p:nvPr>
            <p:ph type="title" hasCustomPrompt="1"/>
          </p:nvPr>
        </p:nvSpPr>
        <p:spPr>
          <a:xfrm>
            <a:off x="989014" y="883270"/>
            <a:ext cx="5317200" cy="988500"/>
          </a:xfrm>
        </p:spPr>
        <p:txBody>
          <a:bodyPr/>
          <a:lstStyle>
            <a:lvl1pPr>
              <a:defRPr sz="2400"/>
            </a:lvl1pPr>
          </a:lstStyle>
          <a:p>
            <a:r>
              <a:rPr lang="en-US"/>
              <a:t>Title, 24pt,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9013" y="2262958"/>
            <a:ext cx="53172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a:t>Chapter title</a:t>
            </a:r>
          </a:p>
        </p:txBody>
      </p:sp>
      <p:sp>
        <p:nvSpPr>
          <p:cNvPr id="17" name="Textplatzhalter 7"/>
          <p:cNvSpPr>
            <a:spLocks noGrp="1"/>
          </p:cNvSpPr>
          <p:nvPr>
            <p:ph type="body" sz="quarter" idx="15" hasCustomPrompt="1"/>
          </p:nvPr>
        </p:nvSpPr>
        <p:spPr bwMode="ltGray">
          <a:xfrm>
            <a:off x="7400925" y="2262958"/>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pic>
        <p:nvPicPr>
          <p:cNvPr id="12" name="Picture 2">
            <a:extLst>
              <a:ext uri="{FF2B5EF4-FFF2-40B4-BE49-F238E27FC236}">
                <a16:creationId xmlns:a16="http://schemas.microsoft.com/office/drawing/2014/main" id="{FD99E03F-33C2-4F9A-97EB-0FEA46149CF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1094" y="-92364"/>
            <a:ext cx="1497739" cy="74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312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_Quot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29D1A97-4450-4012-9ADB-C3F6F5FF22B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descr="Mountain reflected in lake">
            <a:extLst>
              <a:ext uri="{FF2B5EF4-FFF2-40B4-BE49-F238E27FC236}">
                <a16:creationId xmlns:a16="http://schemas.microsoft.com/office/drawing/2014/main" id="{3329C5DF-E9EB-4954-81F6-2885658A7065}"/>
              </a:ext>
            </a:extLst>
          </p:cNvPr>
          <p:cNvPicPr>
            <a:picLocks noChangeAspect="1"/>
          </p:cNvPicPr>
          <p:nvPr userDrawn="1"/>
        </p:nvPicPr>
        <p:blipFill rotWithShape="1">
          <a:blip r:embed="rId2">
            <a:duotone>
              <a:schemeClr val="accent6">
                <a:shade val="45000"/>
                <a:satMod val="135000"/>
              </a:schemeClr>
              <a:prstClr val="white"/>
            </a:duotone>
          </a:blip>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tx1"/>
                </a:solidFill>
              </a:defRPr>
            </a:lvl1pPr>
          </a:lstStyle>
          <a:p>
            <a:r>
              <a:rPr lang="en-US"/>
              <a:t>Quote, 42pt, bold</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2578660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_Statem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6F2BA4-369F-470F-8C65-3E1CEB7A185C}"/>
              </a:ext>
            </a:extLst>
          </p:cNvPr>
          <p:cNvSpPr/>
          <p:nvPr userDrawn="1"/>
        </p:nvSpPr>
        <p:spPr>
          <a:xfrm>
            <a:off x="0" y="0"/>
            <a:ext cx="12192000"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descr="Mountain reflected in lake">
            <a:extLst>
              <a:ext uri="{FF2B5EF4-FFF2-40B4-BE49-F238E27FC236}">
                <a16:creationId xmlns:a16="http://schemas.microsoft.com/office/drawing/2014/main" id="{44005239-5E35-40FA-AD97-25E05F3D8C70}"/>
              </a:ext>
            </a:extLst>
          </p:cNvPr>
          <p:cNvPicPr>
            <a:picLocks noChangeAspect="1"/>
          </p:cNvPicPr>
          <p:nvPr userDrawn="1"/>
        </p:nvPicPr>
        <p:blipFill rotWithShape="1">
          <a:blip r:embed="rId2">
            <a:duotone>
              <a:prstClr val="black"/>
              <a:schemeClr val="accent1">
                <a:tint val="45000"/>
                <a:satMod val="400000"/>
              </a:schemeClr>
            </a:duotone>
          </a:blip>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a:solidFill>
            <a:srgbClr val="92D050"/>
          </a:solidFill>
        </p:spPr>
      </p:pic>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a:t>Statement, 24pt, bold</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tx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a:t>Flowing text level, 11 </a:t>
            </a:r>
            <a:r>
              <a:rPr lang="en-GB" noProof="0" err="1"/>
              <a:t>pt</a:t>
            </a:r>
            <a:endParaRPr lang="en-GB" noProof="0"/>
          </a:p>
        </p:txBody>
      </p:sp>
    </p:spTree>
    <p:extLst>
      <p:ext uri="{BB962C8B-B14F-4D97-AF65-F5344CB8AC3E}">
        <p14:creationId xmlns:p14="http://schemas.microsoft.com/office/powerpoint/2010/main" val="3851247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slide_Black">
    <p:bg>
      <p:bgPr>
        <a:solidFill>
          <a:schemeClr val="bg1"/>
        </a:solidFill>
        <a:effectLst/>
      </p:bgPr>
    </p:bg>
    <p:spTree>
      <p:nvGrpSpPr>
        <p:cNvPr id="1" name=""/>
        <p:cNvGrpSpPr/>
        <p:nvPr/>
      </p:nvGrpSpPr>
      <p:grpSpPr>
        <a:xfrm>
          <a:off x="0" y="0"/>
          <a:ext cx="0" cy="0"/>
          <a:chOff x="0" y="0"/>
          <a:chExt cx="0" cy="0"/>
        </a:xfrm>
      </p:grpSpPr>
      <p:pic>
        <p:nvPicPr>
          <p:cNvPr id="8" name="Picture 7" descr="Mountain reflected in lake">
            <a:extLst>
              <a:ext uri="{FF2B5EF4-FFF2-40B4-BE49-F238E27FC236}">
                <a16:creationId xmlns:a16="http://schemas.microsoft.com/office/drawing/2014/main" id="{E1E14815-AC8D-4269-8F40-0BCDA23ED9D1}"/>
              </a:ext>
            </a:extLst>
          </p:cNvPr>
          <p:cNvPicPr>
            <a:picLocks noChangeAspect="1"/>
          </p:cNvPicPr>
          <p:nvPr userDrawn="1"/>
        </p:nvPicPr>
        <p:blipFill rotWithShape="1">
          <a:blip r:embed="rId2"/>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Tree>
    <p:extLst>
      <p:ext uri="{BB962C8B-B14F-4D97-AF65-F5344CB8AC3E}">
        <p14:creationId xmlns:p14="http://schemas.microsoft.com/office/powerpoint/2010/main" val="835511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slide_White">
    <p:bg>
      <p:bgPr>
        <a:solidFill>
          <a:schemeClr val="bg1"/>
        </a:solidFill>
        <a:effectLst/>
      </p:bgPr>
    </p:bg>
    <p:spTree>
      <p:nvGrpSpPr>
        <p:cNvPr id="1" name=""/>
        <p:cNvGrpSpPr/>
        <p:nvPr/>
      </p:nvGrpSpPr>
      <p:grpSpPr>
        <a:xfrm>
          <a:off x="0" y="0"/>
          <a:ext cx="0" cy="0"/>
          <a:chOff x="0" y="0"/>
          <a:chExt cx="0" cy="0"/>
        </a:xfrm>
      </p:grpSpPr>
      <p:pic>
        <p:nvPicPr>
          <p:cNvPr id="6" name="Picture 5" descr="Mountain reflected in lake">
            <a:extLst>
              <a:ext uri="{FF2B5EF4-FFF2-40B4-BE49-F238E27FC236}">
                <a16:creationId xmlns:a16="http://schemas.microsoft.com/office/drawing/2014/main" id="{8F284E6E-3CE6-4C6C-9FB7-E3EC8AC5A2AD}"/>
              </a:ext>
            </a:extLst>
          </p:cNvPr>
          <p:cNvPicPr>
            <a:picLocks noChangeAspect="1"/>
          </p:cNvPicPr>
          <p:nvPr userDrawn="1"/>
        </p:nvPicPr>
        <p:blipFill rotWithShape="1">
          <a:blip r:embed="rId2">
            <a:alphaModFix/>
            <a:duotone>
              <a:prstClr val="black"/>
              <a:schemeClr val="accent1">
                <a:tint val="45000"/>
                <a:satMod val="400000"/>
              </a:schemeClr>
            </a:duotone>
          </a:blip>
          <a:srcRect t="4681" r="-2" b="11077"/>
          <a:stretch/>
        </p:blipFill>
        <p:spPr>
          <a:xfrm>
            <a:off x="7711" y="6707"/>
            <a:ext cx="12184289" cy="6851293"/>
          </a:xfrm>
          <a:prstGeom prst="rect">
            <a:avLst/>
          </a:prstGeom>
        </p:spPr>
      </p:pic>
      <p:sp>
        <p:nvSpPr>
          <p:cNvPr id="9" name="TextBox 8">
            <a:extLst>
              <a:ext uri="{FF2B5EF4-FFF2-40B4-BE49-F238E27FC236}">
                <a16:creationId xmlns:a16="http://schemas.microsoft.com/office/drawing/2014/main" id="{2CB44CE7-0934-4B49-92BB-4823E62E559C}"/>
              </a:ext>
            </a:extLst>
          </p:cNvPr>
          <p:cNvSpPr txBox="1"/>
          <p:nvPr userDrawn="1"/>
        </p:nvSpPr>
        <p:spPr>
          <a:xfrm>
            <a:off x="2668100" y="630517"/>
            <a:ext cx="6836031" cy="769441"/>
          </a:xfrm>
          <a:prstGeom prst="rect">
            <a:avLst/>
          </a:prstGeom>
          <a:noFill/>
        </p:spPr>
        <p:txBody>
          <a:bodyPr wrap="square" rtlCol="0">
            <a:spAutoFit/>
          </a:bodyPr>
          <a:lstStyle/>
          <a:p>
            <a:pPr algn="ctr"/>
            <a:r>
              <a:rPr lang="en-US" sz="4400" cap="all">
                <a:solidFill>
                  <a:schemeClr val="bg1"/>
                </a:solidFill>
                <a:latin typeface="Segoe UI" panose="020B0502040204020203" pitchFamily="34" charset="0"/>
                <a:cs typeface="Segoe UI" panose="020B0502040204020203" pitchFamily="34" charset="0"/>
              </a:rPr>
              <a:t>THANK YOU</a:t>
            </a:r>
            <a:endParaRPr lang="en-US" sz="4400">
              <a:solidFill>
                <a:schemeClr val="bg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7CC50FEE-E671-40B7-9057-247823B47C3A}"/>
              </a:ext>
            </a:extLst>
          </p:cNvPr>
          <p:cNvSpPr/>
          <p:nvPr userDrawn="1"/>
        </p:nvSpPr>
        <p:spPr>
          <a:xfrm rot="2700000">
            <a:off x="6316135" y="5352159"/>
            <a:ext cx="230427" cy="230427"/>
          </a:xfrm>
          <a:prstGeom prst="rect">
            <a:avLst/>
          </a:prstGeom>
          <a:solidFill>
            <a:schemeClr val="accent1">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11" name="Straight Connector 10">
            <a:extLst>
              <a:ext uri="{FF2B5EF4-FFF2-40B4-BE49-F238E27FC236}">
                <a16:creationId xmlns:a16="http://schemas.microsoft.com/office/drawing/2014/main" id="{2FA14F09-6EE5-432F-8961-40F18B6CFC0C}"/>
              </a:ext>
            </a:extLst>
          </p:cNvPr>
          <p:cNvCxnSpPr/>
          <p:nvPr userDrawn="1"/>
        </p:nvCxnSpPr>
        <p:spPr>
          <a:xfrm flipH="1">
            <a:off x="4290571" y="5467372"/>
            <a:ext cx="1824221"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2F4357-38B7-4AAD-889A-3565C0394CED}"/>
              </a:ext>
            </a:extLst>
          </p:cNvPr>
          <p:cNvCxnSpPr/>
          <p:nvPr userDrawn="1"/>
        </p:nvCxnSpPr>
        <p:spPr>
          <a:xfrm flipH="1">
            <a:off x="6767673" y="5467372"/>
            <a:ext cx="174741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2E1CAC5B-B640-4066-B22C-E262E8CEE57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19542" y="6111948"/>
            <a:ext cx="1497739" cy="74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18" presetClass="entr" presetSubtype="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par>
                                <p:cTn id="18" presetID="18" presetClass="entr" presetSubtype="12"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95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Picture_left_2">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a:t>Picture</a:t>
            </a:r>
          </a:p>
        </p:txBody>
      </p:sp>
      <p:sp>
        <p:nvSpPr>
          <p:cNvPr id="7" name="Text Placeholder 5">
            <a:extLst>
              <a:ext uri="{FF2B5EF4-FFF2-40B4-BE49-F238E27FC236}">
                <a16:creationId xmlns:a16="http://schemas.microsoft.com/office/drawing/2014/main" id="{FEE5FD86-4C93-4534-8B40-492D99EE045A}"/>
              </a:ext>
            </a:extLst>
          </p:cNvPr>
          <p:cNvSpPr>
            <a:spLocks noGrp="1"/>
          </p:cNvSpPr>
          <p:nvPr>
            <p:ph type="body" sz="quarter" idx="13" hasCustomPrompt="1"/>
          </p:nvPr>
        </p:nvSpPr>
        <p:spPr>
          <a:xfrm>
            <a:off x="4360845" y="3934800"/>
            <a:ext cx="7543818" cy="219117"/>
          </a:xfrm>
        </p:spPr>
        <p:txBody>
          <a:bodyPr/>
          <a:lstStyle>
            <a:lvl1pPr>
              <a:spcBef>
                <a:spcPts val="0"/>
              </a:spcBef>
              <a:defRPr sz="1400" b="0" cap="all" baseline="0">
                <a:solidFill>
                  <a:schemeClr val="bg1"/>
                </a:solidFill>
              </a:defRPr>
            </a:lvl1pPr>
          </a:lstStyle>
          <a:p>
            <a:pPr lvl="0"/>
            <a:r>
              <a:rPr lang="en-US"/>
              <a:t>Date, 14PT, Black, capital letters</a:t>
            </a:r>
            <a:endParaRPr lang="de-DE"/>
          </a:p>
        </p:txBody>
      </p:sp>
      <p:pic>
        <p:nvPicPr>
          <p:cNvPr id="11" name="Picture 2">
            <a:extLst>
              <a:ext uri="{FF2B5EF4-FFF2-40B4-BE49-F238E27FC236}">
                <a16:creationId xmlns:a16="http://schemas.microsoft.com/office/drawing/2014/main" id="{A510BC0A-4648-4A4C-89F6-FA54E74678F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37593" y="0"/>
            <a:ext cx="1455558" cy="72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422911"/>
            <a:ext cx="10922000" cy="354330"/>
          </a:xfrm>
        </p:spPr>
        <p:txBody>
          <a:bodyPr/>
          <a:lstStyle>
            <a:lvl1pPr>
              <a:defRPr>
                <a:solidFill>
                  <a:schemeClr val="bg1"/>
                </a:solidFill>
              </a:defRPr>
            </a:lvl1pPr>
          </a:lstStyle>
          <a:p>
            <a:pPr lvl="0"/>
            <a:r>
              <a:rPr lang="en-US"/>
              <a:t>Chapter title</a:t>
            </a:r>
          </a:p>
        </p:txBody>
      </p:sp>
      <p:sp>
        <p:nvSpPr>
          <p:cNvPr id="7" name="Textplatzhalter 6"/>
          <p:cNvSpPr>
            <a:spLocks noGrp="1"/>
          </p:cNvSpPr>
          <p:nvPr>
            <p:ph type="body" sz="quarter" idx="11" hasCustomPrompt="1"/>
          </p:nvPr>
        </p:nvSpPr>
        <p:spPr>
          <a:xfrm>
            <a:off x="982663" y="1449389"/>
            <a:ext cx="10922000" cy="4572000"/>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a:t>Topic One</a:t>
            </a:r>
          </a:p>
          <a:p>
            <a:pPr lvl="2"/>
            <a:r>
              <a:rPr lang="en-US"/>
              <a:t>Topic Two</a:t>
            </a:r>
          </a:p>
          <a:p>
            <a:pPr lvl="2"/>
            <a:r>
              <a:rPr lang="en-US"/>
              <a:t>Topic Three</a:t>
            </a:r>
          </a:p>
          <a:p>
            <a:pPr lvl="2"/>
            <a:r>
              <a:rPr lang="en-US"/>
              <a:t>Topic Four</a:t>
            </a:r>
          </a:p>
          <a:p>
            <a:pPr lvl="2"/>
            <a:r>
              <a:rPr lang="en-US"/>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20160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white">
    <p:bg>
      <p:bgPr>
        <a:solidFill>
          <a:schemeClr val="bg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1"/>
                </a:solidFill>
              </a:defRPr>
            </a:lvl1pPr>
          </a:lstStyle>
          <a:p>
            <a:pPr lvl="0"/>
            <a:r>
              <a:rPr lang="en-US"/>
              <a:t>Chapter title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9" name="Text Placeholder 8">
            <a:extLst>
              <a:ext uri="{FF2B5EF4-FFF2-40B4-BE49-F238E27FC236}">
                <a16:creationId xmlns:a16="http://schemas.microsoft.com/office/drawing/2014/main" id="{D813D5FD-81A9-40A5-BD73-304893578168}"/>
              </a:ext>
            </a:extLst>
          </p:cNvPr>
          <p:cNvSpPr>
            <a:spLocks noGrp="1"/>
          </p:cNvSpPr>
          <p:nvPr>
            <p:ph type="body" sz="quarter" idx="14" hasCustomPrompt="1"/>
          </p:nvPr>
        </p:nvSpPr>
        <p:spPr>
          <a:xfrm>
            <a:off x="989013" y="1449389"/>
            <a:ext cx="10915650" cy="4572000"/>
          </a:xfrm>
        </p:spPr>
        <p:txBody>
          <a:bodyPr/>
          <a:lstStyle>
            <a:lvl1pPr marL="176213" indent="-176213">
              <a:buFont typeface="Arial" panose="020B0604020202020204" pitchFamily="34" charset="0"/>
              <a:buChar char="•"/>
              <a:defRPr sz="2000" b="0">
                <a:solidFill>
                  <a:schemeClr val="tx2"/>
                </a:solidFill>
              </a:defRPr>
            </a:lvl1pPr>
            <a:lvl2pPr marL="176213" indent="-176213">
              <a:buFont typeface="Arial" panose="020B0604020202020204" pitchFamily="34" charset="0"/>
              <a:buChar char="•"/>
              <a:defRPr sz="2000" b="0">
                <a:solidFill>
                  <a:schemeClr val="tx2"/>
                </a:solidFill>
              </a:defRPr>
            </a:lvl2pPr>
            <a:lvl3pPr marL="176213" indent="-176213">
              <a:buFont typeface="Arial" panose="020B0604020202020204" pitchFamily="34" charset="0"/>
              <a:buChar char="•"/>
              <a:defRPr sz="2000" b="0">
                <a:solidFill>
                  <a:schemeClr val="tx2"/>
                </a:solidFill>
              </a:defRPr>
            </a:lvl3pPr>
            <a:lvl4pPr marL="176213" indent="-176213">
              <a:buFont typeface="Arial" panose="020B0604020202020204" pitchFamily="34" charset="0"/>
              <a:buChar char="•"/>
              <a:defRPr sz="2000" b="0">
                <a:solidFill>
                  <a:schemeClr val="tx2"/>
                </a:solidFill>
              </a:defRPr>
            </a:lvl4pPr>
            <a:lvl5pPr marL="176213" indent="-176213">
              <a:buFont typeface="Arial" panose="020B0604020202020204" pitchFamily="34" charset="0"/>
              <a:buChar char="•"/>
              <a:defRPr sz="2000" b="0">
                <a:solidFill>
                  <a:schemeClr val="tx2"/>
                </a:solidFill>
              </a:defRPr>
            </a:lvl5pPr>
          </a:lstStyle>
          <a:p>
            <a:pPr lvl="0"/>
            <a:r>
              <a:rPr lang="en-US"/>
              <a:t>Topic One</a:t>
            </a:r>
          </a:p>
          <a:p>
            <a:pPr lvl="0"/>
            <a:r>
              <a:rPr lang="en-US"/>
              <a:t>Topic Two</a:t>
            </a:r>
          </a:p>
          <a:p>
            <a:pPr lvl="0"/>
            <a:r>
              <a:rPr lang="en-US"/>
              <a:t>Topic Three</a:t>
            </a:r>
          </a:p>
          <a:p>
            <a:pPr lvl="0"/>
            <a:r>
              <a:rPr lang="en-US"/>
              <a:t>Topic Four</a:t>
            </a:r>
          </a:p>
          <a:p>
            <a:pPr lvl="0"/>
            <a:r>
              <a:rPr lang="en-US"/>
              <a:t>Topic Five</a:t>
            </a:r>
          </a:p>
        </p:txBody>
      </p:sp>
    </p:spTree>
    <p:extLst>
      <p:ext uri="{BB962C8B-B14F-4D97-AF65-F5344CB8AC3E}">
        <p14:creationId xmlns:p14="http://schemas.microsoft.com/office/powerpoint/2010/main" val="324830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20446C-EE8D-4E4C-A822-6EE273952E7F}"/>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Basics of Analysis of Algorithm  |  © SmartCliff  |  Internal  |  Version 1.0  </a:t>
            </a:r>
          </a:p>
        </p:txBody>
      </p:sp>
      <p:pic>
        <p:nvPicPr>
          <p:cNvPr id="11" name="Picture 10" descr="Mountain reflected in lake">
            <a:extLst>
              <a:ext uri="{FF2B5EF4-FFF2-40B4-BE49-F238E27FC236}">
                <a16:creationId xmlns:a16="http://schemas.microsoft.com/office/drawing/2014/main" id="{6019A700-93FF-4990-9CDB-658EADDBAB6E}"/>
              </a:ext>
            </a:extLst>
          </p:cNvPr>
          <p:cNvPicPr>
            <a:picLocks noChangeAspect="1"/>
          </p:cNvPicPr>
          <p:nvPr userDrawn="1"/>
        </p:nvPicPr>
        <p:blipFill rotWithShape="1">
          <a:blip r:embed="rId2"/>
          <a:srcRect r="7470" b="-1"/>
          <a:stretch/>
        </p:blipFill>
        <p:spPr>
          <a:xfrm>
            <a:off x="2685472"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Tree>
    <p:extLst>
      <p:ext uri="{BB962C8B-B14F-4D97-AF65-F5344CB8AC3E}">
        <p14:creationId xmlns:p14="http://schemas.microsoft.com/office/powerpoint/2010/main" val="233997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_PIcture_2">
    <p:bg>
      <p:bgPr>
        <a:solidFill>
          <a:schemeClr val="accent1">
            <a:lumMod val="50000"/>
          </a:schemeClr>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a:t>Basics of Analysis of Algorithm  |  © SmartCliff  |  Internal  |  Version 1.0  </a:t>
            </a:r>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08921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1_text_box">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982661" y="1449389"/>
            <a:ext cx="10922001" cy="4572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9" name="Titelplatzhalter 1">
            <a:extLst>
              <a:ext uri="{FF2B5EF4-FFF2-40B4-BE49-F238E27FC236}">
                <a16:creationId xmlns:a16="http://schemas.microsoft.com/office/drawing/2014/main" id="{010269EA-AB3B-443A-BBC6-3D9660560AA5}"/>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p>
        </p:txBody>
      </p:sp>
      <p:sp>
        <p:nvSpPr>
          <p:cNvPr id="10" name="Foliennummernplatzhalter 3">
            <a:extLst>
              <a:ext uri="{FF2B5EF4-FFF2-40B4-BE49-F238E27FC236}">
                <a16:creationId xmlns:a16="http://schemas.microsoft.com/office/drawing/2014/main" id="{C3EE4FB3-3329-4D10-8038-24CBCB4E7406}"/>
              </a:ext>
            </a:extLst>
          </p:cNvPr>
          <p:cNvSpPr>
            <a:spLocks noGrp="1"/>
          </p:cNvSpPr>
          <p:nvPr>
            <p:ph type="sldNum" sz="quarter" idx="11"/>
          </p:nvPr>
        </p:nvSpPr>
        <p:spPr>
          <a:xfrm>
            <a:off x="388619" y="6291264"/>
            <a:ext cx="594043" cy="280898"/>
          </a:xfrm>
        </p:spPr>
        <p:txBody>
          <a:bodyPr/>
          <a:lstStyle>
            <a:lvl1pPr>
              <a:defRPr>
                <a:solidFill>
                  <a:schemeClr val="tx1"/>
                </a:solidFill>
              </a:defRPr>
            </a:lvl1pPr>
          </a:lstStyle>
          <a:p>
            <a:fld id="{64EFF315-FA4E-4084-ACCF-A94C350B883E}" type="slidenum">
              <a:rPr lang="en-US" smtClean="0"/>
              <a:pPr/>
              <a:t>‹#›</a:t>
            </a:fld>
            <a:endParaRPr lang="en-US"/>
          </a:p>
        </p:txBody>
      </p:sp>
      <p:sp>
        <p:nvSpPr>
          <p:cNvPr id="11" name="Fußzeilenplatzhalter 4">
            <a:extLst>
              <a:ext uri="{FF2B5EF4-FFF2-40B4-BE49-F238E27FC236}">
                <a16:creationId xmlns:a16="http://schemas.microsoft.com/office/drawing/2014/main" id="{E025119C-5CEB-49C9-AC3A-DDECC2B0CC59}"/>
              </a:ext>
            </a:extLst>
          </p:cNvPr>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Tree>
    <p:extLst>
      <p:ext uri="{BB962C8B-B14F-4D97-AF65-F5344CB8AC3E}">
        <p14:creationId xmlns:p14="http://schemas.microsoft.com/office/powerpoint/2010/main" val="134222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2" y="1449389"/>
            <a:ext cx="5317200" cy="4572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7" name="Textplatzhalter 5"/>
          <p:cNvSpPr>
            <a:spLocks noGrp="1"/>
          </p:cNvSpPr>
          <p:nvPr>
            <p:ph type="body" sz="quarter" idx="13" hasCustomPrompt="1"/>
          </p:nvPr>
        </p:nvSpPr>
        <p:spPr>
          <a:xfrm>
            <a:off x="6587463" y="1449389"/>
            <a:ext cx="5317200" cy="4572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Basics of Analysis of Algorithm  |  © SmartCliff  |  Internal  |  Version 1.0  </a:t>
            </a:r>
          </a:p>
        </p:txBody>
      </p:sp>
      <p:sp>
        <p:nvSpPr>
          <p:cNvPr id="10" name="Titelplatzhalter 1">
            <a:extLst>
              <a:ext uri="{FF2B5EF4-FFF2-40B4-BE49-F238E27FC236}">
                <a16:creationId xmlns:a16="http://schemas.microsoft.com/office/drawing/2014/main" id="{B566814A-4E8F-4353-A38A-5DE43CCF9FF7}"/>
              </a:ext>
            </a:extLst>
          </p:cNvPr>
          <p:cNvSpPr>
            <a:spLocks noGrp="1"/>
          </p:cNvSpPr>
          <p:nvPr>
            <p:ph type="title"/>
          </p:nvPr>
        </p:nvSpPr>
        <p:spPr>
          <a:xfrm>
            <a:off x="989013" y="645896"/>
            <a:ext cx="10922400" cy="381484"/>
          </a:xfrm>
          <a:prstGeom prst="rect">
            <a:avLst/>
          </a:prstGeom>
        </p:spPr>
        <p:txBody>
          <a:bodyPr vert="horz" lIns="0" tIns="0" rIns="0" bIns="0" rtlCol="0" anchor="t">
            <a:noAutofit/>
          </a:bodyPr>
          <a:lstStyle>
            <a:lvl1pPr>
              <a:defRPr sz="2400"/>
            </a:lvl1pPr>
          </a:lstStyle>
          <a:p>
            <a:r>
              <a:rPr lang="en-US"/>
              <a:t>Click to edit Master title style</a:t>
            </a:r>
          </a:p>
        </p:txBody>
      </p:sp>
    </p:spTree>
    <p:extLst>
      <p:ext uri="{BB962C8B-B14F-4D97-AF65-F5344CB8AC3E}">
        <p14:creationId xmlns:p14="http://schemas.microsoft.com/office/powerpoint/2010/main" val="34042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89013" y="680400"/>
            <a:ext cx="10915650" cy="381484"/>
          </a:xfrm>
          <a:prstGeom prst="rect">
            <a:avLst/>
          </a:prstGeom>
        </p:spPr>
        <p:txBody>
          <a:bodyPr vert="horz" lIns="0" tIns="0" rIns="0" bIns="0" rtlCol="0" anchor="t">
            <a:noAutofit/>
          </a:bodyPr>
          <a:lstStyle/>
          <a:p>
            <a:r>
              <a:rPr lang="en-US"/>
              <a:t>Title, 20pt, bold, max. 1 line</a:t>
            </a:r>
          </a:p>
        </p:txBody>
      </p:sp>
      <p:sp>
        <p:nvSpPr>
          <p:cNvPr id="3" name="Textplatzhalter 2"/>
          <p:cNvSpPr>
            <a:spLocks noGrp="1"/>
          </p:cNvSpPr>
          <p:nvPr>
            <p:ph type="body" idx="1"/>
          </p:nvPr>
        </p:nvSpPr>
        <p:spPr>
          <a:xfrm>
            <a:off x="989013" y="1439999"/>
            <a:ext cx="10915650" cy="4581389"/>
          </a:xfrm>
          <a:prstGeom prst="rect">
            <a:avLst/>
          </a:prstGeom>
        </p:spPr>
        <p:txBody>
          <a:bodyPr vert="horz" lIns="0" tIns="0" rIns="0" bIns="0" rtlCol="0">
            <a:noAutofit/>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5"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r>
              <a:rPr lang="en-US"/>
              <a:t>Basics of Analysis of Algorithm  |  © SmartCliff  |  Internal  |  Version 1.0  </a:t>
            </a:r>
          </a:p>
        </p:txBody>
      </p:sp>
      <p:sp>
        <p:nvSpPr>
          <p:cNvPr id="6" name="Foliennummernplatzhalter 5"/>
          <p:cNvSpPr>
            <a:spLocks noGrp="1"/>
          </p:cNvSpPr>
          <p:nvPr>
            <p:ph type="sldNum" sz="quarter" idx="4"/>
          </p:nvPr>
        </p:nvSpPr>
        <p:spPr>
          <a:xfrm>
            <a:off x="388619" y="6291264"/>
            <a:ext cx="594043" cy="280898"/>
          </a:xfrm>
          <a:prstGeom prst="rect">
            <a:avLst/>
          </a:prstGeom>
        </p:spPr>
        <p:txBody>
          <a:bodyPr vert="horz" lIns="91440" tIns="45720" rIns="108000" bIns="45720" rtlCol="0" anchor="ctr"/>
          <a:lstStyle>
            <a:lvl1pPr algn="r">
              <a:defRPr sz="1000" b="1">
                <a:solidFill>
                  <a:schemeClr val="tx1"/>
                </a:solidFill>
                <a:latin typeface="Arial" panose="020B0604020202020204" pitchFamily="34" charset="0"/>
                <a:cs typeface="Arial" panose="020B0604020202020204" pitchFamily="34" charset="0"/>
              </a:defRPr>
            </a:lvl1pPr>
          </a:lstStyle>
          <a:p>
            <a:fld id="{64EFF315-FA4E-4084-ACCF-A94C350B883E}"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D6D21A63-5F8C-4BE3-93A0-B1ECFDE8924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72712" y="81281"/>
            <a:ext cx="1394394" cy="362541"/>
          </a:xfrm>
          <a:prstGeom prst="rect">
            <a:avLst/>
          </a:prstGeom>
        </p:spPr>
      </p:pic>
    </p:spTree>
    <p:extLst>
      <p:ext uri="{BB962C8B-B14F-4D97-AF65-F5344CB8AC3E}">
        <p14:creationId xmlns:p14="http://schemas.microsoft.com/office/powerpoint/2010/main" val="121236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74" r:id="rId11"/>
    <p:sldLayoutId id="2147483658" r:id="rId12"/>
    <p:sldLayoutId id="2147483676" r:id="rId13"/>
    <p:sldLayoutId id="2147483673" r:id="rId14"/>
    <p:sldLayoutId id="2147483663" r:id="rId15"/>
    <p:sldLayoutId id="2147483666" r:id="rId16"/>
    <p:sldLayoutId id="2147483665" r:id="rId17"/>
    <p:sldLayoutId id="2147483664" r:id="rId18"/>
    <p:sldLayoutId id="2147483669" r:id="rId19"/>
    <p:sldLayoutId id="2147483668" r:id="rId20"/>
    <p:sldLayoutId id="2147483670" r:id="rId21"/>
    <p:sldLayoutId id="2147483661" r:id="rId22"/>
    <p:sldLayoutId id="2147483662" r:id="rId23"/>
    <p:sldLayoutId id="2147483671" r:id="rId24"/>
    <p:sldLayoutId id="2147483672" r:id="rId25"/>
    <p:sldLayoutId id="2147483675" r:id="rId26"/>
  </p:sldLayoutIdLst>
  <p:hf hdr="0" dt="0"/>
  <p:txStyles>
    <p:titleStyle>
      <a:lvl1pPr algn="l" defTabSz="914400" rtl="0" eaLnBrk="1" latinLnBrk="0" hangingPunct="1">
        <a:lnSpc>
          <a:spcPct val="100000"/>
        </a:lnSpc>
        <a:spcBef>
          <a:spcPct val="0"/>
        </a:spcBef>
        <a:buNone/>
        <a:defRPr sz="2000" b="1" kern="1200" baseline="0">
          <a:solidFill>
            <a:schemeClr val="accent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594" userDrawn="1">
          <p15:clr>
            <a:srgbClr val="F26B43"/>
          </p15:clr>
        </p15:guide>
        <p15:guide id="2" pos="7499" userDrawn="1">
          <p15:clr>
            <a:srgbClr val="F26B43"/>
          </p15:clr>
        </p15:guide>
        <p15:guide id="3" orient="horz" pos="4140" userDrawn="1">
          <p15:clr>
            <a:srgbClr val="F26B43"/>
          </p15:clr>
        </p15:guide>
        <p15:guide id="4" orient="horz" pos="3963" userDrawn="1">
          <p15:clr>
            <a:srgbClr val="F26B43"/>
          </p15:clr>
        </p15:guide>
        <p15:guide id="5" orient="horz" pos="3793" userDrawn="1">
          <p15:clr>
            <a:srgbClr val="F26B43"/>
          </p15:clr>
        </p15:guide>
        <p15:guide id="6" pos="619" userDrawn="1">
          <p15:clr>
            <a:srgbClr val="F26B43"/>
          </p15:clr>
        </p15:guide>
        <p15:guide id="7" orient="horz" pos="182" userDrawn="1">
          <p15:clr>
            <a:srgbClr val="F26B43"/>
          </p15:clr>
        </p15:guide>
        <p15:guide id="8" orient="horz" pos="595" userDrawn="1">
          <p15:clr>
            <a:srgbClr val="F26B43"/>
          </p15:clr>
        </p15:guide>
        <p15:guide id="9" orient="horz" pos="913" userDrawn="1">
          <p15:clr>
            <a:srgbClr val="F26B43"/>
          </p15:clr>
        </p15:guide>
        <p15:guide id="10" orient="horz" pos="4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oleObject" Target="../embeddings/oleObject7.bin"/><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hyperlink" Target="https://ardianet.sharepoint.com/sites/GRP-Branding/SitePages/Media.aspx" TargetMode="Externa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hyperlink" Target="https://ardianet.sharepoint.com/sites/GRP-Branding/SitePages/Media.aspx" TargetMode="External"/><Relationship Id="rId4" Type="http://schemas.openxmlformats.org/officeDocument/2006/relationships/image" Target="../media/image5.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hyperlink" Target="https://ardianet.sharepoint.com/sites/GRP-Branding/SitePages/Media.aspx" TargetMode="External"/><Relationship Id="rId4" Type="http://schemas.openxmlformats.org/officeDocument/2006/relationships/image" Target="../media/image5.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71EA141-A858-5D59-3462-60B498CDE117}"/>
              </a:ext>
            </a:extLst>
          </p:cNvPr>
          <p:cNvGrpSpPr/>
          <p:nvPr/>
        </p:nvGrpSpPr>
        <p:grpSpPr>
          <a:xfrm>
            <a:off x="-21265" y="-10633"/>
            <a:ext cx="12223897" cy="6894330"/>
            <a:chOff x="-21265" y="-10633"/>
            <a:chExt cx="12223897" cy="6894330"/>
          </a:xfrm>
          <a:solidFill>
            <a:srgbClr val="322066"/>
          </a:solidFill>
        </p:grpSpPr>
        <p:sp>
          <p:nvSpPr>
            <p:cNvPr id="3" name="Half Frame 2">
              <a:extLst>
                <a:ext uri="{FF2B5EF4-FFF2-40B4-BE49-F238E27FC236}">
                  <a16:creationId xmlns:a16="http://schemas.microsoft.com/office/drawing/2014/main" id="{E849EC11-BB84-4AE7-622E-1A86DAA76AEF}"/>
                </a:ext>
              </a:extLst>
            </p:cNvPr>
            <p:cNvSpPr/>
            <p:nvPr/>
          </p:nvSpPr>
          <p:spPr>
            <a:xfrm rot="10800000">
              <a:off x="2665603" y="653142"/>
              <a:ext cx="9537029" cy="6230555"/>
            </a:xfrm>
            <a:prstGeom prst="halfFrame">
              <a:avLst>
                <a:gd name="adj1" fmla="val 8353"/>
                <a:gd name="adj2" fmla="val 100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4" name="Half Frame 3">
              <a:extLst>
                <a:ext uri="{FF2B5EF4-FFF2-40B4-BE49-F238E27FC236}">
                  <a16:creationId xmlns:a16="http://schemas.microsoft.com/office/drawing/2014/main" id="{2C7C661D-A303-6CFF-DF14-765AAD219FEA}"/>
                </a:ext>
              </a:extLst>
            </p:cNvPr>
            <p:cNvSpPr/>
            <p:nvPr/>
          </p:nvSpPr>
          <p:spPr>
            <a:xfrm>
              <a:off x="-21265" y="-10633"/>
              <a:ext cx="9537029" cy="6230555"/>
            </a:xfrm>
            <a:prstGeom prst="halfFrame">
              <a:avLst>
                <a:gd name="adj1" fmla="val 8353"/>
                <a:gd name="adj2" fmla="val 100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pic>
        <p:nvPicPr>
          <p:cNvPr id="2" name="Picture 1" descr="Logo&#10;&#10;Description automatically generated">
            <a:extLst>
              <a:ext uri="{FF2B5EF4-FFF2-40B4-BE49-F238E27FC236}">
                <a16:creationId xmlns:a16="http://schemas.microsoft.com/office/drawing/2014/main" id="{C9B5BC7D-9B12-CCE0-88AE-50455DABA7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6314" y="2239808"/>
            <a:ext cx="3339368" cy="868235"/>
          </a:xfrm>
          <a:prstGeom prst="rect">
            <a:avLst/>
          </a:prstGeom>
        </p:spPr>
      </p:pic>
      <p:sp>
        <p:nvSpPr>
          <p:cNvPr id="6" name="Rectangle: Rounded Corners 5">
            <a:extLst>
              <a:ext uri="{FF2B5EF4-FFF2-40B4-BE49-F238E27FC236}">
                <a16:creationId xmlns:a16="http://schemas.microsoft.com/office/drawing/2014/main" id="{B33C0DE6-9ADD-34DB-3E19-36B4743D445D}"/>
              </a:ext>
            </a:extLst>
          </p:cNvPr>
          <p:cNvSpPr/>
          <p:nvPr/>
        </p:nvSpPr>
        <p:spPr>
          <a:xfrm>
            <a:off x="1226288" y="3108043"/>
            <a:ext cx="9739423" cy="103245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600" b="1" i="0" u="none" strike="noStrike" kern="1200" cap="none" spc="0" normalizeH="0" baseline="0" noProof="0">
                <a:ln>
                  <a:noFill/>
                </a:ln>
                <a:solidFill>
                  <a:srgbClr val="351661"/>
                </a:solidFill>
                <a:effectLst/>
                <a:uLnTx/>
                <a:uFillTx/>
                <a:latin typeface="Gill Sans MT" panose="020B0502020104020203" pitchFamily="34" charset="0"/>
                <a:ea typeface="+mn-ea"/>
                <a:cs typeface="Segoe UI" panose="020B0502040204020203" pitchFamily="34" charset="0"/>
              </a:rPr>
              <a:t>SDE Readiness</a:t>
            </a:r>
            <a:r>
              <a:rPr kumimoji="0" lang="en-US" sz="6600" b="1" i="0" u="none" strike="noStrike" kern="1200" cap="none" spc="0" normalizeH="0" noProof="0">
                <a:ln>
                  <a:noFill/>
                </a:ln>
                <a:solidFill>
                  <a:srgbClr val="351661"/>
                </a:solidFill>
                <a:effectLst/>
                <a:uLnTx/>
                <a:uFillTx/>
                <a:latin typeface="Gill Sans MT" panose="020B0502020104020203" pitchFamily="34" charset="0"/>
                <a:ea typeface="+mn-ea"/>
                <a:cs typeface="Segoe UI" panose="020B0502040204020203" pitchFamily="34" charset="0"/>
              </a:rPr>
              <a:t> Training</a:t>
            </a:r>
            <a:endParaRPr kumimoji="0" lang="en-US" sz="6600" b="1" i="0" u="none" strike="noStrike" kern="1200" cap="none" spc="0" normalizeH="0" baseline="0" noProof="0">
              <a:ln>
                <a:noFill/>
              </a:ln>
              <a:solidFill>
                <a:srgbClr val="351661"/>
              </a:solidFill>
              <a:effectLst/>
              <a:uLnTx/>
              <a:uFillTx/>
              <a:latin typeface="Gill Sans MT" panose="020B0502020104020203" pitchFamily="34" charset="0"/>
              <a:ea typeface="+mn-ea"/>
              <a:cs typeface="Segoe UI" panose="020B0502040204020203" pitchFamily="34" charset="0"/>
            </a:endParaRPr>
          </a:p>
        </p:txBody>
      </p:sp>
      <p:sp>
        <p:nvSpPr>
          <p:cNvPr id="7" name="Rectangle: Rounded Corners 6">
            <a:extLst>
              <a:ext uri="{FF2B5EF4-FFF2-40B4-BE49-F238E27FC236}">
                <a16:creationId xmlns:a16="http://schemas.microsoft.com/office/drawing/2014/main" id="{DD4802F1-5E2F-C7F9-C706-8487EB2BB195}"/>
              </a:ext>
            </a:extLst>
          </p:cNvPr>
          <p:cNvSpPr/>
          <p:nvPr/>
        </p:nvSpPr>
        <p:spPr>
          <a:xfrm>
            <a:off x="3656014" y="4140498"/>
            <a:ext cx="4879967" cy="47769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a:ln>
                  <a:noFill/>
                </a:ln>
                <a:solidFill>
                  <a:srgbClr val="351661"/>
                </a:solidFill>
                <a:effectLst/>
                <a:uLnTx/>
                <a:uFillTx/>
                <a:latin typeface="Gill Sans MT" panose="020B0502020104020203" pitchFamily="34" charset="0"/>
                <a:ea typeface="+mn-ea"/>
                <a:cs typeface="Segoe UI" panose="020B0502040204020203" pitchFamily="34" charset="0"/>
              </a:rPr>
              <a:t>Empowering Tomorrow’s Innovators</a:t>
            </a:r>
          </a:p>
        </p:txBody>
      </p:sp>
    </p:spTree>
    <p:extLst>
      <p:ext uri="{BB962C8B-B14F-4D97-AF65-F5344CB8AC3E}">
        <p14:creationId xmlns:p14="http://schemas.microsoft.com/office/powerpoint/2010/main" val="213616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IN" sz="1800">
                <a:solidFill>
                  <a:schemeClr val="tx1">
                    <a:lumMod val="95000"/>
                    <a:lumOff val="5000"/>
                  </a:schemeClr>
                </a:solidFill>
              </a:rPr>
              <a:t>Upper Bound Theory:</a:t>
            </a:r>
          </a:p>
          <a:p>
            <a:pPr marL="822325" lvl="4" indent="-285750" algn="just">
              <a:lnSpc>
                <a:spcPct val="150000"/>
              </a:lnSpc>
            </a:pPr>
            <a:r>
              <a:rPr lang="en-IN" sz="1800" b="0">
                <a:solidFill>
                  <a:schemeClr val="tx1">
                    <a:lumMod val="95000"/>
                    <a:lumOff val="5000"/>
                  </a:schemeClr>
                </a:solidFill>
              </a:rPr>
              <a:t>According to the upper bound theory, for an upper bound </a:t>
            </a:r>
            <a:r>
              <a:rPr lang="en-IN" sz="1800" b="1">
                <a:solidFill>
                  <a:schemeClr val="tx1">
                    <a:lumMod val="95000"/>
                    <a:lumOff val="5000"/>
                  </a:schemeClr>
                </a:solidFill>
              </a:rPr>
              <a:t>U(n)</a:t>
            </a:r>
            <a:r>
              <a:rPr lang="en-IN" sz="1800" b="0">
                <a:solidFill>
                  <a:schemeClr val="tx1">
                    <a:lumMod val="95000"/>
                    <a:lumOff val="5000"/>
                  </a:schemeClr>
                </a:solidFill>
              </a:rPr>
              <a:t> of an algorithm, we can always solve the problem in </a:t>
            </a:r>
            <a:r>
              <a:rPr lang="en-IN" sz="1800" b="1">
                <a:solidFill>
                  <a:schemeClr val="tx1">
                    <a:lumMod val="95000"/>
                    <a:lumOff val="5000"/>
                  </a:schemeClr>
                </a:solidFill>
              </a:rPr>
              <a:t>at most U(n) time</a:t>
            </a:r>
            <a:r>
              <a:rPr lang="en-IN" sz="1800" b="0">
                <a:solidFill>
                  <a:schemeClr val="tx1">
                    <a:lumMod val="95000"/>
                    <a:lumOff val="5000"/>
                  </a:schemeClr>
                </a:solidFill>
              </a:rPr>
              <a:t>.</a:t>
            </a:r>
          </a:p>
          <a:p>
            <a:pPr marL="822325" lvl="4" indent="-285750" algn="just">
              <a:lnSpc>
                <a:spcPct val="150000"/>
              </a:lnSpc>
            </a:pPr>
            <a:r>
              <a:rPr lang="en-IN" sz="1800" b="0">
                <a:solidFill>
                  <a:schemeClr val="tx1">
                    <a:lumMod val="95000"/>
                    <a:lumOff val="5000"/>
                  </a:schemeClr>
                </a:solidFill>
              </a:rPr>
              <a:t>Time taken by a known algorithm to solve a problem with worse case input gives us the upper bound.</a:t>
            </a:r>
          </a:p>
          <a:p>
            <a:pPr marL="1257300" lvl="5" indent="-285750" algn="just">
              <a:lnSpc>
                <a:spcPct val="150000"/>
              </a:lnSpc>
              <a:buFont typeface="Wingdings" panose="05000000000000000000" pitchFamily="2" charset="2"/>
              <a:buChar char="Ø"/>
            </a:pPr>
            <a:r>
              <a:rPr lang="en-IN" sz="1800">
                <a:solidFill>
                  <a:schemeClr val="tx1">
                    <a:lumMod val="95000"/>
                    <a:lumOff val="5000"/>
                  </a:schemeClr>
                </a:solidFill>
              </a:rPr>
              <a:t>An upper bound is a guarantee that you will never exceed.</a:t>
            </a:r>
          </a:p>
          <a:p>
            <a:pPr marL="1257300" lvl="5" indent="-285750" algn="just">
              <a:lnSpc>
                <a:spcPct val="150000"/>
              </a:lnSpc>
              <a:buFont typeface="Wingdings" panose="05000000000000000000" pitchFamily="2" charset="2"/>
              <a:buChar char="Ø"/>
            </a:pPr>
            <a:r>
              <a:rPr lang="en-IN" sz="1800">
                <a:solidFill>
                  <a:schemeClr val="tx1">
                    <a:lumMod val="95000"/>
                    <a:lumOff val="5000"/>
                  </a:schemeClr>
                </a:solidFill>
              </a:rPr>
              <a:t>The worst case is the highest you can actually obtain.</a:t>
            </a:r>
          </a:p>
          <a:p>
            <a:pPr marL="285750" indent="-285750" algn="just">
              <a:lnSpc>
                <a:spcPct val="150000"/>
              </a:lnSpc>
              <a:buFont typeface="Arial" panose="020B0604020202020204" pitchFamily="34" charset="0"/>
              <a:buChar char="•"/>
            </a:pPr>
            <a:endParaRPr lang="en-US" sz="1800" b="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Types of Analysis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10</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
        <p:nvSpPr>
          <p:cNvPr id="7" name="Rectangle 8">
            <a:extLst>
              <a:ext uri="{FF2B5EF4-FFF2-40B4-BE49-F238E27FC236}">
                <a16:creationId xmlns:a16="http://schemas.microsoft.com/office/drawing/2014/main" id="{DD5CC557-05CD-046C-2E7A-6F83C02E8C59}"/>
              </a:ext>
            </a:extLst>
          </p:cNvPr>
          <p:cNvSpPr>
            <a:spLocks noChangeArrowheads="1"/>
          </p:cNvSpPr>
          <p:nvPr/>
        </p:nvSpPr>
        <p:spPr bwMode="auto">
          <a:xfrm>
            <a:off x="2872740" y="4990465"/>
            <a:ext cx="7202487" cy="644525"/>
          </a:xfrm>
          <a:prstGeom prst="rect">
            <a:avLst/>
          </a:prstGeom>
          <a:noFill/>
          <a:ln w="28575">
            <a:solidFill>
              <a:schemeClr val="tx1"/>
            </a:solidFill>
            <a:miter lim="800000"/>
            <a:headEnd/>
            <a:tailEnd/>
          </a:ln>
        </p:spPr>
        <p:txBody>
          <a:bodyPr wrap="none" anchor="ctr"/>
          <a:lstStyle/>
          <a:p>
            <a:endParaRPr lang="en-US"/>
          </a:p>
        </p:txBody>
      </p:sp>
      <p:graphicFrame>
        <p:nvGraphicFramePr>
          <p:cNvPr id="8" name="Object 2">
            <a:extLst>
              <a:ext uri="{FF2B5EF4-FFF2-40B4-BE49-F238E27FC236}">
                <a16:creationId xmlns:a16="http://schemas.microsoft.com/office/drawing/2014/main" id="{1CCA604C-F54D-709B-1464-C4E319CA0A00}"/>
              </a:ext>
            </a:extLst>
          </p:cNvPr>
          <p:cNvGraphicFramePr>
            <a:graphicFrameLocks noChangeAspect="1"/>
          </p:cNvGraphicFramePr>
          <p:nvPr/>
        </p:nvGraphicFramePr>
        <p:xfrm>
          <a:off x="2987040" y="5063490"/>
          <a:ext cx="6972300" cy="495300"/>
        </p:xfrm>
        <a:graphic>
          <a:graphicData uri="http://schemas.openxmlformats.org/presentationml/2006/ole">
            <mc:AlternateContent xmlns:mc="http://schemas.openxmlformats.org/markup-compatibility/2006">
              <mc:Choice xmlns:v="urn:schemas-microsoft-com:vml" Requires="v">
                <p:oleObj name="Equation" r:id="rId3" imgW="2806700" imgH="203200" progId="">
                  <p:embed/>
                </p:oleObj>
              </mc:Choice>
              <mc:Fallback>
                <p:oleObj name="Equation" r:id="rId3" imgW="2806700" imgH="203200" progId="">
                  <p:embed/>
                  <p:pic>
                    <p:nvPicPr>
                      <p:cNvPr id="8" name="Object 2">
                        <a:extLst>
                          <a:ext uri="{FF2B5EF4-FFF2-40B4-BE49-F238E27FC236}">
                            <a16:creationId xmlns:a16="http://schemas.microsoft.com/office/drawing/2014/main" id="{1CCA604C-F54D-709B-1464-C4E319CA0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040" y="5063490"/>
                        <a:ext cx="6972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339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IN" sz="1800">
                <a:solidFill>
                  <a:schemeClr val="tx1">
                    <a:lumMod val="95000"/>
                    <a:lumOff val="5000"/>
                  </a:schemeClr>
                </a:solidFill>
              </a:rPr>
              <a:t>Lower Bound Theory:</a:t>
            </a:r>
          </a:p>
          <a:p>
            <a:pPr marL="822325" lvl="4" indent="-285750" algn="just">
              <a:lnSpc>
                <a:spcPct val="150000"/>
              </a:lnSpc>
            </a:pPr>
            <a:r>
              <a:rPr lang="en-IN" sz="1800" b="0">
                <a:solidFill>
                  <a:schemeClr val="tx1">
                    <a:lumMod val="95000"/>
                    <a:lumOff val="5000"/>
                  </a:schemeClr>
                </a:solidFill>
              </a:rPr>
              <a:t>According to the lower bound theory, for a lower bound </a:t>
            </a:r>
            <a:r>
              <a:rPr lang="en-IN" sz="1800" b="1">
                <a:solidFill>
                  <a:schemeClr val="tx1">
                    <a:lumMod val="95000"/>
                    <a:lumOff val="5000"/>
                  </a:schemeClr>
                </a:solidFill>
              </a:rPr>
              <a:t>L(n)</a:t>
            </a:r>
            <a:r>
              <a:rPr lang="en-IN" sz="1800" b="0">
                <a:solidFill>
                  <a:schemeClr val="tx1">
                    <a:lumMod val="95000"/>
                    <a:lumOff val="5000"/>
                  </a:schemeClr>
                </a:solidFill>
              </a:rPr>
              <a:t> of an algorithm, it is not possible to have any other algorithm (for a common problem) whose time complexity is less than L(n) for random input. </a:t>
            </a:r>
          </a:p>
          <a:p>
            <a:pPr marL="822325" lvl="4" indent="-285750" algn="just">
              <a:lnSpc>
                <a:spcPct val="150000"/>
              </a:lnSpc>
            </a:pPr>
            <a:r>
              <a:rPr lang="en-IN" sz="1800" b="0">
                <a:solidFill>
                  <a:schemeClr val="tx1">
                    <a:lumMod val="95000"/>
                    <a:lumOff val="5000"/>
                  </a:schemeClr>
                </a:solidFill>
              </a:rPr>
              <a:t>Also every algorithm must take </a:t>
            </a:r>
            <a:r>
              <a:rPr lang="en-IN" sz="1800" b="1">
                <a:solidFill>
                  <a:schemeClr val="tx1">
                    <a:lumMod val="95000"/>
                    <a:lumOff val="5000"/>
                  </a:schemeClr>
                </a:solidFill>
              </a:rPr>
              <a:t>at least L(n) time</a:t>
            </a:r>
            <a:r>
              <a:rPr lang="en-IN" sz="1800" b="0">
                <a:solidFill>
                  <a:schemeClr val="tx1">
                    <a:lumMod val="95000"/>
                    <a:lumOff val="5000"/>
                  </a:schemeClr>
                </a:solidFill>
              </a:rPr>
              <a:t> in worst case. </a:t>
            </a:r>
            <a:r>
              <a:rPr lang="en-IN" sz="1800" b="1">
                <a:solidFill>
                  <a:schemeClr val="tx1">
                    <a:lumMod val="95000"/>
                    <a:lumOff val="5000"/>
                  </a:schemeClr>
                </a:solidFill>
              </a:rPr>
              <a:t>Note</a:t>
            </a:r>
            <a:r>
              <a:rPr lang="en-IN" sz="1800" b="0">
                <a:solidFill>
                  <a:schemeClr val="tx1">
                    <a:lumMod val="95000"/>
                    <a:lumOff val="5000"/>
                  </a:schemeClr>
                </a:solidFill>
              </a:rPr>
              <a:t> that L(n) here is the minimum of all the possible algorithm, of maximum complexity.</a:t>
            </a:r>
            <a:endParaRPr lang="en-US" sz="1800" b="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Types of Analysis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11</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
        <p:nvSpPr>
          <p:cNvPr id="7" name="Rectangle 8">
            <a:extLst>
              <a:ext uri="{FF2B5EF4-FFF2-40B4-BE49-F238E27FC236}">
                <a16:creationId xmlns:a16="http://schemas.microsoft.com/office/drawing/2014/main" id="{14570E79-77EB-B3B0-822F-B686D87C35A1}"/>
              </a:ext>
            </a:extLst>
          </p:cNvPr>
          <p:cNvSpPr>
            <a:spLocks noChangeArrowheads="1"/>
          </p:cNvSpPr>
          <p:nvPr/>
        </p:nvSpPr>
        <p:spPr bwMode="auto">
          <a:xfrm>
            <a:off x="2781300" y="4503420"/>
            <a:ext cx="7202487" cy="644525"/>
          </a:xfrm>
          <a:prstGeom prst="rect">
            <a:avLst/>
          </a:prstGeom>
          <a:noFill/>
          <a:ln w="28575">
            <a:solidFill>
              <a:schemeClr val="tx1"/>
            </a:solidFill>
            <a:miter lim="800000"/>
            <a:headEnd/>
            <a:tailEnd/>
          </a:ln>
        </p:spPr>
        <p:txBody>
          <a:bodyPr wrap="none" anchor="ctr"/>
          <a:lstStyle/>
          <a:p>
            <a:endParaRPr lang="en-US"/>
          </a:p>
        </p:txBody>
      </p:sp>
      <p:graphicFrame>
        <p:nvGraphicFramePr>
          <p:cNvPr id="8" name="Object 3">
            <a:extLst>
              <a:ext uri="{FF2B5EF4-FFF2-40B4-BE49-F238E27FC236}">
                <a16:creationId xmlns:a16="http://schemas.microsoft.com/office/drawing/2014/main" id="{EB69570F-9035-8D89-69A8-A842F3136C7B}"/>
              </a:ext>
            </a:extLst>
          </p:cNvPr>
          <p:cNvGraphicFramePr>
            <a:graphicFrameLocks noChangeAspect="1"/>
          </p:cNvGraphicFramePr>
          <p:nvPr/>
        </p:nvGraphicFramePr>
        <p:xfrm>
          <a:off x="2857500" y="4579620"/>
          <a:ext cx="6972300" cy="495300"/>
        </p:xfrm>
        <a:graphic>
          <a:graphicData uri="http://schemas.openxmlformats.org/presentationml/2006/ole">
            <mc:AlternateContent xmlns:mc="http://schemas.openxmlformats.org/markup-compatibility/2006">
              <mc:Choice xmlns:v="urn:schemas-microsoft-com:vml" Requires="v">
                <p:oleObj name="Equation" r:id="rId3" imgW="2806700" imgH="203200" progId="">
                  <p:embed/>
                </p:oleObj>
              </mc:Choice>
              <mc:Fallback>
                <p:oleObj name="Equation" r:id="rId3" imgW="2806700" imgH="203200" progId="">
                  <p:embed/>
                  <p:pic>
                    <p:nvPicPr>
                      <p:cNvPr id="8" name="Object 3">
                        <a:extLst>
                          <a:ext uri="{FF2B5EF4-FFF2-40B4-BE49-F238E27FC236}">
                            <a16:creationId xmlns:a16="http://schemas.microsoft.com/office/drawing/2014/main" id="{EB69570F-9035-8D89-69A8-A842F3136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4579620"/>
                        <a:ext cx="6972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017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200000"/>
              </a:lnSpc>
              <a:buFont typeface="Arial" panose="020B0604020202020204" pitchFamily="34" charset="0"/>
              <a:buChar char="•"/>
            </a:pPr>
            <a:r>
              <a:rPr lang="en-IN" altLang="ko-KR" sz="1800" b="0" dirty="0">
                <a:solidFill>
                  <a:schemeClr val="tx1">
                    <a:lumMod val="95000"/>
                    <a:lumOff val="5000"/>
                  </a:schemeClr>
                </a:solidFill>
                <a:ea typeface="Gulim" pitchFamily="34" charset="-127"/>
              </a:rPr>
              <a:t>In mathematical analysis, asymptotic analysis, also known as asymptotics, is a </a:t>
            </a:r>
            <a:r>
              <a:rPr lang="en-IN" altLang="ko-KR" sz="1800" dirty="0">
                <a:solidFill>
                  <a:schemeClr val="tx1">
                    <a:lumMod val="95000"/>
                    <a:lumOff val="5000"/>
                  </a:schemeClr>
                </a:solidFill>
                <a:ea typeface="Gulim" pitchFamily="34" charset="-127"/>
              </a:rPr>
              <a:t>method of describing limiting behaviour</a:t>
            </a:r>
            <a:r>
              <a:rPr lang="en-IN" altLang="ko-KR" sz="1800" b="0" dirty="0">
                <a:solidFill>
                  <a:schemeClr val="tx1">
                    <a:lumMod val="95000"/>
                    <a:lumOff val="5000"/>
                  </a:schemeClr>
                </a:solidFill>
                <a:ea typeface="Gulim" pitchFamily="34" charset="-127"/>
              </a:rPr>
              <a:t>.</a:t>
            </a:r>
            <a:endParaRPr lang="en-US" altLang="ko-KR" sz="1800" b="0" dirty="0">
              <a:solidFill>
                <a:schemeClr val="tx1">
                  <a:lumMod val="95000"/>
                  <a:lumOff val="5000"/>
                </a:schemeClr>
              </a:solidFill>
              <a:ea typeface="Gulim" pitchFamily="34" charset="-127"/>
            </a:endParaRPr>
          </a:p>
          <a:p>
            <a:pPr marL="285750" indent="-285750" algn="just">
              <a:lnSpc>
                <a:spcPct val="200000"/>
              </a:lnSpc>
              <a:buFont typeface="Arial" panose="020B0604020202020204" pitchFamily="34" charset="0"/>
              <a:buChar char="•"/>
            </a:pPr>
            <a:r>
              <a:rPr lang="en-US" altLang="ko-KR" sz="1800" b="0" dirty="0">
                <a:solidFill>
                  <a:schemeClr val="tx1">
                    <a:lumMod val="95000"/>
                    <a:lumOff val="5000"/>
                  </a:schemeClr>
                </a:solidFill>
                <a:ea typeface="Gulim" pitchFamily="34" charset="-127"/>
              </a:rPr>
              <a:t>To compare two algorithms with running times </a:t>
            </a:r>
            <a:r>
              <a:rPr lang="en-US" altLang="ko-KR" sz="1800" b="0" i="1" dirty="0">
                <a:solidFill>
                  <a:schemeClr val="tx1">
                    <a:lumMod val="95000"/>
                    <a:lumOff val="5000"/>
                  </a:schemeClr>
                </a:solidFill>
                <a:ea typeface="Gulim" pitchFamily="34" charset="-127"/>
              </a:rPr>
              <a:t>f(n)</a:t>
            </a:r>
            <a:r>
              <a:rPr lang="en-US" altLang="ko-KR" sz="1800" b="0" dirty="0">
                <a:solidFill>
                  <a:schemeClr val="tx1">
                    <a:lumMod val="95000"/>
                    <a:lumOff val="5000"/>
                  </a:schemeClr>
                </a:solidFill>
                <a:ea typeface="Gulim" pitchFamily="34" charset="-127"/>
              </a:rPr>
              <a:t> and </a:t>
            </a:r>
            <a:r>
              <a:rPr lang="en-US" altLang="ko-KR" sz="1800" b="0" i="1" dirty="0">
                <a:solidFill>
                  <a:schemeClr val="tx1">
                    <a:lumMod val="95000"/>
                    <a:lumOff val="5000"/>
                  </a:schemeClr>
                </a:solidFill>
                <a:ea typeface="Gulim" pitchFamily="34" charset="-127"/>
              </a:rPr>
              <a:t>g(n),</a:t>
            </a:r>
            <a:r>
              <a:rPr lang="en-US" altLang="ko-KR" sz="1800" b="0" dirty="0">
                <a:solidFill>
                  <a:schemeClr val="tx1">
                    <a:lumMod val="95000"/>
                    <a:lumOff val="5000"/>
                  </a:schemeClr>
                </a:solidFill>
                <a:ea typeface="Gulim" pitchFamily="34" charset="-127"/>
              </a:rPr>
              <a:t> we need a </a:t>
            </a:r>
            <a:r>
              <a:rPr lang="en-US" altLang="ko-KR" sz="1800" dirty="0">
                <a:solidFill>
                  <a:schemeClr val="tx1">
                    <a:lumMod val="95000"/>
                    <a:lumOff val="5000"/>
                  </a:schemeClr>
                </a:solidFill>
                <a:ea typeface="Gulim" pitchFamily="34" charset="-127"/>
              </a:rPr>
              <a:t>rough measure </a:t>
            </a:r>
            <a:r>
              <a:rPr lang="en-US" altLang="ko-KR" sz="1800" b="0" dirty="0">
                <a:solidFill>
                  <a:schemeClr val="tx1">
                    <a:lumMod val="95000"/>
                    <a:lumOff val="5000"/>
                  </a:schemeClr>
                </a:solidFill>
                <a:ea typeface="Gulim" pitchFamily="34" charset="-127"/>
              </a:rPr>
              <a:t>that characterizes </a:t>
            </a:r>
            <a:r>
              <a:rPr lang="en-US" altLang="ko-KR" sz="1800" dirty="0">
                <a:solidFill>
                  <a:schemeClr val="tx1">
                    <a:lumMod val="95000"/>
                    <a:lumOff val="5000"/>
                  </a:schemeClr>
                </a:solidFill>
                <a:ea typeface="Gulim" pitchFamily="34" charset="-127"/>
              </a:rPr>
              <a:t>how fast each function grows</a:t>
            </a:r>
            <a:r>
              <a:rPr lang="en-US" altLang="ko-KR" sz="1800" b="0" dirty="0">
                <a:solidFill>
                  <a:schemeClr val="tx1">
                    <a:lumMod val="95000"/>
                    <a:lumOff val="5000"/>
                  </a:schemeClr>
                </a:solidFill>
                <a:ea typeface="Gulim" pitchFamily="34" charset="-127"/>
              </a:rPr>
              <a:t>.</a:t>
            </a:r>
          </a:p>
          <a:p>
            <a:pPr marL="285750" indent="-285750" algn="just">
              <a:lnSpc>
                <a:spcPct val="200000"/>
              </a:lnSpc>
              <a:buFont typeface="Arial" panose="020B0604020202020204" pitchFamily="34" charset="0"/>
              <a:buChar char="•"/>
            </a:pPr>
            <a:r>
              <a:rPr lang="en-US" altLang="ko-KR" sz="1800" b="0" dirty="0">
                <a:solidFill>
                  <a:schemeClr val="tx1">
                    <a:lumMod val="95000"/>
                    <a:lumOff val="5000"/>
                  </a:schemeClr>
                </a:solidFill>
                <a:ea typeface="Gulim" pitchFamily="34" charset="-127"/>
              </a:rPr>
              <a:t>Asymptotic notation is a </a:t>
            </a:r>
            <a:r>
              <a:rPr lang="en-US" altLang="ko-KR" sz="1800" dirty="0">
                <a:solidFill>
                  <a:schemeClr val="tx1">
                    <a:lumMod val="95000"/>
                    <a:lumOff val="5000"/>
                  </a:schemeClr>
                </a:solidFill>
                <a:ea typeface="Gulim" pitchFamily="34" charset="-127"/>
              </a:rPr>
              <a:t>shorthand way </a:t>
            </a:r>
            <a:r>
              <a:rPr lang="en-US" altLang="ko-KR" sz="1800" b="0" dirty="0">
                <a:solidFill>
                  <a:schemeClr val="tx1">
                    <a:lumMod val="95000"/>
                    <a:lumOff val="5000"/>
                  </a:schemeClr>
                </a:solidFill>
                <a:ea typeface="Gulim" pitchFamily="34" charset="-127"/>
              </a:rPr>
              <a:t>to represent the time complexity and space complexity.</a:t>
            </a:r>
          </a:p>
          <a:p>
            <a:pPr marL="285750" indent="-285750" algn="just">
              <a:lnSpc>
                <a:spcPct val="200000"/>
              </a:lnSpc>
              <a:buFont typeface="Arial" panose="020B0604020202020204" pitchFamily="34" charset="0"/>
              <a:buChar char="•"/>
            </a:pPr>
            <a:r>
              <a:rPr lang="en-US" altLang="ko-KR" sz="1800" b="0" dirty="0">
                <a:solidFill>
                  <a:schemeClr val="tx1">
                    <a:lumMod val="95000"/>
                    <a:lumOff val="5000"/>
                  </a:schemeClr>
                </a:solidFill>
                <a:ea typeface="Gulim" pitchFamily="34" charset="-127"/>
              </a:rPr>
              <a:t>Using asymptotic notations we can give time complexity as </a:t>
            </a:r>
            <a:r>
              <a:rPr lang="en-US" altLang="ko-KR" sz="1800" dirty="0">
                <a:solidFill>
                  <a:schemeClr val="tx1">
                    <a:lumMod val="95000"/>
                    <a:lumOff val="5000"/>
                  </a:schemeClr>
                </a:solidFill>
                <a:ea typeface="Gulim" pitchFamily="34" charset="-127"/>
              </a:rPr>
              <a:t>“fastest possible”, “slowest possible” </a:t>
            </a:r>
            <a:r>
              <a:rPr lang="en-US" altLang="ko-KR" sz="1800" b="0" dirty="0">
                <a:solidFill>
                  <a:schemeClr val="tx1">
                    <a:lumMod val="95000"/>
                    <a:lumOff val="5000"/>
                  </a:schemeClr>
                </a:solidFill>
                <a:ea typeface="Gulim" pitchFamily="34" charset="-127"/>
              </a:rPr>
              <a:t>or </a:t>
            </a:r>
            <a:r>
              <a:rPr lang="en-US" altLang="ko-KR" sz="1800" dirty="0">
                <a:solidFill>
                  <a:schemeClr val="tx1">
                    <a:lumMod val="95000"/>
                    <a:lumOff val="5000"/>
                  </a:schemeClr>
                </a:solidFill>
                <a:ea typeface="Gulim" pitchFamily="34" charset="-127"/>
              </a:rPr>
              <a:t>“average time”.</a:t>
            </a:r>
          </a:p>
          <a:p>
            <a:pPr marL="285750" indent="-285750">
              <a:lnSpc>
                <a:spcPct val="200000"/>
              </a:lnSpc>
              <a:buFont typeface="Arial" panose="020B0604020202020204" pitchFamily="34" charset="0"/>
              <a:buChar char="•"/>
            </a:pPr>
            <a:endParaRPr lang="en-US" sz="1800" b="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Asymptotic Analysis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12</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38844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u="sng" dirty="0">
                <a:solidFill>
                  <a:schemeClr val="tx1">
                    <a:lumMod val="95000"/>
                    <a:lumOff val="5000"/>
                  </a:schemeClr>
                </a:solidFill>
              </a:rPr>
              <a:t>O-notation:</a:t>
            </a:r>
            <a:r>
              <a:rPr lang="en-US" sz="1800" b="0" dirty="0">
                <a:solidFill>
                  <a:schemeClr val="tx1">
                    <a:lumMod val="95000"/>
                    <a:lumOff val="5000"/>
                  </a:schemeClr>
                </a:solidFill>
              </a:rPr>
              <a:t> The Big oh notation is a method of representing the </a:t>
            </a:r>
            <a:r>
              <a:rPr lang="en-US" sz="1800" dirty="0">
                <a:solidFill>
                  <a:schemeClr val="tx1">
                    <a:lumMod val="95000"/>
                    <a:lumOff val="5000"/>
                  </a:schemeClr>
                </a:solidFill>
              </a:rPr>
              <a:t>upper bound</a:t>
            </a:r>
            <a:r>
              <a:rPr lang="en-US" sz="1800" b="0" dirty="0">
                <a:solidFill>
                  <a:schemeClr val="tx1">
                    <a:lumMod val="95000"/>
                    <a:lumOff val="5000"/>
                  </a:schemeClr>
                </a:solidFill>
              </a:rPr>
              <a:t> of algorithm’s running time. Using big oh notation we can give longest amount of time taken by the algorithm to complete.</a:t>
            </a:r>
          </a:p>
          <a:p>
            <a:pPr marL="285750" indent="-285750" algn="just">
              <a:lnSpc>
                <a:spcPct val="150000"/>
              </a:lnSpc>
              <a:buFont typeface="Arial" panose="020B0604020202020204" pitchFamily="34" charset="0"/>
              <a:buChar char="•"/>
            </a:pPr>
            <a:r>
              <a:rPr lang="en-US" sz="1800" dirty="0">
                <a:solidFill>
                  <a:schemeClr val="tx1">
                    <a:lumMod val="95000"/>
                    <a:lumOff val="5000"/>
                  </a:schemeClr>
                </a:solidFill>
              </a:rPr>
              <a:t>Definition:</a:t>
            </a:r>
            <a:r>
              <a:rPr lang="en-US" sz="1800" b="0" dirty="0">
                <a:solidFill>
                  <a:schemeClr val="tx1">
                    <a:lumMod val="95000"/>
                    <a:lumOff val="5000"/>
                  </a:schemeClr>
                </a:solidFill>
              </a:rPr>
              <a:t> Let f(n) and g(n) be two non-negative functions.</a:t>
            </a: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Asymptotic Notations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13</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Object 4">
            <a:extLst>
              <a:ext uri="{FF2B5EF4-FFF2-40B4-BE49-F238E27FC236}">
                <a16:creationId xmlns:a16="http://schemas.microsoft.com/office/drawing/2014/main" id="{4857BB60-2295-7930-E965-151C4AAFEFDC}"/>
              </a:ext>
            </a:extLst>
          </p:cNvPr>
          <p:cNvGraphicFramePr>
            <a:graphicFrameLocks noChangeAspect="1"/>
          </p:cNvGraphicFramePr>
          <p:nvPr/>
        </p:nvGraphicFramePr>
        <p:xfrm>
          <a:off x="2874963" y="2773680"/>
          <a:ext cx="6600508" cy="3315089"/>
        </p:xfrm>
        <a:graphic>
          <a:graphicData uri="http://schemas.openxmlformats.org/presentationml/2006/ole">
            <mc:AlternateContent xmlns:mc="http://schemas.openxmlformats.org/markup-compatibility/2006">
              <mc:Choice xmlns:v="urn:schemas-microsoft-com:vml" Requires="v">
                <p:oleObj name="Paint Shop Pro Image" r:id="rId3" imgW="7736585" imgH="4380488" progId="">
                  <p:embed/>
                </p:oleObj>
              </mc:Choice>
              <mc:Fallback>
                <p:oleObj name="Paint Shop Pro Image" r:id="rId3" imgW="7736585" imgH="4380488" progId="">
                  <p:embed/>
                  <p:pic>
                    <p:nvPicPr>
                      <p:cNvPr id="7" name="Object 4">
                        <a:extLst>
                          <a:ext uri="{FF2B5EF4-FFF2-40B4-BE49-F238E27FC236}">
                            <a16:creationId xmlns:a16="http://schemas.microsoft.com/office/drawing/2014/main" id="{4857BB60-2295-7930-E965-151C4AAFEFD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2773680"/>
                        <a:ext cx="6600508" cy="3315089"/>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0AE7B370-B018-4D82-204B-2FC914E27EFF}"/>
              </a:ext>
            </a:extLst>
          </p:cNvPr>
          <p:cNvSpPr/>
          <p:nvPr/>
        </p:nvSpPr>
        <p:spPr>
          <a:xfrm>
            <a:off x="6412230" y="3735389"/>
            <a:ext cx="2654230" cy="1488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solidFill>
                  <a:srgbClr val="FF0000"/>
                </a:solidFill>
                <a:latin typeface="Arial" panose="020B0604020202020204" pitchFamily="34" charset="0"/>
                <a:cs typeface="Arial" panose="020B0604020202020204" pitchFamily="34" charset="0"/>
              </a:rPr>
              <a:t>n</a:t>
            </a:r>
            <a:r>
              <a:rPr lang="en-US" b="1" baseline="-25000">
                <a:solidFill>
                  <a:srgbClr val="FF0000"/>
                </a:solidFill>
                <a:latin typeface="Arial" panose="020B0604020202020204" pitchFamily="34" charset="0"/>
                <a:cs typeface="Arial" panose="020B0604020202020204" pitchFamily="34" charset="0"/>
              </a:rPr>
              <a:t>0</a:t>
            </a:r>
            <a:r>
              <a:rPr lang="en-US" b="1">
                <a:solidFill>
                  <a:srgbClr val="FF0000"/>
                </a:solidFill>
                <a:latin typeface="Arial" panose="020B0604020202020204" pitchFamily="34" charset="0"/>
                <a:cs typeface="Arial" panose="020B0604020202020204" pitchFamily="34" charset="0"/>
              </a:rPr>
              <a:t> is the break even point. It means from which the functions start to grows separately </a:t>
            </a:r>
            <a:r>
              <a:rPr lang="en-US" b="1" baseline="-2500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7917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u="sng">
                <a:sym typeface="Symbol" pitchFamily="18" charset="2"/>
              </a:rPr>
              <a:t> - notation:</a:t>
            </a:r>
            <a:r>
              <a:rPr lang="en-US" sz="1800" b="0">
                <a:sym typeface="Symbol" pitchFamily="18" charset="2"/>
              </a:rPr>
              <a:t> </a:t>
            </a:r>
            <a:r>
              <a:rPr lang="en-US" sz="1800" b="0"/>
              <a:t>The Omega notation is used to represent the </a:t>
            </a:r>
            <a:r>
              <a:rPr lang="en-US" sz="1800"/>
              <a:t>lower bound</a:t>
            </a:r>
            <a:r>
              <a:rPr lang="en-US" sz="1800" b="0"/>
              <a:t> of algorithm’s running time. Using Omega notation we can give shortest amount of time taken by the algorithm to complete.</a:t>
            </a:r>
          </a:p>
          <a:p>
            <a:pPr marL="285750" indent="-285750" algn="just">
              <a:lnSpc>
                <a:spcPct val="150000"/>
              </a:lnSpc>
              <a:buFont typeface="Arial" panose="020B0604020202020204" pitchFamily="34" charset="0"/>
              <a:buChar char="•"/>
            </a:pPr>
            <a:r>
              <a:rPr lang="en-US" sz="1800"/>
              <a:t>Definition:</a:t>
            </a:r>
            <a:r>
              <a:rPr lang="en-US" sz="1800" b="0"/>
              <a:t> Let f(n) and g(n) be two non-negative functions.</a:t>
            </a:r>
          </a:p>
          <a:p>
            <a:pPr marL="285750" indent="-285750" algn="just">
              <a:lnSpc>
                <a:spcPct val="150000"/>
              </a:lnSpc>
              <a:buFont typeface="Arial" panose="020B0604020202020204" pitchFamily="34" charset="0"/>
              <a:buChar char="•"/>
            </a:pPr>
            <a:endParaRPr lang="en-US" sz="1800" b="0"/>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Asymptotic Notations</a:t>
            </a:r>
          </a:p>
        </p:txBody>
      </p:sp>
      <p:graphicFrame>
        <p:nvGraphicFramePr>
          <p:cNvPr id="9" name="Object 4">
            <a:extLst>
              <a:ext uri="{FF2B5EF4-FFF2-40B4-BE49-F238E27FC236}">
                <a16:creationId xmlns:a16="http://schemas.microsoft.com/office/drawing/2014/main" id="{ABBB0F35-8A5C-74C4-5966-12AD829BF21B}"/>
              </a:ext>
            </a:extLst>
          </p:cNvPr>
          <p:cNvGraphicFramePr>
            <a:graphicFrameLocks noChangeAspect="1"/>
          </p:cNvGraphicFramePr>
          <p:nvPr/>
        </p:nvGraphicFramePr>
        <p:xfrm>
          <a:off x="2873058" y="2773680"/>
          <a:ext cx="6602413" cy="3315089"/>
        </p:xfrm>
        <a:graphic>
          <a:graphicData uri="http://schemas.openxmlformats.org/presentationml/2006/ole">
            <mc:AlternateContent xmlns:mc="http://schemas.openxmlformats.org/markup-compatibility/2006">
              <mc:Choice xmlns:v="urn:schemas-microsoft-com:vml" Requires="v">
                <p:oleObj name="Paint Shop Pro Image" r:id="rId3" imgW="7619512" imgH="4565854" progId="">
                  <p:embed/>
                </p:oleObj>
              </mc:Choice>
              <mc:Fallback>
                <p:oleObj name="Paint Shop Pro Image" r:id="rId3" imgW="7619512" imgH="4565854" progId="">
                  <p:embed/>
                  <p:pic>
                    <p:nvPicPr>
                      <p:cNvPr id="9" name="Object 4">
                        <a:extLst>
                          <a:ext uri="{FF2B5EF4-FFF2-40B4-BE49-F238E27FC236}">
                            <a16:creationId xmlns:a16="http://schemas.microsoft.com/office/drawing/2014/main" id="{ABBB0F35-8A5C-74C4-5966-12AD829BF21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058" y="2773680"/>
                        <a:ext cx="6602413" cy="3315089"/>
                      </a:xfrm>
                      <a:prstGeom prst="rect">
                        <a:avLst/>
                      </a:prstGeom>
                      <a:noFill/>
                    </p:spPr>
                  </p:pic>
                </p:oleObj>
              </mc:Fallback>
            </mc:AlternateContent>
          </a:graphicData>
        </a:graphic>
      </p:graphicFrame>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14</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
        <p:nvSpPr>
          <p:cNvPr id="8" name="Rectangle 7">
            <a:extLst>
              <a:ext uri="{FF2B5EF4-FFF2-40B4-BE49-F238E27FC236}">
                <a16:creationId xmlns:a16="http://schemas.microsoft.com/office/drawing/2014/main" id="{0AE7B370-B018-4D82-204B-2FC914E27EFF}"/>
              </a:ext>
            </a:extLst>
          </p:cNvPr>
          <p:cNvSpPr/>
          <p:nvPr/>
        </p:nvSpPr>
        <p:spPr>
          <a:xfrm>
            <a:off x="6412230" y="3735389"/>
            <a:ext cx="2654230" cy="1488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solidFill>
                  <a:srgbClr val="FF0000"/>
                </a:solidFill>
                <a:latin typeface="Arial" panose="020B0604020202020204" pitchFamily="34" charset="0"/>
                <a:cs typeface="Arial" panose="020B0604020202020204" pitchFamily="34" charset="0"/>
              </a:rPr>
              <a:t>n</a:t>
            </a:r>
            <a:r>
              <a:rPr lang="en-US" b="1" baseline="-25000">
                <a:solidFill>
                  <a:srgbClr val="FF0000"/>
                </a:solidFill>
                <a:latin typeface="Arial" panose="020B0604020202020204" pitchFamily="34" charset="0"/>
                <a:cs typeface="Arial" panose="020B0604020202020204" pitchFamily="34" charset="0"/>
              </a:rPr>
              <a:t>0</a:t>
            </a:r>
            <a:r>
              <a:rPr lang="en-US" b="1">
                <a:solidFill>
                  <a:srgbClr val="FF0000"/>
                </a:solidFill>
                <a:latin typeface="Arial" panose="020B0604020202020204" pitchFamily="34" charset="0"/>
                <a:cs typeface="Arial" panose="020B0604020202020204" pitchFamily="34" charset="0"/>
              </a:rPr>
              <a:t> is the break even point. It means from which the functions start to grows separately </a:t>
            </a:r>
            <a:r>
              <a:rPr lang="en-US" b="1" baseline="-2500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9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u="sng">
                <a:solidFill>
                  <a:schemeClr val="tx1">
                    <a:lumMod val="95000"/>
                    <a:lumOff val="5000"/>
                  </a:schemeClr>
                </a:solidFill>
                <a:sym typeface="Symbol" pitchFamily="18" charset="2"/>
              </a:rPr>
              <a:t>-notation:</a:t>
            </a:r>
            <a:r>
              <a:rPr lang="en-US" sz="1800" b="0">
                <a:solidFill>
                  <a:schemeClr val="tx1">
                    <a:lumMod val="95000"/>
                    <a:lumOff val="5000"/>
                  </a:schemeClr>
                </a:solidFill>
                <a:sym typeface="Symbol" pitchFamily="18" charset="2"/>
              </a:rPr>
              <a:t> </a:t>
            </a:r>
            <a:r>
              <a:rPr lang="en-US" sz="1800" b="0">
                <a:solidFill>
                  <a:schemeClr val="tx1">
                    <a:lumMod val="95000"/>
                    <a:lumOff val="5000"/>
                  </a:schemeClr>
                </a:solidFill>
              </a:rPr>
              <a:t>Using theta notation we can give </a:t>
            </a:r>
            <a:r>
              <a:rPr lang="en-US" sz="1800">
                <a:solidFill>
                  <a:schemeClr val="tx1">
                    <a:lumMod val="95000"/>
                    <a:lumOff val="5000"/>
                  </a:schemeClr>
                </a:solidFill>
              </a:rPr>
              <a:t>average amount of time taken</a:t>
            </a:r>
            <a:r>
              <a:rPr lang="en-US" sz="1800" b="0">
                <a:solidFill>
                  <a:schemeClr val="tx1">
                    <a:lumMod val="95000"/>
                    <a:lumOff val="5000"/>
                  </a:schemeClr>
                </a:solidFill>
              </a:rPr>
              <a:t> by the algorithm to complete.</a:t>
            </a:r>
          </a:p>
          <a:p>
            <a:pPr marL="285750" indent="-285750" algn="just">
              <a:lnSpc>
                <a:spcPct val="150000"/>
              </a:lnSpc>
              <a:buFont typeface="Arial" panose="020B0604020202020204" pitchFamily="34" charset="0"/>
              <a:buChar char="•"/>
            </a:pPr>
            <a:r>
              <a:rPr lang="en-US" sz="1800">
                <a:solidFill>
                  <a:schemeClr val="tx1">
                    <a:lumMod val="95000"/>
                    <a:lumOff val="5000"/>
                  </a:schemeClr>
                </a:solidFill>
              </a:rPr>
              <a:t>Definition:</a:t>
            </a:r>
            <a:r>
              <a:rPr lang="en-US" sz="1800" b="0">
                <a:solidFill>
                  <a:schemeClr val="tx1">
                    <a:lumMod val="95000"/>
                    <a:lumOff val="5000"/>
                  </a:schemeClr>
                </a:solidFill>
              </a:rPr>
              <a:t> Let f(n) and g(n) be two non-negative functions.</a:t>
            </a:r>
          </a:p>
          <a:p>
            <a:pPr marL="285750" indent="-285750" algn="just">
              <a:lnSpc>
                <a:spcPct val="150000"/>
              </a:lnSpc>
              <a:buFont typeface="Arial" panose="020B0604020202020204" pitchFamily="34" charset="0"/>
              <a:buChar char="•"/>
            </a:pPr>
            <a:endParaRPr lang="en-US" sz="1800" b="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Asymptotic Notations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15</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Object 4">
            <a:extLst>
              <a:ext uri="{FF2B5EF4-FFF2-40B4-BE49-F238E27FC236}">
                <a16:creationId xmlns:a16="http://schemas.microsoft.com/office/drawing/2014/main" id="{FDB0BDCA-5F08-C29F-6363-45A74ADE0898}"/>
              </a:ext>
            </a:extLst>
          </p:cNvPr>
          <p:cNvGraphicFramePr>
            <a:graphicFrameLocks noChangeAspect="1"/>
          </p:cNvGraphicFramePr>
          <p:nvPr/>
        </p:nvGraphicFramePr>
        <p:xfrm>
          <a:off x="2873375" y="3429000"/>
          <a:ext cx="4790168" cy="2659063"/>
        </p:xfrm>
        <a:graphic>
          <a:graphicData uri="http://schemas.openxmlformats.org/presentationml/2006/ole">
            <mc:AlternateContent xmlns:mc="http://schemas.openxmlformats.org/markup-compatibility/2006">
              <mc:Choice xmlns:v="urn:schemas-microsoft-com:vml" Requires="v">
                <p:oleObj name="Paint Shop Pro Image" r:id="rId3" imgW="5678049" imgH="3873171" progId="">
                  <p:embed/>
                </p:oleObj>
              </mc:Choice>
              <mc:Fallback>
                <p:oleObj name="Paint Shop Pro Image" r:id="rId3" imgW="5678049" imgH="3873171" progId="">
                  <p:embed/>
                  <p:pic>
                    <p:nvPicPr>
                      <p:cNvPr id="7" name="Object 4">
                        <a:extLst>
                          <a:ext uri="{FF2B5EF4-FFF2-40B4-BE49-F238E27FC236}">
                            <a16:creationId xmlns:a16="http://schemas.microsoft.com/office/drawing/2014/main" id="{FDB0BDCA-5F08-C29F-6363-45A74ADE089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75" y="3429000"/>
                        <a:ext cx="4790168" cy="2659063"/>
                      </a:xfrm>
                      <a:prstGeom prst="rect">
                        <a:avLst/>
                      </a:prstGeom>
                      <a:no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5A169BE7-21B1-7052-E8A4-135524B5A524}"/>
              </a:ext>
            </a:extLst>
          </p:cNvPr>
          <p:cNvGraphicFramePr>
            <a:graphicFrameLocks noChangeAspect="1"/>
          </p:cNvGraphicFramePr>
          <p:nvPr/>
        </p:nvGraphicFramePr>
        <p:xfrm>
          <a:off x="2873058" y="2773680"/>
          <a:ext cx="6445884" cy="655320"/>
        </p:xfrm>
        <a:graphic>
          <a:graphicData uri="http://schemas.openxmlformats.org/presentationml/2006/ole">
            <mc:AlternateContent xmlns:mc="http://schemas.openxmlformats.org/markup-compatibility/2006">
              <mc:Choice xmlns:v="urn:schemas-microsoft-com:vml" Requires="v">
                <p:oleObj name="Paint Shop Pro Image" r:id="rId5" imgW="8048780" imgH="858537" progId="">
                  <p:embed/>
                </p:oleObj>
              </mc:Choice>
              <mc:Fallback>
                <p:oleObj name="Paint Shop Pro Image" r:id="rId5" imgW="8048780" imgH="858537" progId="">
                  <p:embed/>
                  <p:pic>
                    <p:nvPicPr>
                      <p:cNvPr id="8" name="Object 5">
                        <a:extLst>
                          <a:ext uri="{FF2B5EF4-FFF2-40B4-BE49-F238E27FC236}">
                            <a16:creationId xmlns:a16="http://schemas.microsoft.com/office/drawing/2014/main" id="{5A169BE7-21B1-7052-E8A4-135524B5A5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3058" y="2773680"/>
                        <a:ext cx="6445884" cy="655320"/>
                      </a:xfrm>
                      <a:prstGeom prst="rect">
                        <a:avLst/>
                      </a:prstGeom>
                      <a:noFill/>
                    </p:spPr>
                  </p:pic>
                </p:oleObj>
              </mc:Fallback>
            </mc:AlternateContent>
          </a:graphicData>
        </a:graphic>
      </p:graphicFrame>
      <p:sp>
        <p:nvSpPr>
          <p:cNvPr id="12" name="Rectangle 11">
            <a:extLst>
              <a:ext uri="{FF2B5EF4-FFF2-40B4-BE49-F238E27FC236}">
                <a16:creationId xmlns:a16="http://schemas.microsoft.com/office/drawing/2014/main" id="{50951774-B9FE-90D8-C427-523B70EDA4DB}"/>
              </a:ext>
            </a:extLst>
          </p:cNvPr>
          <p:cNvSpPr/>
          <p:nvPr/>
        </p:nvSpPr>
        <p:spPr>
          <a:xfrm>
            <a:off x="6412230" y="3735389"/>
            <a:ext cx="2654230" cy="1488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solidFill>
                  <a:srgbClr val="FF0000"/>
                </a:solidFill>
                <a:latin typeface="Arial" panose="020B0604020202020204" pitchFamily="34" charset="0"/>
                <a:cs typeface="Arial" panose="020B0604020202020204" pitchFamily="34" charset="0"/>
              </a:rPr>
              <a:t>n</a:t>
            </a:r>
            <a:r>
              <a:rPr lang="en-US" b="1" baseline="-25000">
                <a:solidFill>
                  <a:srgbClr val="FF0000"/>
                </a:solidFill>
                <a:latin typeface="Arial" panose="020B0604020202020204" pitchFamily="34" charset="0"/>
                <a:cs typeface="Arial" panose="020B0604020202020204" pitchFamily="34" charset="0"/>
              </a:rPr>
              <a:t>0</a:t>
            </a:r>
            <a:r>
              <a:rPr lang="en-US" b="1">
                <a:solidFill>
                  <a:srgbClr val="FF0000"/>
                </a:solidFill>
                <a:latin typeface="Arial" panose="020B0604020202020204" pitchFamily="34" charset="0"/>
                <a:cs typeface="Arial" panose="020B0604020202020204" pitchFamily="34" charset="0"/>
              </a:rPr>
              <a:t> is the break even point. It means from which the functions start to grows separately </a:t>
            </a:r>
            <a:r>
              <a:rPr lang="en-US" b="1" baseline="-2500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5694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533400" indent="-533400" algn="just">
              <a:lnSpc>
                <a:spcPct val="200000"/>
              </a:lnSpc>
              <a:buFont typeface="Arial" panose="020B0604020202020204" pitchFamily="34" charset="0"/>
              <a:buChar char="•"/>
            </a:pPr>
            <a:r>
              <a:rPr lang="en-US" sz="1800" dirty="0">
                <a:solidFill>
                  <a:schemeClr val="tx1">
                    <a:lumMod val="95000"/>
                    <a:lumOff val="5000"/>
                  </a:schemeClr>
                </a:solidFill>
              </a:rPr>
              <a:t>O notation: </a:t>
            </a:r>
            <a:r>
              <a:rPr lang="en-US" sz="1800" b="0" dirty="0">
                <a:solidFill>
                  <a:schemeClr val="tx1">
                    <a:lumMod val="95000"/>
                    <a:lumOff val="5000"/>
                  </a:schemeClr>
                </a:solidFill>
              </a:rPr>
              <a:t>asymptotic “less than”:</a:t>
            </a:r>
            <a:r>
              <a:rPr lang="en-US" sz="1800" dirty="0">
                <a:solidFill>
                  <a:schemeClr val="tx1">
                    <a:lumMod val="95000"/>
                    <a:lumOff val="5000"/>
                  </a:schemeClr>
                </a:solidFill>
              </a:rPr>
              <a:t> 	</a:t>
            </a:r>
          </a:p>
          <a:p>
            <a:pPr marL="914400" lvl="1" indent="-457200" algn="just">
              <a:lnSpc>
                <a:spcPct val="200000"/>
              </a:lnSpc>
              <a:buFont typeface="Wingdings" panose="05000000000000000000" pitchFamily="2" charset="2"/>
              <a:buChar char="ü"/>
            </a:pPr>
            <a:r>
              <a:rPr lang="en-US" sz="1800" dirty="0">
                <a:solidFill>
                  <a:schemeClr val="tx1">
                    <a:lumMod val="95000"/>
                    <a:lumOff val="5000"/>
                  </a:schemeClr>
                </a:solidFill>
              </a:rPr>
              <a:t>f(n)=O(g(n)) implies:  f(n) “≤” g(n)</a:t>
            </a:r>
          </a:p>
          <a:p>
            <a:pPr marL="533400" indent="-533400" algn="just">
              <a:lnSpc>
                <a:spcPct val="200000"/>
              </a:lnSpc>
              <a:buFont typeface="Arial" panose="020B0604020202020204" pitchFamily="34" charset="0"/>
              <a:buChar char="•"/>
            </a:pPr>
            <a:r>
              <a:rPr lang="en-US" sz="1800" dirty="0">
                <a:solidFill>
                  <a:schemeClr val="tx1">
                    <a:lumMod val="95000"/>
                    <a:lumOff val="5000"/>
                  </a:schemeClr>
                </a:solidFill>
                <a:sym typeface="Symbol" pitchFamily="18" charset="2"/>
              </a:rPr>
              <a:t> notation: </a:t>
            </a:r>
            <a:r>
              <a:rPr lang="en-US" sz="1800" b="0" dirty="0">
                <a:solidFill>
                  <a:schemeClr val="tx1">
                    <a:lumMod val="95000"/>
                    <a:lumOff val="5000"/>
                  </a:schemeClr>
                </a:solidFill>
                <a:sym typeface="Symbol" pitchFamily="18" charset="2"/>
              </a:rPr>
              <a:t>asymptotic “greater than”:</a:t>
            </a:r>
            <a:r>
              <a:rPr lang="en-US" sz="1800" dirty="0">
                <a:solidFill>
                  <a:schemeClr val="tx1">
                    <a:lumMod val="95000"/>
                    <a:lumOff val="5000"/>
                  </a:schemeClr>
                </a:solidFill>
                <a:sym typeface="Symbol" pitchFamily="18" charset="2"/>
              </a:rPr>
              <a:t> 	</a:t>
            </a:r>
          </a:p>
          <a:p>
            <a:pPr marL="914400" lvl="1" indent="-457200" algn="just">
              <a:lnSpc>
                <a:spcPct val="200000"/>
              </a:lnSpc>
              <a:buFont typeface="Wingdings" panose="05000000000000000000" pitchFamily="2" charset="2"/>
              <a:buChar char="ü"/>
            </a:pPr>
            <a:r>
              <a:rPr lang="en-US" sz="1800" dirty="0">
                <a:solidFill>
                  <a:schemeClr val="tx1">
                    <a:lumMod val="95000"/>
                    <a:lumOff val="5000"/>
                  </a:schemeClr>
                </a:solidFill>
              </a:rPr>
              <a:t>f(n)= </a:t>
            </a:r>
            <a:r>
              <a:rPr lang="en-US" sz="1800" dirty="0">
                <a:solidFill>
                  <a:schemeClr val="tx1">
                    <a:lumMod val="95000"/>
                    <a:lumOff val="5000"/>
                  </a:schemeClr>
                </a:solidFill>
                <a:sym typeface="Symbol" pitchFamily="18" charset="2"/>
              </a:rPr>
              <a:t></a:t>
            </a:r>
            <a:r>
              <a:rPr lang="en-US" sz="1800" dirty="0">
                <a:solidFill>
                  <a:schemeClr val="tx1">
                    <a:lumMod val="95000"/>
                    <a:lumOff val="5000"/>
                  </a:schemeClr>
                </a:solidFill>
              </a:rPr>
              <a:t> (g(n)) implies: f(n) “≥” g(n)</a:t>
            </a:r>
          </a:p>
          <a:p>
            <a:pPr marL="533400" indent="-533400" algn="just">
              <a:lnSpc>
                <a:spcPct val="200000"/>
              </a:lnSpc>
              <a:buFont typeface="Arial" panose="020B0604020202020204" pitchFamily="34" charset="0"/>
              <a:buChar char="•"/>
            </a:pPr>
            <a:r>
              <a:rPr lang="en-US" sz="1800" dirty="0">
                <a:solidFill>
                  <a:schemeClr val="tx1">
                    <a:lumMod val="95000"/>
                    <a:lumOff val="5000"/>
                  </a:schemeClr>
                </a:solidFill>
                <a:sym typeface="Symbol" pitchFamily="18" charset="2"/>
              </a:rPr>
              <a:t> notation: </a:t>
            </a:r>
            <a:r>
              <a:rPr lang="en-US" sz="1800" b="0" dirty="0">
                <a:solidFill>
                  <a:schemeClr val="tx1">
                    <a:lumMod val="95000"/>
                    <a:lumOff val="5000"/>
                  </a:schemeClr>
                </a:solidFill>
                <a:sym typeface="Symbol" pitchFamily="18" charset="2"/>
              </a:rPr>
              <a:t>asymptotic “equality”:</a:t>
            </a:r>
            <a:r>
              <a:rPr lang="en-US" sz="1800" dirty="0">
                <a:solidFill>
                  <a:schemeClr val="tx1">
                    <a:lumMod val="95000"/>
                    <a:lumOff val="5000"/>
                  </a:schemeClr>
                </a:solidFill>
                <a:sym typeface="Symbol" pitchFamily="18" charset="2"/>
              </a:rPr>
              <a:t> 		</a:t>
            </a:r>
          </a:p>
          <a:p>
            <a:pPr marL="914400" lvl="1" indent="-457200" algn="just">
              <a:lnSpc>
                <a:spcPct val="200000"/>
              </a:lnSpc>
              <a:buFont typeface="Wingdings" panose="05000000000000000000" pitchFamily="2" charset="2"/>
              <a:buChar char="ü"/>
            </a:pPr>
            <a:r>
              <a:rPr lang="en-US" sz="1800" dirty="0">
                <a:solidFill>
                  <a:schemeClr val="tx1">
                    <a:lumMod val="95000"/>
                    <a:lumOff val="5000"/>
                  </a:schemeClr>
                </a:solidFill>
              </a:rPr>
              <a:t>f(n)= </a:t>
            </a:r>
            <a:r>
              <a:rPr lang="en-US" sz="1800" dirty="0">
                <a:solidFill>
                  <a:schemeClr val="tx1">
                    <a:lumMod val="95000"/>
                    <a:lumOff val="5000"/>
                  </a:schemeClr>
                </a:solidFill>
                <a:sym typeface="Symbol" pitchFamily="18" charset="2"/>
              </a:rPr>
              <a:t></a:t>
            </a:r>
            <a:r>
              <a:rPr lang="en-US" sz="1800" dirty="0">
                <a:solidFill>
                  <a:schemeClr val="tx1">
                    <a:lumMod val="95000"/>
                    <a:lumOff val="5000"/>
                  </a:schemeClr>
                </a:solidFill>
              </a:rPr>
              <a:t> (g(n)) implies: </a:t>
            </a:r>
            <a:r>
              <a:rPr lang="en-US" sz="1800" dirty="0">
                <a:solidFill>
                  <a:schemeClr val="tx1">
                    <a:lumMod val="95000"/>
                    <a:lumOff val="5000"/>
                  </a:schemeClr>
                </a:solidFill>
                <a:sym typeface="Symbol" pitchFamily="18" charset="2"/>
              </a:rPr>
              <a:t>f(n) “=” g(n)</a:t>
            </a: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Asymptotic Notations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16</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grpSp>
        <p:nvGrpSpPr>
          <p:cNvPr id="10" name="Group 9">
            <a:extLst>
              <a:ext uri="{FF2B5EF4-FFF2-40B4-BE49-F238E27FC236}">
                <a16:creationId xmlns:a16="http://schemas.microsoft.com/office/drawing/2014/main" id="{6925086B-1CA8-1801-857C-BD64884762A3}"/>
              </a:ext>
            </a:extLst>
          </p:cNvPr>
          <p:cNvGrpSpPr/>
          <p:nvPr/>
        </p:nvGrpSpPr>
        <p:grpSpPr>
          <a:xfrm>
            <a:off x="5618881" y="2225346"/>
            <a:ext cx="6292532" cy="2643834"/>
            <a:chOff x="4970800" y="2373936"/>
            <a:chExt cx="5878972" cy="2135708"/>
          </a:xfrm>
        </p:grpSpPr>
        <p:pic>
          <p:nvPicPr>
            <p:cNvPr id="7" name="Picture 6" descr="asym.png">
              <a:extLst>
                <a:ext uri="{FF2B5EF4-FFF2-40B4-BE49-F238E27FC236}">
                  <a16:creationId xmlns:a16="http://schemas.microsoft.com/office/drawing/2014/main" id="{8D581C1D-0EF5-186D-528E-B4813D3361C3}"/>
                </a:ext>
              </a:extLst>
            </p:cNvPr>
            <p:cNvPicPr>
              <a:picLocks noChangeAspect="1"/>
            </p:cNvPicPr>
            <p:nvPr/>
          </p:nvPicPr>
          <p:blipFill rotWithShape="1">
            <a:blip r:embed="rId3" cstate="print"/>
            <a:srcRect l="1391" r="66009"/>
            <a:stretch/>
          </p:blipFill>
          <p:spPr>
            <a:xfrm>
              <a:off x="8769512" y="2373937"/>
              <a:ext cx="2080260" cy="2133486"/>
            </a:xfrm>
            <a:prstGeom prst="rect">
              <a:avLst/>
            </a:prstGeom>
          </p:spPr>
        </p:pic>
        <p:pic>
          <p:nvPicPr>
            <p:cNvPr id="8" name="Picture 7" descr="asym.png">
              <a:extLst>
                <a:ext uri="{FF2B5EF4-FFF2-40B4-BE49-F238E27FC236}">
                  <a16:creationId xmlns:a16="http://schemas.microsoft.com/office/drawing/2014/main" id="{2B2A1A30-4CE3-1E90-3504-B0A378520B60}"/>
                </a:ext>
              </a:extLst>
            </p:cNvPr>
            <p:cNvPicPr>
              <a:picLocks noChangeAspect="1"/>
            </p:cNvPicPr>
            <p:nvPr/>
          </p:nvPicPr>
          <p:blipFill rotWithShape="1">
            <a:blip r:embed="rId3" cstate="print"/>
            <a:srcRect l="35671" r="33704"/>
            <a:stretch/>
          </p:blipFill>
          <p:spPr>
            <a:xfrm>
              <a:off x="4970800" y="2373936"/>
              <a:ext cx="1847819" cy="2133487"/>
            </a:xfrm>
            <a:prstGeom prst="rect">
              <a:avLst/>
            </a:prstGeom>
          </p:spPr>
        </p:pic>
        <p:pic>
          <p:nvPicPr>
            <p:cNvPr id="9" name="Picture 8" descr="asym.png">
              <a:extLst>
                <a:ext uri="{FF2B5EF4-FFF2-40B4-BE49-F238E27FC236}">
                  <a16:creationId xmlns:a16="http://schemas.microsoft.com/office/drawing/2014/main" id="{DD454786-5861-51C8-717E-D70095426511}"/>
                </a:ext>
              </a:extLst>
            </p:cNvPr>
            <p:cNvPicPr>
              <a:picLocks noChangeAspect="1"/>
            </p:cNvPicPr>
            <p:nvPr/>
          </p:nvPicPr>
          <p:blipFill rotWithShape="1">
            <a:blip r:embed="rId3" cstate="print"/>
            <a:srcRect l="67666"/>
            <a:stretch/>
          </p:blipFill>
          <p:spPr>
            <a:xfrm>
              <a:off x="6818619" y="2376158"/>
              <a:ext cx="1950893" cy="2133486"/>
            </a:xfrm>
            <a:prstGeom prst="rect">
              <a:avLst/>
            </a:prstGeom>
          </p:spPr>
        </p:pic>
      </p:grpSp>
    </p:spTree>
    <p:extLst>
      <p:ext uri="{BB962C8B-B14F-4D97-AF65-F5344CB8AC3E}">
        <p14:creationId xmlns:p14="http://schemas.microsoft.com/office/powerpoint/2010/main" val="246793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86" y="2434714"/>
            <a:ext cx="5540828" cy="1996130"/>
          </a:xfrm>
        </p:spPr>
        <p:txBody>
          <a:bodyPr anchor="ctr"/>
          <a:lstStyle/>
          <a:p>
            <a:pPr algn="ctr"/>
            <a:r>
              <a:rPr lang="en-US" dirty="0"/>
              <a:t>Time Complexity</a:t>
            </a:r>
          </a:p>
        </p:txBody>
      </p:sp>
      <p:sp>
        <p:nvSpPr>
          <p:cNvPr id="7" name="Fußzeilenplatzhalter 6"/>
          <p:cNvSpPr>
            <a:spLocks noGrp="1"/>
          </p:cNvSpPr>
          <p:nvPr>
            <p:ph type="ftr" sz="quarter" idx="3"/>
          </p:nvPr>
        </p:nvSpPr>
        <p:spPr>
          <a:xfrm>
            <a:off x="989012" y="6291263"/>
            <a:ext cx="8561387" cy="280987"/>
          </a:xfrm>
        </p:spPr>
        <p:txBody>
          <a:bodyPr/>
          <a:lstStyle/>
          <a:p>
            <a:r>
              <a:rPr lang="en-US" dirty="0"/>
              <a:t>Basics of Analysis of Algorithm</a:t>
            </a:r>
            <a:r>
              <a:rPr lang="en-US" dirty="0">
                <a:solidFill>
                  <a:schemeClr val="bg1"/>
                </a:solidFill>
              </a:rPr>
              <a:t>  |  © SmartCliff  |  Internal  |  Version 1.0  </a:t>
            </a:r>
            <a:endParaRPr lang="en-US" dirty="0">
              <a:solidFill>
                <a:schemeClr val="bg1">
                  <a:lumMod val="50000"/>
                </a:schemeClr>
              </a:solidFill>
              <a:ea typeface="Verdana" panose="020B0604030504040204" pitchFamily="34" charset="0"/>
              <a:cs typeface="Verdana" panose="020B0604030504040204" pitchFamily="34" charset="0"/>
            </a:endParaRPr>
          </a:p>
        </p:txBody>
      </p:sp>
      <p:sp>
        <p:nvSpPr>
          <p:cNvPr id="8" name="Foliennummernplatzhalter 7"/>
          <p:cNvSpPr>
            <a:spLocks noGrp="1"/>
          </p:cNvSpPr>
          <p:nvPr>
            <p:ph type="sldNum" sz="quarter" idx="11"/>
          </p:nvPr>
        </p:nvSpPr>
        <p:spPr/>
        <p:txBody>
          <a:bodyPr/>
          <a:lstStyle/>
          <a:p>
            <a:fld id="{64EFF315-FA4E-4084-ACCF-A94C350B883E}" type="slidenum">
              <a:rPr lang="en-US" smtClean="0"/>
              <a:pPr/>
              <a:t>17</a:t>
            </a:fld>
            <a:endParaRPr lang="en-US"/>
          </a:p>
        </p:txBody>
      </p:sp>
      <p:pic>
        <p:nvPicPr>
          <p:cNvPr id="11" name="Grafik 10">
            <a:extLst>
              <a:ext uri="{FF2B5EF4-FFF2-40B4-BE49-F238E27FC236}">
                <a16:creationId xmlns:a16="http://schemas.microsoft.com/office/drawing/2014/main" id="{5D8EE1A4-6D7B-4E26-9B4B-BDB620B4003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
        <p:nvSpPr>
          <p:cNvPr id="10" name="Textfeld 5">
            <a:extLst>
              <a:ext uri="{FF2B5EF4-FFF2-40B4-BE49-F238E27FC236}">
                <a16:creationId xmlns:a16="http://schemas.microsoft.com/office/drawing/2014/main" id="{3CAA6D45-B244-406F-BF84-7E4D56E65CC6}"/>
              </a:ext>
            </a:extLst>
          </p:cNvPr>
          <p:cNvSpPr txBox="1"/>
          <p:nvPr/>
        </p:nvSpPr>
        <p:spPr>
          <a:xfrm>
            <a:off x="8057630" y="3913317"/>
            <a:ext cx="2569464" cy="653238"/>
          </a:xfrm>
          <a:prstGeom prst="rect">
            <a:avLst/>
          </a:prstGeom>
          <a:solidFill>
            <a:schemeClr val="tx2"/>
          </a:solidFill>
        </p:spPr>
        <p:txBody>
          <a:bodyPr wrap="square" lIns="72000" tIns="72000" rIns="72000" bIns="72000" rtlCol="0">
            <a:spAutoFit/>
          </a:bodyPr>
          <a:lstStyle/>
          <a:p>
            <a:pPr algn="ctr"/>
            <a:r>
              <a:rPr lang="en-GB" sz="1100">
                <a:solidFill>
                  <a:schemeClr val="bg1"/>
                </a:solidFill>
              </a:rPr>
              <a:t>Please download pictures in suitable size </a:t>
            </a:r>
            <a:r>
              <a:rPr lang="en-GB" sz="1100" u="sng">
                <a:solidFill>
                  <a:schemeClr val="bg1"/>
                </a:solidFill>
                <a:hlinkClick r:id="rId5"/>
              </a:rPr>
              <a:t>here</a:t>
            </a:r>
            <a:r>
              <a:rPr lang="en-GB" sz="1100">
                <a:solidFill>
                  <a:schemeClr val="bg1"/>
                </a:solidFill>
              </a:rPr>
              <a:t> and insert them by clicking the symbol above.</a:t>
            </a:r>
          </a:p>
        </p:txBody>
      </p:sp>
      <p:pic>
        <p:nvPicPr>
          <p:cNvPr id="26" name="Picture Placeholder 25" descr="A person sitting at a table with a computer&#10;&#10;Description automatically generated with medium confidence">
            <a:extLst>
              <a:ext uri="{FF2B5EF4-FFF2-40B4-BE49-F238E27FC236}">
                <a16:creationId xmlns:a16="http://schemas.microsoft.com/office/drawing/2014/main" id="{977B8250-7F10-4E6C-A552-069F80C6DDB6}"/>
              </a:ext>
            </a:extLst>
          </p:cNvPr>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t="9889" b="9889"/>
          <a:stretch>
            <a:fillRect/>
          </a:stretch>
        </p:blipFill>
        <p:spPr/>
      </p:pic>
    </p:spTree>
    <p:extLst>
      <p:ext uri="{BB962C8B-B14F-4D97-AF65-F5344CB8AC3E}">
        <p14:creationId xmlns:p14="http://schemas.microsoft.com/office/powerpoint/2010/main" val="301998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a:xfrm>
            <a:off x="982661" y="1280160"/>
            <a:ext cx="10922001" cy="4741229"/>
          </a:xfrm>
        </p:spPr>
        <p:txBody>
          <a:bodyPr/>
          <a:lstStyle/>
          <a:p>
            <a:pPr marL="285750" indent="-285750" algn="just">
              <a:lnSpc>
                <a:spcPct val="150000"/>
              </a:lnSpc>
              <a:buFont typeface="Arial" panose="020B0604020202020204" pitchFamily="34" charset="0"/>
              <a:buChar char="•"/>
            </a:pPr>
            <a:r>
              <a:rPr lang="en-IN" sz="1800" b="0" dirty="0"/>
              <a:t>The time complexity of an algorithm is the total amount of time required by an algorithm to complete its execution.</a:t>
            </a:r>
            <a:endParaRPr lang="en-US" sz="1800" b="0" dirty="0"/>
          </a:p>
          <a:p>
            <a:pPr marL="285750" indent="-285750" algn="just">
              <a:lnSpc>
                <a:spcPct val="150000"/>
              </a:lnSpc>
              <a:buFont typeface="Arial" panose="020B0604020202020204" pitchFamily="34" charset="0"/>
              <a:buChar char="•"/>
            </a:pPr>
            <a:r>
              <a:rPr lang="en-US" sz="1800" dirty="0"/>
              <a:t>What do we mean by running time analysis?</a:t>
            </a:r>
          </a:p>
          <a:p>
            <a:pPr marL="822325" lvl="4" indent="-285750" algn="just">
              <a:lnSpc>
                <a:spcPct val="150000"/>
              </a:lnSpc>
            </a:pPr>
            <a:r>
              <a:rPr lang="en-US" sz="1800" dirty="0">
                <a:solidFill>
                  <a:schemeClr val="tx1"/>
                </a:solidFill>
              </a:rPr>
              <a:t>Determine how running time increases as the size of the problem increases.</a:t>
            </a:r>
            <a:endParaRPr lang="en-US" sz="1800" dirty="0">
              <a:solidFill>
                <a:schemeClr val="tx1"/>
              </a:solidFill>
              <a:ea typeface="Gulim" pitchFamily="34" charset="-127"/>
            </a:endParaRPr>
          </a:p>
          <a:p>
            <a:pPr marL="285750" indent="-285750" algn="just">
              <a:lnSpc>
                <a:spcPct val="150000"/>
              </a:lnSpc>
              <a:buFont typeface="Arial" panose="020B0604020202020204" pitchFamily="34" charset="0"/>
              <a:buChar char="•"/>
            </a:pPr>
            <a:r>
              <a:rPr lang="en-US" sz="1800" dirty="0">
                <a:ea typeface="Gulim" pitchFamily="34" charset="-127"/>
              </a:rPr>
              <a:t>We need to define a number of objective measures.</a:t>
            </a:r>
          </a:p>
          <a:p>
            <a:pPr marL="263525" algn="just">
              <a:lnSpc>
                <a:spcPct val="150000"/>
              </a:lnSpc>
            </a:pPr>
            <a:r>
              <a:rPr lang="en-US" sz="1800" b="0" dirty="0"/>
              <a:t>(1) </a:t>
            </a:r>
            <a:r>
              <a:rPr lang="en-US" sz="1800" dirty="0"/>
              <a:t>Compare execution times?</a:t>
            </a:r>
            <a:r>
              <a:rPr lang="en-US" sz="1800" b="0" dirty="0"/>
              <a:t> </a:t>
            </a:r>
          </a:p>
          <a:p>
            <a:pPr marL="822325" lvl="4" indent="-285750" algn="just">
              <a:lnSpc>
                <a:spcPct val="150000"/>
              </a:lnSpc>
            </a:pPr>
            <a:r>
              <a:rPr lang="en-US" sz="1800" b="1" i="1" dirty="0">
                <a:solidFill>
                  <a:schemeClr val="tx1"/>
                </a:solidFill>
              </a:rPr>
              <a:t>Not good</a:t>
            </a:r>
            <a:r>
              <a:rPr lang="en-US" sz="1800" b="1" dirty="0">
                <a:solidFill>
                  <a:schemeClr val="tx1"/>
                </a:solidFill>
              </a:rPr>
              <a:t>:</a:t>
            </a:r>
            <a:r>
              <a:rPr lang="en-US" sz="1800" b="0" dirty="0">
                <a:solidFill>
                  <a:schemeClr val="tx1"/>
                </a:solidFill>
              </a:rPr>
              <a:t> physically clocked times are specific to a particular  	computer !! (It depends on system load, number of other program running, instruction set used, speed of underlying hardware).</a:t>
            </a:r>
          </a:p>
          <a:p>
            <a:pPr marL="263525" algn="just">
              <a:lnSpc>
                <a:spcPct val="150000"/>
              </a:lnSpc>
            </a:pPr>
            <a:r>
              <a:rPr lang="en-US" sz="1800" b="0" dirty="0"/>
              <a:t>(2) </a:t>
            </a:r>
            <a:r>
              <a:rPr lang="en-US" sz="1800" dirty="0"/>
              <a:t>Count the number of statements executed?</a:t>
            </a:r>
            <a:r>
              <a:rPr lang="en-US" sz="1800" b="0" dirty="0"/>
              <a:t>  </a:t>
            </a:r>
          </a:p>
          <a:p>
            <a:pPr marL="822325" lvl="4" indent="-285750" algn="just">
              <a:lnSpc>
                <a:spcPct val="150000"/>
              </a:lnSpc>
            </a:pPr>
            <a:r>
              <a:rPr lang="en-US" sz="1800" b="1" i="1" dirty="0">
                <a:solidFill>
                  <a:schemeClr val="tx1"/>
                </a:solidFill>
              </a:rPr>
              <a:t>Not good</a:t>
            </a:r>
            <a:r>
              <a:rPr lang="en-US" sz="1800" b="1" dirty="0">
                <a:solidFill>
                  <a:schemeClr val="tx1"/>
                </a:solidFill>
              </a:rPr>
              <a:t>:</a:t>
            </a:r>
            <a:r>
              <a:rPr lang="en-US" sz="1800" b="0" dirty="0">
                <a:solidFill>
                  <a:schemeClr val="tx1"/>
                </a:solidFill>
              </a:rPr>
              <a:t> number of statements vary with the programming language </a:t>
            </a:r>
            <a:r>
              <a:rPr lang="en-US" sz="1800" b="0" dirty="0">
                <a:solidFill>
                  <a:schemeClr val="tx1"/>
                </a:solidFill>
                <a:ea typeface="MS Mincho" pitchFamily="49" charset="-128"/>
              </a:rPr>
              <a:t>as well as the style of the individual programmer.</a:t>
            </a:r>
            <a:endParaRPr lang="en-US" sz="1800" b="0" dirty="0">
              <a:solidFill>
                <a:schemeClr val="tx1"/>
              </a:solidFill>
            </a:endParaRPr>
          </a:p>
          <a:p>
            <a:pPr algn="just">
              <a:lnSpc>
                <a:spcPct val="150000"/>
              </a:lnSpc>
            </a:pPr>
            <a:endParaRPr lang="en-US" sz="1800" b="0" dirty="0"/>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Introduction</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18</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313590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200000"/>
              </a:lnSpc>
              <a:buFont typeface="Arial" panose="020B0604020202020204" pitchFamily="34" charset="0"/>
              <a:buChar char="•"/>
            </a:pPr>
            <a:r>
              <a:rPr lang="en-US" sz="1800" b="0">
                <a:solidFill>
                  <a:schemeClr val="tx1">
                    <a:lumMod val="95000"/>
                    <a:lumOff val="5000"/>
                  </a:schemeClr>
                </a:solidFill>
                <a:cs typeface="Times New Roman" pitchFamily="18" charset="0"/>
              </a:rPr>
              <a:t>Express running time as a function of the input size </a:t>
            </a:r>
            <a:r>
              <a:rPr lang="en-US" sz="1800" i="1">
                <a:solidFill>
                  <a:schemeClr val="tx1">
                    <a:lumMod val="95000"/>
                    <a:lumOff val="5000"/>
                  </a:schemeClr>
                </a:solidFill>
                <a:cs typeface="Times New Roman" pitchFamily="18" charset="0"/>
              </a:rPr>
              <a:t>n</a:t>
            </a:r>
            <a:r>
              <a:rPr lang="en-US" sz="1800" b="0">
                <a:solidFill>
                  <a:schemeClr val="tx1">
                    <a:lumMod val="95000"/>
                    <a:lumOff val="5000"/>
                  </a:schemeClr>
                </a:solidFill>
                <a:cs typeface="Times New Roman" pitchFamily="18" charset="0"/>
              </a:rPr>
              <a:t> (i.e., </a:t>
            </a:r>
            <a:r>
              <a:rPr lang="en-US" sz="1800" b="0" i="1">
                <a:solidFill>
                  <a:srgbClr val="FF0000"/>
                </a:solidFill>
                <a:cs typeface="Times New Roman" pitchFamily="18" charset="0"/>
              </a:rPr>
              <a:t>f(n)</a:t>
            </a:r>
            <a:r>
              <a:rPr lang="en-US" sz="1800" b="0">
                <a:solidFill>
                  <a:schemeClr val="tx1">
                    <a:lumMod val="95000"/>
                    <a:lumOff val="5000"/>
                  </a:schemeClr>
                </a:solidFill>
                <a:cs typeface="Times New Roman" pitchFamily="18" charset="0"/>
              </a:rPr>
              <a:t>)</a:t>
            </a:r>
            <a:r>
              <a:rPr lang="en-US" sz="1800" b="0" i="1">
                <a:solidFill>
                  <a:schemeClr val="tx1">
                    <a:lumMod val="95000"/>
                    <a:lumOff val="5000"/>
                  </a:schemeClr>
                </a:solidFill>
                <a:cs typeface="Times New Roman" pitchFamily="18" charset="0"/>
              </a:rPr>
              <a:t>.</a:t>
            </a:r>
            <a:endParaRPr lang="en-US" sz="1800" b="0">
              <a:solidFill>
                <a:schemeClr val="tx1">
                  <a:lumMod val="95000"/>
                  <a:lumOff val="5000"/>
                </a:schemeClr>
              </a:solidFill>
              <a:cs typeface="Times New Roman" pitchFamily="18" charset="0"/>
            </a:endParaRPr>
          </a:p>
          <a:p>
            <a:pPr marL="285750" indent="-285750" algn="just">
              <a:lnSpc>
                <a:spcPct val="200000"/>
              </a:lnSpc>
              <a:buFont typeface="Arial" panose="020B0604020202020204" pitchFamily="34" charset="0"/>
              <a:buChar char="•"/>
            </a:pPr>
            <a:r>
              <a:rPr lang="en-US" sz="1800" b="0">
                <a:solidFill>
                  <a:schemeClr val="tx1">
                    <a:lumMod val="95000"/>
                    <a:lumOff val="5000"/>
                  </a:schemeClr>
                </a:solidFill>
                <a:cs typeface="Times New Roman" pitchFamily="18" charset="0"/>
              </a:rPr>
              <a:t>Compare different functions corresponding to running times.</a:t>
            </a:r>
          </a:p>
          <a:p>
            <a:pPr marL="285750" indent="-285750" algn="just">
              <a:lnSpc>
                <a:spcPct val="200000"/>
              </a:lnSpc>
              <a:buFont typeface="Arial" panose="020B0604020202020204" pitchFamily="34" charset="0"/>
              <a:buChar char="•"/>
            </a:pPr>
            <a:r>
              <a:rPr lang="en-US" sz="1800" b="0">
                <a:solidFill>
                  <a:schemeClr val="tx1">
                    <a:lumMod val="95000"/>
                    <a:lumOff val="5000"/>
                  </a:schemeClr>
                </a:solidFill>
                <a:cs typeface="Times New Roman" pitchFamily="18" charset="0"/>
              </a:rPr>
              <a:t>Such an analysis is independent of machine time, programming style, etc.</a:t>
            </a:r>
          </a:p>
          <a:p>
            <a:pPr marL="342900" indent="-342900">
              <a:lnSpc>
                <a:spcPct val="200000"/>
              </a:lnSpc>
              <a:buFont typeface="Arial" panose="020B0604020202020204" pitchFamily="34" charset="0"/>
              <a:buChar char="•"/>
            </a:pPr>
            <a:endParaRPr lang="en-US" sz="2000" b="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Ideal Solution</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19</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75844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7248A7-167F-718C-C9CF-65D11D740EC7}"/>
              </a:ext>
            </a:extLst>
          </p:cNvPr>
          <p:cNvSpPr>
            <a:spLocks noGrp="1"/>
          </p:cNvSpPr>
          <p:nvPr>
            <p:ph type="sldNum" sz="quarter" idx="13"/>
          </p:nvPr>
        </p:nvSpPr>
        <p:spPr/>
        <p:txBody>
          <a:bodyPr/>
          <a:lstStyle/>
          <a:p>
            <a:fld id="{64EFF315-FA4E-4084-ACCF-A94C350B883E}" type="slidenum">
              <a:rPr lang="en-US" smtClean="0"/>
              <a:pPr/>
              <a:t>2</a:t>
            </a:fld>
            <a:endParaRPr lang="en-US"/>
          </a:p>
        </p:txBody>
      </p:sp>
      <p:sp>
        <p:nvSpPr>
          <p:cNvPr id="10" name="Rectangle 9">
            <a:extLst>
              <a:ext uri="{FF2B5EF4-FFF2-40B4-BE49-F238E27FC236}">
                <a16:creationId xmlns:a16="http://schemas.microsoft.com/office/drawing/2014/main" id="{F3944A04-EDD9-F302-E1FF-1BE3D3D83150}"/>
              </a:ext>
            </a:extLst>
          </p:cNvPr>
          <p:cNvSpPr/>
          <p:nvPr/>
        </p:nvSpPr>
        <p:spPr>
          <a:xfrm>
            <a:off x="4302164" y="1156607"/>
            <a:ext cx="7889836" cy="4544786"/>
          </a:xfrm>
          <a:prstGeom prst="rect">
            <a:avLst/>
          </a:prstGeom>
          <a:noFill/>
          <a:ln w="3175">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600" b="1" i="0" u="none" strike="noStrike" kern="1200" cap="none" spc="0" normalizeH="0" baseline="0" noProof="0" dirty="0">
                <a:ln>
                  <a:noFill/>
                </a:ln>
                <a:solidFill>
                  <a:srgbClr val="CF4452"/>
                </a:solidFill>
                <a:effectLst/>
                <a:uLnTx/>
                <a:uFillTx/>
                <a:latin typeface="Cooper Black" panose="0208090404030B020404" pitchFamily="18" charset="0"/>
                <a:cs typeface="Segoe UI" panose="020B0502040204020203" pitchFamily="34" charset="0"/>
              </a:rPr>
              <a:t>Module II</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rgbClr val="CF4452"/>
              </a:solidFill>
              <a:effectLst/>
              <a:uLnTx/>
              <a:uFillTx/>
              <a:latin typeface="Kristen ITC" panose="03050502040202030202" pitchFamily="66" charset="0"/>
              <a:cs typeface="Segoe UI" panose="020B0502040204020203"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351661"/>
                </a:solidFill>
                <a:effectLst/>
                <a:uLnTx/>
                <a:uFillTx/>
                <a:latin typeface="Maiandra GD" panose="020E0502030308020204" pitchFamily="34" charset="0"/>
                <a:cs typeface="Segoe UI" panose="020B0502040204020203" pitchFamily="34" charset="0"/>
              </a:rPr>
              <a:t>Data Structures for Software Development Engineers using Java</a:t>
            </a:r>
          </a:p>
        </p:txBody>
      </p:sp>
      <p:pic>
        <p:nvPicPr>
          <p:cNvPr id="2052" name="Picture 4" descr="Preparation and success symbol. Wooden blocks with words Preparation is the  key to success on on a beautiful white background, copy space. Businessman  hand. Business, preparation and success concept. Stock Photo |">
            <a:extLst>
              <a:ext uri="{FF2B5EF4-FFF2-40B4-BE49-F238E27FC236}">
                <a16:creationId xmlns:a16="http://schemas.microsoft.com/office/drawing/2014/main" id="{241C3EBF-2CF9-38B3-1AC8-E7AB6F7AB8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85" r="31650" b="11111"/>
          <a:stretch/>
        </p:blipFill>
        <p:spPr bwMode="auto">
          <a:xfrm>
            <a:off x="0" y="0"/>
            <a:ext cx="43021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3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b="0">
                <a:cs typeface="Times New Roman" pitchFamily="18" charset="0"/>
              </a:rPr>
              <a:t>Measuring the performance of an algorithm in relation with the input size n is called order of growth.</a:t>
            </a:r>
          </a:p>
          <a:p>
            <a:pPr algn="ctr">
              <a:lnSpc>
                <a:spcPct val="150000"/>
              </a:lnSpc>
            </a:pPr>
            <a:r>
              <a:rPr lang="en-US" sz="1800">
                <a:cs typeface="Times New Roman" pitchFamily="18" charset="0"/>
              </a:rPr>
              <a:t>Order of growth for varying input size of n</a:t>
            </a: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Order of Growth</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20</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Table 6">
            <a:extLst>
              <a:ext uri="{FF2B5EF4-FFF2-40B4-BE49-F238E27FC236}">
                <a16:creationId xmlns:a16="http://schemas.microsoft.com/office/drawing/2014/main" id="{5D1B23CD-71C7-CFD5-5BA9-D16EBF0BEB01}"/>
              </a:ext>
            </a:extLst>
          </p:cNvPr>
          <p:cNvGraphicFramePr>
            <a:graphicFrameLocks noGrp="1"/>
          </p:cNvGraphicFramePr>
          <p:nvPr/>
        </p:nvGraphicFramePr>
        <p:xfrm>
          <a:off x="1817370" y="2893786"/>
          <a:ext cx="4064955" cy="2219960"/>
        </p:xfrm>
        <a:graphic>
          <a:graphicData uri="http://schemas.openxmlformats.org/drawingml/2006/table">
            <a:tbl>
              <a:tblPr firstRow="1" bandRow="1">
                <a:tableStyleId>{5C22544A-7EE6-4342-B048-85BDC9FD1C3A}</a:tableStyleId>
              </a:tblPr>
              <a:tblGrid>
                <a:gridCol w="570840">
                  <a:extLst>
                    <a:ext uri="{9D8B030D-6E8A-4147-A177-3AD203B41FA5}">
                      <a16:colId xmlns:a16="http://schemas.microsoft.com/office/drawing/2014/main" val="20000"/>
                    </a:ext>
                  </a:extLst>
                </a:gridCol>
                <a:gridCol w="850245">
                  <a:extLst>
                    <a:ext uri="{9D8B030D-6E8A-4147-A177-3AD203B41FA5}">
                      <a16:colId xmlns:a16="http://schemas.microsoft.com/office/drawing/2014/main" val="20001"/>
                    </a:ext>
                  </a:extLst>
                </a:gridCol>
                <a:gridCol w="935619">
                  <a:extLst>
                    <a:ext uri="{9D8B030D-6E8A-4147-A177-3AD203B41FA5}">
                      <a16:colId xmlns:a16="http://schemas.microsoft.com/office/drawing/2014/main" val="20002"/>
                    </a:ext>
                  </a:extLst>
                </a:gridCol>
                <a:gridCol w="712483">
                  <a:extLst>
                    <a:ext uri="{9D8B030D-6E8A-4147-A177-3AD203B41FA5}">
                      <a16:colId xmlns:a16="http://schemas.microsoft.com/office/drawing/2014/main" val="20003"/>
                    </a:ext>
                  </a:extLst>
                </a:gridCol>
                <a:gridCol w="995768">
                  <a:extLst>
                    <a:ext uri="{9D8B030D-6E8A-4147-A177-3AD203B41FA5}">
                      <a16:colId xmlns:a16="http://schemas.microsoft.com/office/drawing/2014/main" val="20004"/>
                    </a:ext>
                  </a:extLst>
                </a:gridCol>
              </a:tblGrid>
              <a:tr h="294640">
                <a:tc>
                  <a:txBody>
                    <a:bodyPr/>
                    <a:lstStyle/>
                    <a:p>
                      <a:r>
                        <a:rPr lang="en-US" b="1">
                          <a:latin typeface="Arial" panose="020B0604020202020204" pitchFamily="34" charset="0"/>
                          <a:cs typeface="Arial" panose="020B0604020202020204" pitchFamily="34" charset="0"/>
                        </a:rPr>
                        <a:t>n</a:t>
                      </a:r>
                    </a:p>
                  </a:txBody>
                  <a:tcPr/>
                </a:tc>
                <a:tc>
                  <a:txBody>
                    <a:bodyPr/>
                    <a:lstStyle/>
                    <a:p>
                      <a:r>
                        <a:rPr lang="en-US" b="1">
                          <a:latin typeface="Arial" panose="020B0604020202020204" pitchFamily="34" charset="0"/>
                          <a:cs typeface="Arial" panose="020B0604020202020204" pitchFamily="34" charset="0"/>
                        </a:rPr>
                        <a:t>log</a:t>
                      </a:r>
                      <a:r>
                        <a:rPr lang="en-US" b="1" baseline="0">
                          <a:latin typeface="Arial" panose="020B0604020202020204" pitchFamily="34" charset="0"/>
                          <a:cs typeface="Arial" panose="020B0604020202020204" pitchFamily="34" charset="0"/>
                        </a:rPr>
                        <a:t> n</a:t>
                      </a:r>
                      <a:endParaRPr lang="en-US" b="1">
                        <a:latin typeface="Arial" panose="020B0604020202020204" pitchFamily="34" charset="0"/>
                        <a:cs typeface="Arial" panose="020B0604020202020204" pitchFamily="34" charset="0"/>
                      </a:endParaRPr>
                    </a:p>
                  </a:txBody>
                  <a:tcPr/>
                </a:tc>
                <a:tc>
                  <a:txBody>
                    <a:bodyPr/>
                    <a:lstStyle/>
                    <a:p>
                      <a:r>
                        <a:rPr lang="en-US" b="1" err="1">
                          <a:latin typeface="Arial" panose="020B0604020202020204" pitchFamily="34" charset="0"/>
                          <a:cs typeface="Arial" panose="020B0604020202020204" pitchFamily="34" charset="0"/>
                        </a:rPr>
                        <a:t>nlogn</a:t>
                      </a:r>
                      <a:endParaRPr lang="en-US" b="1">
                        <a:latin typeface="Arial" panose="020B0604020202020204" pitchFamily="34" charset="0"/>
                        <a:cs typeface="Arial" panose="020B0604020202020204" pitchFamily="34" charset="0"/>
                      </a:endParaRPr>
                    </a:p>
                  </a:txBody>
                  <a:tcPr/>
                </a:tc>
                <a:tc>
                  <a:txBody>
                    <a:bodyPr/>
                    <a:lstStyle/>
                    <a:p>
                      <a:r>
                        <a:rPr lang="en-US" b="1">
                          <a:latin typeface="Arial" panose="020B0604020202020204" pitchFamily="34" charset="0"/>
                          <a:cs typeface="Arial" panose="020B0604020202020204" pitchFamily="34" charset="0"/>
                        </a:rPr>
                        <a:t>n</a:t>
                      </a:r>
                      <a:r>
                        <a:rPr lang="en-US" b="1" baseline="30000">
                          <a:latin typeface="Arial" panose="020B0604020202020204" pitchFamily="34" charset="0"/>
                          <a:cs typeface="Arial" panose="020B0604020202020204" pitchFamily="34" charset="0"/>
                        </a:rPr>
                        <a:t>2</a:t>
                      </a:r>
                    </a:p>
                  </a:txBody>
                  <a:tcPr/>
                </a:tc>
                <a:tc>
                  <a:txBody>
                    <a:bodyPr/>
                    <a:lstStyle/>
                    <a:p>
                      <a:r>
                        <a:rPr lang="en-US" b="1">
                          <a:latin typeface="Arial" panose="020B0604020202020204" pitchFamily="34" charset="0"/>
                          <a:cs typeface="Arial" panose="020B0604020202020204" pitchFamily="34" charset="0"/>
                        </a:rPr>
                        <a:t>2</a:t>
                      </a:r>
                      <a:r>
                        <a:rPr lang="en-US" b="1" baseline="3000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0"/>
                  </a:ext>
                </a:extLst>
              </a:tr>
              <a:tr h="370840">
                <a:tc>
                  <a:txBody>
                    <a:bodyPr/>
                    <a:lstStyle/>
                    <a:p>
                      <a:r>
                        <a:rPr lang="en-US">
                          <a:latin typeface="Arial" panose="020B0604020202020204" pitchFamily="34" charset="0"/>
                          <a:cs typeface="Arial" panose="020B0604020202020204" pitchFamily="34" charset="0"/>
                        </a:rPr>
                        <a:t>1</a:t>
                      </a:r>
                    </a:p>
                  </a:txBody>
                  <a:tcPr/>
                </a:tc>
                <a:tc>
                  <a:txBody>
                    <a:bodyPr/>
                    <a:lstStyle/>
                    <a:p>
                      <a:r>
                        <a:rPr lang="en-US">
                          <a:latin typeface="Arial" panose="020B0604020202020204" pitchFamily="34" charset="0"/>
                          <a:cs typeface="Arial" panose="020B0604020202020204" pitchFamily="34" charset="0"/>
                        </a:rPr>
                        <a:t>0</a:t>
                      </a:r>
                    </a:p>
                  </a:txBody>
                  <a:tcPr/>
                </a:tc>
                <a:tc>
                  <a:txBody>
                    <a:bodyPr/>
                    <a:lstStyle/>
                    <a:p>
                      <a:r>
                        <a:rPr lang="en-US">
                          <a:latin typeface="Arial" panose="020B0604020202020204" pitchFamily="34" charset="0"/>
                          <a:cs typeface="Arial" panose="020B0604020202020204" pitchFamily="34" charset="0"/>
                        </a:rPr>
                        <a:t>0</a:t>
                      </a:r>
                    </a:p>
                  </a:txBody>
                  <a:tcPr/>
                </a:tc>
                <a:tc>
                  <a:txBody>
                    <a:bodyPr/>
                    <a:lstStyle/>
                    <a:p>
                      <a:r>
                        <a:rPr lang="en-US">
                          <a:latin typeface="Arial" panose="020B0604020202020204" pitchFamily="34" charset="0"/>
                          <a:cs typeface="Arial" panose="020B0604020202020204" pitchFamily="34" charset="0"/>
                        </a:rPr>
                        <a:t>1</a:t>
                      </a:r>
                    </a:p>
                  </a:txBody>
                  <a:tcPr/>
                </a:tc>
                <a:tc>
                  <a:txBody>
                    <a:bodyPr/>
                    <a:lstStyle/>
                    <a:p>
                      <a:r>
                        <a:rPr lang="en-US">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1"/>
                  </a:ext>
                </a:extLst>
              </a:tr>
              <a:tr h="370840">
                <a:tc>
                  <a:txBody>
                    <a:bodyPr/>
                    <a:lstStyle/>
                    <a:p>
                      <a:r>
                        <a:rPr lang="en-US">
                          <a:latin typeface="Arial" panose="020B0604020202020204" pitchFamily="34" charset="0"/>
                          <a:cs typeface="Arial" panose="020B0604020202020204" pitchFamily="34" charset="0"/>
                        </a:rPr>
                        <a:t>2</a:t>
                      </a:r>
                    </a:p>
                  </a:txBody>
                  <a:tcPr/>
                </a:tc>
                <a:tc>
                  <a:txBody>
                    <a:bodyPr/>
                    <a:lstStyle/>
                    <a:p>
                      <a:r>
                        <a:rPr lang="en-US">
                          <a:latin typeface="Arial" panose="020B0604020202020204" pitchFamily="34" charset="0"/>
                          <a:cs typeface="Arial" panose="020B0604020202020204" pitchFamily="34" charset="0"/>
                        </a:rPr>
                        <a:t>1</a:t>
                      </a:r>
                    </a:p>
                  </a:txBody>
                  <a:tcPr/>
                </a:tc>
                <a:tc>
                  <a:txBody>
                    <a:bodyPr/>
                    <a:lstStyle/>
                    <a:p>
                      <a:r>
                        <a:rPr lang="en-US">
                          <a:latin typeface="Arial" panose="020B0604020202020204" pitchFamily="34" charset="0"/>
                          <a:cs typeface="Arial" panose="020B0604020202020204" pitchFamily="34" charset="0"/>
                        </a:rPr>
                        <a:t>2</a:t>
                      </a:r>
                    </a:p>
                  </a:txBody>
                  <a:tcPr/>
                </a:tc>
                <a:tc>
                  <a:txBody>
                    <a:bodyPr/>
                    <a:lstStyle/>
                    <a:p>
                      <a:r>
                        <a:rPr lang="en-US">
                          <a:latin typeface="Arial" panose="020B0604020202020204" pitchFamily="34" charset="0"/>
                          <a:cs typeface="Arial" panose="020B0604020202020204" pitchFamily="34" charset="0"/>
                        </a:rPr>
                        <a:t>4</a:t>
                      </a:r>
                    </a:p>
                  </a:txBody>
                  <a:tcPr/>
                </a:tc>
                <a:tc>
                  <a:txBody>
                    <a:bodyPr/>
                    <a:lstStyle/>
                    <a:p>
                      <a:r>
                        <a:rPr lang="en-US">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10002"/>
                  </a:ext>
                </a:extLst>
              </a:tr>
              <a:tr h="370840">
                <a:tc>
                  <a:txBody>
                    <a:bodyPr/>
                    <a:lstStyle/>
                    <a:p>
                      <a:r>
                        <a:rPr lang="en-US">
                          <a:latin typeface="Arial" panose="020B0604020202020204" pitchFamily="34" charset="0"/>
                          <a:cs typeface="Arial" panose="020B0604020202020204" pitchFamily="34" charset="0"/>
                        </a:rPr>
                        <a:t>4</a:t>
                      </a:r>
                    </a:p>
                  </a:txBody>
                  <a:tcPr/>
                </a:tc>
                <a:tc>
                  <a:txBody>
                    <a:bodyPr/>
                    <a:lstStyle/>
                    <a:p>
                      <a:r>
                        <a:rPr lang="en-US">
                          <a:latin typeface="Arial" panose="020B0604020202020204" pitchFamily="34" charset="0"/>
                          <a:cs typeface="Arial" panose="020B0604020202020204" pitchFamily="34" charset="0"/>
                        </a:rPr>
                        <a:t>2</a:t>
                      </a:r>
                    </a:p>
                  </a:txBody>
                  <a:tcPr/>
                </a:tc>
                <a:tc>
                  <a:txBody>
                    <a:bodyPr/>
                    <a:lstStyle/>
                    <a:p>
                      <a:r>
                        <a:rPr lang="en-US">
                          <a:latin typeface="Arial" panose="020B0604020202020204" pitchFamily="34" charset="0"/>
                          <a:cs typeface="Arial" panose="020B0604020202020204" pitchFamily="34" charset="0"/>
                        </a:rPr>
                        <a:t>8</a:t>
                      </a:r>
                    </a:p>
                  </a:txBody>
                  <a:tcPr/>
                </a:tc>
                <a:tc>
                  <a:txBody>
                    <a:bodyPr/>
                    <a:lstStyle/>
                    <a:p>
                      <a:r>
                        <a:rPr lang="en-US">
                          <a:latin typeface="Arial" panose="020B0604020202020204" pitchFamily="34" charset="0"/>
                          <a:cs typeface="Arial" panose="020B0604020202020204" pitchFamily="34" charset="0"/>
                        </a:rPr>
                        <a:t>16</a:t>
                      </a:r>
                    </a:p>
                  </a:txBody>
                  <a:tcPr/>
                </a:tc>
                <a:tc>
                  <a:txBody>
                    <a:bodyPr/>
                    <a:lstStyle/>
                    <a:p>
                      <a:r>
                        <a:rPr lang="en-US">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10003"/>
                  </a:ext>
                </a:extLst>
              </a:tr>
              <a:tr h="370840">
                <a:tc>
                  <a:txBody>
                    <a:bodyPr/>
                    <a:lstStyle/>
                    <a:p>
                      <a:r>
                        <a:rPr lang="en-US">
                          <a:latin typeface="Arial" panose="020B0604020202020204" pitchFamily="34" charset="0"/>
                          <a:cs typeface="Arial" panose="020B0604020202020204" pitchFamily="34" charset="0"/>
                        </a:rPr>
                        <a:t>8</a:t>
                      </a:r>
                    </a:p>
                  </a:txBody>
                  <a:tcPr/>
                </a:tc>
                <a:tc>
                  <a:txBody>
                    <a:bodyPr/>
                    <a:lstStyle/>
                    <a:p>
                      <a:r>
                        <a:rPr lang="en-US">
                          <a:latin typeface="Arial" panose="020B0604020202020204" pitchFamily="34" charset="0"/>
                          <a:cs typeface="Arial" panose="020B0604020202020204" pitchFamily="34" charset="0"/>
                        </a:rPr>
                        <a:t>3</a:t>
                      </a:r>
                    </a:p>
                  </a:txBody>
                  <a:tcPr/>
                </a:tc>
                <a:tc>
                  <a:txBody>
                    <a:bodyPr/>
                    <a:lstStyle/>
                    <a:p>
                      <a:r>
                        <a:rPr lang="en-US">
                          <a:latin typeface="Arial" panose="020B0604020202020204" pitchFamily="34" charset="0"/>
                          <a:cs typeface="Arial" panose="020B0604020202020204" pitchFamily="34" charset="0"/>
                        </a:rPr>
                        <a:t>24</a:t>
                      </a:r>
                    </a:p>
                  </a:txBody>
                  <a:tcPr/>
                </a:tc>
                <a:tc>
                  <a:txBody>
                    <a:bodyPr/>
                    <a:lstStyle/>
                    <a:p>
                      <a:r>
                        <a:rPr lang="en-US">
                          <a:latin typeface="Arial" panose="020B0604020202020204" pitchFamily="34" charset="0"/>
                          <a:cs typeface="Arial" panose="020B0604020202020204" pitchFamily="34" charset="0"/>
                        </a:rPr>
                        <a:t>64</a:t>
                      </a:r>
                    </a:p>
                  </a:txBody>
                  <a:tcPr/>
                </a:tc>
                <a:tc>
                  <a:txBody>
                    <a:bodyPr/>
                    <a:lstStyle/>
                    <a:p>
                      <a:r>
                        <a:rPr lang="en-US">
                          <a:latin typeface="Arial" panose="020B0604020202020204" pitchFamily="34" charset="0"/>
                          <a:cs typeface="Arial" panose="020B0604020202020204" pitchFamily="34" charset="0"/>
                        </a:rPr>
                        <a:t>256</a:t>
                      </a:r>
                    </a:p>
                  </a:txBody>
                  <a:tcPr/>
                </a:tc>
                <a:extLst>
                  <a:ext uri="{0D108BD9-81ED-4DB2-BD59-A6C34878D82A}">
                    <a16:rowId xmlns:a16="http://schemas.microsoft.com/office/drawing/2014/main" val="10004"/>
                  </a:ext>
                </a:extLst>
              </a:tr>
              <a:tr h="370840">
                <a:tc>
                  <a:txBody>
                    <a:bodyPr/>
                    <a:lstStyle/>
                    <a:p>
                      <a:r>
                        <a:rPr lang="en-US">
                          <a:latin typeface="Arial" panose="020B0604020202020204" pitchFamily="34" charset="0"/>
                          <a:cs typeface="Arial" panose="020B0604020202020204" pitchFamily="34" charset="0"/>
                        </a:rPr>
                        <a:t>16</a:t>
                      </a:r>
                    </a:p>
                  </a:txBody>
                  <a:tcPr/>
                </a:tc>
                <a:tc>
                  <a:txBody>
                    <a:bodyPr/>
                    <a:lstStyle/>
                    <a:p>
                      <a:r>
                        <a:rPr lang="en-US">
                          <a:latin typeface="Arial" panose="020B0604020202020204" pitchFamily="34" charset="0"/>
                          <a:cs typeface="Arial" panose="020B0604020202020204" pitchFamily="34" charset="0"/>
                        </a:rPr>
                        <a:t>4</a:t>
                      </a:r>
                    </a:p>
                  </a:txBody>
                  <a:tcPr/>
                </a:tc>
                <a:tc>
                  <a:txBody>
                    <a:bodyPr/>
                    <a:lstStyle/>
                    <a:p>
                      <a:r>
                        <a:rPr lang="en-US">
                          <a:latin typeface="Arial" panose="020B0604020202020204" pitchFamily="34" charset="0"/>
                          <a:cs typeface="Arial" panose="020B0604020202020204" pitchFamily="34" charset="0"/>
                        </a:rPr>
                        <a:t>64</a:t>
                      </a:r>
                    </a:p>
                  </a:txBody>
                  <a:tcPr/>
                </a:tc>
                <a:tc>
                  <a:txBody>
                    <a:bodyPr/>
                    <a:lstStyle/>
                    <a:p>
                      <a:r>
                        <a:rPr lang="en-US">
                          <a:latin typeface="Arial" panose="020B0604020202020204" pitchFamily="34" charset="0"/>
                          <a:cs typeface="Arial" panose="020B0604020202020204" pitchFamily="34" charset="0"/>
                        </a:rPr>
                        <a:t>256</a:t>
                      </a:r>
                    </a:p>
                  </a:txBody>
                  <a:tcPr/>
                </a:tc>
                <a:tc>
                  <a:txBody>
                    <a:bodyPr/>
                    <a:lstStyle/>
                    <a:p>
                      <a:r>
                        <a:rPr lang="en-US">
                          <a:latin typeface="Arial" panose="020B0604020202020204" pitchFamily="34" charset="0"/>
                          <a:cs typeface="Arial" panose="020B0604020202020204" pitchFamily="34" charset="0"/>
                        </a:rPr>
                        <a:t>65536</a:t>
                      </a:r>
                    </a:p>
                  </a:txBody>
                  <a:tcPr/>
                </a:tc>
                <a:extLst>
                  <a:ext uri="{0D108BD9-81ED-4DB2-BD59-A6C34878D82A}">
                    <a16:rowId xmlns:a16="http://schemas.microsoft.com/office/drawing/2014/main" val="10005"/>
                  </a:ext>
                </a:extLst>
              </a:tr>
            </a:tbl>
          </a:graphicData>
        </a:graphic>
      </p:graphicFrame>
      <p:pic>
        <p:nvPicPr>
          <p:cNvPr id="8" name="Picture 7">
            <a:extLst>
              <a:ext uri="{FF2B5EF4-FFF2-40B4-BE49-F238E27FC236}">
                <a16:creationId xmlns:a16="http://schemas.microsoft.com/office/drawing/2014/main" id="{09EAA7CD-DB97-0242-6801-D9ED54289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2954" y="2439989"/>
            <a:ext cx="4286250" cy="3581400"/>
          </a:xfrm>
          <a:prstGeom prst="rect">
            <a:avLst/>
          </a:prstGeom>
        </p:spPr>
      </p:pic>
    </p:spTree>
    <p:extLst>
      <p:ext uri="{BB962C8B-B14F-4D97-AF65-F5344CB8AC3E}">
        <p14:creationId xmlns:p14="http://schemas.microsoft.com/office/powerpoint/2010/main" val="420906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It is difficult to compute the time complexity in terms of physically clocked time.</a:t>
            </a:r>
          </a:p>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lang="en-IN" sz="1800" dirty="0">
                <a:solidFill>
                  <a:prstClr val="black"/>
                </a:solidFill>
              </a:rPr>
              <a:t>General Methods</a:t>
            </a:r>
            <a:endParaRPr kumimoji="0" lang="en-IN" sz="1800" b="1" i="0" u="none" strike="noStrike" kern="1200" cap="none" spc="0" normalizeH="0" baseline="0" noProof="0" dirty="0">
              <a:ln>
                <a:noFill/>
              </a:ln>
              <a:solidFill>
                <a:prstClr val="black"/>
              </a:solidFill>
              <a:effectLst/>
              <a:uLnTx/>
              <a:uFillTx/>
            </a:endParaRP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Frequency Count </a:t>
            </a:r>
            <a:r>
              <a:rPr kumimoji="0" lang="en-IN" sz="1800" b="0" i="0" u="none" strike="noStrike" kern="1200" cap="none" spc="0" normalizeH="0" baseline="0" noProof="0" dirty="0">
                <a:ln>
                  <a:noFill/>
                </a:ln>
                <a:solidFill>
                  <a:prstClr val="black"/>
                </a:solidFill>
                <a:effectLst/>
                <a:uLnTx/>
                <a:uFillTx/>
              </a:rPr>
              <a:t>: is a count denoting number of times of execution of statement.</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Basic Operation</a:t>
            </a:r>
            <a:r>
              <a:rPr kumimoji="0" lang="en-IN" sz="1800" b="0" i="0" u="none" strike="noStrike" kern="1200" cap="none" spc="0" normalizeH="0" baseline="0" noProof="0" dirty="0">
                <a:ln>
                  <a:noFill/>
                </a:ln>
                <a:solidFill>
                  <a:prstClr val="black"/>
                </a:solidFill>
                <a:effectLst/>
                <a:uLnTx/>
                <a:uFillTx/>
              </a:rPr>
              <a:t>: To identify the important operation (core logic ) of an algorithm. This operation is called the basic operation. </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Generally the operation which is more time consuming is a basic operation in the algorithm. Normally such basic operation is located in inner loop.</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Ex: </a:t>
            </a:r>
            <a:r>
              <a:rPr kumimoji="0" lang="en-IN" sz="1800" b="0" i="0" u="none" strike="noStrike" kern="1200" cap="none" spc="0" normalizeH="0" baseline="0" noProof="0" dirty="0">
                <a:ln>
                  <a:noFill/>
                </a:ln>
                <a:solidFill>
                  <a:prstClr val="black"/>
                </a:solidFill>
                <a:effectLst/>
                <a:uLnTx/>
                <a:uFillTx/>
              </a:rPr>
              <a:t>Sorting algorithm the operation which is comparing the elements and then placing them at appropriate locations is a basic operation.</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endParaRPr kumimoji="0" lang="en-IN" sz="1800" b="0" i="0" u="none" strike="noStrike" kern="1200" cap="none" spc="0" normalizeH="0" baseline="0" noProof="0" dirty="0">
              <a:ln>
                <a:noFill/>
              </a:ln>
              <a:solidFill>
                <a:prstClr val="black"/>
              </a:solidFill>
              <a:effectLst/>
              <a:uLnTx/>
              <a:uFillTx/>
            </a:endParaRPr>
          </a:p>
          <a:p>
            <a:pPr marL="742950" marR="0" lvl="1" indent="-285750" algn="l" defTabSz="914400" rtl="0" eaLnBrk="0" fontAlgn="base" latinLnBrk="0" hangingPunct="0">
              <a:lnSpc>
                <a:spcPct val="150000"/>
              </a:lnSpc>
              <a:spcBef>
                <a:spcPct val="20000"/>
              </a:spcBef>
              <a:spcAft>
                <a:spcPct val="0"/>
              </a:spcAft>
              <a:buClrTx/>
              <a:buSzTx/>
              <a:buFont typeface="Arial" charset="0"/>
              <a:buChar char="–"/>
              <a:tabLst/>
              <a:defRPr/>
            </a:pPr>
            <a:endParaRPr kumimoji="0" lang="en-IN" sz="1800" b="0" i="0" u="none" strike="noStrike" kern="1200" cap="none" spc="0" normalizeH="0" baseline="0" noProof="0" dirty="0">
              <a:ln>
                <a:noFill/>
              </a:ln>
              <a:solidFill>
                <a:prstClr val="black"/>
              </a:solidFill>
              <a:effectLst/>
              <a:uLnTx/>
              <a:uFillTx/>
            </a:endParaRP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General Methods</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21</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21621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Example 1:</a:t>
            </a:r>
            <a:r>
              <a:rPr kumimoji="0" lang="en-IN" sz="1800" b="0" i="0" u="none" strike="noStrike" kern="1200" cap="none" spc="0" normalizeH="0" baseline="0" noProof="0" dirty="0">
                <a:ln>
                  <a:noFill/>
                </a:ln>
                <a:solidFill>
                  <a:prstClr val="black"/>
                </a:solidFill>
                <a:effectLst/>
                <a:uLnTx/>
                <a:uFillTx/>
              </a:rPr>
              <a:t> sum of ‘n’ numbers</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for(</a:t>
            </a:r>
            <a:r>
              <a:rPr kumimoji="0" lang="en-IN" sz="1800" b="0" i="0" u="none" strike="noStrike" kern="1200" cap="none" spc="0" normalizeH="0" baseline="0" noProof="0" dirty="0" err="1">
                <a:ln>
                  <a:noFill/>
                </a:ln>
                <a:solidFill>
                  <a:prstClr val="black"/>
                </a:solidFill>
                <a:effectLst/>
                <a:uLnTx/>
                <a:uFillTx/>
              </a:rPr>
              <a:t>i</a:t>
            </a:r>
            <a:r>
              <a:rPr kumimoji="0" lang="en-IN" sz="1800" b="0" i="0" u="none" strike="noStrike" kern="1200" cap="none" spc="0" normalizeH="0" baseline="0" noProof="0" dirty="0">
                <a:ln>
                  <a:noFill/>
                </a:ln>
                <a:solidFill>
                  <a:prstClr val="black"/>
                </a:solidFill>
                <a:effectLst/>
                <a:uLnTx/>
                <a:uFillTx/>
              </a:rPr>
              <a:t>=0;i&lt;</a:t>
            </a:r>
            <a:r>
              <a:rPr kumimoji="0" lang="en-IN" sz="1800" b="0" i="0" u="none" strike="noStrike" kern="1200" cap="none" spc="0" normalizeH="0" baseline="0" noProof="0" dirty="0" err="1">
                <a:ln>
                  <a:noFill/>
                </a:ln>
                <a:solidFill>
                  <a:prstClr val="black"/>
                </a:solidFill>
                <a:effectLst/>
                <a:uLnTx/>
                <a:uFillTx/>
              </a:rPr>
              <a:t>n;i</a:t>
            </a:r>
            <a:r>
              <a:rPr kumimoji="0" lang="en-IN" sz="1800" b="0" i="0" u="none" strike="noStrike" kern="1200" cap="none" spc="0" normalizeH="0" baseline="0" noProof="0" dirty="0">
                <a:ln>
                  <a:noFill/>
                </a:ln>
                <a:solidFill>
                  <a:prstClr val="black"/>
                </a:solidFill>
                <a:effectLst/>
                <a:uLnTx/>
                <a:uFillTx/>
              </a:rPr>
              <a:t>++)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sum=</a:t>
            </a:r>
            <a:r>
              <a:rPr kumimoji="0" lang="en-IN" sz="1800" b="0" i="0" u="none" strike="noStrike" kern="1200" cap="none" spc="0" normalizeH="0" baseline="0" noProof="0" dirty="0" err="1">
                <a:ln>
                  <a:noFill/>
                </a:ln>
                <a:solidFill>
                  <a:prstClr val="black"/>
                </a:solidFill>
                <a:effectLst/>
                <a:uLnTx/>
                <a:uFillTx/>
              </a:rPr>
              <a:t>sum+a</a:t>
            </a:r>
            <a:r>
              <a:rPr kumimoji="0" lang="en-IN" sz="1800" b="0" i="0" u="none" strike="noStrike" kern="1200" cap="none" spc="0" normalizeH="0" baseline="0" noProof="0" dirty="0">
                <a:ln>
                  <a:noFill/>
                </a:ln>
                <a:solidFill>
                  <a:prstClr val="black"/>
                </a:solidFill>
                <a:effectLst/>
                <a:uLnTx/>
                <a:uFillTx/>
              </a:rPr>
              <a:t>[</a:t>
            </a:r>
            <a:r>
              <a:rPr kumimoji="0" lang="en-IN" sz="1800" b="0" i="0" u="none" strike="noStrike" kern="1200" cap="none" spc="0" normalizeH="0" baseline="0" noProof="0" dirty="0" err="1">
                <a:ln>
                  <a:noFill/>
                </a:ln>
                <a:solidFill>
                  <a:prstClr val="black"/>
                </a:solidFill>
                <a:effectLst/>
                <a:uLnTx/>
                <a:uFillTx/>
              </a:rPr>
              <a:t>i</a:t>
            </a:r>
            <a:r>
              <a:rPr kumimoji="0" lang="en-IN" sz="1800" b="0" i="0" u="none" strike="noStrike" kern="1200" cap="none" spc="0" normalizeH="0" baseline="0" noProof="0" dirty="0">
                <a:ln>
                  <a:noFill/>
                </a:ln>
                <a:solidFill>
                  <a:prstClr val="black"/>
                </a:solidFill>
                <a:effectLst/>
                <a:uLnTx/>
                <a:uFillTx/>
              </a:rPr>
              <a:t>];</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endParaRPr lang="en-IN" sz="1800" b="0" dirty="0">
              <a:solidFill>
                <a:prstClr val="black"/>
              </a:solidFill>
            </a:endParaRP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a:lnSpc>
                <a:spcPct val="150000"/>
              </a:lnSpc>
            </a:pPr>
            <a:r>
              <a:rPr lang="en-IN" sz="1800" dirty="0"/>
              <a:t>Frequency Count</a:t>
            </a:r>
            <a:r>
              <a:rPr lang="en-IN" sz="1800" b="0" dirty="0"/>
              <a:t>: 3n+2</a:t>
            </a:r>
          </a:p>
          <a:p>
            <a:pPr>
              <a:lnSpc>
                <a:spcPct val="150000"/>
              </a:lnSpc>
            </a:pPr>
            <a:r>
              <a:rPr lang="en-IN" sz="1800" b="0" dirty="0"/>
              <a:t>Time Complexity is </a:t>
            </a:r>
            <a:r>
              <a:rPr lang="en-IN" sz="1800" dirty="0"/>
              <a:t>O(n)</a:t>
            </a:r>
            <a:r>
              <a:rPr lang="en-IN" sz="1800" b="0" dirty="0"/>
              <a:t> (</a:t>
            </a:r>
            <a:r>
              <a:rPr lang="en-IN" sz="1800" dirty="0"/>
              <a:t>Note:</a:t>
            </a:r>
            <a:r>
              <a:rPr lang="en-IN" sz="1800" b="0" dirty="0"/>
              <a:t> Ignore the constants value) </a:t>
            </a:r>
            <a:endParaRPr kumimoji="0" lang="en-IN" sz="1800" b="0"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endParaRPr kumimoji="0" lang="en-IN" sz="1800" b="0" i="0" u="none" strike="noStrike" kern="1200" cap="none" spc="0" normalizeH="0" baseline="0" noProof="0" dirty="0">
              <a:ln>
                <a:noFill/>
              </a:ln>
              <a:solidFill>
                <a:prstClr val="black"/>
              </a:solidFill>
              <a:effectLst/>
              <a:uLnTx/>
              <a:uFillTx/>
            </a:endParaRP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Frequency Count</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22</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Table 6">
            <a:extLst>
              <a:ext uri="{FF2B5EF4-FFF2-40B4-BE49-F238E27FC236}">
                <a16:creationId xmlns:a16="http://schemas.microsoft.com/office/drawing/2014/main" id="{E5EC4DEC-0711-F751-8E85-F5FBE85D1BE9}"/>
              </a:ext>
            </a:extLst>
          </p:cNvPr>
          <p:cNvGraphicFramePr>
            <a:graphicFrameLocks noGrp="1"/>
          </p:cNvGraphicFramePr>
          <p:nvPr>
            <p:extLst>
              <p:ext uri="{D42A27DB-BD31-4B8C-83A1-F6EECF244321}">
                <p14:modId xmlns:p14="http://schemas.microsoft.com/office/powerpoint/2010/main" val="4140865960"/>
              </p:ext>
            </p:extLst>
          </p:nvPr>
        </p:nvGraphicFramePr>
        <p:xfrm>
          <a:off x="5269705" y="1449389"/>
          <a:ext cx="4867840" cy="2225040"/>
        </p:xfrm>
        <a:graphic>
          <a:graphicData uri="http://schemas.openxmlformats.org/drawingml/2006/table">
            <a:tbl>
              <a:tblPr firstRow="1" bandRow="1">
                <a:tableStyleId>{5C22544A-7EE6-4342-B048-85BDC9FD1C3A}</a:tableStyleId>
              </a:tblPr>
              <a:tblGrid>
                <a:gridCol w="2003743">
                  <a:extLst>
                    <a:ext uri="{9D8B030D-6E8A-4147-A177-3AD203B41FA5}">
                      <a16:colId xmlns:a16="http://schemas.microsoft.com/office/drawing/2014/main" val="20000"/>
                    </a:ext>
                  </a:extLst>
                </a:gridCol>
                <a:gridCol w="2864097">
                  <a:extLst>
                    <a:ext uri="{9D8B030D-6E8A-4147-A177-3AD203B41FA5}">
                      <a16:colId xmlns:a16="http://schemas.microsoft.com/office/drawing/2014/main" val="20001"/>
                    </a:ext>
                  </a:extLst>
                </a:gridCol>
              </a:tblGrid>
              <a:tr h="370840">
                <a:tc>
                  <a:txBody>
                    <a:bodyPr/>
                    <a:lstStyle/>
                    <a:p>
                      <a:r>
                        <a:rPr lang="en-IN" sz="1800" dirty="0">
                          <a:latin typeface="Arial" panose="020B0604020202020204" pitchFamily="34" charset="0"/>
                          <a:cs typeface="Arial" panose="020B0604020202020204" pitchFamily="34" charset="0"/>
                        </a:rPr>
                        <a:t>Statement</a:t>
                      </a:r>
                    </a:p>
                  </a:txBody>
                  <a:tcPr/>
                </a:tc>
                <a:tc>
                  <a:txBody>
                    <a:bodyPr/>
                    <a:lstStyle/>
                    <a:p>
                      <a:r>
                        <a:rPr lang="en-IN" sz="1800" dirty="0">
                          <a:latin typeface="Arial" panose="020B0604020202020204" pitchFamily="34" charset="0"/>
                          <a:cs typeface="Arial" panose="020B0604020202020204" pitchFamily="34" charset="0"/>
                        </a:rPr>
                        <a:t>Frequency Count</a:t>
                      </a:r>
                    </a:p>
                  </a:txBody>
                  <a:tcPr/>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i=0</a:t>
                      </a:r>
                    </a:p>
                  </a:txBody>
                  <a:tcPr/>
                </a:tc>
                <a:tc>
                  <a:txBody>
                    <a:bodyPr/>
                    <a:lstStyle/>
                    <a:p>
                      <a:r>
                        <a:rPr lang="en-IN"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r h="370840">
                <a:tc>
                  <a:txBody>
                    <a:bodyPr/>
                    <a:lstStyle/>
                    <a:p>
                      <a:r>
                        <a:rPr lang="en-IN" sz="1800" dirty="0">
                          <a:latin typeface="Arial" panose="020B0604020202020204" pitchFamily="34" charset="0"/>
                          <a:cs typeface="Arial" panose="020B0604020202020204" pitchFamily="34" charset="0"/>
                        </a:rPr>
                        <a:t>i&lt;n</a:t>
                      </a:r>
                    </a:p>
                  </a:txBody>
                  <a:tcPr/>
                </a:tc>
                <a:tc>
                  <a:txBody>
                    <a:bodyPr/>
                    <a:lstStyle/>
                    <a:p>
                      <a:r>
                        <a:rPr lang="en-IN" sz="1800" dirty="0">
                          <a:latin typeface="Arial" panose="020B0604020202020204" pitchFamily="34" charset="0"/>
                          <a:cs typeface="Arial" panose="020B0604020202020204" pitchFamily="34" charset="0"/>
                        </a:rPr>
                        <a:t>(n+1)</a:t>
                      </a:r>
                    </a:p>
                  </a:txBody>
                  <a:tcPr/>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i++</a:t>
                      </a: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sum=</a:t>
                      </a:r>
                      <a:r>
                        <a:rPr lang="en-IN" sz="1800" dirty="0" err="1">
                          <a:latin typeface="Arial" panose="020B0604020202020204" pitchFamily="34" charset="0"/>
                          <a:cs typeface="Arial" panose="020B0604020202020204" pitchFamily="34" charset="0"/>
                        </a:rPr>
                        <a:t>sum+a</a:t>
                      </a:r>
                      <a:r>
                        <a:rPr lang="en-IN" sz="1800" dirty="0">
                          <a:latin typeface="Arial" panose="020B0604020202020204" pitchFamily="34" charset="0"/>
                          <a:cs typeface="Arial" panose="020B0604020202020204" pitchFamily="34" charset="0"/>
                        </a:rPr>
                        <a:t>[i]</a:t>
                      </a: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4"/>
                  </a:ext>
                </a:extLst>
              </a:tr>
              <a:tr h="370840">
                <a:tc>
                  <a:txBody>
                    <a:bodyPr/>
                    <a:lstStyle/>
                    <a:p>
                      <a:r>
                        <a:rPr lang="en-IN" sz="1800" b="1" dirty="0">
                          <a:latin typeface="Arial" panose="020B0604020202020204" pitchFamily="34" charset="0"/>
                          <a:cs typeface="Arial" panose="020B0604020202020204" pitchFamily="34" charset="0"/>
                        </a:rPr>
                        <a:t>Total</a:t>
                      </a:r>
                    </a:p>
                  </a:txBody>
                  <a:tcPr/>
                </a:tc>
                <a:tc>
                  <a:txBody>
                    <a:bodyPr/>
                    <a:lstStyle/>
                    <a:p>
                      <a:r>
                        <a:rPr lang="en-IN" sz="1800" b="1" dirty="0">
                          <a:latin typeface="Arial" panose="020B0604020202020204" pitchFamily="34" charset="0"/>
                          <a:cs typeface="Arial" panose="020B0604020202020204" pitchFamily="34" charset="0"/>
                        </a:rPr>
                        <a:t>3n+2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062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Example 2: </a:t>
            </a:r>
            <a:r>
              <a:rPr kumimoji="0" lang="en-IN" sz="1800" b="0" i="0" u="none" strike="noStrike" kern="1200" cap="none" spc="0" normalizeH="0" baseline="0" noProof="0" dirty="0">
                <a:ln>
                  <a:noFill/>
                </a:ln>
                <a:solidFill>
                  <a:prstClr val="black"/>
                </a:solidFill>
                <a:effectLst/>
                <a:uLnTx/>
                <a:uFillTx/>
              </a:rPr>
              <a:t>search elements in array</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int count = 0;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for (int </a:t>
            </a:r>
            <a:r>
              <a:rPr kumimoji="0" lang="en-US" sz="1800" b="0" i="0" u="none" strike="noStrike" kern="1200" cap="none" spc="0" normalizeH="0" baseline="0" noProof="0" dirty="0" err="1">
                <a:ln>
                  <a:noFill/>
                </a:ln>
                <a:solidFill>
                  <a:prstClr val="black"/>
                </a:solidFill>
                <a:effectLst/>
                <a:uLnTx/>
                <a:uFillTx/>
              </a:rPr>
              <a:t>i</a:t>
            </a:r>
            <a:r>
              <a:rPr kumimoji="0" lang="en-US" sz="1800" b="0" i="0" u="none" strike="noStrike" kern="1200" cap="none" spc="0" normalizeH="0" baseline="0" noProof="0" dirty="0">
                <a:ln>
                  <a:noFill/>
                </a:ln>
                <a:solidFill>
                  <a:prstClr val="black"/>
                </a:solidFill>
                <a:effectLst/>
                <a:uLnTx/>
                <a:uFillTx/>
              </a:rPr>
              <a:t> = 0; </a:t>
            </a:r>
            <a:r>
              <a:rPr kumimoji="0" lang="en-US" sz="1800" b="0" i="0" u="none" strike="noStrike" kern="1200" cap="none" spc="0" normalizeH="0" baseline="0" noProof="0" dirty="0" err="1">
                <a:ln>
                  <a:noFill/>
                </a:ln>
                <a:solidFill>
                  <a:prstClr val="black"/>
                </a:solidFill>
                <a:effectLst/>
                <a:uLnTx/>
                <a:uFillTx/>
              </a:rPr>
              <a:t>i</a:t>
            </a:r>
            <a:r>
              <a:rPr kumimoji="0" lang="en-US" sz="1800" b="0" i="0" u="none" strike="noStrike" kern="1200" cap="none" spc="0" normalizeH="0" baseline="0" noProof="0" dirty="0">
                <a:ln>
                  <a:noFill/>
                </a:ln>
                <a:solidFill>
                  <a:prstClr val="black"/>
                </a:solidFill>
                <a:effectLst/>
                <a:uLnTx/>
                <a:uFillTx/>
              </a:rPr>
              <a:t> &lt; </a:t>
            </a:r>
            <a:r>
              <a:rPr kumimoji="0" lang="en-US" sz="1800" b="0" i="0" u="none" strike="noStrike" kern="1200" cap="none" spc="0" normalizeH="0" baseline="0" noProof="0" dirty="0" err="1">
                <a:ln>
                  <a:noFill/>
                </a:ln>
                <a:solidFill>
                  <a:prstClr val="black"/>
                </a:solidFill>
                <a:effectLst/>
                <a:uLnTx/>
                <a:uFillTx/>
              </a:rPr>
              <a:t>arr.length</a:t>
            </a:r>
            <a:r>
              <a:rPr kumimoji="0" lang="en-US" sz="1800" b="0" i="0" u="none" strike="noStrike" kern="1200" cap="none" spc="0" normalizeH="0" baseline="0" noProof="0" dirty="0">
                <a:ln>
                  <a:noFill/>
                </a:ln>
                <a:solidFill>
                  <a:prstClr val="black"/>
                </a:solidFill>
                <a:effectLst/>
                <a:uLnTx/>
                <a:uFillTx/>
              </a:rPr>
              <a:t>; </a:t>
            </a:r>
            <a:r>
              <a:rPr kumimoji="0" lang="en-US" sz="1800" b="0" i="0" u="none" strike="noStrike" kern="1200" cap="none" spc="0" normalizeH="0" baseline="0" noProof="0" dirty="0" err="1">
                <a:ln>
                  <a:noFill/>
                </a:ln>
                <a:solidFill>
                  <a:prstClr val="black"/>
                </a:solidFill>
                <a:effectLst/>
                <a:uLnTx/>
                <a:uFillTx/>
              </a:rPr>
              <a:t>i</a:t>
            </a: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if (</a:t>
            </a:r>
            <a:r>
              <a:rPr kumimoji="0" lang="en-US" sz="1800" b="0" i="0" u="none" strike="noStrike" kern="1200" cap="none" spc="0" normalizeH="0" baseline="0" noProof="0" dirty="0" err="1">
                <a:ln>
                  <a:noFill/>
                </a:ln>
                <a:solidFill>
                  <a:prstClr val="black"/>
                </a:solidFill>
                <a:effectLst/>
                <a:uLnTx/>
                <a:uFillTx/>
              </a:rPr>
              <a:t>arr</a:t>
            </a:r>
            <a:r>
              <a:rPr kumimoji="0" lang="en-US" sz="1800" b="0" i="0" u="none" strike="noStrike" kern="1200" cap="none" spc="0" normalizeH="0" baseline="0" noProof="0" dirty="0">
                <a:ln>
                  <a:noFill/>
                </a:ln>
                <a:solidFill>
                  <a:prstClr val="black"/>
                </a:solidFill>
                <a:effectLst/>
                <a:uLnTx/>
                <a:uFillTx/>
              </a:rPr>
              <a:t>[</a:t>
            </a:r>
            <a:r>
              <a:rPr kumimoji="0" lang="en-US" sz="1800" b="0" i="0" u="none" strike="noStrike" kern="1200" cap="none" spc="0" normalizeH="0" baseline="0" noProof="0" dirty="0" err="1">
                <a:ln>
                  <a:noFill/>
                </a:ln>
                <a:solidFill>
                  <a:prstClr val="black"/>
                </a:solidFill>
                <a:effectLst/>
                <a:uLnTx/>
                <a:uFillTx/>
              </a:rPr>
              <a:t>i</a:t>
            </a:r>
            <a:r>
              <a:rPr kumimoji="0" lang="en-US" sz="1800" b="0" i="0" u="none" strike="noStrike" kern="1200" cap="none" spc="0" normalizeH="0" baseline="0" noProof="0" dirty="0">
                <a:ln>
                  <a:noFill/>
                </a:ln>
                <a:solidFill>
                  <a:prstClr val="black"/>
                </a:solidFill>
                <a:effectLst/>
                <a:uLnTx/>
                <a:uFillTx/>
              </a:rPr>
              <a:t>] == target) {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count++;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rPr>
              <a:t>Frequency Count: </a:t>
            </a:r>
            <a:r>
              <a:rPr kumimoji="0" lang="en-IN" sz="1800" b="0" i="0" u="none" strike="noStrike" kern="1200" cap="none" spc="0" normalizeH="0" baseline="0" noProof="0" dirty="0">
                <a:ln>
                  <a:noFill/>
                </a:ln>
                <a:solidFill>
                  <a:prstClr val="black"/>
                </a:solidFill>
                <a:effectLst/>
                <a:uLnTx/>
                <a:uFillTx/>
              </a:rPr>
              <a:t>3n+2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rPr>
              <a:t>Time Complexity is </a:t>
            </a:r>
            <a:r>
              <a:rPr kumimoji="0" lang="en-IN" sz="1800" b="1" i="0" u="none" strike="noStrike" kern="1200" cap="none" spc="0" normalizeH="0" baseline="0" noProof="0" dirty="0">
                <a:ln>
                  <a:noFill/>
                </a:ln>
                <a:solidFill>
                  <a:prstClr val="black"/>
                </a:solidFill>
                <a:effectLst/>
                <a:uLnTx/>
                <a:uFillTx/>
              </a:rPr>
              <a:t>O(n) </a:t>
            </a:r>
            <a:r>
              <a:rPr kumimoji="0" lang="en-IN" sz="1800" b="0" i="0" u="none" strike="noStrike" kern="1200" cap="none" spc="0" normalizeH="0" baseline="0" noProof="0" dirty="0">
                <a:ln>
                  <a:noFill/>
                </a:ln>
                <a:solidFill>
                  <a:prstClr val="black"/>
                </a:solidFill>
                <a:effectLst/>
                <a:uLnTx/>
                <a:uFillTx/>
              </a:rPr>
              <a:t>(</a:t>
            </a:r>
            <a:r>
              <a:rPr kumimoji="0" lang="en-IN" sz="1800" b="1" i="0" u="none" strike="noStrike" kern="1200" cap="none" spc="0" normalizeH="0" baseline="0" noProof="0" dirty="0">
                <a:ln>
                  <a:noFill/>
                </a:ln>
                <a:solidFill>
                  <a:prstClr val="black"/>
                </a:solidFill>
                <a:effectLst/>
                <a:uLnTx/>
                <a:uFillTx/>
              </a:rPr>
              <a:t>Note</a:t>
            </a:r>
            <a:r>
              <a:rPr kumimoji="0" lang="en-IN" sz="1800" b="0" i="0" u="none" strike="noStrike" kern="1200" cap="none" spc="0" normalizeH="0" baseline="0" noProof="0" dirty="0">
                <a:ln>
                  <a:noFill/>
                </a:ln>
                <a:solidFill>
                  <a:prstClr val="black"/>
                </a:solidFill>
                <a:effectLst/>
                <a:uLnTx/>
                <a:uFillTx/>
              </a:rPr>
              <a:t>: Ignore the constants value) </a:t>
            </a: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Frequency Count</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23</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Table 6">
            <a:extLst>
              <a:ext uri="{FF2B5EF4-FFF2-40B4-BE49-F238E27FC236}">
                <a16:creationId xmlns:a16="http://schemas.microsoft.com/office/drawing/2014/main" id="{DEC958F2-B7D3-71E0-A8D5-5DF4596618D1}"/>
              </a:ext>
            </a:extLst>
          </p:cNvPr>
          <p:cNvGraphicFramePr>
            <a:graphicFrameLocks noGrp="1"/>
          </p:cNvGraphicFramePr>
          <p:nvPr>
            <p:extLst>
              <p:ext uri="{D42A27DB-BD31-4B8C-83A1-F6EECF244321}">
                <p14:modId xmlns:p14="http://schemas.microsoft.com/office/powerpoint/2010/main" val="4292654598"/>
              </p:ext>
            </p:extLst>
          </p:nvPr>
        </p:nvGraphicFramePr>
        <p:xfrm>
          <a:off x="5682343" y="1449389"/>
          <a:ext cx="4423397" cy="316313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2411717">
                  <a:extLst>
                    <a:ext uri="{9D8B030D-6E8A-4147-A177-3AD203B41FA5}">
                      <a16:colId xmlns:a16="http://schemas.microsoft.com/office/drawing/2014/main" val="20001"/>
                    </a:ext>
                  </a:extLst>
                </a:gridCol>
              </a:tblGrid>
              <a:tr h="370114">
                <a:tc>
                  <a:txBody>
                    <a:bodyPr/>
                    <a:lstStyle/>
                    <a:p>
                      <a:r>
                        <a:rPr lang="en-IN" sz="1800" dirty="0">
                          <a:latin typeface="Arial" panose="020B0604020202020204" pitchFamily="34" charset="0"/>
                          <a:cs typeface="Arial" panose="020B0604020202020204" pitchFamily="34" charset="0"/>
                        </a:rPr>
                        <a:t>Statement</a:t>
                      </a:r>
                    </a:p>
                  </a:txBody>
                  <a:tcPr/>
                </a:tc>
                <a:tc>
                  <a:txBody>
                    <a:bodyPr/>
                    <a:lstStyle/>
                    <a:p>
                      <a:r>
                        <a:rPr lang="en-IN" sz="1800" dirty="0">
                          <a:latin typeface="Arial" panose="020B0604020202020204" pitchFamily="34" charset="0"/>
                          <a:cs typeface="Arial" panose="020B0604020202020204" pitchFamily="34" charset="0"/>
                        </a:rPr>
                        <a:t>Frequency Count</a:t>
                      </a:r>
                    </a:p>
                  </a:txBody>
                  <a:tcPr/>
                </a:tc>
                <a:extLst>
                  <a:ext uri="{0D108BD9-81ED-4DB2-BD59-A6C34878D82A}">
                    <a16:rowId xmlns:a16="http://schemas.microsoft.com/office/drawing/2014/main" val="10000"/>
                  </a:ext>
                </a:extLst>
              </a:tr>
              <a:tr h="412230">
                <a:tc>
                  <a:txBody>
                    <a:bodyPr/>
                    <a:lstStyle/>
                    <a:p>
                      <a:r>
                        <a:rPr lang="en-US" sz="1800" dirty="0">
                          <a:latin typeface="Arial" panose="020B0604020202020204" pitchFamily="34" charset="0"/>
                          <a:cs typeface="Arial" panose="020B0604020202020204" pitchFamily="34" charset="0"/>
                        </a:rPr>
                        <a:t>count = 0</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r h="412230">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0</a:t>
                      </a:r>
                      <a:endParaRPr lang="en-IN"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1</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66114">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&lt; </a:t>
                      </a:r>
                      <a:r>
                        <a:rPr lang="en-US" sz="1800" dirty="0" err="1">
                          <a:latin typeface="Arial" panose="020B0604020202020204" pitchFamily="34" charset="0"/>
                          <a:cs typeface="Arial" panose="020B0604020202020204" pitchFamily="34" charset="0"/>
                        </a:rPr>
                        <a:t>arr.length</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3"/>
                  </a:ext>
                </a:extLst>
              </a:tr>
              <a:tr h="412230">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4"/>
                  </a:ext>
                </a:extLst>
              </a:tr>
              <a:tr h="276136">
                <a:tc>
                  <a:txBody>
                    <a:bodyPr/>
                    <a:lstStyle/>
                    <a:p>
                      <a:r>
                        <a:rPr lang="en-US" sz="1800" dirty="0">
                          <a:latin typeface="Arial" panose="020B0604020202020204" pitchFamily="34" charset="0"/>
                          <a:cs typeface="Arial" panose="020B0604020202020204" pitchFamily="34" charset="0"/>
                        </a:rPr>
                        <a:t>if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target)</a:t>
                      </a:r>
                      <a:endParaRPr lang="en-IN" sz="1800" b="1"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n</a:t>
                      </a:r>
                      <a:endParaRPr lang="en-IN" sz="1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12230">
                <a:tc>
                  <a:txBody>
                    <a:bodyPr/>
                    <a:lstStyle/>
                    <a:p>
                      <a:r>
                        <a:rPr lang="en-US" sz="1800" dirty="0">
                          <a:latin typeface="Arial" panose="020B0604020202020204" pitchFamily="34" charset="0"/>
                          <a:cs typeface="Arial" panose="020B0604020202020204" pitchFamily="34" charset="0"/>
                        </a:rPr>
                        <a:t>count++</a:t>
                      </a:r>
                      <a:endParaRPr lang="en-IN" sz="1800" b="1"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(variable) </a:t>
                      </a:r>
                      <a:endParaRPr lang="en-IN" sz="1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2230">
                <a:tc>
                  <a:txBody>
                    <a:bodyPr/>
                    <a:lstStyle/>
                    <a:p>
                      <a:r>
                        <a:rPr lang="en-IN" sz="1800" b="1" dirty="0">
                          <a:latin typeface="Arial" panose="020B0604020202020204" pitchFamily="34" charset="0"/>
                          <a:cs typeface="Arial" panose="020B0604020202020204" pitchFamily="34" charset="0"/>
                        </a:rPr>
                        <a:t>Total</a:t>
                      </a:r>
                    </a:p>
                  </a:txBody>
                  <a:tcPr/>
                </a:tc>
                <a:tc>
                  <a:txBody>
                    <a:bodyPr/>
                    <a:lstStyle/>
                    <a:p>
                      <a:r>
                        <a:rPr lang="en-IN" sz="1800" b="1" dirty="0">
                          <a:latin typeface="Arial" panose="020B0604020202020204" pitchFamily="34" charset="0"/>
                          <a:cs typeface="Arial" panose="020B0604020202020204" pitchFamily="34" charset="0"/>
                        </a:rPr>
                        <a:t>3n+2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55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vert="horz" lIns="0" tIns="0" rIns="0" bIns="0" rtlCol="0" anchor="t">
            <a:noAutofit/>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Example 3:</a:t>
            </a:r>
            <a:r>
              <a:rPr kumimoji="0" lang="en-IN" sz="1800" b="0" i="0" u="none" strike="noStrike" kern="1200" cap="none" spc="0" normalizeH="0" baseline="0" noProof="0" dirty="0">
                <a:ln>
                  <a:noFill/>
                </a:ln>
                <a:solidFill>
                  <a:prstClr val="black"/>
                </a:solidFill>
                <a:effectLst/>
                <a:uLnTx/>
                <a:uFillTx/>
              </a:rPr>
              <a:t> addition of two matrix</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for(</a:t>
            </a:r>
            <a:r>
              <a:rPr kumimoji="0" lang="en-IN" sz="1800" b="0" i="0" u="none" strike="noStrike" kern="1200" cap="none" spc="0" normalizeH="0" baseline="0" noProof="0" dirty="0" err="1">
                <a:ln>
                  <a:noFill/>
                </a:ln>
                <a:solidFill>
                  <a:prstClr val="black"/>
                </a:solidFill>
                <a:effectLst/>
                <a:uLnTx/>
                <a:uFillTx/>
              </a:rPr>
              <a:t>i</a:t>
            </a:r>
            <a:r>
              <a:rPr kumimoji="0" lang="en-IN" sz="1800" b="0" i="0" u="none" strike="noStrike" kern="1200" cap="none" spc="0" normalizeH="0" baseline="0" noProof="0" dirty="0">
                <a:ln>
                  <a:noFill/>
                </a:ln>
                <a:solidFill>
                  <a:prstClr val="black"/>
                </a:solidFill>
                <a:effectLst/>
                <a:uLnTx/>
                <a:uFillTx/>
              </a:rPr>
              <a:t>=0;i&lt;</a:t>
            </a:r>
            <a:r>
              <a:rPr kumimoji="0" lang="en-IN" sz="1800" b="0" i="0" u="none" strike="noStrike" kern="1200" cap="none" spc="0" normalizeH="0" baseline="0" noProof="0" dirty="0" err="1">
                <a:ln>
                  <a:noFill/>
                </a:ln>
                <a:solidFill>
                  <a:prstClr val="black"/>
                </a:solidFill>
                <a:effectLst/>
                <a:uLnTx/>
                <a:uFillTx/>
              </a:rPr>
              <a:t>n;i</a:t>
            </a:r>
            <a:r>
              <a:rPr kumimoji="0" lang="en-IN" sz="1800" b="0" i="0" u="none" strike="noStrike" kern="1200" cap="none" spc="0" normalizeH="0" baseline="0" noProof="0" dirty="0">
                <a:ln>
                  <a:noFill/>
                </a:ln>
                <a:solidFill>
                  <a:prstClr val="black"/>
                </a:solidFill>
                <a:effectLst/>
                <a:uLnTx/>
                <a:uFillTx/>
              </a:rPr>
              <a:t>++) {</a:t>
            </a:r>
          </a:p>
          <a:p>
            <a:pPr eaLnBrk="0" fontAlgn="base" hangingPunct="0">
              <a:lnSpc>
                <a:spcPct val="150000"/>
              </a:lnSpc>
              <a:spcBef>
                <a:spcPct val="20000"/>
              </a:spcBef>
              <a:spcAft>
                <a:spcPct val="0"/>
              </a:spcAft>
              <a:defRPr/>
            </a:pPr>
            <a:r>
              <a:rPr lang="en-IN" sz="1800" b="0" dirty="0">
                <a:solidFill>
                  <a:prstClr val="black"/>
                </a:solidFill>
                <a:latin typeface="Arial"/>
                <a:cs typeface="Arial"/>
              </a:rPr>
              <a:t>  </a:t>
            </a:r>
            <a:r>
              <a:rPr kumimoji="0" lang="en-IN" sz="1800" b="0" i="0" u="none" strike="noStrike" kern="1200" cap="none" spc="0" normalizeH="0" baseline="0" noProof="0" dirty="0">
                <a:ln>
                  <a:noFill/>
                </a:ln>
                <a:solidFill>
                  <a:prstClr val="black"/>
                </a:solidFill>
                <a:effectLst/>
                <a:uLnTx/>
                <a:uFillTx/>
                <a:latin typeface="Arial"/>
                <a:cs typeface="Arial"/>
              </a:rPr>
              <a:t> for(j=0;j&lt;</a:t>
            </a:r>
            <a:r>
              <a:rPr kumimoji="0" lang="en-IN" sz="1800" b="0" i="0" u="none" strike="noStrike" kern="1200" cap="none" spc="0" normalizeH="0" baseline="0" noProof="0" dirty="0" err="1">
                <a:ln>
                  <a:noFill/>
                </a:ln>
                <a:solidFill>
                  <a:prstClr val="black"/>
                </a:solidFill>
                <a:effectLst/>
                <a:uLnTx/>
                <a:uFillTx/>
                <a:latin typeface="Arial"/>
                <a:cs typeface="Arial"/>
              </a:rPr>
              <a:t>n;j</a:t>
            </a:r>
            <a:r>
              <a:rPr lang="en-IN" sz="1800" b="0" dirty="0">
                <a:solidFill>
                  <a:prstClr val="black"/>
                </a:solidFill>
                <a:latin typeface="Arial"/>
                <a:cs typeface="Arial"/>
              </a:rPr>
              <a:t>++) {</a:t>
            </a:r>
            <a:endParaRPr lang="en-IN" sz="1800" b="0" i="0" u="none" strike="noStrike" kern="1200" cap="none" spc="0" normalizeH="0" baseline="0" noProof="0" dirty="0">
              <a:ln>
                <a:noFill/>
              </a:ln>
              <a:solidFill>
                <a:prstClr val="black"/>
              </a:solidFill>
              <a:effectLst/>
              <a:uLnTx/>
              <a:uFillTx/>
              <a:latin typeface="Arial"/>
              <a:cs typeface="Arial"/>
            </a:endParaRP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c[</a:t>
            </a:r>
            <a:r>
              <a:rPr kumimoji="0" lang="en-IN" sz="1800" b="0" i="0" u="none" strike="noStrike" kern="1200" cap="none" spc="0" normalizeH="0" baseline="0" noProof="0" dirty="0" err="1">
                <a:ln>
                  <a:noFill/>
                </a:ln>
                <a:solidFill>
                  <a:prstClr val="black"/>
                </a:solidFill>
                <a:effectLst/>
                <a:uLnTx/>
                <a:uFillTx/>
              </a:rPr>
              <a:t>i,j</a:t>
            </a:r>
            <a:r>
              <a:rPr kumimoji="0" lang="en-IN" sz="1800" b="0" i="0" u="none" strike="noStrike" kern="1200" cap="none" spc="0" normalizeH="0" baseline="0" noProof="0" dirty="0">
                <a:ln>
                  <a:noFill/>
                </a:ln>
                <a:solidFill>
                  <a:prstClr val="black"/>
                </a:solidFill>
                <a:effectLst/>
                <a:uLnTx/>
                <a:uFillTx/>
              </a:rPr>
              <a:t>]=a[</a:t>
            </a:r>
            <a:r>
              <a:rPr kumimoji="0" lang="en-IN" sz="1800" b="0" i="0" u="none" strike="noStrike" kern="1200" cap="none" spc="0" normalizeH="0" baseline="0" noProof="0" dirty="0" err="1">
                <a:ln>
                  <a:noFill/>
                </a:ln>
                <a:solidFill>
                  <a:prstClr val="black"/>
                </a:solidFill>
                <a:effectLst/>
                <a:uLnTx/>
                <a:uFillTx/>
              </a:rPr>
              <a:t>i,j</a:t>
            </a:r>
            <a:r>
              <a:rPr kumimoji="0" lang="en-IN" sz="1800" b="0" i="0" u="none" strike="noStrike" kern="1200" cap="none" spc="0" normalizeH="0" baseline="0" noProof="0" dirty="0">
                <a:ln>
                  <a:noFill/>
                </a:ln>
                <a:solidFill>
                  <a:prstClr val="black"/>
                </a:solidFill>
                <a:effectLst/>
                <a:uLnTx/>
                <a:uFillTx/>
              </a:rPr>
              <a:t>]+b[</a:t>
            </a:r>
            <a:r>
              <a:rPr kumimoji="0" lang="en-IN" sz="1800" b="0" i="0" u="none" strike="noStrike" kern="1200" cap="none" spc="0" normalizeH="0" baseline="0" noProof="0" dirty="0" err="1">
                <a:ln>
                  <a:noFill/>
                </a:ln>
                <a:solidFill>
                  <a:prstClr val="black"/>
                </a:solidFill>
                <a:effectLst/>
                <a:uLnTx/>
                <a:uFillTx/>
              </a:rPr>
              <a:t>i,j</a:t>
            </a:r>
            <a:r>
              <a:rPr kumimoji="0" lang="en-IN" sz="1800" b="0" i="0" u="none" strike="noStrike" kern="1200" cap="none" spc="0" normalizeH="0" baseline="0" noProof="0" dirty="0">
                <a:ln>
                  <a:noFill/>
                </a:ln>
                <a:solidFill>
                  <a:prstClr val="black"/>
                </a:solidFill>
                <a:effectLst/>
                <a:uLnTx/>
                <a:uFillTx/>
              </a:rPr>
              <a:t>];</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a:t>
            </a: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endParaRPr lang="en-IN" sz="1800" b="0" dirty="0">
              <a:solidFill>
                <a:prstClr val="black"/>
              </a:solidFill>
            </a:endParaRPr>
          </a:p>
          <a:p>
            <a:pPr marL="0" marR="0" lvl="0" indent="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rPr>
              <a:t>Frequency Count: </a:t>
            </a:r>
            <a:r>
              <a:rPr kumimoji="0" lang="en-IN" sz="1800" b="0" i="0" u="none" strike="noStrike" kern="1200" cap="none" spc="0" normalizeH="0" baseline="0" noProof="0" dirty="0">
                <a:ln>
                  <a:noFill/>
                </a:ln>
                <a:solidFill>
                  <a:prstClr val="black"/>
                </a:solidFill>
                <a:effectLst/>
                <a:uLnTx/>
                <a:uFillTx/>
              </a:rPr>
              <a:t>3n</a:t>
            </a:r>
            <a:r>
              <a:rPr kumimoji="0" lang="en-IN" sz="1800" b="0" i="0" u="none" strike="noStrike" kern="1200" cap="none" spc="0" normalizeH="0" baseline="30000" noProof="0" dirty="0">
                <a:ln>
                  <a:noFill/>
                </a:ln>
                <a:solidFill>
                  <a:prstClr val="black"/>
                </a:solidFill>
                <a:effectLst/>
                <a:uLnTx/>
                <a:uFillTx/>
              </a:rPr>
              <a:t>2</a:t>
            </a:r>
            <a:r>
              <a:rPr kumimoji="0" lang="en-IN" sz="1800" b="0" i="0" u="none" strike="noStrike" kern="1200" cap="none" spc="0" normalizeH="0" baseline="0" noProof="0" dirty="0">
                <a:ln>
                  <a:noFill/>
                </a:ln>
                <a:solidFill>
                  <a:prstClr val="black"/>
                </a:solidFill>
                <a:effectLst/>
                <a:uLnTx/>
                <a:uFillTx/>
              </a:rPr>
              <a:t>+4n+2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rPr>
              <a:t>Time Complexity is </a:t>
            </a:r>
            <a:r>
              <a:rPr kumimoji="0" lang="en-IN" sz="1800" b="1" i="0" u="none" strike="noStrike" kern="1200" cap="none" spc="0" normalizeH="0" baseline="0" noProof="0" dirty="0">
                <a:ln>
                  <a:noFill/>
                </a:ln>
                <a:solidFill>
                  <a:prstClr val="black"/>
                </a:solidFill>
                <a:effectLst/>
                <a:uLnTx/>
                <a:uFillTx/>
              </a:rPr>
              <a:t>O(n</a:t>
            </a:r>
            <a:r>
              <a:rPr kumimoji="0" lang="en-IN" sz="1800" b="1" i="0" u="none" strike="noStrike" kern="1200" cap="none" spc="0" normalizeH="0" baseline="30000" noProof="0" dirty="0">
                <a:ln>
                  <a:noFill/>
                </a:ln>
                <a:solidFill>
                  <a:prstClr val="black"/>
                </a:solidFill>
                <a:effectLst/>
                <a:uLnTx/>
                <a:uFillTx/>
              </a:rPr>
              <a:t>2</a:t>
            </a:r>
            <a:r>
              <a:rPr kumimoji="0" lang="en-IN" sz="1800" b="1" i="0" u="none" strike="noStrike" kern="1200" cap="none" spc="0" normalizeH="0" baseline="0" noProof="0" dirty="0">
                <a:ln>
                  <a:noFill/>
                </a:ln>
                <a:solidFill>
                  <a:prstClr val="black"/>
                </a:solidFill>
                <a:effectLst/>
                <a:uLnTx/>
                <a:uFillTx/>
              </a:rPr>
              <a:t>) </a:t>
            </a:r>
            <a:r>
              <a:rPr kumimoji="0" lang="en-IN" sz="1800" b="0" i="0" u="none" strike="noStrike" kern="1200" cap="none" spc="0" normalizeH="0" baseline="0" noProof="0" dirty="0">
                <a:ln>
                  <a:noFill/>
                </a:ln>
                <a:solidFill>
                  <a:prstClr val="black"/>
                </a:solidFill>
                <a:effectLst/>
                <a:uLnTx/>
                <a:uFillTx/>
              </a:rPr>
              <a:t>(</a:t>
            </a:r>
            <a:r>
              <a:rPr kumimoji="0" lang="en-IN" sz="1800" b="1" i="0" u="none" strike="noStrike" kern="1200" cap="none" spc="0" normalizeH="0" baseline="0" noProof="0" dirty="0">
                <a:ln>
                  <a:noFill/>
                </a:ln>
                <a:solidFill>
                  <a:prstClr val="black"/>
                </a:solidFill>
                <a:effectLst/>
                <a:uLnTx/>
                <a:uFillTx/>
              </a:rPr>
              <a:t>Note</a:t>
            </a:r>
            <a:r>
              <a:rPr kumimoji="0" lang="en-IN" sz="1800" b="0" i="0" u="none" strike="noStrike" kern="1200" cap="none" spc="0" normalizeH="0" baseline="0" noProof="0" dirty="0">
                <a:ln>
                  <a:noFill/>
                </a:ln>
                <a:solidFill>
                  <a:prstClr val="black"/>
                </a:solidFill>
                <a:effectLst/>
                <a:uLnTx/>
                <a:uFillTx/>
              </a:rPr>
              <a:t>: Ignore the constants  and smaller value) </a:t>
            </a: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Frequency Count</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24</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dirty="0"/>
              <a:t>Basics of Analysis of Algorithm  |  © SmartCliff  |  Internal  |  Version 1.0  </a:t>
            </a:r>
          </a:p>
        </p:txBody>
      </p:sp>
      <p:graphicFrame>
        <p:nvGraphicFramePr>
          <p:cNvPr id="7" name="Table 6">
            <a:extLst>
              <a:ext uri="{FF2B5EF4-FFF2-40B4-BE49-F238E27FC236}">
                <a16:creationId xmlns:a16="http://schemas.microsoft.com/office/drawing/2014/main" id="{A5D6796D-64ED-3D70-975E-3BB765BAAA1B}"/>
              </a:ext>
            </a:extLst>
          </p:cNvPr>
          <p:cNvGraphicFramePr>
            <a:graphicFrameLocks noGrp="1"/>
          </p:cNvGraphicFramePr>
          <p:nvPr>
            <p:extLst>
              <p:ext uri="{D42A27DB-BD31-4B8C-83A1-F6EECF244321}">
                <p14:modId xmlns:p14="http://schemas.microsoft.com/office/powerpoint/2010/main" val="3866328783"/>
              </p:ext>
            </p:extLst>
          </p:nvPr>
        </p:nvGraphicFramePr>
        <p:xfrm>
          <a:off x="4985657" y="1449389"/>
          <a:ext cx="4707040" cy="3337560"/>
        </p:xfrm>
        <a:graphic>
          <a:graphicData uri="http://schemas.openxmlformats.org/drawingml/2006/table">
            <a:tbl>
              <a:tblPr firstRow="1" bandRow="1">
                <a:tableStyleId>{5C22544A-7EE6-4342-B048-85BDC9FD1C3A}</a:tableStyleId>
              </a:tblPr>
              <a:tblGrid>
                <a:gridCol w="2384743">
                  <a:extLst>
                    <a:ext uri="{9D8B030D-6E8A-4147-A177-3AD203B41FA5}">
                      <a16:colId xmlns:a16="http://schemas.microsoft.com/office/drawing/2014/main" val="20000"/>
                    </a:ext>
                  </a:extLst>
                </a:gridCol>
                <a:gridCol w="2322297">
                  <a:extLst>
                    <a:ext uri="{9D8B030D-6E8A-4147-A177-3AD203B41FA5}">
                      <a16:colId xmlns:a16="http://schemas.microsoft.com/office/drawing/2014/main" val="20001"/>
                    </a:ext>
                  </a:extLst>
                </a:gridCol>
              </a:tblGrid>
              <a:tr h="370840">
                <a:tc>
                  <a:txBody>
                    <a:bodyPr/>
                    <a:lstStyle/>
                    <a:p>
                      <a:r>
                        <a:rPr lang="en-IN" sz="1800" dirty="0">
                          <a:latin typeface="Arial" panose="020B0604020202020204" pitchFamily="34" charset="0"/>
                          <a:cs typeface="Arial" panose="020B0604020202020204" pitchFamily="34" charset="0"/>
                        </a:rPr>
                        <a:t>Statement</a:t>
                      </a:r>
                    </a:p>
                  </a:txBody>
                  <a:tcPr/>
                </a:tc>
                <a:tc>
                  <a:txBody>
                    <a:bodyPr/>
                    <a:lstStyle/>
                    <a:p>
                      <a:r>
                        <a:rPr lang="en-IN" sz="1800" dirty="0">
                          <a:latin typeface="Arial" panose="020B0604020202020204" pitchFamily="34" charset="0"/>
                          <a:cs typeface="Arial" panose="020B0604020202020204" pitchFamily="34" charset="0"/>
                        </a:rPr>
                        <a:t>Frequency Count</a:t>
                      </a:r>
                    </a:p>
                  </a:txBody>
                  <a:tcPr/>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i=0</a:t>
                      </a:r>
                    </a:p>
                  </a:txBody>
                  <a:tcPr/>
                </a:tc>
                <a:tc>
                  <a:txBody>
                    <a:bodyPr/>
                    <a:lstStyle/>
                    <a:p>
                      <a:r>
                        <a:rPr lang="en-IN"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r h="370840">
                <a:tc>
                  <a:txBody>
                    <a:bodyPr/>
                    <a:lstStyle/>
                    <a:p>
                      <a:r>
                        <a:rPr lang="en-IN" sz="1800" dirty="0">
                          <a:latin typeface="Arial" panose="020B0604020202020204" pitchFamily="34" charset="0"/>
                          <a:cs typeface="Arial" panose="020B0604020202020204" pitchFamily="34" charset="0"/>
                        </a:rPr>
                        <a:t>i&lt;n</a:t>
                      </a:r>
                    </a:p>
                  </a:txBody>
                  <a:tcPr/>
                </a:tc>
                <a:tc>
                  <a:txBody>
                    <a:bodyPr/>
                    <a:lstStyle/>
                    <a:p>
                      <a:r>
                        <a:rPr lang="en-IN" sz="1800" dirty="0">
                          <a:latin typeface="Arial" panose="020B0604020202020204" pitchFamily="34" charset="0"/>
                          <a:cs typeface="Arial" panose="020B0604020202020204" pitchFamily="34" charset="0"/>
                        </a:rPr>
                        <a:t>(n+1)</a:t>
                      </a:r>
                    </a:p>
                  </a:txBody>
                  <a:tcPr/>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i++</a:t>
                      </a: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j=0</a:t>
                      </a:r>
                    </a:p>
                  </a:txBody>
                  <a:tcPr/>
                </a:tc>
                <a:tc>
                  <a:txBody>
                    <a:bodyPr/>
                    <a:lstStyle/>
                    <a:p>
                      <a:r>
                        <a:rPr lang="en-IN" sz="1800" dirty="0">
                          <a:latin typeface="Arial" panose="020B0604020202020204" pitchFamily="34" charset="0"/>
                          <a:cs typeface="Arial" panose="020B0604020202020204" pitchFamily="34" charset="0"/>
                        </a:rPr>
                        <a:t>1*n=n</a:t>
                      </a:r>
                    </a:p>
                  </a:txBody>
                  <a:tcPr/>
                </a:tc>
                <a:extLst>
                  <a:ext uri="{0D108BD9-81ED-4DB2-BD59-A6C34878D82A}">
                    <a16:rowId xmlns:a16="http://schemas.microsoft.com/office/drawing/2014/main" val="10004"/>
                  </a:ext>
                </a:extLst>
              </a:tr>
              <a:tr h="370840">
                <a:tc>
                  <a:txBody>
                    <a:bodyPr/>
                    <a:lstStyle/>
                    <a:p>
                      <a:r>
                        <a:rPr lang="en-IN" sz="1800" b="0" dirty="0">
                          <a:latin typeface="Arial" panose="020B0604020202020204" pitchFamily="34" charset="0"/>
                          <a:cs typeface="Arial" panose="020B0604020202020204" pitchFamily="34" charset="0"/>
                        </a:rPr>
                        <a:t>j&lt;n</a:t>
                      </a:r>
                    </a:p>
                  </a:txBody>
                  <a:tcPr/>
                </a:tc>
                <a:tc>
                  <a:txBody>
                    <a:bodyPr/>
                    <a:lstStyle/>
                    <a:p>
                      <a:r>
                        <a:rPr lang="en-IN" sz="1800" b="0" dirty="0">
                          <a:latin typeface="Arial" panose="020B0604020202020204" pitchFamily="34" charset="0"/>
                          <a:cs typeface="Arial" panose="020B0604020202020204" pitchFamily="34" charset="0"/>
                        </a:rPr>
                        <a:t>(n+1)*n=n</a:t>
                      </a:r>
                      <a:r>
                        <a:rPr lang="en-IN" sz="1800" b="0" baseline="30000" dirty="0">
                          <a:latin typeface="Arial" panose="020B0604020202020204" pitchFamily="34" charset="0"/>
                          <a:cs typeface="Arial" panose="020B0604020202020204" pitchFamily="34" charset="0"/>
                        </a:rPr>
                        <a:t>2</a:t>
                      </a:r>
                      <a:r>
                        <a:rPr lang="en-IN" sz="1800" b="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5"/>
                  </a:ext>
                </a:extLst>
              </a:tr>
              <a:tr h="370840">
                <a:tc>
                  <a:txBody>
                    <a:bodyPr/>
                    <a:lstStyle/>
                    <a:p>
                      <a:r>
                        <a:rPr lang="en-IN" sz="1800" b="0" dirty="0">
                          <a:latin typeface="Arial" panose="020B0604020202020204" pitchFamily="34" charset="0"/>
                          <a:cs typeface="Arial" panose="020B0604020202020204" pitchFamily="34" charset="0"/>
                        </a:rPr>
                        <a:t>j++</a:t>
                      </a:r>
                    </a:p>
                  </a:txBody>
                  <a:tcPr/>
                </a:tc>
                <a:tc>
                  <a:txBody>
                    <a:bodyPr/>
                    <a:lstStyle/>
                    <a:p>
                      <a:r>
                        <a:rPr lang="en-IN" sz="1800" b="0" dirty="0">
                          <a:latin typeface="Arial" panose="020B0604020202020204" pitchFamily="34" charset="0"/>
                          <a:cs typeface="Arial" panose="020B0604020202020204" pitchFamily="34" charset="0"/>
                        </a:rPr>
                        <a:t>n*n=n</a:t>
                      </a:r>
                      <a:r>
                        <a:rPr lang="en-IN" sz="1800" b="0" baseline="30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6"/>
                  </a:ext>
                </a:extLst>
              </a:tr>
              <a:tr h="370840">
                <a:tc>
                  <a:txBody>
                    <a:bodyPr/>
                    <a:lstStyle/>
                    <a:p>
                      <a:r>
                        <a:rPr lang="en-IN" sz="1800" b="0" dirty="0">
                          <a:latin typeface="Arial" panose="020B0604020202020204" pitchFamily="34" charset="0"/>
                          <a:cs typeface="Arial" panose="020B0604020202020204" pitchFamily="34" charset="0"/>
                        </a:rPr>
                        <a:t>c[</a:t>
                      </a:r>
                      <a:r>
                        <a:rPr lang="en-IN" sz="1800" b="0" dirty="0" err="1">
                          <a:latin typeface="Arial" panose="020B0604020202020204" pitchFamily="34" charset="0"/>
                          <a:cs typeface="Arial" panose="020B0604020202020204" pitchFamily="34" charset="0"/>
                        </a:rPr>
                        <a:t>i,j</a:t>
                      </a:r>
                      <a:r>
                        <a:rPr lang="en-IN" sz="1800" b="0" dirty="0">
                          <a:latin typeface="Arial" panose="020B0604020202020204" pitchFamily="34" charset="0"/>
                          <a:cs typeface="Arial" panose="020B0604020202020204" pitchFamily="34" charset="0"/>
                        </a:rPr>
                        <a:t>]=a[</a:t>
                      </a:r>
                      <a:r>
                        <a:rPr lang="en-IN" sz="1800" b="0" dirty="0" err="1">
                          <a:latin typeface="Arial" panose="020B0604020202020204" pitchFamily="34" charset="0"/>
                          <a:cs typeface="Arial" panose="020B0604020202020204" pitchFamily="34" charset="0"/>
                        </a:rPr>
                        <a:t>i,j</a:t>
                      </a:r>
                      <a:r>
                        <a:rPr lang="en-IN" sz="1800" b="0" dirty="0">
                          <a:latin typeface="Arial" panose="020B0604020202020204" pitchFamily="34" charset="0"/>
                          <a:cs typeface="Arial" panose="020B0604020202020204" pitchFamily="34" charset="0"/>
                        </a:rPr>
                        <a:t>]+b[</a:t>
                      </a:r>
                      <a:r>
                        <a:rPr lang="en-IN" sz="1800" b="0" dirty="0" err="1">
                          <a:latin typeface="Arial" panose="020B0604020202020204" pitchFamily="34" charset="0"/>
                          <a:cs typeface="Arial" panose="020B0604020202020204" pitchFamily="34" charset="0"/>
                        </a:rPr>
                        <a:t>i,j</a:t>
                      </a:r>
                      <a:r>
                        <a:rPr lang="en-IN" sz="1800" b="0" dirty="0">
                          <a:latin typeface="Arial" panose="020B0604020202020204" pitchFamily="34" charset="0"/>
                          <a:cs typeface="Arial" panose="020B0604020202020204" pitchFamily="34"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n*n=n</a:t>
                      </a:r>
                      <a:r>
                        <a:rPr lang="en-IN" sz="1800" b="0" baseline="30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7"/>
                  </a:ext>
                </a:extLst>
              </a:tr>
              <a:tr h="370840">
                <a:tc>
                  <a:txBody>
                    <a:bodyPr/>
                    <a:lstStyle/>
                    <a:p>
                      <a:r>
                        <a:rPr lang="en-IN" sz="1800" b="1" dirty="0">
                          <a:latin typeface="Arial" panose="020B0604020202020204" pitchFamily="34" charset="0"/>
                          <a:cs typeface="Arial" panose="020B0604020202020204" pitchFamily="34" charset="0"/>
                        </a:rPr>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baseline="0" dirty="0">
                          <a:latin typeface="Arial" panose="020B0604020202020204" pitchFamily="34" charset="0"/>
                          <a:cs typeface="Arial" panose="020B0604020202020204" pitchFamily="34" charset="0"/>
                        </a:rPr>
                        <a:t>3n</a:t>
                      </a:r>
                      <a:r>
                        <a:rPr lang="en-IN" sz="1800" b="1" baseline="30000" dirty="0">
                          <a:latin typeface="Arial" panose="020B0604020202020204" pitchFamily="34" charset="0"/>
                          <a:cs typeface="Arial" panose="020B0604020202020204" pitchFamily="34" charset="0"/>
                        </a:rPr>
                        <a:t>2</a:t>
                      </a:r>
                      <a:r>
                        <a:rPr lang="en-IN" sz="1800" b="1" baseline="0" dirty="0">
                          <a:latin typeface="Arial" panose="020B0604020202020204" pitchFamily="34" charset="0"/>
                          <a:cs typeface="Arial" panose="020B0604020202020204" pitchFamily="34" charset="0"/>
                        </a:rPr>
                        <a:t>+4n+2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7135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vert="horz" lIns="0" tIns="0" rIns="0" bIns="0" rtlCol="0" anchor="t">
            <a:noAutofit/>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Example 4:</a:t>
            </a:r>
            <a:r>
              <a:rPr kumimoji="0" lang="en-IN" sz="1800" b="0" i="0" u="none" strike="noStrike" kern="1200" cap="none" spc="0" normalizeH="0" baseline="0" noProof="0" dirty="0">
                <a:ln>
                  <a:noFill/>
                </a:ln>
                <a:solidFill>
                  <a:prstClr val="black"/>
                </a:solidFill>
                <a:effectLst/>
                <a:uLnTx/>
                <a:uFillTx/>
              </a:rPr>
              <a:t> Count frequency of target value in 3D Array</a:t>
            </a:r>
          </a:p>
          <a:p>
            <a:pPr eaLnBrk="0" fontAlgn="base" hangingPunct="0">
              <a:lnSpc>
                <a:spcPct val="150000"/>
              </a:lnSpc>
              <a:spcBef>
                <a:spcPts val="0"/>
              </a:spcBef>
              <a:spcAft>
                <a:spcPct val="0"/>
              </a:spcAft>
              <a:defRPr/>
            </a:pPr>
            <a:r>
              <a:rPr lang="en-US" sz="1800" b="0">
                <a:solidFill>
                  <a:prstClr val="black"/>
                </a:solidFill>
                <a:latin typeface="Arial"/>
                <a:cs typeface="Arial"/>
              </a:rPr>
              <a:t> </a:t>
            </a:r>
            <a:r>
              <a:rPr kumimoji="0" lang="en-US" sz="1800" b="0" i="0" u="none" strike="noStrike" kern="1200" cap="none" spc="0" normalizeH="0" baseline="0" noProof="0">
                <a:ln>
                  <a:noFill/>
                </a:ln>
                <a:solidFill>
                  <a:prstClr val="black"/>
                </a:solidFill>
                <a:effectLst/>
                <a:uLnTx/>
                <a:uFillTx/>
                <a:latin typeface="Arial"/>
                <a:cs typeface="Arial"/>
              </a:rPr>
              <a:t>int count = 0;</a:t>
            </a:r>
            <a:r>
              <a:rPr lang="en-US" sz="1800" b="0">
                <a:solidFill>
                  <a:prstClr val="black"/>
                </a:solidFill>
                <a:latin typeface="Arial"/>
                <a:cs typeface="Arial"/>
              </a:rPr>
              <a:t> </a:t>
            </a:r>
            <a:endParaRPr lang="en-US" sz="1800" b="0" i="0" u="none" strike="noStrike" kern="1200" cap="none" spc="0" normalizeH="0" baseline="0" noProof="0">
              <a:ln>
                <a:noFill/>
              </a:ln>
              <a:solidFill>
                <a:prstClr val="black"/>
              </a:solidFill>
              <a:effectLst/>
              <a:uLnTx/>
              <a:uFillTx/>
            </a:endParaRPr>
          </a:p>
          <a:p>
            <a:pPr eaLnBrk="0" fontAlgn="base" hangingPunct="0">
              <a:lnSpc>
                <a:spcPct val="150000"/>
              </a:lnSpc>
              <a:spcBef>
                <a:spcPts val="0"/>
              </a:spcBef>
              <a:spcAft>
                <a:spcPct val="0"/>
              </a:spcAft>
              <a:defRPr/>
            </a:pPr>
            <a:r>
              <a:rPr lang="en-US" sz="1800" b="0">
                <a:solidFill>
                  <a:prstClr val="black"/>
                </a:solidFill>
                <a:latin typeface="Arial"/>
                <a:cs typeface="Arial"/>
              </a:rPr>
              <a:t>   </a:t>
            </a:r>
            <a:r>
              <a:rPr kumimoji="0" lang="en-US" sz="1800" b="0" i="0" u="none" strike="noStrike" kern="1200" cap="none" spc="0" normalizeH="0" baseline="0" noProof="0">
                <a:ln>
                  <a:noFill/>
                </a:ln>
                <a:solidFill>
                  <a:prstClr val="black"/>
                </a:solidFill>
                <a:effectLst/>
                <a:uLnTx/>
                <a:uFillTx/>
                <a:latin typeface="Arial"/>
                <a:cs typeface="Arial"/>
              </a:rPr>
              <a:t> int N = </a:t>
            </a:r>
            <a:r>
              <a:rPr kumimoji="0" lang="en-US" sz="1800" b="0" i="0" u="none" strike="noStrike" kern="1200" cap="none" spc="0" normalizeH="0" baseline="0" noProof="0" err="1">
                <a:ln>
                  <a:noFill/>
                </a:ln>
                <a:solidFill>
                  <a:prstClr val="black"/>
                </a:solidFill>
                <a:effectLst/>
                <a:uLnTx/>
                <a:uFillTx/>
                <a:latin typeface="Arial"/>
                <a:cs typeface="Arial"/>
              </a:rPr>
              <a:t>arr.length</a:t>
            </a:r>
            <a:r>
              <a:rPr kumimoji="0" lang="en-US" sz="1800" b="0" i="0" u="none" strike="noStrike" kern="1200" cap="none" spc="0" normalizeH="0" baseline="0" noProof="0">
                <a:ln>
                  <a:noFill/>
                </a:ln>
                <a:solidFill>
                  <a:prstClr val="black"/>
                </a:solidFill>
                <a:effectLst/>
                <a:uLnTx/>
                <a:uFillTx/>
                <a:latin typeface="Arial"/>
                <a:cs typeface="Arial"/>
              </a:rPr>
              <a:t>;</a:t>
            </a:r>
            <a:r>
              <a:rPr lang="en-US" sz="1800" b="0">
                <a:solidFill>
                  <a:prstClr val="black"/>
                </a:solidFill>
                <a:latin typeface="Arial"/>
                <a:cs typeface="Arial"/>
              </a:rPr>
              <a:t> </a:t>
            </a:r>
            <a:endParaRPr lang="en-US" sz="1800" b="0" i="0" u="none" strike="noStrike" kern="1200" cap="none" spc="0" normalizeH="0" baseline="0" noProof="0">
              <a:ln>
                <a:noFill/>
              </a:ln>
              <a:solidFill>
                <a:prstClr val="black"/>
              </a:solidFill>
              <a:effectLst/>
              <a:uLnTx/>
              <a:uFillTx/>
            </a:endParaRPr>
          </a:p>
          <a:p>
            <a:pPr eaLnBrk="0" fontAlgn="base" hangingPunct="0">
              <a:lnSpc>
                <a:spcPct val="150000"/>
              </a:lnSpc>
              <a:spcBef>
                <a:spcPts val="0"/>
              </a:spcBef>
              <a:spcAft>
                <a:spcPct val="0"/>
              </a:spcAft>
              <a:defRPr/>
            </a:pPr>
            <a:r>
              <a:rPr lang="en-US" sz="1800" b="0">
                <a:solidFill>
                  <a:prstClr val="black"/>
                </a:solidFill>
                <a:latin typeface="Arial"/>
                <a:cs typeface="Arial"/>
              </a:rPr>
              <a:t>   </a:t>
            </a:r>
            <a:r>
              <a:rPr kumimoji="0" lang="en-US" sz="1800" b="0" i="0" u="none" strike="noStrike" kern="1200" cap="none" spc="0" normalizeH="0" baseline="0" noProof="0">
                <a:ln>
                  <a:noFill/>
                </a:ln>
                <a:solidFill>
                  <a:prstClr val="black"/>
                </a:solidFill>
                <a:effectLst/>
                <a:uLnTx/>
                <a:uFillTx/>
                <a:latin typeface="Arial"/>
                <a:cs typeface="Arial"/>
              </a:rPr>
              <a:t> for (int </a:t>
            </a:r>
            <a:r>
              <a:rPr kumimoji="0" lang="en-US" sz="1800" b="0" i="0" u="none" strike="noStrike" kern="1200" cap="none" spc="0" normalizeH="0" baseline="0" noProof="0" err="1">
                <a:ln>
                  <a:noFill/>
                </a:ln>
                <a:solidFill>
                  <a:prstClr val="black"/>
                </a:solidFill>
                <a:effectLst/>
                <a:uLnTx/>
                <a:uFillTx/>
                <a:latin typeface="Arial"/>
                <a:cs typeface="Arial"/>
              </a:rPr>
              <a:t>i</a:t>
            </a:r>
            <a:r>
              <a:rPr kumimoji="0" lang="en-US" sz="1800" b="0" i="0" u="none" strike="noStrike" kern="1200" cap="none" spc="0" normalizeH="0" baseline="0" noProof="0">
                <a:ln>
                  <a:noFill/>
                </a:ln>
                <a:solidFill>
                  <a:prstClr val="black"/>
                </a:solidFill>
                <a:effectLst/>
                <a:uLnTx/>
                <a:uFillTx/>
                <a:latin typeface="Arial"/>
                <a:cs typeface="Arial"/>
              </a:rPr>
              <a:t> = 0; </a:t>
            </a:r>
            <a:r>
              <a:rPr kumimoji="0" lang="en-US" sz="1800" b="0" i="0" u="none" strike="noStrike" kern="1200" cap="none" spc="0" normalizeH="0" baseline="0" noProof="0" err="1">
                <a:ln>
                  <a:noFill/>
                </a:ln>
                <a:solidFill>
                  <a:prstClr val="black"/>
                </a:solidFill>
                <a:effectLst/>
                <a:uLnTx/>
                <a:uFillTx/>
                <a:latin typeface="Arial"/>
                <a:cs typeface="Arial"/>
              </a:rPr>
              <a:t>i</a:t>
            </a:r>
            <a:r>
              <a:rPr kumimoji="0" lang="en-US" sz="1800" b="0" i="0" u="none" strike="noStrike" kern="1200" cap="none" spc="0" normalizeH="0" baseline="0" noProof="0">
                <a:ln>
                  <a:noFill/>
                </a:ln>
                <a:solidFill>
                  <a:prstClr val="black"/>
                </a:solidFill>
                <a:effectLst/>
                <a:uLnTx/>
                <a:uFillTx/>
                <a:latin typeface="Arial"/>
                <a:cs typeface="Arial"/>
              </a:rPr>
              <a:t> &lt; N; </a:t>
            </a:r>
            <a:r>
              <a:rPr kumimoji="0" lang="en-US" sz="1800" b="0" i="0" u="none" strike="noStrike" kern="1200" cap="none" spc="0" normalizeH="0" baseline="0" noProof="0" err="1">
                <a:ln>
                  <a:noFill/>
                </a:ln>
                <a:solidFill>
                  <a:prstClr val="black"/>
                </a:solidFill>
                <a:effectLst/>
                <a:uLnTx/>
                <a:uFillTx/>
                <a:latin typeface="Arial"/>
                <a:cs typeface="Arial"/>
              </a:rPr>
              <a:t>i</a:t>
            </a:r>
            <a:r>
              <a:rPr kumimoji="0" lang="en-US" sz="1800" b="0" i="0" u="none" strike="noStrike" kern="1200" cap="none" spc="0" normalizeH="0" baseline="0" noProof="0">
                <a:ln>
                  <a:noFill/>
                </a:ln>
                <a:solidFill>
                  <a:prstClr val="black"/>
                </a:solidFill>
                <a:effectLst/>
                <a:uLnTx/>
                <a:uFillTx/>
                <a:latin typeface="Arial"/>
                <a:cs typeface="Arial"/>
              </a:rPr>
              <a:t>++) {</a:t>
            </a:r>
            <a:r>
              <a:rPr lang="en-US" sz="1800" b="0">
                <a:solidFill>
                  <a:prstClr val="black"/>
                </a:solidFill>
                <a:latin typeface="Arial"/>
                <a:cs typeface="Arial"/>
              </a:rPr>
              <a:t> </a:t>
            </a:r>
            <a:endParaRPr lang="en-US" sz="1800" b="0" i="0" u="none" strike="noStrike" kern="1200" cap="none" spc="0" normalizeH="0" baseline="0" noProof="0">
              <a:ln>
                <a:noFill/>
              </a:ln>
              <a:solidFill>
                <a:prstClr val="black"/>
              </a:solidFill>
              <a:effectLst/>
              <a:uLnTx/>
              <a:uFillTx/>
            </a:endParaRPr>
          </a:p>
          <a:p>
            <a:pPr eaLnBrk="0" fontAlgn="base" hangingPunct="0">
              <a:lnSpc>
                <a:spcPct val="150000"/>
              </a:lnSpc>
              <a:spcBef>
                <a:spcPts val="0"/>
              </a:spcBef>
              <a:spcAft>
                <a:spcPct val="0"/>
              </a:spcAft>
              <a:defRPr/>
            </a:pPr>
            <a:r>
              <a:rPr lang="en-US" sz="1800" b="0">
                <a:solidFill>
                  <a:prstClr val="black"/>
                </a:solidFill>
                <a:latin typeface="Arial"/>
                <a:cs typeface="Arial"/>
              </a:rPr>
              <a:t>      </a:t>
            </a:r>
            <a:r>
              <a:rPr kumimoji="0" lang="en-US" sz="1800" b="0" i="0" u="none" strike="noStrike" kern="1200" cap="none" spc="0" normalizeH="0" baseline="0" noProof="0">
                <a:ln>
                  <a:noFill/>
                </a:ln>
                <a:solidFill>
                  <a:prstClr val="black"/>
                </a:solidFill>
                <a:effectLst/>
                <a:uLnTx/>
                <a:uFillTx/>
                <a:latin typeface="Arial"/>
                <a:cs typeface="Arial"/>
              </a:rPr>
              <a:t> for (int j = 0; j &lt; N; </a:t>
            </a:r>
            <a:r>
              <a:rPr kumimoji="0" lang="en-US" sz="1800" b="0" i="0" u="none" strike="noStrike" kern="1200" cap="none" spc="0" normalizeH="0" baseline="0" noProof="0" err="1">
                <a:ln>
                  <a:noFill/>
                </a:ln>
                <a:solidFill>
                  <a:prstClr val="black"/>
                </a:solidFill>
                <a:effectLst/>
                <a:uLnTx/>
                <a:uFillTx/>
                <a:latin typeface="Arial"/>
                <a:cs typeface="Arial"/>
              </a:rPr>
              <a:t>j++</a:t>
            </a:r>
            <a:r>
              <a:rPr kumimoji="0" lang="en-US" sz="1800" b="0" i="0" u="none" strike="noStrike" kern="1200" cap="none" spc="0" normalizeH="0" baseline="0" noProof="0">
                <a:ln>
                  <a:noFill/>
                </a:ln>
                <a:solidFill>
                  <a:prstClr val="black"/>
                </a:solidFill>
                <a:effectLst/>
                <a:uLnTx/>
                <a:uFillTx/>
                <a:latin typeface="Arial"/>
                <a:cs typeface="Arial"/>
              </a:rPr>
              <a:t>) {</a:t>
            </a:r>
            <a:r>
              <a:rPr lang="en-US" sz="1800" b="0">
                <a:solidFill>
                  <a:prstClr val="black"/>
                </a:solidFill>
                <a:latin typeface="Arial"/>
                <a:cs typeface="Arial"/>
              </a:rPr>
              <a:t> </a:t>
            </a:r>
            <a:endParaRPr lang="en-US" sz="1800" b="0" i="0" u="none" strike="noStrike" kern="1200" cap="none" spc="0" normalizeH="0" baseline="0" noProof="0">
              <a:ln>
                <a:noFill/>
              </a:ln>
              <a:solidFill>
                <a:prstClr val="black"/>
              </a:solidFill>
              <a:effectLst/>
              <a:uLnTx/>
              <a:uFillTx/>
            </a:endParaRPr>
          </a:p>
          <a:p>
            <a:pPr marL="0" marR="0" lvl="0" indent="0" algn="l" defTabSz="914400" rtl="0" eaLnBrk="0" fontAlgn="base" latinLnBrk="0" hangingPunct="0">
              <a:lnSpc>
                <a:spcPct val="150000"/>
              </a:lnSpc>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for (int k = 0; k &lt; N; k++) { </a:t>
            </a:r>
            <a:endParaRPr lang="en-US" sz="1800" b="0" i="0" u="none" strike="noStrike" kern="1200" cap="none" spc="0" normalizeH="0" baseline="0" noProof="0">
              <a:ln>
                <a:noFill/>
              </a:ln>
              <a:solidFill>
                <a:prstClr val="black"/>
              </a:solidFill>
              <a:effectLst/>
              <a:uLnTx/>
              <a:uFillTx/>
            </a:endParaRPr>
          </a:p>
          <a:p>
            <a:pPr eaLnBrk="0" fontAlgn="base" hangingPunct="0">
              <a:lnSpc>
                <a:spcPct val="150000"/>
              </a:lnSpc>
              <a:spcBef>
                <a:spcPts val="0"/>
              </a:spcBef>
              <a:spcAft>
                <a:spcPct val="0"/>
              </a:spcAft>
              <a:defRPr/>
            </a:pPr>
            <a:r>
              <a:rPr lang="en-US" sz="1800" b="0">
                <a:solidFill>
                  <a:prstClr val="black"/>
                </a:solidFill>
                <a:latin typeface="Arial"/>
                <a:cs typeface="Arial"/>
              </a:rPr>
              <a:t>             </a:t>
            </a:r>
            <a:r>
              <a:rPr kumimoji="0" lang="en-US" sz="1800" b="0" i="0" u="none" strike="noStrike" kern="1200" cap="none" spc="0" normalizeH="0" baseline="0" noProof="0">
                <a:ln>
                  <a:noFill/>
                </a:ln>
                <a:solidFill>
                  <a:prstClr val="black"/>
                </a:solidFill>
                <a:effectLst/>
                <a:uLnTx/>
                <a:uFillTx/>
                <a:latin typeface="Arial"/>
                <a:cs typeface="Arial"/>
              </a:rPr>
              <a:t> if (</a:t>
            </a:r>
            <a:r>
              <a:rPr kumimoji="0" lang="en-US" sz="1800" b="0" i="0" u="none" strike="noStrike" kern="1200" cap="none" spc="0" normalizeH="0" baseline="0" noProof="0" err="1">
                <a:ln>
                  <a:noFill/>
                </a:ln>
                <a:solidFill>
                  <a:prstClr val="black"/>
                </a:solidFill>
                <a:effectLst/>
                <a:uLnTx/>
                <a:uFillTx/>
                <a:latin typeface="Arial"/>
                <a:cs typeface="Arial"/>
              </a:rPr>
              <a:t>arr</a:t>
            </a:r>
            <a:r>
              <a:rPr kumimoji="0" lang="en-US" sz="1800" b="0" i="0" u="none" strike="noStrike" kern="1200" cap="none" spc="0" normalizeH="0" baseline="0" noProof="0">
                <a:ln>
                  <a:noFill/>
                </a:ln>
                <a:solidFill>
                  <a:prstClr val="black"/>
                </a:solidFill>
                <a:effectLst/>
                <a:uLnTx/>
                <a:uFillTx/>
                <a:latin typeface="Arial"/>
                <a:cs typeface="Arial"/>
              </a:rPr>
              <a:t>[</a:t>
            </a:r>
            <a:r>
              <a:rPr kumimoji="0" lang="en-US" sz="1800" b="0" i="0" u="none" strike="noStrike" kern="1200" cap="none" spc="0" normalizeH="0" baseline="0" noProof="0" err="1">
                <a:ln>
                  <a:noFill/>
                </a:ln>
                <a:solidFill>
                  <a:prstClr val="black"/>
                </a:solidFill>
                <a:effectLst/>
                <a:uLnTx/>
                <a:uFillTx/>
                <a:latin typeface="Arial"/>
                <a:cs typeface="Arial"/>
              </a:rPr>
              <a:t>i</a:t>
            </a:r>
            <a:r>
              <a:rPr kumimoji="0" lang="en-US" sz="1800" b="0" i="0" u="none" strike="noStrike" kern="1200" cap="none" spc="0" normalizeH="0" baseline="0" noProof="0">
                <a:ln>
                  <a:noFill/>
                </a:ln>
                <a:solidFill>
                  <a:prstClr val="black"/>
                </a:solidFill>
                <a:effectLst/>
                <a:uLnTx/>
                <a:uFillTx/>
                <a:latin typeface="Arial"/>
                <a:cs typeface="Arial"/>
              </a:rPr>
              <a:t>][j][k] == target) {</a:t>
            </a:r>
            <a:r>
              <a:rPr lang="en-US" sz="1800" b="0">
                <a:solidFill>
                  <a:prstClr val="black"/>
                </a:solidFill>
                <a:latin typeface="Arial"/>
                <a:cs typeface="Arial"/>
              </a:rPr>
              <a:t> </a:t>
            </a:r>
            <a:endParaRPr lang="en-US" sz="1800" b="0" i="0" u="none" strike="noStrike" kern="1200" cap="none" spc="0" normalizeH="0" baseline="0" noProof="0">
              <a:ln>
                <a:noFill/>
              </a:ln>
              <a:solidFill>
                <a:prstClr val="black"/>
              </a:solidFill>
              <a:effectLst/>
              <a:uLnTx/>
              <a:uFillTx/>
            </a:endParaRPr>
          </a:p>
          <a:p>
            <a:pPr marL="0" marR="0" lvl="0" indent="0" algn="l" defTabSz="914400" rtl="0" eaLnBrk="0" fontAlgn="base" latinLnBrk="0" hangingPunct="0">
              <a:lnSpc>
                <a:spcPct val="150000"/>
              </a:lnSpc>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count++; </a:t>
            </a:r>
            <a:endParaRPr lang="en-US" sz="1800" b="0" i="0" u="none" strike="noStrike" kern="1200" cap="none" spc="0" normalizeH="0" baseline="0" noProof="0">
              <a:ln>
                <a:noFill/>
              </a:ln>
              <a:solidFill>
                <a:prstClr val="black"/>
              </a:solidFill>
              <a:effectLst/>
              <a:uLnTx/>
              <a:uFillTx/>
            </a:endParaRPr>
          </a:p>
          <a:p>
            <a:pPr marL="0" marR="0" lvl="0" indent="0" algn="l" defTabSz="914400" rtl="0" eaLnBrk="0" fontAlgn="base" latinLnBrk="0" hangingPunct="0">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marL="0" marR="0" lvl="0" indent="0" algn="l" defTabSz="914400" rtl="0" eaLnBrk="0" fontAlgn="base" latinLnBrk="0" hangingPunct="0">
              <a:spcBef>
                <a:spcPts val="0"/>
              </a:spcBef>
              <a:spcAft>
                <a:spcPct val="0"/>
              </a:spcAft>
              <a:buClrTx/>
              <a:buSzTx/>
              <a:buFont typeface="Arial" charset="0"/>
              <a:buNone/>
              <a:tabLst/>
              <a:defRPr/>
            </a:pPr>
            <a:r>
              <a:rPr kumimoji="0" lang="en-US" sz="1800" b="0" i="0" u="none" strike="noStrike" kern="1200" cap="none" spc="0" normalizeH="0" baseline="0" noProof="0" dirty="0">
                <a:ln>
                  <a:noFill/>
                </a:ln>
                <a:solidFill>
                  <a:prstClr val="black"/>
                </a:solidFill>
                <a:effectLst/>
                <a:uLnTx/>
                <a:uFillTx/>
              </a:rPr>
              <a:t>      } </a:t>
            </a: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Frequency Count</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25</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037686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Example 4:</a:t>
            </a:r>
            <a:r>
              <a:rPr kumimoji="0" lang="en-IN" sz="1800" b="0" i="0" u="none" strike="noStrike" kern="1200" cap="none" spc="0" normalizeH="0" baseline="0" noProof="0" dirty="0">
                <a:ln>
                  <a:noFill/>
                </a:ln>
                <a:solidFill>
                  <a:prstClr val="black"/>
                </a:solidFill>
                <a:effectLst/>
                <a:uLnTx/>
                <a:uFillTx/>
              </a:rPr>
              <a:t> Count frequency of target value in 3D Array</a:t>
            </a: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lang="en-IN" sz="1800" b="0" dirty="0">
              <a:solidFill>
                <a:prstClr val="black"/>
              </a:solidFill>
            </a:endParaRP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lang="en-IN" sz="1800" b="0" dirty="0">
              <a:solidFill>
                <a:prstClr val="black"/>
              </a:solidFill>
            </a:endParaRP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lang="en-IN" sz="1800" b="0" dirty="0">
              <a:solidFill>
                <a:prstClr val="black"/>
              </a:solidFill>
            </a:endParaRP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200000"/>
              </a:lnSpc>
              <a:spcBef>
                <a:spcPct val="20000"/>
              </a:spcBef>
              <a:spcAft>
                <a:spcPct val="0"/>
              </a:spcAft>
              <a:buClrTx/>
              <a:buSzTx/>
              <a:buFont typeface="Arial" charset="0"/>
              <a:buNone/>
              <a:tabLst/>
              <a:defRPr/>
            </a:pPr>
            <a:endParaRPr lang="en-IN" sz="1800" b="0" dirty="0">
              <a:solidFill>
                <a:prstClr val="black"/>
              </a:solidFill>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rPr>
              <a:t>Frequency Count: </a:t>
            </a:r>
            <a:r>
              <a:rPr kumimoji="0" lang="en-IN" sz="1800" b="0" i="0" u="none" strike="noStrike" kern="1200" cap="none" spc="0" normalizeH="0" baseline="0" noProof="0" dirty="0">
                <a:ln>
                  <a:noFill/>
                </a:ln>
                <a:solidFill>
                  <a:prstClr val="black"/>
                </a:solidFill>
                <a:effectLst/>
                <a:uLnTx/>
                <a:uFillTx/>
              </a:rPr>
              <a:t>2n</a:t>
            </a:r>
            <a:r>
              <a:rPr kumimoji="0" lang="en-IN" sz="1800" b="0" i="0" u="none" strike="noStrike" kern="1200" cap="none" spc="0" normalizeH="0" baseline="30000" noProof="0" dirty="0">
                <a:ln>
                  <a:noFill/>
                </a:ln>
                <a:solidFill>
                  <a:prstClr val="black"/>
                </a:solidFill>
                <a:effectLst/>
                <a:uLnTx/>
                <a:uFillTx/>
              </a:rPr>
              <a:t>3 </a:t>
            </a:r>
            <a:r>
              <a:rPr kumimoji="0" lang="en-IN" sz="1800" b="0" i="0" u="none" strike="noStrike" kern="1200" cap="none" spc="0" normalizeH="0" baseline="0" noProof="0" dirty="0">
                <a:ln>
                  <a:noFill/>
                </a:ln>
                <a:solidFill>
                  <a:prstClr val="black"/>
                </a:solidFill>
                <a:effectLst/>
                <a:uLnTx/>
                <a:uFillTx/>
              </a:rPr>
              <a:t>+4n</a:t>
            </a:r>
            <a:r>
              <a:rPr kumimoji="0" lang="en-IN" sz="1800" b="0" i="0" u="none" strike="noStrike" kern="1200" cap="none" spc="0" normalizeH="0" baseline="30000" noProof="0" dirty="0">
                <a:ln>
                  <a:noFill/>
                </a:ln>
                <a:solidFill>
                  <a:prstClr val="black"/>
                </a:solidFill>
                <a:effectLst/>
                <a:uLnTx/>
                <a:uFillTx/>
              </a:rPr>
              <a:t>2</a:t>
            </a:r>
            <a:r>
              <a:rPr kumimoji="0" lang="en-IN" sz="1800" b="0" i="0" u="none" strike="noStrike" kern="1200" cap="none" spc="0" normalizeH="0" baseline="0" noProof="0" dirty="0">
                <a:ln>
                  <a:noFill/>
                </a:ln>
                <a:solidFill>
                  <a:prstClr val="black"/>
                </a:solidFill>
                <a:effectLst/>
                <a:uLnTx/>
                <a:uFillTx/>
              </a:rPr>
              <a:t>+5n+3</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rPr>
              <a:t>Time Complexity is </a:t>
            </a:r>
            <a:r>
              <a:rPr kumimoji="0" lang="en-IN" sz="1800" b="1" i="0" u="none" strike="noStrike" kern="1200" cap="none" spc="0" normalizeH="0" baseline="0" noProof="0" dirty="0">
                <a:ln>
                  <a:noFill/>
                </a:ln>
                <a:solidFill>
                  <a:prstClr val="black"/>
                </a:solidFill>
                <a:effectLst/>
                <a:uLnTx/>
                <a:uFillTx/>
              </a:rPr>
              <a:t>O(</a:t>
            </a:r>
            <a:r>
              <a:rPr kumimoji="0" lang="en-IN" sz="1800" b="0" i="0" u="none" strike="noStrike" kern="1200" cap="none" spc="0" normalizeH="0" baseline="0" noProof="0" dirty="0">
                <a:ln>
                  <a:noFill/>
                </a:ln>
                <a:solidFill>
                  <a:prstClr val="black"/>
                </a:solidFill>
                <a:effectLst/>
                <a:uLnTx/>
                <a:uFillTx/>
              </a:rPr>
              <a:t>n</a:t>
            </a:r>
            <a:r>
              <a:rPr kumimoji="0" lang="en-IN" sz="1800" b="1" i="0" u="none" strike="noStrike" kern="1200" cap="none" spc="0" normalizeH="0" baseline="30000" noProof="0" dirty="0">
                <a:ln>
                  <a:noFill/>
                </a:ln>
                <a:solidFill>
                  <a:prstClr val="black"/>
                </a:solidFill>
                <a:effectLst/>
                <a:uLnTx/>
                <a:uFillTx/>
              </a:rPr>
              <a:t>3</a:t>
            </a:r>
            <a:r>
              <a:rPr kumimoji="0" lang="en-IN" sz="1800" b="1" i="0" u="none" strike="noStrike" kern="1200" cap="none" spc="0" normalizeH="0" baseline="0" noProof="0" dirty="0">
                <a:ln>
                  <a:noFill/>
                </a:ln>
                <a:solidFill>
                  <a:prstClr val="black"/>
                </a:solidFill>
                <a:effectLst/>
                <a:uLnTx/>
                <a:uFillTx/>
              </a:rPr>
              <a:t>) </a:t>
            </a:r>
            <a:r>
              <a:rPr kumimoji="0" lang="en-IN" sz="1800" b="0" i="0" u="none" strike="noStrike" kern="1200" cap="none" spc="0" normalizeH="0" baseline="0" noProof="0" dirty="0">
                <a:ln>
                  <a:noFill/>
                </a:ln>
                <a:solidFill>
                  <a:prstClr val="black"/>
                </a:solidFill>
                <a:effectLst/>
                <a:uLnTx/>
                <a:uFillTx/>
              </a:rPr>
              <a:t>(</a:t>
            </a:r>
            <a:r>
              <a:rPr kumimoji="0" lang="en-IN" sz="1800" b="1" i="0" u="none" strike="noStrike" kern="1200" cap="none" spc="0" normalizeH="0" baseline="0" noProof="0" dirty="0">
                <a:ln>
                  <a:noFill/>
                </a:ln>
                <a:solidFill>
                  <a:prstClr val="black"/>
                </a:solidFill>
                <a:effectLst/>
                <a:uLnTx/>
                <a:uFillTx/>
              </a:rPr>
              <a:t>Note</a:t>
            </a:r>
            <a:r>
              <a:rPr kumimoji="0" lang="en-IN" sz="1800" b="0" i="0" u="none" strike="noStrike" kern="1200" cap="none" spc="0" normalizeH="0" baseline="0" noProof="0" dirty="0">
                <a:ln>
                  <a:noFill/>
                </a:ln>
                <a:solidFill>
                  <a:prstClr val="black"/>
                </a:solidFill>
                <a:effectLst/>
                <a:uLnTx/>
                <a:uFillTx/>
              </a:rPr>
              <a:t>: Ignore the constants value) </a:t>
            </a:r>
          </a:p>
          <a:p>
            <a:pPr marL="342900" marR="0" lvl="0" indent="-342900" algn="l" defTabSz="914400" rtl="0" eaLnBrk="0" fontAlgn="base" latinLnBrk="0" hangingPunct="0">
              <a:lnSpc>
                <a:spcPct val="15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prstClr val="black"/>
              </a:solidFill>
              <a:effectLst/>
              <a:uLnTx/>
              <a:uFillTx/>
            </a:endParaRP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Frequency Count</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26</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Table 6">
            <a:extLst>
              <a:ext uri="{FF2B5EF4-FFF2-40B4-BE49-F238E27FC236}">
                <a16:creationId xmlns:a16="http://schemas.microsoft.com/office/drawing/2014/main" id="{BDF39592-5ACC-AD46-1E11-5F02CF60E6D4}"/>
              </a:ext>
            </a:extLst>
          </p:cNvPr>
          <p:cNvGraphicFramePr>
            <a:graphicFrameLocks noGrp="1"/>
          </p:cNvGraphicFramePr>
          <p:nvPr>
            <p:extLst>
              <p:ext uri="{D42A27DB-BD31-4B8C-83A1-F6EECF244321}">
                <p14:modId xmlns:p14="http://schemas.microsoft.com/office/powerpoint/2010/main" val="3803896147"/>
              </p:ext>
            </p:extLst>
          </p:nvPr>
        </p:nvGraphicFramePr>
        <p:xfrm>
          <a:off x="1393371" y="1943928"/>
          <a:ext cx="4158343" cy="327710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634343">
                  <a:extLst>
                    <a:ext uri="{9D8B030D-6E8A-4147-A177-3AD203B41FA5}">
                      <a16:colId xmlns:a16="http://schemas.microsoft.com/office/drawing/2014/main" val="20001"/>
                    </a:ext>
                  </a:extLst>
                </a:gridCol>
              </a:tblGrid>
              <a:tr h="304800">
                <a:tc>
                  <a:txBody>
                    <a:bodyPr/>
                    <a:lstStyle/>
                    <a:p>
                      <a:r>
                        <a:rPr lang="en-IN" sz="1800" dirty="0">
                          <a:latin typeface="Arial" panose="020B0604020202020204" pitchFamily="34" charset="0"/>
                          <a:cs typeface="Arial" panose="020B0604020202020204" pitchFamily="34" charset="0"/>
                        </a:rPr>
                        <a:t>Statement</a:t>
                      </a:r>
                    </a:p>
                  </a:txBody>
                  <a:tcPr/>
                </a:tc>
                <a:tc>
                  <a:txBody>
                    <a:bodyPr/>
                    <a:lstStyle/>
                    <a:p>
                      <a:r>
                        <a:rPr lang="en-IN" sz="1800" dirty="0">
                          <a:latin typeface="Arial" panose="020B0604020202020204" pitchFamily="34" charset="0"/>
                          <a:cs typeface="Arial" panose="020B0604020202020204" pitchFamily="34" charset="0"/>
                        </a:rPr>
                        <a:t>Frequency Count</a:t>
                      </a:r>
                    </a:p>
                  </a:txBody>
                  <a:tcPr/>
                </a:tc>
                <a:extLst>
                  <a:ext uri="{0D108BD9-81ED-4DB2-BD59-A6C34878D82A}">
                    <a16:rowId xmlns:a16="http://schemas.microsoft.com/office/drawing/2014/main" val="10000"/>
                  </a:ext>
                </a:extLst>
              </a:tr>
              <a:tr h="412230">
                <a:tc>
                  <a:txBody>
                    <a:bodyPr/>
                    <a:lstStyle/>
                    <a:p>
                      <a:r>
                        <a:rPr lang="en-US" sz="1800" dirty="0">
                          <a:latin typeface="Arial" panose="020B0604020202020204" pitchFamily="34" charset="0"/>
                          <a:cs typeface="Arial" panose="020B0604020202020204" pitchFamily="34" charset="0"/>
                        </a:rPr>
                        <a:t>count = 0</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r h="396240">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0</a:t>
                      </a:r>
                      <a:endParaRPr lang="en-IN"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1</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96240">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&lt; N</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n</a:t>
                      </a:r>
                      <a:r>
                        <a:rPr lang="en-IN" sz="1800" baseline="0" dirty="0">
                          <a:latin typeface="Arial" panose="020B0604020202020204" pitchFamily="34" charset="0"/>
                          <a:cs typeface="Arial" panose="020B0604020202020204" pitchFamily="34" charset="0"/>
                        </a:rPr>
                        <a:t> + 1</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2230">
                <a:tc>
                  <a:txBody>
                    <a:bodyPr/>
                    <a:lstStyle/>
                    <a:p>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4"/>
                  </a:ext>
                </a:extLst>
              </a:tr>
              <a:tr h="4924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j =</a:t>
                      </a:r>
                      <a:r>
                        <a:rPr lang="en-US" sz="1800" baseline="0" dirty="0">
                          <a:latin typeface="Arial" panose="020B0604020202020204" pitchFamily="34" charset="0"/>
                          <a:cs typeface="Arial" panose="020B0604020202020204" pitchFamily="34" charset="0"/>
                        </a:rPr>
                        <a:t> 0</a:t>
                      </a:r>
                      <a:endParaRPr lang="en-IN"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1*n=n</a:t>
                      </a:r>
                    </a:p>
                  </a:txBody>
                  <a:tcPr/>
                </a:tc>
                <a:extLst>
                  <a:ext uri="{0D108BD9-81ED-4DB2-BD59-A6C34878D82A}">
                    <a16:rowId xmlns:a16="http://schemas.microsoft.com/office/drawing/2014/main" val="10005"/>
                  </a:ext>
                </a:extLst>
              </a:tr>
              <a:tr h="436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j &lt; N</a:t>
                      </a:r>
                      <a:endParaRPr lang="en-IN"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(n+1)*n=n</a:t>
                      </a:r>
                      <a:r>
                        <a:rPr lang="en-IN" sz="1800" b="0" baseline="30000" dirty="0">
                          <a:latin typeface="Arial" panose="020B0604020202020204" pitchFamily="34" charset="0"/>
                          <a:cs typeface="Arial" panose="020B0604020202020204" pitchFamily="34" charset="0"/>
                        </a:rPr>
                        <a:t>2</a:t>
                      </a:r>
                      <a:r>
                        <a:rPr lang="en-IN" sz="1800" b="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6"/>
                  </a:ext>
                </a:extLst>
              </a:tr>
              <a:tr h="200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j++</a:t>
                      </a:r>
                      <a:endParaRPr lang="en-IN"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n*n=n</a:t>
                      </a:r>
                      <a:r>
                        <a:rPr lang="en-IN" sz="1800" b="0" baseline="30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7"/>
                  </a:ext>
                </a:extLst>
              </a:tr>
            </a:tbl>
          </a:graphicData>
        </a:graphic>
      </p:graphicFrame>
      <p:graphicFrame>
        <p:nvGraphicFramePr>
          <p:cNvPr id="8" name="Table 7">
            <a:extLst>
              <a:ext uri="{FF2B5EF4-FFF2-40B4-BE49-F238E27FC236}">
                <a16:creationId xmlns:a16="http://schemas.microsoft.com/office/drawing/2014/main" id="{50F9EFFE-3C06-157D-EE53-5696F500D110}"/>
              </a:ext>
            </a:extLst>
          </p:cNvPr>
          <p:cNvGraphicFramePr>
            <a:graphicFrameLocks noGrp="1"/>
          </p:cNvGraphicFramePr>
          <p:nvPr>
            <p:extLst>
              <p:ext uri="{D42A27DB-BD31-4B8C-83A1-F6EECF244321}">
                <p14:modId xmlns:p14="http://schemas.microsoft.com/office/powerpoint/2010/main" val="4139908003"/>
              </p:ext>
            </p:extLst>
          </p:nvPr>
        </p:nvGraphicFramePr>
        <p:xfrm>
          <a:off x="6096000" y="1943928"/>
          <a:ext cx="4444637" cy="2842138"/>
        </p:xfrm>
        <a:graphic>
          <a:graphicData uri="http://schemas.openxmlformats.org/drawingml/2006/table">
            <a:tbl>
              <a:tblPr firstRow="1" bandRow="1">
                <a:tableStyleId>{5C22544A-7EE6-4342-B048-85BDC9FD1C3A}</a:tableStyleId>
              </a:tblPr>
              <a:tblGrid>
                <a:gridCol w="1973580">
                  <a:extLst>
                    <a:ext uri="{9D8B030D-6E8A-4147-A177-3AD203B41FA5}">
                      <a16:colId xmlns:a16="http://schemas.microsoft.com/office/drawing/2014/main" val="20000"/>
                    </a:ext>
                  </a:extLst>
                </a:gridCol>
                <a:gridCol w="2471057">
                  <a:extLst>
                    <a:ext uri="{9D8B030D-6E8A-4147-A177-3AD203B41FA5}">
                      <a16:colId xmlns:a16="http://schemas.microsoft.com/office/drawing/2014/main" val="20001"/>
                    </a:ext>
                  </a:extLst>
                </a:gridCol>
              </a:tblGrid>
              <a:tr h="295680">
                <a:tc>
                  <a:txBody>
                    <a:bodyPr/>
                    <a:lstStyle/>
                    <a:p>
                      <a:r>
                        <a:rPr lang="en-IN" sz="1800" dirty="0">
                          <a:latin typeface="Arial" panose="020B0604020202020204" pitchFamily="34" charset="0"/>
                          <a:cs typeface="Arial" panose="020B0604020202020204" pitchFamily="34" charset="0"/>
                        </a:rPr>
                        <a:t>Statement</a:t>
                      </a:r>
                    </a:p>
                  </a:txBody>
                  <a:tcPr/>
                </a:tc>
                <a:tc>
                  <a:txBody>
                    <a:bodyPr/>
                    <a:lstStyle/>
                    <a:p>
                      <a:r>
                        <a:rPr lang="en-IN" sz="1800" dirty="0">
                          <a:latin typeface="Arial" panose="020B0604020202020204" pitchFamily="34" charset="0"/>
                          <a:cs typeface="Arial" panose="020B0604020202020204" pitchFamily="34" charset="0"/>
                        </a:rPr>
                        <a:t>Frequency Count</a:t>
                      </a:r>
                    </a:p>
                  </a:txBody>
                  <a:tcPr/>
                </a:tc>
                <a:extLst>
                  <a:ext uri="{0D108BD9-81ED-4DB2-BD59-A6C34878D82A}">
                    <a16:rowId xmlns:a16="http://schemas.microsoft.com/office/drawing/2014/main" val="10000"/>
                  </a:ext>
                </a:extLst>
              </a:tr>
              <a:tr h="4122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k =</a:t>
                      </a:r>
                      <a:r>
                        <a:rPr lang="en-US" sz="1800" b="0" baseline="0" dirty="0">
                          <a:latin typeface="Arial" panose="020B0604020202020204" pitchFamily="34" charset="0"/>
                          <a:cs typeface="Arial" panose="020B0604020202020204" pitchFamily="34" charset="0"/>
                        </a:rPr>
                        <a:t> 0</a:t>
                      </a:r>
                      <a:endParaRPr lang="en-IN" sz="18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1*n</a:t>
                      </a:r>
                      <a:r>
                        <a:rPr lang="en-IN" sz="1800" b="0" baseline="30000" dirty="0">
                          <a:latin typeface="Arial" panose="020B0604020202020204" pitchFamily="34" charset="0"/>
                          <a:cs typeface="Arial" panose="020B0604020202020204" pitchFamily="34" charset="0"/>
                        </a:rPr>
                        <a:t>2</a:t>
                      </a:r>
                      <a:r>
                        <a:rPr lang="en-IN" sz="1800" b="0" dirty="0">
                          <a:latin typeface="Arial" panose="020B0604020202020204" pitchFamily="34" charset="0"/>
                          <a:cs typeface="Arial" panose="020B0604020202020204" pitchFamily="34" charset="0"/>
                        </a:rPr>
                        <a:t>= n</a:t>
                      </a:r>
                      <a:r>
                        <a:rPr lang="en-IN" sz="1800" b="0" baseline="30000" dirty="0">
                          <a:latin typeface="Arial" panose="020B0604020202020204" pitchFamily="34" charset="0"/>
                          <a:cs typeface="Arial" panose="020B0604020202020204" pitchFamily="34" charset="0"/>
                        </a:rPr>
                        <a:t>2</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22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k</a:t>
                      </a:r>
                      <a:r>
                        <a:rPr lang="en-US" sz="1800" b="0" baseline="0"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&lt; N</a:t>
                      </a:r>
                      <a:endParaRPr lang="en-IN" sz="1800" b="0" dirty="0">
                        <a:latin typeface="Arial" panose="020B0604020202020204" pitchFamily="34" charset="0"/>
                        <a:cs typeface="Arial" panose="020B0604020202020204" pitchFamily="34" charset="0"/>
                      </a:endParaRPr>
                    </a:p>
                  </a:txBody>
                  <a:tcPr/>
                </a:tc>
                <a:tc>
                  <a:txBody>
                    <a:bodyPr/>
                    <a:lstStyle/>
                    <a:p>
                      <a:r>
                        <a:rPr lang="en-IN" sz="1800" b="0" dirty="0">
                          <a:latin typeface="Arial" panose="020B0604020202020204" pitchFamily="34" charset="0"/>
                          <a:cs typeface="Arial" panose="020B0604020202020204" pitchFamily="34" charset="0"/>
                        </a:rPr>
                        <a:t>(n</a:t>
                      </a:r>
                      <a:r>
                        <a:rPr lang="en-IN" sz="1800" b="0" baseline="30000" dirty="0">
                          <a:latin typeface="Arial" panose="020B0604020202020204" pitchFamily="34" charset="0"/>
                          <a:cs typeface="Arial" panose="020B0604020202020204" pitchFamily="34" charset="0"/>
                        </a:rPr>
                        <a:t>2</a:t>
                      </a:r>
                      <a:r>
                        <a:rPr lang="en-IN" sz="1800" b="0" dirty="0">
                          <a:latin typeface="Arial" panose="020B0604020202020204" pitchFamily="34" charset="0"/>
                          <a:cs typeface="Arial" panose="020B0604020202020204" pitchFamily="34" charset="0"/>
                        </a:rPr>
                        <a:t>+n)*n= n</a:t>
                      </a:r>
                      <a:r>
                        <a:rPr lang="en-IN" sz="1800" b="0" baseline="30000" dirty="0">
                          <a:latin typeface="Arial" panose="020B0604020202020204" pitchFamily="34" charset="0"/>
                          <a:cs typeface="Arial" panose="020B0604020202020204" pitchFamily="34" charset="0"/>
                        </a:rPr>
                        <a:t>3</a:t>
                      </a:r>
                      <a:r>
                        <a:rPr lang="en-IN" sz="1800" b="0" dirty="0">
                          <a:latin typeface="Arial" panose="020B0604020202020204" pitchFamily="34" charset="0"/>
                          <a:cs typeface="Arial" panose="020B0604020202020204" pitchFamily="34" charset="0"/>
                        </a:rPr>
                        <a:t>+n</a:t>
                      </a:r>
                      <a:r>
                        <a:rPr lang="en-IN" sz="1800" b="0" baseline="30000" dirty="0">
                          <a:latin typeface="Arial" panose="020B0604020202020204" pitchFamily="34" charset="0"/>
                          <a:cs typeface="Arial" panose="020B0604020202020204" pitchFamily="34" charset="0"/>
                        </a:rPr>
                        <a:t>2</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52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k++</a:t>
                      </a:r>
                      <a:endParaRPr lang="en-IN" sz="18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n*n*n</a:t>
                      </a:r>
                      <a:r>
                        <a:rPr lang="en-US" sz="1800" b="0" baseline="0" dirty="0">
                          <a:latin typeface="Arial" panose="020B0604020202020204" pitchFamily="34" charset="0"/>
                          <a:cs typeface="Arial" panose="020B0604020202020204" pitchFamily="34" charset="0"/>
                        </a:rPr>
                        <a:t> = </a:t>
                      </a:r>
                      <a:r>
                        <a:rPr lang="en-IN" sz="1800" b="0" dirty="0">
                          <a:latin typeface="Arial" panose="020B0604020202020204" pitchFamily="34" charset="0"/>
                          <a:cs typeface="Arial" panose="020B0604020202020204" pitchFamily="34" charset="0"/>
                        </a:rPr>
                        <a:t>n</a:t>
                      </a:r>
                      <a:r>
                        <a:rPr lang="en-IN" sz="1800" b="0" baseline="30000" dirty="0">
                          <a:latin typeface="Arial" panose="020B0604020202020204" pitchFamily="34" charset="0"/>
                          <a:cs typeface="Arial" panose="020B0604020202020204" pitchFamily="34" charset="0"/>
                        </a:rPr>
                        <a:t>3</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22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err="1">
                          <a:latin typeface="Arial" panose="020B0604020202020204" pitchFamily="34" charset="0"/>
                          <a:cs typeface="Arial" panose="020B0604020202020204" pitchFamily="34" charset="0"/>
                        </a:rPr>
                        <a:t>arr</a:t>
                      </a:r>
                      <a:r>
                        <a:rPr lang="en-IN" sz="1800" b="0" dirty="0">
                          <a:latin typeface="Arial" panose="020B0604020202020204" pitchFamily="34" charset="0"/>
                          <a:cs typeface="Arial" panose="020B0604020202020204" pitchFamily="34" charset="0"/>
                        </a:rPr>
                        <a:t>[</a:t>
                      </a:r>
                      <a:r>
                        <a:rPr lang="en-IN" sz="1800" b="0" dirty="0" err="1">
                          <a:latin typeface="Arial" panose="020B0604020202020204" pitchFamily="34" charset="0"/>
                          <a:cs typeface="Arial" panose="020B0604020202020204" pitchFamily="34" charset="0"/>
                        </a:rPr>
                        <a:t>i</a:t>
                      </a:r>
                      <a:r>
                        <a:rPr lang="en-IN" sz="1800" b="0" dirty="0">
                          <a:latin typeface="Arial" panose="020B0604020202020204" pitchFamily="34" charset="0"/>
                          <a:cs typeface="Arial" panose="020B0604020202020204" pitchFamily="34" charset="0"/>
                        </a:rPr>
                        <a:t>][</a:t>
                      </a:r>
                      <a:r>
                        <a:rPr lang="en-IN" sz="1800" b="0" dirty="0" err="1">
                          <a:latin typeface="Arial" panose="020B0604020202020204" pitchFamily="34" charset="0"/>
                          <a:cs typeface="Arial" panose="020B0604020202020204" pitchFamily="34" charset="0"/>
                        </a:rPr>
                        <a:t>i</a:t>
                      </a:r>
                      <a:r>
                        <a:rPr lang="en-IN" sz="1800" b="0" dirty="0">
                          <a:latin typeface="Arial" panose="020B0604020202020204" pitchFamily="34" charset="0"/>
                          <a:cs typeface="Arial" panose="020B0604020202020204" pitchFamily="34" charset="0"/>
                        </a:rPr>
                        <a:t>][k]==target</a:t>
                      </a:r>
                    </a:p>
                  </a:txBody>
                  <a:tcPr/>
                </a:tc>
                <a:tc>
                  <a:txBody>
                    <a:bodyPr/>
                    <a:lstStyle/>
                    <a:p>
                      <a:r>
                        <a:rPr lang="en-IN" sz="1800" b="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10004"/>
                  </a:ext>
                </a:extLst>
              </a:tr>
              <a:tr h="4122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count++</a:t>
                      </a:r>
                      <a:endParaRPr lang="en-IN" sz="1800" b="0" dirty="0">
                        <a:latin typeface="Arial" panose="020B0604020202020204" pitchFamily="34" charset="0"/>
                        <a:cs typeface="Arial" panose="020B0604020202020204" pitchFamily="34" charset="0"/>
                      </a:endParaRPr>
                    </a:p>
                  </a:txBody>
                  <a:tcPr/>
                </a:tc>
                <a:tc>
                  <a:txBody>
                    <a:bodyPr/>
                    <a:lstStyle/>
                    <a:p>
                      <a:r>
                        <a:rPr lang="en-IN" sz="1800" b="0" dirty="0">
                          <a:latin typeface="Arial" panose="020B0604020202020204" pitchFamily="34" charset="0"/>
                          <a:cs typeface="Arial" panose="020B0604020202020204" pitchFamily="34" charset="0"/>
                        </a:rPr>
                        <a:t>variable</a:t>
                      </a:r>
                    </a:p>
                  </a:txBody>
                  <a:tcPr/>
                </a:tc>
                <a:extLst>
                  <a:ext uri="{0D108BD9-81ED-4DB2-BD59-A6C34878D82A}">
                    <a16:rowId xmlns:a16="http://schemas.microsoft.com/office/drawing/2014/main" val="10005"/>
                  </a:ext>
                </a:extLst>
              </a:tr>
              <a:tr h="412230">
                <a:tc>
                  <a:txBody>
                    <a:bodyPr/>
                    <a:lstStyle/>
                    <a:p>
                      <a:r>
                        <a:rPr lang="en-IN" sz="1800" b="1" dirty="0">
                          <a:latin typeface="Arial" panose="020B0604020202020204" pitchFamily="34" charset="0"/>
                          <a:cs typeface="Arial" panose="020B0604020202020204" pitchFamily="34" charset="0"/>
                        </a:rPr>
                        <a:t>Total</a:t>
                      </a:r>
                    </a:p>
                  </a:txBody>
                  <a:tcPr/>
                </a:tc>
                <a:tc>
                  <a:txBody>
                    <a:bodyPr/>
                    <a:lstStyle/>
                    <a:p>
                      <a:r>
                        <a:rPr lang="en-IN" sz="1800" b="0" dirty="0">
                          <a:latin typeface="Arial" panose="020B0604020202020204" pitchFamily="34" charset="0"/>
                          <a:cs typeface="Arial" panose="020B0604020202020204" pitchFamily="34" charset="0"/>
                        </a:rPr>
                        <a:t>2n</a:t>
                      </a:r>
                      <a:r>
                        <a:rPr lang="en-IN" sz="1800" b="0" baseline="30000" dirty="0">
                          <a:latin typeface="Arial" panose="020B0604020202020204" pitchFamily="34" charset="0"/>
                          <a:cs typeface="Arial" panose="020B0604020202020204" pitchFamily="34" charset="0"/>
                        </a:rPr>
                        <a:t>3 </a:t>
                      </a:r>
                      <a:r>
                        <a:rPr lang="en-IN" sz="1800" b="0" dirty="0">
                          <a:latin typeface="Arial" panose="020B0604020202020204" pitchFamily="34" charset="0"/>
                          <a:cs typeface="Arial" panose="020B0604020202020204" pitchFamily="34" charset="0"/>
                        </a:rPr>
                        <a:t>+4n</a:t>
                      </a:r>
                      <a:r>
                        <a:rPr lang="en-IN" sz="1800" b="0" baseline="30000" dirty="0">
                          <a:latin typeface="Arial" panose="020B0604020202020204" pitchFamily="34" charset="0"/>
                          <a:cs typeface="Arial" panose="020B0604020202020204" pitchFamily="34" charset="0"/>
                        </a:rPr>
                        <a:t>2</a:t>
                      </a:r>
                      <a:r>
                        <a:rPr lang="en-IN" sz="1800" b="0" dirty="0">
                          <a:latin typeface="Arial" panose="020B0604020202020204" pitchFamily="34" charset="0"/>
                          <a:cs typeface="Arial" panose="020B0604020202020204" pitchFamily="34" charset="0"/>
                        </a:rPr>
                        <a:t>+5n+3</a:t>
                      </a:r>
                      <a:endParaRPr lang="en-IN" sz="1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118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vert="horz" lIns="0" tIns="0" rIns="0" bIns="0" rtlCol="0" anchor="t">
            <a:noAutofit/>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a:ln>
                  <a:noFill/>
                </a:ln>
                <a:effectLst/>
                <a:uLnTx/>
                <a:uFillTx/>
                <a:latin typeface="Arial"/>
                <a:cs typeface="Arial"/>
              </a:rPr>
              <a:t>General Plan for Analysing Efficiency of </a:t>
            </a:r>
            <a:r>
              <a:rPr lang="en-IN" sz="1800">
                <a:latin typeface="Arial"/>
                <a:cs typeface="Arial"/>
              </a:rPr>
              <a:t>Non-Recursive</a:t>
            </a:r>
            <a:r>
              <a:rPr kumimoji="0" lang="en-IN" sz="1800" b="1" i="0" u="none" strike="noStrike" kern="1200" cap="none" spc="0" normalizeH="0" baseline="0" noProof="0">
                <a:ln>
                  <a:noFill/>
                </a:ln>
                <a:effectLst/>
                <a:uLnTx/>
                <a:uFillTx/>
                <a:latin typeface="Arial"/>
                <a:cs typeface="Arial"/>
              </a:rPr>
              <a:t> Algorithms</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schemeClr val="tx1"/>
                </a:solidFill>
                <a:effectLst/>
                <a:uLnTx/>
                <a:uFillTx/>
              </a:rPr>
              <a:t>Decide the input size based on parameter n</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schemeClr val="tx1"/>
                </a:solidFill>
                <a:effectLst/>
                <a:uLnTx/>
                <a:uFillTx/>
              </a:rPr>
              <a:t>Identify algorithm’s basic operation</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a:ln>
                  <a:noFill/>
                </a:ln>
                <a:solidFill>
                  <a:schemeClr val="tx1"/>
                </a:solidFill>
                <a:effectLst/>
                <a:uLnTx/>
                <a:uFillTx/>
                <a:latin typeface="Arial"/>
                <a:cs typeface="Arial"/>
              </a:rPr>
              <a:t>Check how many times the basic operation is executed. Then find whether the execution of basic operation depends upon the input size n. If the basic operation depends upon worst case, average case and best case then that has to be analysed separately.</a:t>
            </a:r>
            <a:endParaRPr lang="en-IN" sz="1800" b="0" i="0" u="none" strike="noStrike" kern="1200" cap="none" spc="0" normalizeH="0" baseline="0" noProof="0">
              <a:ln>
                <a:noFill/>
              </a:ln>
              <a:solidFill>
                <a:schemeClr val="tx1"/>
              </a:solidFill>
              <a:effectLst/>
              <a:uLnTx/>
              <a:uFillTx/>
              <a:latin typeface="Arial"/>
              <a:cs typeface="Arial"/>
            </a:endParaRP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schemeClr val="tx1"/>
                </a:solidFill>
                <a:effectLst/>
                <a:uLnTx/>
                <a:uFillTx/>
              </a:rPr>
              <a:t>Set up a sum for the number of times the basic operation is executed.</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schemeClr val="tx1"/>
                </a:solidFill>
                <a:effectLst/>
                <a:uLnTx/>
                <a:uFillTx/>
              </a:rPr>
              <a:t>Simplify the sum using standard formula and rules.  </a:t>
            </a: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Basic Operation</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27</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922239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rPr>
              <a:t>Example: </a:t>
            </a:r>
            <a:r>
              <a:rPr kumimoji="0" lang="en-IN" sz="1800" b="0" i="0" u="none" strike="noStrike" kern="1200" cap="none" spc="0" normalizeH="0" baseline="0" noProof="0" dirty="0">
                <a:ln>
                  <a:noFill/>
                </a:ln>
                <a:solidFill>
                  <a:prstClr val="black"/>
                </a:solidFill>
                <a:effectLst/>
                <a:uLnTx/>
                <a:uFillTx/>
              </a:rPr>
              <a:t>maximum element in a given array</a:t>
            </a:r>
          </a:p>
          <a:p>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latin typeface="Arial"/>
                <a:cs typeface="Arial"/>
              </a:rPr>
              <a:t>Basic Operation: Example</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28</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BDAE1F6B-BAA0-6E61-7F30-A32B7C1BA088}"/>
              </a:ext>
            </a:extLst>
          </p:cNvPr>
          <p:cNvSpPr txBox="1">
            <a:spLocks/>
          </p:cNvSpPr>
          <p:nvPr/>
        </p:nvSpPr>
        <p:spPr>
          <a:xfrm>
            <a:off x="989012" y="2081667"/>
            <a:ext cx="10506302" cy="3307443"/>
          </a:xfrm>
          <a:prstGeom prst="rect">
            <a:avLst/>
          </a:prstGeom>
          <a:ln>
            <a:solidFill>
              <a:schemeClr val="bg2">
                <a:lumMod val="10000"/>
              </a:schemeClr>
            </a:solidFill>
          </a:ln>
        </p:spPr>
        <p:txBody>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solidFill>
                  <a:srgbClr val="C00000"/>
                </a:solidFill>
              </a:rPr>
              <a:t>Algorithm</a:t>
            </a:r>
            <a:r>
              <a:rPr lang="en-US" dirty="0"/>
              <a:t> </a:t>
            </a:r>
            <a:r>
              <a:rPr lang="en-US" dirty="0" err="1"/>
              <a:t>arrayMax</a:t>
            </a:r>
            <a:r>
              <a:rPr lang="en-US" dirty="0"/>
              <a:t>(</a:t>
            </a:r>
            <a:r>
              <a:rPr lang="en-US" dirty="0" err="1"/>
              <a:t>A,n</a:t>
            </a:r>
            <a:r>
              <a:rPr lang="en-US" dirty="0"/>
              <a:t>) </a:t>
            </a:r>
          </a:p>
          <a:p>
            <a:pPr>
              <a:lnSpc>
                <a:spcPct val="150000"/>
              </a:lnSpc>
            </a:pPr>
            <a:r>
              <a:rPr lang="en-US" dirty="0">
                <a:solidFill>
                  <a:srgbClr val="C00000"/>
                </a:solidFill>
              </a:rPr>
              <a:t>Input</a:t>
            </a:r>
            <a:r>
              <a:rPr lang="en-US" dirty="0"/>
              <a:t>: An array A storing n ≥ 1 integers.</a:t>
            </a:r>
          </a:p>
          <a:p>
            <a:pPr>
              <a:lnSpc>
                <a:spcPct val="150000"/>
              </a:lnSpc>
            </a:pPr>
            <a:r>
              <a:rPr lang="en-US" dirty="0">
                <a:solidFill>
                  <a:srgbClr val="C00000"/>
                </a:solidFill>
              </a:rPr>
              <a:t>Output</a:t>
            </a:r>
            <a:r>
              <a:rPr lang="en-US" dirty="0"/>
              <a:t>: The maximum element in A.</a:t>
            </a:r>
          </a:p>
          <a:p>
            <a:pPr>
              <a:lnSpc>
                <a:spcPct val="150000"/>
              </a:lnSpc>
            </a:pPr>
            <a:r>
              <a:rPr lang="en-US" dirty="0"/>
              <a:t>    </a:t>
            </a:r>
            <a:r>
              <a:rPr lang="en-US" dirty="0" err="1"/>
              <a:t>currentMax</a:t>
            </a:r>
            <a:r>
              <a:rPr lang="en-US" dirty="0"/>
              <a:t> ← A[0]</a:t>
            </a:r>
          </a:p>
          <a:p>
            <a:pPr>
              <a:lnSpc>
                <a:spcPct val="150000"/>
              </a:lnSpc>
            </a:pPr>
            <a:r>
              <a:rPr lang="pt-BR" dirty="0"/>
              <a:t>    </a:t>
            </a:r>
            <a:r>
              <a:rPr lang="pt-BR" dirty="0">
                <a:solidFill>
                  <a:srgbClr val="C00000"/>
                </a:solidFill>
              </a:rPr>
              <a:t>for</a:t>
            </a:r>
            <a:r>
              <a:rPr lang="pt-BR" dirty="0"/>
              <a:t> i </a:t>
            </a:r>
            <a:r>
              <a:rPr lang="en-US" dirty="0"/>
              <a:t>←</a:t>
            </a:r>
            <a:r>
              <a:rPr lang="pt-BR" dirty="0"/>
              <a:t> 1 to n - 1 </a:t>
            </a:r>
            <a:r>
              <a:rPr lang="pt-BR" dirty="0">
                <a:solidFill>
                  <a:srgbClr val="C00000"/>
                </a:solidFill>
              </a:rPr>
              <a:t>do</a:t>
            </a:r>
          </a:p>
          <a:p>
            <a:pPr>
              <a:lnSpc>
                <a:spcPct val="150000"/>
              </a:lnSpc>
            </a:pPr>
            <a:r>
              <a:rPr lang="en-US" dirty="0"/>
              <a:t>         </a:t>
            </a:r>
            <a:r>
              <a:rPr lang="en-US" dirty="0">
                <a:solidFill>
                  <a:srgbClr val="C00000"/>
                </a:solidFill>
              </a:rPr>
              <a:t>if</a:t>
            </a:r>
            <a:r>
              <a:rPr lang="en-US" dirty="0"/>
              <a:t> </a:t>
            </a:r>
            <a:r>
              <a:rPr lang="en-US" dirty="0" err="1"/>
              <a:t>currentMax</a:t>
            </a:r>
            <a:r>
              <a:rPr lang="en-US" dirty="0"/>
              <a:t> &lt; A [</a:t>
            </a:r>
            <a:r>
              <a:rPr lang="en-US" dirty="0" err="1"/>
              <a:t>i</a:t>
            </a:r>
            <a:r>
              <a:rPr lang="en-US" dirty="0"/>
              <a:t>] </a:t>
            </a:r>
            <a:r>
              <a:rPr lang="en-US" dirty="0">
                <a:solidFill>
                  <a:srgbClr val="C00000"/>
                </a:solidFill>
              </a:rPr>
              <a:t>then</a:t>
            </a:r>
          </a:p>
          <a:p>
            <a:pPr>
              <a:lnSpc>
                <a:spcPct val="150000"/>
              </a:lnSpc>
            </a:pPr>
            <a:r>
              <a:rPr lang="en-US" dirty="0"/>
              <a:t>                </a:t>
            </a:r>
            <a:r>
              <a:rPr lang="en-US" dirty="0" err="1"/>
              <a:t>currentMax</a:t>
            </a:r>
            <a:r>
              <a:rPr lang="en-US" dirty="0"/>
              <a:t> ← A[</a:t>
            </a:r>
            <a:r>
              <a:rPr lang="en-US" dirty="0" err="1"/>
              <a:t>i</a:t>
            </a:r>
            <a:r>
              <a:rPr lang="en-US" dirty="0"/>
              <a:t>]</a:t>
            </a:r>
          </a:p>
          <a:p>
            <a:pPr>
              <a:lnSpc>
                <a:spcPct val="150000"/>
              </a:lnSpc>
            </a:pPr>
            <a:r>
              <a:rPr lang="en-US" dirty="0"/>
              <a:t>   </a:t>
            </a:r>
            <a:r>
              <a:rPr lang="en-US" dirty="0">
                <a:solidFill>
                  <a:srgbClr val="C00000"/>
                </a:solidFill>
              </a:rPr>
              <a:t>return</a:t>
            </a:r>
            <a:r>
              <a:rPr lang="en-US" dirty="0"/>
              <a:t> </a:t>
            </a:r>
            <a:r>
              <a:rPr lang="en-US" dirty="0" err="1"/>
              <a:t>currentMax</a:t>
            </a:r>
            <a:endParaRPr lang="en-US" dirty="0"/>
          </a:p>
        </p:txBody>
      </p:sp>
    </p:spTree>
    <p:extLst>
      <p:ext uri="{BB962C8B-B14F-4D97-AF65-F5344CB8AC3E}">
        <p14:creationId xmlns:p14="http://schemas.microsoft.com/office/powerpoint/2010/main" val="327902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Basic Operation: </a:t>
            </a:r>
            <a:r>
              <a:rPr kumimoji="0" lang="en-IN" sz="1800" b="0" i="0" u="none" strike="noStrike" kern="1200" cap="none" spc="0" normalizeH="0" baseline="0" noProof="0" dirty="0">
                <a:ln>
                  <a:noFill/>
                </a:ln>
                <a:solidFill>
                  <a:prstClr val="black"/>
                </a:solidFill>
                <a:effectLst/>
                <a:uLnTx/>
                <a:uFillTx/>
              </a:rPr>
              <a:t>Comparison</a:t>
            </a:r>
          </a:p>
          <a:p>
            <a:pPr marL="457200" marR="0" lvl="0" indent="-457200" algn="just" defTabSz="914400" rtl="0" eaLnBrk="0" fontAlgn="base" latinLnBrk="0" hangingPunct="0">
              <a:lnSpc>
                <a:spcPct val="150000"/>
              </a:lnSpc>
              <a:spcBef>
                <a:spcPct val="20000"/>
              </a:spcBef>
              <a:spcAft>
                <a:spcPct val="0"/>
              </a:spcAft>
              <a:buClrTx/>
              <a:buSzTx/>
              <a:buFont typeface="Arial" pitchFamily="34" charset="0"/>
              <a:buChar char="•"/>
              <a:tabLst/>
              <a:defRPr/>
            </a:pPr>
            <a:r>
              <a:rPr kumimoji="0" lang="en-IN" sz="1800" b="0" i="0" u="none" strike="noStrike" kern="1200" cap="none" spc="0" normalizeH="0" baseline="0" noProof="0" dirty="0">
                <a:ln>
                  <a:noFill/>
                </a:ln>
                <a:solidFill>
                  <a:prstClr val="black"/>
                </a:solidFill>
                <a:effectLst/>
                <a:uLnTx/>
                <a:uFillTx/>
              </a:rPr>
              <a:t>As the comparison is made for each value of ‘n’ there is no need to find best case, worst case and average case analysis.</a:t>
            </a:r>
          </a:p>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Let C(n) be the number of times the comparison is executed </a:t>
            </a:r>
          </a:p>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C(n)=One comparison made for each value of ‘</a:t>
            </a:r>
            <a:r>
              <a:rPr kumimoji="0" lang="en-IN" sz="1800" b="0" i="0" u="none" strike="noStrike" kern="1200" cap="none" spc="0" normalizeH="0" baseline="0" noProof="0" dirty="0" err="1">
                <a:ln>
                  <a:noFill/>
                </a:ln>
                <a:solidFill>
                  <a:prstClr val="black"/>
                </a:solidFill>
                <a:effectLst/>
                <a:uLnTx/>
                <a:uFillTx/>
              </a:rPr>
              <a:t>i</a:t>
            </a:r>
            <a:r>
              <a:rPr kumimoji="0" lang="en-IN" sz="1800" b="0" i="0" u="none" strike="noStrike" kern="1200" cap="none" spc="0" normalizeH="0" baseline="0" noProof="0" dirty="0">
                <a:ln>
                  <a:noFill/>
                </a:ln>
                <a:solidFill>
                  <a:prstClr val="black"/>
                </a:solidFill>
                <a:effectLst/>
                <a:uLnTx/>
                <a:uFillTx/>
              </a:rPr>
              <a:t>’</a:t>
            </a:r>
          </a:p>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endParaRPr kumimoji="0" lang="en-IN" sz="1800" b="0" i="0" u="none" strike="noStrike" kern="1200" cap="none" spc="0" normalizeH="0" baseline="0" noProof="0" dirty="0">
              <a:ln>
                <a:noFill/>
              </a:ln>
              <a:solidFill>
                <a:prstClr val="black"/>
              </a:solidFill>
              <a:effectLst/>
              <a:uLnTx/>
              <a:uFillTx/>
            </a:endParaRP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latin typeface="Arial"/>
                <a:cs typeface="Arial"/>
              </a:rPr>
              <a:t>Basic Operation: Example</a:t>
            </a:r>
            <a:endParaRPr lang="en-US" dirty="0"/>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29</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130642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working on laptops&#10;&#10;Description automatically generated with medium confidence">
            <a:extLst>
              <a:ext uri="{FF2B5EF4-FFF2-40B4-BE49-F238E27FC236}">
                <a16:creationId xmlns:a16="http://schemas.microsoft.com/office/drawing/2014/main" id="{344EB046-BC15-497B-8EC5-695DD8C4B6D6}"/>
              </a:ext>
            </a:extLst>
          </p:cNvPr>
          <p:cNvPicPr>
            <a:picLocks noGrp="1" noChangeAspect="1"/>
          </p:cNvPicPr>
          <p:nvPr>
            <p:ph type="pic" sz="quarter" idx="11"/>
          </p:nvPr>
        </p:nvPicPr>
        <p:blipFill rotWithShape="1">
          <a:blip r:embed="rId3" cstate="print">
            <a:extLst>
              <a:ext uri="{28A0092B-C50C-407E-A947-70E740481C1C}">
                <a14:useLocalDpi xmlns:a14="http://schemas.microsoft.com/office/drawing/2010/main" val="0"/>
              </a:ext>
            </a:extLst>
          </a:blip>
          <a:srcRect l="16309" r="16309"/>
          <a:stretch/>
        </p:blipFill>
        <p:spPr>
          <a:xfrm>
            <a:off x="-6350" y="769"/>
            <a:ext cx="3083863" cy="6856462"/>
          </a:xfrm>
          <a:noFill/>
        </p:spPr>
      </p:pic>
      <p:sp>
        <p:nvSpPr>
          <p:cNvPr id="3" name="Title 7">
            <a:extLst>
              <a:ext uri="{FF2B5EF4-FFF2-40B4-BE49-F238E27FC236}">
                <a16:creationId xmlns:a16="http://schemas.microsoft.com/office/drawing/2014/main" id="{647F3807-54CE-EB32-3430-59D9B054DF75}"/>
              </a:ext>
            </a:extLst>
          </p:cNvPr>
          <p:cNvSpPr>
            <a:spLocks noGrp="1"/>
          </p:cNvSpPr>
          <p:nvPr>
            <p:ph type="ctrTitle"/>
          </p:nvPr>
        </p:nvSpPr>
        <p:spPr>
          <a:xfrm>
            <a:off x="3500273" y="2062381"/>
            <a:ext cx="8582869" cy="1013361"/>
          </a:xfrm>
        </p:spPr>
        <p:txBody>
          <a:bodyPr/>
          <a:lstStyle/>
          <a:p>
            <a:pPr algn="ctr"/>
            <a:r>
              <a:rPr lang="en-US" dirty="0">
                <a:latin typeface="Arial"/>
                <a:cs typeface="Arial"/>
              </a:rPr>
              <a:t>Basics of Analysis of Algorithm</a:t>
            </a:r>
          </a:p>
        </p:txBody>
      </p:sp>
      <p:sp>
        <p:nvSpPr>
          <p:cNvPr id="4" name="Subtitle 8">
            <a:extLst>
              <a:ext uri="{FF2B5EF4-FFF2-40B4-BE49-F238E27FC236}">
                <a16:creationId xmlns:a16="http://schemas.microsoft.com/office/drawing/2014/main" id="{B9D2A6C6-7549-00CD-1F35-42F8D5BC5BEA}"/>
              </a:ext>
            </a:extLst>
          </p:cNvPr>
          <p:cNvSpPr>
            <a:spLocks noGrp="1"/>
          </p:cNvSpPr>
          <p:nvPr>
            <p:ph type="subTitle" idx="1"/>
          </p:nvPr>
        </p:nvSpPr>
        <p:spPr>
          <a:xfrm>
            <a:off x="4966040" y="3272513"/>
            <a:ext cx="4957329" cy="334886"/>
          </a:xfrm>
        </p:spPr>
        <p:txBody>
          <a:bodyPr/>
          <a:lstStyle/>
          <a:p>
            <a:pPr algn="ctr"/>
            <a:r>
              <a:rPr lang="en-US">
                <a:latin typeface="Arial Black" panose="020B0A04020102020204" pitchFamily="34" charset="0"/>
              </a:rPr>
              <a:t>Learning Level: Basic</a:t>
            </a:r>
          </a:p>
        </p:txBody>
      </p:sp>
      <p:sp>
        <p:nvSpPr>
          <p:cNvPr id="5" name="Text Placeholder 10">
            <a:extLst>
              <a:ext uri="{FF2B5EF4-FFF2-40B4-BE49-F238E27FC236}">
                <a16:creationId xmlns:a16="http://schemas.microsoft.com/office/drawing/2014/main" id="{79F1D80A-642B-DE33-772E-C45D60CFF2AC}"/>
              </a:ext>
            </a:extLst>
          </p:cNvPr>
          <p:cNvSpPr>
            <a:spLocks noGrp="1"/>
          </p:cNvSpPr>
          <p:nvPr>
            <p:ph type="body" sz="quarter" idx="13"/>
          </p:nvPr>
        </p:nvSpPr>
        <p:spPr>
          <a:xfrm>
            <a:off x="6239673" y="3804170"/>
            <a:ext cx="2410069" cy="212657"/>
          </a:xfrm>
        </p:spPr>
        <p:txBody>
          <a:bodyPr/>
          <a:lstStyle/>
          <a:p>
            <a:pPr algn="ctr"/>
            <a:r>
              <a:rPr lang="en-US" sz="1600">
                <a:latin typeface="Eras Bold ITC" panose="020B0907030504020204" pitchFamily="34" charset="0"/>
              </a:rPr>
              <a:t>Date: 01.07.2024 </a:t>
            </a:r>
          </a:p>
        </p:txBody>
      </p:sp>
    </p:spTree>
    <p:extLst>
      <p:ext uri="{BB962C8B-B14F-4D97-AF65-F5344CB8AC3E}">
        <p14:creationId xmlns:p14="http://schemas.microsoft.com/office/powerpoint/2010/main" val="151544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Example:</a:t>
            </a:r>
            <a:r>
              <a:rPr kumimoji="0" lang="en-IN" sz="1800" b="0" i="0" u="none" strike="noStrike" kern="1200" cap="none" spc="0" normalizeH="0" baseline="0" noProof="0" dirty="0">
                <a:ln>
                  <a:noFill/>
                </a:ln>
                <a:solidFill>
                  <a:prstClr val="black"/>
                </a:solidFill>
                <a:effectLst/>
                <a:uLnTx/>
                <a:uFillTx/>
              </a:rPr>
              <a:t> maximum element in a given array</a:t>
            </a:r>
          </a:p>
          <a:p>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latin typeface="Arial"/>
                <a:cs typeface="Arial"/>
              </a:rPr>
              <a:t>Basic Operation: Example</a:t>
            </a:r>
            <a:endParaRPr lang="en-US" dirty="0"/>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30</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8C696726-FDDD-3666-45F2-619FB70E98E6}"/>
              </a:ext>
            </a:extLst>
          </p:cNvPr>
          <p:cNvSpPr txBox="1"/>
          <p:nvPr/>
        </p:nvSpPr>
        <p:spPr>
          <a:xfrm>
            <a:off x="1650998" y="2040749"/>
            <a:ext cx="6125027" cy="2308324"/>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Let us simplify the sum</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C(n)=</a:t>
            </a:r>
            <a:r>
              <a:rPr lang="en-US" dirty="0">
                <a:latin typeface="Arial" panose="020B0604020202020204" pitchFamily="34" charset="0"/>
                <a:cs typeface="Arial" panose="020B0604020202020204" pitchFamily="34" charset="0"/>
                <a:sym typeface="WP MathA" pitchFamily="2" charset="2"/>
              </a:rPr>
              <a:t>∑ </a:t>
            </a:r>
          </a:p>
          <a:p>
            <a:endParaRPr lang="en-US" dirty="0">
              <a:latin typeface="Arial" panose="020B0604020202020204" pitchFamily="34" charset="0"/>
              <a:cs typeface="Arial" panose="020B0604020202020204" pitchFamily="34" charset="0"/>
              <a:sym typeface="WP MathA" pitchFamily="2" charset="2"/>
            </a:endParaRPr>
          </a:p>
          <a:p>
            <a:r>
              <a:rPr lang="en-US" b="1" dirty="0">
                <a:latin typeface="Arial" panose="020B0604020202020204" pitchFamily="34" charset="0"/>
                <a:cs typeface="Arial" panose="020B0604020202020204" pitchFamily="34" charset="0"/>
                <a:sym typeface="WP MathA" pitchFamily="2" charset="2"/>
              </a:rPr>
              <a:t>       = </a:t>
            </a:r>
            <a:r>
              <a:rPr lang="en-US" dirty="0">
                <a:latin typeface="Arial" panose="020B0604020202020204" pitchFamily="34" charset="0"/>
                <a:cs typeface="Arial" panose="020B0604020202020204" pitchFamily="34" charset="0"/>
                <a:sym typeface="WP MathA" pitchFamily="2" charset="2"/>
              </a:rPr>
              <a:t>n-1 </a:t>
            </a:r>
          </a:p>
          <a:p>
            <a:r>
              <a:rPr lang="en-US" dirty="0">
                <a:latin typeface="Arial" panose="020B0604020202020204" pitchFamily="34" charset="0"/>
                <a:cs typeface="Arial" panose="020B0604020202020204" pitchFamily="34" charset="0"/>
                <a:sym typeface="WP MathA" pitchFamily="2" charset="2"/>
              </a:rPr>
              <a:t>     </a:t>
            </a:r>
          </a:p>
          <a:p>
            <a:r>
              <a:rPr lang="en-US" dirty="0">
                <a:latin typeface="Arial" panose="020B0604020202020204" pitchFamily="34" charset="0"/>
                <a:cs typeface="Arial" panose="020B0604020202020204" pitchFamily="34" charset="0"/>
                <a:sym typeface="WP MathA" pitchFamily="2" charset="2"/>
              </a:rPr>
              <a:t>  = O(n)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Note</a:t>
            </a:r>
            <a:r>
              <a:rPr lang="en-IN" dirty="0">
                <a:latin typeface="Arial" panose="020B0604020202020204" pitchFamily="34" charset="0"/>
                <a:cs typeface="Arial" panose="020B0604020202020204" pitchFamily="34" charset="0"/>
              </a:rPr>
              <a:t>: Ignore the constants) </a:t>
            </a:r>
          </a:p>
          <a:p>
            <a:endParaRPr lang="en-US" dirty="0">
              <a:latin typeface="Arial" panose="020B0604020202020204" pitchFamily="34" charset="0"/>
              <a:cs typeface="Arial" panose="020B0604020202020204" pitchFamily="34" charset="0"/>
              <a:sym typeface="Wingdings" pitchFamily="2" charset="2"/>
            </a:endParaRPr>
          </a:p>
        </p:txBody>
      </p:sp>
      <p:sp>
        <p:nvSpPr>
          <p:cNvPr id="8" name="Text Box 12">
            <a:extLst>
              <a:ext uri="{FF2B5EF4-FFF2-40B4-BE49-F238E27FC236}">
                <a16:creationId xmlns:a16="http://schemas.microsoft.com/office/drawing/2014/main" id="{126F7BBD-A171-6B15-58B0-8562C8767A63}"/>
              </a:ext>
            </a:extLst>
          </p:cNvPr>
          <p:cNvSpPr txBox="1">
            <a:spLocks noChangeArrowheads="1"/>
          </p:cNvSpPr>
          <p:nvPr/>
        </p:nvSpPr>
        <p:spPr bwMode="auto">
          <a:xfrm>
            <a:off x="2242456" y="2446047"/>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400" dirty="0">
                <a:latin typeface="Arial" panose="020B0604020202020204" pitchFamily="34" charset="0"/>
                <a:cs typeface="Arial" panose="020B0604020202020204" pitchFamily="34" charset="0"/>
              </a:rPr>
              <a:t>n-1</a:t>
            </a:r>
          </a:p>
        </p:txBody>
      </p:sp>
      <p:sp>
        <p:nvSpPr>
          <p:cNvPr id="9" name="Text Box 12">
            <a:extLst>
              <a:ext uri="{FF2B5EF4-FFF2-40B4-BE49-F238E27FC236}">
                <a16:creationId xmlns:a16="http://schemas.microsoft.com/office/drawing/2014/main" id="{C8C21519-8CA0-F272-7782-70B259F5B191}"/>
              </a:ext>
            </a:extLst>
          </p:cNvPr>
          <p:cNvSpPr txBox="1">
            <a:spLocks noChangeArrowheads="1"/>
          </p:cNvSpPr>
          <p:nvPr/>
        </p:nvSpPr>
        <p:spPr bwMode="auto">
          <a:xfrm>
            <a:off x="2242456" y="2851345"/>
            <a:ext cx="11756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400" dirty="0">
                <a:latin typeface="Arial" panose="020B0604020202020204" pitchFamily="34" charset="0"/>
                <a:cs typeface="Arial" panose="020B0604020202020204" pitchFamily="34" charset="0"/>
              </a:rPr>
              <a:t>i=1</a:t>
            </a:r>
          </a:p>
        </p:txBody>
      </p:sp>
      <p:sp>
        <p:nvSpPr>
          <p:cNvPr id="10" name="Text Box 12">
            <a:extLst>
              <a:ext uri="{FF2B5EF4-FFF2-40B4-BE49-F238E27FC236}">
                <a16:creationId xmlns:a16="http://schemas.microsoft.com/office/drawing/2014/main" id="{30482BB2-838A-335B-A011-53BF4E48B51C}"/>
              </a:ext>
            </a:extLst>
          </p:cNvPr>
          <p:cNvSpPr txBox="1">
            <a:spLocks noChangeArrowheads="1"/>
          </p:cNvSpPr>
          <p:nvPr/>
        </p:nvSpPr>
        <p:spPr bwMode="auto">
          <a:xfrm>
            <a:off x="2394856" y="26179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Arial" panose="020B0604020202020204" pitchFamily="34" charset="0"/>
                <a:cs typeface="Arial" panose="020B0604020202020204" pitchFamily="34" charset="0"/>
              </a:rPr>
              <a:t> 1</a:t>
            </a:r>
          </a:p>
        </p:txBody>
      </p:sp>
      <p:sp>
        <p:nvSpPr>
          <p:cNvPr id="11" name="Right Arrow 4">
            <a:extLst>
              <a:ext uri="{FF2B5EF4-FFF2-40B4-BE49-F238E27FC236}">
                <a16:creationId xmlns:a16="http://schemas.microsoft.com/office/drawing/2014/main" id="{8183F6C5-07E9-0E1C-0D55-B199C83B7F33}"/>
              </a:ext>
            </a:extLst>
          </p:cNvPr>
          <p:cNvSpPr/>
          <p:nvPr/>
        </p:nvSpPr>
        <p:spPr>
          <a:xfrm>
            <a:off x="3080651" y="2875936"/>
            <a:ext cx="2438400" cy="198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DC2F7EC8-770D-D74E-AB0A-75CA56584CA4}"/>
              </a:ext>
            </a:extLst>
          </p:cNvPr>
          <p:cNvSpPr/>
          <p:nvPr/>
        </p:nvSpPr>
        <p:spPr>
          <a:xfrm>
            <a:off x="5529940" y="2473451"/>
            <a:ext cx="4572000" cy="923330"/>
          </a:xfrm>
          <a:prstGeom prst="rect">
            <a:avLst/>
          </a:prstGeom>
        </p:spPr>
        <p:txBody>
          <a:bodyPr>
            <a:spAutoFit/>
          </a:bodyPr>
          <a:lstStyle/>
          <a:p>
            <a:endParaRPr lang="en-US" dirty="0">
              <a:latin typeface="Arial" panose="020B0604020202020204" pitchFamily="34" charset="0"/>
              <a:cs typeface="Arial" panose="020B0604020202020204" pitchFamily="34" charset="0"/>
              <a:sym typeface="WP MathA" pitchFamily="2" charset="2"/>
            </a:endParaRPr>
          </a:p>
          <a:p>
            <a:r>
              <a:rPr lang="en-US" dirty="0">
                <a:latin typeface="Arial" panose="020B0604020202020204" pitchFamily="34" charset="0"/>
                <a:cs typeface="Arial" panose="020B0604020202020204" pitchFamily="34" charset="0"/>
                <a:sym typeface="WP MathA" pitchFamily="2" charset="2"/>
              </a:rPr>
              <a:t>∑</a:t>
            </a:r>
          </a:p>
          <a:p>
            <a:r>
              <a:rPr lang="en-US" dirty="0">
                <a:latin typeface="Arial" panose="020B0604020202020204" pitchFamily="34" charset="0"/>
                <a:cs typeface="Arial" panose="020B0604020202020204" pitchFamily="34" charset="0"/>
                <a:sym typeface="WP MathA" pitchFamily="2" charset="2"/>
              </a:rPr>
              <a:t> </a:t>
            </a:r>
          </a:p>
        </p:txBody>
      </p:sp>
      <p:sp>
        <p:nvSpPr>
          <p:cNvPr id="13" name="Text Box 12">
            <a:extLst>
              <a:ext uri="{FF2B5EF4-FFF2-40B4-BE49-F238E27FC236}">
                <a16:creationId xmlns:a16="http://schemas.microsoft.com/office/drawing/2014/main" id="{1BCBCF61-96FF-8DA7-422C-A29E21AA8625}"/>
              </a:ext>
            </a:extLst>
          </p:cNvPr>
          <p:cNvSpPr txBox="1">
            <a:spLocks noChangeArrowheads="1"/>
          </p:cNvSpPr>
          <p:nvPr/>
        </p:nvSpPr>
        <p:spPr bwMode="auto">
          <a:xfrm>
            <a:off x="5551712" y="2578282"/>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400" dirty="0">
                <a:latin typeface="Arial" panose="020B0604020202020204" pitchFamily="34" charset="0"/>
                <a:cs typeface="Arial" panose="020B0604020202020204" pitchFamily="34" charset="0"/>
              </a:rPr>
              <a:t>n</a:t>
            </a:r>
          </a:p>
        </p:txBody>
      </p:sp>
      <p:sp>
        <p:nvSpPr>
          <p:cNvPr id="14" name="Text Box 12">
            <a:extLst>
              <a:ext uri="{FF2B5EF4-FFF2-40B4-BE49-F238E27FC236}">
                <a16:creationId xmlns:a16="http://schemas.microsoft.com/office/drawing/2014/main" id="{DAD1B453-8EF7-A847-8C59-9AA035718305}"/>
              </a:ext>
            </a:extLst>
          </p:cNvPr>
          <p:cNvSpPr txBox="1">
            <a:spLocks noChangeArrowheads="1"/>
          </p:cNvSpPr>
          <p:nvPr/>
        </p:nvSpPr>
        <p:spPr bwMode="auto">
          <a:xfrm>
            <a:off x="5512471" y="2999706"/>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400" dirty="0">
                <a:latin typeface="Arial" panose="020B0604020202020204" pitchFamily="34" charset="0"/>
                <a:cs typeface="Arial" panose="020B0604020202020204" pitchFamily="34" charset="0"/>
              </a:rPr>
              <a:t>i=1</a:t>
            </a:r>
          </a:p>
        </p:txBody>
      </p:sp>
      <p:sp>
        <p:nvSpPr>
          <p:cNvPr id="15" name="Text Box 12">
            <a:extLst>
              <a:ext uri="{FF2B5EF4-FFF2-40B4-BE49-F238E27FC236}">
                <a16:creationId xmlns:a16="http://schemas.microsoft.com/office/drawing/2014/main" id="{A35ED0AA-FBD1-9A00-CC40-02FCEFF4EDE5}"/>
              </a:ext>
            </a:extLst>
          </p:cNvPr>
          <p:cNvSpPr txBox="1">
            <a:spLocks noChangeArrowheads="1"/>
          </p:cNvSpPr>
          <p:nvPr/>
        </p:nvSpPr>
        <p:spPr bwMode="auto">
          <a:xfrm>
            <a:off x="5733140" y="2780638"/>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Arial" panose="020B0604020202020204" pitchFamily="34" charset="0"/>
                <a:cs typeface="Arial" panose="020B0604020202020204" pitchFamily="34" charset="0"/>
              </a:rPr>
              <a:t>1</a:t>
            </a:r>
          </a:p>
        </p:txBody>
      </p:sp>
      <p:sp>
        <p:nvSpPr>
          <p:cNvPr id="16" name="Text Box 12">
            <a:extLst>
              <a:ext uri="{FF2B5EF4-FFF2-40B4-BE49-F238E27FC236}">
                <a16:creationId xmlns:a16="http://schemas.microsoft.com/office/drawing/2014/main" id="{71C366ED-36CB-0BC5-8C17-C8F246D6F1AA}"/>
              </a:ext>
            </a:extLst>
          </p:cNvPr>
          <p:cNvSpPr txBox="1">
            <a:spLocks noChangeArrowheads="1"/>
          </p:cNvSpPr>
          <p:nvPr/>
        </p:nvSpPr>
        <p:spPr bwMode="auto">
          <a:xfrm>
            <a:off x="5918194" y="2778514"/>
            <a:ext cx="295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Arial" panose="020B0604020202020204" pitchFamily="34" charset="0"/>
                <a:cs typeface="Arial" panose="020B0604020202020204" pitchFamily="34" charset="0"/>
              </a:rPr>
              <a:t>=1+1+….+1 = n</a:t>
            </a:r>
          </a:p>
        </p:txBody>
      </p:sp>
    </p:spTree>
    <p:extLst>
      <p:ext uri="{BB962C8B-B14F-4D97-AF65-F5344CB8AC3E}">
        <p14:creationId xmlns:p14="http://schemas.microsoft.com/office/powerpoint/2010/main" val="402056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prstClr val="black"/>
                </a:solidFill>
                <a:effectLst/>
                <a:uLnTx/>
                <a:uFillTx/>
              </a:rPr>
              <a:t>Recurrence Relation</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A </a:t>
            </a:r>
            <a:r>
              <a:rPr kumimoji="0" lang="en-IN" sz="1800" b="1" i="0" u="none" strike="noStrike" kern="1200" cap="none" spc="0" normalizeH="0" baseline="0" noProof="0" dirty="0">
                <a:ln>
                  <a:noFill/>
                </a:ln>
                <a:solidFill>
                  <a:prstClr val="black"/>
                </a:solidFill>
                <a:effectLst/>
                <a:uLnTx/>
                <a:uFillTx/>
              </a:rPr>
              <a:t>recurrence relation</a:t>
            </a:r>
            <a:r>
              <a:rPr kumimoji="0" lang="en-IN" sz="1800" b="0" i="0" u="none" strike="noStrike" kern="1200" cap="none" spc="0" normalizeH="0" baseline="0" noProof="0" dirty="0">
                <a:ln>
                  <a:noFill/>
                </a:ln>
                <a:solidFill>
                  <a:prstClr val="black"/>
                </a:solidFill>
                <a:effectLst/>
                <a:uLnTx/>
                <a:uFillTx/>
              </a:rPr>
              <a:t> is an </a:t>
            </a:r>
            <a:r>
              <a:rPr kumimoji="0" lang="en-IN" sz="1800" b="1" i="0" u="none" strike="noStrike" kern="1200" cap="none" spc="0" normalizeH="0" baseline="0" noProof="0" dirty="0">
                <a:ln>
                  <a:noFill/>
                </a:ln>
                <a:solidFill>
                  <a:prstClr val="black"/>
                </a:solidFill>
                <a:effectLst/>
                <a:uLnTx/>
                <a:uFillTx/>
              </a:rPr>
              <a:t>equation</a:t>
            </a:r>
            <a:r>
              <a:rPr kumimoji="0" lang="en-IN" sz="1800" b="0" i="0" u="none" strike="noStrike" kern="1200" cap="none" spc="0" normalizeH="0" baseline="0" noProof="0" dirty="0">
                <a:ln>
                  <a:noFill/>
                </a:ln>
                <a:solidFill>
                  <a:prstClr val="black"/>
                </a:solidFill>
                <a:effectLst/>
                <a:uLnTx/>
                <a:uFillTx/>
              </a:rPr>
              <a:t> that defines a </a:t>
            </a:r>
            <a:r>
              <a:rPr kumimoji="0" lang="en-IN" sz="1800" b="1" i="0" u="none" strike="noStrike" kern="1200" cap="none" spc="0" normalizeH="0" baseline="0" noProof="0" dirty="0">
                <a:ln>
                  <a:noFill/>
                </a:ln>
                <a:solidFill>
                  <a:prstClr val="black"/>
                </a:solidFill>
                <a:effectLst/>
                <a:uLnTx/>
                <a:uFillTx/>
              </a:rPr>
              <a:t>sequence</a:t>
            </a:r>
            <a:r>
              <a:rPr kumimoji="0" lang="en-IN" sz="1800" b="0" i="0" u="none" strike="noStrike" kern="1200" cap="none" spc="0" normalizeH="0" baseline="0" noProof="0" dirty="0">
                <a:ln>
                  <a:noFill/>
                </a:ln>
                <a:solidFill>
                  <a:prstClr val="black"/>
                </a:solidFill>
                <a:effectLst/>
                <a:uLnTx/>
                <a:uFillTx/>
              </a:rPr>
              <a:t> based on a rule that gives the next term as a function of the previous term(s). </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The simplest form of a </a:t>
            </a:r>
            <a:r>
              <a:rPr kumimoji="0" lang="en-IN" sz="1800" b="1" i="0" u="none" strike="noStrike" kern="1200" cap="none" spc="0" normalizeH="0" baseline="0" noProof="0" dirty="0">
                <a:ln>
                  <a:noFill/>
                </a:ln>
                <a:solidFill>
                  <a:prstClr val="black"/>
                </a:solidFill>
                <a:effectLst/>
                <a:uLnTx/>
                <a:uFillTx/>
              </a:rPr>
              <a:t>recurrence relation</a:t>
            </a:r>
            <a:r>
              <a:rPr kumimoji="0" lang="en-IN" sz="1800" b="0" i="0" u="none" strike="noStrike" kern="1200" cap="none" spc="0" normalizeH="0" baseline="0" noProof="0" dirty="0">
                <a:ln>
                  <a:noFill/>
                </a:ln>
                <a:solidFill>
                  <a:prstClr val="black"/>
                </a:solidFill>
                <a:effectLst/>
                <a:uLnTx/>
                <a:uFillTx/>
              </a:rPr>
              <a:t> is the case where the next term depends only on the immediately previous term.</a:t>
            </a: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Solving Recurrence Equations</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31</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3408310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a:xfrm>
            <a:off x="982661" y="1307874"/>
            <a:ext cx="10922001" cy="4572000"/>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The recurrence relation can be solved by following methods:</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Substitution method, tree method and masters method </a:t>
            </a:r>
          </a:p>
          <a:p>
            <a:pPr marL="342900" marR="0" lvl="0" indent="-342900" algn="l"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Substitution method</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Forward Substitution </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This method makes use of an initial condition in the initial term and value for the next term is generated.</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This process is continue until some formula is guessed </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But in practice, it is difficult to guess the pattern from forward substitution </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Hence this method is not very often used.</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Backward Substitution Method </a:t>
            </a:r>
          </a:p>
          <a:p>
            <a:pPr marL="1143000" marR="0" lvl="2" indent="-2286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Backward values are substituted recursively in order to derive some formula</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endParaRPr kumimoji="0" lang="en-IN" sz="1800" b="1" i="0" u="none" strike="noStrike" kern="1200" cap="none" spc="0" normalizeH="0" baseline="0" noProof="0" dirty="0">
              <a:ln>
                <a:noFill/>
              </a:ln>
              <a:solidFill>
                <a:prstClr val="black"/>
              </a:solidFill>
              <a:effectLst/>
              <a:uLnTx/>
              <a:uFillTx/>
            </a:endParaRPr>
          </a:p>
          <a:p>
            <a:pPr>
              <a:lnSpc>
                <a:spcPct val="150000"/>
              </a:lnSpc>
            </a:pPr>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Solving Recurrence Equations</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32</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13270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B7109-F28F-A88B-1F65-945FAF56B0D0}"/>
              </a:ext>
            </a:extLst>
          </p:cNvPr>
          <p:cNvSpPr>
            <a:spLocks noGrp="1"/>
          </p:cNvSpPr>
          <p:nvPr>
            <p:ph type="body" sz="quarter" idx="12"/>
          </p:nvPr>
        </p:nvSpPr>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1) T(n)=T(n-1)+n with Initial condition T(0)=0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Arial" charset="0"/>
              <a:ea typeface="+mn-ea"/>
              <a:cs typeface="+mn-cs"/>
            </a:endParaRPr>
          </a:p>
          <a:p>
            <a:endParaRPr lang="en-US" sz="1800" dirty="0"/>
          </a:p>
        </p:txBody>
      </p:sp>
      <p:sp>
        <p:nvSpPr>
          <p:cNvPr id="3" name="Text Placeholder 2">
            <a:extLst>
              <a:ext uri="{FF2B5EF4-FFF2-40B4-BE49-F238E27FC236}">
                <a16:creationId xmlns:a16="http://schemas.microsoft.com/office/drawing/2014/main" id="{CBD0584E-E02B-6652-27FE-ED963EA2FA16}"/>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3AB48C22-DFAE-AE88-0B7B-37C077C31886}"/>
              </a:ext>
            </a:extLst>
          </p:cNvPr>
          <p:cNvSpPr>
            <a:spLocks noGrp="1"/>
          </p:cNvSpPr>
          <p:nvPr>
            <p:ph type="title"/>
          </p:nvPr>
        </p:nvSpPr>
        <p:spPr/>
        <p:txBody>
          <a:bodyPr/>
          <a:lstStyle/>
          <a:p>
            <a:r>
              <a:rPr lang="en-US" dirty="0"/>
              <a:t>Backward Substitution: Example</a:t>
            </a:r>
          </a:p>
        </p:txBody>
      </p:sp>
      <p:sp>
        <p:nvSpPr>
          <p:cNvPr id="5" name="Slide Number Placeholder 4">
            <a:extLst>
              <a:ext uri="{FF2B5EF4-FFF2-40B4-BE49-F238E27FC236}">
                <a16:creationId xmlns:a16="http://schemas.microsoft.com/office/drawing/2014/main" id="{5ACD3783-8A5B-2FAA-0566-E067675FAC76}"/>
              </a:ext>
            </a:extLst>
          </p:cNvPr>
          <p:cNvSpPr>
            <a:spLocks noGrp="1"/>
          </p:cNvSpPr>
          <p:nvPr>
            <p:ph type="sldNum" sz="quarter" idx="11"/>
          </p:nvPr>
        </p:nvSpPr>
        <p:spPr/>
        <p:txBody>
          <a:bodyPr/>
          <a:lstStyle/>
          <a:p>
            <a:fld id="{64EFF315-FA4E-4084-ACCF-A94C350B883E}" type="slidenum">
              <a:rPr lang="en-US" smtClean="0"/>
              <a:pPr/>
              <a:t>33</a:t>
            </a:fld>
            <a:endParaRPr lang="en-US"/>
          </a:p>
        </p:txBody>
      </p:sp>
      <p:sp>
        <p:nvSpPr>
          <p:cNvPr id="6" name="Footer Placeholder 5">
            <a:extLst>
              <a:ext uri="{FF2B5EF4-FFF2-40B4-BE49-F238E27FC236}">
                <a16:creationId xmlns:a16="http://schemas.microsoft.com/office/drawing/2014/main" id="{0F94DE50-9F05-2E29-C903-771912BAC4DD}"/>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76107505-5B1F-F367-04F3-8F6CF43C22C6}"/>
              </a:ext>
            </a:extLst>
          </p:cNvPr>
          <p:cNvSpPr txBox="1">
            <a:spLocks/>
          </p:cNvSpPr>
          <p:nvPr/>
        </p:nvSpPr>
        <p:spPr>
          <a:xfrm>
            <a:off x="1367631" y="1976100"/>
            <a:ext cx="4343400" cy="399256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b="0" dirty="0"/>
              <a:t>T(n)=T(n-1)+n     ------ (1)</a:t>
            </a:r>
          </a:p>
          <a:p>
            <a:pPr algn="just"/>
            <a:r>
              <a:rPr lang="en-IN" sz="1800" b="0" dirty="0"/>
              <a:t>T(n-1)=T(n-1-1)+n-1</a:t>
            </a:r>
          </a:p>
          <a:p>
            <a:pPr algn="just"/>
            <a:r>
              <a:rPr lang="en-IN" sz="1800" b="0" dirty="0"/>
              <a:t>           =T(n-2)+n-1 -----(2)</a:t>
            </a:r>
          </a:p>
          <a:p>
            <a:pPr algn="just"/>
            <a:r>
              <a:rPr lang="en-IN" sz="1800" b="0" dirty="0"/>
              <a:t>Substitute (2) in (1)</a:t>
            </a:r>
          </a:p>
          <a:p>
            <a:pPr algn="just"/>
            <a:r>
              <a:rPr lang="en-IN" sz="1800" b="0" dirty="0"/>
              <a:t>T(n)=[ T(n-2)+n-1 ] +n</a:t>
            </a:r>
          </a:p>
          <a:p>
            <a:pPr algn="just"/>
            <a:r>
              <a:rPr lang="en-IN" sz="1800" b="0" dirty="0"/>
              <a:t>       = T(n-2)+n-1+n -----(3)</a:t>
            </a:r>
          </a:p>
          <a:p>
            <a:pPr algn="just"/>
            <a:r>
              <a:rPr lang="en-IN" sz="1800" b="0" dirty="0"/>
              <a:t>T(n-2)=T(n-2-1)+n-2</a:t>
            </a:r>
          </a:p>
          <a:p>
            <a:pPr algn="just"/>
            <a:r>
              <a:rPr lang="en-IN" sz="1800" b="0" dirty="0"/>
              <a:t>           =T(n-3)+n-2 ------(4)</a:t>
            </a:r>
          </a:p>
          <a:p>
            <a:pPr algn="just"/>
            <a:r>
              <a:rPr lang="en-IN" sz="1800" b="0" dirty="0"/>
              <a:t>Substitute (4) in (3)</a:t>
            </a:r>
          </a:p>
          <a:p>
            <a:pPr algn="just"/>
            <a:r>
              <a:rPr lang="en-IN" sz="1800" b="0" dirty="0"/>
              <a:t>T(n)= [T(n-3)+n-2]+n-1+n</a:t>
            </a:r>
          </a:p>
          <a:p>
            <a:pPr algn="just"/>
            <a:r>
              <a:rPr lang="en-IN" sz="1800" b="0" dirty="0"/>
              <a:t>       =T(n-3)+n-2+n-1+n</a:t>
            </a:r>
          </a:p>
        </p:txBody>
      </p:sp>
      <p:sp>
        <p:nvSpPr>
          <p:cNvPr id="8" name="Content Placeholder 4">
            <a:extLst>
              <a:ext uri="{FF2B5EF4-FFF2-40B4-BE49-F238E27FC236}">
                <a16:creationId xmlns:a16="http://schemas.microsoft.com/office/drawing/2014/main" id="{2EAAE01B-43F4-FB40-CC46-6802B7850A0C}"/>
              </a:ext>
            </a:extLst>
          </p:cNvPr>
          <p:cNvSpPr txBox="1">
            <a:spLocks/>
          </p:cNvSpPr>
          <p:nvPr/>
        </p:nvSpPr>
        <p:spPr>
          <a:xfrm>
            <a:off x="6183086" y="2060236"/>
            <a:ext cx="4724400" cy="335030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b="0" dirty="0"/>
              <a:t>T(n)=T(n-3)+(n-2)+(n-1)+n</a:t>
            </a:r>
          </a:p>
          <a:p>
            <a:pPr algn="just">
              <a:spcBef>
                <a:spcPts val="0"/>
              </a:spcBef>
            </a:pPr>
            <a:r>
              <a:rPr lang="en-IN" sz="1800" b="0" dirty="0"/>
              <a:t>In General,</a:t>
            </a:r>
          </a:p>
          <a:p>
            <a:pPr algn="just">
              <a:spcBef>
                <a:spcPts val="0"/>
              </a:spcBef>
            </a:pPr>
            <a:r>
              <a:rPr lang="en-IN" sz="1800" b="0" dirty="0"/>
              <a:t>T(n)=T(n-k)+(n-k+1)+(n-k+2)+n ---(5)</a:t>
            </a:r>
          </a:p>
          <a:p>
            <a:pPr algn="just">
              <a:spcBef>
                <a:spcPts val="0"/>
              </a:spcBef>
            </a:pPr>
            <a:endParaRPr lang="en-IN" sz="1800" b="0" dirty="0"/>
          </a:p>
          <a:p>
            <a:pPr algn="just">
              <a:spcBef>
                <a:spcPts val="0"/>
              </a:spcBef>
            </a:pPr>
            <a:r>
              <a:rPr lang="en-IN" sz="1800" b="0" dirty="0"/>
              <a:t>If k=n then (5) becomes</a:t>
            </a:r>
          </a:p>
          <a:p>
            <a:pPr algn="just">
              <a:spcBef>
                <a:spcPts val="0"/>
              </a:spcBef>
            </a:pPr>
            <a:r>
              <a:rPr lang="en-IN" sz="1800" b="0" dirty="0"/>
              <a:t>T(n)=T(n-n)+(n-n+1)+(n-n+2)+n</a:t>
            </a:r>
          </a:p>
          <a:p>
            <a:pPr algn="just">
              <a:spcBef>
                <a:spcPts val="0"/>
              </a:spcBef>
            </a:pPr>
            <a:r>
              <a:rPr lang="en-IN" sz="1800" b="0" dirty="0"/>
              <a:t>       =T(0)+1+2+……+n</a:t>
            </a:r>
          </a:p>
          <a:p>
            <a:pPr algn="just">
              <a:spcBef>
                <a:spcPts val="0"/>
              </a:spcBef>
            </a:pPr>
            <a:r>
              <a:rPr lang="en-IN" sz="1800" b="0" dirty="0"/>
              <a:t>       = n(n+1)/2</a:t>
            </a:r>
          </a:p>
          <a:p>
            <a:pPr algn="just">
              <a:spcBef>
                <a:spcPts val="0"/>
              </a:spcBef>
            </a:pPr>
            <a:r>
              <a:rPr lang="en-IN" sz="1800" b="0" dirty="0"/>
              <a:t>       =n</a:t>
            </a:r>
            <a:r>
              <a:rPr lang="en-IN" sz="1800" b="0" baseline="30000" dirty="0"/>
              <a:t>2</a:t>
            </a:r>
            <a:r>
              <a:rPr lang="en-IN" sz="1800" b="0" dirty="0"/>
              <a:t>/2+n/2</a:t>
            </a:r>
          </a:p>
          <a:p>
            <a:pPr algn="just">
              <a:spcBef>
                <a:spcPts val="0"/>
              </a:spcBef>
            </a:pPr>
            <a:r>
              <a:rPr lang="en-IN" sz="1800" b="0" dirty="0"/>
              <a:t>T(n)</a:t>
            </a:r>
            <a:r>
              <a:rPr lang="el-GR" sz="1800" b="0" dirty="0"/>
              <a:t>ϵ</a:t>
            </a:r>
            <a:r>
              <a:rPr lang="en-IN" sz="1800" b="0" dirty="0"/>
              <a:t>O(n</a:t>
            </a:r>
            <a:r>
              <a:rPr lang="en-IN" sz="1800" b="0" baseline="30000" dirty="0"/>
              <a:t>2</a:t>
            </a:r>
            <a:r>
              <a:rPr lang="en-IN" sz="1800" b="0" dirty="0"/>
              <a:t>)  (Ignore smaller and constant values )</a:t>
            </a:r>
          </a:p>
        </p:txBody>
      </p:sp>
    </p:spTree>
    <p:extLst>
      <p:ext uri="{BB962C8B-B14F-4D97-AF65-F5344CB8AC3E}">
        <p14:creationId xmlns:p14="http://schemas.microsoft.com/office/powerpoint/2010/main" val="427879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1) T(n)=T(n-1)+n with Initial condition T(0)=0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Arial" charset="0"/>
              <a:ea typeface="+mn-ea"/>
              <a:cs typeface="+mn-cs"/>
            </a:endParaRPr>
          </a:p>
          <a:p>
            <a:endParaRPr lang="en-US" sz="18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Forward Substitution: Example</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34</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B29EDF44-8EC8-74F3-E75F-09199D06A328}"/>
              </a:ext>
            </a:extLst>
          </p:cNvPr>
          <p:cNvSpPr txBox="1">
            <a:spLocks/>
          </p:cNvSpPr>
          <p:nvPr/>
        </p:nvSpPr>
        <p:spPr bwMode="auto">
          <a:xfrm>
            <a:off x="1440543" y="1894117"/>
            <a:ext cx="4343400" cy="4317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T(n)=T(n-1)+n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If n=1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T(1)=T(1-1)+1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=T(0)+1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=0+1=1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If n=2</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T(2)=T(2-1)+2</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=T(1)+2</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=1+2=3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If n=3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T(3)=T(3-1)+3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=T(2)+3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=3+3=6</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B2072D57-8977-EDAB-8891-2D4C085F6BF3}"/>
              </a:ext>
            </a:extLst>
          </p:cNvPr>
          <p:cNvSpPr txBox="1">
            <a:spLocks/>
          </p:cNvSpPr>
          <p:nvPr/>
        </p:nvSpPr>
        <p:spPr bwMode="auto">
          <a:xfrm>
            <a:off x="5377543" y="1892979"/>
            <a:ext cx="4800600" cy="420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If n=4</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T(4)=T(4-1)+4</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=T(3)+4</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=6+4=10</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Based on above substitution, the general pattern is</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1, 3, 6, 10,……</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By observing above generated pattern we can derive a formula</a:t>
            </a:r>
          </a:p>
          <a:p>
            <a:pPr marL="0" marR="0" lvl="0" indent="0" algn="just" defTabSz="914400" rtl="0" eaLnBrk="0" fontAlgn="base" latinLnBrk="0" hangingPunct="0">
              <a:lnSpc>
                <a:spcPct val="100000"/>
              </a:lnSpc>
              <a:spcBef>
                <a:spcPts val="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T(n)=n(n+1)/2</a:t>
            </a:r>
          </a:p>
          <a:p>
            <a:pPr marL="0" marR="0" lvl="0" indent="0" algn="just" defTabSz="914400" rtl="0" eaLnBrk="0" fontAlgn="base" latinLnBrk="0" hangingPunct="0">
              <a:lnSpc>
                <a:spcPct val="100000"/>
              </a:lnSpc>
              <a:spcBef>
                <a:spcPts val="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=n</a:t>
            </a:r>
            <a:r>
              <a:rPr kumimoji="0" lang="en-IN" sz="1800" b="0" i="0" u="none" strike="noStrike" kern="1200" cap="none" spc="0" normalizeH="0" baseline="30000" noProof="0" dirty="0">
                <a:ln>
                  <a:noFill/>
                </a:ln>
                <a:solidFill>
                  <a:sysClr val="windowText" lastClr="000000"/>
                </a:solidFill>
                <a:effectLst/>
                <a:uLnTx/>
                <a:uFillTx/>
                <a:latin typeface="Arial" panose="020B0604020202020204" pitchFamily="34" charset="0"/>
                <a:cs typeface="Arial" panose="020B0604020202020204" pitchFamily="34" charset="0"/>
              </a:rPr>
              <a:t>2</a:t>
            </a: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/2+n/2</a:t>
            </a:r>
          </a:p>
          <a:p>
            <a:pPr marL="0" marR="0" lvl="0" indent="0" algn="just" defTabSz="914400" rtl="0" eaLnBrk="0" fontAlgn="base" latinLnBrk="0" hangingPunct="0">
              <a:lnSpc>
                <a:spcPct val="100000"/>
              </a:lnSpc>
              <a:spcBef>
                <a:spcPts val="0"/>
              </a:spcBef>
              <a:spcAft>
                <a:spcPct val="0"/>
              </a:spcAft>
              <a:buClrTx/>
              <a:buSzTx/>
              <a:buFont typeface="Arial" charset="0"/>
              <a:buNone/>
              <a:tabLst/>
              <a:defRPr/>
            </a:pP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T(n)ϵO(n</a:t>
            </a:r>
            <a:r>
              <a:rPr kumimoji="0" lang="en-IN" sz="1800" b="0" i="0" u="none" strike="noStrike" kern="1200" cap="none" spc="0" normalizeH="0" baseline="30000" noProof="0" dirty="0">
                <a:ln>
                  <a:noFill/>
                </a:ln>
                <a:solidFill>
                  <a:sysClr val="windowText" lastClr="000000"/>
                </a:solidFill>
                <a:effectLst/>
                <a:uLnTx/>
                <a:uFillTx/>
                <a:latin typeface="Arial" panose="020B0604020202020204" pitchFamily="34" charset="0"/>
                <a:cs typeface="Arial" panose="020B0604020202020204" pitchFamily="34" charset="0"/>
              </a:rPr>
              <a:t>2</a:t>
            </a:r>
            <a:r>
              <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(Ignore smaller constant values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en-IN" sz="18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35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1" i="0" u="none" strike="noStrike" kern="1200" cap="none" spc="0" normalizeH="0" baseline="0" noProof="0" dirty="0">
                <a:ln>
                  <a:noFill/>
                </a:ln>
                <a:solidFill>
                  <a:prstClr val="black"/>
                </a:solidFill>
                <a:effectLst/>
                <a:uLnTx/>
                <a:uFillTx/>
              </a:rPr>
              <a:t>General Plan for Analysing Efficiency of Recursive Algorithms</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rPr>
              <a:t>Decide the input size based on parameter n</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rPr>
              <a:t>Identify algorithm’s basic operation</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rPr>
              <a:t>Check how many times the basic operation is executed. Then find whether the execution of basic operation depends upon the input size n. If the basic operation depends upon worst case, average case and best case then that has to be analysed separately.</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rPr>
              <a:t>Set up the recurrence relation with some initial condition and expressing the basic operation.</a:t>
            </a:r>
          </a:p>
          <a:p>
            <a:pPr marL="971550" marR="0" lvl="1" indent="-514350" algn="just" defTabSz="914400" rtl="0" eaLnBrk="0" fontAlgn="base" latinLnBrk="0" hangingPunct="0">
              <a:lnSpc>
                <a:spcPct val="150000"/>
              </a:lnSpc>
              <a:spcBef>
                <a:spcPct val="20000"/>
              </a:spcBef>
              <a:spcAft>
                <a:spcPct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rPr>
              <a:t>Solve the recurrence or at least determine the order of growth. While solving the recurrence we will use the forward and backward substitution method. And then correctness of formula can be proved with the help of mathematical induction method.  </a:t>
            </a:r>
          </a:p>
          <a:p>
            <a:pPr>
              <a:lnSpc>
                <a:spcPct val="150000"/>
              </a:lnSpc>
            </a:pPr>
            <a:endParaRPr lang="en-US" sz="18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Solving Recurrence Algorithms</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35</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3898750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To find the factorial of the given number</a:t>
            </a:r>
          </a:p>
          <a:p>
            <a:pPr marL="285750" indent="-285750">
              <a:buFont typeface="Arial" panose="020B0604020202020204" pitchFamily="34" charset="0"/>
              <a:buChar char="•"/>
            </a:pPr>
            <a:endParaRPr lang="en-US" sz="18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Solving Recurrence Algorithms: Example</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36</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C2494083-C112-823C-8BFA-63F715D49670}"/>
              </a:ext>
            </a:extLst>
          </p:cNvPr>
          <p:cNvSpPr txBox="1">
            <a:spLocks/>
          </p:cNvSpPr>
          <p:nvPr/>
        </p:nvSpPr>
        <p:spPr bwMode="auto">
          <a:xfrm>
            <a:off x="6172200" y="1645447"/>
            <a:ext cx="44958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IN" sz="1800" b="1" dirty="0">
                <a:latin typeface="Arial" panose="020B0604020202020204" pitchFamily="34" charset="0"/>
                <a:cs typeface="Arial" panose="020B0604020202020204" pitchFamily="34" charset="0"/>
              </a:rPr>
              <a:t>Basic Operation: </a:t>
            </a:r>
            <a:r>
              <a:rPr lang="en-IN" sz="1800" dirty="0">
                <a:latin typeface="Arial" panose="020B0604020202020204" pitchFamily="34" charset="0"/>
                <a:cs typeface="Arial" panose="020B0604020202020204" pitchFamily="34" charset="0"/>
              </a:rPr>
              <a:t>Multiplication</a:t>
            </a:r>
          </a:p>
          <a:p>
            <a:pPr marL="0" indent="0" algn="just">
              <a:lnSpc>
                <a:spcPct val="150000"/>
              </a:lnSpc>
              <a:buNone/>
            </a:pPr>
            <a:r>
              <a:rPr lang="en-IN" sz="1800" b="1" dirty="0">
                <a:latin typeface="Arial" panose="020B0604020202020204" pitchFamily="34" charset="0"/>
                <a:cs typeface="Arial" panose="020B0604020202020204" pitchFamily="34" charset="0"/>
              </a:rPr>
              <a:t>Recurrence Relation</a:t>
            </a:r>
          </a:p>
          <a:p>
            <a:pPr marL="0" indent="0" algn="just">
              <a:lnSpc>
                <a:spcPct val="150000"/>
              </a:lnSpc>
              <a:buNone/>
            </a:pPr>
            <a:r>
              <a:rPr lang="en-IN" sz="1800" dirty="0">
                <a:latin typeface="Arial" panose="020B0604020202020204" pitchFamily="34" charset="0"/>
                <a:cs typeface="Arial" panose="020B0604020202020204" pitchFamily="34" charset="0"/>
              </a:rPr>
              <a:t>Let T(n) is the total amount of time taken to execute algorithm</a:t>
            </a:r>
          </a:p>
          <a:p>
            <a:pPr marL="0" indent="0" algn="just">
              <a:lnSpc>
                <a:spcPct val="150000"/>
              </a:lnSpc>
              <a:buNone/>
            </a:pPr>
            <a:r>
              <a:rPr lang="en-IN" sz="1800" dirty="0">
                <a:latin typeface="Arial" panose="020B0604020202020204" pitchFamily="34" charset="0"/>
                <a:cs typeface="Arial" panose="020B0604020202020204" pitchFamily="34" charset="0"/>
              </a:rPr>
              <a:t>T(n)=T(n-1) + 1</a:t>
            </a:r>
          </a:p>
        </p:txBody>
      </p:sp>
      <p:sp>
        <p:nvSpPr>
          <p:cNvPr id="8" name="TextBox 7">
            <a:extLst>
              <a:ext uri="{FF2B5EF4-FFF2-40B4-BE49-F238E27FC236}">
                <a16:creationId xmlns:a16="http://schemas.microsoft.com/office/drawing/2014/main" id="{B258E8D3-0C7D-A60C-D3B2-05A911A4083A}"/>
              </a:ext>
            </a:extLst>
          </p:cNvPr>
          <p:cNvSpPr txBox="1"/>
          <p:nvPr/>
        </p:nvSpPr>
        <p:spPr>
          <a:xfrm>
            <a:off x="6561160" y="4617245"/>
            <a:ext cx="2278040" cy="2118529"/>
          </a:xfrm>
          <a:prstGeom prst="rect">
            <a:avLst/>
          </a:prstGeom>
          <a:noFill/>
        </p:spPr>
        <p:txBody>
          <a:bodyPr wrap="square" rtlCol="0">
            <a:spAutoFit/>
          </a:bodyPr>
          <a:lstStyle/>
          <a:p>
            <a:pPr>
              <a:lnSpc>
                <a:spcPct val="150000"/>
              </a:lnSpc>
            </a:pPr>
            <a:r>
              <a:rPr lang="en-IN" b="1" dirty="0">
                <a:latin typeface="Arial" panose="020B0604020202020204" pitchFamily="34" charset="0"/>
                <a:cs typeface="Arial" panose="020B0604020202020204" pitchFamily="34" charset="0"/>
              </a:rPr>
              <a:t>These multiplications are required to compute factorial(n-1)</a:t>
            </a:r>
          </a:p>
        </p:txBody>
      </p:sp>
      <p:sp>
        <p:nvSpPr>
          <p:cNvPr id="9" name="TextBox 8">
            <a:extLst>
              <a:ext uri="{FF2B5EF4-FFF2-40B4-BE49-F238E27FC236}">
                <a16:creationId xmlns:a16="http://schemas.microsoft.com/office/drawing/2014/main" id="{EF1EFEB0-91D4-6D6D-190F-C23B84743E79}"/>
              </a:ext>
            </a:extLst>
          </p:cNvPr>
          <p:cNvSpPr txBox="1"/>
          <p:nvPr/>
        </p:nvSpPr>
        <p:spPr>
          <a:xfrm>
            <a:off x="9144000" y="3855245"/>
            <a:ext cx="1600200" cy="1287532"/>
          </a:xfrm>
          <a:prstGeom prst="rect">
            <a:avLst/>
          </a:prstGeom>
          <a:noFill/>
        </p:spPr>
        <p:txBody>
          <a:bodyPr wrap="square" rtlCol="0">
            <a:spAutoFit/>
          </a:bodyPr>
          <a:lstStyle/>
          <a:p>
            <a:pPr algn="just">
              <a:lnSpc>
                <a:spcPct val="150000"/>
              </a:lnSpc>
            </a:pPr>
            <a:r>
              <a:rPr lang="en-IN" b="1" dirty="0">
                <a:latin typeface="Arial" panose="020B0604020202020204" pitchFamily="34" charset="0"/>
                <a:cs typeface="Arial" panose="020B0604020202020204" pitchFamily="34" charset="0"/>
              </a:rPr>
              <a:t>To multiply factorial(n-1) by n</a:t>
            </a:r>
          </a:p>
        </p:txBody>
      </p:sp>
      <p:cxnSp>
        <p:nvCxnSpPr>
          <p:cNvPr id="10" name="Straight Arrow Connector 9">
            <a:extLst>
              <a:ext uri="{FF2B5EF4-FFF2-40B4-BE49-F238E27FC236}">
                <a16:creationId xmlns:a16="http://schemas.microsoft.com/office/drawing/2014/main" id="{4F3CCD6C-B01F-29FF-27B1-8B14F3C6443E}"/>
              </a:ext>
            </a:extLst>
          </p:cNvPr>
          <p:cNvCxnSpPr/>
          <p:nvPr/>
        </p:nvCxnSpPr>
        <p:spPr>
          <a:xfrm>
            <a:off x="7141535" y="3855245"/>
            <a:ext cx="0" cy="8763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628A99-681A-2080-259C-43497B2D5103}"/>
              </a:ext>
            </a:extLst>
          </p:cNvPr>
          <p:cNvCxnSpPr>
            <a:cxnSpLocks/>
          </p:cNvCxnSpPr>
          <p:nvPr/>
        </p:nvCxnSpPr>
        <p:spPr>
          <a:xfrm>
            <a:off x="7946571" y="3755571"/>
            <a:ext cx="1197429" cy="4806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848192B2-EB4F-42D3-F64C-E058A486799C}"/>
              </a:ext>
            </a:extLst>
          </p:cNvPr>
          <p:cNvSpPr txBox="1">
            <a:spLocks/>
          </p:cNvSpPr>
          <p:nvPr/>
        </p:nvSpPr>
        <p:spPr bwMode="auto">
          <a:xfrm>
            <a:off x="1676400" y="2026445"/>
            <a:ext cx="4419600" cy="3505200"/>
          </a:xfrm>
          <a:prstGeom prst="rect">
            <a:avLst/>
          </a:prstGeom>
          <a:solidFill>
            <a:schemeClr val="accent3">
              <a:lumMod val="20000"/>
              <a:lumOff val="80000"/>
            </a:schemeClr>
          </a:solidFill>
          <a:ln w="9525">
            <a:solidFill>
              <a:schemeClr val="bg2">
                <a:lumMod val="10000"/>
              </a:schemeClr>
            </a:solid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50000"/>
              </a:lnSpc>
              <a:spcBef>
                <a:spcPct val="20000"/>
              </a:spcBef>
              <a:defRPr/>
            </a:pPr>
            <a:r>
              <a:rPr lang="en-US" b="1" dirty="0">
                <a:solidFill>
                  <a:srgbClr val="C00000"/>
                </a:solidFill>
                <a:latin typeface="Arial" panose="020B0604020202020204" pitchFamily="34" charset="0"/>
                <a:cs typeface="Arial" panose="020B0604020202020204" pitchFamily="34" charset="0"/>
              </a:rPr>
              <a:t>Algorithm</a:t>
            </a:r>
            <a:r>
              <a:rPr lang="en-US" dirty="0">
                <a:latin typeface="Arial" panose="020B0604020202020204" pitchFamily="34" charset="0"/>
                <a:cs typeface="Arial" panose="020B0604020202020204" pitchFamily="34" charset="0"/>
              </a:rPr>
              <a:t> factorial(n) </a:t>
            </a:r>
          </a:p>
          <a:p>
            <a:pPr eaLnBrk="0" hangingPunct="0">
              <a:lnSpc>
                <a:spcPct val="150000"/>
              </a:lnSpc>
              <a:spcBef>
                <a:spcPct val="20000"/>
              </a:spcBef>
              <a:defRPr/>
            </a:pPr>
            <a:r>
              <a:rPr lang="en-US" dirty="0">
                <a:solidFill>
                  <a:srgbClr val="C00000"/>
                </a:solidFill>
                <a:latin typeface="Arial" panose="020B0604020202020204" pitchFamily="34" charset="0"/>
                <a:cs typeface="Arial" panose="020B0604020202020204" pitchFamily="34" charset="0"/>
              </a:rPr>
              <a:t>Input</a:t>
            </a:r>
            <a:r>
              <a:rPr lang="en-US" dirty="0">
                <a:latin typeface="Arial" panose="020B0604020202020204" pitchFamily="34" charset="0"/>
                <a:cs typeface="Arial" panose="020B0604020202020204" pitchFamily="34" charset="0"/>
              </a:rPr>
              <a:t>: Any positive real number.</a:t>
            </a:r>
          </a:p>
          <a:p>
            <a:pPr eaLnBrk="0" hangingPunct="0">
              <a:lnSpc>
                <a:spcPct val="150000"/>
              </a:lnSpc>
              <a:spcBef>
                <a:spcPct val="20000"/>
              </a:spcBef>
              <a:defRPr/>
            </a:pPr>
            <a:r>
              <a:rPr lang="en-US" dirty="0">
                <a:solidFill>
                  <a:srgbClr val="C00000"/>
                </a:solidFill>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 The factorial of the given number</a:t>
            </a:r>
          </a:p>
          <a:p>
            <a:pPr eaLnBrk="0" hangingPunct="0">
              <a:lnSpc>
                <a:spcPct val="150000"/>
              </a:lnSpc>
              <a:spcBef>
                <a:spcPct val="20000"/>
              </a:spcBef>
              <a:defRPr/>
            </a:pPr>
            <a:r>
              <a:rPr lang="en-US" dirty="0">
                <a:solidFill>
                  <a:srgbClr val="C00000"/>
                </a:solidFill>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n==0 </a:t>
            </a:r>
            <a:r>
              <a:rPr lang="en-US" dirty="0">
                <a:solidFill>
                  <a:srgbClr val="C00000"/>
                </a:solidFill>
                <a:latin typeface="Arial" panose="020B0604020202020204" pitchFamily="34" charset="0"/>
                <a:cs typeface="Arial" panose="020B0604020202020204" pitchFamily="34" charset="0"/>
              </a:rPr>
              <a:t>then</a:t>
            </a:r>
          </a:p>
          <a:p>
            <a:pPr eaLnBrk="0" hangingPunct="0">
              <a:lnSpc>
                <a:spcPct val="150000"/>
              </a:lnSpc>
              <a:spcBef>
                <a:spcPct val="20000"/>
              </a:spcBef>
              <a:defRPr/>
            </a:pP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return 1;</a:t>
            </a:r>
          </a:p>
          <a:p>
            <a:pPr eaLnBrk="0" hangingPunct="0">
              <a:lnSpc>
                <a:spcPct val="150000"/>
              </a:lnSpc>
              <a:spcBef>
                <a:spcPct val="20000"/>
              </a:spcBef>
              <a:defRPr/>
            </a:pPr>
            <a:r>
              <a:rPr lang="en-US" dirty="0">
                <a:latin typeface="Arial" panose="020B0604020202020204" pitchFamily="34" charset="0"/>
                <a:cs typeface="Arial" panose="020B0604020202020204" pitchFamily="34" charset="0"/>
              </a:rPr>
              <a:t>else</a:t>
            </a:r>
          </a:p>
          <a:p>
            <a:pPr eaLnBrk="0" hangingPunct="0">
              <a:lnSpc>
                <a:spcPct val="150000"/>
              </a:lnSpc>
              <a:spcBef>
                <a:spcPct val="20000"/>
              </a:spcBef>
              <a:defRPr/>
            </a:pP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(n*factorial(n-1));</a:t>
            </a:r>
          </a:p>
        </p:txBody>
      </p:sp>
    </p:spTree>
    <p:extLst>
      <p:ext uri="{BB962C8B-B14F-4D97-AF65-F5344CB8AC3E}">
        <p14:creationId xmlns:p14="http://schemas.microsoft.com/office/powerpoint/2010/main" val="368832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IN" sz="1800" b="1" i="0" u="none" strike="noStrike" kern="1200" cap="none" spc="0" normalizeH="0" baseline="0" noProof="0" dirty="0">
                <a:ln>
                  <a:noFill/>
                </a:ln>
                <a:solidFill>
                  <a:prstClr val="black"/>
                </a:solidFill>
                <a:effectLst/>
                <a:uLnTx/>
                <a:uFillTx/>
              </a:rPr>
              <a:t>To find the factorial of the given number</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lang="en-IN" sz="1800" dirty="0">
              <a:solidFill>
                <a:prstClr val="black"/>
              </a:solidFill>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T(n)=T(n-1)+1     n&gt;0</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=1                  n=0 (Initial Condition)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Solve above recurrence relation using backward substitution method</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 =T(n-1)+1    ---(1)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T(n-1)=T(n-1-1)+1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=T(n-2)+1 ---(2)</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Put (2) in (1)</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T(n)=T(n-2)+2------(3)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T(n-2)=T(n-3)+2---(4)</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Put (4) in (3)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T(n)=T(n-3)+3</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IN" sz="1800" b="0" i="0" u="none" strike="noStrike" kern="1200" cap="none" spc="0" normalizeH="0" baseline="0" noProof="0" dirty="0">
                <a:ln>
                  <a:noFill/>
                </a:ln>
                <a:solidFill>
                  <a:prstClr val="black"/>
                </a:solidFill>
                <a:effectLst/>
                <a:uLnTx/>
                <a:uFillTx/>
              </a:rPr>
              <a:t> </a:t>
            </a:r>
          </a:p>
          <a:p>
            <a:endParaRPr lang="en-US" sz="18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Solving Recurrence Algorithms: Example</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37</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B3B3AD1F-2F28-73B6-CAFB-7A8EDFAE34C4}"/>
              </a:ext>
            </a:extLst>
          </p:cNvPr>
          <p:cNvSpPr txBox="1"/>
          <p:nvPr/>
        </p:nvSpPr>
        <p:spPr>
          <a:xfrm>
            <a:off x="5846136" y="3248249"/>
            <a:ext cx="4419600" cy="2696123"/>
          </a:xfrm>
          <a:prstGeom prst="rect">
            <a:avLst/>
          </a:prstGeom>
          <a:noFill/>
        </p:spPr>
        <p:txBody>
          <a:bodyPr wrap="square" rtlCol="0">
            <a:spAutoFit/>
          </a:bodyPr>
          <a:lstStyle/>
          <a:p>
            <a:pPr algn="just" eaLnBrk="0" fontAlgn="base" hangingPunct="0">
              <a:spcBef>
                <a:spcPct val="20000"/>
              </a:spcBef>
              <a:spcAft>
                <a:spcPct val="0"/>
              </a:spcAft>
            </a:pPr>
            <a:r>
              <a:rPr lang="en-IN" b="1" dirty="0">
                <a:solidFill>
                  <a:prstClr val="black"/>
                </a:solidFill>
                <a:latin typeface="Arial" panose="020B0604020202020204" pitchFamily="34" charset="0"/>
                <a:cs typeface="Arial" panose="020B0604020202020204" pitchFamily="34" charset="0"/>
              </a:rPr>
              <a:t>In General</a:t>
            </a:r>
          </a:p>
          <a:p>
            <a:pPr algn="just" eaLnBrk="0" fontAlgn="base" hangingPunct="0">
              <a:spcBef>
                <a:spcPct val="20000"/>
              </a:spcBef>
              <a:spcAft>
                <a:spcPct val="0"/>
              </a:spcAft>
            </a:pPr>
            <a:r>
              <a:rPr lang="en-IN" dirty="0">
                <a:solidFill>
                  <a:prstClr val="black"/>
                </a:solidFill>
                <a:latin typeface="Arial" panose="020B0604020202020204" pitchFamily="34" charset="0"/>
                <a:cs typeface="Arial" panose="020B0604020202020204" pitchFamily="34" charset="0"/>
              </a:rPr>
              <a:t>T(n)=T(n-k)+k</a:t>
            </a:r>
          </a:p>
          <a:p>
            <a:pPr algn="just" eaLnBrk="0" fontAlgn="base" hangingPunct="0">
              <a:spcBef>
                <a:spcPct val="20000"/>
              </a:spcBef>
              <a:spcAft>
                <a:spcPct val="0"/>
              </a:spcAft>
            </a:pPr>
            <a:r>
              <a:rPr lang="en-IN" b="1" dirty="0">
                <a:solidFill>
                  <a:prstClr val="black"/>
                </a:solidFill>
                <a:latin typeface="Arial" panose="020B0604020202020204" pitchFamily="34" charset="0"/>
                <a:cs typeface="Arial" panose="020B0604020202020204" pitchFamily="34" charset="0"/>
              </a:rPr>
              <a:t>If k=n</a:t>
            </a:r>
          </a:p>
          <a:p>
            <a:pPr algn="just" eaLnBrk="0" fontAlgn="base" hangingPunct="0">
              <a:spcBef>
                <a:spcPct val="20000"/>
              </a:spcBef>
              <a:spcAft>
                <a:spcPct val="0"/>
              </a:spcAft>
            </a:pPr>
            <a:r>
              <a:rPr lang="en-IN" dirty="0">
                <a:solidFill>
                  <a:prstClr val="black"/>
                </a:solidFill>
                <a:latin typeface="Arial" panose="020B0604020202020204" pitchFamily="34" charset="0"/>
                <a:cs typeface="Arial" panose="020B0604020202020204" pitchFamily="34" charset="0"/>
              </a:rPr>
              <a:t>T(n)=T(n-n)+n</a:t>
            </a:r>
          </a:p>
          <a:p>
            <a:pPr algn="just" eaLnBrk="0" fontAlgn="base" hangingPunct="0">
              <a:spcBef>
                <a:spcPct val="20000"/>
              </a:spcBef>
              <a:spcAft>
                <a:spcPct val="0"/>
              </a:spcAft>
            </a:pPr>
            <a:r>
              <a:rPr lang="en-IN" dirty="0">
                <a:solidFill>
                  <a:prstClr val="black"/>
                </a:solidFill>
                <a:latin typeface="Arial" panose="020B0604020202020204" pitchFamily="34" charset="0"/>
                <a:cs typeface="Arial" panose="020B0604020202020204" pitchFamily="34" charset="0"/>
              </a:rPr>
              <a:t>      =T(0)+n</a:t>
            </a:r>
          </a:p>
          <a:p>
            <a:pPr algn="just" eaLnBrk="0" fontAlgn="base" hangingPunct="0">
              <a:spcBef>
                <a:spcPct val="20000"/>
              </a:spcBef>
              <a:spcAft>
                <a:spcPct val="0"/>
              </a:spcAft>
            </a:pPr>
            <a:r>
              <a:rPr lang="en-IN" dirty="0">
                <a:solidFill>
                  <a:prstClr val="black"/>
                </a:solidFill>
                <a:latin typeface="Arial" panose="020B0604020202020204" pitchFamily="34" charset="0"/>
                <a:cs typeface="Arial" panose="020B0604020202020204" pitchFamily="34" charset="0"/>
              </a:rPr>
              <a:t>      =1+n</a:t>
            </a:r>
          </a:p>
          <a:p>
            <a:pPr algn="just" eaLnBrk="0" fontAlgn="base" hangingPunct="0">
              <a:spcBef>
                <a:spcPct val="20000"/>
              </a:spcBef>
              <a:spcAft>
                <a:spcPct val="0"/>
              </a:spcAft>
            </a:pPr>
            <a:r>
              <a:rPr lang="en-IN" dirty="0">
                <a:solidFill>
                  <a:prstClr val="black"/>
                </a:solidFill>
                <a:latin typeface="Arial" panose="020B0604020202020204" pitchFamily="34" charset="0"/>
                <a:cs typeface="Arial" panose="020B0604020202020204" pitchFamily="34" charset="0"/>
              </a:rPr>
              <a:t>T(n)ϵO(n) (Ignore constant value)</a:t>
            </a:r>
          </a:p>
          <a:p>
            <a:pPr algn="just" eaLnBrk="0" fontAlgn="base" hangingPunct="0">
              <a:spcBef>
                <a:spcPct val="20000"/>
              </a:spcBef>
              <a:spcAft>
                <a:spcPct val="0"/>
              </a:spcAft>
            </a:pPr>
            <a:endParaRPr lang="en-IN"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86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Practice:</a:t>
            </a:r>
          </a:p>
          <a:p>
            <a:endParaRPr lang="en-US" sz="11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Solving Recurrence Algorithms: Example</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38</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DA09366A-9F21-1E22-7CE6-7C799AFBF0B0}"/>
              </a:ext>
            </a:extLst>
          </p:cNvPr>
          <p:cNvSpPr txBox="1">
            <a:spLocks/>
          </p:cNvSpPr>
          <p:nvPr/>
        </p:nvSpPr>
        <p:spPr>
          <a:xfrm>
            <a:off x="1662223" y="1993635"/>
            <a:ext cx="3276600" cy="444976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t>Algorithm 1</a:t>
            </a:r>
          </a:p>
          <a:p>
            <a:pPr algn="just"/>
            <a:r>
              <a:rPr lang="en-IN" sz="1800" b="0" dirty="0"/>
              <a:t>void test(int n)</a:t>
            </a:r>
          </a:p>
          <a:p>
            <a:pPr algn="just"/>
            <a:r>
              <a:rPr lang="en-IN" sz="1800" b="0" dirty="0"/>
              <a:t>{</a:t>
            </a:r>
          </a:p>
          <a:p>
            <a:pPr algn="just"/>
            <a:r>
              <a:rPr lang="en-IN" sz="1800" b="0" dirty="0"/>
              <a:t>    if(n&gt;0)</a:t>
            </a:r>
          </a:p>
          <a:p>
            <a:pPr algn="just"/>
            <a:r>
              <a:rPr lang="en-IN" sz="1800" b="0" dirty="0"/>
              <a:t>    {</a:t>
            </a:r>
          </a:p>
          <a:p>
            <a:pPr algn="just"/>
            <a:r>
              <a:rPr lang="en-IN" sz="1800" b="0" dirty="0"/>
              <a:t>        </a:t>
            </a:r>
            <a:r>
              <a:rPr lang="en-IN" sz="1800" b="0" dirty="0" err="1"/>
              <a:t>printf</a:t>
            </a:r>
            <a:r>
              <a:rPr lang="en-IN" sz="1800" b="0" dirty="0"/>
              <a:t>(“%</a:t>
            </a:r>
            <a:r>
              <a:rPr lang="en-IN" sz="1800" b="0" dirty="0" err="1"/>
              <a:t>d”,n</a:t>
            </a:r>
            <a:r>
              <a:rPr lang="en-IN" sz="1800" b="0" dirty="0"/>
              <a:t>);</a:t>
            </a:r>
          </a:p>
          <a:p>
            <a:pPr algn="just"/>
            <a:r>
              <a:rPr lang="en-IN" sz="1800" b="0" dirty="0"/>
              <a:t>        test(n-1);</a:t>
            </a:r>
          </a:p>
          <a:p>
            <a:pPr algn="just"/>
            <a:r>
              <a:rPr lang="en-IN" sz="1800" b="0" dirty="0"/>
              <a:t>    }</a:t>
            </a:r>
          </a:p>
          <a:p>
            <a:pPr algn="just"/>
            <a:r>
              <a:rPr lang="en-IN" sz="1800" b="0" dirty="0"/>
              <a:t>}</a:t>
            </a:r>
          </a:p>
          <a:p>
            <a:pPr algn="just"/>
            <a:r>
              <a:rPr lang="en-IN" sz="1800" dirty="0"/>
              <a:t>Recurrence Relation: </a:t>
            </a:r>
          </a:p>
          <a:p>
            <a:pPr algn="just"/>
            <a:r>
              <a:rPr lang="en-IN" sz="1800" b="0" dirty="0"/>
              <a:t>T(n)=T(n−1)+O(1)</a:t>
            </a:r>
          </a:p>
        </p:txBody>
      </p:sp>
      <p:sp>
        <p:nvSpPr>
          <p:cNvPr id="8" name="TextBox 7">
            <a:extLst>
              <a:ext uri="{FF2B5EF4-FFF2-40B4-BE49-F238E27FC236}">
                <a16:creationId xmlns:a16="http://schemas.microsoft.com/office/drawing/2014/main" id="{CAAC4282-99CE-E224-9B8B-CE1FEB3C5CEE}"/>
              </a:ext>
            </a:extLst>
          </p:cNvPr>
          <p:cNvSpPr txBox="1"/>
          <p:nvPr/>
        </p:nvSpPr>
        <p:spPr>
          <a:xfrm>
            <a:off x="5167423" y="2585338"/>
            <a:ext cx="4625788" cy="923330"/>
          </a:xfrm>
          <a:prstGeom prst="rect">
            <a:avLst/>
          </a:prstGeom>
          <a:noFill/>
          <a:ln w="28575">
            <a:solidFill>
              <a:srgbClr val="FF0000"/>
            </a:solidFill>
          </a:ln>
        </p:spPr>
        <p:txBody>
          <a:bodyPr wrap="square">
            <a:spAutoFit/>
          </a:bodyPr>
          <a:lstStyle/>
          <a:p>
            <a:pPr algn="just"/>
            <a:r>
              <a:rPr lang="en-IN" b="1" dirty="0">
                <a:latin typeface="Arial" panose="020B0604020202020204" pitchFamily="34" charset="0"/>
                <a:cs typeface="Arial" panose="020B0604020202020204" pitchFamily="34" charset="0"/>
              </a:rPr>
              <a:t>Recurrence Relation</a:t>
            </a:r>
          </a:p>
          <a:p>
            <a:pPr marL="0" indent="0" algn="just">
              <a:buNone/>
            </a:pPr>
            <a:r>
              <a:rPr lang="en-IN" dirty="0">
                <a:latin typeface="Arial" panose="020B0604020202020204" pitchFamily="34" charset="0"/>
                <a:cs typeface="Arial" panose="020B0604020202020204" pitchFamily="34" charset="0"/>
              </a:rPr>
              <a:t>T(n)=T(n-1)+1     n&gt;0</a:t>
            </a:r>
          </a:p>
          <a:p>
            <a:pPr marL="0" indent="0" algn="just">
              <a:buNone/>
            </a:pPr>
            <a:r>
              <a:rPr lang="en-IN" dirty="0">
                <a:latin typeface="Arial" panose="020B0604020202020204" pitchFamily="34" charset="0"/>
                <a:cs typeface="Arial" panose="020B0604020202020204" pitchFamily="34" charset="0"/>
              </a:rPr>
              <a:t>       =1                 n=0 (Initial Condition) </a:t>
            </a:r>
          </a:p>
        </p:txBody>
      </p:sp>
    </p:spTree>
    <p:extLst>
      <p:ext uri="{BB962C8B-B14F-4D97-AF65-F5344CB8AC3E}">
        <p14:creationId xmlns:p14="http://schemas.microsoft.com/office/powerpoint/2010/main" val="2220006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118D0-C723-4376-A5FF-612F34E527E4}"/>
              </a:ext>
            </a:extLst>
          </p:cNvPr>
          <p:cNvSpPr>
            <a:spLocks noGrp="1"/>
          </p:cNvSpPr>
          <p:nvPr>
            <p:ph type="body" sz="quarter" idx="12"/>
          </p:nvPr>
        </p:nvSpPr>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Arial" charset="0"/>
                <a:ea typeface="+mn-ea"/>
                <a:cs typeface="+mn-cs"/>
              </a:rPr>
              <a:t>Practice:</a:t>
            </a:r>
          </a:p>
          <a:p>
            <a:endParaRPr lang="en-US" sz="1800" dirty="0"/>
          </a:p>
        </p:txBody>
      </p:sp>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Solving Recurrence Algorithms: Example</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39</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sp>
        <p:nvSpPr>
          <p:cNvPr id="7" name="Content Placeholder 2">
            <a:extLst>
              <a:ext uri="{FF2B5EF4-FFF2-40B4-BE49-F238E27FC236}">
                <a16:creationId xmlns:a16="http://schemas.microsoft.com/office/drawing/2014/main" id="{D6409C4D-954A-1373-C07A-BC16224A2EB1}"/>
              </a:ext>
            </a:extLst>
          </p:cNvPr>
          <p:cNvSpPr txBox="1">
            <a:spLocks/>
          </p:cNvSpPr>
          <p:nvPr/>
        </p:nvSpPr>
        <p:spPr bwMode="auto">
          <a:xfrm>
            <a:off x="1474381" y="1995420"/>
            <a:ext cx="3048000" cy="38223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charset="0"/>
              <a:buNone/>
            </a:pPr>
            <a:r>
              <a:rPr lang="en-IN" sz="1800" b="1" dirty="0">
                <a:solidFill>
                  <a:prstClr val="black"/>
                </a:solidFill>
                <a:latin typeface="Arial" panose="020B0604020202020204" pitchFamily="34" charset="0"/>
                <a:cs typeface="Arial" panose="020B0604020202020204" pitchFamily="34" charset="0"/>
              </a:rPr>
              <a:t>Algorithm </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void test(</a:t>
            </a:r>
            <a:r>
              <a:rPr lang="en-IN" sz="1800" dirty="0" err="1">
                <a:solidFill>
                  <a:prstClr val="black"/>
                </a:solidFill>
                <a:latin typeface="Arial" panose="020B0604020202020204" pitchFamily="34" charset="0"/>
                <a:cs typeface="Arial" panose="020B0604020202020204" pitchFamily="34" charset="0"/>
              </a:rPr>
              <a:t>int</a:t>
            </a:r>
            <a:r>
              <a:rPr lang="en-IN" sz="1800" dirty="0">
                <a:solidFill>
                  <a:prstClr val="black"/>
                </a:solidFill>
                <a:latin typeface="Arial" panose="020B0604020202020204" pitchFamily="34" charset="0"/>
                <a:cs typeface="Arial" panose="020B0604020202020204" pitchFamily="34" charset="0"/>
              </a:rPr>
              <a:t> n)</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if(n&gt;0)</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for(i=0;i&lt;</a:t>
            </a:r>
            <a:r>
              <a:rPr lang="en-IN" sz="1800" dirty="0" err="1">
                <a:solidFill>
                  <a:prstClr val="black"/>
                </a:solidFill>
                <a:latin typeface="Arial" panose="020B0604020202020204" pitchFamily="34" charset="0"/>
                <a:cs typeface="Arial" panose="020B0604020202020204" pitchFamily="34" charset="0"/>
              </a:rPr>
              <a:t>n;i</a:t>
            </a:r>
            <a:r>
              <a:rPr lang="en-IN" sz="1800" dirty="0">
                <a:solidFill>
                  <a:prstClr val="black"/>
                </a:solidFill>
                <a:latin typeface="Arial" panose="020B0604020202020204" pitchFamily="34" charset="0"/>
                <a:cs typeface="Arial" panose="020B0604020202020204" pitchFamily="34" charset="0"/>
              </a:rPr>
              <a:t>++)</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a:t>
            </a:r>
            <a:r>
              <a:rPr lang="en-IN" sz="1800" dirty="0" err="1">
                <a:solidFill>
                  <a:prstClr val="black"/>
                </a:solidFill>
                <a:latin typeface="Arial" panose="020B0604020202020204" pitchFamily="34" charset="0"/>
                <a:cs typeface="Arial" panose="020B0604020202020204" pitchFamily="34" charset="0"/>
              </a:rPr>
              <a:t>printf</a:t>
            </a:r>
            <a:r>
              <a:rPr lang="en-IN" sz="1800" dirty="0">
                <a:solidFill>
                  <a:prstClr val="black"/>
                </a:solidFill>
                <a:latin typeface="Arial" panose="020B0604020202020204" pitchFamily="34" charset="0"/>
                <a:cs typeface="Arial" panose="020B0604020202020204" pitchFamily="34" charset="0"/>
              </a:rPr>
              <a:t>(“%</a:t>
            </a:r>
            <a:r>
              <a:rPr lang="en-IN" sz="1800" dirty="0" err="1">
                <a:solidFill>
                  <a:prstClr val="black"/>
                </a:solidFill>
                <a:latin typeface="Arial" panose="020B0604020202020204" pitchFamily="34" charset="0"/>
                <a:cs typeface="Arial" panose="020B0604020202020204" pitchFamily="34" charset="0"/>
              </a:rPr>
              <a:t>d”,n</a:t>
            </a:r>
            <a:r>
              <a:rPr lang="en-IN" sz="1800" dirty="0">
                <a:solidFill>
                  <a:prstClr val="black"/>
                </a:solidFill>
                <a:latin typeface="Arial" panose="020B0604020202020204" pitchFamily="34" charset="0"/>
                <a:cs typeface="Arial" panose="020B0604020202020204" pitchFamily="34" charset="0"/>
              </a:rPr>
              <a:t>);</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        test(n-1);</a:t>
            </a:r>
          </a:p>
          <a:p>
            <a:pPr marL="0" indent="0" algn="just">
              <a:buFont typeface="Arial" charset="0"/>
              <a:buNone/>
            </a:pPr>
            <a:r>
              <a:rPr lang="en-IN" sz="1800" dirty="0">
                <a:solidFill>
                  <a:prstClr val="black"/>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45EEB67-3EE6-760F-8B86-A751CFF78DA5}"/>
              </a:ext>
            </a:extLst>
          </p:cNvPr>
          <p:cNvSpPr txBox="1"/>
          <p:nvPr/>
        </p:nvSpPr>
        <p:spPr>
          <a:xfrm>
            <a:off x="4711237" y="2874417"/>
            <a:ext cx="4625788" cy="923330"/>
          </a:xfrm>
          <a:prstGeom prst="rect">
            <a:avLst/>
          </a:prstGeom>
          <a:noFill/>
          <a:ln w="28575">
            <a:solidFill>
              <a:srgbClr val="FF0000"/>
            </a:solidFill>
          </a:ln>
        </p:spPr>
        <p:txBody>
          <a:bodyPr wrap="square">
            <a:spAutoFit/>
          </a:bodyPr>
          <a:lstStyle/>
          <a:p>
            <a:pPr algn="just" fontAlgn="base">
              <a:spcBef>
                <a:spcPct val="0"/>
              </a:spcBef>
              <a:spcAft>
                <a:spcPct val="0"/>
              </a:spcAft>
            </a:pPr>
            <a:r>
              <a:rPr lang="en-IN" b="1" dirty="0">
                <a:solidFill>
                  <a:prstClr val="black"/>
                </a:solidFill>
                <a:latin typeface="Arial" panose="020B0604020202020204" pitchFamily="34" charset="0"/>
                <a:cs typeface="Arial" panose="020B0604020202020204" pitchFamily="34" charset="0"/>
              </a:rPr>
              <a:t>Recurrence Relation</a:t>
            </a:r>
          </a:p>
          <a:p>
            <a:pPr algn="just" fontAlgn="base">
              <a:spcBef>
                <a:spcPct val="0"/>
              </a:spcBef>
              <a:spcAft>
                <a:spcPct val="0"/>
              </a:spcAft>
            </a:pPr>
            <a:r>
              <a:rPr lang="en-IN" dirty="0">
                <a:solidFill>
                  <a:prstClr val="black"/>
                </a:solidFill>
                <a:latin typeface="Arial" panose="020B0604020202020204" pitchFamily="34" charset="0"/>
                <a:cs typeface="Arial" panose="020B0604020202020204" pitchFamily="34" charset="0"/>
              </a:rPr>
              <a:t>T(n)=T(n-1)+n     n&gt;0</a:t>
            </a:r>
          </a:p>
          <a:p>
            <a:pPr algn="just" fontAlgn="base">
              <a:spcBef>
                <a:spcPct val="0"/>
              </a:spcBef>
              <a:spcAft>
                <a:spcPct val="0"/>
              </a:spcAft>
            </a:pPr>
            <a:r>
              <a:rPr lang="en-IN" dirty="0">
                <a:solidFill>
                  <a:prstClr val="black"/>
                </a:solidFill>
                <a:latin typeface="Arial" panose="020B0604020202020204" pitchFamily="34" charset="0"/>
                <a:cs typeface="Arial" panose="020B0604020202020204" pitchFamily="34" charset="0"/>
              </a:rPr>
              <a:t>       =1                 n=0 (Initial Condition) </a:t>
            </a:r>
          </a:p>
        </p:txBody>
      </p:sp>
    </p:spTree>
    <p:extLst>
      <p:ext uri="{BB962C8B-B14F-4D97-AF65-F5344CB8AC3E}">
        <p14:creationId xmlns:p14="http://schemas.microsoft.com/office/powerpoint/2010/main" val="18596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A72B8-019B-C12E-C173-A9EA5918B33D}"/>
              </a:ext>
            </a:extLst>
          </p:cNvPr>
          <p:cNvSpPr>
            <a:spLocks noGrp="1"/>
          </p:cNvSpPr>
          <p:nvPr>
            <p:ph type="body" sz="quarter" idx="10"/>
          </p:nvPr>
        </p:nvSpPr>
        <p:spPr/>
        <p:txBody>
          <a:bodyPr/>
          <a:lstStyle/>
          <a:p>
            <a:r>
              <a:rPr lang="en-US" dirty="0"/>
              <a:t>AGENDA</a:t>
            </a:r>
          </a:p>
        </p:txBody>
      </p:sp>
      <p:sp>
        <p:nvSpPr>
          <p:cNvPr id="3" name="Slide Number Placeholder 2">
            <a:extLst>
              <a:ext uri="{FF2B5EF4-FFF2-40B4-BE49-F238E27FC236}">
                <a16:creationId xmlns:a16="http://schemas.microsoft.com/office/drawing/2014/main" id="{E5A7BEE4-ED88-D6A7-164F-7D163A9B62C1}"/>
              </a:ext>
            </a:extLst>
          </p:cNvPr>
          <p:cNvSpPr>
            <a:spLocks noGrp="1"/>
          </p:cNvSpPr>
          <p:nvPr>
            <p:ph type="sldNum" sz="quarter" idx="13"/>
          </p:nvPr>
        </p:nvSpPr>
        <p:spPr/>
        <p:txBody>
          <a:bodyPr/>
          <a:lstStyle/>
          <a:p>
            <a:fld id="{64EFF315-FA4E-4084-ACCF-A94C350B883E}" type="slidenum">
              <a:rPr lang="en-US" smtClean="0"/>
              <a:pPr/>
              <a:t>4</a:t>
            </a:fld>
            <a:endParaRPr lang="en-US"/>
          </a:p>
        </p:txBody>
      </p:sp>
      <p:sp>
        <p:nvSpPr>
          <p:cNvPr id="4" name="Footer Placeholder 3">
            <a:extLst>
              <a:ext uri="{FF2B5EF4-FFF2-40B4-BE49-F238E27FC236}">
                <a16:creationId xmlns:a16="http://schemas.microsoft.com/office/drawing/2014/main" id="{0A26FBE9-80FD-B960-2B7C-9B709C014BDE}"/>
              </a:ext>
            </a:extLst>
          </p:cNvPr>
          <p:cNvSpPr>
            <a:spLocks noGrp="1"/>
          </p:cNvSpPr>
          <p:nvPr>
            <p:ph type="ftr" sz="quarter" idx="3"/>
          </p:nvPr>
        </p:nvSpPr>
        <p:spPr/>
        <p:txBody>
          <a:bodyPr/>
          <a:lstStyle/>
          <a:p>
            <a:r>
              <a:rPr lang="en-US" dirty="0"/>
              <a:t>Basics of Analysis of Algorithm  |  © SmartCliff  |  Internal  |  Version 1.0  </a:t>
            </a:r>
          </a:p>
        </p:txBody>
      </p:sp>
      <p:sp>
        <p:nvSpPr>
          <p:cNvPr id="5" name="Text Placeholder 4">
            <a:extLst>
              <a:ext uri="{FF2B5EF4-FFF2-40B4-BE49-F238E27FC236}">
                <a16:creationId xmlns:a16="http://schemas.microsoft.com/office/drawing/2014/main" id="{620F6AE5-481C-5BAC-6441-9E7B0346E51B}"/>
              </a:ext>
            </a:extLst>
          </p:cNvPr>
          <p:cNvSpPr>
            <a:spLocks noGrp="1"/>
          </p:cNvSpPr>
          <p:nvPr>
            <p:ph type="body" sz="quarter" idx="14"/>
          </p:nvPr>
        </p:nvSpPr>
        <p:spPr/>
        <p:txBody>
          <a:bodyPr/>
          <a:lstStyle/>
          <a:p>
            <a:pPr>
              <a:lnSpc>
                <a:spcPct val="200000"/>
              </a:lnSpc>
            </a:pPr>
            <a:r>
              <a:rPr lang="en-US" dirty="0">
                <a:solidFill>
                  <a:schemeClr val="tx1"/>
                </a:solidFill>
              </a:rPr>
              <a:t>Introduction to Analysis of Algorithm</a:t>
            </a:r>
          </a:p>
          <a:p>
            <a:pPr>
              <a:lnSpc>
                <a:spcPct val="200000"/>
              </a:lnSpc>
            </a:pPr>
            <a:r>
              <a:rPr lang="en-US" dirty="0">
                <a:solidFill>
                  <a:schemeClr val="tx1"/>
                </a:solidFill>
              </a:rPr>
              <a:t>Time Complexity</a:t>
            </a:r>
          </a:p>
          <a:p>
            <a:pPr>
              <a:lnSpc>
                <a:spcPct val="200000"/>
              </a:lnSpc>
            </a:pPr>
            <a:r>
              <a:rPr lang="en-US" dirty="0">
                <a:solidFill>
                  <a:schemeClr val="tx1"/>
                </a:solidFill>
              </a:rPr>
              <a:t>Space Complexity</a:t>
            </a:r>
          </a:p>
        </p:txBody>
      </p:sp>
    </p:spTree>
    <p:extLst>
      <p:ext uri="{BB962C8B-B14F-4D97-AF65-F5344CB8AC3E}">
        <p14:creationId xmlns:p14="http://schemas.microsoft.com/office/powerpoint/2010/main" val="899771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Basic Efficiency Classes</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40</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Content Placeholder 4">
            <a:extLst>
              <a:ext uri="{FF2B5EF4-FFF2-40B4-BE49-F238E27FC236}">
                <a16:creationId xmlns:a16="http://schemas.microsoft.com/office/drawing/2014/main" id="{74214D91-5D20-E682-B52F-CFD01404EA53}"/>
              </a:ext>
            </a:extLst>
          </p:cNvPr>
          <p:cNvGraphicFramePr>
            <a:graphicFrameLocks/>
          </p:cNvGraphicFramePr>
          <p:nvPr>
            <p:extLst>
              <p:ext uri="{D42A27DB-BD31-4B8C-83A1-F6EECF244321}">
                <p14:modId xmlns:p14="http://schemas.microsoft.com/office/powerpoint/2010/main" val="25411527"/>
              </p:ext>
            </p:extLst>
          </p:nvPr>
        </p:nvGraphicFramePr>
        <p:xfrm>
          <a:off x="982661" y="1449389"/>
          <a:ext cx="10925804" cy="4206240"/>
        </p:xfrm>
        <a:graphic>
          <a:graphicData uri="http://schemas.openxmlformats.org/drawingml/2006/table">
            <a:tbl>
              <a:tblPr firstRow="1" bandRow="1">
                <a:tableStyleId>{5C22544A-7EE6-4342-B048-85BDC9FD1C3A}</a:tableStyleId>
              </a:tblPr>
              <a:tblGrid>
                <a:gridCol w="1517954">
                  <a:extLst>
                    <a:ext uri="{9D8B030D-6E8A-4147-A177-3AD203B41FA5}">
                      <a16:colId xmlns:a16="http://schemas.microsoft.com/office/drawing/2014/main" val="20000"/>
                    </a:ext>
                  </a:extLst>
                </a:gridCol>
                <a:gridCol w="2108269">
                  <a:extLst>
                    <a:ext uri="{9D8B030D-6E8A-4147-A177-3AD203B41FA5}">
                      <a16:colId xmlns:a16="http://schemas.microsoft.com/office/drawing/2014/main" val="20001"/>
                    </a:ext>
                  </a:extLst>
                </a:gridCol>
                <a:gridCol w="7299581">
                  <a:extLst>
                    <a:ext uri="{9D8B030D-6E8A-4147-A177-3AD203B41FA5}">
                      <a16:colId xmlns:a16="http://schemas.microsoft.com/office/drawing/2014/main" val="20002"/>
                    </a:ext>
                  </a:extLst>
                </a:gridCol>
              </a:tblGrid>
              <a:tr h="533400">
                <a:tc>
                  <a:txBody>
                    <a:bodyPr/>
                    <a:lstStyle/>
                    <a:p>
                      <a:pPr algn="ctr"/>
                      <a:r>
                        <a:rPr lang="en-IN" sz="1800" dirty="0">
                          <a:latin typeface="Arial" panose="020B0604020202020204" pitchFamily="34" charset="0"/>
                          <a:cs typeface="Arial" panose="020B0604020202020204" pitchFamily="34" charset="0"/>
                        </a:rPr>
                        <a:t>Name of efficiency class</a:t>
                      </a:r>
                    </a:p>
                  </a:txBody>
                  <a:tcPr/>
                </a:tc>
                <a:tc>
                  <a:txBody>
                    <a:bodyPr/>
                    <a:lstStyle/>
                    <a:p>
                      <a:pPr algn="ctr"/>
                      <a:r>
                        <a:rPr lang="en-IN" sz="1800" dirty="0">
                          <a:latin typeface="Arial" panose="020B0604020202020204" pitchFamily="34" charset="0"/>
                          <a:cs typeface="Arial" panose="020B0604020202020204" pitchFamily="34" charset="0"/>
                        </a:rPr>
                        <a:t>Order of Growth</a:t>
                      </a:r>
                    </a:p>
                  </a:txBody>
                  <a:tcPr/>
                </a:tc>
                <a:tc>
                  <a:txBody>
                    <a:bodyPr/>
                    <a:lstStyle/>
                    <a:p>
                      <a:pPr algn="ctr"/>
                      <a:r>
                        <a:rPr lang="en-IN" sz="18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370840">
                <a:tc>
                  <a:txBody>
                    <a:bodyPr/>
                    <a:lstStyle/>
                    <a:p>
                      <a:r>
                        <a:rPr lang="en-IN" sz="1800" b="1" dirty="0">
                          <a:latin typeface="Arial" panose="020B0604020202020204" pitchFamily="34" charset="0"/>
                          <a:cs typeface="Arial" panose="020B0604020202020204" pitchFamily="34" charset="0"/>
                        </a:rPr>
                        <a:t>Constant</a:t>
                      </a: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O(1)</a:t>
                      </a:r>
                      <a:endParaRPr lang="en-IN" sz="1800" dirty="0">
                        <a:latin typeface="Arial" panose="020B0604020202020204" pitchFamily="34" charset="0"/>
                        <a:cs typeface="Arial" panose="020B0604020202020204" pitchFamily="34" charset="0"/>
                      </a:endParaRPr>
                    </a:p>
                  </a:txBody>
                  <a:tcPr/>
                </a:tc>
                <a:tc>
                  <a:txBody>
                    <a:bodyPr/>
                    <a:lstStyle/>
                    <a:p>
                      <a:r>
                        <a:rPr lang="en-IN" sz="1800" dirty="0">
                          <a:latin typeface="Arial" panose="020B0604020202020204" pitchFamily="34" charset="0"/>
                          <a:cs typeface="Arial" panose="020B0604020202020204" pitchFamily="34" charset="0"/>
                        </a:rPr>
                        <a:t>The constant amount of time.</a:t>
                      </a:r>
                      <a:r>
                        <a:rPr lang="en-IN" sz="1800" baseline="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Example: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 Odd or Even number</a:t>
                      </a:r>
                      <a:br>
                        <a:rPr lang="en-IN" sz="1800" b="0" dirty="0">
                          <a:latin typeface="Arial" panose="020B0604020202020204" pitchFamily="34" charset="0"/>
                          <a:cs typeface="Arial" panose="020B0604020202020204" pitchFamily="34" charset="0"/>
                        </a:rPr>
                      </a:br>
                      <a:r>
                        <a:rPr lang="en-IN" sz="1800" b="0" dirty="0">
                          <a:latin typeface="Arial" panose="020B0604020202020204" pitchFamily="34" charset="0"/>
                          <a:cs typeface="Arial" panose="020B0604020202020204" pitchFamily="34" charset="0"/>
                        </a:rPr>
                        <a:t># Look-up table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Accessing Elements in Arrays</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463040">
                <a:tc>
                  <a:txBody>
                    <a:bodyPr/>
                    <a:lstStyle/>
                    <a:p>
                      <a:r>
                        <a:rPr lang="en-IN" sz="1800" b="1" dirty="0">
                          <a:latin typeface="Arial" panose="020B0604020202020204" pitchFamily="34" charset="0"/>
                          <a:cs typeface="Arial" panose="020B0604020202020204" pitchFamily="34" charset="0"/>
                        </a:rPr>
                        <a:t>Logarithmic</a:t>
                      </a: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O(log n)</a:t>
                      </a:r>
                      <a:endParaRPr lang="en-IN" sz="1800" dirty="0">
                        <a:latin typeface="Arial" panose="020B0604020202020204" pitchFamily="34" charset="0"/>
                        <a:cs typeface="Arial" panose="020B0604020202020204" pitchFamily="34" charset="0"/>
                      </a:endParaRPr>
                    </a:p>
                  </a:txBody>
                  <a:tcPr/>
                </a:tc>
                <a:tc>
                  <a:txBody>
                    <a:bodyPr/>
                    <a:lstStyle/>
                    <a:p>
                      <a:pPr algn="just"/>
                      <a:r>
                        <a:rPr lang="en-IN" sz="1800" dirty="0">
                          <a:latin typeface="Arial" panose="020B0604020202020204" pitchFamily="34" charset="0"/>
                          <a:cs typeface="Arial" panose="020B0604020202020204" pitchFamily="34" charset="0"/>
                        </a:rPr>
                        <a:t>The algorithm does not consider all its input rather the problem is divided into smaller parts on each iteration.</a:t>
                      </a:r>
                      <a:r>
                        <a:rPr lang="en-IN" sz="1800" baseline="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a:t>
                      </a:r>
                      <a:r>
                        <a:rPr lang="en-IN" sz="1800" baseline="0"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Finding element on sorted array with binary search</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 Finding the Nth Fibonacci Number</a:t>
                      </a:r>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IN" sz="1800" b="1" i="0" kern="1200" dirty="0">
                          <a:solidFill>
                            <a:schemeClr val="dk1"/>
                          </a:solidFill>
                          <a:latin typeface="Arial" panose="020B0604020202020204" pitchFamily="34" charset="0"/>
                          <a:ea typeface="+mn-ea"/>
                          <a:cs typeface="Arial" panose="020B0604020202020204" pitchFamily="34" charset="0"/>
                        </a:rPr>
                        <a:t>Linearithmic</a:t>
                      </a:r>
                      <a:endParaRPr lang="en-IN" sz="1800" b="1" dirty="0">
                        <a:latin typeface="Arial" panose="020B0604020202020204" pitchFamily="34" charset="0"/>
                        <a:cs typeface="Arial" panose="020B0604020202020204" pitchFamily="34" charset="0"/>
                      </a:endParaRP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O(n log n)</a:t>
                      </a:r>
                      <a:endParaRPr lang="en-IN" sz="1800" dirty="0">
                        <a:latin typeface="Arial" panose="020B0604020202020204" pitchFamily="34" charset="0"/>
                        <a:cs typeface="Arial" panose="020B0604020202020204" pitchFamily="34" charset="0"/>
                      </a:endParaRPr>
                    </a:p>
                  </a:txBody>
                  <a:tcPr/>
                </a:tc>
                <a:tc>
                  <a:txBody>
                    <a:bodyPr/>
                    <a:lstStyle/>
                    <a:p>
                      <a:pPr algn="just"/>
                      <a:r>
                        <a:rPr lang="en-IN" sz="1800" dirty="0">
                          <a:latin typeface="Arial" panose="020B0604020202020204" pitchFamily="34" charset="0"/>
                          <a:cs typeface="Arial" panose="020B0604020202020204" pitchFamily="34" charset="0"/>
                        </a:rPr>
                        <a:t>Some instance of input is considered for the list of size n.</a:t>
                      </a:r>
                      <a:r>
                        <a:rPr lang="en-IN" sz="1800" baseline="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 Sorting elements in array with merge sort, Quick sort, Heap sort.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7114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Basic Efficiency Classes</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41</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Content Placeholder 4">
            <a:extLst>
              <a:ext uri="{FF2B5EF4-FFF2-40B4-BE49-F238E27FC236}">
                <a16:creationId xmlns:a16="http://schemas.microsoft.com/office/drawing/2014/main" id="{633326C1-E5EE-61FF-6339-B524A974C3A6}"/>
              </a:ext>
            </a:extLst>
          </p:cNvPr>
          <p:cNvGraphicFramePr>
            <a:graphicFrameLocks/>
          </p:cNvGraphicFramePr>
          <p:nvPr>
            <p:extLst>
              <p:ext uri="{D42A27DB-BD31-4B8C-83A1-F6EECF244321}">
                <p14:modId xmlns:p14="http://schemas.microsoft.com/office/powerpoint/2010/main" val="3950493669"/>
              </p:ext>
            </p:extLst>
          </p:nvPr>
        </p:nvGraphicFramePr>
        <p:xfrm>
          <a:off x="989012" y="1449389"/>
          <a:ext cx="10930086" cy="4008120"/>
        </p:xfrm>
        <a:graphic>
          <a:graphicData uri="http://schemas.openxmlformats.org/drawingml/2006/table">
            <a:tbl>
              <a:tblPr firstRow="1" bandRow="1">
                <a:tableStyleId>{5C22544A-7EE6-4342-B048-85BDC9FD1C3A}</a:tableStyleId>
              </a:tblPr>
              <a:tblGrid>
                <a:gridCol w="1517954">
                  <a:extLst>
                    <a:ext uri="{9D8B030D-6E8A-4147-A177-3AD203B41FA5}">
                      <a16:colId xmlns:a16="http://schemas.microsoft.com/office/drawing/2014/main" val="20000"/>
                    </a:ext>
                  </a:extLst>
                </a:gridCol>
                <a:gridCol w="1803146">
                  <a:extLst>
                    <a:ext uri="{9D8B030D-6E8A-4147-A177-3AD203B41FA5}">
                      <a16:colId xmlns:a16="http://schemas.microsoft.com/office/drawing/2014/main" val="20001"/>
                    </a:ext>
                  </a:extLst>
                </a:gridCol>
                <a:gridCol w="7608986">
                  <a:extLst>
                    <a:ext uri="{9D8B030D-6E8A-4147-A177-3AD203B41FA5}">
                      <a16:colId xmlns:a16="http://schemas.microsoft.com/office/drawing/2014/main" val="20002"/>
                    </a:ext>
                  </a:extLst>
                </a:gridCol>
              </a:tblGrid>
              <a:tr h="990600">
                <a:tc>
                  <a:txBody>
                    <a:bodyPr/>
                    <a:lstStyle/>
                    <a:p>
                      <a:pPr algn="ctr"/>
                      <a:r>
                        <a:rPr lang="en-IN" dirty="0">
                          <a:latin typeface="Arial" panose="020B0604020202020204" pitchFamily="34" charset="0"/>
                          <a:cs typeface="Arial" panose="020B0604020202020204" pitchFamily="34" charset="0"/>
                        </a:rPr>
                        <a:t>Name of efficiency class</a:t>
                      </a:r>
                    </a:p>
                  </a:txBody>
                  <a:tcPr/>
                </a:tc>
                <a:tc>
                  <a:txBody>
                    <a:bodyPr/>
                    <a:lstStyle/>
                    <a:p>
                      <a:pPr algn="ctr"/>
                      <a:r>
                        <a:rPr lang="en-IN" dirty="0">
                          <a:latin typeface="Arial" panose="020B0604020202020204" pitchFamily="34" charset="0"/>
                          <a:cs typeface="Arial" panose="020B0604020202020204" pitchFamily="34" charset="0"/>
                        </a:rPr>
                        <a:t>Order of Growth</a:t>
                      </a:r>
                    </a:p>
                  </a:txBody>
                  <a:tcPr/>
                </a:tc>
                <a:tc>
                  <a:txBody>
                    <a:bodyPr/>
                    <a:lstStyle/>
                    <a:p>
                      <a:pPr algn="ctr"/>
                      <a:r>
                        <a:rPr lang="en-I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370840">
                <a:tc>
                  <a:txBody>
                    <a:bodyPr/>
                    <a:lstStyle/>
                    <a:p>
                      <a:r>
                        <a:rPr lang="en-IN" b="1" dirty="0">
                          <a:latin typeface="Arial" panose="020B0604020202020204" pitchFamily="34" charset="0"/>
                          <a:cs typeface="Arial" panose="020B0604020202020204" pitchFamily="34" charset="0"/>
                        </a:rPr>
                        <a:t>Linear</a:t>
                      </a: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O(n)</a:t>
                      </a:r>
                      <a:endParaRPr lang="en-IN" dirty="0">
                        <a:latin typeface="Arial" panose="020B0604020202020204" pitchFamily="34" charset="0"/>
                        <a:cs typeface="Arial" panose="020B0604020202020204" pitchFamily="34" charset="0"/>
                      </a:endParaRPr>
                    </a:p>
                  </a:txBody>
                  <a:tcPr/>
                </a:tc>
                <a:tc>
                  <a:txBody>
                    <a:bodyPr/>
                    <a:lstStyle/>
                    <a:p>
                      <a:pPr algn="just"/>
                      <a:r>
                        <a:rPr lang="en-IN" dirty="0">
                          <a:latin typeface="Arial" panose="020B0604020202020204" pitchFamily="34" charset="0"/>
                          <a:cs typeface="Arial" panose="020B0604020202020204" pitchFamily="34" charset="0"/>
                        </a:rPr>
                        <a:t>Depends on the input size</a:t>
                      </a:r>
                      <a:r>
                        <a:rPr lang="en-IN" baseline="0" dirty="0">
                          <a:latin typeface="Arial" panose="020B0604020202020204" pitchFamily="34" charset="0"/>
                          <a:cs typeface="Arial" panose="020B0604020202020204" pitchFamily="34" charset="0"/>
                        </a:rPr>
                        <a:t> is n. </a:t>
                      </a:r>
                      <a:r>
                        <a:rPr lang="en-IN" b="1" baseline="0" dirty="0">
                          <a:latin typeface="Arial" panose="020B0604020202020204" pitchFamily="34" charset="0"/>
                          <a:cs typeface="Arial" panose="020B0604020202020204" pitchFamily="34" charset="0"/>
                        </a:rPr>
                        <a:t>Example: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a:t>
                      </a:r>
                      <a:r>
                        <a:rPr lang="en-IN" baseline="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Find max element in unsorted array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Duplicate elements in array with Hash Map</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Finding Maximum </a:t>
                      </a:r>
                      <a:r>
                        <a:rPr lang="en-US" dirty="0" err="1">
                          <a:latin typeface="Arial" panose="020B0604020202020204" pitchFamily="34" charset="0"/>
                          <a:cs typeface="Arial" panose="020B0604020202020204" pitchFamily="34" charset="0"/>
                        </a:rPr>
                        <a:t>Subarray</a:t>
                      </a:r>
                      <a:r>
                        <a:rPr lang="en-US" dirty="0">
                          <a:latin typeface="Arial" panose="020B0604020202020204" pitchFamily="34" charset="0"/>
                          <a:cs typeface="Arial" panose="020B0604020202020204" pitchFamily="34" charset="0"/>
                        </a:rPr>
                        <a:t> Sum using </a:t>
                      </a:r>
                      <a:r>
                        <a:rPr lang="en-US" dirty="0" err="1">
                          <a:latin typeface="Arial" panose="020B0604020202020204" pitchFamily="34" charset="0"/>
                          <a:cs typeface="Arial" panose="020B0604020202020204" pitchFamily="34" charset="0"/>
                        </a:rPr>
                        <a:t>Kadane’s</a:t>
                      </a:r>
                      <a:r>
                        <a:rPr lang="en-US" dirty="0">
                          <a:latin typeface="Arial" panose="020B0604020202020204" pitchFamily="34" charset="0"/>
                          <a:cs typeface="Arial" panose="020B0604020202020204" pitchFamily="34" charset="0"/>
                        </a:rPr>
                        <a:t> algorithm</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r>
                        <a:rPr lang="en-IN" b="1" dirty="0">
                          <a:latin typeface="Arial" panose="020B0604020202020204" pitchFamily="34" charset="0"/>
                          <a:cs typeface="Arial" panose="020B0604020202020204" pitchFamily="34" charset="0"/>
                        </a:rPr>
                        <a:t>Quadratic</a:t>
                      </a: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O(n</a:t>
                      </a:r>
                      <a:r>
                        <a:rPr lang="en-IN" sz="1800" b="0" i="1" kern="1200" baseline="30000" dirty="0">
                          <a:solidFill>
                            <a:schemeClr val="dk1"/>
                          </a:solidFill>
                          <a:latin typeface="Arial" panose="020B0604020202020204" pitchFamily="34" charset="0"/>
                          <a:ea typeface="+mn-ea"/>
                          <a:cs typeface="Arial" panose="020B0604020202020204" pitchFamily="34" charset="0"/>
                        </a:rPr>
                        <a:t>2</a:t>
                      </a:r>
                      <a:r>
                        <a:rPr lang="en-IN" sz="1800" b="0" i="1" kern="1200" dirty="0">
                          <a:solidFill>
                            <a:schemeClr val="dk1"/>
                          </a:solidFill>
                          <a:latin typeface="Arial" panose="020B0604020202020204" pitchFamily="34" charset="0"/>
                          <a:ea typeface="+mn-ea"/>
                          <a:cs typeface="Arial" panose="020B0604020202020204" pitchFamily="34" charset="0"/>
                        </a:rPr>
                        <a:t>)</a:t>
                      </a:r>
                      <a:endParaRPr lang="en-IN" baseline="30000" dirty="0">
                        <a:latin typeface="Arial" panose="020B0604020202020204" pitchFamily="34" charset="0"/>
                        <a:cs typeface="Arial" panose="020B0604020202020204" pitchFamily="34" charset="0"/>
                      </a:endParaRPr>
                    </a:p>
                  </a:txBody>
                  <a:tcPr/>
                </a:tc>
                <a:tc>
                  <a:txBody>
                    <a:bodyPr/>
                    <a:lstStyle/>
                    <a:p>
                      <a:pPr algn="just"/>
                      <a:r>
                        <a:rPr lang="en-IN" dirty="0">
                          <a:latin typeface="Arial" panose="020B0604020202020204" pitchFamily="34" charset="0"/>
                          <a:cs typeface="Arial" panose="020B0604020202020204" pitchFamily="34" charset="0"/>
                        </a:rPr>
                        <a:t>The algorithm has two nested loops. </a:t>
                      </a:r>
                      <a:r>
                        <a:rPr lang="en-IN" b="1"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Duplicate elements in array </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Sort array with bubble sort, Selection</a:t>
                      </a:r>
                      <a:r>
                        <a:rPr lang="en-IN" baseline="0" dirty="0">
                          <a:latin typeface="Arial" panose="020B0604020202020204" pitchFamily="34" charset="0"/>
                          <a:cs typeface="Arial" panose="020B0604020202020204" pitchFamily="34" charset="0"/>
                        </a:rPr>
                        <a:t> sort, Insertion sort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IN" b="1" dirty="0">
                          <a:latin typeface="Arial" panose="020B0604020202020204" pitchFamily="34" charset="0"/>
                          <a:cs typeface="Arial" panose="020B0604020202020204" pitchFamily="34" charset="0"/>
                        </a:rPr>
                        <a:t>Cubic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1" kern="1200" dirty="0">
                          <a:solidFill>
                            <a:schemeClr val="dk1"/>
                          </a:solidFill>
                          <a:latin typeface="Arial" panose="020B0604020202020204" pitchFamily="34" charset="0"/>
                          <a:ea typeface="+mn-ea"/>
                          <a:cs typeface="Arial" panose="020B0604020202020204" pitchFamily="34" charset="0"/>
                        </a:rPr>
                        <a:t>O(n</a:t>
                      </a:r>
                      <a:r>
                        <a:rPr lang="en-IN" sz="1800" b="0" i="1" kern="1200" baseline="30000" dirty="0">
                          <a:solidFill>
                            <a:schemeClr val="dk1"/>
                          </a:solidFill>
                          <a:latin typeface="Arial" panose="020B0604020202020204" pitchFamily="34" charset="0"/>
                          <a:ea typeface="+mn-ea"/>
                          <a:cs typeface="Arial" panose="020B0604020202020204" pitchFamily="34" charset="0"/>
                        </a:rPr>
                        <a:t>3</a:t>
                      </a:r>
                      <a:r>
                        <a:rPr lang="en-IN" sz="1800" b="0" i="1" kern="1200" dirty="0">
                          <a:solidFill>
                            <a:schemeClr val="dk1"/>
                          </a:solidFill>
                          <a:latin typeface="Arial" panose="020B0604020202020204" pitchFamily="34" charset="0"/>
                          <a:ea typeface="+mn-ea"/>
                          <a:cs typeface="Arial" panose="020B0604020202020204" pitchFamily="34" charset="0"/>
                        </a:rPr>
                        <a:t>)</a:t>
                      </a:r>
                      <a:endParaRPr lang="en-IN" baseline="30000" dirty="0">
                        <a:latin typeface="Arial" panose="020B0604020202020204" pitchFamily="34" charset="0"/>
                        <a:cs typeface="Arial" panose="020B060402020202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The algorithm has three</a:t>
                      </a:r>
                      <a:r>
                        <a:rPr lang="en-IN" baseline="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nested loops. </a:t>
                      </a:r>
                      <a:r>
                        <a:rPr lang="en-IN" b="1"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3 variables equation solver</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Matrix Multiplication.</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28458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C91D4F-6270-29AF-79DC-9F9929C3F30C}"/>
              </a:ext>
            </a:extLst>
          </p:cNvPr>
          <p:cNvSpPr>
            <a:spLocks noGrp="1"/>
          </p:cNvSpPr>
          <p:nvPr>
            <p:ph type="body" sz="quarter" idx="14"/>
          </p:nvPr>
        </p:nvSpPr>
        <p:spPr/>
        <p:txBody>
          <a:bodyPr/>
          <a:lstStyle/>
          <a:p>
            <a:r>
              <a:rPr lang="en-US" dirty="0"/>
              <a:t>Time Complexity</a:t>
            </a:r>
          </a:p>
        </p:txBody>
      </p:sp>
      <p:sp>
        <p:nvSpPr>
          <p:cNvPr id="4" name="Title 3">
            <a:extLst>
              <a:ext uri="{FF2B5EF4-FFF2-40B4-BE49-F238E27FC236}">
                <a16:creationId xmlns:a16="http://schemas.microsoft.com/office/drawing/2014/main" id="{1F7828BC-978D-435C-0F47-F043C50240B1}"/>
              </a:ext>
            </a:extLst>
          </p:cNvPr>
          <p:cNvSpPr>
            <a:spLocks noGrp="1"/>
          </p:cNvSpPr>
          <p:nvPr>
            <p:ph type="title"/>
          </p:nvPr>
        </p:nvSpPr>
        <p:spPr/>
        <p:txBody>
          <a:bodyPr/>
          <a:lstStyle/>
          <a:p>
            <a:r>
              <a:rPr lang="en-US" dirty="0"/>
              <a:t>Basic Efficiency Classes</a:t>
            </a:r>
          </a:p>
        </p:txBody>
      </p:sp>
      <p:sp>
        <p:nvSpPr>
          <p:cNvPr id="5" name="Slide Number Placeholder 4">
            <a:extLst>
              <a:ext uri="{FF2B5EF4-FFF2-40B4-BE49-F238E27FC236}">
                <a16:creationId xmlns:a16="http://schemas.microsoft.com/office/drawing/2014/main" id="{4BB45821-78F4-66CD-1570-A319B0202432}"/>
              </a:ext>
            </a:extLst>
          </p:cNvPr>
          <p:cNvSpPr>
            <a:spLocks noGrp="1"/>
          </p:cNvSpPr>
          <p:nvPr>
            <p:ph type="sldNum" sz="quarter" idx="11"/>
          </p:nvPr>
        </p:nvSpPr>
        <p:spPr/>
        <p:txBody>
          <a:bodyPr/>
          <a:lstStyle/>
          <a:p>
            <a:fld id="{64EFF315-FA4E-4084-ACCF-A94C350B883E}" type="slidenum">
              <a:rPr lang="en-US" smtClean="0"/>
              <a:pPr/>
              <a:t>42</a:t>
            </a:fld>
            <a:endParaRPr lang="en-US"/>
          </a:p>
        </p:txBody>
      </p:sp>
      <p:sp>
        <p:nvSpPr>
          <p:cNvPr id="6" name="Footer Placeholder 5">
            <a:extLst>
              <a:ext uri="{FF2B5EF4-FFF2-40B4-BE49-F238E27FC236}">
                <a16:creationId xmlns:a16="http://schemas.microsoft.com/office/drawing/2014/main" id="{83E82486-F239-9292-9C4D-74B631295DAB}"/>
              </a:ext>
            </a:extLst>
          </p:cNvPr>
          <p:cNvSpPr>
            <a:spLocks noGrp="1"/>
          </p:cNvSpPr>
          <p:nvPr>
            <p:ph type="ftr" sz="quarter" idx="3"/>
          </p:nvPr>
        </p:nvSpPr>
        <p:spPr/>
        <p:txBody>
          <a:bodyPr/>
          <a:lstStyle/>
          <a:p>
            <a:r>
              <a:rPr lang="en-US"/>
              <a:t>Basics of Analysis of Algorithm  |  © SmartCliff  |  Internal  |  Version 1.0  </a:t>
            </a:r>
          </a:p>
        </p:txBody>
      </p:sp>
      <p:graphicFrame>
        <p:nvGraphicFramePr>
          <p:cNvPr id="7" name="Content Placeholder 4">
            <a:extLst>
              <a:ext uri="{FF2B5EF4-FFF2-40B4-BE49-F238E27FC236}">
                <a16:creationId xmlns:a16="http://schemas.microsoft.com/office/drawing/2014/main" id="{633326C1-E5EE-61FF-6339-B524A974C3A6}"/>
              </a:ext>
            </a:extLst>
          </p:cNvPr>
          <p:cNvGraphicFramePr>
            <a:graphicFrameLocks/>
          </p:cNvGraphicFramePr>
          <p:nvPr>
            <p:extLst>
              <p:ext uri="{D42A27DB-BD31-4B8C-83A1-F6EECF244321}">
                <p14:modId xmlns:p14="http://schemas.microsoft.com/office/powerpoint/2010/main" val="1560929715"/>
              </p:ext>
            </p:extLst>
          </p:nvPr>
        </p:nvGraphicFramePr>
        <p:xfrm>
          <a:off x="989012" y="1449389"/>
          <a:ext cx="10930086" cy="2819400"/>
        </p:xfrm>
        <a:graphic>
          <a:graphicData uri="http://schemas.openxmlformats.org/drawingml/2006/table">
            <a:tbl>
              <a:tblPr firstRow="1" bandRow="1">
                <a:tableStyleId>{5C22544A-7EE6-4342-B048-85BDC9FD1C3A}</a:tableStyleId>
              </a:tblPr>
              <a:tblGrid>
                <a:gridCol w="1517954">
                  <a:extLst>
                    <a:ext uri="{9D8B030D-6E8A-4147-A177-3AD203B41FA5}">
                      <a16:colId xmlns:a16="http://schemas.microsoft.com/office/drawing/2014/main" val="20000"/>
                    </a:ext>
                  </a:extLst>
                </a:gridCol>
                <a:gridCol w="1803146">
                  <a:extLst>
                    <a:ext uri="{9D8B030D-6E8A-4147-A177-3AD203B41FA5}">
                      <a16:colId xmlns:a16="http://schemas.microsoft.com/office/drawing/2014/main" val="20001"/>
                    </a:ext>
                  </a:extLst>
                </a:gridCol>
                <a:gridCol w="7608986">
                  <a:extLst>
                    <a:ext uri="{9D8B030D-6E8A-4147-A177-3AD203B41FA5}">
                      <a16:colId xmlns:a16="http://schemas.microsoft.com/office/drawing/2014/main" val="20002"/>
                    </a:ext>
                  </a:extLst>
                </a:gridCol>
              </a:tblGrid>
              <a:tr h="990600">
                <a:tc>
                  <a:txBody>
                    <a:bodyPr/>
                    <a:lstStyle/>
                    <a:p>
                      <a:pPr algn="ctr"/>
                      <a:r>
                        <a:rPr lang="en-IN" dirty="0">
                          <a:latin typeface="Arial" panose="020B0604020202020204" pitchFamily="34" charset="0"/>
                          <a:cs typeface="Arial" panose="020B0604020202020204" pitchFamily="34" charset="0"/>
                        </a:rPr>
                        <a:t>Name of efficiency class</a:t>
                      </a:r>
                    </a:p>
                  </a:txBody>
                  <a:tcPr/>
                </a:tc>
                <a:tc>
                  <a:txBody>
                    <a:bodyPr/>
                    <a:lstStyle/>
                    <a:p>
                      <a:pPr algn="ctr"/>
                      <a:r>
                        <a:rPr lang="en-IN" dirty="0">
                          <a:latin typeface="Arial" panose="020B0604020202020204" pitchFamily="34" charset="0"/>
                          <a:cs typeface="Arial" panose="020B0604020202020204" pitchFamily="34" charset="0"/>
                        </a:rPr>
                        <a:t>Order of Growth</a:t>
                      </a:r>
                    </a:p>
                  </a:txBody>
                  <a:tcPr/>
                </a:tc>
                <a:tc>
                  <a:txBody>
                    <a:bodyPr/>
                    <a:lstStyle/>
                    <a:p>
                      <a:pPr algn="ctr"/>
                      <a:r>
                        <a:rPr lang="en-I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370840">
                <a:tc>
                  <a:txBody>
                    <a:bodyPr/>
                    <a:lstStyle/>
                    <a:p>
                      <a:r>
                        <a:rPr lang="en-IN" b="1" dirty="0">
                          <a:latin typeface="Arial" panose="020B0604020202020204" pitchFamily="34" charset="0"/>
                          <a:cs typeface="Arial" panose="020B0604020202020204" pitchFamily="34" charset="0"/>
                        </a:rPr>
                        <a:t>Exponential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1" kern="1200" dirty="0">
                          <a:solidFill>
                            <a:schemeClr val="dk1"/>
                          </a:solidFill>
                          <a:latin typeface="Arial" panose="020B0604020202020204" pitchFamily="34" charset="0"/>
                          <a:ea typeface="+mn-ea"/>
                          <a:cs typeface="Arial" panose="020B0604020202020204" pitchFamily="34" charset="0"/>
                        </a:rPr>
                        <a:t>O(2</a:t>
                      </a:r>
                      <a:r>
                        <a:rPr lang="en-IN" sz="1800" b="0" i="1" kern="1200" baseline="30000" dirty="0">
                          <a:solidFill>
                            <a:schemeClr val="dk1"/>
                          </a:solidFill>
                          <a:latin typeface="Arial" panose="020B0604020202020204" pitchFamily="34" charset="0"/>
                          <a:ea typeface="+mn-ea"/>
                          <a:cs typeface="Arial" panose="020B0604020202020204" pitchFamily="34" charset="0"/>
                        </a:rPr>
                        <a:t>n</a:t>
                      </a:r>
                      <a:r>
                        <a:rPr lang="en-IN" sz="1800" b="0" i="1" kern="1200" dirty="0">
                          <a:solidFill>
                            <a:schemeClr val="dk1"/>
                          </a:solidFill>
                          <a:latin typeface="Arial" panose="020B0604020202020204" pitchFamily="34" charset="0"/>
                          <a:ea typeface="+mn-ea"/>
                          <a:cs typeface="Arial" panose="020B0604020202020204" pitchFamily="34" charset="0"/>
                        </a:rPr>
                        <a:t>)</a:t>
                      </a:r>
                      <a:endParaRPr lang="en-IN" baseline="30000" dirty="0">
                        <a:latin typeface="Arial" panose="020B0604020202020204" pitchFamily="34" charset="0"/>
                        <a:cs typeface="Arial" panose="020B0604020202020204" pitchFamily="34" charset="0"/>
                      </a:endParaRPr>
                    </a:p>
                  </a:txBody>
                  <a:tcPr/>
                </a:tc>
                <a:tc>
                  <a:txBody>
                    <a:bodyPr/>
                    <a:lstStyle/>
                    <a:p>
                      <a:pPr algn="just"/>
                      <a:r>
                        <a:rPr lang="en-IN" dirty="0">
                          <a:latin typeface="Arial" panose="020B0604020202020204" pitchFamily="34" charset="0"/>
                          <a:cs typeface="Arial" panose="020B0604020202020204" pitchFamily="34" charset="0"/>
                        </a:rPr>
                        <a:t>When</a:t>
                      </a:r>
                      <a:r>
                        <a:rPr lang="en-IN" baseline="0" dirty="0">
                          <a:latin typeface="Arial" panose="020B0604020202020204" pitchFamily="34" charset="0"/>
                          <a:cs typeface="Arial" panose="020B0604020202020204" pitchFamily="34" charset="0"/>
                        </a:rPr>
                        <a:t> algorithm has very faster rate of growth. </a:t>
                      </a:r>
                      <a:r>
                        <a:rPr lang="en-IN" b="1" baseline="0"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Find all subsets</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Tower of Hanoi </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r>
                        <a:rPr lang="en-IN" b="1" dirty="0">
                          <a:latin typeface="Arial" panose="020B0604020202020204" pitchFamily="34" charset="0"/>
                          <a:cs typeface="Arial" panose="020B0604020202020204" pitchFamily="34" charset="0"/>
                        </a:rPr>
                        <a:t>Factorial</a:t>
                      </a:r>
                    </a:p>
                  </a:txBody>
                  <a:tcPr/>
                </a:tc>
                <a:tc>
                  <a:txBody>
                    <a:bodyPr/>
                    <a:lstStyle/>
                    <a:p>
                      <a:r>
                        <a:rPr lang="en-IN" sz="1800" b="0" i="1" kern="1200" dirty="0">
                          <a:solidFill>
                            <a:schemeClr val="dk1"/>
                          </a:solidFill>
                          <a:latin typeface="Arial" panose="020B0604020202020204" pitchFamily="34" charset="0"/>
                          <a:ea typeface="+mn-ea"/>
                          <a:cs typeface="Arial" panose="020B0604020202020204" pitchFamily="34" charset="0"/>
                        </a:rPr>
                        <a:t>O(n!)</a:t>
                      </a:r>
                      <a:endParaRPr lang="en-IN" dirty="0">
                        <a:latin typeface="Arial" panose="020B0604020202020204" pitchFamily="34" charset="0"/>
                        <a:cs typeface="Arial" panose="020B0604020202020204" pitchFamily="34" charset="0"/>
                      </a:endParaRPr>
                    </a:p>
                  </a:txBody>
                  <a:tcPr/>
                </a:tc>
                <a:tc>
                  <a:txBody>
                    <a:bodyPr/>
                    <a:lstStyle/>
                    <a:p>
                      <a:pPr algn="just"/>
                      <a:r>
                        <a:rPr lang="en-IN" dirty="0">
                          <a:latin typeface="Arial" panose="020B0604020202020204" pitchFamily="34" charset="0"/>
                          <a:cs typeface="Arial" panose="020B0604020202020204" pitchFamily="34" charset="0"/>
                        </a:rPr>
                        <a:t>When</a:t>
                      </a:r>
                      <a:r>
                        <a:rPr lang="en-IN" baseline="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algorithm is computing all permutations.</a:t>
                      </a:r>
                      <a:r>
                        <a:rPr lang="en-IN" baseline="0"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Example:</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Find all permutations of a given set/string</a:t>
                      </a:r>
                    </a:p>
                    <a:p>
                      <a:pPr marL="0" marR="0" indent="0" algn="just"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Traveling Salesman Problem</a:t>
                      </a:r>
                      <a:r>
                        <a:rPr lang="en-US" baseline="0" dirty="0">
                          <a:latin typeface="Arial" panose="020B0604020202020204" pitchFamily="34" charset="0"/>
                          <a:cs typeface="Arial" panose="020B0604020202020204" pitchFamily="34" charset="0"/>
                        </a:rPr>
                        <a:t> (Brute force approach)</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14688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8086" y="2434714"/>
            <a:ext cx="5540828" cy="1996130"/>
          </a:xfrm>
        </p:spPr>
        <p:txBody>
          <a:bodyPr anchor="ctr"/>
          <a:lstStyle/>
          <a:p>
            <a:pPr algn="ctr"/>
            <a:r>
              <a:rPr lang="en-US" dirty="0"/>
              <a:t>Space Complexity</a:t>
            </a:r>
          </a:p>
        </p:txBody>
      </p:sp>
      <p:sp>
        <p:nvSpPr>
          <p:cNvPr id="7" name="Fußzeilenplatzhalter 6"/>
          <p:cNvSpPr>
            <a:spLocks noGrp="1"/>
          </p:cNvSpPr>
          <p:nvPr>
            <p:ph type="ftr" sz="quarter" idx="3"/>
          </p:nvPr>
        </p:nvSpPr>
        <p:spPr>
          <a:xfrm>
            <a:off x="989012" y="6291263"/>
            <a:ext cx="8561387" cy="280987"/>
          </a:xfrm>
        </p:spPr>
        <p:txBody>
          <a:bodyPr/>
          <a:lstStyle/>
          <a:p>
            <a:r>
              <a:rPr lang="en-US" dirty="0"/>
              <a:t>Basics of Analysis of Algorithm</a:t>
            </a:r>
            <a:r>
              <a:rPr lang="en-US" dirty="0">
                <a:solidFill>
                  <a:schemeClr val="bg1"/>
                </a:solidFill>
              </a:rPr>
              <a:t>  |  © SmartCliff  |  Internal  |  Version 1.0  </a:t>
            </a:r>
            <a:endParaRPr lang="en-US" dirty="0">
              <a:solidFill>
                <a:schemeClr val="bg1">
                  <a:lumMod val="50000"/>
                </a:schemeClr>
              </a:solidFill>
              <a:ea typeface="Verdana" panose="020B0604030504040204" pitchFamily="34" charset="0"/>
              <a:cs typeface="Verdana" panose="020B0604030504040204" pitchFamily="34" charset="0"/>
            </a:endParaRPr>
          </a:p>
        </p:txBody>
      </p:sp>
      <p:sp>
        <p:nvSpPr>
          <p:cNvPr id="8" name="Foliennummernplatzhalter 7"/>
          <p:cNvSpPr>
            <a:spLocks noGrp="1"/>
          </p:cNvSpPr>
          <p:nvPr>
            <p:ph type="sldNum" sz="quarter" idx="11"/>
          </p:nvPr>
        </p:nvSpPr>
        <p:spPr/>
        <p:txBody>
          <a:bodyPr/>
          <a:lstStyle/>
          <a:p>
            <a:fld id="{64EFF315-FA4E-4084-ACCF-A94C350B883E}" type="slidenum">
              <a:rPr lang="en-US" smtClean="0"/>
              <a:pPr/>
              <a:t>43</a:t>
            </a:fld>
            <a:endParaRPr lang="en-US"/>
          </a:p>
        </p:txBody>
      </p:sp>
      <p:pic>
        <p:nvPicPr>
          <p:cNvPr id="11" name="Grafik 10">
            <a:extLst>
              <a:ext uri="{FF2B5EF4-FFF2-40B4-BE49-F238E27FC236}">
                <a16:creationId xmlns:a16="http://schemas.microsoft.com/office/drawing/2014/main" id="{5D8EE1A4-6D7B-4E26-9B4B-BDB620B4003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
        <p:nvSpPr>
          <p:cNvPr id="10" name="Textfeld 5">
            <a:extLst>
              <a:ext uri="{FF2B5EF4-FFF2-40B4-BE49-F238E27FC236}">
                <a16:creationId xmlns:a16="http://schemas.microsoft.com/office/drawing/2014/main" id="{3CAA6D45-B244-406F-BF84-7E4D56E65CC6}"/>
              </a:ext>
            </a:extLst>
          </p:cNvPr>
          <p:cNvSpPr txBox="1"/>
          <p:nvPr/>
        </p:nvSpPr>
        <p:spPr>
          <a:xfrm>
            <a:off x="8057630" y="3913317"/>
            <a:ext cx="2569464" cy="653238"/>
          </a:xfrm>
          <a:prstGeom prst="rect">
            <a:avLst/>
          </a:prstGeom>
          <a:solidFill>
            <a:schemeClr val="tx2"/>
          </a:solidFill>
        </p:spPr>
        <p:txBody>
          <a:bodyPr wrap="square" lIns="72000" tIns="72000" rIns="72000" bIns="72000" rtlCol="0">
            <a:spAutoFit/>
          </a:bodyPr>
          <a:lstStyle/>
          <a:p>
            <a:pPr algn="ctr"/>
            <a:r>
              <a:rPr lang="en-GB" sz="1100">
                <a:solidFill>
                  <a:schemeClr val="bg1"/>
                </a:solidFill>
              </a:rPr>
              <a:t>Please download pictures in suitable size </a:t>
            </a:r>
            <a:r>
              <a:rPr lang="en-GB" sz="1100" u="sng">
                <a:solidFill>
                  <a:schemeClr val="bg1"/>
                </a:solidFill>
                <a:hlinkClick r:id="rId5"/>
              </a:rPr>
              <a:t>here</a:t>
            </a:r>
            <a:r>
              <a:rPr lang="en-GB" sz="1100">
                <a:solidFill>
                  <a:schemeClr val="bg1"/>
                </a:solidFill>
              </a:rPr>
              <a:t> and insert them by clicking the symbol above.</a:t>
            </a:r>
          </a:p>
        </p:txBody>
      </p:sp>
      <p:pic>
        <p:nvPicPr>
          <p:cNvPr id="26" name="Picture Placeholder 25" descr="A person sitting at a table with a computer&#10;&#10;Description automatically generated with medium confidence">
            <a:extLst>
              <a:ext uri="{FF2B5EF4-FFF2-40B4-BE49-F238E27FC236}">
                <a16:creationId xmlns:a16="http://schemas.microsoft.com/office/drawing/2014/main" id="{977B8250-7F10-4E6C-A552-069F80C6DDB6}"/>
              </a:ext>
            </a:extLst>
          </p:cNvPr>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t="9889" b="9889"/>
          <a:stretch>
            <a:fillRect/>
          </a:stretch>
        </p:blipFill>
        <p:spPr/>
      </p:pic>
    </p:spTree>
    <p:extLst>
      <p:ext uri="{BB962C8B-B14F-4D97-AF65-F5344CB8AC3E}">
        <p14:creationId xmlns:p14="http://schemas.microsoft.com/office/powerpoint/2010/main" val="26419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200000"/>
              </a:lnSpc>
              <a:buFont typeface="Arial" panose="020B0604020202020204" pitchFamily="34" charset="0"/>
              <a:buChar char="•"/>
            </a:pPr>
            <a:r>
              <a:rPr lang="en-IN" sz="1800" b="0">
                <a:solidFill>
                  <a:schemeClr val="tx1">
                    <a:lumMod val="95000"/>
                    <a:lumOff val="5000"/>
                  </a:schemeClr>
                </a:solidFill>
              </a:rPr>
              <a:t>Total amount of </a:t>
            </a:r>
            <a:r>
              <a:rPr lang="en-IN" sz="1800">
                <a:solidFill>
                  <a:schemeClr val="tx1">
                    <a:lumMod val="95000"/>
                    <a:lumOff val="5000"/>
                  </a:schemeClr>
                </a:solidFill>
              </a:rPr>
              <a:t>computer memory</a:t>
            </a:r>
            <a:r>
              <a:rPr lang="en-IN" sz="1800" b="0">
                <a:solidFill>
                  <a:schemeClr val="tx1">
                    <a:lumMod val="95000"/>
                    <a:lumOff val="5000"/>
                  </a:schemeClr>
                </a:solidFill>
              </a:rPr>
              <a:t> required by an algorithm to complete its execution is called as </a:t>
            </a:r>
            <a:r>
              <a:rPr lang="en-IN" sz="1800">
                <a:solidFill>
                  <a:schemeClr val="tx1">
                    <a:lumMod val="95000"/>
                    <a:lumOff val="5000"/>
                  </a:schemeClr>
                </a:solidFill>
              </a:rPr>
              <a:t>space complexity of that algorithm</a:t>
            </a:r>
            <a:r>
              <a:rPr lang="en-IN" sz="1800" b="0">
                <a:solidFill>
                  <a:schemeClr val="tx1">
                    <a:lumMod val="95000"/>
                    <a:lumOff val="5000"/>
                  </a:schemeClr>
                </a:solidFill>
              </a:rPr>
              <a:t>.</a:t>
            </a:r>
          </a:p>
          <a:p>
            <a:pPr marL="285750" indent="-285750" algn="just">
              <a:lnSpc>
                <a:spcPct val="200000"/>
              </a:lnSpc>
              <a:buFont typeface="Arial" panose="020B0604020202020204" pitchFamily="34" charset="0"/>
              <a:buChar char="•"/>
            </a:pPr>
            <a:r>
              <a:rPr lang="en-IN" sz="1800">
                <a:solidFill>
                  <a:schemeClr val="tx1">
                    <a:lumMod val="95000"/>
                    <a:lumOff val="5000"/>
                  </a:schemeClr>
                </a:solidFill>
              </a:rPr>
              <a:t>Why do we care about space complexity?</a:t>
            </a:r>
          </a:p>
          <a:p>
            <a:pPr marL="822325" lvl="4" indent="-285750" algn="just">
              <a:lnSpc>
                <a:spcPct val="200000"/>
              </a:lnSpc>
            </a:pPr>
            <a:r>
              <a:rPr lang="en-IN" sz="1800">
                <a:solidFill>
                  <a:schemeClr val="tx1">
                    <a:lumMod val="95000"/>
                    <a:lumOff val="5000"/>
                  </a:schemeClr>
                </a:solidFill>
              </a:rPr>
              <a:t>We may not have sufficient memory space in our computer </a:t>
            </a:r>
          </a:p>
          <a:p>
            <a:pPr marL="822325" lvl="4" indent="-285750" algn="just">
              <a:lnSpc>
                <a:spcPct val="200000"/>
              </a:lnSpc>
            </a:pPr>
            <a:r>
              <a:rPr lang="en-IN" sz="1800">
                <a:solidFill>
                  <a:schemeClr val="tx1">
                    <a:lumMod val="95000"/>
                    <a:lumOff val="5000"/>
                  </a:schemeClr>
                </a:solidFill>
              </a:rPr>
              <a:t>When we solve a large‐scale problem, memory space is often a critical  bottleneck.</a:t>
            </a:r>
            <a:endParaRPr lang="en-IN" sz="1800" b="1">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Introduction</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44</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36678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algn="just">
              <a:lnSpc>
                <a:spcPct val="200000"/>
              </a:lnSpc>
            </a:pPr>
            <a:r>
              <a:rPr lang="en-IN" sz="1800" b="0" dirty="0"/>
              <a:t>Generally, when a program is under execution it uses the computer memory for THREE reasons. </a:t>
            </a:r>
          </a:p>
          <a:p>
            <a:pPr marL="465138" lvl="2" indent="-285750" algn="just">
              <a:lnSpc>
                <a:spcPct val="200000"/>
              </a:lnSpc>
            </a:pPr>
            <a:r>
              <a:rPr lang="en-IN" sz="1800" b="1" dirty="0">
                <a:solidFill>
                  <a:schemeClr val="tx1"/>
                </a:solidFill>
              </a:rPr>
              <a:t>Instruction Space</a:t>
            </a:r>
            <a:r>
              <a:rPr lang="en-IN" sz="1800" dirty="0">
                <a:solidFill>
                  <a:schemeClr val="tx1"/>
                </a:solidFill>
              </a:rPr>
              <a:t>: It is the amount of memory used to store compiled version of instructions.</a:t>
            </a:r>
            <a:endParaRPr lang="en-IN" sz="1800" b="1" dirty="0">
              <a:solidFill>
                <a:schemeClr val="tx1"/>
              </a:solidFill>
            </a:endParaRPr>
          </a:p>
          <a:p>
            <a:pPr marL="465138" lvl="2" indent="-285750" algn="just">
              <a:lnSpc>
                <a:spcPct val="200000"/>
              </a:lnSpc>
            </a:pPr>
            <a:r>
              <a:rPr lang="en-IN" sz="1800" b="1" dirty="0">
                <a:solidFill>
                  <a:schemeClr val="tx1"/>
                </a:solidFill>
              </a:rPr>
              <a:t>Environmental Stack</a:t>
            </a:r>
            <a:r>
              <a:rPr lang="en-IN" sz="1800" dirty="0">
                <a:solidFill>
                  <a:schemeClr val="tx1"/>
                </a:solidFill>
              </a:rPr>
              <a:t>: It is the amount of memory used to store information of partially executed functions at the time of function call.</a:t>
            </a:r>
          </a:p>
          <a:p>
            <a:pPr marL="465138" lvl="2" indent="-285750" algn="just">
              <a:lnSpc>
                <a:spcPct val="200000"/>
              </a:lnSpc>
            </a:pPr>
            <a:r>
              <a:rPr lang="en-IN" sz="1800" b="1" dirty="0">
                <a:solidFill>
                  <a:schemeClr val="tx1"/>
                </a:solidFill>
              </a:rPr>
              <a:t>Data Space or Input Space</a:t>
            </a:r>
            <a:r>
              <a:rPr lang="en-IN" sz="1800" dirty="0">
                <a:solidFill>
                  <a:schemeClr val="tx1"/>
                </a:solidFill>
              </a:rPr>
              <a:t>: </a:t>
            </a:r>
            <a:r>
              <a:rPr lang="en-US" sz="1800" dirty="0"/>
              <a:t> refers to the memory occupied by the input data itself. This includes all the</a:t>
            </a:r>
            <a:r>
              <a:rPr lang="en-IN" sz="1800" dirty="0">
                <a:solidFill>
                  <a:schemeClr val="tx1"/>
                </a:solidFill>
              </a:rPr>
              <a:t>.</a:t>
            </a:r>
          </a:p>
          <a:p>
            <a:pPr lvl="1" algn="just">
              <a:lnSpc>
                <a:spcPct val="200000"/>
              </a:lnSpc>
            </a:pPr>
            <a:endParaRPr lang="en-US" sz="1800" dirty="0">
              <a:solidFill>
                <a:schemeClr val="tx1"/>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Introduction</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45</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223110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A1BB-991E-361A-689E-92A867CDB192}"/>
              </a:ext>
            </a:extLst>
          </p:cNvPr>
          <p:cNvSpPr>
            <a:spLocks noGrp="1"/>
          </p:cNvSpPr>
          <p:nvPr>
            <p:ph type="body" sz="quarter" idx="12"/>
          </p:nvPr>
        </p:nvSpPr>
        <p:spPr/>
        <p:txBody>
          <a:bodyPr/>
          <a:lstStyle/>
          <a:p>
            <a:pPr marL="742950" marR="0" lvl="1" indent="-285750" algn="just" defTabSz="914400" rtl="0" eaLnBrk="0" fontAlgn="base" latinLnBrk="0" hangingPunct="0">
              <a:lnSpc>
                <a:spcPct val="150000"/>
              </a:lnSpc>
              <a:spcBef>
                <a:spcPts val="0"/>
              </a:spcBef>
              <a:spcAft>
                <a:spcPct val="0"/>
              </a:spcAft>
              <a:buClrTx/>
              <a:buSzTx/>
              <a:buFont typeface="Arial" charset="0"/>
              <a:buChar char="–"/>
              <a:tabLst/>
              <a:defRPr/>
            </a:pPr>
            <a:r>
              <a:rPr kumimoji="0" lang="en-US" sz="1800" b="0" i="0" u="none" strike="noStrike" kern="1200" cap="none" spc="0" normalizeH="0" baseline="0" noProof="0" dirty="0">
                <a:ln>
                  <a:noFill/>
                </a:ln>
                <a:solidFill>
                  <a:prstClr val="black"/>
                </a:solidFill>
                <a:effectLst/>
                <a:uLnTx/>
                <a:uFillTx/>
              </a:rPr>
              <a:t>data structures (like arrays, linked lists, trees, etc.) that store the input values the algorithm processes. The size of the data space is typically proportional to the size of the input.</a:t>
            </a:r>
          </a:p>
          <a:p>
            <a:pPr marL="742950" marR="0" lvl="1" indent="-285750" algn="just" defTabSz="914400" rtl="0" eaLnBrk="0" fontAlgn="base" latinLnBrk="0" hangingPunct="0">
              <a:lnSpc>
                <a:spcPct val="150000"/>
              </a:lnSpc>
              <a:spcBef>
                <a:spcPts val="0"/>
              </a:spcBef>
              <a:spcAft>
                <a:spcPct val="0"/>
              </a:spcAft>
              <a:buClrTx/>
              <a:buSzTx/>
              <a:buFont typeface="Arial" charset="0"/>
              <a:buChar char="–"/>
              <a:tabLst/>
              <a:defRPr/>
            </a:pPr>
            <a:r>
              <a:rPr kumimoji="0" lang="en-US" sz="1800" b="1" i="0" u="none" strike="noStrike" kern="1200" cap="none" spc="0" normalizeH="0" baseline="0" noProof="0" dirty="0">
                <a:ln>
                  <a:noFill/>
                </a:ln>
                <a:solidFill>
                  <a:prstClr val="black"/>
                </a:solidFill>
                <a:effectLst/>
                <a:uLnTx/>
                <a:uFillTx/>
              </a:rPr>
              <a:t>Auxiliary space: </a:t>
            </a:r>
            <a:r>
              <a:rPr kumimoji="0" lang="en-US" sz="1800" b="0" i="0" u="none" strike="noStrike" kern="1200" cap="none" spc="0" normalizeH="0" baseline="0" noProof="0" dirty="0">
                <a:ln>
                  <a:noFill/>
                </a:ln>
                <a:solidFill>
                  <a:prstClr val="black"/>
                </a:solidFill>
                <a:effectLst/>
                <a:uLnTx/>
                <a:uFillTx/>
              </a:rPr>
              <a:t>refers to the extra space or temporary space used by the algorithm apart from the input data. This includes any additional variables, data structures, or recursion stack space that the algorithm needs for its execution.</a:t>
            </a:r>
          </a:p>
          <a:p>
            <a:pPr marL="0" marR="0" lvl="0" indent="0" algn="just" defTabSz="914400" rtl="0" eaLnBrk="0" fontAlgn="base" latinLnBrk="0" hangingPunct="0">
              <a:lnSpc>
                <a:spcPct val="150000"/>
              </a:lnSpc>
              <a:spcBef>
                <a:spcPct val="20000"/>
              </a:spcBef>
              <a:spcAft>
                <a:spcPct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rPr>
              <a:t>Note</a:t>
            </a:r>
          </a:p>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IN" sz="1800" b="0" i="0" u="none" strike="noStrike" kern="1200" cap="none" spc="0" normalizeH="0" baseline="0" noProof="0" dirty="0">
                <a:ln>
                  <a:noFill/>
                </a:ln>
                <a:solidFill>
                  <a:prstClr val="black"/>
                </a:solidFill>
                <a:effectLst/>
                <a:uLnTx/>
                <a:uFillTx/>
              </a:rPr>
              <a:t>When we want to perform analysis of an algorithm based on its </a:t>
            </a:r>
            <a:r>
              <a:rPr kumimoji="0" lang="en-IN" sz="1800" b="1" i="0" u="none" strike="noStrike" kern="1200" cap="none" spc="0" normalizeH="0" baseline="0" noProof="0" dirty="0">
                <a:ln>
                  <a:noFill/>
                </a:ln>
                <a:solidFill>
                  <a:prstClr val="black"/>
                </a:solidFill>
                <a:effectLst/>
                <a:uLnTx/>
                <a:uFillTx/>
              </a:rPr>
              <a:t>Space complexity</a:t>
            </a:r>
            <a:r>
              <a:rPr kumimoji="0" lang="en-IN" sz="1800" b="0" i="0" u="none" strike="noStrike" kern="1200" cap="none" spc="0" normalizeH="0" baseline="0" noProof="0" dirty="0">
                <a:ln>
                  <a:noFill/>
                </a:ln>
                <a:solidFill>
                  <a:prstClr val="black"/>
                </a:solidFill>
                <a:effectLst/>
                <a:uLnTx/>
                <a:uFillTx/>
              </a:rPr>
              <a:t>, we consider only </a:t>
            </a:r>
            <a:r>
              <a:rPr kumimoji="0" lang="en-IN" sz="1800" b="1" i="0" u="none" strike="noStrike" kern="1200" cap="none" spc="0" normalizeH="0" baseline="0" noProof="0" dirty="0">
                <a:ln>
                  <a:noFill/>
                </a:ln>
                <a:solidFill>
                  <a:prstClr val="black"/>
                </a:solidFill>
                <a:effectLst/>
                <a:uLnTx/>
                <a:uFillTx/>
              </a:rPr>
              <a:t>Data Space and </a:t>
            </a:r>
            <a:r>
              <a:rPr kumimoji="0" lang="en-US" sz="1800" b="1" i="0" u="none" strike="noStrike" kern="1200" cap="none" spc="0" normalizeH="0" baseline="0" noProof="0" dirty="0">
                <a:ln>
                  <a:noFill/>
                </a:ln>
                <a:solidFill>
                  <a:prstClr val="black"/>
                </a:solidFill>
                <a:effectLst/>
                <a:uLnTx/>
                <a:uFillTx/>
              </a:rPr>
              <a:t>Auxiliary space </a:t>
            </a:r>
            <a:r>
              <a:rPr kumimoji="0" lang="en-IN" sz="1800" b="0" i="0" u="none" strike="noStrike" kern="1200" cap="none" spc="0" normalizeH="0" baseline="0" noProof="0" dirty="0">
                <a:ln>
                  <a:noFill/>
                </a:ln>
                <a:solidFill>
                  <a:prstClr val="black"/>
                </a:solidFill>
                <a:effectLst/>
                <a:uLnTx/>
                <a:uFillTx/>
              </a:rPr>
              <a:t>and ignore Instruction Space as well as Environmental Stack.</a:t>
            </a:r>
          </a:p>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endParaRPr kumimoji="0" lang="en-US" sz="1800" b="1" i="0" u="none" strike="noStrike" kern="1200" cap="none" spc="0" normalizeH="0" baseline="0" noProof="0" dirty="0">
              <a:ln>
                <a:noFill/>
              </a:ln>
              <a:solidFill>
                <a:prstClr val="black"/>
              </a:solidFill>
              <a:effectLst/>
              <a:uLnTx/>
              <a:uFillTx/>
            </a:endParaRPr>
          </a:p>
          <a:p>
            <a:pPr marL="742950" marR="0" lvl="1" indent="-285750" algn="just" defTabSz="914400" rtl="0" eaLnBrk="0" fontAlgn="base" latinLnBrk="0" hangingPunct="0">
              <a:lnSpc>
                <a:spcPct val="150000"/>
              </a:lnSpc>
              <a:spcBef>
                <a:spcPts val="0"/>
              </a:spcBef>
              <a:spcAft>
                <a:spcPct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endParaRPr>
          </a:p>
          <a:p>
            <a:pPr algn="just">
              <a:lnSpc>
                <a:spcPct val="150000"/>
              </a:lnSpc>
            </a:pPr>
            <a:endParaRPr lang="en-US" sz="1800" dirty="0"/>
          </a:p>
        </p:txBody>
      </p:sp>
      <p:sp>
        <p:nvSpPr>
          <p:cNvPr id="3" name="Text Placeholder 2">
            <a:extLst>
              <a:ext uri="{FF2B5EF4-FFF2-40B4-BE49-F238E27FC236}">
                <a16:creationId xmlns:a16="http://schemas.microsoft.com/office/drawing/2014/main" id="{C798C1F6-EE33-1E4D-B806-01303335A05F}"/>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39B0586A-8001-AA7F-99AF-4882DAA5F03F}"/>
              </a:ext>
            </a:extLst>
          </p:cNvPr>
          <p:cNvSpPr>
            <a:spLocks noGrp="1"/>
          </p:cNvSpPr>
          <p:nvPr>
            <p:ph type="title"/>
          </p:nvPr>
        </p:nvSpPr>
        <p:spPr/>
        <p:txBody>
          <a:bodyPr/>
          <a:lstStyle/>
          <a:p>
            <a:r>
              <a:rPr lang="en-US" dirty="0"/>
              <a:t>Introduction</a:t>
            </a:r>
          </a:p>
        </p:txBody>
      </p:sp>
      <p:sp>
        <p:nvSpPr>
          <p:cNvPr id="5" name="Slide Number Placeholder 4">
            <a:extLst>
              <a:ext uri="{FF2B5EF4-FFF2-40B4-BE49-F238E27FC236}">
                <a16:creationId xmlns:a16="http://schemas.microsoft.com/office/drawing/2014/main" id="{65A1D39E-A887-70AF-A35F-CFCE3BC77CCC}"/>
              </a:ext>
            </a:extLst>
          </p:cNvPr>
          <p:cNvSpPr>
            <a:spLocks noGrp="1"/>
          </p:cNvSpPr>
          <p:nvPr>
            <p:ph type="sldNum" sz="quarter" idx="11"/>
          </p:nvPr>
        </p:nvSpPr>
        <p:spPr/>
        <p:txBody>
          <a:bodyPr/>
          <a:lstStyle/>
          <a:p>
            <a:fld id="{64EFF315-FA4E-4084-ACCF-A94C350B883E}" type="slidenum">
              <a:rPr lang="en-US" smtClean="0"/>
              <a:pPr/>
              <a:t>46</a:t>
            </a:fld>
            <a:endParaRPr lang="en-US"/>
          </a:p>
        </p:txBody>
      </p:sp>
      <p:sp>
        <p:nvSpPr>
          <p:cNvPr id="6" name="Footer Placeholder 5">
            <a:extLst>
              <a:ext uri="{FF2B5EF4-FFF2-40B4-BE49-F238E27FC236}">
                <a16:creationId xmlns:a16="http://schemas.microsoft.com/office/drawing/2014/main" id="{DF8FECF8-D05A-8406-3AD0-EE24BB3D0A09}"/>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4015883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A1BB-991E-361A-689E-92A867CDB192}"/>
              </a:ext>
            </a:extLst>
          </p:cNvPr>
          <p:cNvSpPr>
            <a:spLocks noGrp="1"/>
          </p:cNvSpPr>
          <p:nvPr>
            <p:ph type="body" sz="quarter" idx="12"/>
          </p:nvPr>
        </p:nvSpPr>
        <p:spPr>
          <a:xfrm>
            <a:off x="5246914" y="1449389"/>
            <a:ext cx="6657748" cy="4572000"/>
          </a:xfrm>
        </p:spPr>
        <p:txBody>
          <a:bodyPr/>
          <a:lstStyle/>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1" i="0" u="none" strike="noStrike" kern="1200" cap="none" spc="0" normalizeH="0" baseline="0" noProof="0" dirty="0">
                <a:ln>
                  <a:noFill/>
                </a:ln>
                <a:solidFill>
                  <a:prstClr val="black"/>
                </a:solidFill>
                <a:effectLst/>
                <a:uLnTx/>
                <a:uFillTx/>
              </a:rPr>
              <a:t>Data Space/Input Space</a:t>
            </a:r>
            <a:r>
              <a:rPr kumimoji="0" lang="en-US" sz="1800" b="0" i="0" u="none" strike="noStrike" kern="1200" cap="none" spc="0" normalizeH="0" baseline="0" noProof="0" dirty="0">
                <a:ln>
                  <a:noFill/>
                </a:ln>
                <a:solidFill>
                  <a:prstClr val="black"/>
                </a:solidFill>
                <a:effectLst/>
                <a:uLnTx/>
                <a:uFillTx/>
              </a:rPr>
              <a:t>:</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0" i="0" u="none" strike="noStrike" kern="1200" cap="none" spc="0" normalizeH="0" baseline="0" noProof="0" dirty="0">
                <a:ln>
                  <a:noFill/>
                </a:ln>
                <a:solidFill>
                  <a:prstClr val="black"/>
                </a:solidFill>
                <a:effectLst/>
                <a:uLnTx/>
                <a:uFillTx/>
              </a:rPr>
              <a:t>The input is an array </a:t>
            </a:r>
            <a:r>
              <a:rPr kumimoji="0" lang="en-US" sz="1800" b="0" i="0" u="none" strike="noStrike" kern="1200" cap="none" spc="0" normalizeH="0" baseline="0" noProof="0" dirty="0" err="1">
                <a:ln>
                  <a:noFill/>
                </a:ln>
                <a:solidFill>
                  <a:prstClr val="black"/>
                </a:solidFill>
                <a:effectLst/>
                <a:uLnTx/>
                <a:uFillTx/>
              </a:rPr>
              <a:t>arr</a:t>
            </a:r>
            <a:r>
              <a:rPr kumimoji="0" lang="en-US" sz="1800" b="0" i="0" u="none" strike="noStrike" kern="1200" cap="none" spc="0" normalizeH="0" baseline="0" noProof="0" dirty="0">
                <a:ln>
                  <a:noFill/>
                </a:ln>
                <a:solidFill>
                  <a:prstClr val="black"/>
                </a:solidFill>
                <a:effectLst/>
                <a:uLnTx/>
                <a:uFillTx/>
              </a:rPr>
              <a:t> of size n, so the input space is O(n).</a:t>
            </a:r>
          </a:p>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1" i="0" u="none" strike="noStrike" kern="1200" cap="none" spc="0" normalizeH="0" baseline="0" noProof="0" dirty="0">
                <a:ln>
                  <a:noFill/>
                </a:ln>
                <a:solidFill>
                  <a:prstClr val="black"/>
                </a:solidFill>
                <a:effectLst/>
                <a:uLnTx/>
                <a:uFillTx/>
              </a:rPr>
              <a:t>Auxiliary Space:</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0" i="0" u="none" strike="noStrike" kern="1200" cap="none" spc="0" normalizeH="0" baseline="0" noProof="0" dirty="0">
                <a:ln>
                  <a:noFill/>
                </a:ln>
                <a:solidFill>
                  <a:prstClr val="black"/>
                </a:solidFill>
                <a:effectLst/>
                <a:uLnTx/>
                <a:uFillTx/>
              </a:rPr>
              <a:t>The algorithm uses a single variable total to store the sum. The space complexity for this variable is O(1) (constant space).No other significant additional data structures or recursion are used.</a:t>
            </a:r>
          </a:p>
          <a:p>
            <a:pPr marL="342900" marR="0" lvl="0" indent="-34290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1" i="0" u="none" strike="noStrike" kern="1200" cap="none" spc="0" normalizeH="0" baseline="0" noProof="0" dirty="0">
                <a:ln>
                  <a:noFill/>
                </a:ln>
                <a:solidFill>
                  <a:prstClr val="black"/>
                </a:solidFill>
                <a:effectLst/>
                <a:uLnTx/>
                <a:uFillTx/>
              </a:rPr>
              <a:t>Total Space Complexity:</a:t>
            </a:r>
          </a:p>
          <a:p>
            <a:pPr marL="742950" marR="0" lvl="1" indent="-285750" algn="just" defTabSz="914400" rtl="0" eaLnBrk="0" fontAlgn="base" latinLnBrk="0" hangingPunct="0">
              <a:lnSpc>
                <a:spcPct val="150000"/>
              </a:lnSpc>
              <a:spcBef>
                <a:spcPct val="20000"/>
              </a:spcBef>
              <a:spcAft>
                <a:spcPct val="0"/>
              </a:spcAft>
              <a:buClrTx/>
              <a:buSzTx/>
              <a:buFont typeface="Arial" charset="0"/>
              <a:buChar char="–"/>
              <a:tabLst/>
              <a:defRPr/>
            </a:pPr>
            <a:r>
              <a:rPr kumimoji="0" lang="en-US" sz="1800" b="0" i="0" u="none" strike="noStrike" kern="1200" cap="none" spc="0" normalizeH="0" baseline="0" noProof="0" dirty="0">
                <a:ln>
                  <a:noFill/>
                </a:ln>
                <a:solidFill>
                  <a:prstClr val="black"/>
                </a:solidFill>
                <a:effectLst/>
                <a:uLnTx/>
                <a:uFillTx/>
              </a:rPr>
              <a:t>The total space complexity is the sum of the input space and auxiliary space, which is </a:t>
            </a:r>
            <a:r>
              <a:rPr kumimoji="0" lang="en-US" sz="1800" b="1" i="0" u="none" strike="noStrike" kern="1200" cap="none" spc="0" normalizeH="0" baseline="0" noProof="0" dirty="0">
                <a:ln>
                  <a:noFill/>
                </a:ln>
                <a:solidFill>
                  <a:prstClr val="black"/>
                </a:solidFill>
                <a:effectLst/>
                <a:uLnTx/>
                <a:uFillTx/>
              </a:rPr>
              <a:t>O(n) + O(1) = O(n).</a:t>
            </a:r>
            <a:endParaRPr kumimoji="0" lang="en-IN" sz="1800" b="1" i="0" u="none" strike="noStrike" kern="1200" cap="none" spc="0" normalizeH="0" baseline="0" noProof="0" dirty="0">
              <a:ln>
                <a:noFill/>
              </a:ln>
              <a:solidFill>
                <a:prstClr val="black"/>
              </a:solidFill>
              <a:effectLst/>
              <a:uLnTx/>
              <a:uFillTx/>
            </a:endParaRPr>
          </a:p>
          <a:p>
            <a:pPr algn="just">
              <a:lnSpc>
                <a:spcPct val="150000"/>
              </a:lnSpc>
            </a:pPr>
            <a:endParaRPr lang="en-US" sz="1800" dirty="0"/>
          </a:p>
        </p:txBody>
      </p:sp>
      <p:sp>
        <p:nvSpPr>
          <p:cNvPr id="3" name="Text Placeholder 2">
            <a:extLst>
              <a:ext uri="{FF2B5EF4-FFF2-40B4-BE49-F238E27FC236}">
                <a16:creationId xmlns:a16="http://schemas.microsoft.com/office/drawing/2014/main" id="{C798C1F6-EE33-1E4D-B806-01303335A05F}"/>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39B0586A-8001-AA7F-99AF-4882DAA5F03F}"/>
              </a:ext>
            </a:extLst>
          </p:cNvPr>
          <p:cNvSpPr>
            <a:spLocks noGrp="1"/>
          </p:cNvSpPr>
          <p:nvPr>
            <p:ph type="title"/>
          </p:nvPr>
        </p:nvSpPr>
        <p:spPr/>
        <p:txBody>
          <a:bodyPr/>
          <a:lstStyle/>
          <a:p>
            <a:r>
              <a:rPr lang="en-US" dirty="0"/>
              <a:t>Example 1</a:t>
            </a:r>
          </a:p>
        </p:txBody>
      </p:sp>
      <p:sp>
        <p:nvSpPr>
          <p:cNvPr id="5" name="Slide Number Placeholder 4">
            <a:extLst>
              <a:ext uri="{FF2B5EF4-FFF2-40B4-BE49-F238E27FC236}">
                <a16:creationId xmlns:a16="http://schemas.microsoft.com/office/drawing/2014/main" id="{65A1D39E-A887-70AF-A35F-CFCE3BC77CCC}"/>
              </a:ext>
            </a:extLst>
          </p:cNvPr>
          <p:cNvSpPr>
            <a:spLocks noGrp="1"/>
          </p:cNvSpPr>
          <p:nvPr>
            <p:ph type="sldNum" sz="quarter" idx="11"/>
          </p:nvPr>
        </p:nvSpPr>
        <p:spPr/>
        <p:txBody>
          <a:bodyPr/>
          <a:lstStyle/>
          <a:p>
            <a:fld id="{64EFF315-FA4E-4084-ACCF-A94C350B883E}" type="slidenum">
              <a:rPr lang="en-US" smtClean="0"/>
              <a:pPr/>
              <a:t>47</a:t>
            </a:fld>
            <a:endParaRPr lang="en-US"/>
          </a:p>
        </p:txBody>
      </p:sp>
      <p:sp>
        <p:nvSpPr>
          <p:cNvPr id="6" name="Footer Placeholder 5">
            <a:extLst>
              <a:ext uri="{FF2B5EF4-FFF2-40B4-BE49-F238E27FC236}">
                <a16:creationId xmlns:a16="http://schemas.microsoft.com/office/drawing/2014/main" id="{DF8FECF8-D05A-8406-3AD0-EE24BB3D0A09}"/>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EE19CA3C-0977-E6CB-5825-844BF19B4C6C}"/>
              </a:ext>
            </a:extLst>
          </p:cNvPr>
          <p:cNvSpPr txBox="1"/>
          <p:nvPr/>
        </p:nvSpPr>
        <p:spPr>
          <a:xfrm>
            <a:off x="982662" y="2063308"/>
            <a:ext cx="4071257" cy="2473306"/>
          </a:xfrm>
          <a:prstGeom prst="rect">
            <a:avLst/>
          </a:prstGeom>
          <a:solidFill>
            <a:schemeClr val="accent3">
              <a:lumMod val="20000"/>
              <a:lumOff val="80000"/>
            </a:schemeClr>
          </a:solidFill>
        </p:spPr>
        <p:txBody>
          <a:bodyPr wrap="square">
            <a:spAutoFit/>
          </a:bodyPr>
          <a:lstStyle/>
          <a:p>
            <a:pPr>
              <a:lnSpc>
                <a:spcPct val="150000"/>
              </a:lnSpc>
            </a:pPr>
            <a:r>
              <a:rPr lang="en-US" sz="1500" b="1" dirty="0">
                <a:latin typeface="Arial" panose="020B0604020202020204" pitchFamily="34" charset="0"/>
                <a:cs typeface="Arial" panose="020B0604020202020204" pitchFamily="34" charset="0"/>
              </a:rPr>
              <a:t>Sums the elements of an array:</a:t>
            </a:r>
            <a:endParaRPr lang="en-IN" sz="1500" b="1" dirty="0">
              <a:latin typeface="Arial" panose="020B0604020202020204" pitchFamily="34" charset="0"/>
              <a:cs typeface="Arial" panose="020B0604020202020204" pitchFamily="34" charset="0"/>
            </a:endParaRPr>
          </a:p>
          <a:p>
            <a:pPr>
              <a:lnSpc>
                <a:spcPct val="150000"/>
              </a:lnSpc>
            </a:pPr>
            <a:r>
              <a:rPr lang="en-IN" sz="1500" dirty="0">
                <a:latin typeface="Arial" panose="020B0604020202020204" pitchFamily="34" charset="0"/>
                <a:cs typeface="Arial" panose="020B0604020202020204" pitchFamily="34" charset="0"/>
              </a:rPr>
              <a:t>int </a:t>
            </a:r>
            <a:r>
              <a:rPr lang="en-IN" sz="1500" dirty="0" err="1">
                <a:latin typeface="Arial" panose="020B0604020202020204" pitchFamily="34" charset="0"/>
                <a:cs typeface="Arial" panose="020B0604020202020204" pitchFamily="34" charset="0"/>
              </a:rPr>
              <a:t>sum_array</a:t>
            </a:r>
            <a:r>
              <a:rPr lang="en-IN" sz="1500" dirty="0">
                <a:latin typeface="Arial" panose="020B0604020202020204" pitchFamily="34" charset="0"/>
                <a:cs typeface="Arial" panose="020B0604020202020204" pitchFamily="34" charset="0"/>
              </a:rPr>
              <a:t>(int </a:t>
            </a:r>
            <a:r>
              <a:rPr lang="en-IN" sz="1500" dirty="0" err="1">
                <a:latin typeface="Arial" panose="020B0604020202020204" pitchFamily="34" charset="0"/>
                <a:cs typeface="Arial" panose="020B0604020202020204" pitchFamily="34" charset="0"/>
              </a:rPr>
              <a:t>arr</a:t>
            </a:r>
            <a:r>
              <a:rPr lang="en-IN" sz="1500" dirty="0">
                <a:latin typeface="Arial" panose="020B0604020202020204" pitchFamily="34" charset="0"/>
                <a:cs typeface="Arial" panose="020B0604020202020204" pitchFamily="34" charset="0"/>
              </a:rPr>
              <a:t>[]) {</a:t>
            </a:r>
          </a:p>
          <a:p>
            <a:pPr>
              <a:lnSpc>
                <a:spcPct val="150000"/>
              </a:lnSpc>
            </a:pPr>
            <a:r>
              <a:rPr lang="en-IN" sz="1500" dirty="0">
                <a:latin typeface="Arial" panose="020B0604020202020204" pitchFamily="34" charset="0"/>
                <a:cs typeface="Arial" panose="020B0604020202020204" pitchFamily="34" charset="0"/>
              </a:rPr>
              <a:t>	int total = 0 </a:t>
            </a:r>
          </a:p>
          <a:p>
            <a:pPr>
              <a:lnSpc>
                <a:spcPct val="150000"/>
              </a:lnSpc>
            </a:pPr>
            <a:r>
              <a:rPr lang="en-IN" sz="1500" dirty="0">
                <a:latin typeface="Arial" panose="020B0604020202020204" pitchFamily="34" charset="0"/>
                <a:cs typeface="Arial" panose="020B0604020202020204" pitchFamily="34" charset="0"/>
              </a:rPr>
              <a:t>	for (int </a:t>
            </a:r>
            <a:r>
              <a:rPr lang="en-IN" sz="1500" dirty="0" err="1">
                <a:latin typeface="Arial" panose="020B0604020202020204" pitchFamily="34" charset="0"/>
                <a:cs typeface="Arial" panose="020B0604020202020204" pitchFamily="34" charset="0"/>
              </a:rPr>
              <a:t>num</a:t>
            </a:r>
            <a:r>
              <a:rPr lang="en-IN" sz="1500" dirty="0">
                <a:latin typeface="Arial" panose="020B0604020202020204" pitchFamily="34" charset="0"/>
                <a:cs typeface="Arial" panose="020B0604020202020204" pitchFamily="34" charset="0"/>
              </a:rPr>
              <a:t> in </a:t>
            </a:r>
            <a:r>
              <a:rPr lang="en-IN" sz="1500" dirty="0" err="1">
                <a:latin typeface="Arial" panose="020B0604020202020204" pitchFamily="34" charset="0"/>
                <a:cs typeface="Arial" panose="020B0604020202020204" pitchFamily="34" charset="0"/>
              </a:rPr>
              <a:t>arr</a:t>
            </a:r>
            <a:r>
              <a:rPr lang="en-IN" sz="1500" dirty="0">
                <a:latin typeface="Arial" panose="020B0604020202020204" pitchFamily="34" charset="0"/>
                <a:cs typeface="Arial" panose="020B0604020202020204" pitchFamily="34" charset="0"/>
              </a:rPr>
              <a:t>)</a:t>
            </a:r>
          </a:p>
          <a:p>
            <a:pPr>
              <a:lnSpc>
                <a:spcPct val="150000"/>
              </a:lnSpc>
            </a:pPr>
            <a:r>
              <a:rPr lang="en-IN" sz="1500" dirty="0">
                <a:latin typeface="Arial" panose="020B0604020202020204" pitchFamily="34" charset="0"/>
                <a:cs typeface="Arial" panose="020B0604020202020204" pitchFamily="34" charset="0"/>
              </a:rPr>
              <a:t>		total += </a:t>
            </a:r>
            <a:r>
              <a:rPr lang="en-IN" sz="1500" dirty="0" err="1">
                <a:latin typeface="Arial" panose="020B0604020202020204" pitchFamily="34" charset="0"/>
                <a:cs typeface="Arial" panose="020B0604020202020204" pitchFamily="34" charset="0"/>
              </a:rPr>
              <a:t>num</a:t>
            </a:r>
            <a:r>
              <a:rPr lang="en-IN" sz="1500" dirty="0">
                <a:latin typeface="Arial" panose="020B0604020202020204" pitchFamily="34" charset="0"/>
                <a:cs typeface="Arial" panose="020B0604020202020204" pitchFamily="34" charset="0"/>
              </a:rPr>
              <a:t> </a:t>
            </a:r>
          </a:p>
          <a:p>
            <a:pPr>
              <a:lnSpc>
                <a:spcPct val="150000"/>
              </a:lnSpc>
            </a:pPr>
            <a:r>
              <a:rPr lang="en-IN" sz="1500" dirty="0">
                <a:latin typeface="Arial" panose="020B0604020202020204" pitchFamily="34" charset="0"/>
                <a:cs typeface="Arial" panose="020B0604020202020204" pitchFamily="34" charset="0"/>
              </a:rPr>
              <a:t>return total</a:t>
            </a:r>
          </a:p>
          <a:p>
            <a:pPr>
              <a:lnSpc>
                <a:spcPct val="150000"/>
              </a:lnSpc>
            </a:pPr>
            <a:r>
              <a:rPr lang="en-IN" sz="15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13405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A1BB-991E-361A-689E-92A867CDB192}"/>
              </a:ext>
            </a:extLst>
          </p:cNvPr>
          <p:cNvSpPr>
            <a:spLocks noGrp="1"/>
          </p:cNvSpPr>
          <p:nvPr>
            <p:ph type="body" sz="quarter" idx="12"/>
          </p:nvPr>
        </p:nvSpPr>
        <p:spPr>
          <a:xfrm>
            <a:off x="4922874" y="1449389"/>
            <a:ext cx="6981788" cy="4572000"/>
          </a:xfrm>
        </p:spPr>
        <p:txBody>
          <a:bodyPr/>
          <a:lstStyle/>
          <a:p>
            <a:pPr marL="342900" marR="0" lvl="0" indent="-34290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Data Space/Input Space:</a:t>
            </a:r>
          </a:p>
          <a:p>
            <a:pPr marL="742950" marR="0" lvl="1" indent="-28575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input is a 2D array </a:t>
            </a:r>
            <a:r>
              <a:rPr kumimoji="0" lang="en-US" altLang="en-US" sz="1800" b="0" i="0" u="none" strike="noStrike" kern="1200" cap="none" spc="0" normalizeH="0" baseline="0" noProof="0" dirty="0" err="1">
                <a:ln>
                  <a:noFill/>
                </a:ln>
                <a:solidFill>
                  <a:prstClr val="black"/>
                </a:solidFill>
                <a:effectLst/>
                <a:uLnTx/>
                <a:uFillTx/>
              </a:rPr>
              <a:t>arr</a:t>
            </a:r>
            <a:r>
              <a:rPr kumimoji="0" lang="en-US" altLang="en-US" sz="1800" b="0" i="0" u="none" strike="noStrike" kern="1200" cap="none" spc="0" normalizeH="0" baseline="0" noProof="0" dirty="0">
                <a:ln>
                  <a:noFill/>
                </a:ln>
                <a:solidFill>
                  <a:prstClr val="black"/>
                </a:solidFill>
                <a:effectLst/>
                <a:uLnTx/>
                <a:uFillTx/>
              </a:rPr>
              <a:t> of size m x n, where m is the number of rows and n is the number of columns. The input space for storing </a:t>
            </a:r>
            <a:r>
              <a:rPr kumimoji="0" lang="en-US" altLang="en-US" sz="1800" b="0" i="0" u="none" strike="noStrike" kern="1200" cap="none" spc="0" normalizeH="0" baseline="0" noProof="0" dirty="0" err="1">
                <a:ln>
                  <a:noFill/>
                </a:ln>
                <a:solidFill>
                  <a:prstClr val="black"/>
                </a:solidFill>
                <a:effectLst/>
                <a:uLnTx/>
                <a:uFillTx/>
              </a:rPr>
              <a:t>arr</a:t>
            </a:r>
            <a:r>
              <a:rPr kumimoji="0" lang="en-US" altLang="en-US" sz="1800" b="0" i="0" u="none" strike="noStrike" kern="1200" cap="none" spc="0" normalizeH="0" baseline="0" noProof="0" dirty="0">
                <a:ln>
                  <a:noFill/>
                </a:ln>
                <a:solidFill>
                  <a:prstClr val="black"/>
                </a:solidFill>
                <a:effectLst/>
                <a:uLnTx/>
                <a:uFillTx/>
              </a:rPr>
              <a:t> is O(m * n).</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Auxiliary Space:</a:t>
            </a:r>
          </a:p>
          <a:p>
            <a:pPr marL="742950" marR="0" lvl="1" indent="-28575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algorithm uses a single variable sum to store the cumulative sum of the elements in the array. The space complexity for this variable is O(1) (constant space). No other significant additional data structures or recursion are used.</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Total Space Complexity:</a:t>
            </a:r>
          </a:p>
          <a:p>
            <a:pPr marL="742950" marR="0" lvl="1" indent="-285750" algn="just"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total space complexity is the sum of the input space and auxiliary space, which is </a:t>
            </a:r>
            <a:r>
              <a:rPr kumimoji="0" lang="en-US" altLang="en-US" sz="1800" b="1" i="0" u="none" strike="noStrike" kern="1200" cap="none" spc="0" normalizeH="0" baseline="0" noProof="0" dirty="0">
                <a:ln>
                  <a:noFill/>
                </a:ln>
                <a:solidFill>
                  <a:prstClr val="black"/>
                </a:solidFill>
                <a:effectLst/>
                <a:uLnTx/>
                <a:uFillTx/>
              </a:rPr>
              <a:t>O(m * n) + O(1) = O(m * n).</a:t>
            </a:r>
          </a:p>
          <a:p>
            <a:pPr algn="just">
              <a:lnSpc>
                <a:spcPct val="150000"/>
              </a:lnSpc>
            </a:pPr>
            <a:endParaRPr lang="en-US" sz="1800" dirty="0"/>
          </a:p>
        </p:txBody>
      </p:sp>
      <p:sp>
        <p:nvSpPr>
          <p:cNvPr id="3" name="Text Placeholder 2">
            <a:extLst>
              <a:ext uri="{FF2B5EF4-FFF2-40B4-BE49-F238E27FC236}">
                <a16:creationId xmlns:a16="http://schemas.microsoft.com/office/drawing/2014/main" id="{C798C1F6-EE33-1E4D-B806-01303335A05F}"/>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39B0586A-8001-AA7F-99AF-4882DAA5F03F}"/>
              </a:ext>
            </a:extLst>
          </p:cNvPr>
          <p:cNvSpPr>
            <a:spLocks noGrp="1"/>
          </p:cNvSpPr>
          <p:nvPr>
            <p:ph type="title"/>
          </p:nvPr>
        </p:nvSpPr>
        <p:spPr/>
        <p:txBody>
          <a:bodyPr/>
          <a:lstStyle/>
          <a:p>
            <a:r>
              <a:rPr lang="en-US" dirty="0"/>
              <a:t>Example 2</a:t>
            </a:r>
          </a:p>
        </p:txBody>
      </p:sp>
      <p:sp>
        <p:nvSpPr>
          <p:cNvPr id="5" name="Slide Number Placeholder 4">
            <a:extLst>
              <a:ext uri="{FF2B5EF4-FFF2-40B4-BE49-F238E27FC236}">
                <a16:creationId xmlns:a16="http://schemas.microsoft.com/office/drawing/2014/main" id="{65A1D39E-A887-70AF-A35F-CFCE3BC77CCC}"/>
              </a:ext>
            </a:extLst>
          </p:cNvPr>
          <p:cNvSpPr>
            <a:spLocks noGrp="1"/>
          </p:cNvSpPr>
          <p:nvPr>
            <p:ph type="sldNum" sz="quarter" idx="11"/>
          </p:nvPr>
        </p:nvSpPr>
        <p:spPr/>
        <p:txBody>
          <a:bodyPr/>
          <a:lstStyle/>
          <a:p>
            <a:fld id="{64EFF315-FA4E-4084-ACCF-A94C350B883E}" type="slidenum">
              <a:rPr lang="en-US" smtClean="0"/>
              <a:pPr/>
              <a:t>48</a:t>
            </a:fld>
            <a:endParaRPr lang="en-US"/>
          </a:p>
        </p:txBody>
      </p:sp>
      <p:sp>
        <p:nvSpPr>
          <p:cNvPr id="6" name="Footer Placeholder 5">
            <a:extLst>
              <a:ext uri="{FF2B5EF4-FFF2-40B4-BE49-F238E27FC236}">
                <a16:creationId xmlns:a16="http://schemas.microsoft.com/office/drawing/2014/main" id="{DF8FECF8-D05A-8406-3AD0-EE24BB3D0A09}"/>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2291ABB1-B91C-A357-214E-6162625201D2}"/>
              </a:ext>
            </a:extLst>
          </p:cNvPr>
          <p:cNvSpPr txBox="1"/>
          <p:nvPr/>
        </p:nvSpPr>
        <p:spPr>
          <a:xfrm>
            <a:off x="989012" y="1784467"/>
            <a:ext cx="3780724" cy="3858300"/>
          </a:xfrm>
          <a:prstGeom prst="rect">
            <a:avLst/>
          </a:prstGeom>
          <a:solidFill>
            <a:schemeClr val="accent3">
              <a:lumMod val="20000"/>
              <a:lumOff val="80000"/>
            </a:schemeClr>
          </a:solidFill>
        </p:spPr>
        <p:txBody>
          <a:bodyPr wrap="square">
            <a:spAutoFit/>
          </a:bodyPr>
          <a:lstStyle/>
          <a:p>
            <a:pPr>
              <a:lnSpc>
                <a:spcPct val="150000"/>
              </a:lnSpc>
            </a:pPr>
            <a:r>
              <a:rPr lang="en-US" sz="1500" b="1" dirty="0">
                <a:latin typeface="Arial" panose="020B0604020202020204" pitchFamily="34" charset="0"/>
                <a:cs typeface="Arial" panose="020B0604020202020204" pitchFamily="34" charset="0"/>
              </a:rPr>
              <a:t>Sums the elements in 2D array:</a:t>
            </a:r>
            <a:endParaRPr lang="en-IN" sz="1500" b="1" dirty="0">
              <a:latin typeface="Arial" panose="020B0604020202020204" pitchFamily="34" charset="0"/>
              <a:cs typeface="Arial" panose="020B0604020202020204" pitchFamily="34" charset="0"/>
            </a:endParaRPr>
          </a:p>
          <a:p>
            <a:pPr lvl="1" algn="just">
              <a:lnSpc>
                <a:spcPct val="150000"/>
              </a:lnSpc>
              <a:buNone/>
            </a:pPr>
            <a:r>
              <a:rPr lang="en-US" sz="1500" dirty="0">
                <a:latin typeface="Arial" panose="020B0604020202020204" pitchFamily="34" charset="0"/>
                <a:cs typeface="Arial" panose="020B0604020202020204" pitchFamily="34" charset="0"/>
              </a:rPr>
              <a:t>int </a:t>
            </a:r>
            <a:r>
              <a:rPr lang="en-US" sz="1500" dirty="0" err="1">
                <a:latin typeface="Arial" panose="020B0604020202020204" pitchFamily="34" charset="0"/>
                <a:cs typeface="Arial" panose="020B0604020202020204" pitchFamily="34" charset="0"/>
              </a:rPr>
              <a:t>findSum</a:t>
            </a:r>
            <a:r>
              <a:rPr lang="en-US" sz="1500" dirty="0">
                <a:latin typeface="Arial" panose="020B0604020202020204" pitchFamily="34" charset="0"/>
                <a:cs typeface="Arial" panose="020B0604020202020204" pitchFamily="34" charset="0"/>
              </a:rPr>
              <a:t>(int[][]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int sum = 0; </a:t>
            </a:r>
          </a:p>
          <a:p>
            <a:pPr lvl="1" algn="just">
              <a:lnSpc>
                <a:spcPct val="150000"/>
              </a:lnSpc>
              <a:buNone/>
            </a:pPr>
            <a:r>
              <a:rPr lang="en-US" sz="1500" dirty="0">
                <a:latin typeface="Arial" panose="020B0604020202020204" pitchFamily="34" charset="0"/>
                <a:cs typeface="Arial" panose="020B0604020202020204" pitchFamily="34" charset="0"/>
              </a:rPr>
              <a:t>	for (int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 0;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&lt; </a:t>
            </a:r>
            <a:r>
              <a:rPr lang="en-US" sz="1500" dirty="0" err="1">
                <a:latin typeface="Arial" panose="020B0604020202020204" pitchFamily="34" charset="0"/>
                <a:cs typeface="Arial" panose="020B0604020202020204" pitchFamily="34" charset="0"/>
              </a:rPr>
              <a:t>arr.length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for (int j = 0; j &lt;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].length; </a:t>
            </a:r>
            <a:r>
              <a:rPr lang="en-US" sz="1500" dirty="0" err="1">
                <a:latin typeface="Arial" panose="020B0604020202020204" pitchFamily="34" charset="0"/>
                <a:cs typeface="Arial" panose="020B0604020202020204" pitchFamily="34" charset="0"/>
              </a:rPr>
              <a:t>j++</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sum +=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][j]; </a:t>
            </a:r>
          </a:p>
          <a:p>
            <a:pPr lvl="1" algn="just">
              <a:lnSpc>
                <a:spcPct val="150000"/>
              </a:lnSpc>
              <a:buNone/>
            </a:pPr>
            <a:r>
              <a:rPr lang="en-US" sz="1500" dirty="0">
                <a:latin typeface="Arial" panose="020B0604020202020204" pitchFamily="34" charset="0"/>
                <a:cs typeface="Arial" panose="020B0604020202020204" pitchFamily="34" charset="0"/>
              </a:rPr>
              <a:t>	}</a:t>
            </a:r>
          </a:p>
          <a:p>
            <a:pPr lvl="1" algn="just">
              <a:lnSpc>
                <a:spcPct val="150000"/>
              </a:lnSpc>
              <a:buNone/>
            </a:pP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return sum; </a:t>
            </a:r>
          </a:p>
          <a:p>
            <a:pPr lvl="1" algn="just">
              <a:lnSpc>
                <a:spcPct val="150000"/>
              </a:lnSpc>
              <a:buNone/>
            </a:pPr>
            <a:r>
              <a:rPr lang="en-US" sz="1500" dirty="0">
                <a:latin typeface="Arial" panose="020B0604020202020204" pitchFamily="34" charset="0"/>
                <a:cs typeface="Arial" panose="020B0604020202020204" pitchFamily="34" charset="0"/>
              </a:rPr>
              <a:t>}</a:t>
            </a:r>
            <a:endParaRPr lang="en-IN" sz="1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405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A1BB-991E-361A-689E-92A867CDB192}"/>
              </a:ext>
            </a:extLst>
          </p:cNvPr>
          <p:cNvSpPr>
            <a:spLocks noGrp="1"/>
          </p:cNvSpPr>
          <p:nvPr>
            <p:ph type="body" sz="quarter" idx="12"/>
          </p:nvPr>
        </p:nvSpPr>
        <p:spPr>
          <a:xfrm>
            <a:off x="4859079" y="1449389"/>
            <a:ext cx="7045583" cy="4572000"/>
          </a:xfrm>
        </p:spPr>
        <p:txBody>
          <a:bodyPr/>
          <a:lstStyle/>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Data Space/Input Space:</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input is a 2D array </a:t>
            </a:r>
            <a:r>
              <a:rPr kumimoji="0" lang="en-US" altLang="en-US" sz="1800" b="0" i="0" u="none" strike="noStrike" kern="1200" cap="none" spc="0" normalizeH="0" baseline="0" noProof="0" dirty="0" err="1">
                <a:ln>
                  <a:noFill/>
                </a:ln>
                <a:solidFill>
                  <a:prstClr val="black"/>
                </a:solidFill>
                <a:effectLst/>
                <a:uLnTx/>
                <a:uFillTx/>
              </a:rPr>
              <a:t>arr</a:t>
            </a:r>
            <a:r>
              <a:rPr kumimoji="0" lang="en-US" altLang="en-US" sz="1800" b="0" i="0" u="none" strike="noStrike" kern="1200" cap="none" spc="0" normalizeH="0" baseline="0" noProof="0" dirty="0">
                <a:ln>
                  <a:noFill/>
                </a:ln>
                <a:solidFill>
                  <a:prstClr val="black"/>
                </a:solidFill>
                <a:effectLst/>
                <a:uLnTx/>
                <a:uFillTx/>
              </a:rPr>
              <a:t> of size m x n, where m is the number of rows and n is the number of columns. The input space for storing </a:t>
            </a:r>
            <a:r>
              <a:rPr kumimoji="0" lang="en-US" altLang="en-US" sz="1800" b="0" i="0" u="none" strike="noStrike" kern="1200" cap="none" spc="0" normalizeH="0" baseline="0" noProof="0" dirty="0" err="1">
                <a:ln>
                  <a:noFill/>
                </a:ln>
                <a:solidFill>
                  <a:prstClr val="black"/>
                </a:solidFill>
                <a:effectLst/>
                <a:uLnTx/>
                <a:uFillTx/>
              </a:rPr>
              <a:t>arr</a:t>
            </a:r>
            <a:r>
              <a:rPr kumimoji="0" lang="en-US" altLang="en-US" sz="1800" b="0" i="0" u="none" strike="noStrike" kern="1200" cap="none" spc="0" normalizeH="0" baseline="0" noProof="0" dirty="0">
                <a:ln>
                  <a:noFill/>
                </a:ln>
                <a:solidFill>
                  <a:prstClr val="black"/>
                </a:solidFill>
                <a:effectLst/>
                <a:uLnTx/>
                <a:uFillTx/>
              </a:rPr>
              <a:t> is O(m * n).</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Auxiliary Space:</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algorithm uses a single variable sum to store the cumulative sum of the elements in the array. The space complexity for this variable is O(1) (constant space). No other significant additional data structures or recursion are used.</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Total Space Complexity:</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total space complexity is the sum of the input space and auxiliary space, which is </a:t>
            </a:r>
            <a:r>
              <a:rPr kumimoji="0" lang="en-US" altLang="en-US" sz="1800" b="1" i="0" u="none" strike="noStrike" kern="1200" cap="none" spc="0" normalizeH="0" baseline="0" noProof="0" dirty="0">
                <a:ln>
                  <a:noFill/>
                </a:ln>
                <a:solidFill>
                  <a:prstClr val="black"/>
                </a:solidFill>
                <a:effectLst/>
                <a:uLnTx/>
                <a:uFillTx/>
              </a:rPr>
              <a:t>O(m * n) + O(1) = O(m * n).</a:t>
            </a:r>
          </a:p>
          <a:p>
            <a:pPr algn="just">
              <a:lnSpc>
                <a:spcPct val="150000"/>
              </a:lnSpc>
            </a:pPr>
            <a:endParaRPr lang="en-US" sz="1800" dirty="0"/>
          </a:p>
        </p:txBody>
      </p:sp>
      <p:sp>
        <p:nvSpPr>
          <p:cNvPr id="3" name="Text Placeholder 2">
            <a:extLst>
              <a:ext uri="{FF2B5EF4-FFF2-40B4-BE49-F238E27FC236}">
                <a16:creationId xmlns:a16="http://schemas.microsoft.com/office/drawing/2014/main" id="{C798C1F6-EE33-1E4D-B806-01303335A05F}"/>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39B0586A-8001-AA7F-99AF-4882DAA5F03F}"/>
              </a:ext>
            </a:extLst>
          </p:cNvPr>
          <p:cNvSpPr>
            <a:spLocks noGrp="1"/>
          </p:cNvSpPr>
          <p:nvPr>
            <p:ph type="title"/>
          </p:nvPr>
        </p:nvSpPr>
        <p:spPr/>
        <p:txBody>
          <a:bodyPr/>
          <a:lstStyle/>
          <a:p>
            <a:r>
              <a:rPr lang="en-US" dirty="0"/>
              <a:t>Example 3</a:t>
            </a:r>
          </a:p>
        </p:txBody>
      </p:sp>
      <p:sp>
        <p:nvSpPr>
          <p:cNvPr id="5" name="Slide Number Placeholder 4">
            <a:extLst>
              <a:ext uri="{FF2B5EF4-FFF2-40B4-BE49-F238E27FC236}">
                <a16:creationId xmlns:a16="http://schemas.microsoft.com/office/drawing/2014/main" id="{65A1D39E-A887-70AF-A35F-CFCE3BC77CCC}"/>
              </a:ext>
            </a:extLst>
          </p:cNvPr>
          <p:cNvSpPr>
            <a:spLocks noGrp="1"/>
          </p:cNvSpPr>
          <p:nvPr>
            <p:ph type="sldNum" sz="quarter" idx="11"/>
          </p:nvPr>
        </p:nvSpPr>
        <p:spPr/>
        <p:txBody>
          <a:bodyPr/>
          <a:lstStyle/>
          <a:p>
            <a:fld id="{64EFF315-FA4E-4084-ACCF-A94C350B883E}" type="slidenum">
              <a:rPr lang="en-US" smtClean="0"/>
              <a:pPr/>
              <a:t>49</a:t>
            </a:fld>
            <a:endParaRPr lang="en-US"/>
          </a:p>
        </p:txBody>
      </p:sp>
      <p:sp>
        <p:nvSpPr>
          <p:cNvPr id="6" name="Footer Placeholder 5">
            <a:extLst>
              <a:ext uri="{FF2B5EF4-FFF2-40B4-BE49-F238E27FC236}">
                <a16:creationId xmlns:a16="http://schemas.microsoft.com/office/drawing/2014/main" id="{DF8FECF8-D05A-8406-3AD0-EE24BB3D0A09}"/>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3BB8C34B-9A55-14D3-B6FC-53EF7BC0A785}"/>
              </a:ext>
            </a:extLst>
          </p:cNvPr>
          <p:cNvSpPr txBox="1"/>
          <p:nvPr/>
        </p:nvSpPr>
        <p:spPr>
          <a:xfrm>
            <a:off x="989012" y="1727354"/>
            <a:ext cx="3768045" cy="3858300"/>
          </a:xfrm>
          <a:prstGeom prst="rect">
            <a:avLst/>
          </a:prstGeom>
          <a:solidFill>
            <a:schemeClr val="accent3">
              <a:lumMod val="20000"/>
              <a:lumOff val="80000"/>
            </a:schemeClr>
          </a:solidFill>
        </p:spPr>
        <p:txBody>
          <a:bodyPr wrap="square">
            <a:spAutoFit/>
          </a:bodyPr>
          <a:lstStyle/>
          <a:p>
            <a:pPr>
              <a:lnSpc>
                <a:spcPct val="150000"/>
              </a:lnSpc>
            </a:pPr>
            <a:r>
              <a:rPr lang="en-US" sz="1500" b="1" dirty="0">
                <a:latin typeface="Arial" panose="020B0604020202020204" pitchFamily="34" charset="0"/>
                <a:cs typeface="Arial" panose="020B0604020202020204" pitchFamily="34" charset="0"/>
              </a:rPr>
              <a:t>Sums the elements in 2D array:</a:t>
            </a:r>
            <a:endParaRPr lang="en-IN" sz="1500" b="1" dirty="0">
              <a:latin typeface="Arial" panose="020B0604020202020204" pitchFamily="34" charset="0"/>
              <a:cs typeface="Arial" panose="020B0604020202020204" pitchFamily="34" charset="0"/>
            </a:endParaRPr>
          </a:p>
          <a:p>
            <a:pPr lvl="1" algn="just">
              <a:lnSpc>
                <a:spcPct val="150000"/>
              </a:lnSpc>
              <a:buNone/>
            </a:pPr>
            <a:r>
              <a:rPr lang="en-US" sz="1500" dirty="0">
                <a:latin typeface="Arial" panose="020B0604020202020204" pitchFamily="34" charset="0"/>
                <a:cs typeface="Arial" panose="020B0604020202020204" pitchFamily="34" charset="0"/>
              </a:rPr>
              <a:t>int </a:t>
            </a:r>
            <a:r>
              <a:rPr lang="en-US" sz="1500" dirty="0" err="1">
                <a:latin typeface="Arial" panose="020B0604020202020204" pitchFamily="34" charset="0"/>
                <a:cs typeface="Arial" panose="020B0604020202020204" pitchFamily="34" charset="0"/>
              </a:rPr>
              <a:t>findSum</a:t>
            </a:r>
            <a:r>
              <a:rPr lang="en-US" sz="1500" dirty="0">
                <a:latin typeface="Arial" panose="020B0604020202020204" pitchFamily="34" charset="0"/>
                <a:cs typeface="Arial" panose="020B0604020202020204" pitchFamily="34" charset="0"/>
              </a:rPr>
              <a:t>(int[][]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int sum = 0; </a:t>
            </a:r>
          </a:p>
          <a:p>
            <a:pPr lvl="1" algn="just">
              <a:lnSpc>
                <a:spcPct val="150000"/>
              </a:lnSpc>
              <a:buNone/>
            </a:pPr>
            <a:r>
              <a:rPr lang="en-US" sz="1500" dirty="0">
                <a:latin typeface="Arial" panose="020B0604020202020204" pitchFamily="34" charset="0"/>
                <a:cs typeface="Arial" panose="020B0604020202020204" pitchFamily="34" charset="0"/>
              </a:rPr>
              <a:t>	for (int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 0;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&lt; </a:t>
            </a:r>
            <a:r>
              <a:rPr lang="en-US" sz="1500" dirty="0" err="1">
                <a:latin typeface="Arial" panose="020B0604020202020204" pitchFamily="34" charset="0"/>
                <a:cs typeface="Arial" panose="020B0604020202020204" pitchFamily="34" charset="0"/>
              </a:rPr>
              <a:t>arr.length</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for (int j = 0; j &lt;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].length; </a:t>
            </a:r>
            <a:r>
              <a:rPr lang="en-US" sz="1500" dirty="0" err="1">
                <a:latin typeface="Arial" panose="020B0604020202020204" pitchFamily="34" charset="0"/>
                <a:cs typeface="Arial" panose="020B0604020202020204" pitchFamily="34" charset="0"/>
              </a:rPr>
              <a:t>j++</a:t>
            </a: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		sum += </a:t>
            </a:r>
            <a:r>
              <a:rPr lang="en-US" sz="1500" dirty="0" err="1">
                <a:latin typeface="Arial" panose="020B0604020202020204" pitchFamily="34" charset="0"/>
                <a:cs typeface="Arial" panose="020B0604020202020204" pitchFamily="34" charset="0"/>
              </a:rPr>
              <a:t>arr</a:t>
            </a:r>
            <a:r>
              <a:rPr lang="en-US" sz="1500" dirty="0">
                <a:latin typeface="Arial" panose="020B0604020202020204" pitchFamily="34" charset="0"/>
                <a:cs typeface="Arial" panose="020B0604020202020204" pitchFamily="34" charset="0"/>
              </a:rPr>
              <a:t>[</a:t>
            </a:r>
            <a:r>
              <a:rPr lang="en-US" sz="1500" dirty="0" err="1">
                <a:latin typeface="Arial" panose="020B0604020202020204" pitchFamily="34" charset="0"/>
                <a:cs typeface="Arial" panose="020B0604020202020204" pitchFamily="34" charset="0"/>
              </a:rPr>
              <a:t>i</a:t>
            </a:r>
            <a:r>
              <a:rPr lang="en-US" sz="1500" dirty="0">
                <a:latin typeface="Arial" panose="020B0604020202020204" pitchFamily="34" charset="0"/>
                <a:cs typeface="Arial" panose="020B0604020202020204" pitchFamily="34" charset="0"/>
              </a:rPr>
              <a:t>][j]; </a:t>
            </a:r>
          </a:p>
          <a:p>
            <a:pPr lvl="1" algn="just">
              <a:lnSpc>
                <a:spcPct val="150000"/>
              </a:lnSpc>
              <a:buNone/>
            </a:pPr>
            <a:r>
              <a:rPr lang="en-US" sz="1500" dirty="0">
                <a:latin typeface="Arial" panose="020B0604020202020204" pitchFamily="34" charset="0"/>
                <a:cs typeface="Arial" panose="020B0604020202020204" pitchFamily="34" charset="0"/>
              </a:rPr>
              <a:t>	}</a:t>
            </a:r>
          </a:p>
          <a:p>
            <a:pPr lvl="1" algn="just">
              <a:lnSpc>
                <a:spcPct val="150000"/>
              </a:lnSpc>
              <a:buNone/>
            </a:pPr>
            <a:r>
              <a:rPr lang="en-US" sz="1500" dirty="0">
                <a:latin typeface="Arial" panose="020B0604020202020204" pitchFamily="34" charset="0"/>
                <a:cs typeface="Arial" panose="020B0604020202020204" pitchFamily="34" charset="0"/>
              </a:rPr>
              <a:t> } </a:t>
            </a:r>
          </a:p>
          <a:p>
            <a:pPr lvl="1" algn="just">
              <a:lnSpc>
                <a:spcPct val="150000"/>
              </a:lnSpc>
              <a:buNone/>
            </a:pPr>
            <a:r>
              <a:rPr lang="en-US" sz="1500" dirty="0">
                <a:latin typeface="Arial" panose="020B0604020202020204" pitchFamily="34" charset="0"/>
                <a:cs typeface="Arial" panose="020B0604020202020204" pitchFamily="34" charset="0"/>
              </a:rPr>
              <a:t>return sum; </a:t>
            </a:r>
          </a:p>
          <a:p>
            <a:pPr lvl="1" algn="just">
              <a:lnSpc>
                <a:spcPct val="150000"/>
              </a:lnSpc>
              <a:buNone/>
            </a:pPr>
            <a:r>
              <a:rPr lang="en-US" sz="1500" dirty="0">
                <a:latin typeface="Arial" panose="020B0604020202020204" pitchFamily="34" charset="0"/>
                <a:cs typeface="Arial" panose="020B0604020202020204" pitchFamily="34" charset="0"/>
              </a:rPr>
              <a:t>}</a:t>
            </a:r>
            <a:endParaRPr lang="en-IN" sz="1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73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88620" y="2434714"/>
            <a:ext cx="5699275" cy="1996130"/>
          </a:xfrm>
        </p:spPr>
        <p:txBody>
          <a:bodyPr anchor="ctr"/>
          <a:lstStyle/>
          <a:p>
            <a:pPr algn="ctr"/>
            <a:r>
              <a:rPr lang="en-US" dirty="0"/>
              <a:t>Introduction to Analysis of Algorithm</a:t>
            </a:r>
          </a:p>
        </p:txBody>
      </p:sp>
      <p:sp>
        <p:nvSpPr>
          <p:cNvPr id="7" name="Fußzeilenplatzhalter 6"/>
          <p:cNvSpPr>
            <a:spLocks noGrp="1"/>
          </p:cNvSpPr>
          <p:nvPr>
            <p:ph type="ftr" sz="quarter" idx="3"/>
          </p:nvPr>
        </p:nvSpPr>
        <p:spPr>
          <a:xfrm>
            <a:off x="989012" y="6291263"/>
            <a:ext cx="8561387" cy="280987"/>
          </a:xfrm>
        </p:spPr>
        <p:txBody>
          <a:bodyPr/>
          <a:lstStyle/>
          <a:p>
            <a:r>
              <a:rPr lang="en-US" dirty="0"/>
              <a:t>Basics of Analysis of Algorithm</a:t>
            </a:r>
            <a:r>
              <a:rPr lang="en-US" dirty="0">
                <a:solidFill>
                  <a:schemeClr val="bg1"/>
                </a:solidFill>
              </a:rPr>
              <a:t>  |  © SmartCliff  |  Internal  |  Version 1.0  </a:t>
            </a:r>
            <a:endParaRPr lang="en-US" dirty="0">
              <a:solidFill>
                <a:schemeClr val="bg1">
                  <a:lumMod val="50000"/>
                </a:schemeClr>
              </a:solidFill>
              <a:ea typeface="Verdana" panose="020B0604030504040204" pitchFamily="34" charset="0"/>
              <a:cs typeface="Verdana" panose="020B0604030504040204" pitchFamily="34" charset="0"/>
            </a:endParaRPr>
          </a:p>
        </p:txBody>
      </p:sp>
      <p:sp>
        <p:nvSpPr>
          <p:cNvPr id="8" name="Foliennummernplatzhalter 7"/>
          <p:cNvSpPr>
            <a:spLocks noGrp="1"/>
          </p:cNvSpPr>
          <p:nvPr>
            <p:ph type="sldNum" sz="quarter" idx="11"/>
          </p:nvPr>
        </p:nvSpPr>
        <p:spPr/>
        <p:txBody>
          <a:bodyPr/>
          <a:lstStyle/>
          <a:p>
            <a:fld id="{64EFF315-FA4E-4084-ACCF-A94C350B883E}" type="slidenum">
              <a:rPr lang="en-US" smtClean="0"/>
              <a:pPr/>
              <a:t>5</a:t>
            </a:fld>
            <a:endParaRPr lang="en-US"/>
          </a:p>
        </p:txBody>
      </p:sp>
      <p:pic>
        <p:nvPicPr>
          <p:cNvPr id="11" name="Grafik 10">
            <a:extLst>
              <a:ext uri="{FF2B5EF4-FFF2-40B4-BE49-F238E27FC236}">
                <a16:creationId xmlns:a16="http://schemas.microsoft.com/office/drawing/2014/main" id="{5D8EE1A4-6D7B-4E26-9B4B-BDB620B4003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
        <p:nvSpPr>
          <p:cNvPr id="10" name="Textfeld 5">
            <a:extLst>
              <a:ext uri="{FF2B5EF4-FFF2-40B4-BE49-F238E27FC236}">
                <a16:creationId xmlns:a16="http://schemas.microsoft.com/office/drawing/2014/main" id="{3CAA6D45-B244-406F-BF84-7E4D56E65CC6}"/>
              </a:ext>
            </a:extLst>
          </p:cNvPr>
          <p:cNvSpPr txBox="1"/>
          <p:nvPr/>
        </p:nvSpPr>
        <p:spPr>
          <a:xfrm>
            <a:off x="8057630" y="3913317"/>
            <a:ext cx="2569464" cy="653238"/>
          </a:xfrm>
          <a:prstGeom prst="rect">
            <a:avLst/>
          </a:prstGeom>
          <a:solidFill>
            <a:schemeClr val="tx2"/>
          </a:solidFill>
        </p:spPr>
        <p:txBody>
          <a:bodyPr wrap="square" lIns="72000" tIns="72000" rIns="72000" bIns="72000" rtlCol="0">
            <a:spAutoFit/>
          </a:bodyPr>
          <a:lstStyle/>
          <a:p>
            <a:pPr algn="ctr"/>
            <a:r>
              <a:rPr lang="en-GB" sz="1100">
                <a:solidFill>
                  <a:schemeClr val="bg1"/>
                </a:solidFill>
              </a:rPr>
              <a:t>Please download pictures in suitable size </a:t>
            </a:r>
            <a:r>
              <a:rPr lang="en-GB" sz="1100" u="sng">
                <a:solidFill>
                  <a:schemeClr val="bg1"/>
                </a:solidFill>
                <a:hlinkClick r:id="rId5"/>
              </a:rPr>
              <a:t>here</a:t>
            </a:r>
            <a:r>
              <a:rPr lang="en-GB" sz="1100">
                <a:solidFill>
                  <a:schemeClr val="bg1"/>
                </a:solidFill>
              </a:rPr>
              <a:t> and insert them by clicking the symbol above.</a:t>
            </a:r>
          </a:p>
        </p:txBody>
      </p:sp>
      <p:pic>
        <p:nvPicPr>
          <p:cNvPr id="26" name="Picture Placeholder 25" descr="A person sitting at a table with a computer&#10;&#10;Description automatically generated with medium confidence">
            <a:extLst>
              <a:ext uri="{FF2B5EF4-FFF2-40B4-BE49-F238E27FC236}">
                <a16:creationId xmlns:a16="http://schemas.microsoft.com/office/drawing/2014/main" id="{977B8250-7F10-4E6C-A552-069F80C6DDB6}"/>
              </a:ext>
            </a:extLst>
          </p:cNvPr>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t="9889" b="9889"/>
          <a:stretch>
            <a:fillRect/>
          </a:stretch>
        </p:blipFill>
        <p:spPr/>
      </p:pic>
    </p:spTree>
    <p:extLst>
      <p:ext uri="{BB962C8B-B14F-4D97-AF65-F5344CB8AC3E}">
        <p14:creationId xmlns:p14="http://schemas.microsoft.com/office/powerpoint/2010/main" val="418339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A1BB-991E-361A-689E-92A867CDB192}"/>
              </a:ext>
            </a:extLst>
          </p:cNvPr>
          <p:cNvSpPr>
            <a:spLocks noGrp="1"/>
          </p:cNvSpPr>
          <p:nvPr>
            <p:ph type="body" sz="quarter" idx="12"/>
          </p:nvPr>
        </p:nvSpPr>
        <p:spPr>
          <a:xfrm>
            <a:off x="5039833" y="1449389"/>
            <a:ext cx="6864829" cy="4572000"/>
          </a:xfrm>
        </p:spPr>
        <p:txBody>
          <a:bodyPr/>
          <a:lstStyle/>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Data Space/Input Space:</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input is a 3D array </a:t>
            </a:r>
            <a:r>
              <a:rPr kumimoji="0" lang="en-US" altLang="en-US" sz="1800" b="0" i="0" u="none" strike="noStrike" kern="1200" cap="none" spc="0" normalizeH="0" baseline="0" noProof="0" dirty="0" err="1">
                <a:ln>
                  <a:noFill/>
                </a:ln>
                <a:solidFill>
                  <a:prstClr val="black"/>
                </a:solidFill>
                <a:effectLst/>
                <a:uLnTx/>
                <a:uFillTx/>
              </a:rPr>
              <a:t>arr</a:t>
            </a:r>
            <a:r>
              <a:rPr kumimoji="0" lang="en-US" altLang="en-US" sz="1800" b="0" i="0" u="none" strike="noStrike" kern="1200" cap="none" spc="0" normalizeH="0" baseline="0" noProof="0" dirty="0">
                <a:ln>
                  <a:noFill/>
                </a:ln>
                <a:solidFill>
                  <a:prstClr val="black"/>
                </a:solidFill>
                <a:effectLst/>
                <a:uLnTx/>
                <a:uFillTx/>
              </a:rPr>
              <a:t> of size x * y * z. The input space for storing array is O(x * y * z).</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Auxiliary Space:</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loop variables are </a:t>
            </a:r>
            <a:r>
              <a:rPr kumimoji="0" lang="en-US" altLang="en-US" sz="1800" b="0" i="0" u="none" strike="noStrike" kern="1200" cap="none" spc="0" normalizeH="0" baseline="0" noProof="0" dirty="0" err="1">
                <a:ln>
                  <a:noFill/>
                </a:ln>
                <a:solidFill>
                  <a:prstClr val="black"/>
                </a:solidFill>
                <a:effectLst/>
                <a:uLnTx/>
                <a:uFillTx/>
              </a:rPr>
              <a:t>i</a:t>
            </a:r>
            <a:r>
              <a:rPr kumimoji="0" lang="en-US" altLang="en-US" sz="1800" b="0" i="0" u="none" strike="noStrike" kern="1200" cap="none" spc="0" normalizeH="0" baseline="0" noProof="0" dirty="0">
                <a:ln>
                  <a:noFill/>
                </a:ln>
                <a:solidFill>
                  <a:prstClr val="black"/>
                </a:solidFill>
                <a:effectLst/>
                <a:uLnTx/>
                <a:uFillTx/>
              </a:rPr>
              <a:t>, j, and k for iterating through the 3D array. These variables take up constant space. Therefore, the auxiliary space is O(1) (constant space).</a:t>
            </a:r>
            <a:endParaRPr kumimoji="0" lang="en-US" altLang="en-US" sz="1800" b="1" i="0" u="none" strike="noStrike" kern="1200" cap="none" spc="0" normalizeH="0" baseline="0" noProof="0" dirty="0">
              <a:ln>
                <a:noFill/>
              </a:ln>
              <a:solidFill>
                <a:prstClr val="black"/>
              </a:solidFill>
              <a:effectLst/>
              <a:uLnTx/>
              <a:uFillTx/>
            </a:endParaRPr>
          </a:p>
          <a:p>
            <a:pPr marL="342900" marR="0" lvl="0" indent="-34290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1" i="0" u="none" strike="noStrike" kern="1200" cap="none" spc="0" normalizeH="0" baseline="0" noProof="0" dirty="0">
                <a:ln>
                  <a:noFill/>
                </a:ln>
                <a:solidFill>
                  <a:prstClr val="black"/>
                </a:solidFill>
                <a:effectLst/>
                <a:uLnTx/>
                <a:uFillTx/>
              </a:rPr>
              <a:t>Total Space Complexity:</a:t>
            </a:r>
          </a:p>
          <a:p>
            <a:pPr marL="742950" marR="0" lvl="1" indent="-285750" algn="l" defTabSz="914400" rtl="0" eaLnBrk="0" fontAlgn="base" latinLnBrk="0" hangingPunct="0">
              <a:lnSpc>
                <a:spcPct val="150000"/>
              </a:lnSpc>
              <a:spcBef>
                <a:spcPct val="0"/>
              </a:spcBef>
              <a:spcAft>
                <a:spcPct val="0"/>
              </a:spcAft>
              <a:buClrTx/>
              <a:buSzTx/>
              <a:buFont typeface="Arial" charset="0"/>
              <a:buChar char="–"/>
              <a:tabLst/>
              <a:defRPr/>
            </a:pPr>
            <a:r>
              <a:rPr kumimoji="0" lang="en-US" altLang="en-US" sz="1800" b="0" i="0" u="none" strike="noStrike" kern="1200" cap="none" spc="0" normalizeH="0" baseline="0" noProof="0" dirty="0">
                <a:ln>
                  <a:noFill/>
                </a:ln>
                <a:solidFill>
                  <a:prstClr val="black"/>
                </a:solidFill>
                <a:effectLst/>
                <a:uLnTx/>
                <a:uFillTx/>
              </a:rPr>
              <a:t>The total space complexity is the sum of the input space and auxiliary space, which is </a:t>
            </a:r>
            <a:r>
              <a:rPr kumimoji="0" lang="en-US" altLang="en-US" sz="1800" b="1" i="0" u="none" strike="noStrike" kern="1200" cap="none" spc="0" normalizeH="0" baseline="0" noProof="0" dirty="0">
                <a:ln>
                  <a:noFill/>
                </a:ln>
                <a:solidFill>
                  <a:prstClr val="black"/>
                </a:solidFill>
                <a:effectLst/>
                <a:uLnTx/>
                <a:uFillTx/>
              </a:rPr>
              <a:t>O(x * y * z) + O(1) = O(x * y * z).</a:t>
            </a:r>
          </a:p>
          <a:p>
            <a:pPr algn="just">
              <a:lnSpc>
                <a:spcPct val="150000"/>
              </a:lnSpc>
            </a:pPr>
            <a:endParaRPr lang="en-US" sz="1600" dirty="0"/>
          </a:p>
        </p:txBody>
      </p:sp>
      <p:sp>
        <p:nvSpPr>
          <p:cNvPr id="3" name="Text Placeholder 2">
            <a:extLst>
              <a:ext uri="{FF2B5EF4-FFF2-40B4-BE49-F238E27FC236}">
                <a16:creationId xmlns:a16="http://schemas.microsoft.com/office/drawing/2014/main" id="{C798C1F6-EE33-1E4D-B806-01303335A05F}"/>
              </a:ext>
            </a:extLst>
          </p:cNvPr>
          <p:cNvSpPr>
            <a:spLocks noGrp="1"/>
          </p:cNvSpPr>
          <p:nvPr>
            <p:ph type="body" sz="quarter" idx="14"/>
          </p:nvPr>
        </p:nvSpPr>
        <p:spPr/>
        <p:txBody>
          <a:bodyPr/>
          <a:lstStyle/>
          <a:p>
            <a:r>
              <a:rPr lang="en-US" dirty="0"/>
              <a:t>Space Complexity</a:t>
            </a:r>
          </a:p>
        </p:txBody>
      </p:sp>
      <p:sp>
        <p:nvSpPr>
          <p:cNvPr id="4" name="Title 3">
            <a:extLst>
              <a:ext uri="{FF2B5EF4-FFF2-40B4-BE49-F238E27FC236}">
                <a16:creationId xmlns:a16="http://schemas.microsoft.com/office/drawing/2014/main" id="{39B0586A-8001-AA7F-99AF-4882DAA5F03F}"/>
              </a:ext>
            </a:extLst>
          </p:cNvPr>
          <p:cNvSpPr>
            <a:spLocks noGrp="1"/>
          </p:cNvSpPr>
          <p:nvPr>
            <p:ph type="title"/>
          </p:nvPr>
        </p:nvSpPr>
        <p:spPr/>
        <p:txBody>
          <a:bodyPr/>
          <a:lstStyle/>
          <a:p>
            <a:r>
              <a:rPr lang="en-US" dirty="0"/>
              <a:t>Example 4</a:t>
            </a:r>
          </a:p>
        </p:txBody>
      </p:sp>
      <p:sp>
        <p:nvSpPr>
          <p:cNvPr id="5" name="Slide Number Placeholder 4">
            <a:extLst>
              <a:ext uri="{FF2B5EF4-FFF2-40B4-BE49-F238E27FC236}">
                <a16:creationId xmlns:a16="http://schemas.microsoft.com/office/drawing/2014/main" id="{65A1D39E-A887-70AF-A35F-CFCE3BC77CCC}"/>
              </a:ext>
            </a:extLst>
          </p:cNvPr>
          <p:cNvSpPr>
            <a:spLocks noGrp="1"/>
          </p:cNvSpPr>
          <p:nvPr>
            <p:ph type="sldNum" sz="quarter" idx="11"/>
          </p:nvPr>
        </p:nvSpPr>
        <p:spPr/>
        <p:txBody>
          <a:bodyPr/>
          <a:lstStyle/>
          <a:p>
            <a:fld id="{64EFF315-FA4E-4084-ACCF-A94C350B883E}" type="slidenum">
              <a:rPr lang="en-US" smtClean="0"/>
              <a:pPr/>
              <a:t>50</a:t>
            </a:fld>
            <a:endParaRPr lang="en-US"/>
          </a:p>
        </p:txBody>
      </p:sp>
      <p:sp>
        <p:nvSpPr>
          <p:cNvPr id="6" name="Footer Placeholder 5">
            <a:extLst>
              <a:ext uri="{FF2B5EF4-FFF2-40B4-BE49-F238E27FC236}">
                <a16:creationId xmlns:a16="http://schemas.microsoft.com/office/drawing/2014/main" id="{DF8FECF8-D05A-8406-3AD0-EE24BB3D0A09}"/>
              </a:ext>
            </a:extLst>
          </p:cNvPr>
          <p:cNvSpPr>
            <a:spLocks noGrp="1"/>
          </p:cNvSpPr>
          <p:nvPr>
            <p:ph type="ftr" sz="quarter" idx="3"/>
          </p:nvPr>
        </p:nvSpPr>
        <p:spPr/>
        <p:txBody>
          <a:bodyPr/>
          <a:lstStyle/>
          <a:p>
            <a:r>
              <a:rPr lang="en-US"/>
              <a:t>Basics of Analysis of Algorithm  |  © SmartCliff  |  Internal  |  Version 1.0  </a:t>
            </a:r>
          </a:p>
        </p:txBody>
      </p:sp>
      <p:sp>
        <p:nvSpPr>
          <p:cNvPr id="7" name="TextBox 6">
            <a:extLst>
              <a:ext uri="{FF2B5EF4-FFF2-40B4-BE49-F238E27FC236}">
                <a16:creationId xmlns:a16="http://schemas.microsoft.com/office/drawing/2014/main" id="{6533F4DC-08AF-5E2E-550F-DE66873AC190}"/>
              </a:ext>
            </a:extLst>
          </p:cNvPr>
          <p:cNvSpPr txBox="1"/>
          <p:nvPr/>
        </p:nvSpPr>
        <p:spPr>
          <a:xfrm>
            <a:off x="982662" y="1711994"/>
            <a:ext cx="3865786" cy="3858300"/>
          </a:xfrm>
          <a:prstGeom prst="rect">
            <a:avLst/>
          </a:prstGeom>
          <a:solidFill>
            <a:schemeClr val="accent3">
              <a:lumMod val="20000"/>
              <a:lumOff val="80000"/>
            </a:schemeClr>
          </a:solidFill>
        </p:spPr>
        <p:txBody>
          <a:bodyPr wrap="square">
            <a:spAutoFit/>
          </a:bodyPr>
          <a:lstStyle/>
          <a:p>
            <a:pPr>
              <a:lnSpc>
                <a:spcPct val="150000"/>
              </a:lnSpc>
            </a:pPr>
            <a:r>
              <a:rPr lang="en-US" sz="1500" b="1" dirty="0">
                <a:latin typeface="Arial" panose="020B0604020202020204" pitchFamily="34" charset="0"/>
                <a:cs typeface="Arial" panose="020B0604020202020204" pitchFamily="34" charset="0"/>
              </a:rPr>
              <a:t> Create and </a:t>
            </a:r>
            <a:r>
              <a:rPr lang="en-US" sz="1500" b="1" dirty="0" err="1">
                <a:latin typeface="Arial" panose="020B0604020202020204" pitchFamily="34" charset="0"/>
                <a:cs typeface="Arial" panose="020B0604020202020204" pitchFamily="34" charset="0"/>
              </a:rPr>
              <a:t>Intialize</a:t>
            </a:r>
            <a:r>
              <a:rPr lang="en-US" sz="1500" b="1" dirty="0">
                <a:latin typeface="Arial" panose="020B0604020202020204" pitchFamily="34" charset="0"/>
                <a:cs typeface="Arial" panose="020B0604020202020204" pitchFamily="34" charset="0"/>
              </a:rPr>
              <a:t> 3D Array</a:t>
            </a:r>
            <a:endParaRPr lang="en-IN" sz="1500" b="1" dirty="0">
              <a:latin typeface="Arial" panose="020B0604020202020204" pitchFamily="34" charset="0"/>
              <a:cs typeface="Arial" panose="020B0604020202020204" pitchFamily="34" charset="0"/>
            </a:endParaRPr>
          </a:p>
          <a:p>
            <a:pPr lvl="1" algn="just">
              <a:lnSpc>
                <a:spcPct val="150000"/>
              </a:lnSpc>
              <a:buNone/>
            </a:pPr>
            <a:r>
              <a:rPr lang="en-IN" sz="1500" dirty="0">
                <a:latin typeface="Arial" panose="020B0604020202020204" pitchFamily="34" charset="0"/>
                <a:cs typeface="Arial" panose="020B0604020202020204" pitchFamily="34" charset="0"/>
              </a:rPr>
              <a:t>int[][][] </a:t>
            </a:r>
            <a:r>
              <a:rPr lang="en-IN" sz="1500" dirty="0" err="1">
                <a:latin typeface="Arial" panose="020B0604020202020204" pitchFamily="34" charset="0"/>
                <a:cs typeface="Arial" panose="020B0604020202020204" pitchFamily="34" charset="0"/>
              </a:rPr>
              <a:t>arr</a:t>
            </a:r>
            <a:r>
              <a:rPr lang="en-IN" sz="1500" dirty="0">
                <a:latin typeface="Arial" panose="020B0604020202020204" pitchFamily="34" charset="0"/>
                <a:cs typeface="Arial" panose="020B0604020202020204" pitchFamily="34" charset="0"/>
              </a:rPr>
              <a:t> = new int[x][y][z]; </a:t>
            </a:r>
          </a:p>
          <a:p>
            <a:pPr lvl="1" algn="just">
              <a:lnSpc>
                <a:spcPct val="150000"/>
              </a:lnSpc>
              <a:buNone/>
            </a:pPr>
            <a:r>
              <a:rPr lang="en-IN" sz="1500" dirty="0">
                <a:latin typeface="Arial" panose="020B0604020202020204" pitchFamily="34" charset="0"/>
                <a:cs typeface="Arial" panose="020B0604020202020204" pitchFamily="34" charset="0"/>
              </a:rPr>
              <a:t>for (int </a:t>
            </a:r>
            <a:r>
              <a:rPr lang="en-IN" sz="1500" dirty="0" err="1">
                <a:latin typeface="Arial" panose="020B0604020202020204" pitchFamily="34" charset="0"/>
                <a:cs typeface="Arial" panose="020B0604020202020204" pitchFamily="34" charset="0"/>
              </a:rPr>
              <a:t>i</a:t>
            </a:r>
            <a:r>
              <a:rPr lang="en-IN" sz="1500" dirty="0">
                <a:latin typeface="Arial" panose="020B0604020202020204" pitchFamily="34" charset="0"/>
                <a:cs typeface="Arial" panose="020B0604020202020204" pitchFamily="34" charset="0"/>
              </a:rPr>
              <a:t> = 0; </a:t>
            </a:r>
            <a:r>
              <a:rPr lang="en-IN" sz="1500" dirty="0" err="1">
                <a:latin typeface="Arial" panose="020B0604020202020204" pitchFamily="34" charset="0"/>
                <a:cs typeface="Arial" panose="020B0604020202020204" pitchFamily="34" charset="0"/>
              </a:rPr>
              <a:t>i</a:t>
            </a:r>
            <a:r>
              <a:rPr lang="en-IN" sz="1500" dirty="0">
                <a:latin typeface="Arial" panose="020B0604020202020204" pitchFamily="34" charset="0"/>
                <a:cs typeface="Arial" panose="020B0604020202020204" pitchFamily="34" charset="0"/>
              </a:rPr>
              <a:t> &lt; x; </a:t>
            </a:r>
            <a:r>
              <a:rPr lang="en-IN" sz="1500" dirty="0" err="1">
                <a:latin typeface="Arial" panose="020B0604020202020204" pitchFamily="34" charset="0"/>
                <a:cs typeface="Arial" panose="020B0604020202020204" pitchFamily="34" charset="0"/>
              </a:rPr>
              <a:t>i</a:t>
            </a:r>
            <a:r>
              <a:rPr lang="en-IN" sz="1500" dirty="0">
                <a:latin typeface="Arial" panose="020B0604020202020204" pitchFamily="34" charset="0"/>
                <a:cs typeface="Arial" panose="020B0604020202020204" pitchFamily="34" charset="0"/>
              </a:rPr>
              <a:t>++) { </a:t>
            </a:r>
          </a:p>
          <a:p>
            <a:pPr lvl="1" algn="just">
              <a:lnSpc>
                <a:spcPct val="150000"/>
              </a:lnSpc>
              <a:buNone/>
            </a:pPr>
            <a:r>
              <a:rPr lang="en-IN" sz="1500" dirty="0">
                <a:latin typeface="Arial" panose="020B0604020202020204" pitchFamily="34" charset="0"/>
                <a:cs typeface="Arial" panose="020B0604020202020204" pitchFamily="34" charset="0"/>
              </a:rPr>
              <a:t>	for (int j = 0; j &lt; y; </a:t>
            </a:r>
            <a:r>
              <a:rPr lang="en-IN" sz="1500" dirty="0" err="1">
                <a:latin typeface="Arial" panose="020B0604020202020204" pitchFamily="34" charset="0"/>
                <a:cs typeface="Arial" panose="020B0604020202020204" pitchFamily="34" charset="0"/>
              </a:rPr>
              <a:t>j++</a:t>
            </a:r>
            <a:r>
              <a:rPr lang="en-IN" sz="1500" dirty="0">
                <a:latin typeface="Arial" panose="020B0604020202020204" pitchFamily="34" charset="0"/>
                <a:cs typeface="Arial" panose="020B0604020202020204" pitchFamily="34" charset="0"/>
              </a:rPr>
              <a:t>) { </a:t>
            </a:r>
          </a:p>
          <a:p>
            <a:pPr lvl="1" algn="just">
              <a:lnSpc>
                <a:spcPct val="150000"/>
              </a:lnSpc>
              <a:buNone/>
            </a:pPr>
            <a:r>
              <a:rPr lang="en-IN" sz="1500" dirty="0">
                <a:latin typeface="Arial" panose="020B0604020202020204" pitchFamily="34" charset="0"/>
                <a:cs typeface="Arial" panose="020B0604020202020204" pitchFamily="34" charset="0"/>
              </a:rPr>
              <a:t>	           for (int k = 0; k &lt; z; k++) {</a:t>
            </a:r>
          </a:p>
          <a:p>
            <a:pPr lvl="1" algn="just">
              <a:lnSpc>
                <a:spcPct val="150000"/>
              </a:lnSpc>
              <a:buNone/>
            </a:pP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arr</a:t>
            </a:r>
            <a:r>
              <a:rPr lang="en-IN" sz="1500" dirty="0">
                <a:latin typeface="Arial" panose="020B0604020202020204" pitchFamily="34" charset="0"/>
                <a:cs typeface="Arial" panose="020B0604020202020204" pitchFamily="34" charset="0"/>
              </a:rPr>
              <a:t>[</a:t>
            </a:r>
            <a:r>
              <a:rPr lang="en-IN" sz="1500" dirty="0" err="1">
                <a:latin typeface="Arial" panose="020B0604020202020204" pitchFamily="34" charset="0"/>
                <a:cs typeface="Arial" panose="020B0604020202020204" pitchFamily="34" charset="0"/>
              </a:rPr>
              <a:t>i</a:t>
            </a:r>
            <a:r>
              <a:rPr lang="en-IN" sz="1500" dirty="0">
                <a:latin typeface="Arial" panose="020B0604020202020204" pitchFamily="34" charset="0"/>
                <a:cs typeface="Arial" panose="020B0604020202020204" pitchFamily="34" charset="0"/>
              </a:rPr>
              <a:t>][j][k] = 0;</a:t>
            </a:r>
          </a:p>
          <a:p>
            <a:pPr lvl="1" algn="just">
              <a:lnSpc>
                <a:spcPct val="150000"/>
              </a:lnSpc>
              <a:buNone/>
            </a:pPr>
            <a:r>
              <a:rPr lang="en-IN" sz="1500" dirty="0">
                <a:latin typeface="Arial" panose="020B0604020202020204" pitchFamily="34" charset="0"/>
                <a:cs typeface="Arial" panose="020B0604020202020204" pitchFamily="34" charset="0"/>
              </a:rPr>
              <a:t>	            } </a:t>
            </a:r>
          </a:p>
          <a:p>
            <a:pPr lvl="1" algn="just">
              <a:lnSpc>
                <a:spcPct val="150000"/>
              </a:lnSpc>
              <a:buNone/>
            </a:pPr>
            <a:r>
              <a:rPr lang="en-IN" sz="1500" dirty="0">
                <a:latin typeface="Arial" panose="020B0604020202020204" pitchFamily="34" charset="0"/>
                <a:cs typeface="Arial" panose="020B0604020202020204" pitchFamily="34" charset="0"/>
              </a:rPr>
              <a:t>	  } </a:t>
            </a:r>
          </a:p>
          <a:p>
            <a:pPr lvl="1" algn="just">
              <a:lnSpc>
                <a:spcPct val="150000"/>
              </a:lnSpc>
              <a:buNone/>
            </a:pPr>
            <a:r>
              <a:rPr lang="en-IN" sz="1500" dirty="0">
                <a:latin typeface="Arial" panose="020B0604020202020204" pitchFamily="34" charset="0"/>
                <a:cs typeface="Arial" panose="020B0604020202020204" pitchFamily="34" charset="0"/>
              </a:rPr>
              <a:t>} </a:t>
            </a:r>
          </a:p>
          <a:p>
            <a:pPr lvl="1" algn="just">
              <a:lnSpc>
                <a:spcPct val="150000"/>
              </a:lnSpc>
              <a:buNone/>
            </a:pPr>
            <a:r>
              <a:rPr lang="en-IN" sz="1500" dirty="0">
                <a:latin typeface="Arial" panose="020B0604020202020204" pitchFamily="34" charset="0"/>
                <a:cs typeface="Arial" panose="020B0604020202020204" pitchFamily="34" charset="0"/>
              </a:rPr>
              <a:t>return </a:t>
            </a:r>
            <a:r>
              <a:rPr lang="en-IN" sz="1500" dirty="0" err="1">
                <a:latin typeface="Arial" panose="020B0604020202020204" pitchFamily="34" charset="0"/>
                <a:cs typeface="Arial" panose="020B0604020202020204" pitchFamily="34" charset="0"/>
              </a:rPr>
              <a:t>arr</a:t>
            </a:r>
            <a:r>
              <a:rPr lang="en-IN" sz="1500" dirty="0">
                <a:latin typeface="Arial" panose="020B0604020202020204" pitchFamily="34" charset="0"/>
                <a:cs typeface="Arial" panose="020B0604020202020204" pitchFamily="34" charset="0"/>
              </a:rPr>
              <a:t>; </a:t>
            </a:r>
          </a:p>
          <a:p>
            <a:pPr lvl="1" algn="just">
              <a:lnSpc>
                <a:spcPct val="150000"/>
              </a:lnSpc>
              <a:buNone/>
            </a:pPr>
            <a:r>
              <a:rPr lang="en-IN" sz="1500" dirty="0">
                <a:latin typeface="Arial" panose="020B0604020202020204" pitchFamily="34" charset="0"/>
                <a:cs typeface="Arial" panose="020B0604020202020204" pitchFamily="34" charset="0"/>
              </a:rPr>
              <a:t>}</a:t>
            </a:r>
            <a:endParaRPr lang="en-IN" sz="1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973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a:t>Analysis of Algorithm</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a:t>Quiz</a:t>
            </a:r>
          </a:p>
        </p:txBody>
      </p:sp>
      <p:sp>
        <p:nvSpPr>
          <p:cNvPr id="5" name="Slide Number Placeholder 4">
            <a:extLst>
              <a:ext uri="{FF2B5EF4-FFF2-40B4-BE49-F238E27FC236}">
                <a16:creationId xmlns:a16="http://schemas.microsoft.com/office/drawing/2014/main" id="{55A92322-D235-4764-9178-D3BE35972EDC}"/>
              </a:ext>
            </a:extLst>
          </p:cNvPr>
          <p:cNvSpPr>
            <a:spLocks noGrp="1"/>
          </p:cNvSpPr>
          <p:nvPr>
            <p:ph type="sldNum" sz="quarter" idx="11"/>
          </p:nvPr>
        </p:nvSpPr>
        <p:spPr/>
        <p:txBody>
          <a:bodyPr/>
          <a:lstStyle/>
          <a:p>
            <a:fld id="{64EFF315-FA4E-4084-ACCF-A94C350B883E}" type="slidenum">
              <a:rPr lang="en-US" smtClean="0"/>
              <a:pPr/>
              <a:t>51</a:t>
            </a:fld>
            <a:endParaRPr lang="en-US"/>
          </a:p>
        </p:txBody>
      </p:sp>
      <p:sp>
        <p:nvSpPr>
          <p:cNvPr id="29" name="Footer Placeholder 5">
            <a:extLst>
              <a:ext uri="{FF2B5EF4-FFF2-40B4-BE49-F238E27FC236}">
                <a16:creationId xmlns:a16="http://schemas.microsoft.com/office/drawing/2014/main" id="{3E72D88B-CDD4-41B3-9637-5D7A25A37889}"/>
              </a:ext>
            </a:extLst>
          </p:cNvPr>
          <p:cNvSpPr>
            <a:spLocks noGrp="1"/>
          </p:cNvSpPr>
          <p:nvPr>
            <p:ph type="ftr" sz="quarter" idx="3"/>
          </p:nvPr>
        </p:nvSpPr>
        <p:spPr>
          <a:xfrm>
            <a:off x="989012" y="6291351"/>
            <a:ext cx="8561387" cy="280812"/>
          </a:xfrm>
        </p:spPr>
        <p:txBody>
          <a:bodyPr/>
          <a:lstStyle/>
          <a:p>
            <a:r>
              <a:rPr lang="en-US" dirty="0"/>
              <a:t>Basics of Analysis of Algorithm |  © SmartCliff  |  Internal  |  Version 1.0  </a:t>
            </a:r>
          </a:p>
        </p:txBody>
      </p:sp>
      <p:pic>
        <p:nvPicPr>
          <p:cNvPr id="7" name="Picture 2" descr="C:\Users\MY PC\Downloads\quiz.jpg">
            <a:extLst>
              <a:ext uri="{FF2B5EF4-FFF2-40B4-BE49-F238E27FC236}">
                <a16:creationId xmlns:a16="http://schemas.microsoft.com/office/drawing/2014/main" id="{C7EC7D95-CA4A-451F-B7FF-78E46FBDB02C}"/>
              </a:ext>
            </a:extLst>
          </p:cNvPr>
          <p:cNvPicPr>
            <a:picLocks noChangeAspect="1" noChangeArrowheads="1"/>
          </p:cNvPicPr>
          <p:nvPr/>
        </p:nvPicPr>
        <p:blipFill>
          <a:blip r:embed="rId2" cstate="print"/>
          <a:srcRect/>
          <a:stretch>
            <a:fillRect/>
          </a:stretch>
        </p:blipFill>
        <p:spPr bwMode="auto">
          <a:xfrm>
            <a:off x="974030" y="1370117"/>
            <a:ext cx="4334109" cy="2277485"/>
          </a:xfrm>
          <a:prstGeom prst="rect">
            <a:avLst/>
          </a:prstGeom>
          <a:noFill/>
        </p:spPr>
      </p:pic>
      <p:sp>
        <p:nvSpPr>
          <p:cNvPr id="8" name="Text Placeholder 4">
            <a:extLst>
              <a:ext uri="{FF2B5EF4-FFF2-40B4-BE49-F238E27FC236}">
                <a16:creationId xmlns:a16="http://schemas.microsoft.com/office/drawing/2014/main" id="{77B92359-500A-452D-A364-9F2BFC608394}"/>
              </a:ext>
            </a:extLst>
          </p:cNvPr>
          <p:cNvSpPr txBox="1">
            <a:spLocks/>
          </p:cNvSpPr>
          <p:nvPr/>
        </p:nvSpPr>
        <p:spPr>
          <a:xfrm>
            <a:off x="5557520" y="1168400"/>
            <a:ext cx="6329681" cy="536861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Bef>
                <a:spcPts val="0"/>
              </a:spcBef>
            </a:pPr>
            <a:endParaRPr lang="en-US">
              <a:cs typeface="Times New Roman" pitchFamily="18" charset="0"/>
            </a:endParaRPr>
          </a:p>
          <a:p>
            <a:pPr>
              <a:lnSpc>
                <a:spcPct val="200000"/>
              </a:lnSpc>
              <a:spcBef>
                <a:spcPts val="0"/>
              </a:spcBef>
            </a:pPr>
            <a:endParaRPr lang="en-US" sz="1700">
              <a:effectLst>
                <a:outerShdw blurRad="38100" dist="38100" dir="2700000" algn="tl">
                  <a:srgbClr val="000000">
                    <a:alpha val="43137"/>
                  </a:srgbClr>
                </a:outerShdw>
              </a:effectLst>
            </a:endParaRPr>
          </a:p>
        </p:txBody>
      </p:sp>
      <p:sp>
        <p:nvSpPr>
          <p:cNvPr id="14" name="Text Placeholder 4">
            <a:extLst>
              <a:ext uri="{FF2B5EF4-FFF2-40B4-BE49-F238E27FC236}">
                <a16:creationId xmlns:a16="http://schemas.microsoft.com/office/drawing/2014/main" id="{E4676DC3-28DE-48C5-BD51-75EB7416B22C}"/>
              </a:ext>
            </a:extLst>
          </p:cNvPr>
          <p:cNvSpPr txBox="1">
            <a:spLocks/>
          </p:cNvSpPr>
          <p:nvPr/>
        </p:nvSpPr>
        <p:spPr>
          <a:xfrm>
            <a:off x="5514110" y="1376730"/>
            <a:ext cx="6373091" cy="477360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50000"/>
              </a:lnSpc>
            </a:pPr>
            <a:r>
              <a:rPr lang="en-US" sz="1800" dirty="0">
                <a:cs typeface="Times New Roman" pitchFamily="18" charset="0"/>
              </a:rPr>
              <a:t>1) </a:t>
            </a:r>
            <a:r>
              <a:rPr lang="en-US" sz="1800" dirty="0"/>
              <a:t>The asymptotic notation for an algorithm that runs in constant time regardless of the input size</a:t>
            </a:r>
            <a:endParaRPr lang="en-US" sz="1800" dirty="0">
              <a:cs typeface="Times New Roman" pitchFamily="18" charset="0"/>
            </a:endParaRPr>
          </a:p>
          <a:p>
            <a:pPr>
              <a:lnSpc>
                <a:spcPct val="200000"/>
              </a:lnSpc>
              <a:spcBef>
                <a:spcPts val="0"/>
              </a:spcBef>
            </a:pPr>
            <a:endParaRPr lang="en-US" sz="18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5D70CB8-F8A4-49ED-8BDC-58005C386F04}"/>
              </a:ext>
            </a:extLst>
          </p:cNvPr>
          <p:cNvSpPr txBox="1"/>
          <p:nvPr/>
        </p:nvSpPr>
        <p:spPr>
          <a:xfrm>
            <a:off x="6913419" y="5407237"/>
            <a:ext cx="3581400" cy="456535"/>
          </a:xfrm>
          <a:prstGeom prst="rect">
            <a:avLst/>
          </a:prstGeom>
          <a:solidFill>
            <a:srgbClr val="35166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indent="0" algn="ctr">
              <a:lnSpc>
                <a:spcPct val="150000"/>
              </a:lnSpc>
              <a:buNone/>
              <a:tabLst>
                <a:tab pos="5111750" algn="l"/>
              </a:tabLst>
              <a:defRPr b="1">
                <a:solidFill>
                  <a:schemeClr val="bg1"/>
                </a:solidFill>
                <a:latin typeface="Arial" panose="020B0604020202020204" pitchFamily="34" charset="0"/>
                <a:cs typeface="Arial" panose="020B0604020202020204" pitchFamily="34" charset="0"/>
              </a:defRPr>
            </a:lvl1pPr>
          </a:lstStyle>
          <a:p>
            <a:r>
              <a:rPr lang="en-US" dirty="0"/>
              <a:t>Answer : a)</a:t>
            </a:r>
            <a:endParaRPr lang="en-IN" dirty="0"/>
          </a:p>
        </p:txBody>
      </p:sp>
      <p:sp>
        <p:nvSpPr>
          <p:cNvPr id="19" name="TextBox 18">
            <a:extLst>
              <a:ext uri="{FF2B5EF4-FFF2-40B4-BE49-F238E27FC236}">
                <a16:creationId xmlns:a16="http://schemas.microsoft.com/office/drawing/2014/main" id="{18536CCF-43B2-4600-9D16-0027431B2435}"/>
              </a:ext>
            </a:extLst>
          </p:cNvPr>
          <p:cNvSpPr txBox="1"/>
          <p:nvPr/>
        </p:nvSpPr>
        <p:spPr>
          <a:xfrm>
            <a:off x="5728854" y="247088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a) </a:t>
            </a:r>
            <a:r>
              <a:rPr lang="en-IN" dirty="0"/>
              <a:t>O(1)</a:t>
            </a:r>
            <a:endParaRPr lang="en-US" dirty="0"/>
          </a:p>
        </p:txBody>
      </p:sp>
      <p:sp>
        <p:nvSpPr>
          <p:cNvPr id="20" name="TextBox 19">
            <a:extLst>
              <a:ext uri="{FF2B5EF4-FFF2-40B4-BE49-F238E27FC236}">
                <a16:creationId xmlns:a16="http://schemas.microsoft.com/office/drawing/2014/main" id="{C9BEB769-5B23-4E53-9FCC-48801B182BC2}"/>
              </a:ext>
            </a:extLst>
          </p:cNvPr>
          <p:cNvSpPr txBox="1"/>
          <p:nvPr/>
        </p:nvSpPr>
        <p:spPr>
          <a:xfrm>
            <a:off x="5728854" y="324217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b) </a:t>
            </a:r>
            <a:r>
              <a:rPr lang="en-IN" dirty="0"/>
              <a:t>O(log n)</a:t>
            </a:r>
          </a:p>
        </p:txBody>
      </p:sp>
      <p:sp>
        <p:nvSpPr>
          <p:cNvPr id="21" name="TextBox 20">
            <a:extLst>
              <a:ext uri="{FF2B5EF4-FFF2-40B4-BE49-F238E27FC236}">
                <a16:creationId xmlns:a16="http://schemas.microsoft.com/office/drawing/2014/main" id="{0666FA29-42CC-42FD-A82A-3C8F4AD6B339}"/>
              </a:ext>
            </a:extLst>
          </p:cNvPr>
          <p:cNvSpPr txBox="1"/>
          <p:nvPr/>
        </p:nvSpPr>
        <p:spPr>
          <a:xfrm>
            <a:off x="5728854" y="3944066"/>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c) </a:t>
            </a:r>
            <a:r>
              <a:rPr lang="en-IN" dirty="0"/>
              <a:t>O(n)</a:t>
            </a:r>
            <a:endParaRPr lang="en-US" dirty="0"/>
          </a:p>
        </p:txBody>
      </p:sp>
      <p:sp>
        <p:nvSpPr>
          <p:cNvPr id="22" name="TextBox 21">
            <a:extLst>
              <a:ext uri="{FF2B5EF4-FFF2-40B4-BE49-F238E27FC236}">
                <a16:creationId xmlns:a16="http://schemas.microsoft.com/office/drawing/2014/main" id="{DEE5B314-DE77-493C-91FE-108B223D0D7F}"/>
              </a:ext>
            </a:extLst>
          </p:cNvPr>
          <p:cNvSpPr txBox="1"/>
          <p:nvPr/>
        </p:nvSpPr>
        <p:spPr>
          <a:xfrm>
            <a:off x="5728854" y="4676637"/>
            <a:ext cx="5742710" cy="45807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d) </a:t>
            </a:r>
            <a:r>
              <a:rPr lang="en-IN" dirty="0"/>
              <a:t>O(n^2)</a:t>
            </a:r>
          </a:p>
        </p:txBody>
      </p:sp>
    </p:spTree>
    <p:extLst>
      <p:ext uri="{BB962C8B-B14F-4D97-AF65-F5344CB8AC3E}">
        <p14:creationId xmlns:p14="http://schemas.microsoft.com/office/powerpoint/2010/main" val="330765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a:t>Analysis of Algorithm</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a:t>Quiz</a:t>
            </a:r>
          </a:p>
        </p:txBody>
      </p:sp>
      <p:sp>
        <p:nvSpPr>
          <p:cNvPr id="5" name="Slide Number Placeholder 4">
            <a:extLst>
              <a:ext uri="{FF2B5EF4-FFF2-40B4-BE49-F238E27FC236}">
                <a16:creationId xmlns:a16="http://schemas.microsoft.com/office/drawing/2014/main" id="{55A92322-D235-4764-9178-D3BE35972EDC}"/>
              </a:ext>
            </a:extLst>
          </p:cNvPr>
          <p:cNvSpPr>
            <a:spLocks noGrp="1"/>
          </p:cNvSpPr>
          <p:nvPr>
            <p:ph type="sldNum" sz="quarter" idx="11"/>
          </p:nvPr>
        </p:nvSpPr>
        <p:spPr/>
        <p:txBody>
          <a:bodyPr/>
          <a:lstStyle/>
          <a:p>
            <a:fld id="{64EFF315-FA4E-4084-ACCF-A94C350B883E}" type="slidenum">
              <a:rPr lang="en-US" smtClean="0"/>
              <a:pPr/>
              <a:t>52</a:t>
            </a:fld>
            <a:endParaRPr lang="en-US"/>
          </a:p>
        </p:txBody>
      </p:sp>
      <p:sp>
        <p:nvSpPr>
          <p:cNvPr id="29" name="Footer Placeholder 5">
            <a:extLst>
              <a:ext uri="{FF2B5EF4-FFF2-40B4-BE49-F238E27FC236}">
                <a16:creationId xmlns:a16="http://schemas.microsoft.com/office/drawing/2014/main" id="{3E72D88B-CDD4-41B3-9637-5D7A25A37889}"/>
              </a:ext>
            </a:extLst>
          </p:cNvPr>
          <p:cNvSpPr>
            <a:spLocks noGrp="1"/>
          </p:cNvSpPr>
          <p:nvPr>
            <p:ph type="ftr" sz="quarter" idx="3"/>
          </p:nvPr>
        </p:nvSpPr>
        <p:spPr>
          <a:xfrm>
            <a:off x="989012" y="6291351"/>
            <a:ext cx="8561387" cy="280812"/>
          </a:xfrm>
        </p:spPr>
        <p:txBody>
          <a:bodyPr/>
          <a:lstStyle/>
          <a:p>
            <a:r>
              <a:rPr lang="en-US" dirty="0"/>
              <a:t>Basics of Analysis of Algorithm |  © SmartCliff  |  Internal  |  Version 1.0  </a:t>
            </a:r>
          </a:p>
        </p:txBody>
      </p:sp>
      <p:pic>
        <p:nvPicPr>
          <p:cNvPr id="7" name="Picture 2" descr="C:\Users\MY PC\Downloads\quiz.jpg">
            <a:extLst>
              <a:ext uri="{FF2B5EF4-FFF2-40B4-BE49-F238E27FC236}">
                <a16:creationId xmlns:a16="http://schemas.microsoft.com/office/drawing/2014/main" id="{C7EC7D95-CA4A-451F-B7FF-78E46FBDB02C}"/>
              </a:ext>
            </a:extLst>
          </p:cNvPr>
          <p:cNvPicPr>
            <a:picLocks noChangeAspect="1" noChangeArrowheads="1"/>
          </p:cNvPicPr>
          <p:nvPr/>
        </p:nvPicPr>
        <p:blipFill>
          <a:blip r:embed="rId2" cstate="print"/>
          <a:srcRect/>
          <a:stretch>
            <a:fillRect/>
          </a:stretch>
        </p:blipFill>
        <p:spPr bwMode="auto">
          <a:xfrm>
            <a:off x="974030" y="1370117"/>
            <a:ext cx="4334109" cy="2277485"/>
          </a:xfrm>
          <a:prstGeom prst="rect">
            <a:avLst/>
          </a:prstGeom>
          <a:noFill/>
        </p:spPr>
      </p:pic>
      <p:sp>
        <p:nvSpPr>
          <p:cNvPr id="8" name="Text Placeholder 4">
            <a:extLst>
              <a:ext uri="{FF2B5EF4-FFF2-40B4-BE49-F238E27FC236}">
                <a16:creationId xmlns:a16="http://schemas.microsoft.com/office/drawing/2014/main" id="{77B92359-500A-452D-A364-9F2BFC608394}"/>
              </a:ext>
            </a:extLst>
          </p:cNvPr>
          <p:cNvSpPr txBox="1">
            <a:spLocks/>
          </p:cNvSpPr>
          <p:nvPr/>
        </p:nvSpPr>
        <p:spPr>
          <a:xfrm>
            <a:off x="5557520" y="1168400"/>
            <a:ext cx="6329681" cy="536861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Bef>
                <a:spcPts val="0"/>
              </a:spcBef>
            </a:pPr>
            <a:endParaRPr lang="en-US">
              <a:cs typeface="Times New Roman" pitchFamily="18" charset="0"/>
            </a:endParaRPr>
          </a:p>
          <a:p>
            <a:pPr>
              <a:lnSpc>
                <a:spcPct val="200000"/>
              </a:lnSpc>
              <a:spcBef>
                <a:spcPts val="0"/>
              </a:spcBef>
            </a:pPr>
            <a:endParaRPr lang="en-US" sz="1700">
              <a:effectLst>
                <a:outerShdw blurRad="38100" dist="38100" dir="2700000" algn="tl">
                  <a:srgbClr val="000000">
                    <a:alpha val="43137"/>
                  </a:srgbClr>
                </a:outerShdw>
              </a:effectLst>
            </a:endParaRPr>
          </a:p>
        </p:txBody>
      </p:sp>
      <p:sp>
        <p:nvSpPr>
          <p:cNvPr id="14" name="Text Placeholder 4">
            <a:extLst>
              <a:ext uri="{FF2B5EF4-FFF2-40B4-BE49-F238E27FC236}">
                <a16:creationId xmlns:a16="http://schemas.microsoft.com/office/drawing/2014/main" id="{E4676DC3-28DE-48C5-BD51-75EB7416B22C}"/>
              </a:ext>
            </a:extLst>
          </p:cNvPr>
          <p:cNvSpPr txBox="1">
            <a:spLocks/>
          </p:cNvSpPr>
          <p:nvPr/>
        </p:nvSpPr>
        <p:spPr>
          <a:xfrm>
            <a:off x="5514110" y="1376730"/>
            <a:ext cx="6373091" cy="477360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50000"/>
              </a:lnSpc>
            </a:pPr>
            <a:r>
              <a:rPr lang="en-US" sz="1800" dirty="0">
                <a:cs typeface="Times New Roman" pitchFamily="18" charset="0"/>
              </a:rPr>
              <a:t>2) </a:t>
            </a:r>
            <a:r>
              <a:rPr lang="en-US" sz="1800" dirty="0"/>
              <a:t>The asymptotic notation for an algorithm that runs in constant time regardless of the input size</a:t>
            </a:r>
            <a:endParaRPr lang="en-US" sz="1800" dirty="0">
              <a:cs typeface="Times New Roman" pitchFamily="18" charset="0"/>
            </a:endParaRPr>
          </a:p>
          <a:p>
            <a:pPr>
              <a:lnSpc>
                <a:spcPct val="200000"/>
              </a:lnSpc>
              <a:spcBef>
                <a:spcPts val="0"/>
              </a:spcBef>
            </a:pPr>
            <a:endParaRPr lang="en-US" sz="18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5D70CB8-F8A4-49ED-8BDC-58005C386F04}"/>
              </a:ext>
            </a:extLst>
          </p:cNvPr>
          <p:cNvSpPr txBox="1"/>
          <p:nvPr/>
        </p:nvSpPr>
        <p:spPr>
          <a:xfrm>
            <a:off x="6913419" y="5407237"/>
            <a:ext cx="3581400" cy="456535"/>
          </a:xfrm>
          <a:prstGeom prst="rect">
            <a:avLst/>
          </a:prstGeom>
          <a:solidFill>
            <a:srgbClr val="35166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indent="0" algn="ctr">
              <a:lnSpc>
                <a:spcPct val="150000"/>
              </a:lnSpc>
              <a:buNone/>
              <a:tabLst>
                <a:tab pos="5111750" algn="l"/>
              </a:tabLst>
              <a:defRPr b="1">
                <a:solidFill>
                  <a:schemeClr val="bg1"/>
                </a:solidFill>
                <a:latin typeface="Arial" panose="020B0604020202020204" pitchFamily="34" charset="0"/>
                <a:cs typeface="Arial" panose="020B0604020202020204" pitchFamily="34" charset="0"/>
              </a:defRPr>
            </a:lvl1pPr>
          </a:lstStyle>
          <a:p>
            <a:r>
              <a:rPr lang="en-US" dirty="0"/>
              <a:t>Answer : a)</a:t>
            </a:r>
            <a:endParaRPr lang="en-IN" dirty="0"/>
          </a:p>
        </p:txBody>
      </p:sp>
      <p:sp>
        <p:nvSpPr>
          <p:cNvPr id="19" name="TextBox 18">
            <a:extLst>
              <a:ext uri="{FF2B5EF4-FFF2-40B4-BE49-F238E27FC236}">
                <a16:creationId xmlns:a16="http://schemas.microsoft.com/office/drawing/2014/main" id="{18536CCF-43B2-4600-9D16-0027431B2435}"/>
              </a:ext>
            </a:extLst>
          </p:cNvPr>
          <p:cNvSpPr txBox="1"/>
          <p:nvPr/>
        </p:nvSpPr>
        <p:spPr>
          <a:xfrm>
            <a:off x="5728854" y="247088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a) </a:t>
            </a:r>
            <a:r>
              <a:rPr lang="en-IN" dirty="0"/>
              <a:t>Big O</a:t>
            </a:r>
            <a:endParaRPr lang="en-US" dirty="0"/>
          </a:p>
        </p:txBody>
      </p:sp>
      <p:sp>
        <p:nvSpPr>
          <p:cNvPr id="20" name="TextBox 19">
            <a:extLst>
              <a:ext uri="{FF2B5EF4-FFF2-40B4-BE49-F238E27FC236}">
                <a16:creationId xmlns:a16="http://schemas.microsoft.com/office/drawing/2014/main" id="{C9BEB769-5B23-4E53-9FCC-48801B182BC2}"/>
              </a:ext>
            </a:extLst>
          </p:cNvPr>
          <p:cNvSpPr txBox="1"/>
          <p:nvPr/>
        </p:nvSpPr>
        <p:spPr>
          <a:xfrm>
            <a:off x="5728854" y="324217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b) </a:t>
            </a:r>
            <a:r>
              <a:rPr lang="en-IN" dirty="0"/>
              <a:t>Big Omega</a:t>
            </a:r>
          </a:p>
        </p:txBody>
      </p:sp>
      <p:sp>
        <p:nvSpPr>
          <p:cNvPr id="21" name="TextBox 20">
            <a:extLst>
              <a:ext uri="{FF2B5EF4-FFF2-40B4-BE49-F238E27FC236}">
                <a16:creationId xmlns:a16="http://schemas.microsoft.com/office/drawing/2014/main" id="{0666FA29-42CC-42FD-A82A-3C8F4AD6B339}"/>
              </a:ext>
            </a:extLst>
          </p:cNvPr>
          <p:cNvSpPr txBox="1"/>
          <p:nvPr/>
        </p:nvSpPr>
        <p:spPr>
          <a:xfrm>
            <a:off x="5728854" y="3944066"/>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c) </a:t>
            </a:r>
            <a:r>
              <a:rPr lang="en-IN" dirty="0"/>
              <a:t>Big Theta</a:t>
            </a:r>
            <a:endParaRPr lang="en-US" dirty="0"/>
          </a:p>
        </p:txBody>
      </p:sp>
      <p:sp>
        <p:nvSpPr>
          <p:cNvPr id="22" name="TextBox 21">
            <a:extLst>
              <a:ext uri="{FF2B5EF4-FFF2-40B4-BE49-F238E27FC236}">
                <a16:creationId xmlns:a16="http://schemas.microsoft.com/office/drawing/2014/main" id="{DEE5B314-DE77-493C-91FE-108B223D0D7F}"/>
              </a:ext>
            </a:extLst>
          </p:cNvPr>
          <p:cNvSpPr txBox="1"/>
          <p:nvPr/>
        </p:nvSpPr>
        <p:spPr>
          <a:xfrm>
            <a:off x="5728854" y="4676637"/>
            <a:ext cx="5742710" cy="45807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d) </a:t>
            </a:r>
            <a:r>
              <a:rPr lang="en-IN" dirty="0"/>
              <a:t>Big Alpha</a:t>
            </a:r>
          </a:p>
        </p:txBody>
      </p:sp>
    </p:spTree>
    <p:extLst>
      <p:ext uri="{BB962C8B-B14F-4D97-AF65-F5344CB8AC3E}">
        <p14:creationId xmlns:p14="http://schemas.microsoft.com/office/powerpoint/2010/main" val="158534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a:t>Analysis of Algorithm</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a:t>Quiz</a:t>
            </a:r>
          </a:p>
        </p:txBody>
      </p:sp>
      <p:sp>
        <p:nvSpPr>
          <p:cNvPr id="5" name="Slide Number Placeholder 4">
            <a:extLst>
              <a:ext uri="{FF2B5EF4-FFF2-40B4-BE49-F238E27FC236}">
                <a16:creationId xmlns:a16="http://schemas.microsoft.com/office/drawing/2014/main" id="{55A92322-D235-4764-9178-D3BE35972EDC}"/>
              </a:ext>
            </a:extLst>
          </p:cNvPr>
          <p:cNvSpPr>
            <a:spLocks noGrp="1"/>
          </p:cNvSpPr>
          <p:nvPr>
            <p:ph type="sldNum" sz="quarter" idx="11"/>
          </p:nvPr>
        </p:nvSpPr>
        <p:spPr/>
        <p:txBody>
          <a:bodyPr/>
          <a:lstStyle/>
          <a:p>
            <a:fld id="{64EFF315-FA4E-4084-ACCF-A94C350B883E}" type="slidenum">
              <a:rPr lang="en-US" smtClean="0"/>
              <a:pPr/>
              <a:t>53</a:t>
            </a:fld>
            <a:endParaRPr lang="en-US"/>
          </a:p>
        </p:txBody>
      </p:sp>
      <p:sp>
        <p:nvSpPr>
          <p:cNvPr id="29" name="Footer Placeholder 5">
            <a:extLst>
              <a:ext uri="{FF2B5EF4-FFF2-40B4-BE49-F238E27FC236}">
                <a16:creationId xmlns:a16="http://schemas.microsoft.com/office/drawing/2014/main" id="{3E72D88B-CDD4-41B3-9637-5D7A25A37889}"/>
              </a:ext>
            </a:extLst>
          </p:cNvPr>
          <p:cNvSpPr>
            <a:spLocks noGrp="1"/>
          </p:cNvSpPr>
          <p:nvPr>
            <p:ph type="ftr" sz="quarter" idx="3"/>
          </p:nvPr>
        </p:nvSpPr>
        <p:spPr>
          <a:xfrm>
            <a:off x="989012" y="6291351"/>
            <a:ext cx="8561387" cy="280812"/>
          </a:xfrm>
        </p:spPr>
        <p:txBody>
          <a:bodyPr/>
          <a:lstStyle/>
          <a:p>
            <a:r>
              <a:rPr lang="en-US" dirty="0"/>
              <a:t>Basics of Analysis of Algorithm |  © SmartCliff  |  Internal  |  Version 1.0  </a:t>
            </a:r>
          </a:p>
        </p:txBody>
      </p:sp>
      <p:pic>
        <p:nvPicPr>
          <p:cNvPr id="7" name="Picture 2" descr="C:\Users\MY PC\Downloads\quiz.jpg">
            <a:extLst>
              <a:ext uri="{FF2B5EF4-FFF2-40B4-BE49-F238E27FC236}">
                <a16:creationId xmlns:a16="http://schemas.microsoft.com/office/drawing/2014/main" id="{C7EC7D95-CA4A-451F-B7FF-78E46FBDB02C}"/>
              </a:ext>
            </a:extLst>
          </p:cNvPr>
          <p:cNvPicPr>
            <a:picLocks noChangeAspect="1" noChangeArrowheads="1"/>
          </p:cNvPicPr>
          <p:nvPr/>
        </p:nvPicPr>
        <p:blipFill>
          <a:blip r:embed="rId2" cstate="print"/>
          <a:srcRect/>
          <a:stretch>
            <a:fillRect/>
          </a:stretch>
        </p:blipFill>
        <p:spPr bwMode="auto">
          <a:xfrm>
            <a:off x="974030" y="1370117"/>
            <a:ext cx="4334109" cy="2277485"/>
          </a:xfrm>
          <a:prstGeom prst="rect">
            <a:avLst/>
          </a:prstGeom>
          <a:noFill/>
        </p:spPr>
      </p:pic>
      <p:sp>
        <p:nvSpPr>
          <p:cNvPr id="8" name="Text Placeholder 4">
            <a:extLst>
              <a:ext uri="{FF2B5EF4-FFF2-40B4-BE49-F238E27FC236}">
                <a16:creationId xmlns:a16="http://schemas.microsoft.com/office/drawing/2014/main" id="{77B92359-500A-452D-A364-9F2BFC608394}"/>
              </a:ext>
            </a:extLst>
          </p:cNvPr>
          <p:cNvSpPr txBox="1">
            <a:spLocks/>
          </p:cNvSpPr>
          <p:nvPr/>
        </p:nvSpPr>
        <p:spPr>
          <a:xfrm>
            <a:off x="5557520" y="1168400"/>
            <a:ext cx="6329681" cy="536861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Bef>
                <a:spcPts val="0"/>
              </a:spcBef>
            </a:pPr>
            <a:endParaRPr lang="en-US">
              <a:cs typeface="Times New Roman" pitchFamily="18" charset="0"/>
            </a:endParaRPr>
          </a:p>
          <a:p>
            <a:pPr>
              <a:lnSpc>
                <a:spcPct val="200000"/>
              </a:lnSpc>
              <a:spcBef>
                <a:spcPts val="0"/>
              </a:spcBef>
            </a:pPr>
            <a:endParaRPr lang="en-US" sz="1700">
              <a:effectLst>
                <a:outerShdw blurRad="38100" dist="38100" dir="2700000" algn="tl">
                  <a:srgbClr val="000000">
                    <a:alpha val="43137"/>
                  </a:srgbClr>
                </a:outerShdw>
              </a:effectLst>
            </a:endParaRPr>
          </a:p>
        </p:txBody>
      </p:sp>
      <p:sp>
        <p:nvSpPr>
          <p:cNvPr id="14" name="Text Placeholder 4">
            <a:extLst>
              <a:ext uri="{FF2B5EF4-FFF2-40B4-BE49-F238E27FC236}">
                <a16:creationId xmlns:a16="http://schemas.microsoft.com/office/drawing/2014/main" id="{E4676DC3-28DE-48C5-BD51-75EB7416B22C}"/>
              </a:ext>
            </a:extLst>
          </p:cNvPr>
          <p:cNvSpPr txBox="1">
            <a:spLocks/>
          </p:cNvSpPr>
          <p:nvPr/>
        </p:nvSpPr>
        <p:spPr>
          <a:xfrm>
            <a:off x="5514110" y="1376730"/>
            <a:ext cx="6373091" cy="477360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50000"/>
              </a:lnSpc>
            </a:pPr>
            <a:r>
              <a:rPr lang="en-US" sz="1800" dirty="0">
                <a:cs typeface="Times New Roman" pitchFamily="18" charset="0"/>
              </a:rPr>
              <a:t>3) </a:t>
            </a:r>
            <a:r>
              <a:rPr lang="en-US" sz="1800" dirty="0"/>
              <a:t>Which of the following efficiency classes represents an algorithm that has a linear time complexity?</a:t>
            </a:r>
            <a:endParaRPr lang="en-US" sz="18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5D70CB8-F8A4-49ED-8BDC-58005C386F04}"/>
              </a:ext>
            </a:extLst>
          </p:cNvPr>
          <p:cNvSpPr txBox="1"/>
          <p:nvPr/>
        </p:nvSpPr>
        <p:spPr>
          <a:xfrm>
            <a:off x="6913419" y="5407237"/>
            <a:ext cx="3581400" cy="456535"/>
          </a:xfrm>
          <a:prstGeom prst="rect">
            <a:avLst/>
          </a:prstGeom>
          <a:solidFill>
            <a:srgbClr val="35166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indent="0" algn="ctr">
              <a:lnSpc>
                <a:spcPct val="150000"/>
              </a:lnSpc>
              <a:buNone/>
              <a:tabLst>
                <a:tab pos="5111750" algn="l"/>
              </a:tabLst>
              <a:defRPr b="1">
                <a:solidFill>
                  <a:schemeClr val="bg1"/>
                </a:solidFill>
                <a:latin typeface="Arial" panose="020B0604020202020204" pitchFamily="34" charset="0"/>
                <a:cs typeface="Arial" panose="020B0604020202020204" pitchFamily="34" charset="0"/>
              </a:defRPr>
            </a:lvl1pPr>
          </a:lstStyle>
          <a:p>
            <a:r>
              <a:rPr lang="en-US" dirty="0"/>
              <a:t>Answer : c)</a:t>
            </a:r>
            <a:endParaRPr lang="en-IN" dirty="0"/>
          </a:p>
        </p:txBody>
      </p:sp>
      <p:sp>
        <p:nvSpPr>
          <p:cNvPr id="19" name="TextBox 18">
            <a:extLst>
              <a:ext uri="{FF2B5EF4-FFF2-40B4-BE49-F238E27FC236}">
                <a16:creationId xmlns:a16="http://schemas.microsoft.com/office/drawing/2014/main" id="{18536CCF-43B2-4600-9D16-0027431B2435}"/>
              </a:ext>
            </a:extLst>
          </p:cNvPr>
          <p:cNvSpPr txBox="1"/>
          <p:nvPr/>
        </p:nvSpPr>
        <p:spPr>
          <a:xfrm>
            <a:off x="5728854" y="247088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a) </a:t>
            </a:r>
            <a:r>
              <a:rPr lang="en-IN" dirty="0"/>
              <a:t>O(1)</a:t>
            </a:r>
            <a:endParaRPr lang="en-US" dirty="0"/>
          </a:p>
        </p:txBody>
      </p:sp>
      <p:sp>
        <p:nvSpPr>
          <p:cNvPr id="20" name="TextBox 19">
            <a:extLst>
              <a:ext uri="{FF2B5EF4-FFF2-40B4-BE49-F238E27FC236}">
                <a16:creationId xmlns:a16="http://schemas.microsoft.com/office/drawing/2014/main" id="{C9BEB769-5B23-4E53-9FCC-48801B182BC2}"/>
              </a:ext>
            </a:extLst>
          </p:cNvPr>
          <p:cNvSpPr txBox="1"/>
          <p:nvPr/>
        </p:nvSpPr>
        <p:spPr>
          <a:xfrm>
            <a:off x="5728854" y="3242175"/>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b) </a:t>
            </a:r>
            <a:r>
              <a:rPr lang="en-IN" dirty="0"/>
              <a:t>O(log n)</a:t>
            </a:r>
          </a:p>
        </p:txBody>
      </p:sp>
      <p:sp>
        <p:nvSpPr>
          <p:cNvPr id="21" name="TextBox 20">
            <a:extLst>
              <a:ext uri="{FF2B5EF4-FFF2-40B4-BE49-F238E27FC236}">
                <a16:creationId xmlns:a16="http://schemas.microsoft.com/office/drawing/2014/main" id="{0666FA29-42CC-42FD-A82A-3C8F4AD6B339}"/>
              </a:ext>
            </a:extLst>
          </p:cNvPr>
          <p:cNvSpPr txBox="1"/>
          <p:nvPr/>
        </p:nvSpPr>
        <p:spPr>
          <a:xfrm>
            <a:off x="5728854" y="3944066"/>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c) </a:t>
            </a:r>
            <a:r>
              <a:rPr lang="en-IN" dirty="0"/>
              <a:t>O(n)</a:t>
            </a:r>
            <a:endParaRPr lang="en-US" dirty="0"/>
          </a:p>
        </p:txBody>
      </p:sp>
      <p:sp>
        <p:nvSpPr>
          <p:cNvPr id="22" name="TextBox 21">
            <a:extLst>
              <a:ext uri="{FF2B5EF4-FFF2-40B4-BE49-F238E27FC236}">
                <a16:creationId xmlns:a16="http://schemas.microsoft.com/office/drawing/2014/main" id="{DEE5B314-DE77-493C-91FE-108B223D0D7F}"/>
              </a:ext>
            </a:extLst>
          </p:cNvPr>
          <p:cNvSpPr txBox="1"/>
          <p:nvPr/>
        </p:nvSpPr>
        <p:spPr>
          <a:xfrm>
            <a:off x="5728854" y="4676637"/>
            <a:ext cx="5742710" cy="45807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d) </a:t>
            </a:r>
            <a:r>
              <a:rPr lang="en-IN" dirty="0"/>
              <a:t>O(n^2)</a:t>
            </a:r>
          </a:p>
        </p:txBody>
      </p:sp>
    </p:spTree>
    <p:extLst>
      <p:ext uri="{BB962C8B-B14F-4D97-AF65-F5344CB8AC3E}">
        <p14:creationId xmlns:p14="http://schemas.microsoft.com/office/powerpoint/2010/main" val="8330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a:t>Analysis of Algorithm</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a:t>Quiz</a:t>
            </a:r>
          </a:p>
        </p:txBody>
      </p:sp>
      <p:sp>
        <p:nvSpPr>
          <p:cNvPr id="5" name="Slide Number Placeholder 4">
            <a:extLst>
              <a:ext uri="{FF2B5EF4-FFF2-40B4-BE49-F238E27FC236}">
                <a16:creationId xmlns:a16="http://schemas.microsoft.com/office/drawing/2014/main" id="{55A92322-D235-4764-9178-D3BE35972EDC}"/>
              </a:ext>
            </a:extLst>
          </p:cNvPr>
          <p:cNvSpPr>
            <a:spLocks noGrp="1"/>
          </p:cNvSpPr>
          <p:nvPr>
            <p:ph type="sldNum" sz="quarter" idx="11"/>
          </p:nvPr>
        </p:nvSpPr>
        <p:spPr/>
        <p:txBody>
          <a:bodyPr/>
          <a:lstStyle/>
          <a:p>
            <a:fld id="{64EFF315-FA4E-4084-ACCF-A94C350B883E}" type="slidenum">
              <a:rPr lang="en-US" smtClean="0"/>
              <a:pPr/>
              <a:t>54</a:t>
            </a:fld>
            <a:endParaRPr lang="en-US"/>
          </a:p>
        </p:txBody>
      </p:sp>
      <p:sp>
        <p:nvSpPr>
          <p:cNvPr id="29" name="Footer Placeholder 5">
            <a:extLst>
              <a:ext uri="{FF2B5EF4-FFF2-40B4-BE49-F238E27FC236}">
                <a16:creationId xmlns:a16="http://schemas.microsoft.com/office/drawing/2014/main" id="{3E72D88B-CDD4-41B3-9637-5D7A25A37889}"/>
              </a:ext>
            </a:extLst>
          </p:cNvPr>
          <p:cNvSpPr>
            <a:spLocks noGrp="1"/>
          </p:cNvSpPr>
          <p:nvPr>
            <p:ph type="ftr" sz="quarter" idx="3"/>
          </p:nvPr>
        </p:nvSpPr>
        <p:spPr>
          <a:xfrm>
            <a:off x="989012" y="6291351"/>
            <a:ext cx="8561387" cy="280812"/>
          </a:xfrm>
        </p:spPr>
        <p:txBody>
          <a:bodyPr/>
          <a:lstStyle/>
          <a:p>
            <a:r>
              <a:rPr lang="en-US" dirty="0"/>
              <a:t>Basics of Analysis of Algorithm |  © SmartCliff  |  Internal  |  Version 1.0  </a:t>
            </a:r>
          </a:p>
        </p:txBody>
      </p:sp>
      <p:pic>
        <p:nvPicPr>
          <p:cNvPr id="7" name="Picture 2" descr="C:\Users\MY PC\Downloads\quiz.jpg">
            <a:extLst>
              <a:ext uri="{FF2B5EF4-FFF2-40B4-BE49-F238E27FC236}">
                <a16:creationId xmlns:a16="http://schemas.microsoft.com/office/drawing/2014/main" id="{C7EC7D95-CA4A-451F-B7FF-78E46FBDB02C}"/>
              </a:ext>
            </a:extLst>
          </p:cNvPr>
          <p:cNvPicPr>
            <a:picLocks noChangeAspect="1" noChangeArrowheads="1"/>
          </p:cNvPicPr>
          <p:nvPr/>
        </p:nvPicPr>
        <p:blipFill>
          <a:blip r:embed="rId2" cstate="print"/>
          <a:srcRect/>
          <a:stretch>
            <a:fillRect/>
          </a:stretch>
        </p:blipFill>
        <p:spPr bwMode="auto">
          <a:xfrm>
            <a:off x="974030" y="1370117"/>
            <a:ext cx="4334109" cy="2277485"/>
          </a:xfrm>
          <a:prstGeom prst="rect">
            <a:avLst/>
          </a:prstGeom>
          <a:noFill/>
        </p:spPr>
      </p:pic>
      <p:sp>
        <p:nvSpPr>
          <p:cNvPr id="8" name="Text Placeholder 4">
            <a:extLst>
              <a:ext uri="{FF2B5EF4-FFF2-40B4-BE49-F238E27FC236}">
                <a16:creationId xmlns:a16="http://schemas.microsoft.com/office/drawing/2014/main" id="{77B92359-500A-452D-A364-9F2BFC608394}"/>
              </a:ext>
            </a:extLst>
          </p:cNvPr>
          <p:cNvSpPr txBox="1">
            <a:spLocks/>
          </p:cNvSpPr>
          <p:nvPr/>
        </p:nvSpPr>
        <p:spPr>
          <a:xfrm>
            <a:off x="5557520" y="1168400"/>
            <a:ext cx="6329681" cy="536861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Bef>
                <a:spcPts val="0"/>
              </a:spcBef>
            </a:pPr>
            <a:endParaRPr lang="en-US">
              <a:cs typeface="Times New Roman" pitchFamily="18" charset="0"/>
            </a:endParaRPr>
          </a:p>
          <a:p>
            <a:pPr>
              <a:lnSpc>
                <a:spcPct val="200000"/>
              </a:lnSpc>
              <a:spcBef>
                <a:spcPts val="0"/>
              </a:spcBef>
            </a:pPr>
            <a:endParaRPr lang="en-US" sz="1700">
              <a:effectLst>
                <a:outerShdw blurRad="38100" dist="38100" dir="2700000" algn="tl">
                  <a:srgbClr val="000000">
                    <a:alpha val="43137"/>
                  </a:srgbClr>
                </a:outerShdw>
              </a:effectLst>
            </a:endParaRPr>
          </a:p>
        </p:txBody>
      </p:sp>
      <p:sp>
        <p:nvSpPr>
          <p:cNvPr id="14" name="Text Placeholder 4">
            <a:extLst>
              <a:ext uri="{FF2B5EF4-FFF2-40B4-BE49-F238E27FC236}">
                <a16:creationId xmlns:a16="http://schemas.microsoft.com/office/drawing/2014/main" id="{E4676DC3-28DE-48C5-BD51-75EB7416B22C}"/>
              </a:ext>
            </a:extLst>
          </p:cNvPr>
          <p:cNvSpPr txBox="1">
            <a:spLocks/>
          </p:cNvSpPr>
          <p:nvPr/>
        </p:nvSpPr>
        <p:spPr>
          <a:xfrm>
            <a:off x="5514110" y="1376730"/>
            <a:ext cx="6373091" cy="477360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50000"/>
              </a:lnSpc>
            </a:pPr>
            <a:r>
              <a:rPr lang="en-US" sz="1800" dirty="0">
                <a:cs typeface="Times New Roman" pitchFamily="18" charset="0"/>
              </a:rPr>
              <a:t>4) </a:t>
            </a:r>
            <a:r>
              <a:rPr lang="en-US" sz="1800" dirty="0"/>
              <a:t>Which method of solving recurrence relations involves recursively substituting backward values to derive a formula?</a:t>
            </a:r>
            <a:endParaRPr lang="en-US" sz="18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5D70CB8-F8A4-49ED-8BDC-58005C386F04}"/>
              </a:ext>
            </a:extLst>
          </p:cNvPr>
          <p:cNvSpPr txBox="1"/>
          <p:nvPr/>
        </p:nvSpPr>
        <p:spPr>
          <a:xfrm>
            <a:off x="6913419" y="5407237"/>
            <a:ext cx="3581400" cy="456535"/>
          </a:xfrm>
          <a:prstGeom prst="rect">
            <a:avLst/>
          </a:prstGeom>
          <a:solidFill>
            <a:srgbClr val="35166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indent="0" algn="ctr">
              <a:lnSpc>
                <a:spcPct val="150000"/>
              </a:lnSpc>
              <a:buNone/>
              <a:tabLst>
                <a:tab pos="5111750" algn="l"/>
              </a:tabLst>
              <a:defRPr b="1">
                <a:solidFill>
                  <a:schemeClr val="bg1"/>
                </a:solidFill>
                <a:latin typeface="Arial" panose="020B0604020202020204" pitchFamily="34" charset="0"/>
                <a:cs typeface="Arial" panose="020B0604020202020204" pitchFamily="34" charset="0"/>
              </a:defRPr>
            </a:lvl1pPr>
          </a:lstStyle>
          <a:p>
            <a:r>
              <a:rPr lang="en-US" dirty="0"/>
              <a:t>Answer : c)</a:t>
            </a:r>
            <a:endParaRPr lang="en-IN" dirty="0"/>
          </a:p>
        </p:txBody>
      </p:sp>
      <p:sp>
        <p:nvSpPr>
          <p:cNvPr id="19" name="TextBox 18">
            <a:extLst>
              <a:ext uri="{FF2B5EF4-FFF2-40B4-BE49-F238E27FC236}">
                <a16:creationId xmlns:a16="http://schemas.microsoft.com/office/drawing/2014/main" id="{18536CCF-43B2-4600-9D16-0027431B2435}"/>
              </a:ext>
            </a:extLst>
          </p:cNvPr>
          <p:cNvSpPr txBox="1"/>
          <p:nvPr/>
        </p:nvSpPr>
        <p:spPr>
          <a:xfrm>
            <a:off x="5728854" y="2749702"/>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a) </a:t>
            </a:r>
            <a:r>
              <a:rPr lang="en-IN" dirty="0"/>
              <a:t>Substitution method</a:t>
            </a:r>
            <a:endParaRPr lang="en-US" dirty="0"/>
          </a:p>
        </p:txBody>
      </p:sp>
      <p:sp>
        <p:nvSpPr>
          <p:cNvPr id="20" name="TextBox 19">
            <a:extLst>
              <a:ext uri="{FF2B5EF4-FFF2-40B4-BE49-F238E27FC236}">
                <a16:creationId xmlns:a16="http://schemas.microsoft.com/office/drawing/2014/main" id="{C9BEB769-5B23-4E53-9FCC-48801B182BC2}"/>
              </a:ext>
            </a:extLst>
          </p:cNvPr>
          <p:cNvSpPr txBox="1"/>
          <p:nvPr/>
        </p:nvSpPr>
        <p:spPr>
          <a:xfrm>
            <a:off x="5728854" y="3391683"/>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b) </a:t>
            </a:r>
            <a:r>
              <a:rPr lang="en-IN" dirty="0"/>
              <a:t>Forward Substitution</a:t>
            </a:r>
          </a:p>
        </p:txBody>
      </p:sp>
      <p:sp>
        <p:nvSpPr>
          <p:cNvPr id="21" name="TextBox 20">
            <a:extLst>
              <a:ext uri="{FF2B5EF4-FFF2-40B4-BE49-F238E27FC236}">
                <a16:creationId xmlns:a16="http://schemas.microsoft.com/office/drawing/2014/main" id="{0666FA29-42CC-42FD-A82A-3C8F4AD6B339}"/>
              </a:ext>
            </a:extLst>
          </p:cNvPr>
          <p:cNvSpPr txBox="1"/>
          <p:nvPr/>
        </p:nvSpPr>
        <p:spPr>
          <a:xfrm>
            <a:off x="5728854" y="4040938"/>
            <a:ext cx="5742710" cy="46102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c) </a:t>
            </a:r>
            <a:r>
              <a:rPr lang="en-IN" dirty="0"/>
              <a:t>Backward Substitution</a:t>
            </a:r>
            <a:endParaRPr lang="en-US" dirty="0"/>
          </a:p>
        </p:txBody>
      </p:sp>
      <p:sp>
        <p:nvSpPr>
          <p:cNvPr id="22" name="TextBox 21">
            <a:extLst>
              <a:ext uri="{FF2B5EF4-FFF2-40B4-BE49-F238E27FC236}">
                <a16:creationId xmlns:a16="http://schemas.microsoft.com/office/drawing/2014/main" id="{DEE5B314-DE77-493C-91FE-108B223D0D7F}"/>
              </a:ext>
            </a:extLst>
          </p:cNvPr>
          <p:cNvSpPr txBox="1"/>
          <p:nvPr/>
        </p:nvSpPr>
        <p:spPr>
          <a:xfrm>
            <a:off x="5728854" y="4676637"/>
            <a:ext cx="5742710" cy="458074"/>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r>
              <a:rPr lang="en-US" dirty="0"/>
              <a:t>d) </a:t>
            </a:r>
            <a:r>
              <a:rPr lang="en-IN" dirty="0"/>
              <a:t>Master's method</a:t>
            </a:r>
          </a:p>
        </p:txBody>
      </p:sp>
    </p:spTree>
    <p:extLst>
      <p:ext uri="{BB962C8B-B14F-4D97-AF65-F5344CB8AC3E}">
        <p14:creationId xmlns:p14="http://schemas.microsoft.com/office/powerpoint/2010/main" val="41530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2F0E7-2B6F-4DDC-8BEA-0AC17434B983}"/>
              </a:ext>
            </a:extLst>
          </p:cNvPr>
          <p:cNvSpPr>
            <a:spLocks noGrp="1"/>
          </p:cNvSpPr>
          <p:nvPr>
            <p:ph type="body" sz="quarter" idx="14"/>
          </p:nvPr>
        </p:nvSpPr>
        <p:spPr/>
        <p:txBody>
          <a:bodyPr/>
          <a:lstStyle/>
          <a:p>
            <a:r>
              <a:rPr lang="en-US" dirty="0"/>
              <a:t>Analysis of Algorithm</a:t>
            </a:r>
          </a:p>
        </p:txBody>
      </p:sp>
      <p:sp>
        <p:nvSpPr>
          <p:cNvPr id="4" name="Title 3">
            <a:extLst>
              <a:ext uri="{FF2B5EF4-FFF2-40B4-BE49-F238E27FC236}">
                <a16:creationId xmlns:a16="http://schemas.microsoft.com/office/drawing/2014/main" id="{AB679DD6-BB4D-4DB2-858F-3D89BDEEACF9}"/>
              </a:ext>
            </a:extLst>
          </p:cNvPr>
          <p:cNvSpPr>
            <a:spLocks noGrp="1"/>
          </p:cNvSpPr>
          <p:nvPr>
            <p:ph type="title"/>
          </p:nvPr>
        </p:nvSpPr>
        <p:spPr/>
        <p:txBody>
          <a:bodyPr/>
          <a:lstStyle/>
          <a:p>
            <a:r>
              <a:rPr lang="en-US"/>
              <a:t>Quiz</a:t>
            </a:r>
          </a:p>
        </p:txBody>
      </p:sp>
      <p:sp>
        <p:nvSpPr>
          <p:cNvPr id="5" name="Slide Number Placeholder 4">
            <a:extLst>
              <a:ext uri="{FF2B5EF4-FFF2-40B4-BE49-F238E27FC236}">
                <a16:creationId xmlns:a16="http://schemas.microsoft.com/office/drawing/2014/main" id="{55A92322-D235-4764-9178-D3BE35972EDC}"/>
              </a:ext>
            </a:extLst>
          </p:cNvPr>
          <p:cNvSpPr>
            <a:spLocks noGrp="1"/>
          </p:cNvSpPr>
          <p:nvPr>
            <p:ph type="sldNum" sz="quarter" idx="11"/>
          </p:nvPr>
        </p:nvSpPr>
        <p:spPr/>
        <p:txBody>
          <a:bodyPr/>
          <a:lstStyle/>
          <a:p>
            <a:fld id="{64EFF315-FA4E-4084-ACCF-A94C350B883E}" type="slidenum">
              <a:rPr lang="en-US" smtClean="0"/>
              <a:pPr/>
              <a:t>55</a:t>
            </a:fld>
            <a:endParaRPr lang="en-US"/>
          </a:p>
        </p:txBody>
      </p:sp>
      <p:sp>
        <p:nvSpPr>
          <p:cNvPr id="29" name="Footer Placeholder 5">
            <a:extLst>
              <a:ext uri="{FF2B5EF4-FFF2-40B4-BE49-F238E27FC236}">
                <a16:creationId xmlns:a16="http://schemas.microsoft.com/office/drawing/2014/main" id="{3E72D88B-CDD4-41B3-9637-5D7A25A37889}"/>
              </a:ext>
            </a:extLst>
          </p:cNvPr>
          <p:cNvSpPr>
            <a:spLocks noGrp="1"/>
          </p:cNvSpPr>
          <p:nvPr>
            <p:ph type="ftr" sz="quarter" idx="3"/>
          </p:nvPr>
        </p:nvSpPr>
        <p:spPr>
          <a:xfrm>
            <a:off x="989012" y="6291351"/>
            <a:ext cx="8561387" cy="280812"/>
          </a:xfrm>
        </p:spPr>
        <p:txBody>
          <a:bodyPr/>
          <a:lstStyle/>
          <a:p>
            <a:r>
              <a:rPr lang="en-US" dirty="0"/>
              <a:t>Basics of Analysis of Algorithm |  © SmartCliff  |  Internal  |  Version 1.0  </a:t>
            </a:r>
          </a:p>
        </p:txBody>
      </p:sp>
      <p:pic>
        <p:nvPicPr>
          <p:cNvPr id="7" name="Picture 2" descr="C:\Users\MY PC\Downloads\quiz.jpg">
            <a:extLst>
              <a:ext uri="{FF2B5EF4-FFF2-40B4-BE49-F238E27FC236}">
                <a16:creationId xmlns:a16="http://schemas.microsoft.com/office/drawing/2014/main" id="{C7EC7D95-CA4A-451F-B7FF-78E46FBDB02C}"/>
              </a:ext>
            </a:extLst>
          </p:cNvPr>
          <p:cNvPicPr>
            <a:picLocks noChangeAspect="1" noChangeArrowheads="1"/>
          </p:cNvPicPr>
          <p:nvPr/>
        </p:nvPicPr>
        <p:blipFill>
          <a:blip r:embed="rId2" cstate="print"/>
          <a:srcRect/>
          <a:stretch>
            <a:fillRect/>
          </a:stretch>
        </p:blipFill>
        <p:spPr bwMode="auto">
          <a:xfrm>
            <a:off x="974030" y="1370117"/>
            <a:ext cx="4334109" cy="2277485"/>
          </a:xfrm>
          <a:prstGeom prst="rect">
            <a:avLst/>
          </a:prstGeom>
          <a:noFill/>
        </p:spPr>
      </p:pic>
      <p:sp>
        <p:nvSpPr>
          <p:cNvPr id="8" name="Text Placeholder 4">
            <a:extLst>
              <a:ext uri="{FF2B5EF4-FFF2-40B4-BE49-F238E27FC236}">
                <a16:creationId xmlns:a16="http://schemas.microsoft.com/office/drawing/2014/main" id="{77B92359-500A-452D-A364-9F2BFC608394}"/>
              </a:ext>
            </a:extLst>
          </p:cNvPr>
          <p:cNvSpPr txBox="1">
            <a:spLocks/>
          </p:cNvSpPr>
          <p:nvPr/>
        </p:nvSpPr>
        <p:spPr>
          <a:xfrm>
            <a:off x="5557520" y="1168400"/>
            <a:ext cx="6329681" cy="536861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Bef>
                <a:spcPts val="0"/>
              </a:spcBef>
            </a:pPr>
            <a:endParaRPr lang="en-US">
              <a:cs typeface="Times New Roman" pitchFamily="18" charset="0"/>
            </a:endParaRPr>
          </a:p>
          <a:p>
            <a:pPr>
              <a:lnSpc>
                <a:spcPct val="200000"/>
              </a:lnSpc>
              <a:spcBef>
                <a:spcPts val="0"/>
              </a:spcBef>
            </a:pPr>
            <a:endParaRPr lang="en-US" sz="1700">
              <a:effectLst>
                <a:outerShdw blurRad="38100" dist="38100" dir="2700000" algn="tl">
                  <a:srgbClr val="000000">
                    <a:alpha val="43137"/>
                  </a:srgbClr>
                </a:outerShdw>
              </a:effectLst>
            </a:endParaRPr>
          </a:p>
        </p:txBody>
      </p:sp>
      <p:sp>
        <p:nvSpPr>
          <p:cNvPr id="14" name="Text Placeholder 4">
            <a:extLst>
              <a:ext uri="{FF2B5EF4-FFF2-40B4-BE49-F238E27FC236}">
                <a16:creationId xmlns:a16="http://schemas.microsoft.com/office/drawing/2014/main" id="{E4676DC3-28DE-48C5-BD51-75EB7416B22C}"/>
              </a:ext>
            </a:extLst>
          </p:cNvPr>
          <p:cNvSpPr txBox="1">
            <a:spLocks/>
          </p:cNvSpPr>
          <p:nvPr/>
        </p:nvSpPr>
        <p:spPr>
          <a:xfrm>
            <a:off x="5557520" y="992745"/>
            <a:ext cx="6329681" cy="477360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Arial" panose="020B0604020202020204" pitchFamily="34" charset="0"/>
                <a:ea typeface="+mn-ea"/>
                <a:cs typeface="Arial" panose="020B0604020202020204" pitchFamily="34" charset="0"/>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Arial" panose="020B0604020202020204" pitchFamily="34" charset="0"/>
                <a:ea typeface="+mn-ea"/>
                <a:cs typeface="Arial" panose="020B0604020202020204" pitchFamily="34" charset="0"/>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50000"/>
              </a:lnSpc>
              <a:spcBef>
                <a:spcPts val="0"/>
              </a:spcBef>
            </a:pPr>
            <a:r>
              <a:rPr lang="en-US" sz="1800" dirty="0">
                <a:cs typeface="Times New Roman" pitchFamily="18" charset="0"/>
              </a:rPr>
              <a:t>5) </a:t>
            </a:r>
            <a:r>
              <a:rPr lang="en-US" sz="1800" dirty="0"/>
              <a:t>Which of the following describes "Auxiliary Space" in the context of algorithm analysis?</a:t>
            </a:r>
            <a:endParaRPr lang="en-US" sz="1800" dirty="0">
              <a:cs typeface="Times New Roman" pitchFamily="18" charset="0"/>
            </a:endParaRPr>
          </a:p>
          <a:p>
            <a:pPr>
              <a:lnSpc>
                <a:spcPct val="200000"/>
              </a:lnSpc>
              <a:spcBef>
                <a:spcPts val="0"/>
              </a:spcBef>
            </a:pPr>
            <a:endParaRPr lang="en-US" sz="18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5D70CB8-F8A4-49ED-8BDC-58005C386F04}"/>
              </a:ext>
            </a:extLst>
          </p:cNvPr>
          <p:cNvSpPr txBox="1"/>
          <p:nvPr/>
        </p:nvSpPr>
        <p:spPr>
          <a:xfrm>
            <a:off x="6931660" y="5611474"/>
            <a:ext cx="3581400" cy="456535"/>
          </a:xfrm>
          <a:prstGeom prst="rect">
            <a:avLst/>
          </a:prstGeom>
          <a:solidFill>
            <a:srgbClr val="351661"/>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vl1pPr indent="0" algn="ctr">
              <a:lnSpc>
                <a:spcPct val="150000"/>
              </a:lnSpc>
              <a:buNone/>
              <a:tabLst>
                <a:tab pos="5111750" algn="l"/>
              </a:tabLst>
              <a:defRPr b="1">
                <a:solidFill>
                  <a:schemeClr val="bg1"/>
                </a:solidFill>
                <a:latin typeface="Arial" panose="020B0604020202020204" pitchFamily="34" charset="0"/>
                <a:cs typeface="Arial" panose="020B0604020202020204" pitchFamily="34" charset="0"/>
              </a:defRPr>
            </a:lvl1pPr>
          </a:lstStyle>
          <a:p>
            <a:r>
              <a:rPr lang="en-US" dirty="0"/>
              <a:t>Answer : b)</a:t>
            </a:r>
            <a:endParaRPr lang="en-IN" dirty="0"/>
          </a:p>
        </p:txBody>
      </p:sp>
      <p:sp>
        <p:nvSpPr>
          <p:cNvPr id="19" name="TextBox 18">
            <a:extLst>
              <a:ext uri="{FF2B5EF4-FFF2-40B4-BE49-F238E27FC236}">
                <a16:creationId xmlns:a16="http://schemas.microsoft.com/office/drawing/2014/main" id="{18536CCF-43B2-4600-9D16-0027431B2435}"/>
              </a:ext>
            </a:extLst>
          </p:cNvPr>
          <p:cNvSpPr txBox="1"/>
          <p:nvPr/>
        </p:nvSpPr>
        <p:spPr>
          <a:xfrm>
            <a:off x="5728854" y="1808699"/>
            <a:ext cx="5751638" cy="785343"/>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pPr algn="just"/>
            <a:r>
              <a:rPr lang="en-US" sz="1600" dirty="0"/>
              <a:t>a) The memory occupied by the input data structures, such as arrays and linked lists.</a:t>
            </a:r>
          </a:p>
        </p:txBody>
      </p:sp>
      <p:sp>
        <p:nvSpPr>
          <p:cNvPr id="20" name="TextBox 19">
            <a:extLst>
              <a:ext uri="{FF2B5EF4-FFF2-40B4-BE49-F238E27FC236}">
                <a16:creationId xmlns:a16="http://schemas.microsoft.com/office/drawing/2014/main" id="{C9BEB769-5B23-4E53-9FCC-48801B182BC2}"/>
              </a:ext>
            </a:extLst>
          </p:cNvPr>
          <p:cNvSpPr txBox="1"/>
          <p:nvPr/>
        </p:nvSpPr>
        <p:spPr>
          <a:xfrm>
            <a:off x="5737186" y="2762998"/>
            <a:ext cx="5743306" cy="785343"/>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pPr algn="just"/>
            <a:r>
              <a:rPr lang="en-US" sz="1600" dirty="0"/>
              <a:t>b) The extra space or temporary space used by the algorithm apart from the input data.</a:t>
            </a:r>
            <a:endParaRPr lang="en-IN" sz="1600" dirty="0"/>
          </a:p>
        </p:txBody>
      </p:sp>
      <p:sp>
        <p:nvSpPr>
          <p:cNvPr id="21" name="TextBox 20">
            <a:extLst>
              <a:ext uri="{FF2B5EF4-FFF2-40B4-BE49-F238E27FC236}">
                <a16:creationId xmlns:a16="http://schemas.microsoft.com/office/drawing/2014/main" id="{0666FA29-42CC-42FD-A82A-3C8F4AD6B339}"/>
              </a:ext>
            </a:extLst>
          </p:cNvPr>
          <p:cNvSpPr txBox="1"/>
          <p:nvPr/>
        </p:nvSpPr>
        <p:spPr>
          <a:xfrm>
            <a:off x="5737911" y="3717297"/>
            <a:ext cx="5753434" cy="785343"/>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pPr algn="just"/>
            <a:r>
              <a:rPr lang="en-US" sz="1600" dirty="0"/>
              <a:t>c) The total memory available in the system for executing an algorithm.</a:t>
            </a:r>
          </a:p>
        </p:txBody>
      </p:sp>
      <p:sp>
        <p:nvSpPr>
          <p:cNvPr id="22" name="TextBox 21">
            <a:extLst>
              <a:ext uri="{FF2B5EF4-FFF2-40B4-BE49-F238E27FC236}">
                <a16:creationId xmlns:a16="http://schemas.microsoft.com/office/drawing/2014/main" id="{DEE5B314-DE77-493C-91FE-108B223D0D7F}"/>
              </a:ext>
            </a:extLst>
          </p:cNvPr>
          <p:cNvSpPr txBox="1"/>
          <p:nvPr/>
        </p:nvSpPr>
        <p:spPr>
          <a:xfrm>
            <a:off x="5728258" y="4676637"/>
            <a:ext cx="5743306" cy="785343"/>
          </a:xfrm>
          <a:prstGeom prst="rect">
            <a:avLst/>
          </a:prstGeom>
          <a:solidFill>
            <a:sysClr val="window" lastClr="FFFFFF"/>
          </a:solidFill>
          <a:ln w="55000" cap="flat" cmpd="thickThin" algn="ctr">
            <a:solidFill>
              <a:srgbClr val="322066"/>
            </a:solidFill>
            <a:prstDash val="solid"/>
          </a:ln>
          <a:effectLst/>
        </p:spPr>
        <p:txBody>
          <a:bodyPr wrap="square" rtlCol="0">
            <a:spAutoFit/>
          </a:bodyPr>
          <a:lstStyle>
            <a:defPPr>
              <a:defRPr lang="en-US"/>
            </a:defPPr>
            <a:lvl1pPr marR="0" lvl="0" indent="0" fontAlgn="auto">
              <a:lnSpc>
                <a:spcPct val="150000"/>
              </a:lnSpc>
              <a:spcBef>
                <a:spcPts val="0"/>
              </a:spcBef>
              <a:spcAft>
                <a:spcPts val="0"/>
              </a:spcAft>
              <a:buClrTx/>
              <a:buSzTx/>
              <a:buFontTx/>
              <a:buNone/>
              <a:tabLst/>
              <a:defRPr kumimoji="0" b="1" i="0" u="none" strike="noStrike" kern="0" cap="none" spc="0" normalizeH="0" baseline="0">
                <a:ln>
                  <a:noFill/>
                </a:ln>
                <a:solidFill>
                  <a:srgbClr val="002060"/>
                </a:solidFill>
                <a:effectLst/>
                <a:uLnTx/>
                <a:uFillTx/>
                <a:latin typeface="Arial" panose="020B0604020202020204" pitchFamily="34" charset="0"/>
                <a:cs typeface="Arial" panose="020B0604020202020204" pitchFamily="34" charset="0"/>
              </a:defRPr>
            </a:lvl1pPr>
          </a:lstStyle>
          <a:p>
            <a:pPr algn="just"/>
            <a:r>
              <a:rPr lang="en-US" sz="1600" dirty="0"/>
              <a:t>d) The amount of space required to store the output of the algorithm.</a:t>
            </a:r>
            <a:endParaRPr lang="en-IN" sz="1600" dirty="0"/>
          </a:p>
        </p:txBody>
      </p:sp>
    </p:spTree>
    <p:extLst>
      <p:ext uri="{BB962C8B-B14F-4D97-AF65-F5344CB8AC3E}">
        <p14:creationId xmlns:p14="http://schemas.microsoft.com/office/powerpoint/2010/main" val="267047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C5F304-2D8C-8B20-E78B-CA637B315A9C}"/>
              </a:ext>
            </a:extLst>
          </p:cNvPr>
          <p:cNvSpPr>
            <a:spLocks noGrp="1"/>
          </p:cNvSpPr>
          <p:nvPr>
            <p:ph type="sldNum" sz="quarter" idx="11"/>
          </p:nvPr>
        </p:nvSpPr>
        <p:spPr/>
        <p:txBody>
          <a:bodyPr/>
          <a:lstStyle/>
          <a:p>
            <a:fld id="{64EFF315-FA4E-4084-ACCF-A94C350B883E}" type="slidenum">
              <a:rPr lang="en-US" smtClean="0"/>
              <a:pPr/>
              <a:t>56</a:t>
            </a:fld>
            <a:endParaRPr lang="en-US"/>
          </a:p>
        </p:txBody>
      </p:sp>
      <p:sp>
        <p:nvSpPr>
          <p:cNvPr id="6" name="Footer Placeholder 5">
            <a:extLst>
              <a:ext uri="{FF2B5EF4-FFF2-40B4-BE49-F238E27FC236}">
                <a16:creationId xmlns:a16="http://schemas.microsoft.com/office/drawing/2014/main" id="{D7E835C5-EECB-70C1-61D3-BEA61CACF42C}"/>
              </a:ext>
            </a:extLst>
          </p:cNvPr>
          <p:cNvSpPr>
            <a:spLocks noGrp="1"/>
          </p:cNvSpPr>
          <p:nvPr>
            <p:ph type="ftr" sz="quarter" idx="3"/>
          </p:nvPr>
        </p:nvSpPr>
        <p:spPr/>
        <p:txBody>
          <a:bodyPr/>
          <a:lstStyle/>
          <a:p>
            <a:r>
              <a:rPr lang="en-US"/>
              <a:t>Basics of Analysis of Algorithm  |  © SmartCliff  |  Internal  |  Version 1.0  </a:t>
            </a:r>
          </a:p>
        </p:txBody>
      </p:sp>
      <p:pic>
        <p:nvPicPr>
          <p:cNvPr id="8" name="Picture 7">
            <a:extLst>
              <a:ext uri="{FF2B5EF4-FFF2-40B4-BE49-F238E27FC236}">
                <a16:creationId xmlns:a16="http://schemas.microsoft.com/office/drawing/2014/main" id="{E509DB73-313F-EC68-BB6B-09D55AF082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112" t="14445" r="77411" b="63809"/>
          <a:stretch/>
        </p:blipFill>
        <p:spPr>
          <a:xfrm>
            <a:off x="982661" y="500744"/>
            <a:ext cx="1150939" cy="972450"/>
          </a:xfrm>
          <a:prstGeom prst="rect">
            <a:avLst/>
          </a:prstGeom>
        </p:spPr>
      </p:pic>
      <p:sp>
        <p:nvSpPr>
          <p:cNvPr id="9" name="Title 6">
            <a:extLst>
              <a:ext uri="{FF2B5EF4-FFF2-40B4-BE49-F238E27FC236}">
                <a16:creationId xmlns:a16="http://schemas.microsoft.com/office/drawing/2014/main" id="{9B0413F5-742B-E290-41A1-E78BCBEC7DCF}"/>
              </a:ext>
            </a:extLst>
          </p:cNvPr>
          <p:cNvSpPr>
            <a:spLocks noGrp="1"/>
          </p:cNvSpPr>
          <p:nvPr>
            <p:ph type="title"/>
          </p:nvPr>
        </p:nvSpPr>
        <p:spPr>
          <a:xfrm>
            <a:off x="989012" y="1707731"/>
            <a:ext cx="8231188" cy="4366498"/>
          </a:xfrm>
        </p:spPr>
        <p:txBody>
          <a:bodyPr/>
          <a:lstStyle/>
          <a:p>
            <a:pPr>
              <a:lnSpc>
                <a:spcPct val="150000"/>
              </a:lnSpc>
            </a:pPr>
            <a:r>
              <a:rPr lang="en-US" sz="4800">
                <a:latin typeface="Kristen ITC" panose="03050502040202030202" pitchFamily="66" charset="0"/>
              </a:rPr>
              <a:t>Success is nothing more than a few straightforward disciplines put into daily practice. </a:t>
            </a:r>
          </a:p>
        </p:txBody>
      </p:sp>
    </p:spTree>
    <p:extLst>
      <p:ext uri="{BB962C8B-B14F-4D97-AF65-F5344CB8AC3E}">
        <p14:creationId xmlns:p14="http://schemas.microsoft.com/office/powerpoint/2010/main" val="2680250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65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eaLnBrk="1" hangingPunct="1">
              <a:lnSpc>
                <a:spcPct val="250000"/>
              </a:lnSpc>
              <a:buFont typeface="Arial" panose="020B0604020202020204" pitchFamily="34" charset="0"/>
              <a:buChar char="•"/>
            </a:pPr>
            <a:r>
              <a:rPr lang="en-US" altLang="ko-KR" sz="1800" b="0">
                <a:solidFill>
                  <a:schemeClr val="tx1">
                    <a:lumMod val="95000"/>
                    <a:lumOff val="5000"/>
                  </a:schemeClr>
                </a:solidFill>
                <a:ea typeface="Gulim" pitchFamily="34" charset="-127"/>
              </a:rPr>
              <a:t>An </a:t>
            </a:r>
            <a:r>
              <a:rPr lang="en-US" altLang="ko-KR" sz="1800" b="0" i="1">
                <a:solidFill>
                  <a:schemeClr val="tx1">
                    <a:lumMod val="95000"/>
                    <a:lumOff val="5000"/>
                  </a:schemeClr>
                </a:solidFill>
                <a:ea typeface="Gulim" pitchFamily="34" charset="-127"/>
              </a:rPr>
              <a:t>algorithm</a:t>
            </a:r>
            <a:r>
              <a:rPr lang="en-US" altLang="ko-KR" sz="1800" b="0">
                <a:solidFill>
                  <a:schemeClr val="tx1">
                    <a:lumMod val="95000"/>
                    <a:lumOff val="5000"/>
                  </a:schemeClr>
                </a:solidFill>
                <a:ea typeface="Gulim" pitchFamily="34" charset="-127"/>
              </a:rPr>
              <a:t> is a finite set of precise instructions for performing a computation or for solving a problem.</a:t>
            </a:r>
            <a:endParaRPr lang="en-US" sz="1800" b="0">
              <a:solidFill>
                <a:schemeClr val="tx1">
                  <a:lumMod val="95000"/>
                  <a:lumOff val="5000"/>
                </a:schemeClr>
              </a:solidFill>
            </a:endParaRPr>
          </a:p>
          <a:p>
            <a:pPr marL="285750" indent="-285750" algn="just" eaLnBrk="1" hangingPunct="1">
              <a:lnSpc>
                <a:spcPct val="250000"/>
              </a:lnSpc>
              <a:buFont typeface="Arial" panose="020B0604020202020204" pitchFamily="34" charset="0"/>
              <a:buChar char="•"/>
            </a:pPr>
            <a:r>
              <a:rPr lang="en-US" sz="1800" b="1">
                <a:solidFill>
                  <a:schemeClr val="tx1">
                    <a:lumMod val="95000"/>
                    <a:lumOff val="5000"/>
                  </a:schemeClr>
                </a:solidFill>
              </a:rPr>
              <a:t>What is the goal of analysis of algorithms?</a:t>
            </a:r>
          </a:p>
          <a:p>
            <a:pPr lvl="4" algn="just">
              <a:lnSpc>
                <a:spcPct val="250000"/>
              </a:lnSpc>
            </a:pPr>
            <a:r>
              <a:rPr lang="en-US" sz="1800">
                <a:solidFill>
                  <a:schemeClr val="tx1">
                    <a:lumMod val="95000"/>
                    <a:lumOff val="5000"/>
                  </a:schemeClr>
                </a:solidFill>
              </a:rPr>
              <a:t>To compare algorithms mainly in terms of running time but also in terms of other factors (e.g., memory requirements, </a:t>
            </a:r>
            <a:r>
              <a:rPr lang="en-US" sz="1800">
                <a:solidFill>
                  <a:schemeClr val="tx1">
                    <a:lumMod val="95000"/>
                    <a:lumOff val="5000"/>
                  </a:schemeClr>
                </a:solidFill>
                <a:ea typeface="MS Mincho" pitchFamily="49" charset="-128"/>
              </a:rPr>
              <a:t>programmer's effort etc.)</a:t>
            </a:r>
            <a:r>
              <a:rPr lang="en-US" sz="1800">
                <a:solidFill>
                  <a:schemeClr val="tx1">
                    <a:lumMod val="95000"/>
                    <a:lumOff val="5000"/>
                  </a:schemeClr>
                </a:solidFill>
              </a:rPr>
              <a:t> </a:t>
            </a:r>
          </a:p>
          <a:p>
            <a:pPr>
              <a:lnSpc>
                <a:spcPct val="250000"/>
              </a:lnSpc>
            </a:pPr>
            <a:endParaRPr lang="en-US" sz="180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Analysis of Algorithm</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6</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dirty="0"/>
              <a:t>Basics of Analysis of Algorithm  |  © SmartCliff  |  Internal  |  Version 1.0  </a:t>
            </a:r>
          </a:p>
        </p:txBody>
      </p:sp>
    </p:spTree>
    <p:extLst>
      <p:ext uri="{BB962C8B-B14F-4D97-AF65-F5344CB8AC3E}">
        <p14:creationId xmlns:p14="http://schemas.microsoft.com/office/powerpoint/2010/main" val="30864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lvl="1" algn="just">
              <a:lnSpc>
                <a:spcPct val="200000"/>
              </a:lnSpc>
            </a:pPr>
            <a:r>
              <a:rPr lang="en-US" sz="1800">
                <a:solidFill>
                  <a:schemeClr val="tx1">
                    <a:lumMod val="95000"/>
                    <a:lumOff val="5000"/>
                  </a:schemeClr>
                </a:solidFill>
              </a:rPr>
              <a:t>While analyzing an algorithm we should consider following factors :-</a:t>
            </a:r>
          </a:p>
          <a:p>
            <a:pPr lvl="2" algn="just">
              <a:lnSpc>
                <a:spcPct val="200000"/>
              </a:lnSpc>
            </a:pPr>
            <a:r>
              <a:rPr lang="en-US" sz="1800" b="1">
                <a:solidFill>
                  <a:schemeClr val="tx1">
                    <a:lumMod val="95000"/>
                    <a:lumOff val="5000"/>
                  </a:schemeClr>
                </a:solidFill>
              </a:rPr>
              <a:t>Time efficiency of an algorithm: </a:t>
            </a:r>
            <a:r>
              <a:rPr lang="en-US" sz="1800">
                <a:solidFill>
                  <a:schemeClr val="tx1">
                    <a:lumMod val="95000"/>
                    <a:lumOff val="5000"/>
                  </a:schemeClr>
                </a:solidFill>
              </a:rPr>
              <a:t>It means the </a:t>
            </a:r>
            <a:r>
              <a:rPr lang="en-US" sz="1800" b="1">
                <a:solidFill>
                  <a:schemeClr val="tx1">
                    <a:lumMod val="95000"/>
                    <a:lumOff val="5000"/>
                  </a:schemeClr>
                </a:solidFill>
              </a:rPr>
              <a:t>amount of time taken by an algorithm to run</a:t>
            </a:r>
            <a:r>
              <a:rPr lang="en-US" sz="1800">
                <a:solidFill>
                  <a:schemeClr val="tx1">
                    <a:lumMod val="95000"/>
                    <a:lumOff val="5000"/>
                  </a:schemeClr>
                </a:solidFill>
              </a:rPr>
              <a:t>. By computing time complexity we come to know whether the algorithm is slow or fast.</a:t>
            </a:r>
          </a:p>
          <a:p>
            <a:pPr lvl="2" algn="just">
              <a:lnSpc>
                <a:spcPct val="200000"/>
              </a:lnSpc>
            </a:pPr>
            <a:r>
              <a:rPr lang="en-US" sz="1800" b="1">
                <a:solidFill>
                  <a:schemeClr val="tx1">
                    <a:lumMod val="95000"/>
                    <a:lumOff val="5000"/>
                  </a:schemeClr>
                </a:solidFill>
              </a:rPr>
              <a:t>Space efficiency of an algorithm: </a:t>
            </a:r>
            <a:r>
              <a:rPr lang="en-US" sz="1800">
                <a:solidFill>
                  <a:schemeClr val="tx1">
                    <a:lumMod val="95000"/>
                    <a:lumOff val="5000"/>
                  </a:schemeClr>
                </a:solidFill>
              </a:rPr>
              <a:t>It means the </a:t>
            </a:r>
            <a:r>
              <a:rPr lang="en-US" sz="1800" b="1">
                <a:solidFill>
                  <a:schemeClr val="tx1">
                    <a:lumMod val="95000"/>
                    <a:lumOff val="5000"/>
                  </a:schemeClr>
                </a:solidFill>
              </a:rPr>
              <a:t>amount of space (memory ) taken by an algorithm</a:t>
            </a:r>
            <a:r>
              <a:rPr lang="en-US" sz="1800">
                <a:solidFill>
                  <a:schemeClr val="tx1">
                    <a:lumMod val="95000"/>
                    <a:lumOff val="5000"/>
                  </a:schemeClr>
                </a:solidFill>
              </a:rPr>
              <a:t>. By computing space complexity we can analyze whether an algorithm requires more or less space. </a:t>
            </a:r>
          </a:p>
          <a:p>
            <a:pPr>
              <a:lnSpc>
                <a:spcPct val="200000"/>
              </a:lnSpc>
            </a:pPr>
            <a:br>
              <a:rPr lang="en-US" sz="1800">
                <a:solidFill>
                  <a:schemeClr val="tx1">
                    <a:lumMod val="95000"/>
                    <a:lumOff val="5000"/>
                  </a:schemeClr>
                </a:solidFill>
              </a:rPr>
            </a:br>
            <a:endParaRPr lang="en-US" sz="180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dirty="0"/>
              <a:t>Analysis of Algorithm</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7</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347609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dirty="0">
                <a:solidFill>
                  <a:schemeClr val="tx1">
                    <a:lumMod val="95000"/>
                    <a:lumOff val="5000"/>
                  </a:schemeClr>
                </a:solidFill>
              </a:rPr>
              <a:t>Worst case (Done usually)</a:t>
            </a:r>
          </a:p>
          <a:p>
            <a:pPr marL="822325" lvl="4" indent="-285750" algn="just">
              <a:lnSpc>
                <a:spcPct val="150000"/>
              </a:lnSpc>
            </a:pPr>
            <a:r>
              <a:rPr lang="en-IN" sz="1800" b="1" dirty="0">
                <a:solidFill>
                  <a:schemeClr val="tx1">
                    <a:lumMod val="95000"/>
                    <a:lumOff val="5000"/>
                  </a:schemeClr>
                </a:solidFill>
              </a:rPr>
              <a:t>maximum</a:t>
            </a:r>
            <a:r>
              <a:rPr lang="en-IN" sz="1800" dirty="0">
                <a:solidFill>
                  <a:schemeClr val="tx1">
                    <a:lumMod val="95000"/>
                    <a:lumOff val="5000"/>
                  </a:schemeClr>
                </a:solidFill>
              </a:rPr>
              <a:t> number of operations to be executed from an input of size n</a:t>
            </a:r>
            <a:endParaRPr lang="en-US" sz="1800" dirty="0">
              <a:solidFill>
                <a:schemeClr val="tx1">
                  <a:lumMod val="95000"/>
                  <a:lumOff val="5000"/>
                </a:schemeClr>
              </a:solidFill>
            </a:endParaRPr>
          </a:p>
          <a:p>
            <a:pPr marL="822325" lvl="4" indent="-285750" algn="just">
              <a:lnSpc>
                <a:spcPct val="150000"/>
              </a:lnSpc>
            </a:pPr>
            <a:r>
              <a:rPr lang="en-US" sz="1800" dirty="0">
                <a:solidFill>
                  <a:schemeClr val="tx1">
                    <a:lumMod val="95000"/>
                    <a:lumOff val="5000"/>
                  </a:schemeClr>
                </a:solidFill>
              </a:rPr>
              <a:t>Provides an </a:t>
            </a:r>
            <a:r>
              <a:rPr lang="en-US" sz="1800" b="1" dirty="0">
                <a:solidFill>
                  <a:schemeClr val="tx1">
                    <a:lumMod val="95000"/>
                    <a:lumOff val="5000"/>
                  </a:schemeClr>
                </a:solidFill>
              </a:rPr>
              <a:t>upper bound </a:t>
            </a:r>
            <a:r>
              <a:rPr lang="en-US" sz="1800" dirty="0">
                <a:solidFill>
                  <a:schemeClr val="tx1">
                    <a:lumMod val="95000"/>
                    <a:lumOff val="5000"/>
                  </a:schemeClr>
                </a:solidFill>
              </a:rPr>
              <a:t>on running time</a:t>
            </a:r>
          </a:p>
          <a:p>
            <a:pPr marL="285750" indent="-285750" algn="just">
              <a:lnSpc>
                <a:spcPct val="150000"/>
              </a:lnSpc>
              <a:buFont typeface="Arial" panose="020B0604020202020204" pitchFamily="34" charset="0"/>
              <a:buChar char="•"/>
            </a:pPr>
            <a:r>
              <a:rPr lang="en-US" sz="1800" dirty="0">
                <a:solidFill>
                  <a:schemeClr val="tx1">
                    <a:lumMod val="95000"/>
                    <a:lumOff val="5000"/>
                  </a:schemeClr>
                </a:solidFill>
              </a:rPr>
              <a:t>Best case ( Not generally used)</a:t>
            </a:r>
          </a:p>
          <a:p>
            <a:pPr marL="822325" lvl="4" indent="-285750" algn="just">
              <a:lnSpc>
                <a:spcPct val="150000"/>
              </a:lnSpc>
            </a:pPr>
            <a:r>
              <a:rPr lang="en-IN" sz="1800" b="1" dirty="0">
                <a:solidFill>
                  <a:schemeClr val="tx1">
                    <a:lumMod val="95000"/>
                    <a:lumOff val="5000"/>
                  </a:schemeClr>
                </a:solidFill>
              </a:rPr>
              <a:t>minimum</a:t>
            </a:r>
            <a:r>
              <a:rPr lang="en-IN" sz="1800" dirty="0">
                <a:solidFill>
                  <a:schemeClr val="tx1">
                    <a:lumMod val="95000"/>
                    <a:lumOff val="5000"/>
                  </a:schemeClr>
                </a:solidFill>
              </a:rPr>
              <a:t> number of operations to be executed from an input of size n</a:t>
            </a:r>
            <a:endParaRPr lang="en-US" sz="1800" dirty="0">
              <a:solidFill>
                <a:schemeClr val="tx1">
                  <a:lumMod val="95000"/>
                  <a:lumOff val="5000"/>
                </a:schemeClr>
              </a:solidFill>
            </a:endParaRPr>
          </a:p>
          <a:p>
            <a:pPr marL="822325" lvl="4" indent="-285750" algn="just">
              <a:lnSpc>
                <a:spcPct val="150000"/>
              </a:lnSpc>
            </a:pPr>
            <a:r>
              <a:rPr lang="en-US" sz="1800" dirty="0">
                <a:solidFill>
                  <a:schemeClr val="tx1">
                    <a:lumMod val="95000"/>
                    <a:lumOff val="5000"/>
                  </a:schemeClr>
                </a:solidFill>
              </a:rPr>
              <a:t>Provides a </a:t>
            </a:r>
            <a:r>
              <a:rPr lang="en-US" sz="1800" b="1" dirty="0">
                <a:solidFill>
                  <a:schemeClr val="tx1">
                    <a:lumMod val="95000"/>
                    <a:lumOff val="5000"/>
                  </a:schemeClr>
                </a:solidFill>
              </a:rPr>
              <a:t>lower bound </a:t>
            </a:r>
            <a:r>
              <a:rPr lang="en-US" sz="1800" dirty="0">
                <a:solidFill>
                  <a:schemeClr val="tx1">
                    <a:lumMod val="95000"/>
                    <a:lumOff val="5000"/>
                  </a:schemeClr>
                </a:solidFill>
              </a:rPr>
              <a:t>on running time</a:t>
            </a:r>
          </a:p>
          <a:p>
            <a:pPr marL="285750" indent="-285750" algn="just">
              <a:lnSpc>
                <a:spcPct val="150000"/>
              </a:lnSpc>
              <a:buFont typeface="Arial" panose="020B0604020202020204" pitchFamily="34" charset="0"/>
              <a:buChar char="•"/>
            </a:pPr>
            <a:r>
              <a:rPr lang="en-US" sz="1800" dirty="0">
                <a:solidFill>
                  <a:schemeClr val="tx1">
                    <a:lumMod val="95000"/>
                    <a:lumOff val="5000"/>
                  </a:schemeClr>
                </a:solidFill>
              </a:rPr>
              <a:t>Average case ( sometimes done)</a:t>
            </a:r>
          </a:p>
          <a:p>
            <a:pPr marL="822325" lvl="4" indent="-285750" algn="just">
              <a:lnSpc>
                <a:spcPct val="150000"/>
              </a:lnSpc>
            </a:pPr>
            <a:r>
              <a:rPr lang="en-IN" sz="1800" b="1" dirty="0">
                <a:solidFill>
                  <a:schemeClr val="tx1">
                    <a:lumMod val="95000"/>
                    <a:lumOff val="5000"/>
                  </a:schemeClr>
                </a:solidFill>
              </a:rPr>
              <a:t>average</a:t>
            </a:r>
            <a:r>
              <a:rPr lang="en-IN" sz="1800" dirty="0">
                <a:solidFill>
                  <a:schemeClr val="tx1">
                    <a:lumMod val="95000"/>
                    <a:lumOff val="5000"/>
                  </a:schemeClr>
                </a:solidFill>
              </a:rPr>
              <a:t> number of operations to be executed from an input of size n</a:t>
            </a:r>
            <a:endParaRPr lang="en-US" sz="1800" dirty="0">
              <a:solidFill>
                <a:schemeClr val="tx1">
                  <a:lumMod val="95000"/>
                  <a:lumOff val="5000"/>
                </a:schemeClr>
              </a:solidFill>
            </a:endParaRPr>
          </a:p>
          <a:p>
            <a:pPr marL="822325" lvl="4" indent="-285750" algn="just">
              <a:lnSpc>
                <a:spcPct val="150000"/>
              </a:lnSpc>
            </a:pPr>
            <a:r>
              <a:rPr lang="en-US" sz="1800" dirty="0">
                <a:solidFill>
                  <a:schemeClr val="tx1">
                    <a:lumMod val="95000"/>
                    <a:lumOff val="5000"/>
                  </a:schemeClr>
                </a:solidFill>
              </a:rPr>
              <a:t>Provides a </a:t>
            </a:r>
            <a:r>
              <a:rPr lang="en-US" sz="1800" b="1" dirty="0">
                <a:solidFill>
                  <a:schemeClr val="tx1">
                    <a:lumMod val="95000"/>
                    <a:lumOff val="5000"/>
                  </a:schemeClr>
                </a:solidFill>
              </a:rPr>
              <a:t>tight bound </a:t>
            </a:r>
            <a:r>
              <a:rPr lang="en-US" sz="1800" dirty="0">
                <a:solidFill>
                  <a:schemeClr val="tx1">
                    <a:lumMod val="95000"/>
                    <a:lumOff val="5000"/>
                  </a:schemeClr>
                </a:solidFill>
              </a:rPr>
              <a:t>on running time (Between upper bound and lower bound)</a:t>
            </a:r>
          </a:p>
          <a:p>
            <a:pPr marL="285750" lvl="1" indent="-285750" algn="just">
              <a:lnSpc>
                <a:spcPct val="150000"/>
              </a:lnSpc>
              <a:buFont typeface="Arial" panose="020B0604020202020204" pitchFamily="34" charset="0"/>
              <a:buChar char="•"/>
            </a:pPr>
            <a:endParaRPr lang="en-US" sz="18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Types of Analysis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8</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Tree>
    <p:extLst>
      <p:ext uri="{BB962C8B-B14F-4D97-AF65-F5344CB8AC3E}">
        <p14:creationId xmlns:p14="http://schemas.microsoft.com/office/powerpoint/2010/main" val="395236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1CF12-A82B-1D48-2F5E-BF6EC49B726A}"/>
              </a:ext>
            </a:extLst>
          </p:cNvPr>
          <p:cNvSpPr>
            <a:spLocks noGrp="1"/>
          </p:cNvSpPr>
          <p:nvPr>
            <p:ph type="body" sz="quarter" idx="12"/>
          </p:nvPr>
        </p:nvSpPr>
        <p:spPr/>
        <p:txBody>
          <a:bodyPr/>
          <a:lstStyle/>
          <a:p>
            <a:pPr marL="285750" indent="-285750" algn="just">
              <a:lnSpc>
                <a:spcPct val="150000"/>
              </a:lnSpc>
              <a:buFont typeface="Arial" panose="020B0604020202020204" pitchFamily="34" charset="0"/>
              <a:buChar char="•"/>
            </a:pPr>
            <a:r>
              <a:rPr lang="en-US" sz="1800" b="0" dirty="0">
                <a:solidFill>
                  <a:schemeClr val="tx1">
                    <a:lumMod val="95000"/>
                    <a:lumOff val="5000"/>
                  </a:schemeClr>
                </a:solidFill>
              </a:rPr>
              <a:t>In general, the </a:t>
            </a:r>
            <a:r>
              <a:rPr lang="en-US" sz="1800" dirty="0">
                <a:solidFill>
                  <a:schemeClr val="tx1">
                    <a:lumMod val="95000"/>
                    <a:lumOff val="5000"/>
                  </a:schemeClr>
                </a:solidFill>
              </a:rPr>
              <a:t>lower bound is the best case</a:t>
            </a:r>
            <a:r>
              <a:rPr lang="en-US" sz="1800" b="0" dirty="0">
                <a:solidFill>
                  <a:schemeClr val="tx1">
                    <a:lumMod val="95000"/>
                    <a:lumOff val="5000"/>
                  </a:schemeClr>
                </a:solidFill>
              </a:rPr>
              <a:t> (least amount of work performed) and the </a:t>
            </a:r>
            <a:r>
              <a:rPr lang="en-US" sz="1800" dirty="0">
                <a:solidFill>
                  <a:schemeClr val="tx1">
                    <a:lumMod val="95000"/>
                    <a:lumOff val="5000"/>
                  </a:schemeClr>
                </a:solidFill>
              </a:rPr>
              <a:t>upper bound is the worst case</a:t>
            </a:r>
            <a:r>
              <a:rPr lang="en-US" sz="1800" b="0" dirty="0">
                <a:solidFill>
                  <a:schemeClr val="tx1">
                    <a:lumMod val="95000"/>
                    <a:lumOff val="5000"/>
                  </a:schemeClr>
                </a:solidFill>
              </a:rPr>
              <a:t> (most work the algorithm will have to do). </a:t>
            </a:r>
          </a:p>
          <a:p>
            <a:pPr lvl="1">
              <a:lnSpc>
                <a:spcPct val="110000"/>
              </a:lnSpc>
            </a:pPr>
            <a:endParaRPr lang="en-US" sz="18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CCE3B4E2-77E0-3831-F246-152C529A4517}"/>
              </a:ext>
            </a:extLst>
          </p:cNvPr>
          <p:cNvSpPr>
            <a:spLocks noGrp="1"/>
          </p:cNvSpPr>
          <p:nvPr>
            <p:ph type="body" sz="quarter" idx="14"/>
          </p:nvPr>
        </p:nvSpPr>
        <p:spPr/>
        <p:txBody>
          <a:bodyPr/>
          <a:lstStyle/>
          <a:p>
            <a:r>
              <a:rPr lang="en-US" dirty="0"/>
              <a:t>Introduction to Analysis of Algorithm</a:t>
            </a:r>
          </a:p>
        </p:txBody>
      </p:sp>
      <p:sp>
        <p:nvSpPr>
          <p:cNvPr id="4" name="Title 3">
            <a:extLst>
              <a:ext uri="{FF2B5EF4-FFF2-40B4-BE49-F238E27FC236}">
                <a16:creationId xmlns:a16="http://schemas.microsoft.com/office/drawing/2014/main" id="{157868EC-91BF-5769-1AA7-75E51DEB3C92}"/>
              </a:ext>
            </a:extLst>
          </p:cNvPr>
          <p:cNvSpPr>
            <a:spLocks noGrp="1"/>
          </p:cNvSpPr>
          <p:nvPr>
            <p:ph type="title"/>
          </p:nvPr>
        </p:nvSpPr>
        <p:spPr/>
        <p:txBody>
          <a:bodyPr/>
          <a:lstStyle/>
          <a:p>
            <a:r>
              <a:rPr lang="en-US"/>
              <a:t>Types of Analysis</a:t>
            </a:r>
          </a:p>
        </p:txBody>
      </p:sp>
      <p:sp>
        <p:nvSpPr>
          <p:cNvPr id="5" name="Slide Number Placeholder 4">
            <a:extLst>
              <a:ext uri="{FF2B5EF4-FFF2-40B4-BE49-F238E27FC236}">
                <a16:creationId xmlns:a16="http://schemas.microsoft.com/office/drawing/2014/main" id="{D6758F08-48BB-44BE-9C55-6544EE3B6DB7}"/>
              </a:ext>
            </a:extLst>
          </p:cNvPr>
          <p:cNvSpPr>
            <a:spLocks noGrp="1"/>
          </p:cNvSpPr>
          <p:nvPr>
            <p:ph type="sldNum" sz="quarter" idx="11"/>
          </p:nvPr>
        </p:nvSpPr>
        <p:spPr/>
        <p:txBody>
          <a:bodyPr/>
          <a:lstStyle/>
          <a:p>
            <a:fld id="{64EFF315-FA4E-4084-ACCF-A94C350B883E}" type="slidenum">
              <a:rPr lang="en-US" smtClean="0"/>
              <a:pPr/>
              <a:t>9</a:t>
            </a:fld>
            <a:endParaRPr lang="en-US"/>
          </a:p>
        </p:txBody>
      </p:sp>
      <p:sp>
        <p:nvSpPr>
          <p:cNvPr id="6" name="Footer Placeholder 5">
            <a:extLst>
              <a:ext uri="{FF2B5EF4-FFF2-40B4-BE49-F238E27FC236}">
                <a16:creationId xmlns:a16="http://schemas.microsoft.com/office/drawing/2014/main" id="{5B714165-8D1B-25B9-CE15-6A5335F904D8}"/>
              </a:ext>
            </a:extLst>
          </p:cNvPr>
          <p:cNvSpPr>
            <a:spLocks noGrp="1"/>
          </p:cNvSpPr>
          <p:nvPr>
            <p:ph type="ftr" sz="quarter" idx="3"/>
          </p:nvPr>
        </p:nvSpPr>
        <p:spPr/>
        <p:txBody>
          <a:bodyPr/>
          <a:lstStyle/>
          <a:p>
            <a:r>
              <a:rPr lang="en-US"/>
              <a:t>Basics of Analysis of Algorithm  |  © SmartCliff  |  Internal  |  Version 1.0  </a:t>
            </a:r>
          </a:p>
        </p:txBody>
      </p:sp>
      <p:sp>
        <p:nvSpPr>
          <p:cNvPr id="7" name="Rectangle 8">
            <a:extLst>
              <a:ext uri="{FF2B5EF4-FFF2-40B4-BE49-F238E27FC236}">
                <a16:creationId xmlns:a16="http://schemas.microsoft.com/office/drawing/2014/main" id="{689B7845-645B-FE79-B4CA-B67E9D5BB762}"/>
              </a:ext>
            </a:extLst>
          </p:cNvPr>
          <p:cNvSpPr>
            <a:spLocks noChangeArrowheads="1"/>
          </p:cNvSpPr>
          <p:nvPr/>
        </p:nvSpPr>
        <p:spPr bwMode="auto">
          <a:xfrm>
            <a:off x="2663190" y="2929890"/>
            <a:ext cx="7202487" cy="644525"/>
          </a:xfrm>
          <a:prstGeom prst="rect">
            <a:avLst/>
          </a:prstGeom>
          <a:noFill/>
          <a:ln w="28575">
            <a:solidFill>
              <a:schemeClr val="tx1"/>
            </a:solidFill>
            <a:miter lim="800000"/>
            <a:headEnd/>
            <a:tailEnd/>
          </a:ln>
        </p:spPr>
        <p:txBody>
          <a:bodyPr wrap="none" anchor="ctr"/>
          <a:lstStyle/>
          <a:p>
            <a:endParaRPr lang="en-US">
              <a:solidFill>
                <a:schemeClr val="tx1">
                  <a:lumMod val="95000"/>
                  <a:lumOff val="5000"/>
                </a:schemeClr>
              </a:solidFill>
            </a:endParaRPr>
          </a:p>
        </p:txBody>
      </p:sp>
      <p:graphicFrame>
        <p:nvGraphicFramePr>
          <p:cNvPr id="8" name="Object 7">
            <a:extLst>
              <a:ext uri="{FF2B5EF4-FFF2-40B4-BE49-F238E27FC236}">
                <a16:creationId xmlns:a16="http://schemas.microsoft.com/office/drawing/2014/main" id="{A888EB85-867D-2EB5-8BEB-736555C97A65}"/>
              </a:ext>
            </a:extLst>
          </p:cNvPr>
          <p:cNvGraphicFramePr>
            <a:graphicFrameLocks noChangeAspect="1"/>
          </p:cNvGraphicFramePr>
          <p:nvPr/>
        </p:nvGraphicFramePr>
        <p:xfrm>
          <a:off x="2766853" y="3001010"/>
          <a:ext cx="6972300" cy="504825"/>
        </p:xfrm>
        <a:graphic>
          <a:graphicData uri="http://schemas.openxmlformats.org/presentationml/2006/ole">
            <mc:AlternateContent xmlns:mc="http://schemas.openxmlformats.org/markup-compatibility/2006">
              <mc:Choice xmlns:v="urn:schemas-microsoft-com:vml" Requires="v">
                <p:oleObj name="Equation" r:id="rId3" imgW="2806700" imgH="203200" progId="">
                  <p:embed/>
                </p:oleObj>
              </mc:Choice>
              <mc:Fallback>
                <p:oleObj name="Equation" r:id="rId3" imgW="2806700" imgH="203200" progId="">
                  <p:embed/>
                  <p:pic>
                    <p:nvPicPr>
                      <p:cNvPr id="8" name="Object 7">
                        <a:extLst>
                          <a:ext uri="{FF2B5EF4-FFF2-40B4-BE49-F238E27FC236}">
                            <a16:creationId xmlns:a16="http://schemas.microsoft.com/office/drawing/2014/main" id="{A888EB85-867D-2EB5-8BEB-736555C97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853" y="3001010"/>
                        <a:ext cx="69723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067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ewco_Master_2019">
  <a:themeElements>
    <a:clrScheme name="Benutzerdefiniert 52">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C2B5E8"/>
      </a:hlink>
      <a:folHlink>
        <a:srgbClr val="92E0D5"/>
      </a:folHlink>
    </a:clrScheme>
    <a:fontScheme name="Newco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100" dirty="0" err="1" smtClean="0">
            <a:solidFill>
              <a:schemeClr val="tx2"/>
            </a:solidFill>
          </a:defRPr>
        </a:defPPr>
      </a:lstStyle>
    </a:txDef>
  </a:objectDefaults>
  <a:extraClrSchemeLst/>
  <a:extLst>
    <a:ext uri="{05A4C25C-085E-4340-85A3-A5531E510DB2}">
      <thm15:themeFamily xmlns:thm15="http://schemas.microsoft.com/office/thememl/2012/main" name="Präsentation1" id="{88677643-4416-442D-84FA-09D129C65FED}" vid="{BBD83252-DE09-4ACF-83D0-3D31216BB30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Newco_Farben">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6846C6"/>
      </a:hlink>
      <a:folHlink>
        <a:srgbClr val="23B3D9"/>
      </a:folHlink>
    </a:clrScheme>
    <a:fontScheme name="Benutzerdefiniert 39">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866F6970D0494894EBDF34D6F444F4" ma:contentTypeVersion="15" ma:contentTypeDescription="Create a new document." ma:contentTypeScope="" ma:versionID="a27df6c28a3de93aa479a89eb269b8dd">
  <xsd:schema xmlns:xsd="http://www.w3.org/2001/XMLSchema" xmlns:xs="http://www.w3.org/2001/XMLSchema" xmlns:p="http://schemas.microsoft.com/office/2006/metadata/properties" xmlns:ns2="ffdbada3-dfd2-483a-b612-49c7a3457d17" targetNamespace="http://schemas.microsoft.com/office/2006/metadata/properties" ma:root="true" ma:fieldsID="abf902a511cc35adac181b94a37de348" ns2:_="">
    <xsd:import namespace="ffdbada3-dfd2-483a-b612-49c7a3457d17"/>
    <xsd:element name="properties">
      <xsd:complexType>
        <xsd:sequence>
          <xsd:element name="documentManagement">
            <xsd:complexType>
              <xsd:all>
                <xsd:element ref="ns2:Document_x0020_Type" minOccurs="0"/>
                <xsd:element ref="ns2:Purpose" minOccurs="0"/>
                <xsd:element ref="ns2:Language" minOccurs="0"/>
                <xsd:element ref="ns2:Industry" minOccurs="0"/>
                <xsd:element ref="ns2:Description0" minOccurs="0"/>
                <xsd:element ref="ns2:Author_x0020__x002f__x0020_Entity"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dbada3-dfd2-483a-b612-49c7a3457d17" elementFormDefault="qualified">
    <xsd:import namespace="http://schemas.microsoft.com/office/2006/documentManagement/types"/>
    <xsd:import namespace="http://schemas.microsoft.com/office/infopath/2007/PartnerControls"/>
    <xsd:element name="Document_x0020_Type" ma:index="8" nillable="true" ma:displayName="Document Type" ma:format="Dropdown" ma:internalName="Document_x0020_Type">
      <xsd:simpleType>
        <xsd:restriction base="dms:Choice">
          <xsd:enumeration value="Logo Package"/>
          <xsd:enumeration value="E-Mail Signature"/>
          <xsd:enumeration value="E-Mail Template"/>
          <xsd:enumeration value="E-Card"/>
          <xsd:enumeration value="Guideline"/>
          <xsd:enumeration value="Instruction"/>
          <xsd:enumeration value="Boilerplate"/>
          <xsd:enumeration value="PowerPoint Master"/>
          <xsd:enumeration value="PowerPoint Slide Deck"/>
          <xsd:enumeration value="Word Template"/>
          <xsd:enumeration value="Word Document"/>
          <xsd:enumeration value="Excel Template"/>
          <xsd:enumeration value="Letterhead"/>
          <xsd:enumeration value="Compliment Slip"/>
          <xsd:enumeration value="Brochure / Flyer"/>
          <xsd:enumeration value="Trend Report"/>
          <xsd:enumeration value="Poster"/>
          <xsd:enumeration value="Corporate Presentation"/>
          <xsd:enumeration value="Company Profile"/>
          <xsd:enumeration value="Client Case Study"/>
          <xsd:enumeration value="Client Case Study (anonymous)"/>
          <xsd:enumeration value="Desktop Wallpaper"/>
          <xsd:enumeration value="Social Profile Header"/>
          <xsd:enumeration value="Video/Animation"/>
          <xsd:enumeration value="Catalogue"/>
          <xsd:enumeration value="Order Form"/>
          <xsd:enumeration value="Background Picture"/>
          <xsd:enumeration value="Whitepaper"/>
        </xsd:restriction>
      </xsd:simpleType>
    </xsd:element>
    <xsd:element name="Purpose" ma:index="9" nillable="true" ma:displayName="Purpose" ma:format="Dropdown" ma:internalName="Purpose">
      <xsd:complexType>
        <xsd:complexContent>
          <xsd:extension base="dms:MultiChoice">
            <xsd:sequence>
              <xsd:element name="Value" maxOccurs="unbounded" minOccurs="0" nillable="true">
                <xsd:simpleType>
                  <xsd:restriction base="dms:Choice">
                    <xsd:enumeration value="Artwork"/>
                    <xsd:enumeration value="Template"/>
                    <xsd:enumeration value="Office Supplies"/>
                    <xsd:enumeration value="Give-aways"/>
                    <xsd:enumeration value="Background Knowledge"/>
                    <xsd:enumeration value="Internal-facing collateral"/>
                    <xsd:enumeration value="External-facing collateral"/>
                  </xsd:restriction>
                </xsd:simpleType>
              </xsd:element>
            </xsd:sequence>
          </xsd:extension>
        </xsd:complexContent>
      </xsd:complexType>
    </xsd:element>
    <xsd:element name="Language" ma:index="10" nillable="true" ma:displayName="Language" ma:format="Dropdown" ma:internalName="Language">
      <xsd:simpleType>
        <xsd:restriction base="dms:Choice">
          <xsd:enumeration value="Arabic (Saudi Arabia)"/>
          <xsd:enumeration value="Bulgarian (Bulgaria)"/>
          <xsd:enumeration value="Chinese (Hong Kong S.A.R.)"/>
          <xsd:enumeration value="Chinese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element name="Industry" ma:index="11" nillable="true" ma:displayName="Industry" ma:format="Dropdown" ma:internalName="Industry">
      <xsd:complexType>
        <xsd:complexContent>
          <xsd:extension base="dms:MultiChoice">
            <xsd:sequence>
              <xsd:element name="Value" maxOccurs="unbounded" minOccurs="0" nillable="true">
                <xsd:simpleType>
                  <xsd:restriction base="dms:Choice">
                    <xsd:enumeration value="Aerospace &amp; Defence"/>
                    <xsd:enumeration value="Automotive"/>
                    <xsd:enumeration value="Transportation"/>
                    <xsd:enumeration value="BFSI"/>
                    <xsd:enumeration value="Naval"/>
                    <xsd:enumeration value="Industrial"/>
                    <xsd:enumeration value="Healthcare"/>
                    <xsd:enumeration value="Energy &amp; Utilities"/>
                    <xsd:enumeration value="Public Sector"/>
                    <xsd:enumeration value="Retail &amp; Logistics"/>
                    <xsd:enumeration value="Telecom"/>
                    <xsd:enumeration value="Cross-Industries"/>
                  </xsd:restriction>
                </xsd:simpleType>
              </xsd:element>
            </xsd:sequence>
          </xsd:extension>
        </xsd:complexContent>
      </xsd:complexType>
    </xsd:element>
    <xsd:element name="Description0" ma:index="12" nillable="true" ma:displayName="Description" ma:internalName="Description0">
      <xsd:simpleType>
        <xsd:restriction base="dms:Note">
          <xsd:maxLength value="255"/>
        </xsd:restriction>
      </xsd:simpleType>
    </xsd:element>
    <xsd:element name="Author_x0020__x002f__x0020_Entity" ma:index="13" nillable="true" ma:displayName="Author / Entity" ma:internalName="Author_x0020__x002f__x0020_Entity">
      <xsd:simpleType>
        <xsd:restriction base="dms:Text">
          <xsd:maxLength value="255"/>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ffdbada3-dfd2-483a-b612-49c7a3457d17" xsi:nil="true"/>
    <Author_x0020__x002f__x0020_Entity xmlns="ffdbada3-dfd2-483a-b612-49c7a3457d17" xsi:nil="true"/>
    <Purpose xmlns="ffdbada3-dfd2-483a-b612-49c7a3457d17">
      <Value>Template</Value>
    </Purpose>
    <Industry xmlns="ffdbada3-dfd2-483a-b612-49c7a3457d17"/>
    <Language xmlns="ffdbada3-dfd2-483a-b612-49c7a3457d17" xsi:nil="true"/>
    <Document_x0020_Type xmlns="ffdbada3-dfd2-483a-b612-49c7a3457d17">PowerPoint Master</Document_x0020_Type>
  </documentManagement>
</p:properties>
</file>

<file path=customXml/itemProps1.xml><?xml version="1.0" encoding="utf-8"?>
<ds:datastoreItem xmlns:ds="http://schemas.openxmlformats.org/officeDocument/2006/customXml" ds:itemID="{1BDE452E-FB48-464D-969A-606E9B145BCB}">
  <ds:schemaRefs>
    <ds:schemaRef ds:uri="http://schemas.microsoft.com/sharepoint/v3/contenttype/forms"/>
  </ds:schemaRefs>
</ds:datastoreItem>
</file>

<file path=customXml/itemProps2.xml><?xml version="1.0" encoding="utf-8"?>
<ds:datastoreItem xmlns:ds="http://schemas.openxmlformats.org/officeDocument/2006/customXml" ds:itemID="{23B77997-3B9C-4D25-997B-164046D290CA}">
  <ds:schemaRefs>
    <ds:schemaRef ds:uri="ffdbada3-dfd2-483a-b612-49c7a3457d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8B602E3-AF99-41CC-8DE6-DF6DE3C02002}">
  <ds:schemaRefs>
    <ds:schemaRef ds:uri="ffdbada3-dfd2-483a-b612-49c7a3457d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 master for comprehensive contents</Template>
  <TotalTime>380</TotalTime>
  <Words>5792</Words>
  <Application>Microsoft Office PowerPoint</Application>
  <PresentationFormat>Widescreen</PresentationFormat>
  <Paragraphs>797</Paragraphs>
  <Slides>57</Slides>
  <Notes>19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75" baseType="lpstr">
      <vt:lpstr>Gulim</vt:lpstr>
      <vt:lpstr>MS Mincho</vt:lpstr>
      <vt:lpstr>Arial</vt:lpstr>
      <vt:lpstr>Arial Black</vt:lpstr>
      <vt:lpstr>Calibri</vt:lpstr>
      <vt:lpstr>Cooper Black</vt:lpstr>
      <vt:lpstr>Eras Bold ITC</vt:lpstr>
      <vt:lpstr>Gill Sans MT</vt:lpstr>
      <vt:lpstr>Kristen ITC</vt:lpstr>
      <vt:lpstr>Maiandra GD</vt:lpstr>
      <vt:lpstr>Segoe UI</vt:lpstr>
      <vt:lpstr>Symbol</vt:lpstr>
      <vt:lpstr>Times New Roman</vt:lpstr>
      <vt:lpstr>Verdana</vt:lpstr>
      <vt:lpstr>Wingdings</vt:lpstr>
      <vt:lpstr>Newco_Master_2019</vt:lpstr>
      <vt:lpstr>Equation</vt:lpstr>
      <vt:lpstr>Paint Shop Pro Image</vt:lpstr>
      <vt:lpstr>PowerPoint Presentation</vt:lpstr>
      <vt:lpstr>PowerPoint Presentation</vt:lpstr>
      <vt:lpstr>Basics of Analysis of Algorithm</vt:lpstr>
      <vt:lpstr>PowerPoint Presentation</vt:lpstr>
      <vt:lpstr>Introduction to Analysis of Algorithm</vt:lpstr>
      <vt:lpstr>Analysis of Algorithm</vt:lpstr>
      <vt:lpstr>Analysis of Algorithm</vt:lpstr>
      <vt:lpstr>Types of Analysis</vt:lpstr>
      <vt:lpstr>Types of Analysis</vt:lpstr>
      <vt:lpstr>Types of Analysis</vt:lpstr>
      <vt:lpstr>Types of Analysis</vt:lpstr>
      <vt:lpstr>Asymptotic Analysis</vt:lpstr>
      <vt:lpstr>Asymptotic Notations</vt:lpstr>
      <vt:lpstr>Asymptotic Notations</vt:lpstr>
      <vt:lpstr>Asymptotic Notations</vt:lpstr>
      <vt:lpstr>Asymptotic Notations</vt:lpstr>
      <vt:lpstr>Time Complexity</vt:lpstr>
      <vt:lpstr>Introduction</vt:lpstr>
      <vt:lpstr>Ideal Solution</vt:lpstr>
      <vt:lpstr>Order of Growth</vt:lpstr>
      <vt:lpstr>General Methods</vt:lpstr>
      <vt:lpstr>Frequency Count</vt:lpstr>
      <vt:lpstr>Frequency Count</vt:lpstr>
      <vt:lpstr>Frequency Count</vt:lpstr>
      <vt:lpstr>Frequency Count</vt:lpstr>
      <vt:lpstr>Frequency Count</vt:lpstr>
      <vt:lpstr>Basic Operation</vt:lpstr>
      <vt:lpstr>Basic Operation: Example</vt:lpstr>
      <vt:lpstr>Basic Operation: Example</vt:lpstr>
      <vt:lpstr>Basic Operation: Example</vt:lpstr>
      <vt:lpstr>Solving Recurrence Equations</vt:lpstr>
      <vt:lpstr>Solving Recurrence Equations</vt:lpstr>
      <vt:lpstr>Backward Substitution: Example</vt:lpstr>
      <vt:lpstr>Forward Substitution: Example</vt:lpstr>
      <vt:lpstr>Solving Recurrence Algorithms</vt:lpstr>
      <vt:lpstr>Solving Recurrence Algorithms: Example</vt:lpstr>
      <vt:lpstr>Solving Recurrence Algorithms: Example</vt:lpstr>
      <vt:lpstr>Solving Recurrence Algorithms: Example</vt:lpstr>
      <vt:lpstr>Solving Recurrence Algorithms: Example</vt:lpstr>
      <vt:lpstr>Basic Efficiency Classes</vt:lpstr>
      <vt:lpstr>Basic Efficiency Classes</vt:lpstr>
      <vt:lpstr>Basic Efficiency Classes</vt:lpstr>
      <vt:lpstr>Space Complexity</vt:lpstr>
      <vt:lpstr>Introduction</vt:lpstr>
      <vt:lpstr>Introduction</vt:lpstr>
      <vt:lpstr>Introduction</vt:lpstr>
      <vt:lpstr>Example 1</vt:lpstr>
      <vt:lpstr>Example 2</vt:lpstr>
      <vt:lpstr>Example 3</vt:lpstr>
      <vt:lpstr>Example 4</vt:lpstr>
      <vt:lpstr>Quiz</vt:lpstr>
      <vt:lpstr>Quiz</vt:lpstr>
      <vt:lpstr>Quiz</vt:lpstr>
      <vt:lpstr>Quiz</vt:lpstr>
      <vt:lpstr>Quiz</vt:lpstr>
      <vt:lpstr>Success is nothing more than a few straightforward disciplines put into daily practice.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42pt, bold max. 3 lines</dc:title>
  <dc:creator>smartcliff@montbleu.com</dc:creator>
  <cp:lastModifiedBy>Benita  Anandraj</cp:lastModifiedBy>
  <cp:revision>7</cp:revision>
  <dcterms:created xsi:type="dcterms:W3CDTF">2021-06-04T07:21:01Z</dcterms:created>
  <dcterms:modified xsi:type="dcterms:W3CDTF">2024-06-26T10:19:22Z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0x0101009C866F6970D0494894EBDF34D6F444F4</vt:lpwstr>
  </property>
</Properties>
</file>