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8"/>
  </p:notesMasterIdLst>
  <p:sldIdLst>
    <p:sldId id="256" r:id="rId2"/>
    <p:sldId id="262" r:id="rId3"/>
    <p:sldId id="260" r:id="rId4"/>
    <p:sldId id="261" r:id="rId5"/>
    <p:sldId id="263" r:id="rId6"/>
    <p:sldId id="265" r:id="rId7"/>
    <p:sldId id="259" r:id="rId8"/>
    <p:sldId id="266" r:id="rId9"/>
    <p:sldId id="267" r:id="rId10"/>
    <p:sldId id="270" r:id="rId11"/>
    <p:sldId id="273" r:id="rId12"/>
    <p:sldId id="272" r:id="rId13"/>
    <p:sldId id="264" r:id="rId14"/>
    <p:sldId id="274" r:id="rId15"/>
    <p:sldId id="271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03A2E-A12D-4D44-9586-25F9FAEC61B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C0D94-838B-451D-839E-EC6F19DE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1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DA4D-71A1-46D8-9504-ADEBD2C3E845}" type="datetime1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09F0-A205-45EB-A8D6-5EEC406D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8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BF13-576F-4743-B947-CB6086AD8A5C}" type="datetime1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09F0-A205-45EB-A8D6-5EEC406D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8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99AF-831F-40E7-9945-4F292113A11F}" type="datetime1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09F0-A205-45EB-A8D6-5EEC406D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7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5803-F73F-4EE2-910C-3D8827F02AA9}" type="datetime1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09F0-A205-45EB-A8D6-5EEC406D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4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7244-A77D-4964-A554-A77280BB4D4A}" type="datetime1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09F0-A205-45EB-A8D6-5EEC406D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9B8C-F709-4BCE-8940-CED6340BB68D}" type="datetime1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09F0-A205-45EB-A8D6-5EEC406D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692F-746B-4552-B19A-5426D915062B}" type="datetime1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09F0-A205-45EB-A8D6-5EEC406D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6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6581-5D06-475C-8D46-EFB0A13A428B}" type="datetime1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09F0-A205-45EB-A8D6-5EEC406D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4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65E2-B85D-4B5F-B58E-95DEB7E4AAFC}" type="datetime1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09F0-A205-45EB-A8D6-5EEC406D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3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CEE7-7055-486E-8AAD-72727C0B753B}" type="datetime1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3B809F0-A205-45EB-A8D6-5EEC406D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2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74D6-8C3C-4578-9D17-1E3D97FA0EE4}" type="datetime1">
              <a:rPr lang="en-US" smtClean="0"/>
              <a:t>12/12/2017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09F0-A205-45EB-A8D6-5EEC406D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8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58B4279-9F59-4211-8072-1D304C674655}" type="datetime1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E3B809F0-A205-45EB-A8D6-5EEC406D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28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B0B4-DE80-4082-BDCA-81CDFD780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Assembly Tutor MVP</a:t>
            </a:r>
            <a:br>
              <a:rPr lang="en-US" dirty="0"/>
            </a:br>
            <a:r>
              <a:rPr lang="en-US" sz="2400" dirty="0"/>
              <a:t>(Name still in progress)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372AC-4271-4CD7-870C-294F3FCA9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Shabaz Badshah</a:t>
            </a:r>
          </a:p>
          <a:p>
            <a:r>
              <a:rPr lang="en-US" sz="2000" dirty="0"/>
              <a:t>Wednesday December 13, 2017</a:t>
            </a:r>
          </a:p>
          <a:p>
            <a:r>
              <a:rPr lang="en-US" sz="2000" dirty="0"/>
              <a:t>CSC398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8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71B6-8E38-4B75-BEE8-0A1DD40B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What was </a:t>
            </a:r>
            <a:r>
              <a:rPr lang="en-US" sz="4400"/>
              <a:t>Development Like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4C20-FB69-4CB8-B7A6-5A347668B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1999"/>
            <a:ext cx="6096000" cy="536786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Work in 1 week sprints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 Kept a personal development log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Kept weekly meeting logs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Git for VC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Android Studio for development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The Android developers guide and source code are basically my friends now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251D9-3542-42F7-874C-B88CA9F36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What did I do </a:t>
            </a:r>
          </a:p>
        </p:txBody>
      </p:sp>
    </p:spTree>
    <p:extLst>
      <p:ext uri="{BB962C8B-B14F-4D97-AF65-F5344CB8AC3E}">
        <p14:creationId xmlns:p14="http://schemas.microsoft.com/office/powerpoint/2010/main" val="385688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71B6-8E38-4B75-BEE8-0A1DD40B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What was one major problem that I had?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4C20-FB69-4CB8-B7A6-5A347668B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1999"/>
            <a:ext cx="6096000" cy="536786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Spent about 3 weeks on the generator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Algorithm problem (how do you generate questions)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Operating system problem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Design pattern problem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SOL: Design pattern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251D9-3542-42F7-874C-B88CA9F36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Question Generator</a:t>
            </a:r>
          </a:p>
        </p:txBody>
      </p:sp>
    </p:spTree>
    <p:extLst>
      <p:ext uri="{BB962C8B-B14F-4D97-AF65-F5344CB8AC3E}">
        <p14:creationId xmlns:p14="http://schemas.microsoft.com/office/powerpoint/2010/main" val="4254055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8CAD92-ABAF-42BC-A970-E9B55E4B342B}"/>
              </a:ext>
            </a:extLst>
          </p:cNvPr>
          <p:cNvSpPr txBox="1"/>
          <p:nvPr/>
        </p:nvSpPr>
        <p:spPr>
          <a:xfrm>
            <a:off x="423333" y="414867"/>
            <a:ext cx="11362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Calibri Light (Headings)"/>
              </a:rPr>
              <a:t>What did I learn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7481DD-93EA-4D7E-A970-A6AE52744C3E}"/>
              </a:ext>
            </a:extLst>
          </p:cNvPr>
          <p:cNvSpPr txBox="1"/>
          <p:nvPr/>
        </p:nvSpPr>
        <p:spPr>
          <a:xfrm>
            <a:off x="787400" y="1490127"/>
            <a:ext cx="105071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Android (I still have a lot to learn)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Industry level software development (VC, weekly meetings, logs, design patterns, etc.)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Meeting deadlines and requirements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Building a product from start to finish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Take problems, break them down into the smallest chunks you can, solve</a:t>
            </a:r>
          </a:p>
        </p:txBody>
      </p:sp>
    </p:spTree>
    <p:extLst>
      <p:ext uri="{BB962C8B-B14F-4D97-AF65-F5344CB8AC3E}">
        <p14:creationId xmlns:p14="http://schemas.microsoft.com/office/powerpoint/2010/main" val="1418587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71B6-8E38-4B75-BEE8-0A1DD40B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404" y="542281"/>
            <a:ext cx="3383280" cy="220938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What do I want it to do in the future?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4C20-FB69-4CB8-B7A6-5A347668B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1999"/>
            <a:ext cx="6096000" cy="536786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More modules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Use research to determine “best” exercises to implement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Polish up current exercises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Implement a full MIPS compiler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Include leaderboards, and a “1 vs 1” multiplayer component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Get an actual designer? </a:t>
            </a:r>
          </a:p>
        </p:txBody>
      </p:sp>
    </p:spTree>
    <p:extLst>
      <p:ext uri="{BB962C8B-B14F-4D97-AF65-F5344CB8AC3E}">
        <p14:creationId xmlns:p14="http://schemas.microsoft.com/office/powerpoint/2010/main" val="3935408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71B6-8E38-4B75-BEE8-0A1DD40B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Do you want to make an Android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4C20-FB69-4CB8-B7A6-5A347668B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1999"/>
            <a:ext cx="6096000" cy="53678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3 basics things you need to know (event handlers, activity life cycle, UI)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Android studio is the go to IDE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Make sure you use VC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Know your design patterns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251D9-3542-42F7-874C-B88CA9F36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4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8CAD92-ABAF-42BC-A970-E9B55E4B342B}"/>
              </a:ext>
            </a:extLst>
          </p:cNvPr>
          <p:cNvSpPr txBox="1"/>
          <p:nvPr/>
        </p:nvSpPr>
        <p:spPr>
          <a:xfrm>
            <a:off x="423333" y="414867"/>
            <a:ext cx="11362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Calibri Light (Headings)"/>
              </a:rPr>
              <a:t>Special Thanks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7481DD-93EA-4D7E-A970-A6AE52744C3E}"/>
              </a:ext>
            </a:extLst>
          </p:cNvPr>
          <p:cNvSpPr txBox="1"/>
          <p:nvPr/>
        </p:nvSpPr>
        <p:spPr>
          <a:xfrm>
            <a:off x="842433" y="2472103"/>
            <a:ext cx="10507133" cy="1913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800" dirty="0"/>
              <a:t>Larry Zhang</a:t>
            </a:r>
          </a:p>
        </p:txBody>
      </p:sp>
    </p:spTree>
    <p:extLst>
      <p:ext uri="{BB962C8B-B14F-4D97-AF65-F5344CB8AC3E}">
        <p14:creationId xmlns:p14="http://schemas.microsoft.com/office/powerpoint/2010/main" val="1863348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77481DD-93EA-4D7E-A970-A6AE52744C3E}"/>
              </a:ext>
            </a:extLst>
          </p:cNvPr>
          <p:cNvSpPr txBox="1"/>
          <p:nvPr/>
        </p:nvSpPr>
        <p:spPr>
          <a:xfrm>
            <a:off x="842433" y="2472103"/>
            <a:ext cx="10507133" cy="1913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1496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2F3F29-6A8C-4768-96C7-1EEB158A2470}"/>
              </a:ext>
            </a:extLst>
          </p:cNvPr>
          <p:cNvSpPr txBox="1"/>
          <p:nvPr/>
        </p:nvSpPr>
        <p:spPr>
          <a:xfrm>
            <a:off x="596900" y="2367171"/>
            <a:ext cx="109982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Currently an MVP</a:t>
            </a:r>
          </a:p>
          <a:p>
            <a:pPr algn="ctr">
              <a:lnSpc>
                <a:spcPct val="150000"/>
              </a:lnSpc>
            </a:pPr>
            <a:r>
              <a:rPr lang="en-US" sz="4400" dirty="0"/>
              <a:t>(minimum viable product)</a:t>
            </a:r>
          </a:p>
          <a:p>
            <a:pPr algn="ctr">
              <a:lnSpc>
                <a:spcPct val="150000"/>
              </a:lnSpc>
            </a:pPr>
            <a:r>
              <a:rPr lang="en-US" sz="2800" dirty="0"/>
              <a:t>pre-alpha build</a:t>
            </a:r>
          </a:p>
        </p:txBody>
      </p:sp>
    </p:spTree>
    <p:extLst>
      <p:ext uri="{BB962C8B-B14F-4D97-AF65-F5344CB8AC3E}">
        <p14:creationId xmlns:p14="http://schemas.microsoft.com/office/powerpoint/2010/main" val="54181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8CAD92-ABAF-42BC-A970-E9B55E4B342B}"/>
              </a:ext>
            </a:extLst>
          </p:cNvPr>
          <p:cNvSpPr txBox="1"/>
          <p:nvPr/>
        </p:nvSpPr>
        <p:spPr>
          <a:xfrm>
            <a:off x="423333" y="414867"/>
            <a:ext cx="11362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Calibri Light (Headings)"/>
              </a:rPr>
              <a:t>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F3F29-6A8C-4768-96C7-1EEB158A2470}"/>
              </a:ext>
            </a:extLst>
          </p:cNvPr>
          <p:cNvSpPr txBox="1"/>
          <p:nvPr/>
        </p:nvSpPr>
        <p:spPr>
          <a:xfrm>
            <a:off x="596900" y="2678631"/>
            <a:ext cx="10998200" cy="201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Practice MIPS assembly and binary operations through quizzing </a:t>
            </a:r>
          </a:p>
        </p:txBody>
      </p:sp>
    </p:spTree>
    <p:extLst>
      <p:ext uri="{BB962C8B-B14F-4D97-AF65-F5344CB8AC3E}">
        <p14:creationId xmlns:p14="http://schemas.microsoft.com/office/powerpoint/2010/main" val="338535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71B6-8E38-4B75-BEE8-0A1DD40B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4C20-FB69-4CB8-B7A6-5A347668B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1999"/>
            <a:ext cx="6096000" cy="536786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Learn Android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Learn by doing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Emphasize that computers are just 0s and 1s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Help other students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I’ve always wanted to make an educational app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251D9-3542-42F7-874C-B88CA9F36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71B6-8E38-4B75-BEE8-0A1DD40B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What does it do right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4C20-FB69-4CB8-B7A6-5A347668B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1999"/>
            <a:ext cx="6096000" cy="536786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Convert binary to decimal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Convert decimal to binary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Add binary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Compute the MIPS command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Convert MIPS command to 32-bit machine code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Type the MIPS command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251D9-3542-42F7-874C-B88CA9F36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Current features list</a:t>
            </a:r>
          </a:p>
        </p:txBody>
      </p:sp>
    </p:spTree>
    <p:extLst>
      <p:ext uri="{BB962C8B-B14F-4D97-AF65-F5344CB8AC3E}">
        <p14:creationId xmlns:p14="http://schemas.microsoft.com/office/powerpoint/2010/main" val="56308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8CAD92-ABAF-42BC-A970-E9B55E4B342B}"/>
              </a:ext>
            </a:extLst>
          </p:cNvPr>
          <p:cNvSpPr txBox="1"/>
          <p:nvPr/>
        </p:nvSpPr>
        <p:spPr>
          <a:xfrm>
            <a:off x="423333" y="414867"/>
            <a:ext cx="11362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Calibri Light (Headings)"/>
              </a:rPr>
              <a:t>Planning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7481DD-93EA-4D7E-A970-A6AE52744C3E}"/>
              </a:ext>
            </a:extLst>
          </p:cNvPr>
          <p:cNvSpPr txBox="1"/>
          <p:nvPr/>
        </p:nvSpPr>
        <p:spPr>
          <a:xfrm>
            <a:off x="787400" y="1651000"/>
            <a:ext cx="10507133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Is there something like this on the store? (how original is this idea)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Gamification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Who is the audience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Asking professors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142237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36">
            <a:extLst>
              <a:ext uri="{FF2B5EF4-FFF2-40B4-BE49-F238E27FC236}">
                <a16:creationId xmlns:a16="http://schemas.microsoft.com/office/drawing/2014/main" id="{D48F9E47-D779-4F20-99D7-E5BA45D4E7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78" y="766233"/>
            <a:ext cx="3874274" cy="5325533"/>
          </a:xfr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1E00058-A3C6-45C3-95D7-B849E7963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863" y="766233"/>
            <a:ext cx="3874274" cy="532483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6616A16-D62D-4CD5-969C-804FAACEE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693" y="766233"/>
            <a:ext cx="3871429" cy="532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7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477FB-7AF1-4F9B-8B5A-FAD7156C80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0" y="1904999"/>
            <a:ext cx="3048000" cy="304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414073-0900-49BC-A07A-0C9784637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28" y="711199"/>
            <a:ext cx="4076701" cy="54356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33F15C-BEDF-4881-B01A-B6C403B18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759" y="711199"/>
            <a:ext cx="4076701" cy="543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6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8CAD92-ABAF-42BC-A970-E9B55E4B342B}"/>
              </a:ext>
            </a:extLst>
          </p:cNvPr>
          <p:cNvSpPr txBox="1"/>
          <p:nvPr/>
        </p:nvSpPr>
        <p:spPr>
          <a:xfrm>
            <a:off x="423333" y="414867"/>
            <a:ext cx="11362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Calibri Light (Headings)"/>
              </a:rPr>
              <a:t>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7481DD-93EA-4D7E-A970-A6AE52744C3E}"/>
              </a:ext>
            </a:extLst>
          </p:cNvPr>
          <p:cNvSpPr txBox="1"/>
          <p:nvPr/>
        </p:nvSpPr>
        <p:spPr>
          <a:xfrm>
            <a:off x="787400" y="1651000"/>
            <a:ext cx="105071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Time to actually learn Android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Quite daunting (massive API)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Utilize everything I’ve learned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Algorithm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Design Patterns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22100593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235</TotalTime>
  <Words>399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Calibri Light (Headings)</vt:lpstr>
      <vt:lpstr>Metropolitan</vt:lpstr>
      <vt:lpstr>Assembly Tutor MVP (Name still in progress)</vt:lpstr>
      <vt:lpstr>PowerPoint Presentation</vt:lpstr>
      <vt:lpstr>PowerPoint Presentation</vt:lpstr>
      <vt:lpstr>Why?</vt:lpstr>
      <vt:lpstr>What does it do right now?</vt:lpstr>
      <vt:lpstr>PowerPoint Presentation</vt:lpstr>
      <vt:lpstr>PowerPoint Presentation</vt:lpstr>
      <vt:lpstr>PowerPoint Presentation</vt:lpstr>
      <vt:lpstr>PowerPoint Presentation</vt:lpstr>
      <vt:lpstr>What was Development Like</vt:lpstr>
      <vt:lpstr>What was one major problem that I had?</vt:lpstr>
      <vt:lpstr>PowerPoint Presentation</vt:lpstr>
      <vt:lpstr>What do I want it to do in the future?</vt:lpstr>
      <vt:lpstr>Do you want to make an Android App?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Tutor </dc:title>
  <dc:creator>Shabaz Badshah</dc:creator>
  <cp:lastModifiedBy>Shabaz Badshah</cp:lastModifiedBy>
  <cp:revision>85</cp:revision>
  <dcterms:created xsi:type="dcterms:W3CDTF">2017-12-05T20:53:07Z</dcterms:created>
  <dcterms:modified xsi:type="dcterms:W3CDTF">2017-12-13T06:31:55Z</dcterms:modified>
</cp:coreProperties>
</file>