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66" r:id="rId12"/>
    <p:sldId id="267" r:id="rId13"/>
    <p:sldId id="269" r:id="rId14"/>
    <p:sldId id="276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>
      <p:cViewPr varScale="1">
        <p:scale>
          <a:sx n="101" d="100"/>
          <a:sy n="101" d="100"/>
        </p:scale>
        <p:origin x="6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bbir agloldiya" userId="825e0ac3497eec45" providerId="LiveId" clId="{172DE744-0A2F-46F2-94EB-DC5A3FB6F786}"/>
    <pc:docChg chg="undo custSel addSld delSld modSld sldOrd addSection delSection modSection">
      <pc:chgData name="shabbir agloldiya" userId="825e0ac3497eec45" providerId="LiveId" clId="{172DE744-0A2F-46F2-94EB-DC5A3FB6F786}" dt="2022-11-22T15:41:30.277" v="947" actId="14100"/>
      <pc:docMkLst>
        <pc:docMk/>
      </pc:docMkLst>
      <pc:sldChg chg="modSp mod">
        <pc:chgData name="shabbir agloldiya" userId="825e0ac3497eec45" providerId="LiveId" clId="{172DE744-0A2F-46F2-94EB-DC5A3FB6F786}" dt="2022-11-22T15:39:20.270" v="861" actId="20577"/>
        <pc:sldMkLst>
          <pc:docMk/>
          <pc:sldMk cId="242453831" sldId="256"/>
        </pc:sldMkLst>
        <pc:spChg chg="mod">
          <ac:chgData name="shabbir agloldiya" userId="825e0ac3497eec45" providerId="LiveId" clId="{172DE744-0A2F-46F2-94EB-DC5A3FB6F786}" dt="2022-11-22T15:39:20.270" v="861" actId="20577"/>
          <ac:spMkLst>
            <pc:docMk/>
            <pc:sldMk cId="242453831" sldId="256"/>
            <ac:spMk id="2" creationId="{00000000-0000-0000-0000-000000000000}"/>
          </ac:spMkLst>
        </pc:spChg>
      </pc:sldChg>
      <pc:sldChg chg="addSp delSp modSp mod">
        <pc:chgData name="shabbir agloldiya" userId="825e0ac3497eec45" providerId="LiveId" clId="{172DE744-0A2F-46F2-94EB-DC5A3FB6F786}" dt="2022-11-22T15:07:50.342" v="183" actId="1440"/>
        <pc:sldMkLst>
          <pc:docMk/>
          <pc:sldMk cId="3042826300" sldId="265"/>
        </pc:sldMkLst>
        <pc:spChg chg="del mod">
          <ac:chgData name="shabbir agloldiya" userId="825e0ac3497eec45" providerId="LiveId" clId="{172DE744-0A2F-46F2-94EB-DC5A3FB6F786}" dt="2022-11-22T15:06:00.730" v="101" actId="478"/>
          <ac:spMkLst>
            <pc:docMk/>
            <pc:sldMk cId="3042826300" sldId="265"/>
            <ac:spMk id="5" creationId="{3C344149-D57E-FA41-B451-55ECDA5A9482}"/>
          </ac:spMkLst>
        </pc:spChg>
        <pc:spChg chg="mod">
          <ac:chgData name="shabbir agloldiya" userId="825e0ac3497eec45" providerId="LiveId" clId="{172DE744-0A2F-46F2-94EB-DC5A3FB6F786}" dt="2022-11-22T15:06:50.673" v="177" actId="20577"/>
          <ac:spMkLst>
            <pc:docMk/>
            <pc:sldMk cId="3042826300" sldId="265"/>
            <ac:spMk id="14" creationId="{00000000-0000-0000-0000-000000000000}"/>
          </ac:spMkLst>
        </pc:spChg>
        <pc:picChg chg="del">
          <ac:chgData name="shabbir agloldiya" userId="825e0ac3497eec45" providerId="LiveId" clId="{172DE744-0A2F-46F2-94EB-DC5A3FB6F786}" dt="2022-11-22T15:06:52.891" v="178" actId="478"/>
          <ac:picMkLst>
            <pc:docMk/>
            <pc:sldMk cId="3042826300" sldId="265"/>
            <ac:picMk id="4" creationId="{0FD6E290-612D-94CE-1290-A422E5FC089E}"/>
          </ac:picMkLst>
        </pc:picChg>
        <pc:picChg chg="add mod">
          <ac:chgData name="shabbir agloldiya" userId="825e0ac3497eec45" providerId="LiveId" clId="{172DE744-0A2F-46F2-94EB-DC5A3FB6F786}" dt="2022-11-22T15:07:50.342" v="183" actId="1440"/>
          <ac:picMkLst>
            <pc:docMk/>
            <pc:sldMk cId="3042826300" sldId="265"/>
            <ac:picMk id="6" creationId="{3A9DD780-56B8-FCAF-3AF8-AF6A3AD4024A}"/>
          </ac:picMkLst>
        </pc:picChg>
      </pc:sldChg>
      <pc:sldChg chg="addSp modSp mod">
        <pc:chgData name="shabbir agloldiya" userId="825e0ac3497eec45" providerId="LiveId" clId="{172DE744-0A2F-46F2-94EB-DC5A3FB6F786}" dt="2022-11-22T15:38:39.401" v="848" actId="1076"/>
        <pc:sldMkLst>
          <pc:docMk/>
          <pc:sldMk cId="2116190161" sldId="266"/>
        </pc:sldMkLst>
        <pc:spChg chg="add mod">
          <ac:chgData name="shabbir agloldiya" userId="825e0ac3497eec45" providerId="LiveId" clId="{172DE744-0A2F-46F2-94EB-DC5A3FB6F786}" dt="2022-11-22T15:38:31.550" v="845"/>
          <ac:spMkLst>
            <pc:docMk/>
            <pc:sldMk cId="2116190161" sldId="266"/>
            <ac:spMk id="2" creationId="{DBB735F6-999F-B8C2-EED1-9FDFF1364C2F}"/>
          </ac:spMkLst>
        </pc:spChg>
        <pc:picChg chg="mod">
          <ac:chgData name="shabbir agloldiya" userId="825e0ac3497eec45" providerId="LiveId" clId="{172DE744-0A2F-46F2-94EB-DC5A3FB6F786}" dt="2022-11-22T15:38:39.401" v="848" actId="1076"/>
          <ac:picMkLst>
            <pc:docMk/>
            <pc:sldMk cId="2116190161" sldId="266"/>
            <ac:picMk id="9" creationId="{95DE2BA1-F79C-CE45-5FD4-A3021266F1F7}"/>
          </ac:picMkLst>
        </pc:picChg>
      </pc:sldChg>
      <pc:sldChg chg="del">
        <pc:chgData name="shabbir agloldiya" userId="825e0ac3497eec45" providerId="LiveId" clId="{172DE744-0A2F-46F2-94EB-DC5A3FB6F786}" dt="2022-11-22T15:36:53.417" v="768" actId="47"/>
        <pc:sldMkLst>
          <pc:docMk/>
          <pc:sldMk cId="3444435236" sldId="270"/>
        </pc:sldMkLst>
      </pc:sldChg>
      <pc:sldChg chg="modSp del mod">
        <pc:chgData name="shabbir agloldiya" userId="825e0ac3497eec45" providerId="LiveId" clId="{172DE744-0A2F-46F2-94EB-DC5A3FB6F786}" dt="2022-11-22T15:36:52.160" v="767" actId="47"/>
        <pc:sldMkLst>
          <pc:docMk/>
          <pc:sldMk cId="1475842300" sldId="271"/>
        </pc:sldMkLst>
        <pc:spChg chg="mod">
          <ac:chgData name="shabbir agloldiya" userId="825e0ac3497eec45" providerId="LiveId" clId="{172DE744-0A2F-46F2-94EB-DC5A3FB6F786}" dt="2022-11-22T10:29:26.781" v="0" actId="14100"/>
          <ac:spMkLst>
            <pc:docMk/>
            <pc:sldMk cId="1475842300" sldId="271"/>
            <ac:spMk id="7" creationId="{9E246BDD-4DE4-B065-287E-6223B119BCC3}"/>
          </ac:spMkLst>
        </pc:spChg>
      </pc:sldChg>
      <pc:sldChg chg="del">
        <pc:chgData name="shabbir agloldiya" userId="825e0ac3497eec45" providerId="LiveId" clId="{172DE744-0A2F-46F2-94EB-DC5A3FB6F786}" dt="2022-11-22T15:36:51.892" v="766" actId="47"/>
        <pc:sldMkLst>
          <pc:docMk/>
          <pc:sldMk cId="215988672" sldId="272"/>
        </pc:sldMkLst>
      </pc:sldChg>
      <pc:sldChg chg="del">
        <pc:chgData name="shabbir agloldiya" userId="825e0ac3497eec45" providerId="LiveId" clId="{172DE744-0A2F-46F2-94EB-DC5A3FB6F786}" dt="2022-11-22T15:36:51.608" v="765" actId="47"/>
        <pc:sldMkLst>
          <pc:docMk/>
          <pc:sldMk cId="3661180859" sldId="273"/>
        </pc:sldMkLst>
      </pc:sldChg>
      <pc:sldChg chg="del">
        <pc:chgData name="shabbir agloldiya" userId="825e0ac3497eec45" providerId="LiveId" clId="{172DE744-0A2F-46F2-94EB-DC5A3FB6F786}" dt="2022-11-22T15:36:51.323" v="764" actId="47"/>
        <pc:sldMkLst>
          <pc:docMk/>
          <pc:sldMk cId="3232560146" sldId="274"/>
        </pc:sldMkLst>
      </pc:sldChg>
      <pc:sldChg chg="del">
        <pc:chgData name="shabbir agloldiya" userId="825e0ac3497eec45" providerId="LiveId" clId="{172DE744-0A2F-46F2-94EB-DC5A3FB6F786}" dt="2022-11-22T15:36:50.994" v="763" actId="47"/>
        <pc:sldMkLst>
          <pc:docMk/>
          <pc:sldMk cId="1857640680" sldId="275"/>
        </pc:sldMkLst>
      </pc:sldChg>
      <pc:sldChg chg="modSp mod modClrScheme chgLayout">
        <pc:chgData name="shabbir agloldiya" userId="825e0ac3497eec45" providerId="LiveId" clId="{172DE744-0A2F-46F2-94EB-DC5A3FB6F786}" dt="2022-11-22T15:40:31.611" v="884" actId="700"/>
        <pc:sldMkLst>
          <pc:docMk/>
          <pc:sldMk cId="4079507278" sldId="276"/>
        </pc:sldMkLst>
        <pc:spChg chg="mod ord">
          <ac:chgData name="shabbir agloldiya" userId="825e0ac3497eec45" providerId="LiveId" clId="{172DE744-0A2F-46F2-94EB-DC5A3FB6F786}" dt="2022-11-22T15:40:31.611" v="884" actId="700"/>
          <ac:spMkLst>
            <pc:docMk/>
            <pc:sldMk cId="4079507278" sldId="276"/>
            <ac:spMk id="2" creationId="{00000000-0000-0000-0000-000000000000}"/>
          </ac:spMkLst>
        </pc:spChg>
        <pc:spChg chg="mod ord">
          <ac:chgData name="shabbir agloldiya" userId="825e0ac3497eec45" providerId="LiveId" clId="{172DE744-0A2F-46F2-94EB-DC5A3FB6F786}" dt="2022-11-22T15:40:31.611" v="884" actId="700"/>
          <ac:spMkLst>
            <pc:docMk/>
            <pc:sldMk cId="4079507278" sldId="276"/>
            <ac:spMk id="3" creationId="{73997A8A-3FBA-B15A-8F59-2190D28E21E3}"/>
          </ac:spMkLst>
        </pc:spChg>
        <pc:picChg chg="mod ord">
          <ac:chgData name="shabbir agloldiya" userId="825e0ac3497eec45" providerId="LiveId" clId="{172DE744-0A2F-46F2-94EB-DC5A3FB6F786}" dt="2022-11-22T15:40:31.611" v="884" actId="700"/>
          <ac:picMkLst>
            <pc:docMk/>
            <pc:sldMk cId="4079507278" sldId="276"/>
            <ac:picMk id="6" creationId="{DEADA489-9F12-7DB6-DE55-D7843A42ABDA}"/>
          </ac:picMkLst>
        </pc:picChg>
      </pc:sldChg>
      <pc:sldChg chg="modSp new mod">
        <pc:chgData name="shabbir agloldiya" userId="825e0ac3497eec45" providerId="LiveId" clId="{172DE744-0A2F-46F2-94EB-DC5A3FB6F786}" dt="2022-11-22T15:40:06.361" v="880" actId="1036"/>
        <pc:sldMkLst>
          <pc:docMk/>
          <pc:sldMk cId="2558913769" sldId="277"/>
        </pc:sldMkLst>
        <pc:spChg chg="mod">
          <ac:chgData name="shabbir agloldiya" userId="825e0ac3497eec45" providerId="LiveId" clId="{172DE744-0A2F-46F2-94EB-DC5A3FB6F786}" dt="2022-11-22T15:39:32.550" v="875" actId="20577"/>
          <ac:spMkLst>
            <pc:docMk/>
            <pc:sldMk cId="2558913769" sldId="277"/>
            <ac:spMk id="2" creationId="{0C56A208-E018-1A9D-2946-A6DD15527B45}"/>
          </ac:spMkLst>
        </pc:spChg>
        <pc:spChg chg="mod">
          <ac:chgData name="shabbir agloldiya" userId="825e0ac3497eec45" providerId="LiveId" clId="{172DE744-0A2F-46F2-94EB-DC5A3FB6F786}" dt="2022-11-22T15:40:06.361" v="880" actId="1036"/>
          <ac:spMkLst>
            <pc:docMk/>
            <pc:sldMk cId="2558913769" sldId="277"/>
            <ac:spMk id="3" creationId="{DDCF5895-4509-5869-77CC-2A86988F819B}"/>
          </ac:spMkLst>
        </pc:spChg>
        <pc:spChg chg="mod">
          <ac:chgData name="shabbir agloldiya" userId="825e0ac3497eec45" providerId="LiveId" clId="{172DE744-0A2F-46F2-94EB-DC5A3FB6F786}" dt="2022-11-22T15:40:02.318" v="876" actId="14100"/>
          <ac:spMkLst>
            <pc:docMk/>
            <pc:sldMk cId="2558913769" sldId="277"/>
            <ac:spMk id="4" creationId="{EF48A147-5893-F4DE-C731-C8624711BEBF}"/>
          </ac:spMkLst>
        </pc:spChg>
      </pc:sldChg>
      <pc:sldChg chg="addSp delSp modSp new mod">
        <pc:chgData name="shabbir agloldiya" userId="825e0ac3497eec45" providerId="LiveId" clId="{172DE744-0A2F-46F2-94EB-DC5A3FB6F786}" dt="2022-11-22T15:18:27.845" v="682" actId="14100"/>
        <pc:sldMkLst>
          <pc:docMk/>
          <pc:sldMk cId="2762746333" sldId="278"/>
        </pc:sldMkLst>
        <pc:spChg chg="mod">
          <ac:chgData name="shabbir agloldiya" userId="825e0ac3497eec45" providerId="LiveId" clId="{172DE744-0A2F-46F2-94EB-DC5A3FB6F786}" dt="2022-11-22T15:17:06.377" v="670" actId="20577"/>
          <ac:spMkLst>
            <pc:docMk/>
            <pc:sldMk cId="2762746333" sldId="278"/>
            <ac:spMk id="2" creationId="{D0817989-D612-22A0-B92E-348EE6056AF3}"/>
          </ac:spMkLst>
        </pc:spChg>
        <pc:spChg chg="mod">
          <ac:chgData name="shabbir agloldiya" userId="825e0ac3497eec45" providerId="LiveId" clId="{172DE744-0A2F-46F2-94EB-DC5A3FB6F786}" dt="2022-11-22T15:17:12.713" v="671" actId="14100"/>
          <ac:spMkLst>
            <pc:docMk/>
            <pc:sldMk cId="2762746333" sldId="278"/>
            <ac:spMk id="3" creationId="{9ED2A69C-6107-E936-F13D-D9DDCF3EBB59}"/>
          </ac:spMkLst>
        </pc:spChg>
        <pc:spChg chg="mod">
          <ac:chgData name="shabbir agloldiya" userId="825e0ac3497eec45" providerId="LiveId" clId="{172DE744-0A2F-46F2-94EB-DC5A3FB6F786}" dt="2022-11-22T15:18:27.845" v="682" actId="14100"/>
          <ac:spMkLst>
            <pc:docMk/>
            <pc:sldMk cId="2762746333" sldId="278"/>
            <ac:spMk id="4" creationId="{52EC1968-82BB-1851-2B10-195F56D868E6}"/>
          </ac:spMkLst>
        </pc:spChg>
        <pc:spChg chg="add mod">
          <ac:chgData name="shabbir agloldiya" userId="825e0ac3497eec45" providerId="LiveId" clId="{172DE744-0A2F-46F2-94EB-DC5A3FB6F786}" dt="2022-11-22T15:17:26.119" v="675" actId="20577"/>
          <ac:spMkLst>
            <pc:docMk/>
            <pc:sldMk cId="2762746333" sldId="278"/>
            <ac:spMk id="5" creationId="{5B936BD5-8970-94EC-FB17-3F1C7EA68A73}"/>
          </ac:spMkLst>
        </pc:spChg>
        <pc:spChg chg="add mod">
          <ac:chgData name="shabbir agloldiya" userId="825e0ac3497eec45" providerId="LiveId" clId="{172DE744-0A2F-46F2-94EB-DC5A3FB6F786}" dt="2022-11-22T15:18:23.583" v="681" actId="14100"/>
          <ac:spMkLst>
            <pc:docMk/>
            <pc:sldMk cId="2762746333" sldId="278"/>
            <ac:spMk id="6" creationId="{10A654D0-59CA-DB0E-7AB5-913372E1FE3C}"/>
          </ac:spMkLst>
        </pc:spChg>
        <pc:spChg chg="add del mod">
          <ac:chgData name="shabbir agloldiya" userId="825e0ac3497eec45" providerId="LiveId" clId="{172DE744-0A2F-46F2-94EB-DC5A3FB6F786}" dt="2022-11-22T15:17:48.715" v="679"/>
          <ac:spMkLst>
            <pc:docMk/>
            <pc:sldMk cId="2762746333" sldId="278"/>
            <ac:spMk id="7" creationId="{F082733F-9530-4A7E-9847-1DF39A1587D8}"/>
          </ac:spMkLst>
        </pc:spChg>
      </pc:sldChg>
      <pc:sldChg chg="modSp add mod">
        <pc:chgData name="shabbir agloldiya" userId="825e0ac3497eec45" providerId="LiveId" clId="{172DE744-0A2F-46F2-94EB-DC5A3FB6F786}" dt="2022-11-22T15:18:51.347" v="689"/>
        <pc:sldMkLst>
          <pc:docMk/>
          <pc:sldMk cId="29403080" sldId="279"/>
        </pc:sldMkLst>
        <pc:spChg chg="mod">
          <ac:chgData name="shabbir agloldiya" userId="825e0ac3497eec45" providerId="LiveId" clId="{172DE744-0A2F-46F2-94EB-DC5A3FB6F786}" dt="2022-11-22T15:18:37.146" v="685" actId="20577"/>
          <ac:spMkLst>
            <pc:docMk/>
            <pc:sldMk cId="29403080" sldId="279"/>
            <ac:spMk id="2" creationId="{D0817989-D612-22A0-B92E-348EE6056AF3}"/>
          </ac:spMkLst>
        </pc:spChg>
        <pc:spChg chg="mod">
          <ac:chgData name="shabbir agloldiya" userId="825e0ac3497eec45" providerId="LiveId" clId="{172DE744-0A2F-46F2-94EB-DC5A3FB6F786}" dt="2022-11-22T15:18:43.474" v="686"/>
          <ac:spMkLst>
            <pc:docMk/>
            <pc:sldMk cId="29403080" sldId="279"/>
            <ac:spMk id="3" creationId="{9ED2A69C-6107-E936-F13D-D9DDCF3EBB59}"/>
          </ac:spMkLst>
        </pc:spChg>
        <pc:spChg chg="mod">
          <ac:chgData name="shabbir agloldiya" userId="825e0ac3497eec45" providerId="LiveId" clId="{172DE744-0A2F-46F2-94EB-DC5A3FB6F786}" dt="2022-11-22T15:18:46.878" v="688" actId="20577"/>
          <ac:spMkLst>
            <pc:docMk/>
            <pc:sldMk cId="29403080" sldId="279"/>
            <ac:spMk id="5" creationId="{5B936BD5-8970-94EC-FB17-3F1C7EA68A73}"/>
          </ac:spMkLst>
        </pc:spChg>
        <pc:spChg chg="mod">
          <ac:chgData name="shabbir agloldiya" userId="825e0ac3497eec45" providerId="LiveId" clId="{172DE744-0A2F-46F2-94EB-DC5A3FB6F786}" dt="2022-11-22T15:18:51.347" v="689"/>
          <ac:spMkLst>
            <pc:docMk/>
            <pc:sldMk cId="29403080" sldId="279"/>
            <ac:spMk id="6" creationId="{10A654D0-59CA-DB0E-7AB5-913372E1FE3C}"/>
          </ac:spMkLst>
        </pc:spChg>
      </pc:sldChg>
      <pc:sldChg chg="modSp add mod">
        <pc:chgData name="shabbir agloldiya" userId="825e0ac3497eec45" providerId="LiveId" clId="{172DE744-0A2F-46F2-94EB-DC5A3FB6F786}" dt="2022-11-22T15:19:16.767" v="700"/>
        <pc:sldMkLst>
          <pc:docMk/>
          <pc:sldMk cId="4206430280" sldId="280"/>
        </pc:sldMkLst>
        <pc:spChg chg="mod">
          <ac:chgData name="shabbir agloldiya" userId="825e0ac3497eec45" providerId="LiveId" clId="{172DE744-0A2F-46F2-94EB-DC5A3FB6F786}" dt="2022-11-22T15:18:59.645" v="694" actId="20577"/>
          <ac:spMkLst>
            <pc:docMk/>
            <pc:sldMk cId="4206430280" sldId="280"/>
            <ac:spMk id="2" creationId="{D0817989-D612-22A0-B92E-348EE6056AF3}"/>
          </ac:spMkLst>
        </pc:spChg>
        <pc:spChg chg="mod">
          <ac:chgData name="shabbir agloldiya" userId="825e0ac3497eec45" providerId="LiveId" clId="{172DE744-0A2F-46F2-94EB-DC5A3FB6F786}" dt="2022-11-22T15:19:06.918" v="695"/>
          <ac:spMkLst>
            <pc:docMk/>
            <pc:sldMk cId="4206430280" sldId="280"/>
            <ac:spMk id="3" creationId="{9ED2A69C-6107-E936-F13D-D9DDCF3EBB59}"/>
          </ac:spMkLst>
        </pc:spChg>
        <pc:spChg chg="mod">
          <ac:chgData name="shabbir agloldiya" userId="825e0ac3497eec45" providerId="LiveId" clId="{172DE744-0A2F-46F2-94EB-DC5A3FB6F786}" dt="2022-11-22T15:19:10.943" v="699" actId="20577"/>
          <ac:spMkLst>
            <pc:docMk/>
            <pc:sldMk cId="4206430280" sldId="280"/>
            <ac:spMk id="5" creationId="{5B936BD5-8970-94EC-FB17-3F1C7EA68A73}"/>
          </ac:spMkLst>
        </pc:spChg>
        <pc:spChg chg="mod">
          <ac:chgData name="shabbir agloldiya" userId="825e0ac3497eec45" providerId="LiveId" clId="{172DE744-0A2F-46F2-94EB-DC5A3FB6F786}" dt="2022-11-22T15:19:16.767" v="700"/>
          <ac:spMkLst>
            <pc:docMk/>
            <pc:sldMk cId="4206430280" sldId="280"/>
            <ac:spMk id="6" creationId="{10A654D0-59CA-DB0E-7AB5-913372E1FE3C}"/>
          </ac:spMkLst>
        </pc:spChg>
      </pc:sldChg>
      <pc:sldChg chg="addSp delSp modSp add mod ord">
        <pc:chgData name="shabbir agloldiya" userId="825e0ac3497eec45" providerId="LiveId" clId="{172DE744-0A2F-46F2-94EB-DC5A3FB6F786}" dt="2022-11-22T15:35:06.493" v="727" actId="1076"/>
        <pc:sldMkLst>
          <pc:docMk/>
          <pc:sldMk cId="2496745900" sldId="281"/>
        </pc:sldMkLst>
        <pc:spChg chg="add del mod">
          <ac:chgData name="shabbir agloldiya" userId="825e0ac3497eec45" providerId="LiveId" clId="{172DE744-0A2F-46F2-94EB-DC5A3FB6F786}" dt="2022-11-22T15:34:14.861" v="709" actId="478"/>
          <ac:spMkLst>
            <pc:docMk/>
            <pc:sldMk cId="2496745900" sldId="281"/>
            <ac:spMk id="4" creationId="{FF3BC86F-423D-419E-1CFC-443D1E31EE41}"/>
          </ac:spMkLst>
        </pc:spChg>
        <pc:spChg chg="del mod">
          <ac:chgData name="shabbir agloldiya" userId="825e0ac3497eec45" providerId="LiveId" clId="{172DE744-0A2F-46F2-94EB-DC5A3FB6F786}" dt="2022-11-22T15:34:12.416" v="707" actId="478"/>
          <ac:spMkLst>
            <pc:docMk/>
            <pc:sldMk cId="2496745900" sldId="281"/>
            <ac:spMk id="13" creationId="{00000000-0000-0000-0000-000000000000}"/>
          </ac:spMkLst>
        </pc:spChg>
        <pc:spChg chg="del mod">
          <ac:chgData name="shabbir agloldiya" userId="825e0ac3497eec45" providerId="LiveId" clId="{172DE744-0A2F-46F2-94EB-DC5A3FB6F786}" dt="2022-11-22T15:34:10.543" v="705" actId="478"/>
          <ac:spMkLst>
            <pc:docMk/>
            <pc:sldMk cId="2496745900" sldId="281"/>
            <ac:spMk id="14" creationId="{00000000-0000-0000-0000-000000000000}"/>
          </ac:spMkLst>
        </pc:spChg>
        <pc:picChg chg="del">
          <ac:chgData name="shabbir agloldiya" userId="825e0ac3497eec45" providerId="LiveId" clId="{172DE744-0A2F-46F2-94EB-DC5A3FB6F786}" dt="2022-11-22T15:34:13.915" v="708" actId="478"/>
          <ac:picMkLst>
            <pc:docMk/>
            <pc:sldMk cId="2496745900" sldId="281"/>
            <ac:picMk id="6" creationId="{3A9DD780-56B8-FCAF-3AF8-AF6A3AD4024A}"/>
          </ac:picMkLst>
        </pc:picChg>
        <pc:picChg chg="add mod">
          <ac:chgData name="shabbir agloldiya" userId="825e0ac3497eec45" providerId="LiveId" clId="{172DE744-0A2F-46F2-94EB-DC5A3FB6F786}" dt="2022-11-22T15:35:02.710" v="725" actId="1076"/>
          <ac:picMkLst>
            <pc:docMk/>
            <pc:sldMk cId="2496745900" sldId="281"/>
            <ac:picMk id="7" creationId="{CD62ABCD-82DE-2BC2-6FD6-F4E7CC512F4F}"/>
          </ac:picMkLst>
        </pc:picChg>
        <pc:picChg chg="add mod">
          <ac:chgData name="shabbir agloldiya" userId="825e0ac3497eec45" providerId="LiveId" clId="{172DE744-0A2F-46F2-94EB-DC5A3FB6F786}" dt="2022-11-22T15:35:06.493" v="727" actId="1076"/>
          <ac:picMkLst>
            <pc:docMk/>
            <pc:sldMk cId="2496745900" sldId="281"/>
            <ac:picMk id="9" creationId="{1B8549E1-8B67-9117-635B-5A8BDCCE23D1}"/>
          </ac:picMkLst>
        </pc:picChg>
      </pc:sldChg>
      <pc:sldChg chg="addSp delSp modSp add mod">
        <pc:chgData name="shabbir agloldiya" userId="825e0ac3497eec45" providerId="LiveId" clId="{172DE744-0A2F-46F2-94EB-DC5A3FB6F786}" dt="2022-11-22T15:35:44.722" v="740" actId="1076"/>
        <pc:sldMkLst>
          <pc:docMk/>
          <pc:sldMk cId="1649748956" sldId="282"/>
        </pc:sldMkLst>
        <pc:picChg chg="add mod">
          <ac:chgData name="shabbir agloldiya" userId="825e0ac3497eec45" providerId="LiveId" clId="{172DE744-0A2F-46F2-94EB-DC5A3FB6F786}" dt="2022-11-22T15:35:32.539" v="735" actId="1076"/>
          <ac:picMkLst>
            <pc:docMk/>
            <pc:sldMk cId="1649748956" sldId="282"/>
            <ac:picMk id="4" creationId="{77045AA5-C3C4-3570-4CF0-AB8E3F54DA72}"/>
          </ac:picMkLst>
        </pc:picChg>
        <pc:picChg chg="add mod">
          <ac:chgData name="shabbir agloldiya" userId="825e0ac3497eec45" providerId="LiveId" clId="{172DE744-0A2F-46F2-94EB-DC5A3FB6F786}" dt="2022-11-22T15:35:44.722" v="740" actId="1076"/>
          <ac:picMkLst>
            <pc:docMk/>
            <pc:sldMk cId="1649748956" sldId="282"/>
            <ac:picMk id="6" creationId="{E8A3B1CE-DFF4-BD3D-1D6E-E46965A19648}"/>
          </ac:picMkLst>
        </pc:picChg>
        <pc:picChg chg="del">
          <ac:chgData name="shabbir agloldiya" userId="825e0ac3497eec45" providerId="LiveId" clId="{172DE744-0A2F-46F2-94EB-DC5A3FB6F786}" dt="2022-11-22T15:35:15.679" v="729" actId="478"/>
          <ac:picMkLst>
            <pc:docMk/>
            <pc:sldMk cId="1649748956" sldId="282"/>
            <ac:picMk id="7" creationId="{CD62ABCD-82DE-2BC2-6FD6-F4E7CC512F4F}"/>
          </ac:picMkLst>
        </pc:picChg>
        <pc:picChg chg="del">
          <ac:chgData name="shabbir agloldiya" userId="825e0ac3497eec45" providerId="LiveId" clId="{172DE744-0A2F-46F2-94EB-DC5A3FB6F786}" dt="2022-11-22T15:35:15.679" v="729" actId="478"/>
          <ac:picMkLst>
            <pc:docMk/>
            <pc:sldMk cId="1649748956" sldId="282"/>
            <ac:picMk id="9" creationId="{1B8549E1-8B67-9117-635B-5A8BDCCE23D1}"/>
          </ac:picMkLst>
        </pc:picChg>
      </pc:sldChg>
      <pc:sldChg chg="addSp delSp modSp add mod">
        <pc:chgData name="shabbir agloldiya" userId="825e0ac3497eec45" providerId="LiveId" clId="{172DE744-0A2F-46F2-94EB-DC5A3FB6F786}" dt="2022-11-22T15:36:34.727" v="762" actId="14100"/>
        <pc:sldMkLst>
          <pc:docMk/>
          <pc:sldMk cId="2296890423" sldId="283"/>
        </pc:sldMkLst>
        <pc:spChg chg="add mod">
          <ac:chgData name="shabbir agloldiya" userId="825e0ac3497eec45" providerId="LiveId" clId="{172DE744-0A2F-46F2-94EB-DC5A3FB6F786}" dt="2022-11-22T15:36:31.175" v="761" actId="20577"/>
          <ac:spMkLst>
            <pc:docMk/>
            <pc:sldMk cId="2296890423" sldId="283"/>
            <ac:spMk id="7" creationId="{A7ADBBCE-33BD-791A-E3B0-BB8D96B1FDED}"/>
          </ac:spMkLst>
        </pc:spChg>
        <pc:picChg chg="del">
          <ac:chgData name="shabbir agloldiya" userId="825e0ac3497eec45" providerId="LiveId" clId="{172DE744-0A2F-46F2-94EB-DC5A3FB6F786}" dt="2022-11-22T15:36:03.415" v="742" actId="478"/>
          <ac:picMkLst>
            <pc:docMk/>
            <pc:sldMk cId="2296890423" sldId="283"/>
            <ac:picMk id="4" creationId="{77045AA5-C3C4-3570-4CF0-AB8E3F54DA72}"/>
          </ac:picMkLst>
        </pc:picChg>
        <pc:picChg chg="add mod">
          <ac:chgData name="shabbir agloldiya" userId="825e0ac3497eec45" providerId="LiveId" clId="{172DE744-0A2F-46F2-94EB-DC5A3FB6F786}" dt="2022-11-22T15:36:34.727" v="762" actId="14100"/>
          <ac:picMkLst>
            <pc:docMk/>
            <pc:sldMk cId="2296890423" sldId="283"/>
            <ac:picMk id="5" creationId="{A3CC853B-B67D-AFFE-53DD-561C10603A8F}"/>
          </ac:picMkLst>
        </pc:picChg>
        <pc:picChg chg="del">
          <ac:chgData name="shabbir agloldiya" userId="825e0ac3497eec45" providerId="LiveId" clId="{172DE744-0A2F-46F2-94EB-DC5A3FB6F786}" dt="2022-11-22T15:36:03.415" v="742" actId="478"/>
          <ac:picMkLst>
            <pc:docMk/>
            <pc:sldMk cId="2296890423" sldId="283"/>
            <ac:picMk id="6" creationId="{E8A3B1CE-DFF4-BD3D-1D6E-E46965A19648}"/>
          </ac:picMkLst>
        </pc:picChg>
      </pc:sldChg>
      <pc:sldChg chg="modSp add mod ord">
        <pc:chgData name="shabbir agloldiya" userId="825e0ac3497eec45" providerId="LiveId" clId="{172DE744-0A2F-46F2-94EB-DC5A3FB6F786}" dt="2022-11-22T15:38:48.909" v="850" actId="14100"/>
        <pc:sldMkLst>
          <pc:docMk/>
          <pc:sldMk cId="75447620" sldId="284"/>
        </pc:sldMkLst>
        <pc:spChg chg="mod">
          <ac:chgData name="shabbir agloldiya" userId="825e0ac3497eec45" providerId="LiveId" clId="{172DE744-0A2F-46F2-94EB-DC5A3FB6F786}" dt="2022-11-22T15:37:30.977" v="785" actId="20577"/>
          <ac:spMkLst>
            <pc:docMk/>
            <pc:sldMk cId="75447620" sldId="284"/>
            <ac:spMk id="2" creationId="{0C56A208-E018-1A9D-2946-A6DD15527B45}"/>
          </ac:spMkLst>
        </pc:spChg>
        <pc:spChg chg="mod">
          <ac:chgData name="shabbir agloldiya" userId="825e0ac3497eec45" providerId="LiveId" clId="{172DE744-0A2F-46F2-94EB-DC5A3FB6F786}" dt="2022-11-22T15:37:40.121" v="790"/>
          <ac:spMkLst>
            <pc:docMk/>
            <pc:sldMk cId="75447620" sldId="284"/>
            <ac:spMk id="3" creationId="{DDCF5895-4509-5869-77CC-2A86988F819B}"/>
          </ac:spMkLst>
        </pc:spChg>
        <pc:spChg chg="mod">
          <ac:chgData name="shabbir agloldiya" userId="825e0ac3497eec45" providerId="LiveId" clId="{172DE744-0A2F-46F2-94EB-DC5A3FB6F786}" dt="2022-11-22T15:38:48.909" v="850" actId="14100"/>
          <ac:spMkLst>
            <pc:docMk/>
            <pc:sldMk cId="75447620" sldId="284"/>
            <ac:spMk id="4" creationId="{EF48A147-5893-F4DE-C731-C8624711BEBF}"/>
          </ac:spMkLst>
        </pc:spChg>
      </pc:sldChg>
      <pc:sldChg chg="modSp add del mod ord">
        <pc:chgData name="shabbir agloldiya" userId="825e0ac3497eec45" providerId="LiveId" clId="{172DE744-0A2F-46F2-94EB-DC5A3FB6F786}" dt="2022-11-22T15:38:44.047" v="849" actId="47"/>
        <pc:sldMkLst>
          <pc:docMk/>
          <pc:sldMk cId="55889635" sldId="285"/>
        </pc:sldMkLst>
        <pc:spChg chg="mod">
          <ac:chgData name="shabbir agloldiya" userId="825e0ac3497eec45" providerId="LiveId" clId="{172DE744-0A2F-46F2-94EB-DC5A3FB6F786}" dt="2022-11-22T15:38:25.673" v="844" actId="20577"/>
          <ac:spMkLst>
            <pc:docMk/>
            <pc:sldMk cId="55889635" sldId="285"/>
            <ac:spMk id="2" creationId="{0C56A208-E018-1A9D-2946-A6DD15527B45}"/>
          </ac:spMkLst>
        </pc:spChg>
        <pc:spChg chg="mod">
          <ac:chgData name="shabbir agloldiya" userId="825e0ac3497eec45" providerId="LiveId" clId="{172DE744-0A2F-46F2-94EB-DC5A3FB6F786}" dt="2022-11-22T15:38:08.276" v="795" actId="20577"/>
          <ac:spMkLst>
            <pc:docMk/>
            <pc:sldMk cId="55889635" sldId="285"/>
            <ac:spMk id="3" creationId="{DDCF5895-4509-5869-77CC-2A86988F819B}"/>
          </ac:spMkLst>
        </pc:spChg>
      </pc:sldChg>
      <pc:sldChg chg="delSp modSp new mod">
        <pc:chgData name="shabbir agloldiya" userId="825e0ac3497eec45" providerId="LiveId" clId="{172DE744-0A2F-46F2-94EB-DC5A3FB6F786}" dt="2022-11-22T15:41:30.277" v="947" actId="14100"/>
        <pc:sldMkLst>
          <pc:docMk/>
          <pc:sldMk cId="971747125" sldId="285"/>
        </pc:sldMkLst>
        <pc:spChg chg="mod">
          <ac:chgData name="shabbir agloldiya" userId="825e0ac3497eec45" providerId="LiveId" clId="{172DE744-0A2F-46F2-94EB-DC5A3FB6F786}" dt="2022-11-22T15:41:23.677" v="946" actId="404"/>
          <ac:spMkLst>
            <pc:docMk/>
            <pc:sldMk cId="971747125" sldId="285"/>
            <ac:spMk id="2" creationId="{FF3F1CCB-1339-8D90-EB6A-D40899764C27}"/>
          </ac:spMkLst>
        </pc:spChg>
        <pc:spChg chg="del">
          <ac:chgData name="shabbir agloldiya" userId="825e0ac3497eec45" providerId="LiveId" clId="{172DE744-0A2F-46F2-94EB-DC5A3FB6F786}" dt="2022-11-22T15:40:40.179" v="886" actId="478"/>
          <ac:spMkLst>
            <pc:docMk/>
            <pc:sldMk cId="971747125" sldId="285"/>
            <ac:spMk id="3" creationId="{460B8C99-8CCA-62E6-C0EB-4C2866685A58}"/>
          </ac:spMkLst>
        </pc:spChg>
        <pc:spChg chg="mod">
          <ac:chgData name="shabbir agloldiya" userId="825e0ac3497eec45" providerId="LiveId" clId="{172DE744-0A2F-46F2-94EB-DC5A3FB6F786}" dt="2022-11-22T15:41:30.277" v="947" actId="14100"/>
          <ac:spMkLst>
            <pc:docMk/>
            <pc:sldMk cId="971747125" sldId="285"/>
            <ac:spMk id="4" creationId="{7E54FD44-B7A6-CC00-896B-D04AB39C9CB1}"/>
          </ac:spMkLst>
        </pc:spChg>
      </pc:sldChg>
    </pc:docChg>
  </pc:docChgLst>
  <pc:docChgLst>
    <pc:chgData name="shabbir agloldiya" userId="825e0ac3497eec45" providerId="LiveId" clId="{24D04DAD-C8BB-4B52-953B-BC95E12E136D}"/>
    <pc:docChg chg="undo redo custSel addSld modSld">
      <pc:chgData name="shabbir agloldiya" userId="825e0ac3497eec45" providerId="LiveId" clId="{24D04DAD-C8BB-4B52-953B-BC95E12E136D}" dt="2022-11-21T02:16:03.925" v="618" actId="931"/>
      <pc:docMkLst>
        <pc:docMk/>
      </pc:docMkLst>
      <pc:sldChg chg="addSp modSp mod">
        <pc:chgData name="shabbir agloldiya" userId="825e0ac3497eec45" providerId="LiveId" clId="{24D04DAD-C8BB-4B52-953B-BC95E12E136D}" dt="2022-11-21T02:14:39.567" v="529" actId="571"/>
        <pc:sldMkLst>
          <pc:docMk/>
          <pc:sldMk cId="3042826300" sldId="265"/>
        </pc:sldMkLst>
        <pc:spChg chg="add mod">
          <ac:chgData name="shabbir agloldiya" userId="825e0ac3497eec45" providerId="LiveId" clId="{24D04DAD-C8BB-4B52-953B-BC95E12E136D}" dt="2022-11-21T02:14:39.567" v="529" actId="571"/>
          <ac:spMkLst>
            <pc:docMk/>
            <pc:sldMk cId="3042826300" sldId="265"/>
            <ac:spMk id="5" creationId="{3C344149-D57E-FA41-B451-55ECDA5A9482}"/>
          </ac:spMkLst>
        </pc:spChg>
        <pc:spChg chg="mod">
          <ac:chgData name="shabbir agloldiya" userId="825e0ac3497eec45" providerId="LiveId" clId="{24D04DAD-C8BB-4B52-953B-BC95E12E136D}" dt="2022-11-21T01:52:40.475" v="6" actId="20577"/>
          <ac:spMkLst>
            <pc:docMk/>
            <pc:sldMk cId="3042826300" sldId="265"/>
            <ac:spMk id="13" creationId="{00000000-0000-0000-0000-000000000000}"/>
          </ac:spMkLst>
        </pc:spChg>
        <pc:spChg chg="mod">
          <ac:chgData name="shabbir agloldiya" userId="825e0ac3497eec45" providerId="LiveId" clId="{24D04DAD-C8BB-4B52-953B-BC95E12E136D}" dt="2022-11-21T01:55:20.018" v="127" actId="14100"/>
          <ac:spMkLst>
            <pc:docMk/>
            <pc:sldMk cId="3042826300" sldId="265"/>
            <ac:spMk id="14" creationId="{00000000-0000-0000-0000-000000000000}"/>
          </ac:spMkLst>
        </pc:spChg>
        <pc:picChg chg="add mod">
          <ac:chgData name="shabbir agloldiya" userId="825e0ac3497eec45" providerId="LiveId" clId="{24D04DAD-C8BB-4B52-953B-BC95E12E136D}" dt="2022-11-21T01:55:24.501" v="128" actId="1076"/>
          <ac:picMkLst>
            <pc:docMk/>
            <pc:sldMk cId="3042826300" sldId="265"/>
            <ac:picMk id="4" creationId="{0FD6E290-612D-94CE-1290-A422E5FC089E}"/>
          </ac:picMkLst>
        </pc:picChg>
      </pc:sldChg>
      <pc:sldChg chg="addSp delSp modSp mod">
        <pc:chgData name="shabbir agloldiya" userId="825e0ac3497eec45" providerId="LiveId" clId="{24D04DAD-C8BB-4B52-953B-BC95E12E136D}" dt="2022-11-21T02:01:02.784" v="145" actId="1076"/>
        <pc:sldMkLst>
          <pc:docMk/>
          <pc:sldMk cId="2116190161" sldId="266"/>
        </pc:sldMkLst>
        <pc:spChg chg="del mod">
          <ac:chgData name="shabbir agloldiya" userId="825e0ac3497eec45" providerId="LiveId" clId="{24D04DAD-C8BB-4B52-953B-BC95E12E136D}" dt="2022-11-21T01:59:59.887" v="132" actId="478"/>
          <ac:spMkLst>
            <pc:docMk/>
            <pc:sldMk cId="2116190161" sldId="266"/>
            <ac:spMk id="2" creationId="{00000000-0000-0000-0000-000000000000}"/>
          </ac:spMkLst>
        </pc:spChg>
        <pc:spChg chg="add del mod">
          <ac:chgData name="shabbir agloldiya" userId="825e0ac3497eec45" providerId="LiveId" clId="{24D04DAD-C8BB-4B52-953B-BC95E12E136D}" dt="2022-11-21T02:00:14.025" v="133" actId="931"/>
          <ac:spMkLst>
            <pc:docMk/>
            <pc:sldMk cId="2116190161" sldId="266"/>
            <ac:spMk id="5" creationId="{F31DD2F0-A355-9D82-6FC1-F4910ECE1F1A}"/>
          </ac:spMkLst>
        </pc:spChg>
        <pc:spChg chg="add del mod">
          <ac:chgData name="shabbir agloldiya" userId="825e0ac3497eec45" providerId="LiveId" clId="{24D04DAD-C8BB-4B52-953B-BC95E12E136D}" dt="2022-11-21T02:00:21.848" v="136" actId="478"/>
          <ac:spMkLst>
            <pc:docMk/>
            <pc:sldMk cId="2116190161" sldId="266"/>
            <ac:spMk id="7" creationId="{F87B8E72-953C-D45A-E574-808DD12FFFE3}"/>
          </ac:spMkLst>
        </pc:spChg>
        <pc:graphicFrameChg chg="del mod">
          <ac:chgData name="shabbir agloldiya" userId="825e0ac3497eec45" providerId="LiveId" clId="{24D04DAD-C8BB-4B52-953B-BC95E12E136D}" dt="2022-11-21T01:59:58.228" v="130" actId="478"/>
          <ac:graphicFrameMkLst>
            <pc:docMk/>
            <pc:sldMk cId="2116190161" sldId="266"/>
            <ac:graphicFrameMk id="13" creationId="{00000000-0000-0000-0000-000000000000}"/>
          </ac:graphicFrameMkLst>
        </pc:graphicFrameChg>
        <pc:picChg chg="add mod">
          <ac:chgData name="shabbir agloldiya" userId="825e0ac3497eec45" providerId="LiveId" clId="{24D04DAD-C8BB-4B52-953B-BC95E12E136D}" dt="2022-11-21T02:01:02.784" v="145" actId="1076"/>
          <ac:picMkLst>
            <pc:docMk/>
            <pc:sldMk cId="2116190161" sldId="266"/>
            <ac:picMk id="9" creationId="{95DE2BA1-F79C-CE45-5FD4-A3021266F1F7}"/>
          </ac:picMkLst>
        </pc:picChg>
      </pc:sldChg>
      <pc:sldChg chg="addSp delSp modSp mod">
        <pc:chgData name="shabbir agloldiya" userId="825e0ac3497eec45" providerId="LiveId" clId="{24D04DAD-C8BB-4B52-953B-BC95E12E136D}" dt="2022-11-21T02:12:28.701" v="507" actId="20577"/>
        <pc:sldMkLst>
          <pc:docMk/>
          <pc:sldMk cId="4145261392" sldId="267"/>
        </pc:sldMkLst>
        <pc:spChg chg="del mod">
          <ac:chgData name="shabbir agloldiya" userId="825e0ac3497eec45" providerId="LiveId" clId="{24D04DAD-C8BB-4B52-953B-BC95E12E136D}" dt="2022-11-21T02:05:55.407" v="399" actId="478"/>
          <ac:spMkLst>
            <pc:docMk/>
            <pc:sldMk cId="4145261392" sldId="267"/>
            <ac:spMk id="2" creationId="{00000000-0000-0000-0000-000000000000}"/>
          </ac:spMkLst>
        </pc:spChg>
        <pc:spChg chg="del mod">
          <ac:chgData name="shabbir agloldiya" userId="825e0ac3497eec45" providerId="LiveId" clId="{24D04DAD-C8BB-4B52-953B-BC95E12E136D}" dt="2022-11-21T02:05:53.694" v="398" actId="478"/>
          <ac:spMkLst>
            <pc:docMk/>
            <pc:sldMk cId="4145261392" sldId="267"/>
            <ac:spMk id="3" creationId="{00000000-0000-0000-0000-000000000000}"/>
          </ac:spMkLst>
        </pc:spChg>
        <pc:spChg chg="mod">
          <ac:chgData name="shabbir agloldiya" userId="825e0ac3497eec45" providerId="LiveId" clId="{24D04DAD-C8BB-4B52-953B-BC95E12E136D}" dt="2022-11-21T02:10:28.432" v="457" actId="404"/>
          <ac:spMkLst>
            <pc:docMk/>
            <pc:sldMk cId="4145261392" sldId="267"/>
            <ac:spMk id="4" creationId="{37164CA8-3B1E-0066-BCE2-59CB52E2F3D5}"/>
          </ac:spMkLst>
        </pc:spChg>
        <pc:spChg chg="add del mod">
          <ac:chgData name="shabbir agloldiya" userId="825e0ac3497eec45" providerId="LiveId" clId="{24D04DAD-C8BB-4B52-953B-BC95E12E136D}" dt="2022-11-21T02:05:56.196" v="400" actId="478"/>
          <ac:spMkLst>
            <pc:docMk/>
            <pc:sldMk cId="4145261392" sldId="267"/>
            <ac:spMk id="7" creationId="{F9D6F9D6-A2AE-6F79-3D95-04A54E134EAD}"/>
          </ac:spMkLst>
        </pc:spChg>
        <pc:spChg chg="add mod">
          <ac:chgData name="shabbir agloldiya" userId="825e0ac3497eec45" providerId="LiveId" clId="{24D04DAD-C8BB-4B52-953B-BC95E12E136D}" dt="2022-11-21T02:10:53.792" v="464" actId="1076"/>
          <ac:spMkLst>
            <pc:docMk/>
            <pc:sldMk cId="4145261392" sldId="267"/>
            <ac:spMk id="10" creationId="{897AFE9D-3FE3-6527-F5B8-E300FBFB9CCF}"/>
          </ac:spMkLst>
        </pc:spChg>
        <pc:spChg chg="add mod">
          <ac:chgData name="shabbir agloldiya" userId="825e0ac3497eec45" providerId="LiveId" clId="{24D04DAD-C8BB-4B52-953B-BC95E12E136D}" dt="2022-11-21T02:10:59.730" v="467" actId="1076"/>
          <ac:spMkLst>
            <pc:docMk/>
            <pc:sldMk cId="4145261392" sldId="267"/>
            <ac:spMk id="11" creationId="{E7852FA7-E706-57FE-0081-EDBAC4D2E0C9}"/>
          </ac:spMkLst>
        </pc:spChg>
        <pc:spChg chg="add mod">
          <ac:chgData name="shabbir agloldiya" userId="825e0ac3497eec45" providerId="LiveId" clId="{24D04DAD-C8BB-4B52-953B-BC95E12E136D}" dt="2022-11-21T02:11:11.232" v="470" actId="1076"/>
          <ac:spMkLst>
            <pc:docMk/>
            <pc:sldMk cId="4145261392" sldId="267"/>
            <ac:spMk id="12" creationId="{CCEB762E-F379-0BD5-751A-1EE280E6DF13}"/>
          </ac:spMkLst>
        </pc:spChg>
        <pc:spChg chg="add mod">
          <ac:chgData name="shabbir agloldiya" userId="825e0ac3497eec45" providerId="LiveId" clId="{24D04DAD-C8BB-4B52-953B-BC95E12E136D}" dt="2022-11-21T02:11:23.556" v="472" actId="1076"/>
          <ac:spMkLst>
            <pc:docMk/>
            <pc:sldMk cId="4145261392" sldId="267"/>
            <ac:spMk id="13" creationId="{988463DF-ABC6-C05E-3EED-3E29B2AF5986}"/>
          </ac:spMkLst>
        </pc:spChg>
        <pc:spChg chg="add mod">
          <ac:chgData name="shabbir agloldiya" userId="825e0ac3497eec45" providerId="LiveId" clId="{24D04DAD-C8BB-4B52-953B-BC95E12E136D}" dt="2022-11-21T02:11:50.755" v="477" actId="1076"/>
          <ac:spMkLst>
            <pc:docMk/>
            <pc:sldMk cId="4145261392" sldId="267"/>
            <ac:spMk id="14" creationId="{BAA29896-9A63-15DE-C314-EC606CA6D68F}"/>
          </ac:spMkLst>
        </pc:spChg>
        <pc:graphicFrameChg chg="mod modGraphic">
          <ac:chgData name="shabbir agloldiya" userId="825e0ac3497eec45" providerId="LiveId" clId="{24D04DAD-C8BB-4B52-953B-BC95E12E136D}" dt="2022-11-21T02:12:28.701" v="507" actId="20577"/>
          <ac:graphicFrameMkLst>
            <pc:docMk/>
            <pc:sldMk cId="4145261392" sldId="267"/>
            <ac:graphicFrameMk id="5" creationId="{00000000-0000-0000-0000-000000000000}"/>
          </ac:graphicFrameMkLst>
        </pc:graphicFrameChg>
        <pc:cxnChg chg="add del mod">
          <ac:chgData name="shabbir agloldiya" userId="825e0ac3497eec45" providerId="LiveId" clId="{24D04DAD-C8BB-4B52-953B-BC95E12E136D}" dt="2022-11-21T02:07:32.237" v="426" actId="478"/>
          <ac:cxnSpMkLst>
            <pc:docMk/>
            <pc:sldMk cId="4145261392" sldId="267"/>
            <ac:cxnSpMk id="9" creationId="{3F6EEDC4-3C70-EC62-A2F2-5053C3054D31}"/>
          </ac:cxnSpMkLst>
        </pc:cxnChg>
      </pc:sldChg>
      <pc:sldChg chg="addSp delSp modSp mod">
        <pc:chgData name="shabbir agloldiya" userId="825e0ac3497eec45" providerId="LiveId" clId="{24D04DAD-C8BB-4B52-953B-BC95E12E136D}" dt="2022-11-21T02:15:25.850" v="600" actId="1440"/>
        <pc:sldMkLst>
          <pc:docMk/>
          <pc:sldMk cId="1153027685" sldId="269"/>
        </pc:sldMkLst>
        <pc:spChg chg="mod">
          <ac:chgData name="shabbir agloldiya" userId="825e0ac3497eec45" providerId="LiveId" clId="{24D04DAD-C8BB-4B52-953B-BC95E12E136D}" dt="2022-11-21T02:14:25.863" v="527" actId="20577"/>
          <ac:spMkLst>
            <pc:docMk/>
            <pc:sldMk cId="1153027685" sldId="269"/>
            <ac:spMk id="2" creationId="{00000000-0000-0000-0000-000000000000}"/>
          </ac:spMkLst>
        </pc:spChg>
        <pc:spChg chg="add mod">
          <ac:chgData name="shabbir agloldiya" userId="825e0ac3497eec45" providerId="LiveId" clId="{24D04DAD-C8BB-4B52-953B-BC95E12E136D}" dt="2022-11-21T02:15:10.853" v="596" actId="20577"/>
          <ac:spMkLst>
            <pc:docMk/>
            <pc:sldMk cId="1153027685" sldId="269"/>
            <ac:spMk id="5" creationId="{D863964F-C9D3-6674-94D8-1A20AB75260A}"/>
          </ac:spMkLst>
        </pc:spChg>
        <pc:graphicFrameChg chg="del mod">
          <ac:chgData name="shabbir agloldiya" userId="825e0ac3497eec45" providerId="LiveId" clId="{24D04DAD-C8BB-4B52-953B-BC95E12E136D}" dt="2022-11-21T02:14:47.077" v="530" actId="478"/>
          <ac:graphicFrameMkLst>
            <pc:docMk/>
            <pc:sldMk cId="1153027685" sldId="269"/>
            <ac:graphicFrameMk id="9" creationId="{00000000-0000-0000-0000-000000000000}"/>
          </ac:graphicFrameMkLst>
        </pc:graphicFrameChg>
        <pc:picChg chg="add mod">
          <ac:chgData name="shabbir agloldiya" userId="825e0ac3497eec45" providerId="LiveId" clId="{24D04DAD-C8BB-4B52-953B-BC95E12E136D}" dt="2022-11-21T02:15:25.850" v="600" actId="1440"/>
          <ac:picMkLst>
            <pc:docMk/>
            <pc:sldMk cId="1153027685" sldId="269"/>
            <ac:picMk id="7" creationId="{E2386779-778D-A9F9-2AB7-014B8AED6DC2}"/>
          </ac:picMkLst>
        </pc:picChg>
      </pc:sldChg>
      <pc:sldChg chg="addSp delSp modSp add mod">
        <pc:chgData name="shabbir agloldiya" userId="825e0ac3497eec45" providerId="LiveId" clId="{24D04DAD-C8BB-4B52-953B-BC95E12E136D}" dt="2022-11-21T02:16:03.925" v="618" actId="931"/>
        <pc:sldMkLst>
          <pc:docMk/>
          <pc:sldMk cId="4079507278" sldId="276"/>
        </pc:sldMkLst>
        <pc:spChg chg="mod">
          <ac:chgData name="shabbir agloldiya" userId="825e0ac3497eec45" providerId="LiveId" clId="{24D04DAD-C8BB-4B52-953B-BC95E12E136D}" dt="2022-11-21T02:15:53.328" v="615" actId="20577"/>
          <ac:spMkLst>
            <pc:docMk/>
            <pc:sldMk cId="4079507278" sldId="276"/>
            <ac:spMk id="2" creationId="{00000000-0000-0000-0000-000000000000}"/>
          </ac:spMkLst>
        </pc:spChg>
        <pc:spChg chg="del mod">
          <ac:chgData name="shabbir agloldiya" userId="825e0ac3497eec45" providerId="LiveId" clId="{24D04DAD-C8BB-4B52-953B-BC95E12E136D}" dt="2022-11-21T02:16:03.925" v="618" actId="931"/>
          <ac:spMkLst>
            <pc:docMk/>
            <pc:sldMk cId="4079507278" sldId="276"/>
            <ac:spMk id="5" creationId="{D863964F-C9D3-6674-94D8-1A20AB75260A}"/>
          </ac:spMkLst>
        </pc:spChg>
        <pc:picChg chg="add mod">
          <ac:chgData name="shabbir agloldiya" userId="825e0ac3497eec45" providerId="LiveId" clId="{24D04DAD-C8BB-4B52-953B-BC95E12E136D}" dt="2022-11-21T02:16:03.925" v="618" actId="931"/>
          <ac:picMkLst>
            <pc:docMk/>
            <pc:sldMk cId="4079507278" sldId="276"/>
            <ac:picMk id="6" creationId="{DEADA489-9F12-7DB6-DE55-D7843A42ABDA}"/>
          </ac:picMkLst>
        </pc:picChg>
        <pc:picChg chg="del">
          <ac:chgData name="shabbir agloldiya" userId="825e0ac3497eec45" providerId="LiveId" clId="{24D04DAD-C8BB-4B52-953B-BC95E12E136D}" dt="2022-11-21T02:15:55.706" v="616" actId="478"/>
          <ac:picMkLst>
            <pc:docMk/>
            <pc:sldMk cId="4079507278" sldId="276"/>
            <ac:picMk id="7" creationId="{E2386779-778D-A9F9-2AB7-014B8AED6DC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21BEC006 | 21BEC017								DLD SPECIAL ASSIGNMENT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21BEC006 | 21BEC017								DLD SPECIAL ASSIGNMENT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21BEC006 | 21BEC017								DLD SPECIAL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21BEC006 | 21BEC017								DLD SPECIAL ASSIGNMENT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21BEC006 | 21BEC017								DLD SPECIAL ASSIGNMENT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21BEC006 | 21BEC017								DLD SPECIAL ASSIGNMENT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21BEC006 | 21BEC017								DLD SPECIAL ASSIGNMENT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21BEC006 | 21BEC017								DLD SPECIAL ASSIGNMENT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21BEC006 | 21BEC017								DLD SPECIAL ASSIGNMENT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GB"/>
              <a:t>21BEC006 | 21BEC017								DLD SPECIAL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356992"/>
            <a:ext cx="10058400" cy="220745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Traffic Controlling System</a:t>
            </a:r>
            <a:br>
              <a:rPr lang="en-GB" dirty="0"/>
            </a:br>
            <a:r>
              <a:rPr lang="en-GB" sz="2000" dirty="0"/>
              <a:t>DLD-Special Assignment</a:t>
            </a:r>
            <a:br>
              <a:rPr lang="en-GB" dirty="0"/>
            </a:br>
            <a:r>
              <a:rPr lang="en-GB" sz="1800" dirty="0"/>
              <a:t>21BEC006</a:t>
            </a:r>
            <a:br>
              <a:rPr lang="en-GB" sz="1800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A208-E018-1A9D-2946-A6DD1552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5895-4509-5869-77CC-2A86988F8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IN" dirty="0"/>
              <a:t>The Traffic Light is an important agent in preventing road accident. Thus, Designing and Implementing traffic light controller is a task itself. With this Experiment a person can see that just using the given cases we can branch out implementing state diagram, state table and the Verilog code easily.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8A147-5893-F4DE-C731-C8624711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62700"/>
            <a:ext cx="10476656" cy="257176"/>
          </a:xfrm>
        </p:spPr>
        <p:txBody>
          <a:bodyPr/>
          <a:lstStyle/>
          <a:p>
            <a:r>
              <a:rPr lang="en-GB" dirty="0"/>
              <a:t>21BEC006 								DLD SPECIAL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D0E91-4BB6-9E33-8525-C4675A1F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62700"/>
            <a:ext cx="10188624" cy="257176"/>
          </a:xfrm>
        </p:spPr>
        <p:txBody>
          <a:bodyPr/>
          <a:lstStyle/>
          <a:p>
            <a:r>
              <a:rPr lang="en-GB" dirty="0"/>
              <a:t>21BEC006 								DLD SPECIAL ASSIGNMENT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DE2BA1-F79C-CE45-5FD4-A3021266F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20" y="1916832"/>
            <a:ext cx="3240360" cy="438587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B735F6-999F-B8C2-EED1-9FDFF136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GB" dirty="0"/>
              <a:t>EXAMPLE FOR T-INTERSECTION ROAD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5740300"/>
              </p:ext>
            </p:extLst>
          </p:nvPr>
        </p:nvGraphicFramePr>
        <p:xfrm>
          <a:off x="3359696" y="235335"/>
          <a:ext cx="5760639" cy="63448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70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Notation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0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M1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Main Road 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4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MT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Main Turn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82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M2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Main Road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5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Side Turn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480090"/>
                  </a:ext>
                </a:extLst>
              </a:tr>
              <a:tr h="72925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TMG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Time Taken to change from State 1 to 2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 Seconds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179832"/>
                  </a:ext>
                </a:extLst>
              </a:tr>
              <a:tr h="72925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TY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Time Taken to change from State 1 to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 Seconds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959184"/>
                  </a:ext>
                </a:extLst>
              </a:tr>
              <a:tr h="72925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TTG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Time Taken to change from State 1 to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 Seconds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120912"/>
                  </a:ext>
                </a:extLst>
              </a:tr>
              <a:tr h="94802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TSG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Time Taken to change from State 1 to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 Seconds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06068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64CA8-3B1E-0066-BCE2-59CB52E2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62700"/>
            <a:ext cx="10332640" cy="257176"/>
          </a:xfrm>
        </p:spPr>
        <p:txBody>
          <a:bodyPr/>
          <a:lstStyle/>
          <a:p>
            <a:r>
              <a:rPr lang="en-GB" dirty="0"/>
              <a:t>21BEC006 								DLD SPECIAL ASSIGNMENT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97AFE9D-3FE3-6527-F5B8-E300FBFB9CCF}"/>
              </a:ext>
            </a:extLst>
          </p:cNvPr>
          <p:cNvSpPr/>
          <p:nvPr/>
        </p:nvSpPr>
        <p:spPr>
          <a:xfrm>
            <a:off x="7608168" y="659137"/>
            <a:ext cx="1152128" cy="218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E7852FA7-E706-57FE-0081-EDBAC4D2E0C9}"/>
              </a:ext>
            </a:extLst>
          </p:cNvPr>
          <p:cNvSpPr/>
          <p:nvPr/>
        </p:nvSpPr>
        <p:spPr>
          <a:xfrm rot="5400000">
            <a:off x="8009373" y="1016719"/>
            <a:ext cx="360040" cy="44237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CEB762E-F379-0BD5-751A-1EE280E6DF13}"/>
              </a:ext>
            </a:extLst>
          </p:cNvPr>
          <p:cNvSpPr/>
          <p:nvPr/>
        </p:nvSpPr>
        <p:spPr>
          <a:xfrm rot="10800000">
            <a:off x="7608168" y="1578629"/>
            <a:ext cx="1133048" cy="2571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88463DF-ABC6-C05E-3EED-3E29B2AF5986}"/>
              </a:ext>
            </a:extLst>
          </p:cNvPr>
          <p:cNvSpPr/>
          <p:nvPr/>
        </p:nvSpPr>
        <p:spPr>
          <a:xfrm>
            <a:off x="8256240" y="1707217"/>
            <a:ext cx="216024" cy="2571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AA29896-9A63-15DE-C314-EC606CA6D68F}"/>
              </a:ext>
            </a:extLst>
          </p:cNvPr>
          <p:cNvSpPr/>
          <p:nvPr/>
        </p:nvSpPr>
        <p:spPr>
          <a:xfrm>
            <a:off x="8112224" y="2094528"/>
            <a:ext cx="360040" cy="44237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Diagram</a:t>
            </a:r>
            <a:endParaRPr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97A8A-3FBA-B15A-8F59-2190D28E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62700"/>
            <a:ext cx="9684568" cy="257176"/>
          </a:xfrm>
        </p:spPr>
        <p:txBody>
          <a:bodyPr/>
          <a:lstStyle/>
          <a:p>
            <a:r>
              <a:rPr lang="en-GB" dirty="0"/>
              <a:t>21BEC006 								DLD SPECIAL ASSIGNMENT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63964F-C9D3-6674-94D8-1A20AB75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6 states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86779-778D-A9F9-2AB7-014B8AED6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2298513"/>
            <a:ext cx="4734487" cy="33277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Table</a:t>
            </a:r>
            <a:endParaRPr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97A8A-3FBA-B15A-8F59-2190D28E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62700"/>
            <a:ext cx="9684568" cy="257176"/>
          </a:xfrm>
        </p:spPr>
        <p:txBody>
          <a:bodyPr/>
          <a:lstStyle/>
          <a:p>
            <a:r>
              <a:rPr lang="en-GB" dirty="0"/>
              <a:t>21BEC006 								DLD SPECIAL ASSIGNMENT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ADA489-9F12-7DB6-DE55-D7843A42A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39" y="1828800"/>
            <a:ext cx="5225722" cy="4267200"/>
          </a:xfrm>
        </p:spPr>
      </p:pic>
    </p:spTree>
    <p:extLst>
      <p:ext uri="{BB962C8B-B14F-4D97-AF65-F5344CB8AC3E}">
        <p14:creationId xmlns:p14="http://schemas.microsoft.com/office/powerpoint/2010/main" val="407950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1CCB-1339-8D90-EB6A-D4089976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28575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THANKYOU</a:t>
            </a:r>
            <a:br>
              <a:rPr lang="en-GB" sz="6000" dirty="0"/>
            </a:br>
            <a:r>
              <a:rPr lang="en-GB" sz="1600" dirty="0"/>
              <a:t>21BEC006</a:t>
            </a:r>
            <a:endParaRPr lang="en-IN" sz="6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4FD44-B7A6-CC00-896B-D04AB39C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9496" y="6381328"/>
            <a:ext cx="10476656" cy="257176"/>
          </a:xfrm>
        </p:spPr>
        <p:txBody>
          <a:bodyPr/>
          <a:lstStyle/>
          <a:p>
            <a:r>
              <a:rPr lang="en-GB" dirty="0"/>
              <a:t>21BEC006	                                 	  		 			         DLD SPECIAL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4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4301" y="1700808"/>
            <a:ext cx="10044608" cy="4267200"/>
          </a:xfrm>
        </p:spPr>
        <p:txBody>
          <a:bodyPr>
            <a:normAutofit/>
          </a:bodyPr>
          <a:lstStyle/>
          <a:p>
            <a:r>
              <a:rPr lang="en-GB" sz="2400" dirty="0"/>
              <a:t>Design a Traffic Controller System Using Verilog HDL.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C77FB7-7867-D607-C858-2ED6649E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62700"/>
            <a:ext cx="10116616" cy="257176"/>
          </a:xfrm>
        </p:spPr>
        <p:txBody>
          <a:bodyPr/>
          <a:lstStyle/>
          <a:p>
            <a:r>
              <a:rPr lang="en-GB" dirty="0"/>
              <a:t>21BEC006 								DLD SPECIAL ASSIGNMENT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DD780-56B8-FCAF-3AF8-AF6A3AD4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2636912"/>
            <a:ext cx="4381500" cy="3009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A208-E018-1A9D-2946-A6DD1552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5895-4509-5869-77CC-2A86988F8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design code for the traffic light controller using a finite state machine .</a:t>
            </a:r>
          </a:p>
          <a:p>
            <a:r>
              <a:rPr lang="en-GB" dirty="0"/>
              <a:t>The input signals are Clock(</a:t>
            </a:r>
            <a:r>
              <a:rPr lang="en-GB" dirty="0" err="1"/>
              <a:t>clk</a:t>
            </a:r>
            <a:r>
              <a:rPr lang="en-GB" dirty="0"/>
              <a:t>) and reset(</a:t>
            </a:r>
            <a:r>
              <a:rPr lang="en-GB" dirty="0" err="1"/>
              <a:t>rst</a:t>
            </a:r>
            <a:r>
              <a:rPr lang="en-GB" dirty="0"/>
              <a:t>), while the output signals are north(</a:t>
            </a:r>
            <a:r>
              <a:rPr lang="en-GB" dirty="0" err="1"/>
              <a:t>nl</a:t>
            </a:r>
            <a:r>
              <a:rPr lang="en-GB" dirty="0"/>
              <a:t>), south(</a:t>
            </a:r>
            <a:r>
              <a:rPr lang="en-GB" dirty="0" err="1"/>
              <a:t>sl</a:t>
            </a:r>
            <a:r>
              <a:rPr lang="en-GB" dirty="0"/>
              <a:t>), east(</a:t>
            </a:r>
            <a:r>
              <a:rPr lang="en-GB" dirty="0" err="1"/>
              <a:t>el</a:t>
            </a:r>
            <a:r>
              <a:rPr lang="en-GB" dirty="0"/>
              <a:t>), west(</a:t>
            </a:r>
            <a:r>
              <a:rPr lang="en-GB" dirty="0" err="1"/>
              <a:t>wl</a:t>
            </a:r>
            <a:r>
              <a:rPr lang="en-GB" dirty="0"/>
              <a:t>).</a:t>
            </a:r>
          </a:p>
          <a:p>
            <a:r>
              <a:rPr lang="en-GB" dirty="0"/>
              <a:t>001 stands for green light, 010 stands for yellow light, and 100 stands for red light in the output signal.</a:t>
            </a:r>
          </a:p>
          <a:p>
            <a:r>
              <a:rPr lang="en-IN" dirty="0"/>
              <a:t>When the reset signal is activated, the design will enter the north state and begin producing output when the reset signal is turned off. </a:t>
            </a:r>
            <a:endParaRPr lang="en-GB" dirty="0"/>
          </a:p>
          <a:p>
            <a:r>
              <a:rPr lang="en-IN" dirty="0"/>
              <a:t>Green light will be on for eight clock cycles and Yellow light will be on for four clock cycles. </a:t>
            </a:r>
          </a:p>
          <a:p>
            <a:r>
              <a:rPr lang="en-IN" dirty="0"/>
              <a:t>The design will begin with the north, then move to the south, then east, and ultimately west, and so on.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8A147-5893-F4DE-C731-C8624711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62700"/>
            <a:ext cx="10260632" cy="257176"/>
          </a:xfrm>
        </p:spPr>
        <p:txBody>
          <a:bodyPr/>
          <a:lstStyle/>
          <a:p>
            <a:r>
              <a:rPr lang="en-GB" dirty="0"/>
              <a:t>21BEC006 								DLD SPECIAL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1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7989-D612-22A0-B92E-348EE605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2A69C-6107-E936-F13D-D9DDCF3E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1888232"/>
          </a:xfrm>
        </p:spPr>
        <p:txBody>
          <a:bodyPr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the state is defined to north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green when clock is zero then to change the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from north to south by first shifting to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north_y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shifting to yellow then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transitions takes place to south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1968-82BB-1851-2B10-195F56D8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62700"/>
            <a:ext cx="10332640" cy="257176"/>
          </a:xfrm>
        </p:spPr>
        <p:txBody>
          <a:bodyPr/>
          <a:lstStyle/>
          <a:p>
            <a:r>
              <a:rPr lang="en-GB" dirty="0"/>
              <a:t>21BEC006 								DLD SPECIAL ASSIGNMENT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936BD5-8970-94EC-FB17-3F1C7EA68A73}"/>
              </a:ext>
            </a:extLst>
          </p:cNvPr>
          <p:cNvSpPr txBox="1">
            <a:spLocks/>
          </p:cNvSpPr>
          <p:nvPr/>
        </p:nvSpPr>
        <p:spPr>
          <a:xfrm>
            <a:off x="1524000" y="306896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STAGES-2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A654D0-59CA-DB0E-7AB5-913372E1FE3C}"/>
              </a:ext>
            </a:extLst>
          </p:cNvPr>
          <p:cNvSpPr txBox="1">
            <a:spLocks/>
          </p:cNvSpPr>
          <p:nvPr/>
        </p:nvSpPr>
        <p:spPr>
          <a:xfrm>
            <a:off x="1545585" y="421196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if the state is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north_y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then convert it into south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green and if it is not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north_y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 then first convert it into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north_y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yellow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4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7989-D612-22A0-B92E-348EE605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STAGES-3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2A69C-6107-E936-F13D-D9DDCF3E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1888232"/>
          </a:xfrm>
        </p:spPr>
        <p:txBody>
          <a:bodyPr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if the state is south then convert into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south_y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yellow and if it is not in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south then first it is converted into south state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1968-82BB-1851-2B10-195F56D8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62700"/>
            <a:ext cx="10332640" cy="257176"/>
          </a:xfrm>
        </p:spPr>
        <p:txBody>
          <a:bodyPr/>
          <a:lstStyle/>
          <a:p>
            <a:r>
              <a:rPr lang="en-GB" dirty="0"/>
              <a:t>21BEC006 								DLD SPECIAL ASSIGNMENT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936BD5-8970-94EC-FB17-3F1C7EA68A73}"/>
              </a:ext>
            </a:extLst>
          </p:cNvPr>
          <p:cNvSpPr txBox="1">
            <a:spLocks/>
          </p:cNvSpPr>
          <p:nvPr/>
        </p:nvSpPr>
        <p:spPr>
          <a:xfrm>
            <a:off x="1524000" y="306896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STAGES-4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A654D0-59CA-DB0E-7AB5-913372E1FE3C}"/>
              </a:ext>
            </a:extLst>
          </p:cNvPr>
          <p:cNvSpPr txBox="1">
            <a:spLocks/>
          </p:cNvSpPr>
          <p:nvPr/>
        </p:nvSpPr>
        <p:spPr>
          <a:xfrm>
            <a:off x="1545585" y="421196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if the state is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south_y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then convert into east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yellow and if it is not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south_y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then it is converted into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south_y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7989-D612-22A0-B92E-348EE605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STAGES-5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2A69C-6107-E936-F13D-D9DDCF3E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1888232"/>
          </a:xfrm>
        </p:spPr>
        <p:txBody>
          <a:bodyPr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if it is east then it is converted into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east_y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yellow and if it is not in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east then first it is converted into east state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1968-82BB-1851-2B10-195F56D8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62700"/>
            <a:ext cx="10332640" cy="257176"/>
          </a:xfrm>
        </p:spPr>
        <p:txBody>
          <a:bodyPr/>
          <a:lstStyle/>
          <a:p>
            <a:r>
              <a:rPr lang="en-GB" dirty="0"/>
              <a:t>21BEC006 								DLD SPECIAL ASSIGNMENT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936BD5-8970-94EC-FB17-3F1C7EA68A73}"/>
              </a:ext>
            </a:extLst>
          </p:cNvPr>
          <p:cNvSpPr txBox="1">
            <a:spLocks/>
          </p:cNvSpPr>
          <p:nvPr/>
        </p:nvSpPr>
        <p:spPr>
          <a:xfrm>
            <a:off x="1524000" y="306896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STAGES-6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A654D0-59CA-DB0E-7AB5-913372E1FE3C}"/>
              </a:ext>
            </a:extLst>
          </p:cNvPr>
          <p:cNvSpPr txBox="1">
            <a:spLocks/>
          </p:cNvSpPr>
          <p:nvPr/>
        </p:nvSpPr>
        <p:spPr>
          <a:xfrm>
            <a:off x="1545585" y="421196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if it is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east_y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then it is converted to west and then from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west_y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yellow it is again converted to north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green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43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C77FB7-7867-D607-C858-2ED6649E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62700"/>
            <a:ext cx="10116616" cy="257176"/>
          </a:xfrm>
        </p:spPr>
        <p:txBody>
          <a:bodyPr/>
          <a:lstStyle/>
          <a:p>
            <a:r>
              <a:rPr lang="en-GB" dirty="0"/>
              <a:t>21BEC006 								DLD SPECIAL ASSIGNMENT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2ABCD-82DE-2BC2-6FD6-F4E7CC512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764704"/>
            <a:ext cx="4104456" cy="5107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8549E1-8B67-9117-635B-5A8BDCCE2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768204"/>
            <a:ext cx="3723649" cy="510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4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C77FB7-7867-D607-C858-2ED6649E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62700"/>
            <a:ext cx="10116616" cy="257176"/>
          </a:xfrm>
        </p:spPr>
        <p:txBody>
          <a:bodyPr/>
          <a:lstStyle/>
          <a:p>
            <a:r>
              <a:rPr lang="en-GB" dirty="0"/>
              <a:t>21BEC006 								DLD SPECIAL ASSIGNMENT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45AA5-C3C4-3570-4CF0-AB8E3F54D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836712"/>
            <a:ext cx="3744416" cy="4907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A3B1CE-DFF4-BD3D-1D6E-E46965A19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308" y="836712"/>
            <a:ext cx="4104456" cy="490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4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C77FB7-7867-D607-C858-2ED6649E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62700"/>
            <a:ext cx="10116616" cy="257176"/>
          </a:xfrm>
        </p:spPr>
        <p:txBody>
          <a:bodyPr/>
          <a:lstStyle/>
          <a:p>
            <a:r>
              <a:rPr lang="en-GB" dirty="0"/>
              <a:t>21BEC006 								DLD SPECIAL ASSIGNMENT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C853B-B67D-AFFE-53DD-561C10603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77914"/>
            <a:ext cx="2592288" cy="37579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BBCE-33BD-791A-E3B0-BB8D96B1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GB" dirty="0"/>
              <a:t>TESTBENCH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89042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71</TotalTime>
  <Words>699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Candara</vt:lpstr>
      <vt:lpstr>Consolas</vt:lpstr>
      <vt:lpstr>Times New Roman</vt:lpstr>
      <vt:lpstr>Tech Computer 16x9</vt:lpstr>
      <vt:lpstr>Traffic Controlling System DLD-Special Assignment 21BEC006 </vt:lpstr>
      <vt:lpstr>AIM</vt:lpstr>
      <vt:lpstr>INTRODUCTION</vt:lpstr>
      <vt:lpstr>STAGES-1</vt:lpstr>
      <vt:lpstr>STAGES-3</vt:lpstr>
      <vt:lpstr>STAGES-5</vt:lpstr>
      <vt:lpstr>PowerPoint Presentation</vt:lpstr>
      <vt:lpstr>PowerPoint Presentation</vt:lpstr>
      <vt:lpstr>TESTBENCH CODE</vt:lpstr>
      <vt:lpstr>CONCLUSION</vt:lpstr>
      <vt:lpstr>EXAMPLE FOR T-INTERSECTION ROAD</vt:lpstr>
      <vt:lpstr>PowerPoint Presentation</vt:lpstr>
      <vt:lpstr>State Diagram</vt:lpstr>
      <vt:lpstr>State Table</vt:lpstr>
      <vt:lpstr>THANKYOU 21BEC006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Controlling System</dc:title>
  <dc:creator>shabbir agloldiya</dc:creator>
  <cp:lastModifiedBy>success</cp:lastModifiedBy>
  <cp:revision>6</cp:revision>
  <dcterms:created xsi:type="dcterms:W3CDTF">2022-11-02T16:40:16Z</dcterms:created>
  <dcterms:modified xsi:type="dcterms:W3CDTF">2024-04-28T11:29:41Z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