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Agrawal" initials="AA" lastIdx="1" clrIdx="0">
    <p:extLst>
      <p:ext uri="{19B8F6BF-5375-455C-9EA6-DF929625EA0E}">
        <p15:presenceInfo xmlns:p15="http://schemas.microsoft.com/office/powerpoint/2012/main" userId="9b303703f93f44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E81E7-D1FA-4207-A4E4-6867639F9C6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09004E6-33CD-4E5D-90B1-FC7B7BE0BCDB}">
      <dgm:prSet phldrT="[Text]"/>
      <dgm:spPr/>
      <dgm:t>
        <a:bodyPr/>
        <a:lstStyle/>
        <a:p>
          <a:r>
            <a:rPr lang="en-IN" dirty="0"/>
            <a:t>Analog Signal</a:t>
          </a:r>
        </a:p>
      </dgm:t>
    </dgm:pt>
    <dgm:pt modelId="{206420B6-B9EC-4C53-BE2C-0FCCAD7C5C9E}" type="parTrans" cxnId="{222064BC-8065-4567-9F1C-38EAD1C4B4D1}">
      <dgm:prSet/>
      <dgm:spPr/>
      <dgm:t>
        <a:bodyPr/>
        <a:lstStyle/>
        <a:p>
          <a:endParaRPr lang="en-IN"/>
        </a:p>
      </dgm:t>
    </dgm:pt>
    <dgm:pt modelId="{8ED3752C-75E3-4026-A0B7-694855428800}" type="sibTrans" cxnId="{222064BC-8065-4567-9F1C-38EAD1C4B4D1}">
      <dgm:prSet/>
      <dgm:spPr/>
      <dgm:t>
        <a:bodyPr/>
        <a:lstStyle/>
        <a:p>
          <a:endParaRPr lang="en-IN"/>
        </a:p>
      </dgm:t>
    </dgm:pt>
    <dgm:pt modelId="{9DBBE7A7-CE19-4959-A45C-A9FA769612BA}">
      <dgm:prSet phldrT="[Text]"/>
      <dgm:spPr/>
      <dgm:t>
        <a:bodyPr/>
        <a:lstStyle/>
        <a:p>
          <a:r>
            <a:rPr lang="en-IN" dirty="0"/>
            <a:t>Sampling</a:t>
          </a:r>
        </a:p>
      </dgm:t>
    </dgm:pt>
    <dgm:pt modelId="{5E900774-9A19-4725-A4DD-19A422C45D7D}" type="parTrans" cxnId="{477DB884-239E-4002-92E4-0536681D8C67}">
      <dgm:prSet/>
      <dgm:spPr/>
      <dgm:t>
        <a:bodyPr/>
        <a:lstStyle/>
        <a:p>
          <a:endParaRPr lang="en-IN"/>
        </a:p>
      </dgm:t>
    </dgm:pt>
    <dgm:pt modelId="{0D876A05-B7FE-45B0-9087-939380DEBE91}" type="sibTrans" cxnId="{477DB884-239E-4002-92E4-0536681D8C67}">
      <dgm:prSet/>
      <dgm:spPr/>
      <dgm:t>
        <a:bodyPr/>
        <a:lstStyle/>
        <a:p>
          <a:endParaRPr lang="en-IN"/>
        </a:p>
      </dgm:t>
    </dgm:pt>
    <dgm:pt modelId="{20EF7B67-EBD1-4B1E-AC59-116CE9BDC7B9}">
      <dgm:prSet phldrT="[Text]"/>
      <dgm:spPr/>
      <dgm:t>
        <a:bodyPr/>
        <a:lstStyle/>
        <a:p>
          <a:r>
            <a:rPr lang="en-IN" dirty="0"/>
            <a:t>Digital Signal Processing </a:t>
          </a:r>
        </a:p>
      </dgm:t>
    </dgm:pt>
    <dgm:pt modelId="{E2C181C6-5CE1-4F70-A8E2-D19E9494BC9F}" type="parTrans" cxnId="{2CB5E530-1259-4E65-A438-07402649B4D8}">
      <dgm:prSet/>
      <dgm:spPr/>
      <dgm:t>
        <a:bodyPr/>
        <a:lstStyle/>
        <a:p>
          <a:endParaRPr lang="en-IN"/>
        </a:p>
      </dgm:t>
    </dgm:pt>
    <dgm:pt modelId="{0E7F195A-BBE1-40A8-B2C9-0CE62598674F}" type="sibTrans" cxnId="{2CB5E530-1259-4E65-A438-07402649B4D8}">
      <dgm:prSet/>
      <dgm:spPr/>
      <dgm:t>
        <a:bodyPr/>
        <a:lstStyle/>
        <a:p>
          <a:endParaRPr lang="en-IN"/>
        </a:p>
      </dgm:t>
    </dgm:pt>
    <dgm:pt modelId="{FF3A976D-A642-420A-853A-D493572C529D}">
      <dgm:prSet phldrT="[Text]"/>
      <dgm:spPr/>
      <dgm:t>
        <a:bodyPr/>
        <a:lstStyle/>
        <a:p>
          <a:r>
            <a:rPr lang="en-IN" dirty="0"/>
            <a:t>Reconstruction</a:t>
          </a:r>
        </a:p>
      </dgm:t>
    </dgm:pt>
    <dgm:pt modelId="{8C15CC95-797E-4C6C-A178-6C335E84B7A1}" type="parTrans" cxnId="{8829D63E-81C6-4481-B5F2-3EF570F464CE}">
      <dgm:prSet/>
      <dgm:spPr/>
      <dgm:t>
        <a:bodyPr/>
        <a:lstStyle/>
        <a:p>
          <a:endParaRPr lang="en-IN"/>
        </a:p>
      </dgm:t>
    </dgm:pt>
    <dgm:pt modelId="{BD1CE156-AC91-4115-859E-EACD9CF91FE1}" type="sibTrans" cxnId="{8829D63E-81C6-4481-B5F2-3EF570F464CE}">
      <dgm:prSet/>
      <dgm:spPr/>
      <dgm:t>
        <a:bodyPr/>
        <a:lstStyle/>
        <a:p>
          <a:endParaRPr lang="en-IN"/>
        </a:p>
      </dgm:t>
    </dgm:pt>
    <dgm:pt modelId="{30C26E22-F032-430B-B366-EF189DE5B75E}">
      <dgm:prSet phldrT="[Text]"/>
      <dgm:spPr/>
      <dgm:t>
        <a:bodyPr/>
        <a:lstStyle/>
        <a:p>
          <a:r>
            <a:rPr lang="en-IN" dirty="0"/>
            <a:t>Visualisation</a:t>
          </a:r>
        </a:p>
      </dgm:t>
    </dgm:pt>
    <dgm:pt modelId="{CCDD11D0-0985-4DBF-83F2-FFA5DDDA0D22}" type="parTrans" cxnId="{47BC42D8-06D4-4DFF-B839-544D746FEA61}">
      <dgm:prSet/>
      <dgm:spPr/>
      <dgm:t>
        <a:bodyPr/>
        <a:lstStyle/>
        <a:p>
          <a:endParaRPr lang="en-IN"/>
        </a:p>
      </dgm:t>
    </dgm:pt>
    <dgm:pt modelId="{8D52A568-7E4F-46DF-8ECA-66115CFB25FE}" type="sibTrans" cxnId="{47BC42D8-06D4-4DFF-B839-544D746FEA61}">
      <dgm:prSet/>
      <dgm:spPr/>
      <dgm:t>
        <a:bodyPr/>
        <a:lstStyle/>
        <a:p>
          <a:endParaRPr lang="en-IN"/>
        </a:p>
      </dgm:t>
    </dgm:pt>
    <dgm:pt modelId="{AC8A7F1B-6862-4317-BF08-99EBE97641CD}">
      <dgm:prSet/>
      <dgm:spPr/>
      <dgm:t>
        <a:bodyPr/>
        <a:lstStyle/>
        <a:p>
          <a:r>
            <a:rPr lang="en-IN" dirty="0"/>
            <a:t>Function Generator</a:t>
          </a:r>
        </a:p>
      </dgm:t>
    </dgm:pt>
    <dgm:pt modelId="{538ABE65-1506-45FE-BBAA-96AAA4BEB23D}" type="parTrans" cxnId="{BBD1C296-988C-4430-8BF3-9CE9AA05BAEF}">
      <dgm:prSet/>
      <dgm:spPr/>
      <dgm:t>
        <a:bodyPr/>
        <a:lstStyle/>
        <a:p>
          <a:endParaRPr lang="en-IN"/>
        </a:p>
      </dgm:t>
    </dgm:pt>
    <dgm:pt modelId="{B260388A-5FB1-4D04-A47A-5FF1888187DC}" type="sibTrans" cxnId="{BBD1C296-988C-4430-8BF3-9CE9AA05BAEF}">
      <dgm:prSet/>
      <dgm:spPr/>
      <dgm:t>
        <a:bodyPr/>
        <a:lstStyle/>
        <a:p>
          <a:endParaRPr lang="en-IN"/>
        </a:p>
      </dgm:t>
    </dgm:pt>
    <dgm:pt modelId="{7737169F-3978-400B-860C-8601EB1D5371}">
      <dgm:prSet/>
      <dgm:spPr/>
      <dgm:t>
        <a:bodyPr/>
        <a:lstStyle/>
        <a:p>
          <a:r>
            <a:rPr lang="en-IN" dirty="0"/>
            <a:t>Analog to Digital Converter (ADC)</a:t>
          </a:r>
        </a:p>
      </dgm:t>
    </dgm:pt>
    <dgm:pt modelId="{5392C364-F47C-4022-9583-D5F7BC47F870}" type="parTrans" cxnId="{5DC8D9FE-0777-4DE6-A1F2-1D0709BF857E}">
      <dgm:prSet/>
      <dgm:spPr/>
      <dgm:t>
        <a:bodyPr/>
        <a:lstStyle/>
        <a:p>
          <a:endParaRPr lang="en-IN"/>
        </a:p>
      </dgm:t>
    </dgm:pt>
    <dgm:pt modelId="{47917B91-436F-4A7F-A879-82E91FC4A895}" type="sibTrans" cxnId="{5DC8D9FE-0777-4DE6-A1F2-1D0709BF857E}">
      <dgm:prSet/>
      <dgm:spPr/>
      <dgm:t>
        <a:bodyPr/>
        <a:lstStyle/>
        <a:p>
          <a:endParaRPr lang="en-IN"/>
        </a:p>
      </dgm:t>
    </dgm:pt>
    <dgm:pt modelId="{5C132CFB-DB00-4CF4-842E-0B0A10C86B74}">
      <dgm:prSet/>
      <dgm:spPr/>
      <dgm:t>
        <a:bodyPr/>
        <a:lstStyle/>
        <a:p>
          <a:r>
            <a:rPr lang="en-IN" dirty="0"/>
            <a:t>DSP</a:t>
          </a:r>
        </a:p>
      </dgm:t>
    </dgm:pt>
    <dgm:pt modelId="{DAA53603-952D-49B3-927B-365E9C190A67}" type="parTrans" cxnId="{07EA256A-762C-4855-8641-DDF8CEAF6B0D}">
      <dgm:prSet/>
      <dgm:spPr/>
      <dgm:t>
        <a:bodyPr/>
        <a:lstStyle/>
        <a:p>
          <a:endParaRPr lang="en-IN"/>
        </a:p>
      </dgm:t>
    </dgm:pt>
    <dgm:pt modelId="{D0EAAFEC-83BC-4087-9107-C6B6471D7460}" type="sibTrans" cxnId="{07EA256A-762C-4855-8641-DDF8CEAF6B0D}">
      <dgm:prSet/>
      <dgm:spPr/>
      <dgm:t>
        <a:bodyPr/>
        <a:lstStyle/>
        <a:p>
          <a:endParaRPr lang="en-IN"/>
        </a:p>
      </dgm:t>
    </dgm:pt>
    <dgm:pt modelId="{3CC7F9B6-5661-41BF-867F-48DB66795C04}">
      <dgm:prSet/>
      <dgm:spPr/>
      <dgm:t>
        <a:bodyPr/>
        <a:lstStyle/>
        <a:p>
          <a:r>
            <a:rPr lang="en-IN" dirty="0"/>
            <a:t>Microcontroller</a:t>
          </a:r>
        </a:p>
      </dgm:t>
    </dgm:pt>
    <dgm:pt modelId="{3B057145-85A9-43BF-A8BC-76C0FB956D26}" type="parTrans" cxnId="{316BFAB2-C2DA-4EE7-A4B1-A494DB59AED7}">
      <dgm:prSet/>
      <dgm:spPr/>
      <dgm:t>
        <a:bodyPr/>
        <a:lstStyle/>
        <a:p>
          <a:endParaRPr lang="en-IN"/>
        </a:p>
      </dgm:t>
    </dgm:pt>
    <dgm:pt modelId="{48EA0A79-D71F-4B21-8B49-3192933A0F95}" type="sibTrans" cxnId="{316BFAB2-C2DA-4EE7-A4B1-A494DB59AED7}">
      <dgm:prSet/>
      <dgm:spPr/>
      <dgm:t>
        <a:bodyPr/>
        <a:lstStyle/>
        <a:p>
          <a:endParaRPr lang="en-IN"/>
        </a:p>
      </dgm:t>
    </dgm:pt>
    <dgm:pt modelId="{C7A957B2-68E7-42CA-A5B4-742A00C2F24D}">
      <dgm:prSet/>
      <dgm:spPr/>
      <dgm:t>
        <a:bodyPr/>
        <a:lstStyle/>
        <a:p>
          <a:r>
            <a:rPr lang="en-IN" dirty="0"/>
            <a:t>Digital to Analog Converter (DAC)</a:t>
          </a:r>
        </a:p>
      </dgm:t>
    </dgm:pt>
    <dgm:pt modelId="{FFB61B6E-5395-4BB0-9958-67646E01BC3C}" type="parTrans" cxnId="{2C22022F-1FF7-4357-8A09-DE5D848C6882}">
      <dgm:prSet/>
      <dgm:spPr/>
      <dgm:t>
        <a:bodyPr/>
        <a:lstStyle/>
        <a:p>
          <a:endParaRPr lang="en-IN"/>
        </a:p>
      </dgm:t>
    </dgm:pt>
    <dgm:pt modelId="{195AEEAB-151F-4CDF-B460-82B40BEEF279}" type="sibTrans" cxnId="{2C22022F-1FF7-4357-8A09-DE5D848C6882}">
      <dgm:prSet/>
      <dgm:spPr/>
      <dgm:t>
        <a:bodyPr/>
        <a:lstStyle/>
        <a:p>
          <a:endParaRPr lang="en-IN"/>
        </a:p>
      </dgm:t>
    </dgm:pt>
    <dgm:pt modelId="{F3DE925F-9601-45BD-BAF4-D1C14DAE23A0}">
      <dgm:prSet/>
      <dgm:spPr/>
      <dgm:t>
        <a:bodyPr/>
        <a:lstStyle/>
        <a:p>
          <a:r>
            <a:rPr lang="en-IN" dirty="0"/>
            <a:t>Oscilloscope</a:t>
          </a:r>
        </a:p>
      </dgm:t>
    </dgm:pt>
    <dgm:pt modelId="{80FF6D5F-A687-4C72-9253-9658E68789CB}" type="parTrans" cxnId="{4F773A9C-ECCC-45CE-91EA-101434BB2792}">
      <dgm:prSet/>
      <dgm:spPr/>
      <dgm:t>
        <a:bodyPr/>
        <a:lstStyle/>
        <a:p>
          <a:endParaRPr lang="en-IN"/>
        </a:p>
      </dgm:t>
    </dgm:pt>
    <dgm:pt modelId="{27EC0FA7-C751-48C4-9096-84799CC7522D}" type="sibTrans" cxnId="{4F773A9C-ECCC-45CE-91EA-101434BB2792}">
      <dgm:prSet/>
      <dgm:spPr/>
      <dgm:t>
        <a:bodyPr/>
        <a:lstStyle/>
        <a:p>
          <a:endParaRPr lang="en-IN"/>
        </a:p>
      </dgm:t>
    </dgm:pt>
    <dgm:pt modelId="{36C0CAC6-F2BA-4E75-8A74-24B7C471BB28}" type="pres">
      <dgm:prSet presAssocID="{C58E81E7-D1FA-4207-A4E4-6867639F9C6A}" presName="linearFlow" presStyleCnt="0">
        <dgm:presLayoutVars>
          <dgm:dir/>
          <dgm:animLvl val="lvl"/>
          <dgm:resizeHandles val="exact"/>
        </dgm:presLayoutVars>
      </dgm:prSet>
      <dgm:spPr/>
    </dgm:pt>
    <dgm:pt modelId="{C5CA25D2-38D5-441E-8F26-0E6DA06EC516}" type="pres">
      <dgm:prSet presAssocID="{209004E6-33CD-4E5D-90B1-FC7B7BE0BCDB}" presName="composite" presStyleCnt="0"/>
      <dgm:spPr/>
    </dgm:pt>
    <dgm:pt modelId="{F681B834-F916-474A-89D8-C872C3207ED1}" type="pres">
      <dgm:prSet presAssocID="{209004E6-33CD-4E5D-90B1-FC7B7BE0BCD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41BA520-D004-476F-AADD-C3ACA1CEF2D6}" type="pres">
      <dgm:prSet presAssocID="{209004E6-33CD-4E5D-90B1-FC7B7BE0BCDB}" presName="parSh" presStyleLbl="node1" presStyleIdx="0" presStyleCnt="5"/>
      <dgm:spPr/>
    </dgm:pt>
    <dgm:pt modelId="{1EE5B60C-CA1B-4C24-BDE4-015046BA9F52}" type="pres">
      <dgm:prSet presAssocID="{209004E6-33CD-4E5D-90B1-FC7B7BE0BCDB}" presName="desTx" presStyleLbl="fgAcc1" presStyleIdx="0" presStyleCnt="5">
        <dgm:presLayoutVars>
          <dgm:bulletEnabled val="1"/>
        </dgm:presLayoutVars>
      </dgm:prSet>
      <dgm:spPr/>
    </dgm:pt>
    <dgm:pt modelId="{232EAFB1-51A4-41EE-B113-30F9ECA0707F}" type="pres">
      <dgm:prSet presAssocID="{8ED3752C-75E3-4026-A0B7-694855428800}" presName="sibTrans" presStyleLbl="sibTrans2D1" presStyleIdx="0" presStyleCnt="4"/>
      <dgm:spPr/>
    </dgm:pt>
    <dgm:pt modelId="{8F666708-C430-4048-8F43-0A882E61A8D9}" type="pres">
      <dgm:prSet presAssocID="{8ED3752C-75E3-4026-A0B7-694855428800}" presName="connTx" presStyleLbl="sibTrans2D1" presStyleIdx="0" presStyleCnt="4"/>
      <dgm:spPr/>
    </dgm:pt>
    <dgm:pt modelId="{E01D847A-AD85-49EA-B6F8-00CA7D4BE1BF}" type="pres">
      <dgm:prSet presAssocID="{9DBBE7A7-CE19-4959-A45C-A9FA769612BA}" presName="composite" presStyleCnt="0"/>
      <dgm:spPr/>
    </dgm:pt>
    <dgm:pt modelId="{4B73CDE1-C644-40EB-8E9F-4D4EB3579089}" type="pres">
      <dgm:prSet presAssocID="{9DBBE7A7-CE19-4959-A45C-A9FA769612B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3776D03-4B0B-4849-B308-5CA3D9822986}" type="pres">
      <dgm:prSet presAssocID="{9DBBE7A7-CE19-4959-A45C-A9FA769612BA}" presName="parSh" presStyleLbl="node1" presStyleIdx="1" presStyleCnt="5"/>
      <dgm:spPr/>
    </dgm:pt>
    <dgm:pt modelId="{814C656C-2C84-43FF-B3AC-CF470D4C4960}" type="pres">
      <dgm:prSet presAssocID="{9DBBE7A7-CE19-4959-A45C-A9FA769612BA}" presName="desTx" presStyleLbl="fgAcc1" presStyleIdx="1" presStyleCnt="5" custLinFactNeighborY="1348">
        <dgm:presLayoutVars>
          <dgm:bulletEnabled val="1"/>
        </dgm:presLayoutVars>
      </dgm:prSet>
      <dgm:spPr/>
    </dgm:pt>
    <dgm:pt modelId="{5DD71549-A900-493D-95D4-F0037B2EC1EE}" type="pres">
      <dgm:prSet presAssocID="{0D876A05-B7FE-45B0-9087-939380DEBE91}" presName="sibTrans" presStyleLbl="sibTrans2D1" presStyleIdx="1" presStyleCnt="4"/>
      <dgm:spPr/>
    </dgm:pt>
    <dgm:pt modelId="{709E6A58-7D1F-4EE6-B976-AFE10D294C08}" type="pres">
      <dgm:prSet presAssocID="{0D876A05-B7FE-45B0-9087-939380DEBE91}" presName="connTx" presStyleLbl="sibTrans2D1" presStyleIdx="1" presStyleCnt="4"/>
      <dgm:spPr/>
    </dgm:pt>
    <dgm:pt modelId="{A3E00E40-2677-4206-AE83-D1C62E02B019}" type="pres">
      <dgm:prSet presAssocID="{20EF7B67-EBD1-4B1E-AC59-116CE9BDC7B9}" presName="composite" presStyleCnt="0"/>
      <dgm:spPr/>
    </dgm:pt>
    <dgm:pt modelId="{676AD320-C2B3-46B1-B663-CD3B6ED1E2B9}" type="pres">
      <dgm:prSet presAssocID="{20EF7B67-EBD1-4B1E-AC59-116CE9BDC7B9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4907903-9F09-4CDB-A79B-69ACC43AEA4C}" type="pres">
      <dgm:prSet presAssocID="{20EF7B67-EBD1-4B1E-AC59-116CE9BDC7B9}" presName="parSh" presStyleLbl="node1" presStyleIdx="2" presStyleCnt="5"/>
      <dgm:spPr/>
    </dgm:pt>
    <dgm:pt modelId="{7F315BDB-A7D6-41B5-B40D-FE62F1FA4E7C}" type="pres">
      <dgm:prSet presAssocID="{20EF7B67-EBD1-4B1E-AC59-116CE9BDC7B9}" presName="desTx" presStyleLbl="fgAcc1" presStyleIdx="2" presStyleCnt="5">
        <dgm:presLayoutVars>
          <dgm:bulletEnabled val="1"/>
        </dgm:presLayoutVars>
      </dgm:prSet>
      <dgm:spPr/>
    </dgm:pt>
    <dgm:pt modelId="{A9677093-E273-4641-8AF4-FC9C9945FC5A}" type="pres">
      <dgm:prSet presAssocID="{0E7F195A-BBE1-40A8-B2C9-0CE62598674F}" presName="sibTrans" presStyleLbl="sibTrans2D1" presStyleIdx="2" presStyleCnt="4"/>
      <dgm:spPr/>
    </dgm:pt>
    <dgm:pt modelId="{7B0C6728-B8F9-41AD-A70E-BB2C94DC2A92}" type="pres">
      <dgm:prSet presAssocID="{0E7F195A-BBE1-40A8-B2C9-0CE62598674F}" presName="connTx" presStyleLbl="sibTrans2D1" presStyleIdx="2" presStyleCnt="4"/>
      <dgm:spPr/>
    </dgm:pt>
    <dgm:pt modelId="{6F59B47F-9371-4A44-9D0E-4AA0B450FE8B}" type="pres">
      <dgm:prSet presAssocID="{FF3A976D-A642-420A-853A-D493572C529D}" presName="composite" presStyleCnt="0"/>
      <dgm:spPr/>
    </dgm:pt>
    <dgm:pt modelId="{54C59F19-C340-4142-A143-96B12B188F31}" type="pres">
      <dgm:prSet presAssocID="{FF3A976D-A642-420A-853A-D493572C529D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1BC5E69-B679-4101-A78C-C28BA0EB6C0B}" type="pres">
      <dgm:prSet presAssocID="{FF3A976D-A642-420A-853A-D493572C529D}" presName="parSh" presStyleLbl="node1" presStyleIdx="3" presStyleCnt="5"/>
      <dgm:spPr/>
    </dgm:pt>
    <dgm:pt modelId="{05DF3221-51EE-46D9-9356-487D8C8F4F67}" type="pres">
      <dgm:prSet presAssocID="{FF3A976D-A642-420A-853A-D493572C529D}" presName="desTx" presStyleLbl="fgAcc1" presStyleIdx="3" presStyleCnt="5">
        <dgm:presLayoutVars>
          <dgm:bulletEnabled val="1"/>
        </dgm:presLayoutVars>
      </dgm:prSet>
      <dgm:spPr/>
    </dgm:pt>
    <dgm:pt modelId="{B6AF5329-2809-4704-8FBF-E33C12831863}" type="pres">
      <dgm:prSet presAssocID="{BD1CE156-AC91-4115-859E-EACD9CF91FE1}" presName="sibTrans" presStyleLbl="sibTrans2D1" presStyleIdx="3" presStyleCnt="4"/>
      <dgm:spPr/>
    </dgm:pt>
    <dgm:pt modelId="{10431345-A79B-42B0-B0B0-8F6CE27D58A5}" type="pres">
      <dgm:prSet presAssocID="{BD1CE156-AC91-4115-859E-EACD9CF91FE1}" presName="connTx" presStyleLbl="sibTrans2D1" presStyleIdx="3" presStyleCnt="4"/>
      <dgm:spPr/>
    </dgm:pt>
    <dgm:pt modelId="{90AF1CD5-1C47-41F3-A9CB-6F6773BF8569}" type="pres">
      <dgm:prSet presAssocID="{30C26E22-F032-430B-B366-EF189DE5B75E}" presName="composite" presStyleCnt="0"/>
      <dgm:spPr/>
    </dgm:pt>
    <dgm:pt modelId="{1491ED03-0130-4811-91F2-39C04D185D4B}" type="pres">
      <dgm:prSet presAssocID="{30C26E22-F032-430B-B366-EF189DE5B75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2B337FC-5140-4C43-AEB3-42E0677DB34B}" type="pres">
      <dgm:prSet presAssocID="{30C26E22-F032-430B-B366-EF189DE5B75E}" presName="parSh" presStyleLbl="node1" presStyleIdx="4" presStyleCnt="5"/>
      <dgm:spPr/>
    </dgm:pt>
    <dgm:pt modelId="{8F64D9CF-072F-4038-9584-F47D8368BD63}" type="pres">
      <dgm:prSet presAssocID="{30C26E22-F032-430B-B366-EF189DE5B75E}" presName="desTx" presStyleLbl="fgAcc1" presStyleIdx="4" presStyleCnt="5">
        <dgm:presLayoutVars>
          <dgm:bulletEnabled val="1"/>
        </dgm:presLayoutVars>
      </dgm:prSet>
      <dgm:spPr/>
    </dgm:pt>
  </dgm:ptLst>
  <dgm:cxnLst>
    <dgm:cxn modelId="{A7E2AD01-8B92-4B40-A692-BAB905CD1343}" type="presOf" srcId="{F3DE925F-9601-45BD-BAF4-D1C14DAE23A0}" destId="{8F64D9CF-072F-4038-9584-F47D8368BD63}" srcOrd="0" destOrd="0" presId="urn:microsoft.com/office/officeart/2005/8/layout/process3"/>
    <dgm:cxn modelId="{0286F40A-8051-4C5F-9D92-1ECBEDCC89A4}" type="presOf" srcId="{7737169F-3978-400B-860C-8601EB1D5371}" destId="{814C656C-2C84-43FF-B3AC-CF470D4C4960}" srcOrd="0" destOrd="0" presId="urn:microsoft.com/office/officeart/2005/8/layout/process3"/>
    <dgm:cxn modelId="{8BE1A20D-5DD1-411A-951F-DE49E9392245}" type="presOf" srcId="{209004E6-33CD-4E5D-90B1-FC7B7BE0BCDB}" destId="{F681B834-F916-474A-89D8-C872C3207ED1}" srcOrd="0" destOrd="0" presId="urn:microsoft.com/office/officeart/2005/8/layout/process3"/>
    <dgm:cxn modelId="{4CB8B80F-52B5-40B0-B3D5-E1890E51B33E}" type="presOf" srcId="{BD1CE156-AC91-4115-859E-EACD9CF91FE1}" destId="{B6AF5329-2809-4704-8FBF-E33C12831863}" srcOrd="0" destOrd="0" presId="urn:microsoft.com/office/officeart/2005/8/layout/process3"/>
    <dgm:cxn modelId="{97F0B714-64ED-4CBF-9843-9A378AFCEB7C}" type="presOf" srcId="{5C132CFB-DB00-4CF4-842E-0B0A10C86B74}" destId="{7F315BDB-A7D6-41B5-B40D-FE62F1FA4E7C}" srcOrd="0" destOrd="0" presId="urn:microsoft.com/office/officeart/2005/8/layout/process3"/>
    <dgm:cxn modelId="{23DAD728-A084-4122-853F-610CD79D5F2E}" type="presOf" srcId="{9DBBE7A7-CE19-4959-A45C-A9FA769612BA}" destId="{4B73CDE1-C644-40EB-8E9F-4D4EB3579089}" srcOrd="0" destOrd="0" presId="urn:microsoft.com/office/officeart/2005/8/layout/process3"/>
    <dgm:cxn modelId="{2D07F82B-B03A-45FC-9C95-3D363D8CCA84}" type="presOf" srcId="{30C26E22-F032-430B-B366-EF189DE5B75E}" destId="{A2B337FC-5140-4C43-AEB3-42E0677DB34B}" srcOrd="1" destOrd="0" presId="urn:microsoft.com/office/officeart/2005/8/layout/process3"/>
    <dgm:cxn modelId="{2C22022F-1FF7-4357-8A09-DE5D848C6882}" srcId="{FF3A976D-A642-420A-853A-D493572C529D}" destId="{C7A957B2-68E7-42CA-A5B4-742A00C2F24D}" srcOrd="0" destOrd="0" parTransId="{FFB61B6E-5395-4BB0-9958-67646E01BC3C}" sibTransId="{195AEEAB-151F-4CDF-B460-82B40BEEF279}"/>
    <dgm:cxn modelId="{2CB5E530-1259-4E65-A438-07402649B4D8}" srcId="{C58E81E7-D1FA-4207-A4E4-6867639F9C6A}" destId="{20EF7B67-EBD1-4B1E-AC59-116CE9BDC7B9}" srcOrd="2" destOrd="0" parTransId="{E2C181C6-5CE1-4F70-A8E2-D19E9494BC9F}" sibTransId="{0E7F195A-BBE1-40A8-B2C9-0CE62598674F}"/>
    <dgm:cxn modelId="{8829D63E-81C6-4481-B5F2-3EF570F464CE}" srcId="{C58E81E7-D1FA-4207-A4E4-6867639F9C6A}" destId="{FF3A976D-A642-420A-853A-D493572C529D}" srcOrd="3" destOrd="0" parTransId="{8C15CC95-797E-4C6C-A178-6C335E84B7A1}" sibTransId="{BD1CE156-AC91-4115-859E-EACD9CF91FE1}"/>
    <dgm:cxn modelId="{BF343C40-C343-4E1E-9E08-EEB8E5F32E79}" type="presOf" srcId="{FF3A976D-A642-420A-853A-D493572C529D}" destId="{B1BC5E69-B679-4101-A78C-C28BA0EB6C0B}" srcOrd="1" destOrd="0" presId="urn:microsoft.com/office/officeart/2005/8/layout/process3"/>
    <dgm:cxn modelId="{7349F85C-BC22-46EB-AD77-58CC35F768AD}" type="presOf" srcId="{C58E81E7-D1FA-4207-A4E4-6867639F9C6A}" destId="{36C0CAC6-F2BA-4E75-8A74-24B7C471BB28}" srcOrd="0" destOrd="0" presId="urn:microsoft.com/office/officeart/2005/8/layout/process3"/>
    <dgm:cxn modelId="{5419285E-FC6D-4AB9-9829-5BD1DE80BE76}" type="presOf" srcId="{0D876A05-B7FE-45B0-9087-939380DEBE91}" destId="{709E6A58-7D1F-4EE6-B976-AFE10D294C08}" srcOrd="1" destOrd="0" presId="urn:microsoft.com/office/officeart/2005/8/layout/process3"/>
    <dgm:cxn modelId="{B5E69368-A187-460A-B6AF-17C1BA1EFCB9}" type="presOf" srcId="{0D876A05-B7FE-45B0-9087-939380DEBE91}" destId="{5DD71549-A900-493D-95D4-F0037B2EC1EE}" srcOrd="0" destOrd="0" presId="urn:microsoft.com/office/officeart/2005/8/layout/process3"/>
    <dgm:cxn modelId="{07EA256A-762C-4855-8641-DDF8CEAF6B0D}" srcId="{20EF7B67-EBD1-4B1E-AC59-116CE9BDC7B9}" destId="{5C132CFB-DB00-4CF4-842E-0B0A10C86B74}" srcOrd="0" destOrd="0" parTransId="{DAA53603-952D-49B3-927B-365E9C190A67}" sibTransId="{D0EAAFEC-83BC-4087-9107-C6B6471D7460}"/>
    <dgm:cxn modelId="{7F7D766B-D9E5-43C8-8A70-D0C9EC14CD60}" type="presOf" srcId="{20EF7B67-EBD1-4B1E-AC59-116CE9BDC7B9}" destId="{D4907903-9F09-4CDB-A79B-69ACC43AEA4C}" srcOrd="1" destOrd="0" presId="urn:microsoft.com/office/officeart/2005/8/layout/process3"/>
    <dgm:cxn modelId="{BBB7CE55-AB40-473C-B4FA-E70461BE4F7D}" type="presOf" srcId="{20EF7B67-EBD1-4B1E-AC59-116CE9BDC7B9}" destId="{676AD320-C2B3-46B1-B663-CD3B6ED1E2B9}" srcOrd="0" destOrd="0" presId="urn:microsoft.com/office/officeart/2005/8/layout/process3"/>
    <dgm:cxn modelId="{75225F57-9924-46F9-9D84-674E634ECDBE}" type="presOf" srcId="{FF3A976D-A642-420A-853A-D493572C529D}" destId="{54C59F19-C340-4142-A143-96B12B188F31}" srcOrd="0" destOrd="0" presId="urn:microsoft.com/office/officeart/2005/8/layout/process3"/>
    <dgm:cxn modelId="{B16F4883-A2B4-4775-97EA-874E5D9DEAA7}" type="presOf" srcId="{BD1CE156-AC91-4115-859E-EACD9CF91FE1}" destId="{10431345-A79B-42B0-B0B0-8F6CE27D58A5}" srcOrd="1" destOrd="0" presId="urn:microsoft.com/office/officeart/2005/8/layout/process3"/>
    <dgm:cxn modelId="{477DB884-239E-4002-92E4-0536681D8C67}" srcId="{C58E81E7-D1FA-4207-A4E4-6867639F9C6A}" destId="{9DBBE7A7-CE19-4959-A45C-A9FA769612BA}" srcOrd="1" destOrd="0" parTransId="{5E900774-9A19-4725-A4DD-19A422C45D7D}" sibTransId="{0D876A05-B7FE-45B0-9087-939380DEBE91}"/>
    <dgm:cxn modelId="{085A548B-811D-4D1A-82C2-BD289F56F44D}" type="presOf" srcId="{8ED3752C-75E3-4026-A0B7-694855428800}" destId="{8F666708-C430-4048-8F43-0A882E61A8D9}" srcOrd="1" destOrd="0" presId="urn:microsoft.com/office/officeart/2005/8/layout/process3"/>
    <dgm:cxn modelId="{795CB18D-9589-4C74-B49B-8C69A0D0C2A9}" type="presOf" srcId="{AC8A7F1B-6862-4317-BF08-99EBE97641CD}" destId="{1EE5B60C-CA1B-4C24-BDE4-015046BA9F52}" srcOrd="0" destOrd="0" presId="urn:microsoft.com/office/officeart/2005/8/layout/process3"/>
    <dgm:cxn modelId="{BBD1C296-988C-4430-8BF3-9CE9AA05BAEF}" srcId="{209004E6-33CD-4E5D-90B1-FC7B7BE0BCDB}" destId="{AC8A7F1B-6862-4317-BF08-99EBE97641CD}" srcOrd="0" destOrd="0" parTransId="{538ABE65-1506-45FE-BBAA-96AAA4BEB23D}" sibTransId="{B260388A-5FB1-4D04-A47A-5FF1888187DC}"/>
    <dgm:cxn modelId="{C83F2297-5E0F-4639-9786-B1B6B0B0615C}" type="presOf" srcId="{8ED3752C-75E3-4026-A0B7-694855428800}" destId="{232EAFB1-51A4-41EE-B113-30F9ECA0707F}" srcOrd="0" destOrd="0" presId="urn:microsoft.com/office/officeart/2005/8/layout/process3"/>
    <dgm:cxn modelId="{4F773A9C-ECCC-45CE-91EA-101434BB2792}" srcId="{30C26E22-F032-430B-B366-EF189DE5B75E}" destId="{F3DE925F-9601-45BD-BAF4-D1C14DAE23A0}" srcOrd="0" destOrd="0" parTransId="{80FF6D5F-A687-4C72-9253-9658E68789CB}" sibTransId="{27EC0FA7-C751-48C4-9096-84799CC7522D}"/>
    <dgm:cxn modelId="{7A8186A3-4E1A-4BEA-B28F-21A277AFD95D}" type="presOf" srcId="{209004E6-33CD-4E5D-90B1-FC7B7BE0BCDB}" destId="{741BA520-D004-476F-AADD-C3ACA1CEF2D6}" srcOrd="1" destOrd="0" presId="urn:microsoft.com/office/officeart/2005/8/layout/process3"/>
    <dgm:cxn modelId="{9FE3A6AE-1108-4D87-BEAE-01F870749152}" type="presOf" srcId="{0E7F195A-BBE1-40A8-B2C9-0CE62598674F}" destId="{A9677093-E273-4641-8AF4-FC9C9945FC5A}" srcOrd="0" destOrd="0" presId="urn:microsoft.com/office/officeart/2005/8/layout/process3"/>
    <dgm:cxn modelId="{316BFAB2-C2DA-4EE7-A4B1-A494DB59AED7}" srcId="{20EF7B67-EBD1-4B1E-AC59-116CE9BDC7B9}" destId="{3CC7F9B6-5661-41BF-867F-48DB66795C04}" srcOrd="1" destOrd="0" parTransId="{3B057145-85A9-43BF-A8BC-76C0FB956D26}" sibTransId="{48EA0A79-D71F-4B21-8B49-3192933A0F95}"/>
    <dgm:cxn modelId="{E73344B5-9D05-47C1-A619-B2E43391F16C}" type="presOf" srcId="{0E7F195A-BBE1-40A8-B2C9-0CE62598674F}" destId="{7B0C6728-B8F9-41AD-A70E-BB2C94DC2A92}" srcOrd="1" destOrd="0" presId="urn:microsoft.com/office/officeart/2005/8/layout/process3"/>
    <dgm:cxn modelId="{A1EABFB8-F5D6-4EDD-A3D4-016DE238D16E}" type="presOf" srcId="{9DBBE7A7-CE19-4959-A45C-A9FA769612BA}" destId="{C3776D03-4B0B-4849-B308-5CA3D9822986}" srcOrd="1" destOrd="0" presId="urn:microsoft.com/office/officeart/2005/8/layout/process3"/>
    <dgm:cxn modelId="{CCF5F8B9-E6FF-4B2A-9683-B6EC036184F5}" type="presOf" srcId="{30C26E22-F032-430B-B366-EF189DE5B75E}" destId="{1491ED03-0130-4811-91F2-39C04D185D4B}" srcOrd="0" destOrd="0" presId="urn:microsoft.com/office/officeart/2005/8/layout/process3"/>
    <dgm:cxn modelId="{222064BC-8065-4567-9F1C-38EAD1C4B4D1}" srcId="{C58E81E7-D1FA-4207-A4E4-6867639F9C6A}" destId="{209004E6-33CD-4E5D-90B1-FC7B7BE0BCDB}" srcOrd="0" destOrd="0" parTransId="{206420B6-B9EC-4C53-BE2C-0FCCAD7C5C9E}" sibTransId="{8ED3752C-75E3-4026-A0B7-694855428800}"/>
    <dgm:cxn modelId="{47BC42D8-06D4-4DFF-B839-544D746FEA61}" srcId="{C58E81E7-D1FA-4207-A4E4-6867639F9C6A}" destId="{30C26E22-F032-430B-B366-EF189DE5B75E}" srcOrd="4" destOrd="0" parTransId="{CCDD11D0-0985-4DBF-83F2-FFA5DDDA0D22}" sibTransId="{8D52A568-7E4F-46DF-8ECA-66115CFB25FE}"/>
    <dgm:cxn modelId="{294E23DF-704A-4746-A6EC-2BBDFD76995A}" type="presOf" srcId="{C7A957B2-68E7-42CA-A5B4-742A00C2F24D}" destId="{05DF3221-51EE-46D9-9356-487D8C8F4F67}" srcOrd="0" destOrd="0" presId="urn:microsoft.com/office/officeart/2005/8/layout/process3"/>
    <dgm:cxn modelId="{101245E5-05BD-4E23-85F1-3FCDF297BD12}" type="presOf" srcId="{3CC7F9B6-5661-41BF-867F-48DB66795C04}" destId="{7F315BDB-A7D6-41B5-B40D-FE62F1FA4E7C}" srcOrd="0" destOrd="1" presId="urn:microsoft.com/office/officeart/2005/8/layout/process3"/>
    <dgm:cxn modelId="{5DC8D9FE-0777-4DE6-A1F2-1D0709BF857E}" srcId="{9DBBE7A7-CE19-4959-A45C-A9FA769612BA}" destId="{7737169F-3978-400B-860C-8601EB1D5371}" srcOrd="0" destOrd="0" parTransId="{5392C364-F47C-4022-9583-D5F7BC47F870}" sibTransId="{47917B91-436F-4A7F-A879-82E91FC4A895}"/>
    <dgm:cxn modelId="{3BAF21DF-D939-4A56-A8B5-1D92BFCD7571}" type="presParOf" srcId="{36C0CAC6-F2BA-4E75-8A74-24B7C471BB28}" destId="{C5CA25D2-38D5-441E-8F26-0E6DA06EC516}" srcOrd="0" destOrd="0" presId="urn:microsoft.com/office/officeart/2005/8/layout/process3"/>
    <dgm:cxn modelId="{42DF7898-CDA5-48C5-8ED6-33D0969A507F}" type="presParOf" srcId="{C5CA25D2-38D5-441E-8F26-0E6DA06EC516}" destId="{F681B834-F916-474A-89D8-C872C3207ED1}" srcOrd="0" destOrd="0" presId="urn:microsoft.com/office/officeart/2005/8/layout/process3"/>
    <dgm:cxn modelId="{240963EA-2D6C-407F-AC8E-8FD76D352D32}" type="presParOf" srcId="{C5CA25D2-38D5-441E-8F26-0E6DA06EC516}" destId="{741BA520-D004-476F-AADD-C3ACA1CEF2D6}" srcOrd="1" destOrd="0" presId="urn:microsoft.com/office/officeart/2005/8/layout/process3"/>
    <dgm:cxn modelId="{BC7FA640-305F-4AF0-ADF4-C3653468A8BB}" type="presParOf" srcId="{C5CA25D2-38D5-441E-8F26-0E6DA06EC516}" destId="{1EE5B60C-CA1B-4C24-BDE4-015046BA9F52}" srcOrd="2" destOrd="0" presId="urn:microsoft.com/office/officeart/2005/8/layout/process3"/>
    <dgm:cxn modelId="{A4B7C84A-AE31-4B8D-92DC-DEE65137EDD5}" type="presParOf" srcId="{36C0CAC6-F2BA-4E75-8A74-24B7C471BB28}" destId="{232EAFB1-51A4-41EE-B113-30F9ECA0707F}" srcOrd="1" destOrd="0" presId="urn:microsoft.com/office/officeart/2005/8/layout/process3"/>
    <dgm:cxn modelId="{FD6CCF9E-EA7D-41AD-ADBB-6CE48EFABAC1}" type="presParOf" srcId="{232EAFB1-51A4-41EE-B113-30F9ECA0707F}" destId="{8F666708-C430-4048-8F43-0A882E61A8D9}" srcOrd="0" destOrd="0" presId="urn:microsoft.com/office/officeart/2005/8/layout/process3"/>
    <dgm:cxn modelId="{D7B581CF-725A-4B0B-903A-EF7B4F6A3C6F}" type="presParOf" srcId="{36C0CAC6-F2BA-4E75-8A74-24B7C471BB28}" destId="{E01D847A-AD85-49EA-B6F8-00CA7D4BE1BF}" srcOrd="2" destOrd="0" presId="urn:microsoft.com/office/officeart/2005/8/layout/process3"/>
    <dgm:cxn modelId="{6E3414FB-79C5-4912-B7BC-EB6A2DE5E0FE}" type="presParOf" srcId="{E01D847A-AD85-49EA-B6F8-00CA7D4BE1BF}" destId="{4B73CDE1-C644-40EB-8E9F-4D4EB3579089}" srcOrd="0" destOrd="0" presId="urn:microsoft.com/office/officeart/2005/8/layout/process3"/>
    <dgm:cxn modelId="{7545B721-FA40-4D3B-82F1-0E37F0E09659}" type="presParOf" srcId="{E01D847A-AD85-49EA-B6F8-00CA7D4BE1BF}" destId="{C3776D03-4B0B-4849-B308-5CA3D9822986}" srcOrd="1" destOrd="0" presId="urn:microsoft.com/office/officeart/2005/8/layout/process3"/>
    <dgm:cxn modelId="{F87D2CF6-9369-459B-B59D-F0F49C31989B}" type="presParOf" srcId="{E01D847A-AD85-49EA-B6F8-00CA7D4BE1BF}" destId="{814C656C-2C84-43FF-B3AC-CF470D4C4960}" srcOrd="2" destOrd="0" presId="urn:microsoft.com/office/officeart/2005/8/layout/process3"/>
    <dgm:cxn modelId="{70A0FED8-1F10-4A50-8ACC-A2D755814C4A}" type="presParOf" srcId="{36C0CAC6-F2BA-4E75-8A74-24B7C471BB28}" destId="{5DD71549-A900-493D-95D4-F0037B2EC1EE}" srcOrd="3" destOrd="0" presId="urn:microsoft.com/office/officeart/2005/8/layout/process3"/>
    <dgm:cxn modelId="{0535C6AD-3A60-4778-A472-B215B1CB38BF}" type="presParOf" srcId="{5DD71549-A900-493D-95D4-F0037B2EC1EE}" destId="{709E6A58-7D1F-4EE6-B976-AFE10D294C08}" srcOrd="0" destOrd="0" presId="urn:microsoft.com/office/officeart/2005/8/layout/process3"/>
    <dgm:cxn modelId="{50EF6F50-846A-4A11-A817-B19522B4F96E}" type="presParOf" srcId="{36C0CAC6-F2BA-4E75-8A74-24B7C471BB28}" destId="{A3E00E40-2677-4206-AE83-D1C62E02B019}" srcOrd="4" destOrd="0" presId="urn:microsoft.com/office/officeart/2005/8/layout/process3"/>
    <dgm:cxn modelId="{62ECC653-2B0F-4E7B-B41B-023E0A7C66AC}" type="presParOf" srcId="{A3E00E40-2677-4206-AE83-D1C62E02B019}" destId="{676AD320-C2B3-46B1-B663-CD3B6ED1E2B9}" srcOrd="0" destOrd="0" presId="urn:microsoft.com/office/officeart/2005/8/layout/process3"/>
    <dgm:cxn modelId="{2AA4E2B9-7FED-474E-A4F9-649B44789AED}" type="presParOf" srcId="{A3E00E40-2677-4206-AE83-D1C62E02B019}" destId="{D4907903-9F09-4CDB-A79B-69ACC43AEA4C}" srcOrd="1" destOrd="0" presId="urn:microsoft.com/office/officeart/2005/8/layout/process3"/>
    <dgm:cxn modelId="{B14B3D4E-BA89-407C-B24F-980118B8F920}" type="presParOf" srcId="{A3E00E40-2677-4206-AE83-D1C62E02B019}" destId="{7F315BDB-A7D6-41B5-B40D-FE62F1FA4E7C}" srcOrd="2" destOrd="0" presId="urn:microsoft.com/office/officeart/2005/8/layout/process3"/>
    <dgm:cxn modelId="{41893675-CCCF-4AFD-9780-82F9A90B4A78}" type="presParOf" srcId="{36C0CAC6-F2BA-4E75-8A74-24B7C471BB28}" destId="{A9677093-E273-4641-8AF4-FC9C9945FC5A}" srcOrd="5" destOrd="0" presId="urn:microsoft.com/office/officeart/2005/8/layout/process3"/>
    <dgm:cxn modelId="{0F75DFCD-2B17-4BB9-9EDC-BF85DEB9DDDD}" type="presParOf" srcId="{A9677093-E273-4641-8AF4-FC9C9945FC5A}" destId="{7B0C6728-B8F9-41AD-A70E-BB2C94DC2A92}" srcOrd="0" destOrd="0" presId="urn:microsoft.com/office/officeart/2005/8/layout/process3"/>
    <dgm:cxn modelId="{554146E0-6E7A-49DB-A03F-4C0F89437578}" type="presParOf" srcId="{36C0CAC6-F2BA-4E75-8A74-24B7C471BB28}" destId="{6F59B47F-9371-4A44-9D0E-4AA0B450FE8B}" srcOrd="6" destOrd="0" presId="urn:microsoft.com/office/officeart/2005/8/layout/process3"/>
    <dgm:cxn modelId="{5FD26029-3641-436F-92A0-5FCCFCCCEE20}" type="presParOf" srcId="{6F59B47F-9371-4A44-9D0E-4AA0B450FE8B}" destId="{54C59F19-C340-4142-A143-96B12B188F31}" srcOrd="0" destOrd="0" presId="urn:microsoft.com/office/officeart/2005/8/layout/process3"/>
    <dgm:cxn modelId="{6CCA889F-CD95-46C0-AAF6-49A54D185BBD}" type="presParOf" srcId="{6F59B47F-9371-4A44-9D0E-4AA0B450FE8B}" destId="{B1BC5E69-B679-4101-A78C-C28BA0EB6C0B}" srcOrd="1" destOrd="0" presId="urn:microsoft.com/office/officeart/2005/8/layout/process3"/>
    <dgm:cxn modelId="{AA7185E7-0DCA-4558-B4FA-511642A87E77}" type="presParOf" srcId="{6F59B47F-9371-4A44-9D0E-4AA0B450FE8B}" destId="{05DF3221-51EE-46D9-9356-487D8C8F4F67}" srcOrd="2" destOrd="0" presId="urn:microsoft.com/office/officeart/2005/8/layout/process3"/>
    <dgm:cxn modelId="{A8C961E2-D3D4-4532-88F2-0A8DE08738E4}" type="presParOf" srcId="{36C0CAC6-F2BA-4E75-8A74-24B7C471BB28}" destId="{B6AF5329-2809-4704-8FBF-E33C12831863}" srcOrd="7" destOrd="0" presId="urn:microsoft.com/office/officeart/2005/8/layout/process3"/>
    <dgm:cxn modelId="{FC63E131-38FE-45A8-975C-E9204C617A44}" type="presParOf" srcId="{B6AF5329-2809-4704-8FBF-E33C12831863}" destId="{10431345-A79B-42B0-B0B0-8F6CE27D58A5}" srcOrd="0" destOrd="0" presId="urn:microsoft.com/office/officeart/2005/8/layout/process3"/>
    <dgm:cxn modelId="{2C08DBA8-72C5-4345-9E92-D3424BA0A75E}" type="presParOf" srcId="{36C0CAC6-F2BA-4E75-8A74-24B7C471BB28}" destId="{90AF1CD5-1C47-41F3-A9CB-6F6773BF8569}" srcOrd="8" destOrd="0" presId="urn:microsoft.com/office/officeart/2005/8/layout/process3"/>
    <dgm:cxn modelId="{5EA0C8C8-D1EA-4787-A7EF-7ECEFD53A033}" type="presParOf" srcId="{90AF1CD5-1C47-41F3-A9CB-6F6773BF8569}" destId="{1491ED03-0130-4811-91F2-39C04D185D4B}" srcOrd="0" destOrd="0" presId="urn:microsoft.com/office/officeart/2005/8/layout/process3"/>
    <dgm:cxn modelId="{E8AC1933-6292-4122-BF77-4E1B642DFF1C}" type="presParOf" srcId="{90AF1CD5-1C47-41F3-A9CB-6F6773BF8569}" destId="{A2B337FC-5140-4C43-AEB3-42E0677DB34B}" srcOrd="1" destOrd="0" presId="urn:microsoft.com/office/officeart/2005/8/layout/process3"/>
    <dgm:cxn modelId="{A674A986-240D-430E-92A9-CF3BCA2BD11C}" type="presParOf" srcId="{90AF1CD5-1C47-41F3-A9CB-6F6773BF8569}" destId="{8F64D9CF-072F-4038-9584-F47D8368BD6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12FF9-668F-438A-A803-D920585421C2}" type="doc">
      <dgm:prSet loTypeId="urn:microsoft.com/office/officeart/2005/8/layout/hProcess10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83ED21F-91FD-40D2-89CE-3CE574899769}">
      <dgm:prSet phldrT="[Text]" custT="1"/>
      <dgm:spPr/>
      <dgm:t>
        <a:bodyPr/>
        <a:lstStyle/>
        <a:p>
          <a:r>
            <a:rPr lang="en-IN" sz="1400" dirty="0"/>
            <a:t>Analog Signal</a:t>
          </a:r>
        </a:p>
      </dgm:t>
    </dgm:pt>
    <dgm:pt modelId="{A3281E7E-E85C-48AC-98D9-077F83CD981D}" type="parTrans" cxnId="{DDCCA300-4707-453B-98C1-6CBDB0A70E48}">
      <dgm:prSet/>
      <dgm:spPr/>
      <dgm:t>
        <a:bodyPr/>
        <a:lstStyle/>
        <a:p>
          <a:endParaRPr lang="en-IN"/>
        </a:p>
      </dgm:t>
    </dgm:pt>
    <dgm:pt modelId="{2FB0FFBA-4E94-486D-948A-240B7F367FFC}" type="sibTrans" cxnId="{DDCCA300-4707-453B-98C1-6CBDB0A70E48}">
      <dgm:prSet custT="1"/>
      <dgm:spPr/>
      <dgm:t>
        <a:bodyPr/>
        <a:lstStyle/>
        <a:p>
          <a:r>
            <a:rPr lang="en-IN" sz="1400" dirty="0"/>
            <a:t>ADC</a:t>
          </a:r>
        </a:p>
      </dgm:t>
    </dgm:pt>
    <dgm:pt modelId="{E059360F-03F8-4ED8-BD77-DE39B3B25CC7}">
      <dgm:prSet phldrT="[Text]" custT="1"/>
      <dgm:spPr/>
      <dgm:t>
        <a:bodyPr/>
        <a:lstStyle/>
        <a:p>
          <a:r>
            <a:rPr lang="en-IN" sz="1400" dirty="0"/>
            <a:t>Sampled Signal</a:t>
          </a:r>
        </a:p>
      </dgm:t>
    </dgm:pt>
    <dgm:pt modelId="{9D1B1468-6611-4DF8-835F-7C520E1A6043}" type="parTrans" cxnId="{FF760148-324E-4049-BD00-B1CEB80985AB}">
      <dgm:prSet/>
      <dgm:spPr/>
      <dgm:t>
        <a:bodyPr/>
        <a:lstStyle/>
        <a:p>
          <a:endParaRPr lang="en-IN"/>
        </a:p>
      </dgm:t>
    </dgm:pt>
    <dgm:pt modelId="{4F8BA6C5-7F8D-4707-A628-59ED70F27C64}" type="sibTrans" cxnId="{FF760148-324E-4049-BD00-B1CEB80985AB}">
      <dgm:prSet custT="1"/>
      <dgm:spPr/>
      <dgm:t>
        <a:bodyPr/>
        <a:lstStyle/>
        <a:p>
          <a:endParaRPr lang="en-IN" sz="1400"/>
        </a:p>
      </dgm:t>
    </dgm:pt>
    <dgm:pt modelId="{4191C858-F391-4B40-A14F-19A93D2A041E}">
      <dgm:prSet phldrT="[Text]"/>
      <dgm:spPr/>
      <dgm:t>
        <a:bodyPr/>
        <a:lstStyle/>
        <a:p>
          <a:r>
            <a:rPr lang="en-IN" dirty="0"/>
            <a:t>No Digital Signal Processing</a:t>
          </a:r>
        </a:p>
      </dgm:t>
    </dgm:pt>
    <dgm:pt modelId="{53D9E530-3C2C-4B15-B5A0-1A0DD49C30F3}" type="parTrans" cxnId="{87448F7E-091F-4283-AB11-D865C284D101}">
      <dgm:prSet/>
      <dgm:spPr/>
      <dgm:t>
        <a:bodyPr/>
        <a:lstStyle/>
        <a:p>
          <a:endParaRPr lang="en-IN"/>
        </a:p>
      </dgm:t>
    </dgm:pt>
    <dgm:pt modelId="{969A8408-3EEC-4E72-9C9A-7A17CF22E093}" type="sibTrans" cxnId="{87448F7E-091F-4283-AB11-D865C284D101}">
      <dgm:prSet custT="1"/>
      <dgm:spPr/>
      <dgm:t>
        <a:bodyPr/>
        <a:lstStyle/>
        <a:p>
          <a:r>
            <a:rPr lang="en-IN" sz="1400" dirty="0"/>
            <a:t>DAC</a:t>
          </a:r>
        </a:p>
      </dgm:t>
    </dgm:pt>
    <dgm:pt modelId="{B399F539-4E28-4560-9BF5-ADCDE9482F60}">
      <dgm:prSet phldrT="[Text]" custT="1"/>
      <dgm:spPr/>
      <dgm:t>
        <a:bodyPr/>
        <a:lstStyle/>
        <a:p>
          <a:r>
            <a:rPr lang="en-IN" sz="1400" dirty="0"/>
            <a:t>Reconstructed Signal</a:t>
          </a:r>
        </a:p>
      </dgm:t>
    </dgm:pt>
    <dgm:pt modelId="{41325863-DEDD-493C-A294-2ABA686D819F}" type="parTrans" cxnId="{D01FAC2C-E452-45E5-A776-19AE3EE03904}">
      <dgm:prSet/>
      <dgm:spPr/>
      <dgm:t>
        <a:bodyPr/>
        <a:lstStyle/>
        <a:p>
          <a:endParaRPr lang="en-IN"/>
        </a:p>
      </dgm:t>
    </dgm:pt>
    <dgm:pt modelId="{D883871E-0F35-49DF-8AE7-40EC43B58D5C}" type="sibTrans" cxnId="{D01FAC2C-E452-45E5-A776-19AE3EE03904}">
      <dgm:prSet custT="1"/>
      <dgm:spPr/>
      <dgm:t>
        <a:bodyPr/>
        <a:lstStyle/>
        <a:p>
          <a:r>
            <a:rPr lang="en-IN" sz="1400" dirty="0"/>
            <a:t>LPF</a:t>
          </a:r>
        </a:p>
      </dgm:t>
    </dgm:pt>
    <dgm:pt modelId="{62637489-EA4E-4EEB-AE3A-C240C1B03E01}">
      <dgm:prSet phldrT="[Text]" custT="1"/>
      <dgm:spPr/>
      <dgm:t>
        <a:bodyPr/>
        <a:lstStyle/>
        <a:p>
          <a:r>
            <a:rPr lang="en-IN" sz="1400" dirty="0"/>
            <a:t>Reconstructed Signal after LPF</a:t>
          </a:r>
        </a:p>
      </dgm:t>
    </dgm:pt>
    <dgm:pt modelId="{F7730C4C-65A7-4836-821F-A83FE5210DBC}" type="parTrans" cxnId="{529F5DA2-779C-457A-A39C-EE7D7D406EF7}">
      <dgm:prSet/>
      <dgm:spPr/>
      <dgm:t>
        <a:bodyPr/>
        <a:lstStyle/>
        <a:p>
          <a:endParaRPr lang="en-IN"/>
        </a:p>
      </dgm:t>
    </dgm:pt>
    <dgm:pt modelId="{1DC4BFAD-67A9-4A73-8CFC-904B32F0B304}" type="sibTrans" cxnId="{529F5DA2-779C-457A-A39C-EE7D7D406EF7}">
      <dgm:prSet/>
      <dgm:spPr/>
      <dgm:t>
        <a:bodyPr/>
        <a:lstStyle/>
        <a:p>
          <a:endParaRPr lang="en-IN"/>
        </a:p>
      </dgm:t>
    </dgm:pt>
    <dgm:pt modelId="{D0937D6F-72A9-4315-BD84-A18285DFC9FF}" type="pres">
      <dgm:prSet presAssocID="{E8112FF9-668F-438A-A803-D920585421C2}" presName="Name0" presStyleCnt="0">
        <dgm:presLayoutVars>
          <dgm:dir/>
          <dgm:resizeHandles val="exact"/>
        </dgm:presLayoutVars>
      </dgm:prSet>
      <dgm:spPr/>
    </dgm:pt>
    <dgm:pt modelId="{4A3232C5-C596-4E78-8A91-37C4742C038A}" type="pres">
      <dgm:prSet presAssocID="{E83ED21F-91FD-40D2-89CE-3CE574899769}" presName="composite" presStyleCnt="0"/>
      <dgm:spPr/>
    </dgm:pt>
    <dgm:pt modelId="{BAC21CD6-2976-4691-9FAA-4B603A65F18D}" type="pres">
      <dgm:prSet presAssocID="{E83ED21F-91FD-40D2-89CE-3CE574899769}" presName="imagSh" presStyleLbl="bgImgPlace1" presStyleIdx="0" presStyleCnt="5" custScaleX="2000000" custScaleY="1959090" custLinFactX="19782" custLinFactY="-600000" custLinFactNeighborX="100000" custLinFactNeighborY="-615119"/>
      <dgm:spPr>
        <a:blipFill>
          <a:blip xmlns:r="http://schemas.openxmlformats.org/officeDocument/2006/relationships" r:embed="rId1"/>
          <a:srcRect/>
          <a:stretch>
            <a:fillRect l="-54000" r="-54000"/>
          </a:stretch>
        </a:blipFill>
        <a:ln>
          <a:solidFill>
            <a:schemeClr val="tx1"/>
          </a:solidFill>
        </a:ln>
      </dgm:spPr>
    </dgm:pt>
    <dgm:pt modelId="{B93FAD1B-7A24-447C-B1FE-A8FEAF9A1B72}" type="pres">
      <dgm:prSet presAssocID="{E83ED21F-91FD-40D2-89CE-3CE574899769}" presName="txNode" presStyleLbl="node1" presStyleIdx="0" presStyleCnt="5" custScaleX="1419400" custScaleY="326515" custLinFactY="-200000" custLinFactNeighborX="16154" custLinFactNeighborY="-241949">
        <dgm:presLayoutVars>
          <dgm:bulletEnabled val="1"/>
        </dgm:presLayoutVars>
      </dgm:prSet>
      <dgm:spPr/>
    </dgm:pt>
    <dgm:pt modelId="{36920F28-C10C-4300-8027-BB6B1F185E49}" type="pres">
      <dgm:prSet presAssocID="{2FB0FFBA-4E94-486D-948A-240B7F367FFC}" presName="sibTrans" presStyleLbl="sibTrans2D1" presStyleIdx="0" presStyleCnt="4" custScaleX="240077" custScaleY="2000000" custLinFactNeighborY="-3"/>
      <dgm:spPr/>
    </dgm:pt>
    <dgm:pt modelId="{7264F26F-734A-45CC-8502-249D97997DCC}" type="pres">
      <dgm:prSet presAssocID="{2FB0FFBA-4E94-486D-948A-240B7F367FFC}" presName="connTx" presStyleLbl="sibTrans2D1" presStyleIdx="0" presStyleCnt="4"/>
      <dgm:spPr/>
    </dgm:pt>
    <dgm:pt modelId="{41E78AD4-527A-422C-8955-E9BE662BBA6D}" type="pres">
      <dgm:prSet presAssocID="{E059360F-03F8-4ED8-BD77-DE39B3B25CC7}" presName="composite" presStyleCnt="0"/>
      <dgm:spPr/>
    </dgm:pt>
    <dgm:pt modelId="{98EE7757-8717-408C-B4D5-0B22C18A3126}" type="pres">
      <dgm:prSet presAssocID="{E059360F-03F8-4ED8-BD77-DE39B3B25CC7}" presName="imagSh" presStyleLbl="bgImgPlace1" presStyleIdx="1" presStyleCnt="5" custScaleX="2000000" custScaleY="1959090" custLinFactX="600000" custLinFactY="-600000" custLinFactNeighborX="660492" custLinFactNeighborY="-6069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  <a:ln>
          <a:solidFill>
            <a:schemeClr val="tx1"/>
          </a:solidFill>
        </a:ln>
      </dgm:spPr>
    </dgm:pt>
    <dgm:pt modelId="{600FCCAB-A28D-4BED-A56E-3E22E0690D36}" type="pres">
      <dgm:prSet presAssocID="{E059360F-03F8-4ED8-BD77-DE39B3B25CC7}" presName="txNode" presStyleLbl="node1" presStyleIdx="1" presStyleCnt="5" custScaleX="1419401" custScaleY="326515" custLinFactX="600000" custLinFactY="-197209" custLinFactNeighborX="601018" custLinFactNeighborY="-200000">
        <dgm:presLayoutVars>
          <dgm:bulletEnabled val="1"/>
        </dgm:presLayoutVars>
      </dgm:prSet>
      <dgm:spPr/>
    </dgm:pt>
    <dgm:pt modelId="{0961786D-D475-4EDE-8592-C21A8537D2BD}" type="pres">
      <dgm:prSet presAssocID="{4F8BA6C5-7F8D-4707-A628-59ED70F27C64}" presName="sibTrans" presStyleLbl="sibTrans2D1" presStyleIdx="1" presStyleCnt="4" custScaleX="81904" custScaleY="2000000" custLinFactY="1000000" custLinFactNeighborX="-10203" custLinFactNeighborY="1018764"/>
      <dgm:spPr/>
    </dgm:pt>
    <dgm:pt modelId="{7088B56B-4CAC-4A4A-81DE-2A075041F7E4}" type="pres">
      <dgm:prSet presAssocID="{4F8BA6C5-7F8D-4707-A628-59ED70F27C64}" presName="connTx" presStyleLbl="sibTrans2D1" presStyleIdx="1" presStyleCnt="4"/>
      <dgm:spPr/>
    </dgm:pt>
    <dgm:pt modelId="{4355AC65-91C4-4E78-8081-C57571F78091}" type="pres">
      <dgm:prSet presAssocID="{4191C858-F391-4B40-A14F-19A93D2A041E}" presName="composite" presStyleCnt="0"/>
      <dgm:spPr/>
    </dgm:pt>
    <dgm:pt modelId="{5973AA8B-0684-4368-9DA4-23A980DE2960}" type="pres">
      <dgm:prSet presAssocID="{4191C858-F391-4B40-A14F-19A93D2A041E}" presName="imagSh" presStyleLbl="bgImgPlace1" presStyleIdx="2" presStyleCnt="5" custFlipVert="1" custFlipHor="1" custScaleX="159864" custScaleY="185483" custLinFactX="1900000" custLinFactY="-320869" custLinFactNeighborX="1990711" custLinFactNeighborY="-400000"/>
      <dgm:spPr>
        <a:prstGeom prst="rect">
          <a:avLst/>
        </a:prstGeom>
        <a:ln>
          <a:solidFill>
            <a:schemeClr val="tx1"/>
          </a:solidFill>
        </a:ln>
      </dgm:spPr>
    </dgm:pt>
    <dgm:pt modelId="{AABA247E-F8C2-4B4B-9009-DE374C50E9D2}" type="pres">
      <dgm:prSet presAssocID="{4191C858-F391-4B40-A14F-19A93D2A041E}" presName="txNode" presStyleLbl="node1" presStyleIdx="2" presStyleCnt="5" custFlipHor="1" custScaleX="1375577" custScaleY="1879818" custLinFactX="1912693" custLinFactNeighborX="2000000" custLinFactNeighborY="-87407">
        <dgm:presLayoutVars>
          <dgm:bulletEnabled val="1"/>
        </dgm:presLayoutVars>
      </dgm:prSet>
      <dgm:spPr/>
    </dgm:pt>
    <dgm:pt modelId="{7B99B2D0-3456-4EA7-AE72-5930BD001E8C}" type="pres">
      <dgm:prSet presAssocID="{969A8408-3EEC-4E72-9C9A-7A17CF22E093}" presName="sibTrans" presStyleLbl="sibTrans2D1" presStyleIdx="2" presStyleCnt="4" custScaleX="80106" custScaleY="2000000" custLinFactY="951987" custLinFactNeighborX="863" custLinFactNeighborY="1000000"/>
      <dgm:spPr/>
    </dgm:pt>
    <dgm:pt modelId="{CBBEEA0F-9172-4FCA-9519-CBD6A2857A23}" type="pres">
      <dgm:prSet presAssocID="{969A8408-3EEC-4E72-9C9A-7A17CF22E093}" presName="connTx" presStyleLbl="sibTrans2D1" presStyleIdx="2" presStyleCnt="4"/>
      <dgm:spPr/>
    </dgm:pt>
    <dgm:pt modelId="{18280143-4B24-4C7B-8B9A-A76BBBE22779}" type="pres">
      <dgm:prSet presAssocID="{B399F539-4E28-4560-9BF5-ADCDE9482F60}" presName="composite" presStyleCnt="0"/>
      <dgm:spPr/>
    </dgm:pt>
    <dgm:pt modelId="{A094422A-F18D-4620-9BBC-CB324C8F977C}" type="pres">
      <dgm:prSet presAssocID="{B399F539-4E28-4560-9BF5-ADCDE9482F60}" presName="imagSh" presStyleLbl="bgImgPlace1" presStyleIdx="3" presStyleCnt="5" custScaleX="2000000" custScaleY="1959090" custLinFactX="-1099613" custLinFactY="600000" custLinFactNeighborX="-1100000" custLinFactNeighborY="6851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  <a:ln>
          <a:solidFill>
            <a:schemeClr val="tx1"/>
          </a:solidFill>
        </a:ln>
      </dgm:spPr>
    </dgm:pt>
    <dgm:pt modelId="{F4010E7C-2239-4FAD-95CC-ADC3D731272D}" type="pres">
      <dgm:prSet presAssocID="{B399F539-4E28-4560-9BF5-ADCDE9482F60}" presName="txNode" presStyleLbl="node1" presStyleIdx="3" presStyleCnt="5" custScaleX="1419401" custScaleY="326515" custLinFactX="-1100000" custLinFactY="125532" custLinFactNeighborX="-1125780" custLinFactNeighborY="200000">
        <dgm:presLayoutVars>
          <dgm:bulletEnabled val="1"/>
        </dgm:presLayoutVars>
      </dgm:prSet>
      <dgm:spPr/>
    </dgm:pt>
    <dgm:pt modelId="{ECCBB6D4-2B10-4B67-9E26-82263917FE7C}" type="pres">
      <dgm:prSet presAssocID="{D883871E-0F35-49DF-8AE7-40EC43B58D5C}" presName="sibTrans" presStyleLbl="sibTrans2D1" presStyleIdx="3" presStyleCnt="4" custScaleX="239542" custScaleY="2000000" custLinFactY="-100000" custLinFactNeighborX="3999" custLinFactNeighborY="-113573"/>
      <dgm:spPr/>
    </dgm:pt>
    <dgm:pt modelId="{5453EB3E-261E-4E04-8353-BAA69DF7B602}" type="pres">
      <dgm:prSet presAssocID="{D883871E-0F35-49DF-8AE7-40EC43B58D5C}" presName="connTx" presStyleLbl="sibTrans2D1" presStyleIdx="3" presStyleCnt="4"/>
      <dgm:spPr/>
    </dgm:pt>
    <dgm:pt modelId="{9C8FDC96-FD9F-4FB3-98E2-D1D627B0E99E}" type="pres">
      <dgm:prSet presAssocID="{62637489-EA4E-4EEB-AE3A-C240C1B03E01}" presName="composite" presStyleCnt="0"/>
      <dgm:spPr/>
    </dgm:pt>
    <dgm:pt modelId="{CE8EE765-C6D4-46EA-A791-341CD542AB59}" type="pres">
      <dgm:prSet presAssocID="{62637489-EA4E-4EEB-AE3A-C240C1B03E01}" presName="imagSh" presStyleLbl="bgImgPlace1" presStyleIdx="4" presStyleCnt="5" custScaleX="2000000" custScaleY="1959090" custLinFactX="-3700000" custLinFactY="600000" custLinFactNeighborX="-3720191" custLinFactNeighborY="671367"/>
      <dgm:spPr>
        <a:blipFill>
          <a:blip xmlns:r="http://schemas.openxmlformats.org/officeDocument/2006/relationships" r:embed="rId4"/>
          <a:srcRect/>
          <a:stretch>
            <a:fillRect l="-54000" r="-54000"/>
          </a:stretch>
        </a:blipFill>
        <a:ln>
          <a:solidFill>
            <a:schemeClr val="tx1"/>
          </a:solidFill>
        </a:ln>
      </dgm:spPr>
    </dgm:pt>
    <dgm:pt modelId="{AC028CBE-4AC4-4B8D-A87C-CC85894EE4FE}" type="pres">
      <dgm:prSet presAssocID="{62637489-EA4E-4EEB-AE3A-C240C1B03E01}" presName="txNode" presStyleLbl="node1" presStyleIdx="4" presStyleCnt="5" custScaleX="1419401" custScaleY="326515" custLinFactX="-3700000" custLinFactY="119991" custLinFactNeighborX="-3799184" custLinFactNeighborY="200000">
        <dgm:presLayoutVars>
          <dgm:bulletEnabled val="1"/>
        </dgm:presLayoutVars>
      </dgm:prSet>
      <dgm:spPr/>
    </dgm:pt>
  </dgm:ptLst>
  <dgm:cxnLst>
    <dgm:cxn modelId="{EA3E3500-1149-4AF1-9531-7EA507A47AA0}" type="presOf" srcId="{4191C858-F391-4B40-A14F-19A93D2A041E}" destId="{AABA247E-F8C2-4B4B-9009-DE374C50E9D2}" srcOrd="0" destOrd="0" presId="urn:microsoft.com/office/officeart/2005/8/layout/hProcess10"/>
    <dgm:cxn modelId="{DDCCA300-4707-453B-98C1-6CBDB0A70E48}" srcId="{E8112FF9-668F-438A-A803-D920585421C2}" destId="{E83ED21F-91FD-40D2-89CE-3CE574899769}" srcOrd="0" destOrd="0" parTransId="{A3281E7E-E85C-48AC-98D9-077F83CD981D}" sibTransId="{2FB0FFBA-4E94-486D-948A-240B7F367FFC}"/>
    <dgm:cxn modelId="{DED03907-9A2C-4EF9-89D0-9AF632145178}" type="presOf" srcId="{2FB0FFBA-4E94-486D-948A-240B7F367FFC}" destId="{7264F26F-734A-45CC-8502-249D97997DCC}" srcOrd="1" destOrd="0" presId="urn:microsoft.com/office/officeart/2005/8/layout/hProcess10"/>
    <dgm:cxn modelId="{D01FAC2C-E452-45E5-A776-19AE3EE03904}" srcId="{E8112FF9-668F-438A-A803-D920585421C2}" destId="{B399F539-4E28-4560-9BF5-ADCDE9482F60}" srcOrd="3" destOrd="0" parTransId="{41325863-DEDD-493C-A294-2ABA686D819F}" sibTransId="{D883871E-0F35-49DF-8AE7-40EC43B58D5C}"/>
    <dgm:cxn modelId="{7DDBCA2D-58E5-495E-961E-535AEB1FD724}" type="presOf" srcId="{2FB0FFBA-4E94-486D-948A-240B7F367FFC}" destId="{36920F28-C10C-4300-8027-BB6B1F185E49}" srcOrd="0" destOrd="0" presId="urn:microsoft.com/office/officeart/2005/8/layout/hProcess10"/>
    <dgm:cxn modelId="{E749352E-3617-41A9-AE73-A144FC4A3633}" type="presOf" srcId="{E8112FF9-668F-438A-A803-D920585421C2}" destId="{D0937D6F-72A9-4315-BD84-A18285DFC9FF}" srcOrd="0" destOrd="0" presId="urn:microsoft.com/office/officeart/2005/8/layout/hProcess10"/>
    <dgm:cxn modelId="{A597A961-E68A-47AE-A8ED-D6D0EC5A2DC5}" type="presOf" srcId="{B399F539-4E28-4560-9BF5-ADCDE9482F60}" destId="{F4010E7C-2239-4FAD-95CC-ADC3D731272D}" srcOrd="0" destOrd="0" presId="urn:microsoft.com/office/officeart/2005/8/layout/hProcess10"/>
    <dgm:cxn modelId="{BD7C6E45-A762-4C0C-81AB-D8C7D1346744}" type="presOf" srcId="{62637489-EA4E-4EEB-AE3A-C240C1B03E01}" destId="{AC028CBE-4AC4-4B8D-A87C-CC85894EE4FE}" srcOrd="0" destOrd="0" presId="urn:microsoft.com/office/officeart/2005/8/layout/hProcess10"/>
    <dgm:cxn modelId="{FF760148-324E-4049-BD00-B1CEB80985AB}" srcId="{E8112FF9-668F-438A-A803-D920585421C2}" destId="{E059360F-03F8-4ED8-BD77-DE39B3B25CC7}" srcOrd="1" destOrd="0" parTransId="{9D1B1468-6611-4DF8-835F-7C520E1A6043}" sibTransId="{4F8BA6C5-7F8D-4707-A628-59ED70F27C64}"/>
    <dgm:cxn modelId="{981C0E55-D290-43D2-8F4F-D5B0B1C10177}" type="presOf" srcId="{969A8408-3EEC-4E72-9C9A-7A17CF22E093}" destId="{CBBEEA0F-9172-4FCA-9519-CBD6A2857A23}" srcOrd="1" destOrd="0" presId="urn:microsoft.com/office/officeart/2005/8/layout/hProcess10"/>
    <dgm:cxn modelId="{87448F7E-091F-4283-AB11-D865C284D101}" srcId="{E8112FF9-668F-438A-A803-D920585421C2}" destId="{4191C858-F391-4B40-A14F-19A93D2A041E}" srcOrd="2" destOrd="0" parTransId="{53D9E530-3C2C-4B15-B5A0-1A0DD49C30F3}" sibTransId="{969A8408-3EEC-4E72-9C9A-7A17CF22E093}"/>
    <dgm:cxn modelId="{448B7382-444D-4FCB-8EB5-74ABEE617456}" type="presOf" srcId="{D883871E-0F35-49DF-8AE7-40EC43B58D5C}" destId="{ECCBB6D4-2B10-4B67-9E26-82263917FE7C}" srcOrd="0" destOrd="0" presId="urn:microsoft.com/office/officeart/2005/8/layout/hProcess10"/>
    <dgm:cxn modelId="{15340187-30AD-4EF1-817C-BED0BDBEE76D}" type="presOf" srcId="{4F8BA6C5-7F8D-4707-A628-59ED70F27C64}" destId="{7088B56B-4CAC-4A4A-81DE-2A075041F7E4}" srcOrd="1" destOrd="0" presId="urn:microsoft.com/office/officeart/2005/8/layout/hProcess10"/>
    <dgm:cxn modelId="{529F5DA2-779C-457A-A39C-EE7D7D406EF7}" srcId="{E8112FF9-668F-438A-A803-D920585421C2}" destId="{62637489-EA4E-4EEB-AE3A-C240C1B03E01}" srcOrd="4" destOrd="0" parTransId="{F7730C4C-65A7-4836-821F-A83FE5210DBC}" sibTransId="{1DC4BFAD-67A9-4A73-8CFC-904B32F0B304}"/>
    <dgm:cxn modelId="{1EF890A9-7605-4183-ABB1-8BC95B332028}" type="presOf" srcId="{D883871E-0F35-49DF-8AE7-40EC43B58D5C}" destId="{5453EB3E-261E-4E04-8353-BAA69DF7B602}" srcOrd="1" destOrd="0" presId="urn:microsoft.com/office/officeart/2005/8/layout/hProcess10"/>
    <dgm:cxn modelId="{753545B9-62BA-45AB-A2CA-836F09DFAC13}" type="presOf" srcId="{969A8408-3EEC-4E72-9C9A-7A17CF22E093}" destId="{7B99B2D0-3456-4EA7-AE72-5930BD001E8C}" srcOrd="0" destOrd="0" presId="urn:microsoft.com/office/officeart/2005/8/layout/hProcess10"/>
    <dgm:cxn modelId="{C71822BB-2269-4BAE-BBBB-68BAA235932A}" type="presOf" srcId="{E059360F-03F8-4ED8-BD77-DE39B3B25CC7}" destId="{600FCCAB-A28D-4BED-A56E-3E22E0690D36}" srcOrd="0" destOrd="0" presId="urn:microsoft.com/office/officeart/2005/8/layout/hProcess10"/>
    <dgm:cxn modelId="{DF7BC7D1-C67C-4F9C-8C01-E64BB50FE9F3}" type="presOf" srcId="{4F8BA6C5-7F8D-4707-A628-59ED70F27C64}" destId="{0961786D-D475-4EDE-8592-C21A8537D2BD}" srcOrd="0" destOrd="0" presId="urn:microsoft.com/office/officeart/2005/8/layout/hProcess10"/>
    <dgm:cxn modelId="{75C828FA-8482-402E-841F-812AA376B1F0}" type="presOf" srcId="{E83ED21F-91FD-40D2-89CE-3CE574899769}" destId="{B93FAD1B-7A24-447C-B1FE-A8FEAF9A1B72}" srcOrd="0" destOrd="0" presId="urn:microsoft.com/office/officeart/2005/8/layout/hProcess10"/>
    <dgm:cxn modelId="{E6F5DD4A-2378-4364-A818-B4DB1F30B239}" type="presParOf" srcId="{D0937D6F-72A9-4315-BD84-A18285DFC9FF}" destId="{4A3232C5-C596-4E78-8A91-37C4742C038A}" srcOrd="0" destOrd="0" presId="urn:microsoft.com/office/officeart/2005/8/layout/hProcess10"/>
    <dgm:cxn modelId="{5CE604B3-0C89-4FBD-B34D-EFA65401F384}" type="presParOf" srcId="{4A3232C5-C596-4E78-8A91-37C4742C038A}" destId="{BAC21CD6-2976-4691-9FAA-4B603A65F18D}" srcOrd="0" destOrd="0" presId="urn:microsoft.com/office/officeart/2005/8/layout/hProcess10"/>
    <dgm:cxn modelId="{FC03C104-2E0F-4F1B-B7C7-466387F7903D}" type="presParOf" srcId="{4A3232C5-C596-4E78-8A91-37C4742C038A}" destId="{B93FAD1B-7A24-447C-B1FE-A8FEAF9A1B72}" srcOrd="1" destOrd="0" presId="urn:microsoft.com/office/officeart/2005/8/layout/hProcess10"/>
    <dgm:cxn modelId="{34BFAD2A-2461-4810-BFD6-6CE9626110F0}" type="presParOf" srcId="{D0937D6F-72A9-4315-BD84-A18285DFC9FF}" destId="{36920F28-C10C-4300-8027-BB6B1F185E49}" srcOrd="1" destOrd="0" presId="urn:microsoft.com/office/officeart/2005/8/layout/hProcess10"/>
    <dgm:cxn modelId="{D1FB470D-D2AD-45C1-AE02-B4637F056ABC}" type="presParOf" srcId="{36920F28-C10C-4300-8027-BB6B1F185E49}" destId="{7264F26F-734A-45CC-8502-249D97997DCC}" srcOrd="0" destOrd="0" presId="urn:microsoft.com/office/officeart/2005/8/layout/hProcess10"/>
    <dgm:cxn modelId="{2DC1F7D8-A8D7-4054-B865-96B83A96F529}" type="presParOf" srcId="{D0937D6F-72A9-4315-BD84-A18285DFC9FF}" destId="{41E78AD4-527A-422C-8955-E9BE662BBA6D}" srcOrd="2" destOrd="0" presId="urn:microsoft.com/office/officeart/2005/8/layout/hProcess10"/>
    <dgm:cxn modelId="{0B56E1C3-BA18-44C6-AA40-D971177E65A6}" type="presParOf" srcId="{41E78AD4-527A-422C-8955-E9BE662BBA6D}" destId="{98EE7757-8717-408C-B4D5-0B22C18A3126}" srcOrd="0" destOrd="0" presId="urn:microsoft.com/office/officeart/2005/8/layout/hProcess10"/>
    <dgm:cxn modelId="{EF47ABBC-4F76-4D8B-B8B4-86259AA0B81B}" type="presParOf" srcId="{41E78AD4-527A-422C-8955-E9BE662BBA6D}" destId="{600FCCAB-A28D-4BED-A56E-3E22E0690D36}" srcOrd="1" destOrd="0" presId="urn:microsoft.com/office/officeart/2005/8/layout/hProcess10"/>
    <dgm:cxn modelId="{E6025E21-CE40-48D5-84B6-BB675E50978D}" type="presParOf" srcId="{D0937D6F-72A9-4315-BD84-A18285DFC9FF}" destId="{0961786D-D475-4EDE-8592-C21A8537D2BD}" srcOrd="3" destOrd="0" presId="urn:microsoft.com/office/officeart/2005/8/layout/hProcess10"/>
    <dgm:cxn modelId="{0B57B689-F869-43DE-BBEF-DFC95F5D9B4C}" type="presParOf" srcId="{0961786D-D475-4EDE-8592-C21A8537D2BD}" destId="{7088B56B-4CAC-4A4A-81DE-2A075041F7E4}" srcOrd="0" destOrd="0" presId="urn:microsoft.com/office/officeart/2005/8/layout/hProcess10"/>
    <dgm:cxn modelId="{75E879F8-BCCD-431F-AB1F-C6D7D32959FA}" type="presParOf" srcId="{D0937D6F-72A9-4315-BD84-A18285DFC9FF}" destId="{4355AC65-91C4-4E78-8081-C57571F78091}" srcOrd="4" destOrd="0" presId="urn:microsoft.com/office/officeart/2005/8/layout/hProcess10"/>
    <dgm:cxn modelId="{6A17F8FB-86B9-4538-A3C7-482443FD1C05}" type="presParOf" srcId="{4355AC65-91C4-4E78-8081-C57571F78091}" destId="{5973AA8B-0684-4368-9DA4-23A980DE2960}" srcOrd="0" destOrd="0" presId="urn:microsoft.com/office/officeart/2005/8/layout/hProcess10"/>
    <dgm:cxn modelId="{E22C951D-B401-4FBE-BE97-BF6479D6C54D}" type="presParOf" srcId="{4355AC65-91C4-4E78-8081-C57571F78091}" destId="{AABA247E-F8C2-4B4B-9009-DE374C50E9D2}" srcOrd="1" destOrd="0" presId="urn:microsoft.com/office/officeart/2005/8/layout/hProcess10"/>
    <dgm:cxn modelId="{F3D248A4-64AD-4856-B761-706CC8C19152}" type="presParOf" srcId="{D0937D6F-72A9-4315-BD84-A18285DFC9FF}" destId="{7B99B2D0-3456-4EA7-AE72-5930BD001E8C}" srcOrd="5" destOrd="0" presId="urn:microsoft.com/office/officeart/2005/8/layout/hProcess10"/>
    <dgm:cxn modelId="{791B93A4-2EAA-4953-88E8-7FDF490706E4}" type="presParOf" srcId="{7B99B2D0-3456-4EA7-AE72-5930BD001E8C}" destId="{CBBEEA0F-9172-4FCA-9519-CBD6A2857A23}" srcOrd="0" destOrd="0" presId="urn:microsoft.com/office/officeart/2005/8/layout/hProcess10"/>
    <dgm:cxn modelId="{3CBB6BF8-9B95-440D-B56D-886BDBA004CA}" type="presParOf" srcId="{D0937D6F-72A9-4315-BD84-A18285DFC9FF}" destId="{18280143-4B24-4C7B-8B9A-A76BBBE22779}" srcOrd="6" destOrd="0" presId="urn:microsoft.com/office/officeart/2005/8/layout/hProcess10"/>
    <dgm:cxn modelId="{21BEE5E8-F766-467B-9380-F83943E2EF49}" type="presParOf" srcId="{18280143-4B24-4C7B-8B9A-A76BBBE22779}" destId="{A094422A-F18D-4620-9BBC-CB324C8F977C}" srcOrd="0" destOrd="0" presId="urn:microsoft.com/office/officeart/2005/8/layout/hProcess10"/>
    <dgm:cxn modelId="{814AFDE8-9424-4020-B64C-4A9B0BDAA17E}" type="presParOf" srcId="{18280143-4B24-4C7B-8B9A-A76BBBE22779}" destId="{F4010E7C-2239-4FAD-95CC-ADC3D731272D}" srcOrd="1" destOrd="0" presId="urn:microsoft.com/office/officeart/2005/8/layout/hProcess10"/>
    <dgm:cxn modelId="{9FDA3C4E-C923-45D8-A324-BFE4FE003D6A}" type="presParOf" srcId="{D0937D6F-72A9-4315-BD84-A18285DFC9FF}" destId="{ECCBB6D4-2B10-4B67-9E26-82263917FE7C}" srcOrd="7" destOrd="0" presId="urn:microsoft.com/office/officeart/2005/8/layout/hProcess10"/>
    <dgm:cxn modelId="{48DBC3B6-29F6-45B5-97D9-361F316E83F7}" type="presParOf" srcId="{ECCBB6D4-2B10-4B67-9E26-82263917FE7C}" destId="{5453EB3E-261E-4E04-8353-BAA69DF7B602}" srcOrd="0" destOrd="0" presId="urn:microsoft.com/office/officeart/2005/8/layout/hProcess10"/>
    <dgm:cxn modelId="{1DFB6944-C113-401A-98EC-D356DA1566A9}" type="presParOf" srcId="{D0937D6F-72A9-4315-BD84-A18285DFC9FF}" destId="{9C8FDC96-FD9F-4FB3-98E2-D1D627B0E99E}" srcOrd="8" destOrd="0" presId="urn:microsoft.com/office/officeart/2005/8/layout/hProcess10"/>
    <dgm:cxn modelId="{8A94DD73-C85B-4535-A7AD-B66CBC8A2AA9}" type="presParOf" srcId="{9C8FDC96-FD9F-4FB3-98E2-D1D627B0E99E}" destId="{CE8EE765-C6D4-46EA-A791-341CD542AB59}" srcOrd="0" destOrd="0" presId="urn:microsoft.com/office/officeart/2005/8/layout/hProcess10"/>
    <dgm:cxn modelId="{3BEA2E8A-4AED-4F69-A15D-17F8273A050A}" type="presParOf" srcId="{9C8FDC96-FD9F-4FB3-98E2-D1D627B0E99E}" destId="{AC028CBE-4AC4-4B8D-A87C-CC85894EE4FE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12FF9-668F-438A-A803-D920585421C2}" type="doc">
      <dgm:prSet loTypeId="urn:microsoft.com/office/officeart/2005/8/layout/hProcess10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83ED21F-91FD-40D2-89CE-3CE574899769}">
      <dgm:prSet phldrT="[Text]" custT="1"/>
      <dgm:spPr/>
      <dgm:t>
        <a:bodyPr/>
        <a:lstStyle/>
        <a:p>
          <a:r>
            <a:rPr lang="en-IN" sz="1400" dirty="0"/>
            <a:t>Analog Signal</a:t>
          </a:r>
        </a:p>
      </dgm:t>
    </dgm:pt>
    <dgm:pt modelId="{A3281E7E-E85C-48AC-98D9-077F83CD981D}" type="parTrans" cxnId="{DDCCA300-4707-453B-98C1-6CBDB0A70E48}">
      <dgm:prSet/>
      <dgm:spPr/>
      <dgm:t>
        <a:bodyPr/>
        <a:lstStyle/>
        <a:p>
          <a:endParaRPr lang="en-IN"/>
        </a:p>
      </dgm:t>
    </dgm:pt>
    <dgm:pt modelId="{2FB0FFBA-4E94-486D-948A-240B7F367FFC}" type="sibTrans" cxnId="{DDCCA300-4707-453B-98C1-6CBDB0A70E48}">
      <dgm:prSet custT="1"/>
      <dgm:spPr/>
      <dgm:t>
        <a:bodyPr/>
        <a:lstStyle/>
        <a:p>
          <a:r>
            <a:rPr lang="en-IN" sz="1400" dirty="0"/>
            <a:t>ADC</a:t>
          </a:r>
        </a:p>
      </dgm:t>
    </dgm:pt>
    <dgm:pt modelId="{E059360F-03F8-4ED8-BD77-DE39B3B25CC7}">
      <dgm:prSet phldrT="[Text]" custT="1"/>
      <dgm:spPr/>
      <dgm:t>
        <a:bodyPr/>
        <a:lstStyle/>
        <a:p>
          <a:r>
            <a:rPr lang="en-IN" sz="1400" dirty="0"/>
            <a:t>Sampled Signal</a:t>
          </a:r>
        </a:p>
      </dgm:t>
    </dgm:pt>
    <dgm:pt modelId="{9D1B1468-6611-4DF8-835F-7C520E1A6043}" type="parTrans" cxnId="{FF760148-324E-4049-BD00-B1CEB80985AB}">
      <dgm:prSet/>
      <dgm:spPr/>
      <dgm:t>
        <a:bodyPr/>
        <a:lstStyle/>
        <a:p>
          <a:endParaRPr lang="en-IN"/>
        </a:p>
      </dgm:t>
    </dgm:pt>
    <dgm:pt modelId="{4F8BA6C5-7F8D-4707-A628-59ED70F27C64}" type="sibTrans" cxnId="{FF760148-324E-4049-BD00-B1CEB80985AB}">
      <dgm:prSet custT="1"/>
      <dgm:spPr/>
      <dgm:t>
        <a:bodyPr/>
        <a:lstStyle/>
        <a:p>
          <a:r>
            <a:rPr lang="en-IN" sz="1400" dirty="0"/>
            <a:t>OUTPUT</a:t>
          </a:r>
        </a:p>
        <a:p>
          <a:endParaRPr lang="en-IN" sz="1400" dirty="0"/>
        </a:p>
      </dgm:t>
    </dgm:pt>
    <dgm:pt modelId="{B399F539-4E28-4560-9BF5-ADCDE9482F60}">
      <dgm:prSet phldrT="[Text]" custT="1"/>
      <dgm:spPr/>
      <dgm:t>
        <a:bodyPr/>
        <a:lstStyle/>
        <a:p>
          <a:r>
            <a:rPr lang="en-IN" sz="1400" dirty="0"/>
            <a:t>Reconstructed Signal</a:t>
          </a:r>
        </a:p>
      </dgm:t>
    </dgm:pt>
    <dgm:pt modelId="{41325863-DEDD-493C-A294-2ABA686D819F}" type="parTrans" cxnId="{D01FAC2C-E452-45E5-A776-19AE3EE03904}">
      <dgm:prSet/>
      <dgm:spPr/>
      <dgm:t>
        <a:bodyPr/>
        <a:lstStyle/>
        <a:p>
          <a:endParaRPr lang="en-IN"/>
        </a:p>
      </dgm:t>
    </dgm:pt>
    <dgm:pt modelId="{D883871E-0F35-49DF-8AE7-40EC43B58D5C}" type="sibTrans" cxnId="{D01FAC2C-E452-45E5-A776-19AE3EE03904}">
      <dgm:prSet custT="1"/>
      <dgm:spPr/>
      <dgm:t>
        <a:bodyPr/>
        <a:lstStyle/>
        <a:p>
          <a:r>
            <a:rPr lang="en-IN" sz="1400" dirty="0"/>
            <a:t>LPF</a:t>
          </a:r>
        </a:p>
      </dgm:t>
    </dgm:pt>
    <dgm:pt modelId="{62637489-EA4E-4EEB-AE3A-C240C1B03E01}">
      <dgm:prSet phldrT="[Text]" custT="1"/>
      <dgm:spPr/>
      <dgm:t>
        <a:bodyPr/>
        <a:lstStyle/>
        <a:p>
          <a:r>
            <a:rPr lang="en-IN" sz="1400" dirty="0"/>
            <a:t>Reconstructed Signal after LPF</a:t>
          </a:r>
        </a:p>
      </dgm:t>
    </dgm:pt>
    <dgm:pt modelId="{F7730C4C-65A7-4836-821F-A83FE5210DBC}" type="parTrans" cxnId="{529F5DA2-779C-457A-A39C-EE7D7D406EF7}">
      <dgm:prSet/>
      <dgm:spPr/>
      <dgm:t>
        <a:bodyPr/>
        <a:lstStyle/>
        <a:p>
          <a:endParaRPr lang="en-IN"/>
        </a:p>
      </dgm:t>
    </dgm:pt>
    <dgm:pt modelId="{1DC4BFAD-67A9-4A73-8CFC-904B32F0B304}" type="sibTrans" cxnId="{529F5DA2-779C-457A-A39C-EE7D7D406EF7}">
      <dgm:prSet custT="1"/>
      <dgm:spPr/>
      <dgm:t>
        <a:bodyPr/>
        <a:lstStyle/>
        <a:p>
          <a:endParaRPr lang="en-IN" sz="1400"/>
        </a:p>
      </dgm:t>
    </dgm:pt>
    <dgm:pt modelId="{AA2803B3-9B0A-4C11-B435-6D8BD6D370F6}">
      <dgm:prSet phldrT="[Text]" custT="1"/>
      <dgm:spPr/>
      <dgm:t>
        <a:bodyPr/>
        <a:lstStyle/>
        <a:p>
          <a:r>
            <a:rPr lang="en-IN" sz="1400" dirty="0"/>
            <a:t>Filtered Signal</a:t>
          </a:r>
        </a:p>
      </dgm:t>
    </dgm:pt>
    <dgm:pt modelId="{C789A695-C75D-47D9-A7F1-49F39BC7AE1F}" type="parTrans" cxnId="{97416E25-9142-43E3-93C2-F7A6D07CCA1E}">
      <dgm:prSet/>
      <dgm:spPr/>
      <dgm:t>
        <a:bodyPr/>
        <a:lstStyle/>
        <a:p>
          <a:endParaRPr lang="en-IN"/>
        </a:p>
      </dgm:t>
    </dgm:pt>
    <dgm:pt modelId="{84754FAE-D824-4F20-82E7-02C4712369A3}" type="sibTrans" cxnId="{97416E25-9142-43E3-93C2-F7A6D07CCA1E}">
      <dgm:prSet custT="1"/>
      <dgm:spPr/>
      <dgm:t>
        <a:bodyPr/>
        <a:lstStyle/>
        <a:p>
          <a:r>
            <a:rPr lang="en-IN" sz="1400" dirty="0"/>
            <a:t>DAC</a:t>
          </a:r>
        </a:p>
      </dgm:t>
    </dgm:pt>
    <dgm:pt modelId="{4BDAC369-51C1-4B30-80F5-E4FD20303E5B}">
      <dgm:prSet phldrT="[Text]" custT="1"/>
      <dgm:spPr/>
      <dgm:t>
        <a:bodyPr/>
        <a:lstStyle/>
        <a:p>
          <a:r>
            <a:rPr lang="en-IN" sz="1400" dirty="0"/>
            <a:t>Digital Signal processing</a:t>
          </a:r>
        </a:p>
        <a:p>
          <a:r>
            <a:rPr lang="en-IN" sz="1400" dirty="0"/>
            <a:t>Low Pass filter of 200Hz</a:t>
          </a:r>
        </a:p>
      </dgm:t>
    </dgm:pt>
    <dgm:pt modelId="{F17FE8E3-1956-4CDD-9A68-C1C7A77738E6}" type="parTrans" cxnId="{79C59936-C7B6-4B9E-94A8-772E0750E968}">
      <dgm:prSet/>
      <dgm:spPr/>
      <dgm:t>
        <a:bodyPr/>
        <a:lstStyle/>
        <a:p>
          <a:endParaRPr lang="en-IN"/>
        </a:p>
      </dgm:t>
    </dgm:pt>
    <dgm:pt modelId="{DC3B5A10-E177-43FA-A9DF-849E433D1EC1}" type="sibTrans" cxnId="{79C59936-C7B6-4B9E-94A8-772E0750E968}">
      <dgm:prSet custScaleX="81904" custScaleY="2000000" custLinFactY="1000000" custLinFactNeighborX="-10203" custLinFactNeighborY="1018764"/>
      <dgm:spPr/>
      <dgm:t>
        <a:bodyPr/>
        <a:lstStyle/>
        <a:p>
          <a:endParaRPr lang="en-IN"/>
        </a:p>
      </dgm:t>
    </dgm:pt>
    <dgm:pt modelId="{D0937D6F-72A9-4315-BD84-A18285DFC9FF}" type="pres">
      <dgm:prSet presAssocID="{E8112FF9-668F-438A-A803-D920585421C2}" presName="Name0" presStyleCnt="0">
        <dgm:presLayoutVars>
          <dgm:dir/>
          <dgm:resizeHandles val="exact"/>
        </dgm:presLayoutVars>
      </dgm:prSet>
      <dgm:spPr/>
    </dgm:pt>
    <dgm:pt modelId="{4A3232C5-C596-4E78-8A91-37C4742C038A}" type="pres">
      <dgm:prSet presAssocID="{E83ED21F-91FD-40D2-89CE-3CE574899769}" presName="composite" presStyleCnt="0"/>
      <dgm:spPr/>
    </dgm:pt>
    <dgm:pt modelId="{BAC21CD6-2976-4691-9FAA-4B603A65F18D}" type="pres">
      <dgm:prSet presAssocID="{E83ED21F-91FD-40D2-89CE-3CE574899769}" presName="imagSh" presStyleLbl="bgImgPlace1" presStyleIdx="0" presStyleCnt="6" custScaleX="2000000" custScaleY="2000000" custLinFactX="95286" custLinFactY="-1000000" custLinFactNeighborX="100000" custLinFactNeighborY="-1064737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857" t="-6623" r="-54857" b="-6623"/>
          </a:stretch>
        </a:blipFill>
      </dgm:spPr>
    </dgm:pt>
    <dgm:pt modelId="{B93FAD1B-7A24-447C-B1FE-A8FEAF9A1B72}" type="pres">
      <dgm:prSet presAssocID="{E83ED21F-91FD-40D2-89CE-3CE574899769}" presName="txNode" presStyleLbl="node1" presStyleIdx="0" presStyleCnt="6" custScaleX="1419400" custScaleY="326515" custLinFactY="-259391" custLinFactNeighborX="86624" custLinFactNeighborY="-300000">
        <dgm:presLayoutVars>
          <dgm:bulletEnabled val="1"/>
        </dgm:presLayoutVars>
      </dgm:prSet>
      <dgm:spPr/>
    </dgm:pt>
    <dgm:pt modelId="{36920F28-C10C-4300-8027-BB6B1F185E49}" type="pres">
      <dgm:prSet presAssocID="{2FB0FFBA-4E94-486D-948A-240B7F367FFC}" presName="sibTrans" presStyleLbl="sibTrans2D1" presStyleIdx="0" presStyleCnt="5" custScaleX="139310" custScaleY="2000000" custLinFactNeighborY="-3"/>
      <dgm:spPr/>
    </dgm:pt>
    <dgm:pt modelId="{7264F26F-734A-45CC-8502-249D97997DCC}" type="pres">
      <dgm:prSet presAssocID="{2FB0FFBA-4E94-486D-948A-240B7F367FFC}" presName="connTx" presStyleLbl="sibTrans2D1" presStyleIdx="0" presStyleCnt="5"/>
      <dgm:spPr/>
    </dgm:pt>
    <dgm:pt modelId="{41E78AD4-527A-422C-8955-E9BE662BBA6D}" type="pres">
      <dgm:prSet presAssocID="{E059360F-03F8-4ED8-BD77-DE39B3B25CC7}" presName="composite" presStyleCnt="0"/>
      <dgm:spPr/>
    </dgm:pt>
    <dgm:pt modelId="{98EE7757-8717-408C-B4D5-0B22C18A3126}" type="pres">
      <dgm:prSet presAssocID="{E059360F-03F8-4ED8-BD77-DE39B3B25CC7}" presName="imagSh" presStyleLbl="bgImgPlace1" presStyleIdx="1" presStyleCnt="6" custScaleX="2000000" custScaleY="2000000" custLinFactX="1188801" custLinFactY="-1000000" custLinFactNeighborX="1200000" custLinFactNeighborY="-1065976"/>
      <dgm:spPr>
        <a:blipFill dpi="0" rotWithShape="1">
          <a:blip xmlns:r="http://schemas.openxmlformats.org/officeDocument/2006/relationships" r:embed="rId2"/>
          <a:srcRect/>
          <a:stretch>
            <a:fillRect l="-54857" t="-6623" r="-54857" b="-6623"/>
          </a:stretch>
        </a:blipFill>
      </dgm:spPr>
    </dgm:pt>
    <dgm:pt modelId="{600FCCAB-A28D-4BED-A56E-3E22E0690D36}" type="pres">
      <dgm:prSet presAssocID="{E059360F-03F8-4ED8-BD77-DE39B3B25CC7}" presName="txNode" presStyleLbl="node1" presStyleIdx="1" presStyleCnt="6" custScaleX="1419401" custScaleY="326515" custLinFactX="1156574" custLinFactY="-228851" custLinFactNeighborX="1200000" custLinFactNeighborY="-300000">
        <dgm:presLayoutVars>
          <dgm:bulletEnabled val="1"/>
        </dgm:presLayoutVars>
      </dgm:prSet>
      <dgm:spPr/>
    </dgm:pt>
    <dgm:pt modelId="{0961786D-D475-4EDE-8592-C21A8537D2BD}" type="pres">
      <dgm:prSet presAssocID="{4F8BA6C5-7F8D-4707-A628-59ED70F27C64}" presName="sibTrans" presStyleLbl="sibTrans2D1" presStyleIdx="1" presStyleCnt="5" custAng="16058223" custFlipHor="1" custScaleX="211700" custScaleY="2000000" custLinFactX="353326" custLinFactY="-300000" custLinFactNeighborX="400000" custLinFactNeighborY="-319181"/>
      <dgm:spPr>
        <a:prstGeom prst="downArrow">
          <a:avLst/>
        </a:prstGeom>
      </dgm:spPr>
    </dgm:pt>
    <dgm:pt modelId="{7088B56B-4CAC-4A4A-81DE-2A075041F7E4}" type="pres">
      <dgm:prSet presAssocID="{4F8BA6C5-7F8D-4707-A628-59ED70F27C64}" presName="connTx" presStyleLbl="sibTrans2D1" presStyleIdx="1" presStyleCnt="5"/>
      <dgm:spPr>
        <a:prstGeom prst="downArrow">
          <a:avLst/>
        </a:prstGeom>
      </dgm:spPr>
    </dgm:pt>
    <dgm:pt modelId="{18280143-4B24-4C7B-8B9A-A76BBBE22779}" type="pres">
      <dgm:prSet presAssocID="{B399F539-4E28-4560-9BF5-ADCDE9482F60}" presName="composite" presStyleCnt="0"/>
      <dgm:spPr/>
    </dgm:pt>
    <dgm:pt modelId="{A094422A-F18D-4620-9BBC-CB324C8F977C}" type="pres">
      <dgm:prSet presAssocID="{B399F539-4E28-4560-9BF5-ADCDE9482F60}" presName="imagSh" presStyleLbl="bgImgPlace1" presStyleIdx="2" presStyleCnt="6" custScaleX="2000000" custScaleY="2000000" custLinFactX="100000" custLinFactY="750597" custLinFactNeighborX="100809" custLinFactNeighborY="800000"/>
      <dgm:spPr>
        <a:blipFill dpi="0" rotWithShape="1">
          <a:blip xmlns:r="http://schemas.openxmlformats.org/officeDocument/2006/relationships" r:embed="rId3"/>
          <a:srcRect/>
          <a:stretch>
            <a:fillRect l="-54857" t="-6623" r="-54857" b="-6623"/>
          </a:stretch>
        </a:blipFill>
      </dgm:spPr>
    </dgm:pt>
    <dgm:pt modelId="{F4010E7C-2239-4FAD-95CC-ADC3D731272D}" type="pres">
      <dgm:prSet presAssocID="{B399F539-4E28-4560-9BF5-ADCDE9482F60}" presName="txNode" presStyleLbl="node1" presStyleIdx="2" presStyleCnt="6" custScaleX="2000000" custScaleY="424457" custLinFactX="100000" custLinFactY="70926" custLinFactNeighborX="108130" custLinFactNeighborY="100000">
        <dgm:presLayoutVars>
          <dgm:bulletEnabled val="1"/>
        </dgm:presLayoutVars>
      </dgm:prSet>
      <dgm:spPr/>
    </dgm:pt>
    <dgm:pt modelId="{ECCBB6D4-2B10-4B67-9E26-82263917FE7C}" type="pres">
      <dgm:prSet presAssocID="{D883871E-0F35-49DF-8AE7-40EC43B58D5C}" presName="sibTrans" presStyleLbl="sibTrans2D1" presStyleIdx="2" presStyleCnt="5" custAng="0" custScaleX="148085" custScaleY="2000000" custLinFactY="-500000" custLinFactNeighborX="3999" custLinFactNeighborY="-544889"/>
      <dgm:spPr/>
    </dgm:pt>
    <dgm:pt modelId="{5453EB3E-261E-4E04-8353-BAA69DF7B602}" type="pres">
      <dgm:prSet presAssocID="{D883871E-0F35-49DF-8AE7-40EC43B58D5C}" presName="connTx" presStyleLbl="sibTrans2D1" presStyleIdx="2" presStyleCnt="5"/>
      <dgm:spPr/>
    </dgm:pt>
    <dgm:pt modelId="{9C8FDC96-FD9F-4FB3-98E2-D1D627B0E99E}" type="pres">
      <dgm:prSet presAssocID="{62637489-EA4E-4EEB-AE3A-C240C1B03E01}" presName="composite" presStyleCnt="0"/>
      <dgm:spPr/>
    </dgm:pt>
    <dgm:pt modelId="{CE8EE765-C6D4-46EA-A791-341CD542AB59}" type="pres">
      <dgm:prSet presAssocID="{62637489-EA4E-4EEB-AE3A-C240C1B03E01}" presName="imagSh" presStyleLbl="bgImgPlace1" presStyleIdx="3" presStyleCnt="6" custAng="0" custScaleX="2000000" custScaleY="2000000" custLinFactX="-2942107" custLinFactY="785863" custLinFactNeighborX="-3000000" custLinFactNeighborY="80000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857" t="-6623" r="-54857" b="-6623"/>
          </a:stretch>
        </a:blipFill>
      </dgm:spPr>
    </dgm:pt>
    <dgm:pt modelId="{AC028CBE-4AC4-4B8D-A87C-CC85894EE4FE}" type="pres">
      <dgm:prSet presAssocID="{62637489-EA4E-4EEB-AE3A-C240C1B03E01}" presName="txNode" presStyleLbl="node1" presStyleIdx="3" presStyleCnt="6" custScaleX="2000000" custScaleY="539173" custLinFactX="-3000000" custLinFactY="72796" custLinFactNeighborX="-3022863" custLinFactNeighborY="100000">
        <dgm:presLayoutVars>
          <dgm:bulletEnabled val="1"/>
        </dgm:presLayoutVars>
      </dgm:prSet>
      <dgm:spPr/>
    </dgm:pt>
    <dgm:pt modelId="{CDEB5B06-9A62-4569-9F35-B4EDA4AC7AA1}" type="pres">
      <dgm:prSet presAssocID="{1DC4BFAD-67A9-4A73-8CFC-904B32F0B304}" presName="sibTrans" presStyleLbl="sibTrans2D1" presStyleIdx="3" presStyleCnt="5" custAng="0" custScaleX="42455" custScaleY="2000000" custLinFactY="-7163288" custLinFactNeighborX="75496" custLinFactNeighborY="-7200000"/>
      <dgm:spPr/>
    </dgm:pt>
    <dgm:pt modelId="{41B7C39A-148D-4BB1-9A1A-195F95AD5E38}" type="pres">
      <dgm:prSet presAssocID="{1DC4BFAD-67A9-4A73-8CFC-904B32F0B304}" presName="connTx" presStyleLbl="sibTrans2D1" presStyleIdx="3" presStyleCnt="5"/>
      <dgm:spPr/>
    </dgm:pt>
    <dgm:pt modelId="{CD84BB6B-6201-426F-98B1-883EB4C7ABE9}" type="pres">
      <dgm:prSet presAssocID="{AA2803B3-9B0A-4C11-B435-6D8BD6D370F6}" presName="composite" presStyleCnt="0"/>
      <dgm:spPr/>
    </dgm:pt>
    <dgm:pt modelId="{36877B1F-AA42-4936-A1DF-6E0FC4B3FB31}" type="pres">
      <dgm:prSet presAssocID="{AA2803B3-9B0A-4C11-B435-6D8BD6D370F6}" presName="imagSh" presStyleLbl="bgImgPlace1" presStyleIdx="4" presStyleCnt="6" custScaleX="2000000" custScaleY="2000000" custLinFactX="960069" custLinFactY="705995" custLinFactNeighborX="1000000" custLinFactNeighborY="800000"/>
      <dgm:spPr>
        <a:blipFill dpi="0" rotWithShape="1">
          <a:blip xmlns:r="http://schemas.openxmlformats.org/officeDocument/2006/relationships" r:embed="rId5"/>
          <a:srcRect/>
          <a:stretch>
            <a:fillRect l="-54857" t="-6623" r="-54857" b="-6623"/>
          </a:stretch>
        </a:blipFill>
      </dgm:spPr>
    </dgm:pt>
    <dgm:pt modelId="{C1FD2110-5B5C-4245-AC82-1C6E7F34F6ED}" type="pres">
      <dgm:prSet presAssocID="{AA2803B3-9B0A-4C11-B435-6D8BD6D370F6}" presName="txNode" presStyleLbl="node1" presStyleIdx="4" presStyleCnt="6" custScaleX="1910024" custScaleY="355537" custLinFactX="900000" custLinFactNeighborX="989727" custLinFactNeighborY="58163">
        <dgm:presLayoutVars>
          <dgm:bulletEnabled val="1"/>
        </dgm:presLayoutVars>
      </dgm:prSet>
      <dgm:spPr/>
    </dgm:pt>
    <dgm:pt modelId="{E294E07D-4698-4279-890A-3CDC43620BB7}" type="pres">
      <dgm:prSet presAssocID="{84754FAE-D824-4F20-82E7-02C4712369A3}" presName="sibTrans" presStyleLbl="sibTrans2D1" presStyleIdx="4" presStyleCnt="5" custAng="5305030" custScaleX="212328" custScaleY="2000000" custLinFactX="-272083" custLinFactY="3400000" custLinFactNeighborX="-300000" custLinFactNeighborY="3430702"/>
      <dgm:spPr>
        <a:prstGeom prst="leftArrow">
          <a:avLst/>
        </a:prstGeom>
      </dgm:spPr>
    </dgm:pt>
    <dgm:pt modelId="{6A0A0196-C1D9-446D-BE64-EF59FCEF46EF}" type="pres">
      <dgm:prSet presAssocID="{84754FAE-D824-4F20-82E7-02C4712369A3}" presName="connTx" presStyleLbl="sibTrans2D1" presStyleIdx="4" presStyleCnt="5"/>
      <dgm:spPr/>
    </dgm:pt>
    <dgm:pt modelId="{F247A837-428A-43BE-A4A9-995FDA34D9BA}" type="pres">
      <dgm:prSet presAssocID="{4BDAC369-51C1-4B30-80F5-E4FD20303E5B}" presName="composite" presStyleCnt="0"/>
      <dgm:spPr/>
    </dgm:pt>
    <dgm:pt modelId="{72C97A12-7AB9-4B7E-83C5-AE4F32B55E45}" type="pres">
      <dgm:prSet presAssocID="{4BDAC369-51C1-4B30-80F5-E4FD20303E5B}" presName="imagSh" presStyleLbl="bgImgPlace1" presStyleIdx="5" presStyleCnt="6" custScaleX="2000000" custScaleY="2000000" custLinFactY="-981231" custLinFactNeighborX="-56940" custLinFactNeighborY="-1000000"/>
      <dgm:spPr>
        <a:blipFill dpi="0" rotWithShape="1">
          <a:blip xmlns:r="http://schemas.openxmlformats.org/officeDocument/2006/relationships" r:embed="rId6"/>
          <a:srcRect/>
          <a:stretch>
            <a:fillRect l="-2429" t="-6623" r="-2429" b="-6623"/>
          </a:stretch>
        </a:blipFill>
      </dgm:spPr>
    </dgm:pt>
    <dgm:pt modelId="{CDCCB3A7-A242-46EC-A875-16AE64C91896}" type="pres">
      <dgm:prSet presAssocID="{4BDAC369-51C1-4B30-80F5-E4FD20303E5B}" presName="txNode" presStyleLbl="node1" presStyleIdx="5" presStyleCnt="6" custScaleX="2000000" custScaleY="992403" custLinFactX="-8198" custLinFactY="-300000" custLinFactNeighborX="-100000" custLinFactNeighborY="-381973">
        <dgm:presLayoutVars>
          <dgm:bulletEnabled val="1"/>
        </dgm:presLayoutVars>
      </dgm:prSet>
      <dgm:spPr/>
    </dgm:pt>
  </dgm:ptLst>
  <dgm:cxnLst>
    <dgm:cxn modelId="{DDCCA300-4707-453B-98C1-6CBDB0A70E48}" srcId="{E8112FF9-668F-438A-A803-D920585421C2}" destId="{E83ED21F-91FD-40D2-89CE-3CE574899769}" srcOrd="0" destOrd="0" parTransId="{A3281E7E-E85C-48AC-98D9-077F83CD981D}" sibTransId="{2FB0FFBA-4E94-486D-948A-240B7F367FFC}"/>
    <dgm:cxn modelId="{DED03907-9A2C-4EF9-89D0-9AF632145178}" type="presOf" srcId="{2FB0FFBA-4E94-486D-948A-240B7F367FFC}" destId="{7264F26F-734A-45CC-8502-249D97997DCC}" srcOrd="1" destOrd="0" presId="urn:microsoft.com/office/officeart/2005/8/layout/hProcess10"/>
    <dgm:cxn modelId="{1DF5CB14-735A-4DA4-863A-633850C2EEB8}" type="presOf" srcId="{AA2803B3-9B0A-4C11-B435-6D8BD6D370F6}" destId="{C1FD2110-5B5C-4245-AC82-1C6E7F34F6ED}" srcOrd="0" destOrd="0" presId="urn:microsoft.com/office/officeart/2005/8/layout/hProcess10"/>
    <dgm:cxn modelId="{97416E25-9142-43E3-93C2-F7A6D07CCA1E}" srcId="{E8112FF9-668F-438A-A803-D920585421C2}" destId="{AA2803B3-9B0A-4C11-B435-6D8BD6D370F6}" srcOrd="4" destOrd="0" parTransId="{C789A695-C75D-47D9-A7F1-49F39BC7AE1F}" sibTransId="{84754FAE-D824-4F20-82E7-02C4712369A3}"/>
    <dgm:cxn modelId="{D01FAC2C-E452-45E5-A776-19AE3EE03904}" srcId="{E8112FF9-668F-438A-A803-D920585421C2}" destId="{B399F539-4E28-4560-9BF5-ADCDE9482F60}" srcOrd="2" destOrd="0" parTransId="{41325863-DEDD-493C-A294-2ABA686D819F}" sibTransId="{D883871E-0F35-49DF-8AE7-40EC43B58D5C}"/>
    <dgm:cxn modelId="{7DDBCA2D-58E5-495E-961E-535AEB1FD724}" type="presOf" srcId="{2FB0FFBA-4E94-486D-948A-240B7F367FFC}" destId="{36920F28-C10C-4300-8027-BB6B1F185E49}" srcOrd="0" destOrd="0" presId="urn:microsoft.com/office/officeart/2005/8/layout/hProcess10"/>
    <dgm:cxn modelId="{E749352E-3617-41A9-AE73-A144FC4A3633}" type="presOf" srcId="{E8112FF9-668F-438A-A803-D920585421C2}" destId="{D0937D6F-72A9-4315-BD84-A18285DFC9FF}" srcOrd="0" destOrd="0" presId="urn:microsoft.com/office/officeart/2005/8/layout/hProcess10"/>
    <dgm:cxn modelId="{79C59936-C7B6-4B9E-94A8-772E0750E968}" srcId="{E8112FF9-668F-438A-A803-D920585421C2}" destId="{4BDAC369-51C1-4B30-80F5-E4FD20303E5B}" srcOrd="5" destOrd="0" parTransId="{F17FE8E3-1956-4CDD-9A68-C1C7A77738E6}" sibTransId="{DC3B5A10-E177-43FA-A9DF-849E433D1EC1}"/>
    <dgm:cxn modelId="{ACF1E237-5C7E-4F5D-B08F-6032B5FE5AF0}" type="presOf" srcId="{4BDAC369-51C1-4B30-80F5-E4FD20303E5B}" destId="{CDCCB3A7-A242-46EC-A875-16AE64C91896}" srcOrd="0" destOrd="0" presId="urn:microsoft.com/office/officeart/2005/8/layout/hProcess10"/>
    <dgm:cxn modelId="{DF8B313B-52D9-4C73-9158-42870EEEC7C6}" type="presOf" srcId="{84754FAE-D824-4F20-82E7-02C4712369A3}" destId="{E294E07D-4698-4279-890A-3CDC43620BB7}" srcOrd="0" destOrd="0" presId="urn:microsoft.com/office/officeart/2005/8/layout/hProcess10"/>
    <dgm:cxn modelId="{A597A961-E68A-47AE-A8ED-D6D0EC5A2DC5}" type="presOf" srcId="{B399F539-4E28-4560-9BF5-ADCDE9482F60}" destId="{F4010E7C-2239-4FAD-95CC-ADC3D731272D}" srcOrd="0" destOrd="0" presId="urn:microsoft.com/office/officeart/2005/8/layout/hProcess10"/>
    <dgm:cxn modelId="{BD7C6E45-A762-4C0C-81AB-D8C7D1346744}" type="presOf" srcId="{62637489-EA4E-4EEB-AE3A-C240C1B03E01}" destId="{AC028CBE-4AC4-4B8D-A87C-CC85894EE4FE}" srcOrd="0" destOrd="0" presId="urn:microsoft.com/office/officeart/2005/8/layout/hProcess10"/>
    <dgm:cxn modelId="{FF760148-324E-4049-BD00-B1CEB80985AB}" srcId="{E8112FF9-668F-438A-A803-D920585421C2}" destId="{E059360F-03F8-4ED8-BD77-DE39B3B25CC7}" srcOrd="1" destOrd="0" parTransId="{9D1B1468-6611-4DF8-835F-7C520E1A6043}" sibTransId="{4F8BA6C5-7F8D-4707-A628-59ED70F27C64}"/>
    <dgm:cxn modelId="{DD40B24D-63DC-452F-975C-101EAFC4B82A}" type="presOf" srcId="{1DC4BFAD-67A9-4A73-8CFC-904B32F0B304}" destId="{CDEB5B06-9A62-4569-9F35-B4EDA4AC7AA1}" srcOrd="0" destOrd="0" presId="urn:microsoft.com/office/officeart/2005/8/layout/hProcess10"/>
    <dgm:cxn modelId="{F958A77A-04A1-48F7-8294-F2F4A4348E42}" type="presOf" srcId="{1DC4BFAD-67A9-4A73-8CFC-904B32F0B304}" destId="{41B7C39A-148D-4BB1-9A1A-195F95AD5E38}" srcOrd="1" destOrd="0" presId="urn:microsoft.com/office/officeart/2005/8/layout/hProcess10"/>
    <dgm:cxn modelId="{448B7382-444D-4FCB-8EB5-74ABEE617456}" type="presOf" srcId="{D883871E-0F35-49DF-8AE7-40EC43B58D5C}" destId="{ECCBB6D4-2B10-4B67-9E26-82263917FE7C}" srcOrd="0" destOrd="0" presId="urn:microsoft.com/office/officeart/2005/8/layout/hProcess10"/>
    <dgm:cxn modelId="{15340187-30AD-4EF1-817C-BED0BDBEE76D}" type="presOf" srcId="{4F8BA6C5-7F8D-4707-A628-59ED70F27C64}" destId="{7088B56B-4CAC-4A4A-81DE-2A075041F7E4}" srcOrd="1" destOrd="0" presId="urn:microsoft.com/office/officeart/2005/8/layout/hProcess10"/>
    <dgm:cxn modelId="{529F5DA2-779C-457A-A39C-EE7D7D406EF7}" srcId="{E8112FF9-668F-438A-A803-D920585421C2}" destId="{62637489-EA4E-4EEB-AE3A-C240C1B03E01}" srcOrd="3" destOrd="0" parTransId="{F7730C4C-65A7-4836-821F-A83FE5210DBC}" sibTransId="{1DC4BFAD-67A9-4A73-8CFC-904B32F0B304}"/>
    <dgm:cxn modelId="{1EF890A9-7605-4183-ABB1-8BC95B332028}" type="presOf" srcId="{D883871E-0F35-49DF-8AE7-40EC43B58D5C}" destId="{5453EB3E-261E-4E04-8353-BAA69DF7B602}" srcOrd="1" destOrd="0" presId="urn:microsoft.com/office/officeart/2005/8/layout/hProcess10"/>
    <dgm:cxn modelId="{C71822BB-2269-4BAE-BBBB-68BAA235932A}" type="presOf" srcId="{E059360F-03F8-4ED8-BD77-DE39B3B25CC7}" destId="{600FCCAB-A28D-4BED-A56E-3E22E0690D36}" srcOrd="0" destOrd="0" presId="urn:microsoft.com/office/officeart/2005/8/layout/hProcess10"/>
    <dgm:cxn modelId="{DF7BC7D1-C67C-4F9C-8C01-E64BB50FE9F3}" type="presOf" srcId="{4F8BA6C5-7F8D-4707-A628-59ED70F27C64}" destId="{0961786D-D475-4EDE-8592-C21A8537D2BD}" srcOrd="0" destOrd="0" presId="urn:microsoft.com/office/officeart/2005/8/layout/hProcess10"/>
    <dgm:cxn modelId="{2EE5EAE1-5D9A-4602-B015-911CC05F26B7}" type="presOf" srcId="{84754FAE-D824-4F20-82E7-02C4712369A3}" destId="{6A0A0196-C1D9-446D-BE64-EF59FCEF46EF}" srcOrd="1" destOrd="0" presId="urn:microsoft.com/office/officeart/2005/8/layout/hProcess10"/>
    <dgm:cxn modelId="{75C828FA-8482-402E-841F-812AA376B1F0}" type="presOf" srcId="{E83ED21F-91FD-40D2-89CE-3CE574899769}" destId="{B93FAD1B-7A24-447C-B1FE-A8FEAF9A1B72}" srcOrd="0" destOrd="0" presId="urn:microsoft.com/office/officeart/2005/8/layout/hProcess10"/>
    <dgm:cxn modelId="{E6F5DD4A-2378-4364-A818-B4DB1F30B239}" type="presParOf" srcId="{D0937D6F-72A9-4315-BD84-A18285DFC9FF}" destId="{4A3232C5-C596-4E78-8A91-37C4742C038A}" srcOrd="0" destOrd="0" presId="urn:microsoft.com/office/officeart/2005/8/layout/hProcess10"/>
    <dgm:cxn modelId="{5CE604B3-0C89-4FBD-B34D-EFA65401F384}" type="presParOf" srcId="{4A3232C5-C596-4E78-8A91-37C4742C038A}" destId="{BAC21CD6-2976-4691-9FAA-4B603A65F18D}" srcOrd="0" destOrd="0" presId="urn:microsoft.com/office/officeart/2005/8/layout/hProcess10"/>
    <dgm:cxn modelId="{FC03C104-2E0F-4F1B-B7C7-466387F7903D}" type="presParOf" srcId="{4A3232C5-C596-4E78-8A91-37C4742C038A}" destId="{B93FAD1B-7A24-447C-B1FE-A8FEAF9A1B72}" srcOrd="1" destOrd="0" presId="urn:microsoft.com/office/officeart/2005/8/layout/hProcess10"/>
    <dgm:cxn modelId="{34BFAD2A-2461-4810-BFD6-6CE9626110F0}" type="presParOf" srcId="{D0937D6F-72A9-4315-BD84-A18285DFC9FF}" destId="{36920F28-C10C-4300-8027-BB6B1F185E49}" srcOrd="1" destOrd="0" presId="urn:microsoft.com/office/officeart/2005/8/layout/hProcess10"/>
    <dgm:cxn modelId="{D1FB470D-D2AD-45C1-AE02-B4637F056ABC}" type="presParOf" srcId="{36920F28-C10C-4300-8027-BB6B1F185E49}" destId="{7264F26F-734A-45CC-8502-249D97997DCC}" srcOrd="0" destOrd="0" presId="urn:microsoft.com/office/officeart/2005/8/layout/hProcess10"/>
    <dgm:cxn modelId="{2DC1F7D8-A8D7-4054-B865-96B83A96F529}" type="presParOf" srcId="{D0937D6F-72A9-4315-BD84-A18285DFC9FF}" destId="{41E78AD4-527A-422C-8955-E9BE662BBA6D}" srcOrd="2" destOrd="0" presId="urn:microsoft.com/office/officeart/2005/8/layout/hProcess10"/>
    <dgm:cxn modelId="{0B56E1C3-BA18-44C6-AA40-D971177E65A6}" type="presParOf" srcId="{41E78AD4-527A-422C-8955-E9BE662BBA6D}" destId="{98EE7757-8717-408C-B4D5-0B22C18A3126}" srcOrd="0" destOrd="0" presId="urn:microsoft.com/office/officeart/2005/8/layout/hProcess10"/>
    <dgm:cxn modelId="{EF47ABBC-4F76-4D8B-B8B4-86259AA0B81B}" type="presParOf" srcId="{41E78AD4-527A-422C-8955-E9BE662BBA6D}" destId="{600FCCAB-A28D-4BED-A56E-3E22E0690D36}" srcOrd="1" destOrd="0" presId="urn:microsoft.com/office/officeart/2005/8/layout/hProcess10"/>
    <dgm:cxn modelId="{E6025E21-CE40-48D5-84B6-BB675E50978D}" type="presParOf" srcId="{D0937D6F-72A9-4315-BD84-A18285DFC9FF}" destId="{0961786D-D475-4EDE-8592-C21A8537D2BD}" srcOrd="3" destOrd="0" presId="urn:microsoft.com/office/officeart/2005/8/layout/hProcess10"/>
    <dgm:cxn modelId="{0B57B689-F869-43DE-BBEF-DFC95F5D9B4C}" type="presParOf" srcId="{0961786D-D475-4EDE-8592-C21A8537D2BD}" destId="{7088B56B-4CAC-4A4A-81DE-2A075041F7E4}" srcOrd="0" destOrd="0" presId="urn:microsoft.com/office/officeart/2005/8/layout/hProcess10"/>
    <dgm:cxn modelId="{3CBB6BF8-9B95-440D-B56D-886BDBA004CA}" type="presParOf" srcId="{D0937D6F-72A9-4315-BD84-A18285DFC9FF}" destId="{18280143-4B24-4C7B-8B9A-A76BBBE22779}" srcOrd="4" destOrd="0" presId="urn:microsoft.com/office/officeart/2005/8/layout/hProcess10"/>
    <dgm:cxn modelId="{21BEE5E8-F766-467B-9380-F83943E2EF49}" type="presParOf" srcId="{18280143-4B24-4C7B-8B9A-A76BBBE22779}" destId="{A094422A-F18D-4620-9BBC-CB324C8F977C}" srcOrd="0" destOrd="0" presId="urn:microsoft.com/office/officeart/2005/8/layout/hProcess10"/>
    <dgm:cxn modelId="{814AFDE8-9424-4020-B64C-4A9B0BDAA17E}" type="presParOf" srcId="{18280143-4B24-4C7B-8B9A-A76BBBE22779}" destId="{F4010E7C-2239-4FAD-95CC-ADC3D731272D}" srcOrd="1" destOrd="0" presId="urn:microsoft.com/office/officeart/2005/8/layout/hProcess10"/>
    <dgm:cxn modelId="{9FDA3C4E-C923-45D8-A324-BFE4FE003D6A}" type="presParOf" srcId="{D0937D6F-72A9-4315-BD84-A18285DFC9FF}" destId="{ECCBB6D4-2B10-4B67-9E26-82263917FE7C}" srcOrd="5" destOrd="0" presId="urn:microsoft.com/office/officeart/2005/8/layout/hProcess10"/>
    <dgm:cxn modelId="{48DBC3B6-29F6-45B5-97D9-361F316E83F7}" type="presParOf" srcId="{ECCBB6D4-2B10-4B67-9E26-82263917FE7C}" destId="{5453EB3E-261E-4E04-8353-BAA69DF7B602}" srcOrd="0" destOrd="0" presId="urn:microsoft.com/office/officeart/2005/8/layout/hProcess10"/>
    <dgm:cxn modelId="{1DFB6944-C113-401A-98EC-D356DA1566A9}" type="presParOf" srcId="{D0937D6F-72A9-4315-BD84-A18285DFC9FF}" destId="{9C8FDC96-FD9F-4FB3-98E2-D1D627B0E99E}" srcOrd="6" destOrd="0" presId="urn:microsoft.com/office/officeart/2005/8/layout/hProcess10"/>
    <dgm:cxn modelId="{8A94DD73-C85B-4535-A7AD-B66CBC8A2AA9}" type="presParOf" srcId="{9C8FDC96-FD9F-4FB3-98E2-D1D627B0E99E}" destId="{CE8EE765-C6D4-46EA-A791-341CD542AB59}" srcOrd="0" destOrd="0" presId="urn:microsoft.com/office/officeart/2005/8/layout/hProcess10"/>
    <dgm:cxn modelId="{3BEA2E8A-4AED-4F69-A15D-17F8273A050A}" type="presParOf" srcId="{9C8FDC96-FD9F-4FB3-98E2-D1D627B0E99E}" destId="{AC028CBE-4AC4-4B8D-A87C-CC85894EE4FE}" srcOrd="1" destOrd="0" presId="urn:microsoft.com/office/officeart/2005/8/layout/hProcess10"/>
    <dgm:cxn modelId="{52BA17F6-2537-4898-9E2F-791F97D58BCE}" type="presParOf" srcId="{D0937D6F-72A9-4315-BD84-A18285DFC9FF}" destId="{CDEB5B06-9A62-4569-9F35-B4EDA4AC7AA1}" srcOrd="7" destOrd="0" presId="urn:microsoft.com/office/officeart/2005/8/layout/hProcess10"/>
    <dgm:cxn modelId="{323910D8-714A-40E3-BFC6-234C7581581E}" type="presParOf" srcId="{CDEB5B06-9A62-4569-9F35-B4EDA4AC7AA1}" destId="{41B7C39A-148D-4BB1-9A1A-195F95AD5E38}" srcOrd="0" destOrd="0" presId="urn:microsoft.com/office/officeart/2005/8/layout/hProcess10"/>
    <dgm:cxn modelId="{950EAD4F-3894-408B-B34A-874941996CD4}" type="presParOf" srcId="{D0937D6F-72A9-4315-BD84-A18285DFC9FF}" destId="{CD84BB6B-6201-426F-98B1-883EB4C7ABE9}" srcOrd="8" destOrd="0" presId="urn:microsoft.com/office/officeart/2005/8/layout/hProcess10"/>
    <dgm:cxn modelId="{B7525381-6793-4A8D-A3BC-854255F042B4}" type="presParOf" srcId="{CD84BB6B-6201-426F-98B1-883EB4C7ABE9}" destId="{36877B1F-AA42-4936-A1DF-6E0FC4B3FB31}" srcOrd="0" destOrd="0" presId="urn:microsoft.com/office/officeart/2005/8/layout/hProcess10"/>
    <dgm:cxn modelId="{FBB6B367-3736-4D9B-B03A-72DA7015C336}" type="presParOf" srcId="{CD84BB6B-6201-426F-98B1-883EB4C7ABE9}" destId="{C1FD2110-5B5C-4245-AC82-1C6E7F34F6ED}" srcOrd="1" destOrd="0" presId="urn:microsoft.com/office/officeart/2005/8/layout/hProcess10"/>
    <dgm:cxn modelId="{F1989C12-85DC-48C3-B0E1-A39B4D4CBA7A}" type="presParOf" srcId="{D0937D6F-72A9-4315-BD84-A18285DFC9FF}" destId="{E294E07D-4698-4279-890A-3CDC43620BB7}" srcOrd="9" destOrd="0" presId="urn:microsoft.com/office/officeart/2005/8/layout/hProcess10"/>
    <dgm:cxn modelId="{D085CEAE-1798-4C07-B29B-45D7A71F521E}" type="presParOf" srcId="{E294E07D-4698-4279-890A-3CDC43620BB7}" destId="{6A0A0196-C1D9-446D-BE64-EF59FCEF46EF}" srcOrd="0" destOrd="0" presId="urn:microsoft.com/office/officeart/2005/8/layout/hProcess10"/>
    <dgm:cxn modelId="{FE0EBF97-6AE1-4F06-AB86-1ECF76A49014}" type="presParOf" srcId="{D0937D6F-72A9-4315-BD84-A18285DFC9FF}" destId="{F247A837-428A-43BE-A4A9-995FDA34D9BA}" srcOrd="10" destOrd="0" presId="urn:microsoft.com/office/officeart/2005/8/layout/hProcess10"/>
    <dgm:cxn modelId="{0340352F-A473-4729-8AA2-C26AAB915908}" type="presParOf" srcId="{F247A837-428A-43BE-A4A9-995FDA34D9BA}" destId="{72C97A12-7AB9-4B7E-83C5-AE4F32B55E45}" srcOrd="0" destOrd="0" presId="urn:microsoft.com/office/officeart/2005/8/layout/hProcess10"/>
    <dgm:cxn modelId="{97E19C3C-0BE5-4D93-9AEC-B53FDEA1F7FE}" type="presParOf" srcId="{F247A837-428A-43BE-A4A9-995FDA34D9BA}" destId="{CDCCB3A7-A242-46EC-A875-16AE64C91896}" srcOrd="1" destOrd="0" presId="urn:microsoft.com/office/officeart/2005/8/layout/hProcess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BA520-D004-476F-AADD-C3ACA1CEF2D6}">
      <dsp:nvSpPr>
        <dsp:cNvPr id="0" name=""/>
        <dsp:cNvSpPr/>
      </dsp:nvSpPr>
      <dsp:spPr>
        <a:xfrm>
          <a:off x="6100" y="2034556"/>
          <a:ext cx="1376526" cy="700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Analog Signal</a:t>
          </a:r>
        </a:p>
      </dsp:txBody>
      <dsp:txXfrm>
        <a:off x="6100" y="2034556"/>
        <a:ext cx="1376526" cy="467325"/>
      </dsp:txXfrm>
    </dsp:sp>
    <dsp:sp modelId="{1EE5B60C-CA1B-4C24-BDE4-015046BA9F52}">
      <dsp:nvSpPr>
        <dsp:cNvPr id="0" name=""/>
        <dsp:cNvSpPr/>
      </dsp:nvSpPr>
      <dsp:spPr>
        <a:xfrm>
          <a:off x="288040" y="2501881"/>
          <a:ext cx="137652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Function Generator</a:t>
          </a:r>
        </a:p>
      </dsp:txBody>
      <dsp:txXfrm>
        <a:off x="308285" y="2522126"/>
        <a:ext cx="1336036" cy="650710"/>
      </dsp:txXfrm>
    </dsp:sp>
    <dsp:sp modelId="{232EAFB1-51A4-41EE-B113-30F9ECA0707F}">
      <dsp:nvSpPr>
        <dsp:cNvPr id="0" name=""/>
        <dsp:cNvSpPr/>
      </dsp:nvSpPr>
      <dsp:spPr>
        <a:xfrm>
          <a:off x="1591304" y="2096861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591304" y="2165404"/>
        <a:ext cx="339580" cy="205629"/>
      </dsp:txXfrm>
    </dsp:sp>
    <dsp:sp modelId="{C3776D03-4B0B-4849-B308-5CA3D9822986}">
      <dsp:nvSpPr>
        <dsp:cNvPr id="0" name=""/>
        <dsp:cNvSpPr/>
      </dsp:nvSpPr>
      <dsp:spPr>
        <a:xfrm>
          <a:off x="2217333" y="2034556"/>
          <a:ext cx="1376526" cy="700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Sampling</a:t>
          </a:r>
        </a:p>
      </dsp:txBody>
      <dsp:txXfrm>
        <a:off x="2217333" y="2034556"/>
        <a:ext cx="1376526" cy="467325"/>
      </dsp:txXfrm>
    </dsp:sp>
    <dsp:sp modelId="{814C656C-2C84-43FF-B3AC-CF470D4C4960}">
      <dsp:nvSpPr>
        <dsp:cNvPr id="0" name=""/>
        <dsp:cNvSpPr/>
      </dsp:nvSpPr>
      <dsp:spPr>
        <a:xfrm>
          <a:off x="2499273" y="2511198"/>
          <a:ext cx="137652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Analog to Digital Converter (ADC)</a:t>
          </a:r>
        </a:p>
      </dsp:txBody>
      <dsp:txXfrm>
        <a:off x="2519518" y="2531443"/>
        <a:ext cx="1336036" cy="650710"/>
      </dsp:txXfrm>
    </dsp:sp>
    <dsp:sp modelId="{5DD71549-A900-493D-95D4-F0037B2EC1EE}">
      <dsp:nvSpPr>
        <dsp:cNvPr id="0" name=""/>
        <dsp:cNvSpPr/>
      </dsp:nvSpPr>
      <dsp:spPr>
        <a:xfrm>
          <a:off x="3802537" y="2096861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802537" y="2165404"/>
        <a:ext cx="339580" cy="205629"/>
      </dsp:txXfrm>
    </dsp:sp>
    <dsp:sp modelId="{D4907903-9F09-4CDB-A79B-69ACC43AEA4C}">
      <dsp:nvSpPr>
        <dsp:cNvPr id="0" name=""/>
        <dsp:cNvSpPr/>
      </dsp:nvSpPr>
      <dsp:spPr>
        <a:xfrm>
          <a:off x="4428566" y="2034556"/>
          <a:ext cx="1376526" cy="700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Digital Signal Processing </a:t>
          </a:r>
        </a:p>
      </dsp:txBody>
      <dsp:txXfrm>
        <a:off x="4428566" y="2034556"/>
        <a:ext cx="1376526" cy="467325"/>
      </dsp:txXfrm>
    </dsp:sp>
    <dsp:sp modelId="{7F315BDB-A7D6-41B5-B40D-FE62F1FA4E7C}">
      <dsp:nvSpPr>
        <dsp:cNvPr id="0" name=""/>
        <dsp:cNvSpPr/>
      </dsp:nvSpPr>
      <dsp:spPr>
        <a:xfrm>
          <a:off x="4710506" y="2501881"/>
          <a:ext cx="137652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DSP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Microcontroller</a:t>
          </a:r>
        </a:p>
      </dsp:txBody>
      <dsp:txXfrm>
        <a:off x="4730751" y="2522126"/>
        <a:ext cx="1336036" cy="650710"/>
      </dsp:txXfrm>
    </dsp:sp>
    <dsp:sp modelId="{A9677093-E273-4641-8AF4-FC9C9945FC5A}">
      <dsp:nvSpPr>
        <dsp:cNvPr id="0" name=""/>
        <dsp:cNvSpPr/>
      </dsp:nvSpPr>
      <dsp:spPr>
        <a:xfrm>
          <a:off x="6013770" y="2096861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013770" y="2165404"/>
        <a:ext cx="339580" cy="205629"/>
      </dsp:txXfrm>
    </dsp:sp>
    <dsp:sp modelId="{B1BC5E69-B679-4101-A78C-C28BA0EB6C0B}">
      <dsp:nvSpPr>
        <dsp:cNvPr id="0" name=""/>
        <dsp:cNvSpPr/>
      </dsp:nvSpPr>
      <dsp:spPr>
        <a:xfrm>
          <a:off x="6639799" y="2034556"/>
          <a:ext cx="1376526" cy="700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Reconstruction</a:t>
          </a:r>
        </a:p>
      </dsp:txBody>
      <dsp:txXfrm>
        <a:off x="6639799" y="2034556"/>
        <a:ext cx="1376526" cy="467325"/>
      </dsp:txXfrm>
    </dsp:sp>
    <dsp:sp modelId="{05DF3221-51EE-46D9-9356-487D8C8F4F67}">
      <dsp:nvSpPr>
        <dsp:cNvPr id="0" name=""/>
        <dsp:cNvSpPr/>
      </dsp:nvSpPr>
      <dsp:spPr>
        <a:xfrm>
          <a:off x="6921739" y="2501881"/>
          <a:ext cx="137652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Digital to Analog Converter (DAC)</a:t>
          </a:r>
        </a:p>
      </dsp:txBody>
      <dsp:txXfrm>
        <a:off x="6941984" y="2522126"/>
        <a:ext cx="1336036" cy="650710"/>
      </dsp:txXfrm>
    </dsp:sp>
    <dsp:sp modelId="{B6AF5329-2809-4704-8FBF-E33C12831863}">
      <dsp:nvSpPr>
        <dsp:cNvPr id="0" name=""/>
        <dsp:cNvSpPr/>
      </dsp:nvSpPr>
      <dsp:spPr>
        <a:xfrm>
          <a:off x="8225003" y="2096861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8225003" y="2165404"/>
        <a:ext cx="339580" cy="205629"/>
      </dsp:txXfrm>
    </dsp:sp>
    <dsp:sp modelId="{A2B337FC-5140-4C43-AEB3-42E0677DB34B}">
      <dsp:nvSpPr>
        <dsp:cNvPr id="0" name=""/>
        <dsp:cNvSpPr/>
      </dsp:nvSpPr>
      <dsp:spPr>
        <a:xfrm>
          <a:off x="8851032" y="2034556"/>
          <a:ext cx="1376526" cy="700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Visualisation</a:t>
          </a:r>
        </a:p>
      </dsp:txBody>
      <dsp:txXfrm>
        <a:off x="8851032" y="2034556"/>
        <a:ext cx="1376526" cy="467325"/>
      </dsp:txXfrm>
    </dsp:sp>
    <dsp:sp modelId="{8F64D9CF-072F-4038-9584-F47D8368BD63}">
      <dsp:nvSpPr>
        <dsp:cNvPr id="0" name=""/>
        <dsp:cNvSpPr/>
      </dsp:nvSpPr>
      <dsp:spPr>
        <a:xfrm>
          <a:off x="9132972" y="2501881"/>
          <a:ext cx="1376526" cy="69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Oscilloscope</a:t>
          </a:r>
        </a:p>
      </dsp:txBody>
      <dsp:txXfrm>
        <a:off x="9153217" y="2522126"/>
        <a:ext cx="1336036" cy="650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21CD6-2976-4691-9FAA-4B603A65F18D}">
      <dsp:nvSpPr>
        <dsp:cNvPr id="0" name=""/>
        <dsp:cNvSpPr/>
      </dsp:nvSpPr>
      <dsp:spPr>
        <a:xfrm>
          <a:off x="135871" y="220279"/>
          <a:ext cx="2205105" cy="2159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54000" r="-54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FAD1B-7A24-447C-B1FE-A8FEAF9A1B72}">
      <dsp:nvSpPr>
        <dsp:cNvPr id="0" name=""/>
        <dsp:cNvSpPr/>
      </dsp:nvSpPr>
      <dsp:spPr>
        <a:xfrm>
          <a:off x="359635" y="2038893"/>
          <a:ext cx="1564963" cy="359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Analog Signal</a:t>
          </a:r>
        </a:p>
      </dsp:txBody>
      <dsp:txXfrm>
        <a:off x="370179" y="2049437"/>
        <a:ext cx="1543875" cy="338911"/>
      </dsp:txXfrm>
    </dsp:sp>
    <dsp:sp modelId="{36920F28-C10C-4300-8027-BB6B1F185E49}">
      <dsp:nvSpPr>
        <dsp:cNvPr id="0" name=""/>
        <dsp:cNvSpPr/>
      </dsp:nvSpPr>
      <dsp:spPr>
        <a:xfrm rot="8886">
          <a:off x="2477344" y="1039965"/>
          <a:ext cx="1092709" cy="529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ADC</a:t>
          </a:r>
        </a:p>
      </dsp:txBody>
      <dsp:txXfrm>
        <a:off x="2477344" y="1145731"/>
        <a:ext cx="933752" cy="317914"/>
      </dsp:txXfrm>
    </dsp:sp>
    <dsp:sp modelId="{98EE7757-8717-408C-B4D5-0B22C18A3126}">
      <dsp:nvSpPr>
        <dsp:cNvPr id="0" name=""/>
        <dsp:cNvSpPr/>
      </dsp:nvSpPr>
      <dsp:spPr>
        <a:xfrm>
          <a:off x="3641400" y="229340"/>
          <a:ext cx="2205105" cy="2159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FCCAB-A28D-4BED-A56E-3E22E0690D36}">
      <dsp:nvSpPr>
        <dsp:cNvPr id="0" name=""/>
        <dsp:cNvSpPr/>
      </dsp:nvSpPr>
      <dsp:spPr>
        <a:xfrm>
          <a:off x="3913845" y="2088221"/>
          <a:ext cx="1564964" cy="359999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Sampled Signal</a:t>
          </a:r>
        </a:p>
      </dsp:txBody>
      <dsp:txXfrm>
        <a:off x="3924389" y="2098765"/>
        <a:ext cx="1543876" cy="338911"/>
      </dsp:txXfrm>
    </dsp:sp>
    <dsp:sp modelId="{0961786D-D475-4EDE-8592-C21A8537D2BD}">
      <dsp:nvSpPr>
        <dsp:cNvPr id="0" name=""/>
        <dsp:cNvSpPr/>
      </dsp:nvSpPr>
      <dsp:spPr>
        <a:xfrm rot="336348">
          <a:off x="7087105" y="1872706"/>
          <a:ext cx="1035489" cy="529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087485" y="1970913"/>
        <a:ext cx="876532" cy="317914"/>
      </dsp:txXfrm>
    </dsp:sp>
    <dsp:sp modelId="{5973AA8B-0684-4368-9DA4-23A980DE2960}">
      <dsp:nvSpPr>
        <dsp:cNvPr id="0" name=""/>
        <dsp:cNvSpPr/>
      </dsp:nvSpPr>
      <dsp:spPr>
        <a:xfrm flipH="1" flipV="1">
          <a:off x="9441436" y="1676810"/>
          <a:ext cx="176258" cy="204504"/>
        </a:xfrm>
        <a:prstGeom prst="rect">
          <a:avLst/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A247E-F8C2-4B4B-9009-DE374C50E9D2}">
      <dsp:nvSpPr>
        <dsp:cNvPr id="0" name=""/>
        <dsp:cNvSpPr/>
      </dsp:nvSpPr>
      <dsp:spPr>
        <a:xfrm flipH="1">
          <a:off x="8813427" y="1507342"/>
          <a:ext cx="1516646" cy="207259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No Digital Signal Processing</a:t>
          </a:r>
        </a:p>
      </dsp:txBody>
      <dsp:txXfrm>
        <a:off x="8857848" y="1551763"/>
        <a:ext cx="1427804" cy="1983756"/>
      </dsp:txXfrm>
    </dsp:sp>
    <dsp:sp modelId="{7B99B2D0-3456-4EA7-AE72-5930BD001E8C}">
      <dsp:nvSpPr>
        <dsp:cNvPr id="0" name=""/>
        <dsp:cNvSpPr/>
      </dsp:nvSpPr>
      <dsp:spPr>
        <a:xfrm rot="9274944">
          <a:off x="7002917" y="2971966"/>
          <a:ext cx="1118334" cy="529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DAC</a:t>
          </a:r>
        </a:p>
      </dsp:txBody>
      <dsp:txXfrm rot="10800000">
        <a:off x="7154181" y="3043824"/>
        <a:ext cx="959377" cy="317914"/>
      </dsp:txXfrm>
    </dsp:sp>
    <dsp:sp modelId="{A094422A-F18D-4620-9BBC-CB324C8F977C}">
      <dsp:nvSpPr>
        <dsp:cNvPr id="0" name=""/>
        <dsp:cNvSpPr/>
      </dsp:nvSpPr>
      <dsp:spPr>
        <a:xfrm>
          <a:off x="3633664" y="2976917"/>
          <a:ext cx="2205105" cy="2159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10E7C-2239-4FAD-95CC-ADC3D731272D}">
      <dsp:nvSpPr>
        <dsp:cNvPr id="0" name=""/>
        <dsp:cNvSpPr/>
      </dsp:nvSpPr>
      <dsp:spPr>
        <a:xfrm>
          <a:off x="3942832" y="2885081"/>
          <a:ext cx="1564964" cy="359999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Reconstructed Signal</a:t>
          </a:r>
        </a:p>
      </dsp:txBody>
      <dsp:txXfrm>
        <a:off x="3953376" y="2895625"/>
        <a:ext cx="1543876" cy="338911"/>
      </dsp:txXfrm>
    </dsp:sp>
    <dsp:sp modelId="{ECCBB6D4-2B10-4B67-9E26-82263917FE7C}">
      <dsp:nvSpPr>
        <dsp:cNvPr id="0" name=""/>
        <dsp:cNvSpPr/>
      </dsp:nvSpPr>
      <dsp:spPr>
        <a:xfrm rot="10814852">
          <a:off x="2421586" y="3727689"/>
          <a:ext cx="1092459" cy="529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LPF</a:t>
          </a:r>
        </a:p>
      </dsp:txBody>
      <dsp:txXfrm rot="10800000">
        <a:off x="2580542" y="3834003"/>
        <a:ext cx="933502" cy="317914"/>
      </dsp:txXfrm>
    </dsp:sp>
    <dsp:sp modelId="{CE8EE765-C6D4-46EA-A791-341CD542AB59}">
      <dsp:nvSpPr>
        <dsp:cNvPr id="0" name=""/>
        <dsp:cNvSpPr/>
      </dsp:nvSpPr>
      <dsp:spPr>
        <a:xfrm>
          <a:off x="125537" y="2961761"/>
          <a:ext cx="2205105" cy="21599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l="-54000" r="-54000"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28CBE-4AC4-4B8D-A87C-CC85894EE4FE}">
      <dsp:nvSpPr>
        <dsp:cNvPr id="0" name=""/>
        <dsp:cNvSpPr/>
      </dsp:nvSpPr>
      <dsp:spPr>
        <a:xfrm>
          <a:off x="376462" y="2878972"/>
          <a:ext cx="1564964" cy="35999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Reconstructed Signal after LPF</a:t>
          </a:r>
        </a:p>
      </dsp:txBody>
      <dsp:txXfrm>
        <a:off x="387006" y="2889516"/>
        <a:ext cx="1543876" cy="338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21CD6-2976-4691-9FAA-4B603A65F18D}">
      <dsp:nvSpPr>
        <dsp:cNvPr id="0" name=""/>
        <dsp:cNvSpPr/>
      </dsp:nvSpPr>
      <dsp:spPr>
        <a:xfrm>
          <a:off x="171450" y="9525"/>
          <a:ext cx="1716615" cy="1716615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857" t="-6623" r="-54857" b="-6623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3FAD1B-7A24-447C-B1FE-A8FEAF9A1B72}">
      <dsp:nvSpPr>
        <dsp:cNvPr id="0" name=""/>
        <dsp:cNvSpPr/>
      </dsp:nvSpPr>
      <dsp:spPr>
        <a:xfrm>
          <a:off x="341323" y="2071256"/>
          <a:ext cx="1218281" cy="28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Analog Signal</a:t>
          </a:r>
        </a:p>
      </dsp:txBody>
      <dsp:txXfrm>
        <a:off x="349531" y="2079464"/>
        <a:ext cx="1201865" cy="263834"/>
      </dsp:txXfrm>
    </dsp:sp>
    <dsp:sp modelId="{36920F28-C10C-4300-8027-BB6B1F185E49}">
      <dsp:nvSpPr>
        <dsp:cNvPr id="0" name=""/>
        <dsp:cNvSpPr/>
      </dsp:nvSpPr>
      <dsp:spPr>
        <a:xfrm rot="21598994">
          <a:off x="2426851" y="661047"/>
          <a:ext cx="934200" cy="4124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ADC</a:t>
          </a:r>
        </a:p>
      </dsp:txBody>
      <dsp:txXfrm>
        <a:off x="2426851" y="743561"/>
        <a:ext cx="810457" cy="247486"/>
      </dsp:txXfrm>
    </dsp:sp>
    <dsp:sp modelId="{98EE7757-8717-408C-B4D5-0B22C18A3126}">
      <dsp:nvSpPr>
        <dsp:cNvPr id="0" name=""/>
        <dsp:cNvSpPr/>
      </dsp:nvSpPr>
      <dsp:spPr>
        <a:xfrm>
          <a:off x="3804040" y="8461"/>
          <a:ext cx="1716615" cy="171661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/>
          <a:srcRect/>
          <a:stretch>
            <a:fillRect l="-54857" t="-6623" r="-54857" b="-6623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0FCCAB-A28D-4BED-A56E-3E22E0690D36}">
      <dsp:nvSpPr>
        <dsp:cNvPr id="0" name=""/>
        <dsp:cNvSpPr/>
      </dsp:nvSpPr>
      <dsp:spPr>
        <a:xfrm>
          <a:off x="4039518" y="2097468"/>
          <a:ext cx="1218282" cy="28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Sampled Signal</a:t>
          </a:r>
        </a:p>
      </dsp:txBody>
      <dsp:txXfrm>
        <a:off x="4047726" y="2105676"/>
        <a:ext cx="1201866" cy="263834"/>
      </dsp:txXfrm>
    </dsp:sp>
    <dsp:sp modelId="{0961786D-D475-4EDE-8592-C21A8537D2BD}">
      <dsp:nvSpPr>
        <dsp:cNvPr id="0" name=""/>
        <dsp:cNvSpPr/>
      </dsp:nvSpPr>
      <dsp:spPr>
        <a:xfrm flipH="1">
          <a:off x="7743890" y="2119584"/>
          <a:ext cx="1028955" cy="412478"/>
        </a:xfrm>
        <a:prstGeom prst="downArrow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OUTPUT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10800000">
        <a:off x="8001129" y="2119584"/>
        <a:ext cx="514477" cy="309359"/>
      </dsp:txXfrm>
    </dsp:sp>
    <dsp:sp modelId="{A094422A-F18D-4620-9BBC-CB324C8F977C}">
      <dsp:nvSpPr>
        <dsp:cNvPr id="0" name=""/>
        <dsp:cNvSpPr/>
      </dsp:nvSpPr>
      <dsp:spPr>
        <a:xfrm>
          <a:off x="3675949" y="3112594"/>
          <a:ext cx="1716615" cy="171661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/>
          <a:srcRect/>
          <a:stretch>
            <a:fillRect l="-54857" t="-6623" r="-54857" b="-6623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010E7C-2239-4FAD-95CC-ADC3D731272D}">
      <dsp:nvSpPr>
        <dsp:cNvPr id="0" name=""/>
        <dsp:cNvSpPr/>
      </dsp:nvSpPr>
      <dsp:spPr>
        <a:xfrm>
          <a:off x="3696205" y="2656060"/>
          <a:ext cx="1716615" cy="3643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Reconstructed Signal</a:t>
          </a:r>
        </a:p>
      </dsp:txBody>
      <dsp:txXfrm>
        <a:off x="3706875" y="2666730"/>
        <a:ext cx="1695275" cy="342974"/>
      </dsp:txXfrm>
    </dsp:sp>
    <dsp:sp modelId="{ECCBB6D4-2B10-4B67-9E26-82263917FE7C}">
      <dsp:nvSpPr>
        <dsp:cNvPr id="0" name=""/>
        <dsp:cNvSpPr/>
      </dsp:nvSpPr>
      <dsp:spPr>
        <a:xfrm rot="10770343">
          <a:off x="2295786" y="3564686"/>
          <a:ext cx="928846" cy="4124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LPF</a:t>
          </a:r>
        </a:p>
      </dsp:txBody>
      <dsp:txXfrm rot="10800000">
        <a:off x="2419527" y="3646648"/>
        <a:ext cx="805103" cy="247486"/>
      </dsp:txXfrm>
    </dsp:sp>
    <dsp:sp modelId="{CE8EE765-C6D4-46EA-A791-341CD542AB59}">
      <dsp:nvSpPr>
        <dsp:cNvPr id="0" name=""/>
        <dsp:cNvSpPr/>
      </dsp:nvSpPr>
      <dsp:spPr>
        <a:xfrm>
          <a:off x="167290" y="3142863"/>
          <a:ext cx="1716615" cy="171661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857" t="-6623" r="-54857" b="-6623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028CBE-4AC4-4B8D-A87C-CC85894EE4FE}">
      <dsp:nvSpPr>
        <dsp:cNvPr id="0" name=""/>
        <dsp:cNvSpPr/>
      </dsp:nvSpPr>
      <dsp:spPr>
        <a:xfrm>
          <a:off x="111949" y="2608434"/>
          <a:ext cx="1716615" cy="462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Reconstructed Signal after LPF</a:t>
          </a:r>
        </a:p>
      </dsp:txBody>
      <dsp:txXfrm>
        <a:off x="125503" y="2621988"/>
        <a:ext cx="1689507" cy="435668"/>
      </dsp:txXfrm>
    </dsp:sp>
    <dsp:sp modelId="{CDEB5B06-9A62-4569-9F35-B4EDA4AC7AA1}">
      <dsp:nvSpPr>
        <dsp:cNvPr id="0" name=""/>
        <dsp:cNvSpPr/>
      </dsp:nvSpPr>
      <dsp:spPr>
        <a:xfrm rot="21572426">
          <a:off x="6766796" y="797011"/>
          <a:ext cx="1014879" cy="4124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766798" y="880003"/>
        <a:ext cx="891136" cy="247486"/>
      </dsp:txXfrm>
    </dsp:sp>
    <dsp:sp modelId="{36877B1F-AA42-4936-A1DF-6E0FC4B3FB31}">
      <dsp:nvSpPr>
        <dsp:cNvPr id="0" name=""/>
        <dsp:cNvSpPr/>
      </dsp:nvSpPr>
      <dsp:spPr>
        <a:xfrm>
          <a:off x="8713640" y="3074311"/>
          <a:ext cx="1716615" cy="171661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/>
          <a:srcRect/>
          <a:stretch>
            <a:fillRect l="-54857" t="-6623" r="-54857" b="-6623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FD2110-5B5C-4245-AC82-1C6E7F34F6ED}">
      <dsp:nvSpPr>
        <dsp:cNvPr id="0" name=""/>
        <dsp:cNvSpPr/>
      </dsp:nvSpPr>
      <dsp:spPr>
        <a:xfrm>
          <a:off x="8705851" y="2588852"/>
          <a:ext cx="1639388" cy="3051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Filtered Signal</a:t>
          </a:r>
        </a:p>
      </dsp:txBody>
      <dsp:txXfrm>
        <a:off x="8714789" y="2597790"/>
        <a:ext cx="1621512" cy="287284"/>
      </dsp:txXfrm>
    </dsp:sp>
    <dsp:sp modelId="{E294E07D-4698-4279-890A-3CDC43620BB7}">
      <dsp:nvSpPr>
        <dsp:cNvPr id="0" name=""/>
        <dsp:cNvSpPr/>
      </dsp:nvSpPr>
      <dsp:spPr>
        <a:xfrm rot="21526468">
          <a:off x="6551188" y="3606670"/>
          <a:ext cx="948644" cy="412478"/>
        </a:xfrm>
        <a:prstGeom prst="leftArrow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DAC</a:t>
          </a:r>
        </a:p>
      </dsp:txBody>
      <dsp:txXfrm>
        <a:off x="6551202" y="3690489"/>
        <a:ext cx="824901" cy="247486"/>
      </dsp:txXfrm>
    </dsp:sp>
    <dsp:sp modelId="{72C97A12-7AB9-4B7E-83C5-AE4F32B55E45}">
      <dsp:nvSpPr>
        <dsp:cNvPr id="0" name=""/>
        <dsp:cNvSpPr/>
      </dsp:nvSpPr>
      <dsp:spPr>
        <a:xfrm>
          <a:off x="8732305" y="81199"/>
          <a:ext cx="1716615" cy="171661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6"/>
          <a:srcRect/>
          <a:stretch>
            <a:fillRect l="-2429" t="-6623" r="-2429" b="-6623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CCB3A7-A242-46EC-A875-16AE64C91896}">
      <dsp:nvSpPr>
        <dsp:cNvPr id="0" name=""/>
        <dsp:cNvSpPr/>
      </dsp:nvSpPr>
      <dsp:spPr>
        <a:xfrm>
          <a:off x="8702282" y="1680274"/>
          <a:ext cx="1716615" cy="851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Digital Signal processing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Low Pass filter of 200Hz</a:t>
          </a:r>
        </a:p>
      </dsp:txBody>
      <dsp:txXfrm>
        <a:off x="8727230" y="1705222"/>
        <a:ext cx="1666719" cy="80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A153-FDF0-494E-B11D-77DF60C30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F2EA4-1529-4CD0-A3B6-1241086A2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E7D5-D64C-4284-AB6D-95EBBA40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129F-A33E-479B-90FC-80C8569F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4A7B-4AE2-4B6B-9D4F-5F4BF702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4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39F7-8A37-41CA-BF23-48C5E56A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050FB-AAC1-461D-BCB6-2333203A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4DEC-F601-4977-BFFC-FD14D57A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01CE-D9E4-4F3A-90EF-0F994351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93F7-4837-42FC-85E4-0B2AE331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0D635-E5D7-46CD-ACD5-1086616B6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85A33-8616-4E03-AB8E-F7A0C694B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1A98-081A-4B54-AEBE-7FD67D7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7663-5C58-412C-8E49-541B5ADB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40F6-C7C0-454A-A47A-BC0FCA9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F7E7-D600-4C41-90E9-9C4BC2EB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5DFD-67DC-4D76-8CF8-374F4D79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C9D6-B1F9-46A8-B198-7EC2F666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87F7-E197-478A-AE14-3D5BECAC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EDD24-2209-4EF9-A8E6-C1A2A26E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49C0-8823-4146-8BF5-589F38A1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4E2D-6C41-44D8-B297-1D6829E13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741B-9767-4579-A487-288CA9E1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378A-3B39-45BE-A63C-8373BE95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4A2A-8922-4269-86C2-7723373A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4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D3BA-FDA3-41EF-8298-63522288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018E-C9E7-4903-98DE-AE919A226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EE61-7FAD-4AAA-873A-74220AED6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D754-6477-4530-9731-1CF3BB33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627F2-4F25-4150-A279-DFBB7408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9DEF-283E-439E-83FD-DADC49F3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8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FC5F-F4D5-4529-AA90-5701D685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E2EB-0BF8-4B8E-8B85-A0372B27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342F5-1330-45F9-963A-71F7A83E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57998-E797-4237-8275-7B9C0B757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7808B-0282-496E-888B-2EB1582D3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6A43D-6266-428B-80FE-9FA18C9B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3B020-072C-4C8B-840A-4F8CB81C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23909-B0AB-4B1B-965F-3B903D23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BC9E-D002-44C5-86B6-B8A6B36F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38175-002D-4918-9B2E-B1A127BB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9E716-B970-4C1D-9181-B9C9CFAA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B1B40-107B-4FB8-8E07-8EE9902D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4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C7349-D7E1-456F-BEC6-F3FD6A7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C4517-8409-4F84-9456-936C4F78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BBB98-CA8F-48F8-8A33-C5468C37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1CCB-B5AB-45BF-91BA-C74E004A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13CC-C5A4-4B34-A93E-49006E36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B8AD8-59C0-4360-8DD1-BE260080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27E9-26A9-4190-B658-76854183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BFAB-B6D6-440B-88CE-8C906B40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FDB48-3ED8-4750-A492-3ABE00A8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7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8317-B653-4CEB-BD9C-2DEAE02C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EE158-6BBF-4D22-943E-618D6D1F0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6263-7C25-4991-8B41-EF66C2DA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1F02-773D-405F-BDD8-E21C2D9C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55DB-2A1F-4ABB-A2C4-05C79665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5155E-998A-41FF-830C-325ACEDD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2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8331D-217B-488E-B49B-FB9FB9F7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D78CC-71F9-40AC-A8EA-6220F765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19D8-0135-489F-9ECC-79A03348C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F525-E377-4BAA-979A-6B2AAE5F7AF5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8565-E54F-4053-9A3B-579AC304A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C171-8E13-4070-8745-F7BFE98B2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BF7E-C843-4506-81BE-E5C55E209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2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EAD3-EAB9-40E9-8A42-49687A3D5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Signal Processing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A8716-C234-4FF6-B563-DA2006DCF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By: Abhishek Agrawal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F839B-428C-437A-8C79-3B3E6139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" y="347466"/>
            <a:ext cx="4010827" cy="2049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786811-D11A-43DF-96FF-7EF02947F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92" y="347466"/>
            <a:ext cx="4010827" cy="20495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CED52D-C6A0-4C5A-A22A-AB69ED0BF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62" y="312774"/>
            <a:ext cx="3661758" cy="18711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4DB795-51CB-4845-9898-E00320D139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43" y="3926072"/>
            <a:ext cx="4966362" cy="25377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B56AB6-240D-4F65-A5F5-7F9557923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6073"/>
            <a:ext cx="4966362" cy="25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2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960-B657-46CA-8A04-7798526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Chapter 5: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86C539E-6602-461C-BFE3-8C7F72556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1005" r="9050" b="7707"/>
          <a:stretch/>
        </p:blipFill>
        <p:spPr>
          <a:xfrm>
            <a:off x="1285875" y="1238250"/>
            <a:ext cx="2400300" cy="113031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CA034D-8EE3-4A0D-9C60-7B867171B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5811" r="7277" b="7990"/>
          <a:stretch/>
        </p:blipFill>
        <p:spPr>
          <a:xfrm>
            <a:off x="8621850" y="1133475"/>
            <a:ext cx="2379525" cy="11303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A2A3CF-019C-48E4-99DB-7046FA5CC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t="11409" r="9050" b="7302"/>
          <a:stretch/>
        </p:blipFill>
        <p:spPr>
          <a:xfrm>
            <a:off x="4895850" y="1238250"/>
            <a:ext cx="2379525" cy="1130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01F75B-111F-42BA-AD5D-4FC27A9EEF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7051" r="6915" b="6206"/>
          <a:stretch/>
        </p:blipFill>
        <p:spPr>
          <a:xfrm>
            <a:off x="7148923" y="4333875"/>
            <a:ext cx="3833401" cy="18092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B31D97-34E0-43A6-A3DE-F66187E9A5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4" t="7686" r="8498" b="5571"/>
          <a:stretch/>
        </p:blipFill>
        <p:spPr>
          <a:xfrm>
            <a:off x="1209675" y="4333875"/>
            <a:ext cx="3686175" cy="180924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5CC2FF-DA61-4759-87B2-572575658984}"/>
              </a:ext>
            </a:extLst>
          </p:cNvPr>
          <p:cNvSpPr/>
          <p:nvPr/>
        </p:nvSpPr>
        <p:spPr>
          <a:xfrm>
            <a:off x="3897451" y="1640399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ADC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6AA3802-E022-42F3-B0D2-009B0E6D7A68}"/>
              </a:ext>
            </a:extLst>
          </p:cNvPr>
          <p:cNvSpPr/>
          <p:nvPr/>
        </p:nvSpPr>
        <p:spPr>
          <a:xfrm>
            <a:off x="7537726" y="1515353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86709994-BDF3-4A5F-AD09-75EEBB63BBF0}"/>
              </a:ext>
            </a:extLst>
          </p:cNvPr>
          <p:cNvSpPr/>
          <p:nvPr/>
        </p:nvSpPr>
        <p:spPr>
          <a:xfrm>
            <a:off x="5262975" y="4776141"/>
            <a:ext cx="1518824" cy="90710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DAC + LPF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885E1-7EBE-4F3F-959A-21C135E099A4}"/>
              </a:ext>
            </a:extLst>
          </p:cNvPr>
          <p:cNvSpPr/>
          <p:nvPr/>
        </p:nvSpPr>
        <p:spPr>
          <a:xfrm>
            <a:off x="8086725" y="2552700"/>
            <a:ext cx="3267075" cy="86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Digital Signal Processing, FFT of signal and </a:t>
            </a:r>
          </a:p>
          <a:p>
            <a:pPr algn="ctr"/>
            <a:r>
              <a:rPr lang="en-IN" sz="1200" dirty="0"/>
              <a:t>Filtering by  200 Hz in Frequency domain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FDD752F-2347-4C1C-81B2-7D45978A2307}"/>
              </a:ext>
            </a:extLst>
          </p:cNvPr>
          <p:cNvSpPr/>
          <p:nvPr/>
        </p:nvSpPr>
        <p:spPr>
          <a:xfrm>
            <a:off x="8910638" y="3541627"/>
            <a:ext cx="1071562" cy="64303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C6404-DBF4-4A47-A575-75A7FC6288DE}"/>
              </a:ext>
            </a:extLst>
          </p:cNvPr>
          <p:cNvSpPr/>
          <p:nvPr/>
        </p:nvSpPr>
        <p:spPr>
          <a:xfrm>
            <a:off x="1285875" y="257175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Mixture of 100 Hz Sin waveforms with noise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A9C1CB-6DAC-4DB5-95CF-908AA5008F90}"/>
              </a:ext>
            </a:extLst>
          </p:cNvPr>
          <p:cNvSpPr/>
          <p:nvPr/>
        </p:nvSpPr>
        <p:spPr>
          <a:xfrm>
            <a:off x="4895850" y="255270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Sampling by 10,000 Hz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02D696-CFD6-4F2F-8F03-10A0E0BE37A0}"/>
              </a:ext>
            </a:extLst>
          </p:cNvPr>
          <p:cNvSpPr/>
          <p:nvPr/>
        </p:nvSpPr>
        <p:spPr>
          <a:xfrm>
            <a:off x="8172450" y="636646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 of DSP, Filtered Discrete Signal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CD072-6897-48F3-AA2E-48C4B8C7172B}"/>
              </a:ext>
            </a:extLst>
          </p:cNvPr>
          <p:cNvSpPr/>
          <p:nvPr/>
        </p:nvSpPr>
        <p:spPr>
          <a:xfrm>
            <a:off x="1902825" y="6366460"/>
            <a:ext cx="26025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DAC output LPF with 200Hz Analog filter</a:t>
            </a:r>
          </a:p>
        </p:txBody>
      </p:sp>
    </p:spTree>
    <p:extLst>
      <p:ext uri="{BB962C8B-B14F-4D97-AF65-F5344CB8AC3E}">
        <p14:creationId xmlns:p14="http://schemas.microsoft.com/office/powerpoint/2010/main" val="253317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960-B657-46CA-8A04-7798526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Chapter 6: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86C539E-6602-461C-BFE3-8C7F72556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" t="10462" r="9963" b="4739"/>
          <a:stretch/>
        </p:blipFill>
        <p:spPr>
          <a:xfrm>
            <a:off x="1066800" y="1057276"/>
            <a:ext cx="2880000" cy="14464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CA034D-8EE3-4A0D-9C60-7B867171B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86" y="1057276"/>
            <a:ext cx="2715930" cy="13112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A2A3CF-019C-48E4-99DB-7046FA5CC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9708" r="9922" b="4417"/>
          <a:stretch/>
        </p:blipFill>
        <p:spPr>
          <a:xfrm>
            <a:off x="4656000" y="1057276"/>
            <a:ext cx="2880000" cy="14351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01F75B-111F-42BA-AD5D-4FC27A9EEF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7234" r="8873" b="3209"/>
          <a:stretch/>
        </p:blipFill>
        <p:spPr>
          <a:xfrm>
            <a:off x="6961051" y="4105764"/>
            <a:ext cx="4320000" cy="2247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B31D97-34E0-43A6-A3DE-F66187E9A5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t="8665" r="8499" b="3721"/>
          <a:stretch/>
        </p:blipFill>
        <p:spPr>
          <a:xfrm>
            <a:off x="1285875" y="4178047"/>
            <a:ext cx="4320000" cy="2186821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5CC2FF-DA61-4759-87B2-572575658984}"/>
              </a:ext>
            </a:extLst>
          </p:cNvPr>
          <p:cNvSpPr/>
          <p:nvPr/>
        </p:nvSpPr>
        <p:spPr>
          <a:xfrm>
            <a:off x="3897451" y="1640399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ADC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6AA3802-E022-42F3-B0D2-009B0E6D7A68}"/>
              </a:ext>
            </a:extLst>
          </p:cNvPr>
          <p:cNvSpPr/>
          <p:nvPr/>
        </p:nvSpPr>
        <p:spPr>
          <a:xfrm>
            <a:off x="7537726" y="1515353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86709994-BDF3-4A5F-AD09-75EEBB63BBF0}"/>
              </a:ext>
            </a:extLst>
          </p:cNvPr>
          <p:cNvSpPr/>
          <p:nvPr/>
        </p:nvSpPr>
        <p:spPr>
          <a:xfrm>
            <a:off x="5262975" y="4776141"/>
            <a:ext cx="1518824" cy="90710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DAC + LPF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885E1-7EBE-4F3F-959A-21C135E099A4}"/>
              </a:ext>
            </a:extLst>
          </p:cNvPr>
          <p:cNvSpPr/>
          <p:nvPr/>
        </p:nvSpPr>
        <p:spPr>
          <a:xfrm>
            <a:off x="8086725" y="2552700"/>
            <a:ext cx="3267075" cy="86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Digital Signal Processing</a:t>
            </a:r>
          </a:p>
          <a:p>
            <a:pPr algn="ctr"/>
            <a:r>
              <a:rPr lang="en-IN" sz="1200" dirty="0"/>
              <a:t>Filtering by 30 Hz LPF, 70-130 Hz BPF and 900-1100 Hz BPF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FDD752F-2347-4C1C-81B2-7D45978A2307}"/>
              </a:ext>
            </a:extLst>
          </p:cNvPr>
          <p:cNvSpPr/>
          <p:nvPr/>
        </p:nvSpPr>
        <p:spPr>
          <a:xfrm>
            <a:off x="8910638" y="3541627"/>
            <a:ext cx="1071562" cy="64303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C6404-DBF4-4A47-A575-75A7FC6288DE}"/>
              </a:ext>
            </a:extLst>
          </p:cNvPr>
          <p:cNvSpPr/>
          <p:nvPr/>
        </p:nvSpPr>
        <p:spPr>
          <a:xfrm>
            <a:off x="1285875" y="257175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Mixture of 10, 100 and 1000Hz Sin waveforms with noise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A9C1CB-6DAC-4DB5-95CF-908AA5008F90}"/>
              </a:ext>
            </a:extLst>
          </p:cNvPr>
          <p:cNvSpPr/>
          <p:nvPr/>
        </p:nvSpPr>
        <p:spPr>
          <a:xfrm>
            <a:off x="4895850" y="255270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Sampling by 10,000 Hz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02D696-CFD6-4F2F-8F03-10A0E0BE37A0}"/>
              </a:ext>
            </a:extLst>
          </p:cNvPr>
          <p:cNvSpPr/>
          <p:nvPr/>
        </p:nvSpPr>
        <p:spPr>
          <a:xfrm>
            <a:off x="8172450" y="636646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 of DSP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CD072-6897-48F3-AA2E-48C4B8C7172B}"/>
              </a:ext>
            </a:extLst>
          </p:cNvPr>
          <p:cNvSpPr/>
          <p:nvPr/>
        </p:nvSpPr>
        <p:spPr>
          <a:xfrm>
            <a:off x="1902825" y="6366460"/>
            <a:ext cx="26025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DAC output LPF with 200Hz Analog filter</a:t>
            </a:r>
          </a:p>
        </p:txBody>
      </p:sp>
    </p:spTree>
    <p:extLst>
      <p:ext uri="{BB962C8B-B14F-4D97-AF65-F5344CB8AC3E}">
        <p14:creationId xmlns:p14="http://schemas.microsoft.com/office/powerpoint/2010/main" val="259723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139C-4077-49A2-B9A3-B1EE75C8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575"/>
            <a:ext cx="10515600" cy="57673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4800">
                <a:solidFill>
                  <a:schemeClr val="tx1">
                    <a:lumMod val="75000"/>
                    <a:lumOff val="25000"/>
                  </a:schemeClr>
                </a:solidFill>
              </a:rPr>
              <a:t>Thanks</a:t>
            </a: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A6B8-6F61-40DE-89CC-97F1BD57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/>
          </a:bodyPr>
          <a:lstStyle/>
          <a:p>
            <a:r>
              <a:rPr lang="en-IN" sz="2400" b="1" dirty="0"/>
              <a:t>Signal Processing Flow: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160439-2E53-4E0B-8D21-712ABB6DB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453176"/>
              </p:ext>
            </p:extLst>
          </p:nvPr>
        </p:nvGraphicFramePr>
        <p:xfrm>
          <a:off x="838200" y="949325"/>
          <a:ext cx="10515600" cy="522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2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048C-2C1B-49EA-8244-EA60D6B1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r>
              <a:rPr lang="en-IN" sz="2400" b="1" dirty="0"/>
              <a:t>Signal Utility: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225A-40DD-40E8-BC19-794AF6AA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rmAutofit/>
          </a:bodyPr>
          <a:lstStyle/>
          <a:p>
            <a:r>
              <a:rPr lang="en-IN" sz="1800" dirty="0"/>
              <a:t>Collection of basic tools for creating, sampling and visualising signals.</a:t>
            </a:r>
          </a:p>
          <a:p>
            <a:r>
              <a:rPr lang="en-IN" sz="1800" dirty="0"/>
              <a:t>Signal is class with 2 variables, time on x-axis and value on y-axis.</a:t>
            </a:r>
          </a:p>
          <a:p>
            <a:r>
              <a:rPr lang="en-IN" sz="1800" dirty="0"/>
              <a:t>Function Generator:</a:t>
            </a:r>
          </a:p>
          <a:p>
            <a:pPr lvl="1"/>
            <a:r>
              <a:rPr lang="en-IN" sz="1400" dirty="0"/>
              <a:t>sinWaveformGenerate</a:t>
            </a:r>
          </a:p>
          <a:p>
            <a:pPr lvl="1"/>
            <a:r>
              <a:rPr lang="en-IN" sz="1400" dirty="0"/>
              <a:t>pulseWaveformGenerate</a:t>
            </a:r>
          </a:p>
          <a:p>
            <a:pPr lvl="1"/>
            <a:r>
              <a:rPr lang="en-IN" sz="1400" dirty="0"/>
              <a:t>triangularWaveformGenerate</a:t>
            </a:r>
          </a:p>
          <a:p>
            <a:pPr lvl="1"/>
            <a:r>
              <a:rPr lang="en-IN" sz="1400" dirty="0"/>
              <a:t>Add noise</a:t>
            </a:r>
          </a:p>
          <a:p>
            <a:r>
              <a:rPr lang="en-IN" sz="1800" dirty="0"/>
              <a:t>Oscilloscope:</a:t>
            </a:r>
          </a:p>
          <a:p>
            <a:pPr lvl="1"/>
            <a:r>
              <a:rPr lang="en-IN" sz="1400" dirty="0"/>
              <a:t>addWaveform</a:t>
            </a:r>
          </a:p>
          <a:p>
            <a:pPr lvl="1"/>
            <a:r>
              <a:rPr lang="en-IN" sz="1400" dirty="0"/>
              <a:t>addFrequencyResponse</a:t>
            </a:r>
          </a:p>
          <a:p>
            <a:pPr lvl="1"/>
            <a:r>
              <a:rPr lang="en-IN" sz="1400" dirty="0"/>
              <a:t>createSubplots</a:t>
            </a:r>
          </a:p>
          <a:p>
            <a:pPr lvl="1"/>
            <a:r>
              <a:rPr lang="en-IN" sz="1400" dirty="0"/>
              <a:t> addToSubplot</a:t>
            </a:r>
          </a:p>
          <a:p>
            <a:r>
              <a:rPr lang="en-IN" sz="1800" dirty="0"/>
              <a:t>Sampler:</a:t>
            </a:r>
          </a:p>
          <a:p>
            <a:pPr lvl="1"/>
            <a:r>
              <a:rPr lang="en-IN" sz="1400" dirty="0"/>
              <a:t>sampleSignal</a:t>
            </a:r>
          </a:p>
          <a:p>
            <a:r>
              <a:rPr lang="en-IN" sz="1800" dirty="0"/>
              <a:t>Reconstructor:</a:t>
            </a:r>
          </a:p>
          <a:p>
            <a:pPr lvl="1"/>
            <a:r>
              <a:rPr lang="en-IN" sz="1400" dirty="0"/>
              <a:t>reconstructSignal</a:t>
            </a:r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lvl="1"/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0296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0F47-72D7-4CD4-A03D-FCF79E2E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/>
          </a:bodyPr>
          <a:lstStyle/>
          <a:p>
            <a:r>
              <a:rPr lang="en-IN" sz="2400" b="1" dirty="0"/>
              <a:t>Scripts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7E4B-6F0F-41E2-AEC6-C60ECFB5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>
            <a:normAutofit fontScale="85000" lnSpcReduction="20000"/>
          </a:bodyPr>
          <a:lstStyle/>
          <a:p>
            <a:r>
              <a:rPr lang="en-IN" sz="2100" dirty="0"/>
              <a:t>signalUtility.py</a:t>
            </a:r>
          </a:p>
          <a:p>
            <a:pPr lvl="1"/>
            <a:r>
              <a:rPr lang="en-IN" sz="2100" dirty="0"/>
              <a:t>Common Code (library) for creating, sampling, reconstructing and visualising signals</a:t>
            </a:r>
          </a:p>
          <a:p>
            <a:pPr lvl="1"/>
            <a:r>
              <a:rPr lang="en-IN" sz="2100" dirty="0"/>
              <a:t>Adding noise to signals</a:t>
            </a:r>
          </a:p>
          <a:p>
            <a:pPr lvl="1"/>
            <a:r>
              <a:rPr lang="en-IN" sz="2100" dirty="0"/>
              <a:t>Plotting frequency response</a:t>
            </a:r>
          </a:p>
          <a:p>
            <a:pPr lvl="1"/>
            <a:r>
              <a:rPr lang="en-IN" sz="2100" dirty="0"/>
              <a:t>Plotting Subplots</a:t>
            </a:r>
          </a:p>
          <a:p>
            <a:r>
              <a:rPr lang="en-IN" sz="2100" dirty="0"/>
              <a:t>Chapter1.py</a:t>
            </a:r>
          </a:p>
          <a:p>
            <a:pPr lvl="1"/>
            <a:r>
              <a:rPr lang="en-IN" sz="2100" dirty="0"/>
              <a:t>Get familiar with Signal Utility tools</a:t>
            </a:r>
          </a:p>
          <a:p>
            <a:r>
              <a:rPr lang="en-IN" sz="2100" dirty="0"/>
              <a:t>Chapter2.py</a:t>
            </a:r>
          </a:p>
          <a:p>
            <a:pPr lvl="1"/>
            <a:r>
              <a:rPr lang="en-IN" sz="2100" dirty="0"/>
              <a:t>Filter noisy signal using Low Pass filter in time domain</a:t>
            </a:r>
          </a:p>
          <a:p>
            <a:r>
              <a:rPr lang="en-IN" sz="2100" dirty="0"/>
              <a:t>Chapter3.py</a:t>
            </a:r>
          </a:p>
          <a:p>
            <a:pPr lvl="1"/>
            <a:r>
              <a:rPr lang="en-IN" sz="2100" dirty="0"/>
              <a:t>Separate signals of 3 different frequency from noisy mixture using band pass filters in time domain.</a:t>
            </a:r>
          </a:p>
          <a:p>
            <a:r>
              <a:rPr lang="en-IN" sz="2100" dirty="0"/>
              <a:t>Chapter4.py</a:t>
            </a:r>
          </a:p>
          <a:p>
            <a:pPr lvl="1"/>
            <a:r>
              <a:rPr lang="en-IN" sz="2100" dirty="0"/>
              <a:t>FFT of Signals.</a:t>
            </a:r>
          </a:p>
          <a:p>
            <a:r>
              <a:rPr lang="en-IN" sz="2100" dirty="0"/>
              <a:t>Chapter5.py</a:t>
            </a:r>
          </a:p>
          <a:p>
            <a:pPr lvl="1"/>
            <a:r>
              <a:rPr lang="en-IN" sz="2100" dirty="0"/>
              <a:t>Filter noisy signal using Low Pass filter in frequency domain.</a:t>
            </a:r>
          </a:p>
          <a:p>
            <a:r>
              <a:rPr lang="en-IN" sz="2100" dirty="0"/>
              <a:t>Chapter6.py</a:t>
            </a:r>
          </a:p>
          <a:p>
            <a:pPr lvl="1"/>
            <a:r>
              <a:rPr lang="en-IN" sz="2100" dirty="0"/>
              <a:t>Separate signals of 3 different frequency from noisy mixture using band pass filters in frequency domain.</a:t>
            </a:r>
          </a:p>
          <a:p>
            <a:pPr lvl="1"/>
            <a:endParaRPr lang="en-IN" sz="24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37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960-B657-46CA-8A04-7798526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416109"/>
          </a:xfrm>
        </p:spPr>
        <p:txBody>
          <a:bodyPr>
            <a:noAutofit/>
          </a:bodyPr>
          <a:lstStyle/>
          <a:p>
            <a:r>
              <a:rPr lang="en-IN" sz="2400" b="1" dirty="0"/>
              <a:t>Chapter 1: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17D3EB4-6A43-4471-9209-576DD69ED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281765"/>
              </p:ext>
            </p:extLst>
          </p:nvPr>
        </p:nvGraphicFramePr>
        <p:xfrm>
          <a:off x="838200" y="896938"/>
          <a:ext cx="10515600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9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A55-6B01-4D97-A399-93B5B85A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2700" b="1" dirty="0"/>
              <a:t>Filters</a:t>
            </a:r>
            <a:r>
              <a:rPr lang="en-IN" sz="28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74E3-74B9-487A-A87C-E141C666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en-IN" sz="2400" dirty="0"/>
              <a:t>Low Pass Filter: Filters signal in range of frequencies 0-Fc</a:t>
            </a:r>
          </a:p>
          <a:p>
            <a:r>
              <a:rPr lang="en-IN" sz="2400" dirty="0"/>
              <a:t>Band Pass Filter: Filters signal in range of frequencies Fc1-Fc2</a:t>
            </a:r>
          </a:p>
          <a:p>
            <a:r>
              <a:rPr lang="en-IN" sz="2400" dirty="0"/>
              <a:t>High Pass Filters: : Filters signal in range of frequencies Fc – infinity ( Fs/2)</a:t>
            </a:r>
          </a:p>
          <a:p>
            <a:endParaRPr lang="en-IN" sz="2400" dirty="0"/>
          </a:p>
          <a:p>
            <a:r>
              <a:rPr lang="en-IN" sz="2400" dirty="0"/>
              <a:t>Time domain filtering: Convolution of sampled signal with filter kernel</a:t>
            </a:r>
          </a:p>
          <a:p>
            <a:r>
              <a:rPr lang="en-IN" sz="2400" dirty="0"/>
              <a:t>Frequency domain filtering: </a:t>
            </a:r>
          </a:p>
          <a:p>
            <a:pPr lvl="1"/>
            <a:r>
              <a:rPr lang="en-IN" sz="2000" dirty="0"/>
              <a:t>FFT Of Signal</a:t>
            </a:r>
          </a:p>
          <a:p>
            <a:pPr lvl="1"/>
            <a:r>
              <a:rPr lang="en-IN" sz="2000" dirty="0"/>
              <a:t>Frequency response of Filter</a:t>
            </a:r>
          </a:p>
          <a:p>
            <a:pPr lvl="1"/>
            <a:r>
              <a:rPr lang="en-IN" sz="2000" dirty="0"/>
              <a:t>Inverse FFT of  FFT Of Signal * Frequency response of Filter</a:t>
            </a:r>
          </a:p>
        </p:txBody>
      </p:sp>
    </p:spTree>
    <p:extLst>
      <p:ext uri="{BB962C8B-B14F-4D97-AF65-F5344CB8AC3E}">
        <p14:creationId xmlns:p14="http://schemas.microsoft.com/office/powerpoint/2010/main" val="344478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960-B657-46CA-8A04-7798526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Chapter 2: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17D3EB4-6A43-4471-9209-576DD69EDF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96938"/>
          <a:ext cx="10515600" cy="52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10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960-B657-46CA-8A04-7798526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Chapter 3: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86C539E-6602-461C-BFE3-8C7F72556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" t="10462" r="9963" b="4739"/>
          <a:stretch/>
        </p:blipFill>
        <p:spPr>
          <a:xfrm>
            <a:off x="1066800" y="1057276"/>
            <a:ext cx="2880000" cy="14464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CA034D-8EE3-4A0D-9C60-7B867171B1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0554" r="9922" b="4843"/>
          <a:stretch/>
        </p:blipFill>
        <p:spPr>
          <a:xfrm>
            <a:off x="8401051" y="1057276"/>
            <a:ext cx="2880000" cy="13112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A2A3CF-019C-48E4-99DB-7046FA5CC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9708" r="9922" b="4417"/>
          <a:stretch/>
        </p:blipFill>
        <p:spPr>
          <a:xfrm>
            <a:off x="4656000" y="1057276"/>
            <a:ext cx="2880000" cy="14351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01F75B-111F-42BA-AD5D-4FC27A9EEF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7234" r="8873" b="3209"/>
          <a:stretch/>
        </p:blipFill>
        <p:spPr>
          <a:xfrm>
            <a:off x="6961051" y="4105764"/>
            <a:ext cx="4320000" cy="2247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B31D97-34E0-43A6-A3DE-F66187E9A5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7605" r="8751" b="4531"/>
          <a:stretch/>
        </p:blipFill>
        <p:spPr>
          <a:xfrm>
            <a:off x="942975" y="4105764"/>
            <a:ext cx="4320000" cy="2221364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5CC2FF-DA61-4759-87B2-572575658984}"/>
              </a:ext>
            </a:extLst>
          </p:cNvPr>
          <p:cNvSpPr/>
          <p:nvPr/>
        </p:nvSpPr>
        <p:spPr>
          <a:xfrm>
            <a:off x="3897451" y="1640399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ADC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6AA3802-E022-42F3-B0D2-009B0E6D7A68}"/>
              </a:ext>
            </a:extLst>
          </p:cNvPr>
          <p:cNvSpPr/>
          <p:nvPr/>
        </p:nvSpPr>
        <p:spPr>
          <a:xfrm>
            <a:off x="7537726" y="1515353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86709994-BDF3-4A5F-AD09-75EEBB63BBF0}"/>
              </a:ext>
            </a:extLst>
          </p:cNvPr>
          <p:cNvSpPr/>
          <p:nvPr/>
        </p:nvSpPr>
        <p:spPr>
          <a:xfrm>
            <a:off x="5262975" y="4776141"/>
            <a:ext cx="1518824" cy="90710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DAC + LPF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885E1-7EBE-4F3F-959A-21C135E099A4}"/>
              </a:ext>
            </a:extLst>
          </p:cNvPr>
          <p:cNvSpPr/>
          <p:nvPr/>
        </p:nvSpPr>
        <p:spPr>
          <a:xfrm>
            <a:off x="8086725" y="2552700"/>
            <a:ext cx="3267075" cy="865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Digital Signal Processing</a:t>
            </a:r>
          </a:p>
          <a:p>
            <a:pPr algn="ctr"/>
            <a:r>
              <a:rPr lang="en-IN" sz="1200" dirty="0"/>
              <a:t>Filtering by 30 Hz LPF, 70-130 Hz BPF and 900-1100 Hz BPF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FDD752F-2347-4C1C-81B2-7D45978A2307}"/>
              </a:ext>
            </a:extLst>
          </p:cNvPr>
          <p:cNvSpPr/>
          <p:nvPr/>
        </p:nvSpPr>
        <p:spPr>
          <a:xfrm>
            <a:off x="8910638" y="3541627"/>
            <a:ext cx="1071562" cy="64303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C6404-DBF4-4A47-A575-75A7FC6288DE}"/>
              </a:ext>
            </a:extLst>
          </p:cNvPr>
          <p:cNvSpPr/>
          <p:nvPr/>
        </p:nvSpPr>
        <p:spPr>
          <a:xfrm>
            <a:off x="1285875" y="257175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Mixture of 10, 100 and 1000Hz Sin waveforms with noise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A9C1CB-6DAC-4DB5-95CF-908AA5008F90}"/>
              </a:ext>
            </a:extLst>
          </p:cNvPr>
          <p:cNvSpPr/>
          <p:nvPr/>
        </p:nvSpPr>
        <p:spPr>
          <a:xfrm>
            <a:off x="4895850" y="255270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Sampling by 10,000 Hz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02D696-CFD6-4F2F-8F03-10A0E0BE37A0}"/>
              </a:ext>
            </a:extLst>
          </p:cNvPr>
          <p:cNvSpPr/>
          <p:nvPr/>
        </p:nvSpPr>
        <p:spPr>
          <a:xfrm>
            <a:off x="8172450" y="6366460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Output of DSP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CD072-6897-48F3-AA2E-48C4B8C7172B}"/>
              </a:ext>
            </a:extLst>
          </p:cNvPr>
          <p:cNvSpPr/>
          <p:nvPr/>
        </p:nvSpPr>
        <p:spPr>
          <a:xfrm>
            <a:off x="1902825" y="6366460"/>
            <a:ext cx="26025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DAC output LPF with 200Hz Analog filter</a:t>
            </a:r>
          </a:p>
        </p:txBody>
      </p:sp>
    </p:spTree>
    <p:extLst>
      <p:ext uri="{BB962C8B-B14F-4D97-AF65-F5344CB8AC3E}">
        <p14:creationId xmlns:p14="http://schemas.microsoft.com/office/powerpoint/2010/main" val="341809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960-B657-46CA-8A04-77985268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Chapter 4: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86C539E-6602-461C-BFE3-8C7F72556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" t="10462" r="9963" b="4739"/>
          <a:stretch/>
        </p:blipFill>
        <p:spPr>
          <a:xfrm>
            <a:off x="1076325" y="906460"/>
            <a:ext cx="4320000" cy="21696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CA034D-8EE3-4A0D-9C60-7B867171B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36" y="4058839"/>
            <a:ext cx="3600000" cy="17413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A2A3CF-019C-48E4-99DB-7046FA5CCC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9708" r="9922" b="4417"/>
          <a:stretch/>
        </p:blipFill>
        <p:spPr>
          <a:xfrm>
            <a:off x="7360875" y="967146"/>
            <a:ext cx="3600000" cy="179394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45CC2FF-DA61-4759-87B2-572575658984}"/>
              </a:ext>
            </a:extLst>
          </p:cNvPr>
          <p:cNvSpPr/>
          <p:nvPr/>
        </p:nvSpPr>
        <p:spPr>
          <a:xfrm>
            <a:off x="5789025" y="1616184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ADC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6AA3802-E022-42F3-B0D2-009B0E6D7A68}"/>
              </a:ext>
            </a:extLst>
          </p:cNvPr>
          <p:cNvSpPr/>
          <p:nvPr/>
        </p:nvSpPr>
        <p:spPr>
          <a:xfrm rot="5400000">
            <a:off x="8870136" y="3349226"/>
            <a:ext cx="914400" cy="5048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885E1-7EBE-4F3F-959A-21C135E099A4}"/>
              </a:ext>
            </a:extLst>
          </p:cNvPr>
          <p:cNvSpPr/>
          <p:nvPr/>
        </p:nvSpPr>
        <p:spPr>
          <a:xfrm>
            <a:off x="7693800" y="5927230"/>
            <a:ext cx="3267075" cy="32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Digital Signal Processing, FFT of Sampled signal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C6404-DBF4-4A47-A575-75A7FC6288DE}"/>
              </a:ext>
            </a:extLst>
          </p:cNvPr>
          <p:cNvSpPr/>
          <p:nvPr/>
        </p:nvSpPr>
        <p:spPr>
          <a:xfrm>
            <a:off x="1933126" y="3161389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Mixture of 10, 100 and 1000Hz Sin waveforms with noise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A9C1CB-6DAC-4DB5-95CF-908AA5008F90}"/>
              </a:ext>
            </a:extLst>
          </p:cNvPr>
          <p:cNvSpPr/>
          <p:nvPr/>
        </p:nvSpPr>
        <p:spPr>
          <a:xfrm>
            <a:off x="8015287" y="2820588"/>
            <a:ext cx="24003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Sampling by 10,000 Hz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3CD072-6897-48F3-AA2E-48C4B8C7172B}"/>
              </a:ext>
            </a:extLst>
          </p:cNvPr>
          <p:cNvSpPr/>
          <p:nvPr/>
        </p:nvSpPr>
        <p:spPr>
          <a:xfrm>
            <a:off x="1294951" y="6014384"/>
            <a:ext cx="2602500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DAC output LPF with 200Hz Analog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4866C-5F7B-41D0-981D-2C0CCAE71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1" y="3894418"/>
            <a:ext cx="4220019" cy="2117892"/>
          </a:xfrm>
          <a:prstGeom prst="rect">
            <a:avLst/>
          </a:prstGeom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FFA651A6-3DDC-4001-9E42-A8DC0BD5A194}"/>
              </a:ext>
            </a:extLst>
          </p:cNvPr>
          <p:cNvSpPr/>
          <p:nvPr/>
        </p:nvSpPr>
        <p:spPr>
          <a:xfrm>
            <a:off x="5232226" y="4499809"/>
            <a:ext cx="1518824" cy="90710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DAC + LPF</a:t>
            </a:r>
          </a:p>
        </p:txBody>
      </p:sp>
    </p:spTree>
    <p:extLst>
      <p:ext uri="{BB962C8B-B14F-4D97-AF65-F5344CB8AC3E}">
        <p14:creationId xmlns:p14="http://schemas.microsoft.com/office/powerpoint/2010/main" val="403056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514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Signal Processing with Python</vt:lpstr>
      <vt:lpstr>Signal Processing Flow:</vt:lpstr>
      <vt:lpstr>Signal Utility:</vt:lpstr>
      <vt:lpstr>Scripts Overview:</vt:lpstr>
      <vt:lpstr>Chapter 1:</vt:lpstr>
      <vt:lpstr>Filters:</vt:lpstr>
      <vt:lpstr>Chapter 2:</vt:lpstr>
      <vt:lpstr>Chapter 3:</vt:lpstr>
      <vt:lpstr>Chapter 4:</vt:lpstr>
      <vt:lpstr>Chapter 5:</vt:lpstr>
      <vt:lpstr>Chapter 6: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Agrawal</dc:creator>
  <cp:lastModifiedBy>Abhishek Agrawal</cp:lastModifiedBy>
  <cp:revision>110</cp:revision>
  <dcterms:created xsi:type="dcterms:W3CDTF">2020-02-18T14:51:34Z</dcterms:created>
  <dcterms:modified xsi:type="dcterms:W3CDTF">2020-02-19T11:05:41Z</dcterms:modified>
</cp:coreProperties>
</file>