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C39B3-AED0-600C-9F9C-2CA8AB470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F60E39D6-4BB1-98E3-54A3-7C4EF7C4DA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51C34EED-F34D-6777-BB3E-EB03B785C34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92886C78-7836-EC74-822E-EE2B5C8F3E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92886C78-7836-EC74-822E-EE2B5C8F3E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961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FCEAA-DF36-AAFB-6CCB-4316E15B1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09324654-EBDD-2AB1-12EF-BF87CC44D7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31756D7C-2E58-0E68-8639-9567711426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8EC08934-7A56-505A-D559-9B5FA707385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8EC08934-7A56-505A-D559-9B5FA707385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26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DC7D9-2E6D-6D0C-9422-6C7DE23F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4AC1DE19-BAAB-5237-68F2-F454207709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DAFBC0B6-6183-A277-0A28-5371FD5D94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4B335027-42D4-4E0A-D6D1-31D206349C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4B335027-42D4-4E0A-D6D1-31D206349C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07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7A21D-E78E-1348-3A9C-D319CB248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2E7679C2-3881-96DB-B4BA-563B54BB11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093CA168-8FF0-6586-B6E8-3BF0086617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8B3C85B7-A6E3-0FD2-6AD3-FCF4D07E75D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8B3C85B7-A6E3-0FD2-6AD3-FCF4D07E75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2158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e7fd8eb-e68a-4fb5-a030-2e4e123b4733}">
  <we:reference id="WA200003233" version="2.0.0.3" store="en-GB" storeType="OMEX"/>
  <we:alternateReferences/>
  <we:properties>
    <we:property name="Microsoft.Office.CampaignId" value="&quot;none&quot;"/>
    <we:property name="reportUrl" value="&quot;/groups/a1941e48-e06e-4570-bb27-7250d947f517/reports/12258fb1-319d-467b-bc57-2d5232684ae7/1113bac448f0ae132dcf?bookmarkGuid=74037862-b329-4761-ab28-62443a6e00dd&amp;bookmarkUsage=1&amp;ctid=49211f0f-e082-499f-94fb-96dff1601a14&amp;fromEntryPoint=export&amp;pbi_source=storytelling_addin&quot;"/>
    <we:property name="reportState" value="&quot;CONNECTED&quot;"/>
    <we:property name="artifactViewState" value="&quot;live&quot;"/>
    <we:property name="reportEmbeddedTime" value="&quot;2025-01-17T20:57:52.238Z&quot;"/>
    <we:property name="creatorSessionId" value="&quot;7f39feaf-d98e-4e5e-9b4b-a02c00c62ba1&quot;"/>
    <we:property name="creatorUserId" value="&quot;1003200431B5199D&quot;"/>
    <we:property name="creatorTenantId" value="&quot;49211f0f-e082-499f-94fb-96dff1601a14&quot;"/>
    <we:property name="pageDisplayName" value="&quot;Home&quot;"/>
    <we:property name="pageName" value="&quot;1113bac448f0ae132dcf&quot;"/>
    <we:property name="reportName" value="&quot;Olympic Analyis&quot;"/>
    <we:property name="isVisualContainerHeaderHidden" value="false"/>
    <we:property name="isFiltersActionButtonVisible" value="true"/>
    <we:property name="initialStateBookmark" value="&quot;H4sIAAAAAAAAA+1ZbY/TRhD+Kyd/jqp9f+Hb3ZVSiR4gDvGlQmh2dzZncOzIca4EdP+dsR0E3EFNU2h910aKkuyuZ+Z5npl9y7silZt1BbtHsMLiXnHSNK9X0L4+ksWiqPdtjx8/PDt++vDlo+Oz+9TcrLuyqTfFvXdFB+0Su+flZgtVb4Eaf3+xKKCqnsCy/5Wh2uCiWGO7aWqoyrc4Dqaurt3i1aLAN+uqaaE3ed5Bh73ZSxpOv8k3/6kPBGJXXuI5xm5s1VmDzU6aTC+LQrAcadhmHDBE9sUhvenB/WlTd1DW5KZv8zaaaCMzjCfhkpSSD2Hksur2Q8Lu/pt1S+gI827ds3KcLqGOmIoBQoubMeJ3xRnCZtsOBu5/1nHebNuITzEPXXVXdjuy87jardZlfLl/bFNcESlP2oYoG/qfNR1UR2eYetL6vovmj9MWialU3GNXL6hlU9bLak/sR4zPxjgjtH2MTXhF7PRY6IGmTdie7AY4P5ftB17F4lrEPxbKFWXKPvt6M6sm9fFelClh3XcvCh8QFHLBGI9cawxy9DgLYR40VbobunyOhEKnbhl58s5ras06s5RjNrOh/rysaIq4G+RfxzLSrzg3xmgjuZfKWVCRyUn6Twn/smnLSIivK3DaVNtV/a1BD9FU5aa7Ee5ps627dncI6bDPjvOqjNjuB30mQm80CHSSWW20TCEx45P2s0B+vm7a7qBsmwb+7dn33dFMz8JaoOcKXRYyG+ZzVGJakZksj4uZFMc/G8cDrCmbDknVAO3pBbTdTCbHL+wYxr0gjXn1yW5vT+oY3/dX88VQB8hVApqVolEu+JwwpluzTfxv1sHQczSk9v+18F1rIQB3iiVMQYpshc86qtnUwhhsibd9a/gpjnFbKLKWXmtubTYZmLB0NpoN7c8QVred8g8YRrq1CZiSCyl4yFIyHsx8svy4u6iwu/VJ/gmMkfQgPGcxRMOMoO/MJwWzIf0XXEGFR3eE+5topk8DwieUkA2dB5ISUSbl02zkObtD4lzHMi0NY84mdIyx4AU4zrKaz53Nr+XyoqL3YUfoL+kycXfopOUhMR08T4xpr/1Axp+62VwAfd64k/AhSB9U6C+KXZC09dH8UFvcciOSj5zEESI6Se/ZiHTSNvVbvBsXa9exjKuLk4rlbIOIVmQUXGp0h0g5lX7OSJcU41wIb7JTQSsx6QcGak62XUfA/5I7KySADNYYylGMPDABP9BdTBLQmKQw5gTSBWam3a1hiY/gslxC17Q3C4N2tNlpUEk5Wvq5887FvwFhEIFbNJZxSJwkEDKQ4pO1NvNbVIq9wnQG6+uK/XuHQQZaBhaSVhJBCZVznFauXFE63JSMmcykAxbBaA398RL5bZdsvPflSjmtvWNWan0TeNKeuRBy8kATFHBlYJrEr6wx2UqUGHjKTIOJIASfLs+v2AqMWUzamQAhCEtTJpte+74iLqc4DGfaJp/BgzM2HWwrKa5kcNa4mLKjNRUkO8zWYO5jS7HCdjmsQs2226wh4hOocUi39ZgO/YmcuinPoE6Y9t/b/vO3krJ0dPwcqu1QsP1f4OO0SbGUocKJB/o/xoshrL68rt4D35Uxo6MfAAA=&quot;"/>
    <we:property name="bookmark" value="&quot;H4sIAAAAAAAAA52SX2vDIBTFv8rwuYyo+dc9bq+jFDr6UvpwE6/B1cRgTGlX+t13TQqFbVDYi/Eej79zNV6YMkNv4byCFtkLe3Xu0II/PEm2YN2sZVJpnqusTIuqKCVIGmjV9cG4bmAvFxbANxi2ZhjBRhCJu/2CgbVraGKlwQ64YD36wXVgzRfOZloKfsTrguGpt85DRG4CBIzYI9mpphb4c0yEOpgjbrAON5VzWUGdpqVOALkUqtZkG2bD1Nmfloie4t9cF8B0FBM1WYPQGRcZaK2XCSS6SqI+mK6xt4bvez/Ofbwc09IJ421UnxQbOdcrHYfLIleYZxK1THXFFZTqvyzC8IJXQghIUIBOkuVjVsBTqNzpN61KRKr5kqcCNaY51pl6TOupsRUcTQPB+Z/MCXtXWIv0GuLEjWHoocY1dFTvLqz3jp5AMDj56JdDp1Dd5j5+301APzewBTvG7OntsClmH4dvXo3RBLMCAAA=&quot;"/>
    <we:property name="datasetId" value="&quot;5f58b6d6-ccff-4896-9513-a4e753b00d1f&quot;"/>
    <we:property name="embedUrl" value="&quot;/reportEmbed?reportId=12258fb1-319d-467b-bc57-2d5232684ae7&amp;groupId=a1941e48-e06e-4570-bb27-7250d947f517&amp;w=2&amp;config=eyJjbHVzdGVyVXJsIjoiaHR0cHM6Ly9XQUJJLUVBU1QtQVNJQS1B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e7fd8eb-e68a-4fb5-a030-2e4e123b4733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ECFCFC&quot;"/>
    <we:property name="bookmark" value="&quot;H4sIAAAAAAAAA+1Z227bRhD9FYPPQrH3S95iN00f6jSog7wUQTG7MyszoUiBpNwogf+9S1JBEjspUzVpabcCBEm7y5k558zsTW8LLLttBfsnsKHiQXHaNK820L46kcWqqKc2oxOQli4CS4KsNc7x3Nts+7Kpu+LB26KHdk3987LbQTUYyo2/vlgVUFVPYT38SlB1tCq21HZNDVX5hqbBuatvd3S9Kuj1tmpaGExe9NDTYPYqD8+/cwj8uyEeiH15RRcU+6lVJw02OWlSflkSgqWYh3XTgDGyTw4ZTI/uz5q6h7LOboY2b6OJNjLDOAqHUko+hpHKqj8MCftHr7dtRpcx77cDOQ/xCupIWIwQWuqmiN8W5wTdrh0NPPqo46LZtZF+oTR21X3Z77Odn6v9ZlvG3w6PdcV1JuVp22TKxv5nTQ/VyTnhQNrQd9n8ftZSZgqLB+z6RW7pynpdHYh9j/HZFGeEdoixCS8zOwOW/EDTIrWn+xHO92X7jlexuhHxt4VynTPlkISDmU2DQ7yXJSLVQ/eq8IFAEReM8ci1piAnj4sQ5nFT4f3Q5WMkOfTcLSNH77zOrUknhikmsxjqL8oqTxH3g/ybWCb6FefGGG0k91I5CyoyOUv/Wca/btoyZsQ3FThrqt2m/tKgx2iqsutvhXvW7Oq+3R9DOhyy46IqI7WHQR+JMBgNgpxkVhstMSAzHrVfBPKLbdP2R2XbPPAvz76vjmZ+FtaCPFfkkpDJMJ+iEvOKLGR5XC2kOP7ZOB5TnbPpmFQN0J5dQtsvZHL8xI5h2gvmMS8/2O0dSJ3i+/pqvhjrgLhCyLNSNMoFn5Ai3plt4n+zDsaekzG1/6+Fr1oLAbhTDAmDFMkKn3RUi6mFKdiS7vrW8EMc07ZQJC291tzaZBIwYfPZaDG0PyPY3HXK32GY6NYmEKILGDwkKRkPZjlZ/rC/rKi/80n+AYyJ9CA8ZzFEw4zI35lHBYsh/QfaQEUn94T722jmTwPCI0lIJp8HUIkoUXlcjDzn90icm1jmpWHMWSTHGAtegOMsqeXc2fxYri+r/D7uCP0pXWbuDp20PCDTwXNkTHvtRzL+1E13Cfnz1p2ED0H6oMJwUeyCzFsfzY+1xS03An3kWRwhopP5vRiRTtumfkP342LtJpZpdXFSsZRsENGKRIJLTe4YKefSzxnpUDHOhfAmORW0ErN+YKTmdNf3GfhfcmeFBJDBGpNzlCIPTMA3dBdRAhmDimJCkC4wM+9uC2t6AlflGvqmvV0YeUebnAaFyuWlnzvvXPwbEEYRuCVjGQfkWQIhQ1Z8ttYWfouaY68Iz2F7U7F/7zDIQMvAAmolCZRQKcV55cpNTofbkjGTmHTAIhitYTheEr/rkk33vlwpp7V3zEqtbwNH7ZkLIaGHPEEBVwbmSfzMGpOsJEmBY2IaTAQh+Hx5fsZWYMwSamcChCBsnjLZ/Nr3GXF5jsNwpi36BB6csXi0LVRcyeCscRGTy2sqSHacrdHc+5ZiQ+16XIWaXd9tIdJTqGlMt+2UDsOJPHfnPIMaCQ/f2+HzpzJn6eT4OVS7sWCHv8CL0c1QLtd/AB1QHUR6HwAA&quot;"/>
    <we:property name="creatorSessionId" value="&quot;7f39feaf-d98e-4e5e-9b4b-a02c00c62ba1&quot;"/>
    <we:property name="creatorTenantId" value="&quot;49211f0f-e082-499f-94fb-96dff1601a14&quot;"/>
    <we:property name="creatorUserId" value="&quot;1003200431B5199D&quot;"/>
    <we:property name="datasetId" value="&quot;5f58b6d6-ccff-4896-9513-a4e753b00d1f&quot;"/>
    <we:property name="embedUrl" value="&quot;/reportEmbed?reportId=12258fb1-319d-467b-bc57-2d5232684ae7&amp;groupId=a1941e48-e06e-4570-bb27-7250d947f517&amp;w=2&amp;config=eyJjbHVzdGVyVXJsIjoiaHR0cHM6Ly9XQUJJLUVBU1QtQVNJQS1BLVBSSU1BUlktcmVkaXJlY3QuYW5hbHlzaXMud2luZG93cy5uZXQiLCJlbWJlZEZlYXR1cmVzIjp7InVzYWdlTWV0cmljc1ZOZXh0Ijp0cnVlfX0%3D&amp;disableSensitivityBanner=true&quot;"/>
    <we:property name="initialStateBookmark" value="&quot;H4sIAAAAAAAAA+1ZbY/TRhD+Kyd/jqp9f+Hb3ZVSiR4gDvGlQmh2dzZncOzIca4EdP+dsR0E3EFNU2h910aKkuyuZ+Z5npl9y7silZt1BbtHsMLiXnHSNK9X0L4+ksWiqPdtjx8/PDt++vDlo+Oz+9TcrLuyqTfFvXdFB+0Su+flZgtVb4Eaf3+xKKCqnsCy/5Wh2uCiWGO7aWqoyrc4Dqaurt3i1aLAN+uqaaE3ed5Bh73ZSxpOv8k3/6kPBGJXXuI5xm5s1VmDzU6aTC+LQrAcadhmHDBE9sUhvenB/WlTd1DW5KZv8zaaaCMzjCfhkpSSD2Hksur2Q8Lu/pt1S+gI827ds3KcLqGOmIoBQoubMeJ3xRnCZtsOBu5/1nHebNuITzEPXXVXdjuy87jardZlfLl/bFNcESlP2oYoG/qfNR1UR2eYetL6vovmj9MWialU3GNXL6hlU9bLak/sR4zPxjgjtH2MTXhF7PRY6IGmTdie7AY4P5ftB17F4lrEPxbKFWXKPvt6M6sm9fFelClh3XcvCh8QFHLBGI9cawxy9DgLYR40VbobunyOhEKnbhl58s5ras06s5RjNrOh/rysaIq4G+RfxzLSrzg3xmgjuZfKWVCRyUn6Twn/smnLSIivK3DaVNtV/a1BD9FU5aa7Ee5ps627dncI6bDPjvOqjNjuB30mQm80CHSSWW20TCEx45P2s0B+vm7a7qBsmwb+7dn33dFMz8JaoOcKXRYyG+ZzVGJakZksj4uZFMc/G8cDrCmbDknVAO3pBbTdTCbHL+wYxr0gjXn1yW5vT+oY3/dX88VQB8hVApqVolEu+JwwpluzTfxv1sHQczSk9v+18F1rIQB3iiVMQYpshc86qtnUwhhsibd9a/gpjnFbKLKWXmtubTYZmLB0NpoN7c8QVred8g8YRrq1CZiSCyl4yFIyHsx8svy4u6iwu/VJ/gmMkfQgPGcxRMOMoO/MJwWzIf0XXEGFR3eE+5topk8DwieUkA2dB5ISUSbl02zkObtD4lzHMi0NY84mdIyx4AU4zrKaz53Nr+XyoqL3YUfoL+kycXfopOUhMR08T4xpr/1Axp+62VwAfd64k/AhSB9U6C+KXZC09dH8UFvcciOSj5zEESI6Se/ZiHTSNvVbvBsXa9exjKuLk4rlbIOIVmQUXGp0h0g5lX7OSJcU41wIb7JTQSsx6QcGak62XUfA/5I7KySADNYYylGMPDABP9BdTBLQmKQw5gTSBWam3a1hiY/gslxC17Q3C4N2tNlpUEk5Wvq5887FvwFhEIFbNJZxSJwkEDKQ4pO1NvNbVIq9wnQG6+uK/XuHQQZaBhaSVhJBCZVznFauXFE63JSMmcykAxbBaA398RL5bZdsvPflSjmtvWNWan0TeNKeuRBy8kATFHBlYJrEr6wx2UqUGHjKTIOJIASfLs+v2AqMWUzamQAhCEtTJpte+74iLqc4DGfaJp/BgzM2HWwrKa5kcNa4mLKjNRUkO8zWYO5jS7HCdjmsQs2226wh4hOocUi39ZgO/YmcuinPoE6Y9t/b/vO3krJ0dPwcqu1QsP1f4OO0SbGUocKJB/o/xoshrL68rt4D35Uxo6MfAAA=&quot;"/>
    <we:property name="isFiltersActionButtonVisible" value="true"/>
    <we:property name="isVisualContainerHeaderHidden" value="false"/>
    <we:property name="pageDisplayName" value="&quot;Overview&quot;"/>
    <we:property name="pageName" value="&quot;5f5a7f836ffff7e220fc&quot;"/>
    <we:property name="reportEmbeddedTime" value="&quot;2025-01-17T20:57:52.238Z&quot;"/>
    <we:property name="reportName" value="&quot;Olympic Analyis&quot;"/>
    <we:property name="reportState" value="&quot;CONNECTED&quot;"/>
    <we:property name="reportUrl" value="&quot;/groups/a1941e48-e06e-4570-bb27-7250d947f517/reports/12258fb1-319d-467b-bc57-2d5232684ae7/5f5a7f836ffff7e220fc?bookmarkGuid=74037862-b329-4761-ab28-62443a6e00dd&amp;bookmarkUsage=1&amp;ctid=49211f0f-e082-499f-94fb-96dff1601a14&amp;fromEntryPoint=export&amp;pbi_source=storytelling_addin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e7fd8eb-e68a-4fb5-a030-2e4e123b4733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227bRhD9FYPPRrH3S95iN00f6jSoi7wERjG7OyszoUiBotwogf+9Q1JJY9mOAtUXNrABQ9LscnbmzNmZ2ZU+FalcLipYv4I5Fs+Ko6Z5P4f2/YEsDot6lOXsgsmAMdlsPAMXbT/aLLqyqZfFs09FB+0MuzflcgVVr4iEb88OC6iq1zDrP2WolnhYLLBdNjVU5UccJ9NQ167w8rDAD4uqaaFXedpBh73aC5pOn8kE/lO/IsSuvMBTjN0o9ZEJryJopYNnMisTPE1bjhMGy26c0qselj9u6g7KmpYZ5nLOcrKGaZUTkMPKqF6ey6rbTAnrFx8WLXlHPq8XPTjHZOusacsIVTF40eJyNPpTcdxUq/nw7sUV+WmzaiP+gXkYqruyW5OmE0wEWLnslsUlAfK6bQiuYeQl1gnbQXre/H3cIq2Zimfs8vCLGc/TBdSRpNs2nCAsVy1+rxG/V+v5oox/bR67Zsrz7rzCbiO/zZi7w+TKcl+Zcdys6q5d32DFGUmWZT2rNgz7N9h/jsYFaI/Poe16Bod3RJU+sPRQ0xLGR+shtj+X7WeSicMtQ+8P0MuzzxSn8XdfkXiD52jbXQN4dtkPQURrLEetokkpJuZBT4L7w8jBELsn/j/x/774b5zzMWQrPRcMnbHGuJ38fyjSnZYVlcKDYSvcxLydMY/QponEe9uXHn+Cz4hshNcuKxtEks6r3ennoeB/2VTpxwD/qicj9IFb5bTRUcVgfEaewU8G+qO2qT/ijwH+ti8j/NkJiNnEbL0MwiI4Nh34T6DCg2+UvP8T/Nu+jPAbg9xpwRgzFpjzjJs4Gfh/wfkPFIDr3owhINiDko67GDMHY22WbBKt54SOXf+xBKWmXnVT6vq2C9HdN37fEdax86O8qxxjNuloOJ34mbLpiX533IBOjoDX29BHpGAKhgNLjIOLydL5I4bwRME77gQnR8Hr/eAjUtDYzIVWyYTgwcQgjeG9pm9CujwHer2C5qArp2xQRiKy4UlY5hD31RWS0ULQxrB0IkSdpI5yX13gg6KjfZJGYiabQOTdjcaDVvhfy9l5Rf/dHfV6vRJhrYwYVVAgJUtSkuOT8XqzB+7Dbw05YMgKrVDe55BQTOdKYVN+7iXewHxChjkpg9FHhQ/aTt924TZ8l7SHk6dVGbHlSjmtvWNWar2dvzffYPWPzpvUP3RepoR1MeBB7jOpuRIp09maKmxkbmcGKecwuyGDoNRKkw7pNSrI2vD4kLfkt2H7fIYHX4rEFIr1RG7Jb21fdm+tYf0pdQuPdE++Ra3NkUmGzEO2GT2EJKioQtp3SwnlFHcsJgAvNNOCx7hT14JUvYKLcgZd017XqVyihM+zy0yoILnRLu/UCQOOR6uuI5yuq/SM2nJphOn7dKMkZ3bfPqS/bpIpOCNdkMzbQL3SvvBxx5Fyo/Qck2XopbBiX7tQgtfZS8eySRqFU2I3bLfYpUEqZCxkbyz3Tqbo9+4nfdBUwiFE4omWKiVndmN/WwanU75KwSbmrAHPjIqwd58bQmZJ0SbIinHLqbBMoRrcW6Ud/r6WFHNsZ0OGa1bdcgERX0ONg7eL0Z4Sh3nkJlAqTpv3bf/6W0kgjWa8gWo1/NCk/5VIMSzTJ5rLfwAYuZCZnSIAAA==&quot;"/>
    <we:property name="creatorSessionId" value="&quot;7f39feaf-d98e-4e5e-9b4b-a02c00c62ba1&quot;"/>
    <we:property name="creatorTenantId" value="&quot;49211f0f-e082-499f-94fb-96dff1601a14&quot;"/>
    <we:property name="creatorUserId" value="&quot;1003200431B5199D&quot;"/>
    <we:property name="datasetId" value="&quot;5f58b6d6-ccff-4896-9513-a4e753b00d1f&quot;"/>
    <we:property name="embedUrl" value="&quot;/reportEmbed?reportId=12258fb1-319d-467b-bc57-2d5232684ae7&amp;groupId=a1941e48-e06e-4570-bb27-7250d947f517&amp;w=2&amp;config=eyJjbHVzdGVyVXJsIjoiaHR0cHM6Ly9XQUJJLUVBU1QtQVNJQS1BLVBSSU1BUlktcmVkaXJlY3QuYW5hbHlzaXMud2luZG93cy5uZXQiLCJlbWJlZEZlYXR1cmVzIjp7InVzYWdlTWV0cmljc1ZOZXh0Ijp0cnVlfX0%3D&amp;disableSensitivityBanner=true&quot;"/>
    <we:property name="initialStateBookmark" value="&quot;H4sIAAAAAAAAA+1ZbY/TRhD+Kyd/jqp9f+Hb3ZVSiR4gDvGlQmh2dzZncOzIca4EdP+dsR0E3EFNU2h910aKkuyuZ+Z5npl9y7silZt1BbtHsMLiXnHSNK9X0L4+ksWiqPdtjx8/PDt++vDlo+Oz+9TcrLuyqTfFvXdFB+0Su+flZgtVb4Eaf3+xKKCqnsCy/5Wh2uCiWGO7aWqoyrc4Dqaurt3i1aLAN+uqaaE3ed5Bh73ZSxpOv8k3/6kPBGJXXuI5xm5s1VmDzU6aTC+LQrAcadhmHDBE9sUhvenB/WlTd1DW5KZv8zaaaCMzjCfhkpSSD2Hksur2Q8Lu/pt1S+gI827ds3KcLqGOmIoBQoubMeJ3xRnCZtsOBu5/1nHebNuITzEPXXVXdjuy87jardZlfLl/bFNcESlP2oYoG/qfNR1UR2eYetL6vovmj9MWialU3GNXL6hlU9bLak/sR4zPxjgjtH2MTXhF7PRY6IGmTdie7AY4P5ftB17F4lrEPxbKFWXKPvt6M6sm9fFelClh3XcvCh8QFHLBGI9cawxy9DgLYR40VbobunyOhEKnbhl58s5ras06s5RjNrOh/rysaIq4G+RfxzLSrzg3xmgjuZfKWVCRyUn6Twn/smnLSIivK3DaVNtV/a1BD9FU5aa7Ee5ps627dncI6bDPjvOqjNjuB30mQm80CHSSWW20TCEx45P2s0B+vm7a7qBsmwb+7dn33dFMz8JaoOcKXRYyG+ZzVGJakZksj4uZFMc/G8cDrCmbDknVAO3pBbTdTCbHL+wYxr0gjXn1yW5vT+oY3/dX88VQB8hVApqVolEu+JwwpluzTfxv1sHQczSk9v+18F1rIQB3iiVMQYpshc86qtnUwhhsibd9a/gpjnFbKLKWXmtubTYZmLB0NpoN7c8QVred8g8YRrq1CZiSCyl4yFIyHsx8svy4u6iwu/VJ/gmMkfQgPGcxRMOMoO/MJwWzIf0XXEGFR3eE+5topk8DwieUkA2dB5ISUSbl02zkObtD4lzHMi0NY84mdIyx4AU4zrKaz53Nr+XyoqL3YUfoL+kycXfopOUhMR08T4xpr/1Axp+62VwAfd64k/AhSB9U6C+KXZC09dH8UFvcciOSj5zEESI6Se/ZiHTSNvVbvBsXa9exjKuLk4rlbIOIVmQUXGp0h0g5lX7OSJcU41wIb7JTQSsx6QcGak62XUfA/5I7KySADNYYylGMPDABP9BdTBLQmKQw5gTSBWam3a1hiY/gslxC17Q3C4N2tNlpUEk5Wvq5887FvwFhEIFbNJZxSJwkEDKQ4pO1NvNbVIq9wnQG6+uK/XuHQQZaBhaSVhJBCZVznFauXFE63JSMmcykAxbBaA398RL5bZdsvPflSjmtvWNWan0TeNKeuRBy8kATFHBlYJrEr6wx2UqUGHjKTIOJIASfLs+v2AqMWUzamQAhCEtTJpte+74iLqc4DGfaJp/BgzM2HWwrKa5kcNa4mLKjNRUkO8zWYO5jS7HCdjmsQs2226wh4hOocUi39ZgO/YmcuinPoE6Y9t/b/vO3krJ0dPwcqu1QsP1f4OO0SbGUocKJB/o/xoshrL68rt4D35Uxo6MfAAA=&quot;"/>
    <we:property name="isFiltersActionButtonVisible" value="true"/>
    <we:property name="isVisualContainerHeaderHidden" value="false"/>
    <we:property name="pageDisplayName" value="&quot;Athletes&quot;"/>
    <we:property name="pageName" value="&quot;9c0294ca545b903f46b9&quot;"/>
    <we:property name="reportEmbeddedTime" value="&quot;2025-01-17T20:57:52.238Z&quot;"/>
    <we:property name="reportName" value="&quot;Olympic Analyis&quot;"/>
    <we:property name="reportState" value="&quot;CONNECTED&quot;"/>
    <we:property name="reportUrl" value="&quot;/groups/a1941e48-e06e-4570-bb27-7250d947f517/reports/12258fb1-319d-467b-bc57-2d5232684ae7/9c0294ca545b903f46b9?bookmarkGuid=74037862-b329-4761-ab28-62443a6e00dd&amp;bookmarkUsage=1&amp;ctid=49211f0f-e082-499f-94fb-96dff1601a14&amp;fromEntryPoint=export&amp;pbi_source=storytelling_addin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4e7fd8eb-e68a-4fb5-a030-2e4e123b4733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9VZzW7bOBB+FUGXXIyFbMuWlFuT/qVdp26cdIEugsVQGslMJFFLUU7lwG+1x731xXYo2WmSJmQQFF3Uh0QmP3/zy5mhfe0mvK5yaI+hQHffPRDisgB56YzdgVv2a0nkszQOJumUTUfBhP77E9oVleKirN39a1eBzFB94nUDuSaixT/PBy7k+Rwy/S6FvMaBW6GsRQk5X2MPpi0lG9wMXPxS5UKCplwoUKhpVwSn96TC8DetD8SKr3CBsepX01HA/Cga+sk0mMbTcMpGWrG6B3SaPQjR1J34Q1Eq4CWJ0WsJJuixKI6mEQaAZCWM9XrNyyzfKvzts6dtpZ3DC7JQe4NdkFjNs9mQOcwb+iFOxkEchZAOJ97Ui6xcFVEdw4pnoIT8nhOTIGZeConnh5MkjEd+7Fs5ofPFQaMUuew7ytE48cf+JCbGmCV+4Hts2LmN52rrFda++lJJCiiFuac8pPBkQvKYxHWBk1j3cbp2D0XeFN3TqzvrC9HIGE8w7bZKxVVLTDNMKEd4TQppbeZSUIZ0O4eiKZVsu+WluDqUSEITd9/bnNOK0WLSPcdkBtVdc3fpQ0IubiXI1pi2M/DHa3/eZ0MQeB6bhl6UhlESpTAKh9bI1UuoHsos9EIWjYbBeByOohFFDSJryE5FdUxUPUZDPu2O1mjgvpai6MDbGlA37O8GSf3BfTfsNuj54+7BxFRoigfcNXB7G73N4AYrbmM/5G1R8fivGULdkAa3PkF1ZYE5eeTpEevfdPo8FqjBTo2UY564WsoHmaA86BPjJZe7qjO675Wtjk/VQdzX4VQoyJ3OOzqRtGgKl7s/7MLdmz265Si7U4nhjyVqlToPlQlXW5WO7rmq/qFO7FQHluPjH77JrY1+nW9+fv0Y3ByKF8kKyphW7yvxtIg+nqzmAD+u0M8orN2O02XKM2orA3m4BKnul1bxQ8/Kcz2r8+//K/I4GY5xysZJOowBwtSbDsPnFvk0GvteGsejEACBRdT20+dyRUHsjT1vHAVpOoyCZOoPJ796j4ft0V3kPEa5BX1nOfiYMprAgjBl49gD5oXer255b/HQpxFwEoVeMJ5M7hjuFkizuH7IkAZbzUC2Vb1sjvU3++8+mdo4u91xDhrSj0x3zkr+E7sOM3adT5A33a2DeH/nqrf7ul8m7N6Lo+O9DvnYfs6g5GDBZChtGPI9Oaq0oQq0SmtqRWtPQdkwa5QM+AWURtgBLCXdhcwYzDPeFGaMUPUVWDxwIGHNczOkyTOw2XYITDiUuglaYCUkFqYlzy0kS1tcNQJrdE6BV8jNUJGLgtms+/qPQifZ2ztaCWqqZqwUdHm28DXMAmgr2dRmyBrjpUXOSyz1dwhmjCh4SUX2SaDSOcGqYVT6zPD5ifNeUDE1ol7FDSRCmjFZWykz4sOJeV8tuagsjnrNL8xp8lrqNmeEvEEhM4ucNygLKFszRjch50ByZasChESbUhKtJ+5NQ02vgNyMeivKjIJaZgPHfgDfNiXVDLOdR9SYzCyEEHSObagT50haauqRxBzKxIypJaC5FB7RlGs26h0UYDtM76CyqPuOxngL5D2s4XJZKxsMy9asjf2cvhe1WAkzpJVZu7ZqQ2vLxtrfZ5SKrS3qM/zCY7NSM0pWYWvcMyFFbCE6RkXzlE4gc0k+xivnM4I1046FvAJzHs3hklvdOaduWpjNm6NszABqt7yqdL8044TVrLmQqsnAfITmDY2NwjmxBe8jKDC3hl0nckTqzESeiJXZFSeisKbegkqucn5vYhuOJjkbhC4PUAnLtLDISe1LGxWBrHMqDehq6bxIpa38LCpbX1lcYYI2CFfr/kwYcadwwZ+QyadL4HaupuS2snD69V95yVuz088yEmXmObvUM7iFhu5dmDjdryTmw3O2ZvgEL3yGm0n0fNN/m9H/6S7RD10tKeZ1BTFSJcAH7pd0aSZL9YW2e+7ulw8I7n4U2n0RSK//AL2N10SMGgAA&quot;"/>
    <we:property name="creatorSessionId" value="&quot;7f39feaf-d98e-4e5e-9b4b-a02c00c62ba1&quot;"/>
    <we:property name="creatorTenantId" value="&quot;49211f0f-e082-499f-94fb-96dff1601a14&quot;"/>
    <we:property name="creatorUserId" value="&quot;1003200431B5199D&quot;"/>
    <we:property name="datasetId" value="&quot;5f58b6d6-ccff-4896-9513-a4e753b00d1f&quot;"/>
    <we:property name="embedUrl" value="&quot;/reportEmbed?reportId=12258fb1-319d-467b-bc57-2d5232684ae7&amp;groupId=a1941e48-e06e-4570-bb27-7250d947f517&amp;w=2&amp;config=eyJjbHVzdGVyVXJsIjoiaHR0cHM6Ly9XQUJJLUVBU1QtQVNJQS1BLVBSSU1BUlktcmVkaXJlY3QuYW5hbHlzaXMud2luZG93cy5uZXQiLCJlbWJlZEZlYXR1cmVzIjp7InVzYWdlTWV0cmljc1ZOZXh0Ijp0cnVlfX0%3D&amp;disableSensitivityBanner=true&quot;"/>
    <we:property name="initialStateBookmark" value="&quot;H4sIAAAAAAAAA+1ZbY/TRhD+Kyd/jqp9f+Hb3ZVSiR4gDvGlQmh2dzZncOzIca4EdP+dsR0E3EFNU2h910aKkuyuZ+Z5npl9y7silZt1BbtHsMLiXnHSNK9X0L4+ksWiqPdtjx8/PDt++vDlo+Oz+9TcrLuyqTfFvXdFB+0Su+flZgtVb4Eaf3+xKKCqnsCy/5Wh2uCiWGO7aWqoyrc4Dqaurt3i1aLAN+uqaaE3ed5Bh73ZSxpOv8k3/6kPBGJXXuI5xm5s1VmDzU6aTC+LQrAcadhmHDBE9sUhvenB/WlTd1DW5KZv8zaaaCMzjCfhkpSSD2Hksur2Q8Lu/pt1S+gI827ds3KcLqGOmIoBQoubMeJ3xRnCZtsOBu5/1nHebNuITzEPXXVXdjuy87jardZlfLl/bFNcESlP2oYoG/qfNR1UR2eYetL6vovmj9MWialU3GNXL6hlU9bLak/sR4zPxjgjtH2MTXhF7PRY6IGmTdie7AY4P5ftB17F4lrEPxbKFWXKPvt6M6sm9fFelClh3XcvCh8QFHLBGI9cawxy9DgLYR40VbobunyOhEKnbhl58s5ras06s5RjNrOh/rysaIq4G+RfxzLSrzg3xmgjuZfKWVCRyUn6Twn/smnLSIivK3DaVNtV/a1BD9FU5aa7Ee5ps627dncI6bDPjvOqjNjuB30mQm80CHSSWW20TCEx45P2s0B+vm7a7qBsmwb+7dn33dFMz8JaoOcKXRYyG+ZzVGJakZksj4uZFMc/G8cDrCmbDknVAO3pBbTdTCbHL+wYxr0gjXn1yW5vT+oY3/dX88VQB8hVApqVolEu+JwwpluzTfxv1sHQczSk9v+18F1rIQB3iiVMQYpshc86qtnUwhhsibd9a/gpjnFbKLKWXmtubTYZmLB0NpoN7c8QVred8g8YRrq1CZiSCyl4yFIyHsx8svy4u6iwu/VJ/gmMkfQgPGcxRMOMoO/MJwWzIf0XXEGFR3eE+5topk8DwieUkA2dB5ISUSbl02zkObtD4lzHMi0NY84mdIyx4AU4zrKaz53Nr+XyoqL3YUfoL+kycXfopOUhMR08T4xpr/1Axp+62VwAfd64k/AhSB9U6C+KXZC09dH8UFvcciOSj5zEESI6Se/ZiHTSNvVbvBsXa9exjKuLk4rlbIOIVmQUXGp0h0g5lX7OSJcU41wIb7JTQSsx6QcGak62XUfA/5I7KySADNYYylGMPDABP9BdTBLQmKQw5gTSBWam3a1hiY/gslxC17Q3C4N2tNlpUEk5Wvq5887FvwFhEIFbNJZxSJwkEDKQ4pO1NvNbVIq9wnQG6+uK/XuHQQZaBhaSVhJBCZVznFauXFE63JSMmcykAxbBaA398RL5bZdsvPflSjmtvWNWan0TeNKeuRBy8kATFHBlYJrEr6wx2UqUGHjKTIOJIASfLs+v2AqMWUzamQAhCEtTJpte+74iLqc4DGfaJp/BgzM2HWwrKa5kcNa4mLKjNRUkO8zWYO5jS7HCdjmsQs2226wh4hOocUi39ZgO/YmcuinPoE6Y9t/b/vO3krJ0dPwcqu1QsP1f4OO0SbGUocKJB/o/xoshrL68rt4D35Uxo6MfAAA=&quot;"/>
    <we:property name="isFiltersActionButtonVisible" value="true"/>
    <we:property name="isVisualContainerHeaderHidden" value="false"/>
    <we:property name="pageDisplayName" value="&quot;Country&quot;"/>
    <we:property name="pageName" value="&quot;f27b49914d676c686b25&quot;"/>
    <we:property name="reportEmbeddedTime" value="&quot;2025-01-17T20:57:52.238Z&quot;"/>
    <we:property name="reportName" value="&quot;Olympic Analyis&quot;"/>
    <we:property name="reportState" value="&quot;CONNECTED&quot;"/>
    <we:property name="reportUrl" value="&quot;/groups/a1941e48-e06e-4570-bb27-7250d947f517/reports/12258fb1-319d-467b-bc57-2d5232684ae7/f27b49914d676c686b25?bookmarkGuid=74037862-b329-4761-ab28-62443a6e00dd&amp;bookmarkUsage=1&amp;ctid=49211f0f-e082-499f-94fb-96dff1601a14&amp;fromEntryPoint=export&amp;pbi_source=storytelling_addin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4e7fd8eb-e68a-4fb5-a030-2e4e123b4733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ECFCFC&quot;"/>
    <we:property name="bookmark" value="&quot;H4sIAAAAAAAAA91WTW/bMAz9K4POweBv2b21WbfL1hVLMWAYgoKWaFetYhmynDUt8t9HySm6fmC5bMW6kyWKfnx8NGndMqmGXsPmBFbIDtiRMVcrsFdvUjZj3WSrizwreJ5gUlUZhyICLunU9E6ZbmAHt8yBbdF9VcMI2gOR8ftyxkDrU2j9rgE94Iz1aAfTgVY3ODnTkbMjbmcMr3ttLHjIhQOHHnZN7rQnCvFbzweEU2tcoHCTlUdYikImouTYNFykJXq3YXIIzJ518dAh/Nx0DlRHYbytrLMox1TUKZRFhFUjm8TbB9W1ekf4/t2zTe/F6SnBE1irFpyxXpX6ksJ7vO2W0orquCxlxcsiziIuRMoT2IupVgT6FIujjBtRZyKpCyjKvCC+/t1GabdLod4cX/eW1KeaTFhz0rI1VgmKE1S2OEyi3rK50eMqrI4f2BdmtAK/YBOOOqfchpA+682qV+L8gy/w+SeUoM/PqMQb5smdWkPVDY5zM3bOTuYL82NukThIdhBtl2T5beYg19AJlAutBNqd0xMhkgR5wRFIDV42UZPystorxOEO+qVU+IZgn5Fgtp/QYdtabMHttscvwbY1Wgbb+7HbtVf0asgPStOoeLX0a2u6G9xPf2/3iMBvfgHWPWwa2liJ9mgTGuKdsncjNJk9SuXf+fa2y7uBT66Xv4z03USbcvm7zbuc5m7MkybKMG8yXkV5LiCvX8u4+UMTFyrJOXAeZTyrixRTugrs/Y1BqNnR6Bxl+ARSFmkcocS8imOepkUiqv/tbzZpGmdZmedVGfE0zx/rEKS4t7AV0k3KL8zohh4EnkKHQYF+oqQw+FHq0EnPI6ytf35UJNxE4yvo0TMI9y4WwvhvefsTQKLsw+8JAAA=&quot;"/>
    <we:property name="creatorSessionId" value="&quot;7f39feaf-d98e-4e5e-9b4b-a02c00c62ba1&quot;"/>
    <we:property name="creatorTenantId" value="&quot;49211f0f-e082-499f-94fb-96dff1601a14&quot;"/>
    <we:property name="creatorUserId" value="&quot;1003200431B5199D&quot;"/>
    <we:property name="datasetId" value="&quot;5f58b6d6-ccff-4896-9513-a4e753b00d1f&quot;"/>
    <we:property name="embedUrl" value="&quot;/reportEmbed?reportId=12258fb1-319d-467b-bc57-2d5232684ae7&amp;groupId=a1941e48-e06e-4570-bb27-7250d947f517&amp;w=2&amp;config=eyJjbHVzdGVyVXJsIjoiaHR0cHM6Ly9XQUJJLUVBU1QtQVNJQS1BLVBSSU1BUlktcmVkaXJlY3QuYW5hbHlzaXMud2luZG93cy5uZXQiLCJlbWJlZEZlYXR1cmVzIjp7InVzYWdlTWV0cmljc1ZOZXh0Ijp0cnVlfX0%3D&amp;disableSensitivityBanner=true&quot;"/>
    <we:property name="initialStateBookmark" value="&quot;H4sIAAAAAAAAA+1ZbY/TRhD+Kyd/jqp9f+Hb3ZVSiR4gDvGlQmh2dzZncOzIca4EdP+dsR0E3EFNU2h910aKkuyuZ+Z5npl9y7silZt1BbtHsMLiXnHSNK9X0L4+ksWiqPdtjx8/PDt++vDlo+Oz+9TcrLuyqTfFvXdFB+0Su+flZgtVb4Eaf3+xKKCqnsCy/5Wh2uCiWGO7aWqoyrc4Dqaurt3i1aLAN+uqaaE3ed5Bh73ZSxpOv8k3/6kPBGJXXuI5xm5s1VmDzU6aTC+LQrAcadhmHDBE9sUhvenB/WlTd1DW5KZv8zaaaCMzjCfhkpSSD2Hksur2Q8Lu/pt1S+gI827ds3KcLqGOmIoBQoubMeJ3xRnCZtsOBu5/1nHebNuITzEPXXVXdjuy87jardZlfLl/bFNcESlP2oYoG/qfNR1UR2eYetL6vovmj9MWialU3GNXL6hlU9bLak/sR4zPxjgjtH2MTXhF7PRY6IGmTdie7AY4P5ftB17F4lrEPxbKFWXKPvt6M6sm9fFelClh3XcvCh8QFHLBGI9cawxy9DgLYR40VbobunyOhEKnbhl58s5ras06s5RjNrOh/rysaIq4G+RfxzLSrzg3xmgjuZfKWVCRyUn6Twn/smnLSIivK3DaVNtV/a1BD9FU5aa7Ee5ps627dncI6bDPjvOqjNjuB30mQm80CHSSWW20TCEx45P2s0B+vm7a7qBsmwb+7dn33dFMz8JaoOcKXRYyG+ZzVGJakZksj4uZFMc/G8cDrCmbDknVAO3pBbTdTCbHL+wYxr0gjXn1yW5vT+oY3/dX88VQB8hVApqVolEu+JwwpluzTfxv1sHQczSk9v+18F1rIQB3iiVMQYpshc86qtnUwhhsibd9a/gpjnFbKLKWXmtubTYZmLB0NpoN7c8QVred8g8YRrq1CZiSCyl4yFIyHsx8svy4u6iwu/VJ/gmMkfQgPGcxRMOMoO/MJwWzIf0XXEGFR3eE+5topk8DwieUkA2dB5ISUSbl02zkObtD4lzHMi0NY84mdIyx4AU4zrKaz53Nr+XyoqL3YUfoL+kycXfopOUhMR08T4xpr/1Axp+62VwAfd64k/AhSB9U6C+KXZC09dH8UFvcciOSj5zEESI6Se/ZiHTSNvVbvBsXa9exjKuLk4rlbIOIVmQUXGp0h0g5lX7OSJcU41wIb7JTQSsx6QcGak62XUfA/5I7KySADNYYylGMPDABP9BdTBLQmKQw5gTSBWam3a1hiY/gslxC17Q3C4N2tNlpUEk5Wvq5887FvwFhEIFbNJZxSJwkEDKQ4pO1NvNbVIq9wnQG6+uK/XuHQQZaBhaSVhJBCZVznFauXFE63JSMmcykAxbBaA398RL5bZdsvPflSjmtvWNWan0TeNKeuRBy8kATFHBlYJrEr6wx2UqUGHjKTIOJIASfLs+v2AqMWUzamQAhCEtTJpte+74iLqc4DGfaJp/BgzM2HWwrKa5kcNa4mLKjNRUkO8zWYO5jS7HCdjmsQs2226wh4hOocUi39ZgO/YmcuinPoE6Y9t/b/vO3krJ0dPwcqu1QsP1f4OO0SbGUocKJB/o/xoshrL68rt4D35Uxo6MfAAA=&quot;"/>
    <we:property name="isFiltersActionButtonVisible" value="true"/>
    <we:property name="isVisualContainerHeaderHidden" value="false"/>
    <we:property name="pageDisplayName" value="&quot;Overview&quot;"/>
    <we:property name="pageName" value="&quot;5f5a7f836ffff7e220fc&quot;"/>
    <we:property name="reportEmbeddedTime" value="&quot;2025-01-17T20:57:52.238Z&quot;"/>
    <we:property name="reportName" value="&quot;Olympic Analyis&quot;"/>
    <we:property name="reportState" value="&quot;CONNECTED&quot;"/>
    <we:property name="reportUrl" value="&quot;/groups/a1941e48-e06e-4570-bb27-7250d947f517/reports/12258fb1-319d-467b-bc57-2d5232684ae7/70e8c6d2c87eff7c38e3?bookmarkGuid=74037862-b329-4761-ab28-62443a6e00dd&amp;bookmarkUsage=1&amp;ctid=49211f0f-e082-499f-94fb-96dff1601a14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15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Shabeeb Ishaq</cp:lastModifiedBy>
  <cp:revision>3</cp:revision>
  <dcterms:created xsi:type="dcterms:W3CDTF">2018-06-07T21:39:02Z</dcterms:created>
  <dcterms:modified xsi:type="dcterms:W3CDTF">2025-01-17T21:08:14Z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