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4444"/>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1234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a:t>
            </a:r>
            <a:r>
              <a:rPr b="1" dirty="0" sz="2500" lang="en-US">
                <a:solidFill>
                  <a:schemeClr val="tx2">
                    <a:lumMod val="60000"/>
                    <a:lumOff val="40000"/>
                  </a:schemeClr>
                </a:solidFill>
                <a:latin typeface="Arial"/>
                <a:cs typeface="Arial"/>
              </a:rPr>
              <a:t>S</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b</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n</a:t>
            </a:r>
            <a:r>
              <a:rPr b="1" dirty="0" sz="2500" lang="en-US">
                <a:solidFill>
                  <a:schemeClr val="tx2">
                    <a:lumMod val="60000"/>
                    <a:lumOff val="40000"/>
                  </a:schemeClr>
                </a:solidFill>
                <a:latin typeface="Arial"/>
                <a:cs typeface="Arial"/>
              </a:rPr>
              <a:t>dar </a:t>
            </a:r>
            <a:r>
              <a:rPr b="1" dirty="0" sz="2500" lang="en-US">
                <a:solidFill>
                  <a:schemeClr val="tx2">
                    <a:lumMod val="60000"/>
                    <a:lumOff val="40000"/>
                  </a:schemeClr>
                </a:solidFill>
                <a:latin typeface="Arial"/>
                <a:cs typeface="Arial"/>
              </a:rPr>
              <a:t>D</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2024-04-22T03:47:27Z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c67278c710e843aa8a198f1b11064c40</vt:lpwstr>
  </property>
</Properties>
</file>