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84" r:id="rId7"/>
    <p:sldId id="265" r:id="rId8"/>
    <p:sldId id="263" r:id="rId9"/>
    <p:sldId id="264" r:id="rId10"/>
    <p:sldId id="266" r:id="rId11"/>
    <p:sldId id="268" r:id="rId12"/>
    <p:sldId id="267" r:id="rId13"/>
    <p:sldId id="269" r:id="rId14"/>
    <p:sldId id="270" r:id="rId15"/>
    <p:sldId id="261" r:id="rId16"/>
    <p:sldId id="285" r:id="rId17"/>
    <p:sldId id="272" r:id="rId18"/>
    <p:sldId id="271" r:id="rId19"/>
    <p:sldId id="273" r:id="rId20"/>
    <p:sldId id="274" r:id="rId21"/>
    <p:sldId id="275" r:id="rId22"/>
    <p:sldId id="276" r:id="rId23"/>
    <p:sldId id="277" r:id="rId24"/>
    <p:sldId id="278" r:id="rId25"/>
    <p:sldId id="281" r:id="rId26"/>
    <p:sldId id="280" r:id="rId27"/>
    <p:sldId id="282" r:id="rId28"/>
    <p:sldId id="262" r:id="rId29"/>
    <p:sldId id="286" r:id="rId30"/>
    <p:sldId id="287" r:id="rId31"/>
    <p:sldId id="288" r:id="rId32"/>
    <p:sldId id="289" r:id="rId33"/>
    <p:sldId id="306" r:id="rId34"/>
    <p:sldId id="307" r:id="rId35"/>
    <p:sldId id="290" r:id="rId36"/>
    <p:sldId id="298" r:id="rId37"/>
    <p:sldId id="304" r:id="rId38"/>
    <p:sldId id="299" r:id="rId39"/>
    <p:sldId id="300" r:id="rId40"/>
    <p:sldId id="291" r:id="rId41"/>
    <p:sldId id="292" r:id="rId42"/>
    <p:sldId id="293" r:id="rId43"/>
    <p:sldId id="294" r:id="rId44"/>
    <p:sldId id="301" r:id="rId45"/>
    <p:sldId id="302" r:id="rId46"/>
    <p:sldId id="305" r:id="rId47"/>
    <p:sldId id="303" r:id="rId4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4" autoAdjust="0"/>
    <p:restoredTop sz="94660"/>
  </p:normalViewPr>
  <p:slideViewPr>
    <p:cSldViewPr snapToGrid="0">
      <p:cViewPr varScale="1">
        <p:scale>
          <a:sx n="71" d="100"/>
          <a:sy n="71" d="100"/>
        </p:scale>
        <p:origin x="51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135AE0-5AE9-4386-8227-983514078604}"/>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D0AA8A2-8109-4619-8BB7-2147CA073C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433C414A-5CD3-4289-AF6F-AAD8BF7DDB08}"/>
              </a:ext>
            </a:extLst>
          </p:cNvPr>
          <p:cNvSpPr>
            <a:spLocks noGrp="1"/>
          </p:cNvSpPr>
          <p:nvPr>
            <p:ph type="dt" sz="half" idx="10"/>
          </p:nvPr>
        </p:nvSpPr>
        <p:spPr/>
        <p:txBody>
          <a:bodyPr/>
          <a:lstStyle/>
          <a:p>
            <a:fld id="{D6A58E0D-CEEA-4D02-BBBF-914D9253DB39}" type="datetimeFigureOut">
              <a:rPr lang="ko-KR" altLang="en-US" smtClean="0"/>
              <a:t>2021-02-09</a:t>
            </a:fld>
            <a:endParaRPr lang="ko-KR" altLang="en-US"/>
          </a:p>
        </p:txBody>
      </p:sp>
      <p:sp>
        <p:nvSpPr>
          <p:cNvPr id="5" name="바닥글 개체 틀 4">
            <a:extLst>
              <a:ext uri="{FF2B5EF4-FFF2-40B4-BE49-F238E27FC236}">
                <a16:creationId xmlns:a16="http://schemas.microsoft.com/office/drawing/2014/main" id="{CBD0877B-8B4B-43C8-9371-5309C7C8739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863C12A-7566-4C0B-BB57-09F70E0315E6}"/>
              </a:ext>
            </a:extLst>
          </p:cNvPr>
          <p:cNvSpPr>
            <a:spLocks noGrp="1"/>
          </p:cNvSpPr>
          <p:nvPr>
            <p:ph type="sldNum" sz="quarter" idx="12"/>
          </p:nvPr>
        </p:nvSpPr>
        <p:spPr/>
        <p:txBody>
          <a:bodyPr/>
          <a:lstStyle/>
          <a:p>
            <a:fld id="{8CF7E7D2-CFE4-4D21-84E8-C872269ABFAF}" type="slidenum">
              <a:rPr lang="ko-KR" altLang="en-US" smtClean="0"/>
              <a:t>‹#›</a:t>
            </a:fld>
            <a:endParaRPr lang="ko-KR" altLang="en-US"/>
          </a:p>
        </p:txBody>
      </p:sp>
    </p:spTree>
    <p:extLst>
      <p:ext uri="{BB962C8B-B14F-4D97-AF65-F5344CB8AC3E}">
        <p14:creationId xmlns:p14="http://schemas.microsoft.com/office/powerpoint/2010/main" val="1763663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9C5611-7997-478C-87BB-22CF12940EA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FE8F8C94-BBBA-4E22-9792-476E656BB300}"/>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6DB46D8-A316-4FB9-8490-037F9C1ECECA}"/>
              </a:ext>
            </a:extLst>
          </p:cNvPr>
          <p:cNvSpPr>
            <a:spLocks noGrp="1"/>
          </p:cNvSpPr>
          <p:nvPr>
            <p:ph type="dt" sz="half" idx="10"/>
          </p:nvPr>
        </p:nvSpPr>
        <p:spPr/>
        <p:txBody>
          <a:bodyPr/>
          <a:lstStyle/>
          <a:p>
            <a:fld id="{D6A58E0D-CEEA-4D02-BBBF-914D9253DB39}" type="datetimeFigureOut">
              <a:rPr lang="ko-KR" altLang="en-US" smtClean="0"/>
              <a:t>2021-02-09</a:t>
            </a:fld>
            <a:endParaRPr lang="ko-KR" altLang="en-US"/>
          </a:p>
        </p:txBody>
      </p:sp>
      <p:sp>
        <p:nvSpPr>
          <p:cNvPr id="5" name="바닥글 개체 틀 4">
            <a:extLst>
              <a:ext uri="{FF2B5EF4-FFF2-40B4-BE49-F238E27FC236}">
                <a16:creationId xmlns:a16="http://schemas.microsoft.com/office/drawing/2014/main" id="{6CC504CF-66C8-4A4C-A455-E08E63C469A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F909CB6-E123-4AFA-AF52-B7E28DEA115E}"/>
              </a:ext>
            </a:extLst>
          </p:cNvPr>
          <p:cNvSpPr>
            <a:spLocks noGrp="1"/>
          </p:cNvSpPr>
          <p:nvPr>
            <p:ph type="sldNum" sz="quarter" idx="12"/>
          </p:nvPr>
        </p:nvSpPr>
        <p:spPr/>
        <p:txBody>
          <a:bodyPr/>
          <a:lstStyle/>
          <a:p>
            <a:fld id="{8CF7E7D2-CFE4-4D21-84E8-C872269ABFAF}" type="slidenum">
              <a:rPr lang="ko-KR" altLang="en-US" smtClean="0"/>
              <a:t>‹#›</a:t>
            </a:fld>
            <a:endParaRPr lang="ko-KR" altLang="en-US"/>
          </a:p>
        </p:txBody>
      </p:sp>
    </p:spTree>
    <p:extLst>
      <p:ext uri="{BB962C8B-B14F-4D97-AF65-F5344CB8AC3E}">
        <p14:creationId xmlns:p14="http://schemas.microsoft.com/office/powerpoint/2010/main" val="566757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403F6EE-FEE1-439A-A25F-09D5F96ED6C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AE0546D-E9DF-4431-BA96-87FBDF9F5B3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3F0A60E-8CA2-4008-9094-9F2FEE55857F}"/>
              </a:ext>
            </a:extLst>
          </p:cNvPr>
          <p:cNvSpPr>
            <a:spLocks noGrp="1"/>
          </p:cNvSpPr>
          <p:nvPr>
            <p:ph type="dt" sz="half" idx="10"/>
          </p:nvPr>
        </p:nvSpPr>
        <p:spPr/>
        <p:txBody>
          <a:bodyPr/>
          <a:lstStyle/>
          <a:p>
            <a:fld id="{D6A58E0D-CEEA-4D02-BBBF-914D9253DB39}" type="datetimeFigureOut">
              <a:rPr lang="ko-KR" altLang="en-US" smtClean="0"/>
              <a:t>2021-02-09</a:t>
            </a:fld>
            <a:endParaRPr lang="ko-KR" altLang="en-US"/>
          </a:p>
        </p:txBody>
      </p:sp>
      <p:sp>
        <p:nvSpPr>
          <p:cNvPr id="5" name="바닥글 개체 틀 4">
            <a:extLst>
              <a:ext uri="{FF2B5EF4-FFF2-40B4-BE49-F238E27FC236}">
                <a16:creationId xmlns:a16="http://schemas.microsoft.com/office/drawing/2014/main" id="{67C40DE1-6A2E-46B3-9764-D67047BA05C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DCD96C4-9DBC-4417-909E-6941BAA13D3E}"/>
              </a:ext>
            </a:extLst>
          </p:cNvPr>
          <p:cNvSpPr>
            <a:spLocks noGrp="1"/>
          </p:cNvSpPr>
          <p:nvPr>
            <p:ph type="sldNum" sz="quarter" idx="12"/>
          </p:nvPr>
        </p:nvSpPr>
        <p:spPr/>
        <p:txBody>
          <a:bodyPr/>
          <a:lstStyle/>
          <a:p>
            <a:fld id="{8CF7E7D2-CFE4-4D21-84E8-C872269ABFAF}" type="slidenum">
              <a:rPr lang="ko-KR" altLang="en-US" smtClean="0"/>
              <a:t>‹#›</a:t>
            </a:fld>
            <a:endParaRPr lang="ko-KR" altLang="en-US"/>
          </a:p>
        </p:txBody>
      </p:sp>
    </p:spTree>
    <p:extLst>
      <p:ext uri="{BB962C8B-B14F-4D97-AF65-F5344CB8AC3E}">
        <p14:creationId xmlns:p14="http://schemas.microsoft.com/office/powerpoint/2010/main" val="839625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6A4EFA-89D8-48C7-8D84-5AFA0611E06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0CB2C01-6949-411B-82EB-20ABE9AF3560}"/>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697E6CE-E93D-450A-8E9A-A18793A1297A}"/>
              </a:ext>
            </a:extLst>
          </p:cNvPr>
          <p:cNvSpPr>
            <a:spLocks noGrp="1"/>
          </p:cNvSpPr>
          <p:nvPr>
            <p:ph type="dt" sz="half" idx="10"/>
          </p:nvPr>
        </p:nvSpPr>
        <p:spPr/>
        <p:txBody>
          <a:bodyPr/>
          <a:lstStyle/>
          <a:p>
            <a:fld id="{D6A58E0D-CEEA-4D02-BBBF-914D9253DB39}" type="datetimeFigureOut">
              <a:rPr lang="ko-KR" altLang="en-US" smtClean="0"/>
              <a:t>2021-02-09</a:t>
            </a:fld>
            <a:endParaRPr lang="ko-KR" altLang="en-US"/>
          </a:p>
        </p:txBody>
      </p:sp>
      <p:sp>
        <p:nvSpPr>
          <p:cNvPr id="5" name="바닥글 개체 틀 4">
            <a:extLst>
              <a:ext uri="{FF2B5EF4-FFF2-40B4-BE49-F238E27FC236}">
                <a16:creationId xmlns:a16="http://schemas.microsoft.com/office/drawing/2014/main" id="{CCEB0C82-5488-4A10-BB76-993D3A41EB8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83259FD-8539-49E2-96A4-C9E6C0746673}"/>
              </a:ext>
            </a:extLst>
          </p:cNvPr>
          <p:cNvSpPr>
            <a:spLocks noGrp="1"/>
          </p:cNvSpPr>
          <p:nvPr>
            <p:ph type="sldNum" sz="quarter" idx="12"/>
          </p:nvPr>
        </p:nvSpPr>
        <p:spPr/>
        <p:txBody>
          <a:bodyPr/>
          <a:lstStyle/>
          <a:p>
            <a:fld id="{8CF7E7D2-CFE4-4D21-84E8-C872269ABFAF}" type="slidenum">
              <a:rPr lang="ko-KR" altLang="en-US" smtClean="0"/>
              <a:t>‹#›</a:t>
            </a:fld>
            <a:endParaRPr lang="ko-KR" altLang="en-US"/>
          </a:p>
        </p:txBody>
      </p:sp>
    </p:spTree>
    <p:extLst>
      <p:ext uri="{BB962C8B-B14F-4D97-AF65-F5344CB8AC3E}">
        <p14:creationId xmlns:p14="http://schemas.microsoft.com/office/powerpoint/2010/main" val="3673829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298B1C-6877-40EB-8E87-C3553AFE7AE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6E8B7A2B-D69C-4880-BADF-F0DC0D4D95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D5BC59A-AD23-4E61-8167-FA0817DCB377}"/>
              </a:ext>
            </a:extLst>
          </p:cNvPr>
          <p:cNvSpPr>
            <a:spLocks noGrp="1"/>
          </p:cNvSpPr>
          <p:nvPr>
            <p:ph type="dt" sz="half" idx="10"/>
          </p:nvPr>
        </p:nvSpPr>
        <p:spPr/>
        <p:txBody>
          <a:bodyPr/>
          <a:lstStyle/>
          <a:p>
            <a:fld id="{D6A58E0D-CEEA-4D02-BBBF-914D9253DB39}" type="datetimeFigureOut">
              <a:rPr lang="ko-KR" altLang="en-US" smtClean="0"/>
              <a:t>2021-02-09</a:t>
            </a:fld>
            <a:endParaRPr lang="ko-KR" altLang="en-US"/>
          </a:p>
        </p:txBody>
      </p:sp>
      <p:sp>
        <p:nvSpPr>
          <p:cNvPr id="5" name="바닥글 개체 틀 4">
            <a:extLst>
              <a:ext uri="{FF2B5EF4-FFF2-40B4-BE49-F238E27FC236}">
                <a16:creationId xmlns:a16="http://schemas.microsoft.com/office/drawing/2014/main" id="{8A0CA3E9-FC8E-4F4E-8DD3-D7AFBC10706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D9085D1-7679-4671-B89D-44F528217488}"/>
              </a:ext>
            </a:extLst>
          </p:cNvPr>
          <p:cNvSpPr>
            <a:spLocks noGrp="1"/>
          </p:cNvSpPr>
          <p:nvPr>
            <p:ph type="sldNum" sz="quarter" idx="12"/>
          </p:nvPr>
        </p:nvSpPr>
        <p:spPr/>
        <p:txBody>
          <a:bodyPr/>
          <a:lstStyle/>
          <a:p>
            <a:fld id="{8CF7E7D2-CFE4-4D21-84E8-C872269ABFAF}" type="slidenum">
              <a:rPr lang="ko-KR" altLang="en-US" smtClean="0"/>
              <a:t>‹#›</a:t>
            </a:fld>
            <a:endParaRPr lang="ko-KR" altLang="en-US"/>
          </a:p>
        </p:txBody>
      </p:sp>
    </p:spTree>
    <p:extLst>
      <p:ext uri="{BB962C8B-B14F-4D97-AF65-F5344CB8AC3E}">
        <p14:creationId xmlns:p14="http://schemas.microsoft.com/office/powerpoint/2010/main" val="2111470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CA3135-B4B5-4C97-836E-F405886BD52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578E499-70D6-4D36-8EE4-4914BE5E871D}"/>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5A79C67F-0A99-4561-82D0-725E3FCC9BE0}"/>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231CA4F4-04C2-4CB1-B823-18FF19258600}"/>
              </a:ext>
            </a:extLst>
          </p:cNvPr>
          <p:cNvSpPr>
            <a:spLocks noGrp="1"/>
          </p:cNvSpPr>
          <p:nvPr>
            <p:ph type="dt" sz="half" idx="10"/>
          </p:nvPr>
        </p:nvSpPr>
        <p:spPr/>
        <p:txBody>
          <a:bodyPr/>
          <a:lstStyle/>
          <a:p>
            <a:fld id="{D6A58E0D-CEEA-4D02-BBBF-914D9253DB39}" type="datetimeFigureOut">
              <a:rPr lang="ko-KR" altLang="en-US" smtClean="0"/>
              <a:t>2021-02-09</a:t>
            </a:fld>
            <a:endParaRPr lang="ko-KR" altLang="en-US"/>
          </a:p>
        </p:txBody>
      </p:sp>
      <p:sp>
        <p:nvSpPr>
          <p:cNvPr id="6" name="바닥글 개체 틀 5">
            <a:extLst>
              <a:ext uri="{FF2B5EF4-FFF2-40B4-BE49-F238E27FC236}">
                <a16:creationId xmlns:a16="http://schemas.microsoft.com/office/drawing/2014/main" id="{290A9772-C2DF-4A51-B4B7-95C9D06C539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F4B6FA1-D90B-4EB8-9108-CBAB2453A2B1}"/>
              </a:ext>
            </a:extLst>
          </p:cNvPr>
          <p:cNvSpPr>
            <a:spLocks noGrp="1"/>
          </p:cNvSpPr>
          <p:nvPr>
            <p:ph type="sldNum" sz="quarter" idx="12"/>
          </p:nvPr>
        </p:nvSpPr>
        <p:spPr/>
        <p:txBody>
          <a:bodyPr/>
          <a:lstStyle/>
          <a:p>
            <a:fld id="{8CF7E7D2-CFE4-4D21-84E8-C872269ABFAF}" type="slidenum">
              <a:rPr lang="ko-KR" altLang="en-US" smtClean="0"/>
              <a:t>‹#›</a:t>
            </a:fld>
            <a:endParaRPr lang="ko-KR" altLang="en-US"/>
          </a:p>
        </p:txBody>
      </p:sp>
    </p:spTree>
    <p:extLst>
      <p:ext uri="{BB962C8B-B14F-4D97-AF65-F5344CB8AC3E}">
        <p14:creationId xmlns:p14="http://schemas.microsoft.com/office/powerpoint/2010/main" val="1836524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3BA5113-6749-4D88-A8DC-C09379BA8FC9}"/>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966A38D6-AACC-4F8E-B291-715C0D643A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4A528D31-A109-4E2B-B917-4BE9BB40AB5C}"/>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DC03E78A-27C9-46BD-B552-1898C2CC95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E9EBF8E-813D-44E5-BB80-78870FDC28E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13C9ABD8-CE5C-4989-B6F2-63794D412E2A}"/>
              </a:ext>
            </a:extLst>
          </p:cNvPr>
          <p:cNvSpPr>
            <a:spLocks noGrp="1"/>
          </p:cNvSpPr>
          <p:nvPr>
            <p:ph type="dt" sz="half" idx="10"/>
          </p:nvPr>
        </p:nvSpPr>
        <p:spPr/>
        <p:txBody>
          <a:bodyPr/>
          <a:lstStyle/>
          <a:p>
            <a:fld id="{D6A58E0D-CEEA-4D02-BBBF-914D9253DB39}" type="datetimeFigureOut">
              <a:rPr lang="ko-KR" altLang="en-US" smtClean="0"/>
              <a:t>2021-02-09</a:t>
            </a:fld>
            <a:endParaRPr lang="ko-KR" altLang="en-US"/>
          </a:p>
        </p:txBody>
      </p:sp>
      <p:sp>
        <p:nvSpPr>
          <p:cNvPr id="8" name="바닥글 개체 틀 7">
            <a:extLst>
              <a:ext uri="{FF2B5EF4-FFF2-40B4-BE49-F238E27FC236}">
                <a16:creationId xmlns:a16="http://schemas.microsoft.com/office/drawing/2014/main" id="{E66003E7-D3DC-4BAA-BDC9-20ECD986321D}"/>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1E6821E0-8D25-4359-B1F0-8004C535A833}"/>
              </a:ext>
            </a:extLst>
          </p:cNvPr>
          <p:cNvSpPr>
            <a:spLocks noGrp="1"/>
          </p:cNvSpPr>
          <p:nvPr>
            <p:ph type="sldNum" sz="quarter" idx="12"/>
          </p:nvPr>
        </p:nvSpPr>
        <p:spPr/>
        <p:txBody>
          <a:bodyPr/>
          <a:lstStyle/>
          <a:p>
            <a:fld id="{8CF7E7D2-CFE4-4D21-84E8-C872269ABFAF}" type="slidenum">
              <a:rPr lang="ko-KR" altLang="en-US" smtClean="0"/>
              <a:t>‹#›</a:t>
            </a:fld>
            <a:endParaRPr lang="ko-KR" altLang="en-US"/>
          </a:p>
        </p:txBody>
      </p:sp>
    </p:spTree>
    <p:extLst>
      <p:ext uri="{BB962C8B-B14F-4D97-AF65-F5344CB8AC3E}">
        <p14:creationId xmlns:p14="http://schemas.microsoft.com/office/powerpoint/2010/main" val="2105736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D1CC10B-97A2-44F4-91A4-D5AFB3197FF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7D25767F-95FA-4C90-A9B5-B6C012B615C4}"/>
              </a:ext>
            </a:extLst>
          </p:cNvPr>
          <p:cNvSpPr>
            <a:spLocks noGrp="1"/>
          </p:cNvSpPr>
          <p:nvPr>
            <p:ph type="dt" sz="half" idx="10"/>
          </p:nvPr>
        </p:nvSpPr>
        <p:spPr/>
        <p:txBody>
          <a:bodyPr/>
          <a:lstStyle/>
          <a:p>
            <a:fld id="{D6A58E0D-CEEA-4D02-BBBF-914D9253DB39}" type="datetimeFigureOut">
              <a:rPr lang="ko-KR" altLang="en-US" smtClean="0"/>
              <a:t>2021-02-09</a:t>
            </a:fld>
            <a:endParaRPr lang="ko-KR" altLang="en-US"/>
          </a:p>
        </p:txBody>
      </p:sp>
      <p:sp>
        <p:nvSpPr>
          <p:cNvPr id="4" name="바닥글 개체 틀 3">
            <a:extLst>
              <a:ext uri="{FF2B5EF4-FFF2-40B4-BE49-F238E27FC236}">
                <a16:creationId xmlns:a16="http://schemas.microsoft.com/office/drawing/2014/main" id="{6F454A53-7243-4E03-9E9E-13D67CDE402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119F4F2B-E7C1-4836-A7AA-37DA70046E3F}"/>
              </a:ext>
            </a:extLst>
          </p:cNvPr>
          <p:cNvSpPr>
            <a:spLocks noGrp="1"/>
          </p:cNvSpPr>
          <p:nvPr>
            <p:ph type="sldNum" sz="quarter" idx="12"/>
          </p:nvPr>
        </p:nvSpPr>
        <p:spPr/>
        <p:txBody>
          <a:bodyPr/>
          <a:lstStyle/>
          <a:p>
            <a:fld id="{8CF7E7D2-CFE4-4D21-84E8-C872269ABFAF}" type="slidenum">
              <a:rPr lang="ko-KR" altLang="en-US" smtClean="0"/>
              <a:t>‹#›</a:t>
            </a:fld>
            <a:endParaRPr lang="ko-KR" altLang="en-US"/>
          </a:p>
        </p:txBody>
      </p:sp>
    </p:spTree>
    <p:extLst>
      <p:ext uri="{BB962C8B-B14F-4D97-AF65-F5344CB8AC3E}">
        <p14:creationId xmlns:p14="http://schemas.microsoft.com/office/powerpoint/2010/main" val="2814304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7A60C4FC-DB19-4330-8C48-F102EF7EDC6B}"/>
              </a:ext>
            </a:extLst>
          </p:cNvPr>
          <p:cNvSpPr>
            <a:spLocks noGrp="1"/>
          </p:cNvSpPr>
          <p:nvPr>
            <p:ph type="dt" sz="half" idx="10"/>
          </p:nvPr>
        </p:nvSpPr>
        <p:spPr/>
        <p:txBody>
          <a:bodyPr/>
          <a:lstStyle/>
          <a:p>
            <a:fld id="{D6A58E0D-CEEA-4D02-BBBF-914D9253DB39}" type="datetimeFigureOut">
              <a:rPr lang="ko-KR" altLang="en-US" smtClean="0"/>
              <a:t>2021-02-09</a:t>
            </a:fld>
            <a:endParaRPr lang="ko-KR" altLang="en-US"/>
          </a:p>
        </p:txBody>
      </p:sp>
      <p:sp>
        <p:nvSpPr>
          <p:cNvPr id="3" name="바닥글 개체 틀 2">
            <a:extLst>
              <a:ext uri="{FF2B5EF4-FFF2-40B4-BE49-F238E27FC236}">
                <a16:creationId xmlns:a16="http://schemas.microsoft.com/office/drawing/2014/main" id="{97E94E22-9EEC-439B-A501-4FA98BB2BAF8}"/>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13D97BC5-7638-47BB-BE05-9B264BF7945D}"/>
              </a:ext>
            </a:extLst>
          </p:cNvPr>
          <p:cNvSpPr>
            <a:spLocks noGrp="1"/>
          </p:cNvSpPr>
          <p:nvPr>
            <p:ph type="sldNum" sz="quarter" idx="12"/>
          </p:nvPr>
        </p:nvSpPr>
        <p:spPr/>
        <p:txBody>
          <a:bodyPr/>
          <a:lstStyle/>
          <a:p>
            <a:fld id="{8CF7E7D2-CFE4-4D21-84E8-C872269ABFAF}" type="slidenum">
              <a:rPr lang="ko-KR" altLang="en-US" smtClean="0"/>
              <a:t>‹#›</a:t>
            </a:fld>
            <a:endParaRPr lang="ko-KR" altLang="en-US"/>
          </a:p>
        </p:txBody>
      </p:sp>
    </p:spTree>
    <p:extLst>
      <p:ext uri="{BB962C8B-B14F-4D97-AF65-F5344CB8AC3E}">
        <p14:creationId xmlns:p14="http://schemas.microsoft.com/office/powerpoint/2010/main" val="3577755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D94327-3D5A-4418-BACB-221986003E6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5D3737BC-F07F-46DB-A62E-FD4E416016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82D76CF6-3A5A-4896-A718-E626FAB2C9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D7CB7F4-AC0D-48C6-AB49-DB5BC222082C}"/>
              </a:ext>
            </a:extLst>
          </p:cNvPr>
          <p:cNvSpPr>
            <a:spLocks noGrp="1"/>
          </p:cNvSpPr>
          <p:nvPr>
            <p:ph type="dt" sz="half" idx="10"/>
          </p:nvPr>
        </p:nvSpPr>
        <p:spPr/>
        <p:txBody>
          <a:bodyPr/>
          <a:lstStyle/>
          <a:p>
            <a:fld id="{D6A58E0D-CEEA-4D02-BBBF-914D9253DB39}" type="datetimeFigureOut">
              <a:rPr lang="ko-KR" altLang="en-US" smtClean="0"/>
              <a:t>2021-02-09</a:t>
            </a:fld>
            <a:endParaRPr lang="ko-KR" altLang="en-US"/>
          </a:p>
        </p:txBody>
      </p:sp>
      <p:sp>
        <p:nvSpPr>
          <p:cNvPr id="6" name="바닥글 개체 틀 5">
            <a:extLst>
              <a:ext uri="{FF2B5EF4-FFF2-40B4-BE49-F238E27FC236}">
                <a16:creationId xmlns:a16="http://schemas.microsoft.com/office/drawing/2014/main" id="{1186A2AD-90D7-490C-9289-F41F04742A9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A418E6E-4B6B-4AF8-9A9E-03F79F96DFA4}"/>
              </a:ext>
            </a:extLst>
          </p:cNvPr>
          <p:cNvSpPr>
            <a:spLocks noGrp="1"/>
          </p:cNvSpPr>
          <p:nvPr>
            <p:ph type="sldNum" sz="quarter" idx="12"/>
          </p:nvPr>
        </p:nvSpPr>
        <p:spPr/>
        <p:txBody>
          <a:bodyPr/>
          <a:lstStyle/>
          <a:p>
            <a:fld id="{8CF7E7D2-CFE4-4D21-84E8-C872269ABFAF}" type="slidenum">
              <a:rPr lang="ko-KR" altLang="en-US" smtClean="0"/>
              <a:t>‹#›</a:t>
            </a:fld>
            <a:endParaRPr lang="ko-KR" altLang="en-US"/>
          </a:p>
        </p:txBody>
      </p:sp>
    </p:spTree>
    <p:extLst>
      <p:ext uri="{BB962C8B-B14F-4D97-AF65-F5344CB8AC3E}">
        <p14:creationId xmlns:p14="http://schemas.microsoft.com/office/powerpoint/2010/main" val="210276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108AC2C-8399-474E-887C-966A0EAB8D8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405286FB-5248-49A6-9A5D-7B1C89D49D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811F9446-E8B8-4D15-9E36-51E67BE0F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773DBF8-A902-44F4-9087-061C61BDEBBB}"/>
              </a:ext>
            </a:extLst>
          </p:cNvPr>
          <p:cNvSpPr>
            <a:spLocks noGrp="1"/>
          </p:cNvSpPr>
          <p:nvPr>
            <p:ph type="dt" sz="half" idx="10"/>
          </p:nvPr>
        </p:nvSpPr>
        <p:spPr/>
        <p:txBody>
          <a:bodyPr/>
          <a:lstStyle/>
          <a:p>
            <a:fld id="{D6A58E0D-CEEA-4D02-BBBF-914D9253DB39}" type="datetimeFigureOut">
              <a:rPr lang="ko-KR" altLang="en-US" smtClean="0"/>
              <a:t>2021-02-09</a:t>
            </a:fld>
            <a:endParaRPr lang="ko-KR" altLang="en-US"/>
          </a:p>
        </p:txBody>
      </p:sp>
      <p:sp>
        <p:nvSpPr>
          <p:cNvPr id="6" name="바닥글 개체 틀 5">
            <a:extLst>
              <a:ext uri="{FF2B5EF4-FFF2-40B4-BE49-F238E27FC236}">
                <a16:creationId xmlns:a16="http://schemas.microsoft.com/office/drawing/2014/main" id="{00E1A894-7B9E-4B60-8D9D-F6FEC42CB01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289B9D3-E254-4A98-96FA-7B81E766D5F4}"/>
              </a:ext>
            </a:extLst>
          </p:cNvPr>
          <p:cNvSpPr>
            <a:spLocks noGrp="1"/>
          </p:cNvSpPr>
          <p:nvPr>
            <p:ph type="sldNum" sz="quarter" idx="12"/>
          </p:nvPr>
        </p:nvSpPr>
        <p:spPr/>
        <p:txBody>
          <a:bodyPr/>
          <a:lstStyle/>
          <a:p>
            <a:fld id="{8CF7E7D2-CFE4-4D21-84E8-C872269ABFAF}" type="slidenum">
              <a:rPr lang="ko-KR" altLang="en-US" smtClean="0"/>
              <a:t>‹#›</a:t>
            </a:fld>
            <a:endParaRPr lang="ko-KR" altLang="en-US"/>
          </a:p>
        </p:txBody>
      </p:sp>
    </p:spTree>
    <p:extLst>
      <p:ext uri="{BB962C8B-B14F-4D97-AF65-F5344CB8AC3E}">
        <p14:creationId xmlns:p14="http://schemas.microsoft.com/office/powerpoint/2010/main" val="2353174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5440FCEB-9DC6-4236-A6B9-F8963276D4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9692A265-D7F5-40E8-8CFC-D425B643EF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ACB5DA4-A5B1-49B9-82EF-3FF286D783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A58E0D-CEEA-4D02-BBBF-914D9253DB39}" type="datetimeFigureOut">
              <a:rPr lang="ko-KR" altLang="en-US" smtClean="0"/>
              <a:t>2021-02-09</a:t>
            </a:fld>
            <a:endParaRPr lang="ko-KR" altLang="en-US"/>
          </a:p>
        </p:txBody>
      </p:sp>
      <p:sp>
        <p:nvSpPr>
          <p:cNvPr id="5" name="바닥글 개체 틀 4">
            <a:extLst>
              <a:ext uri="{FF2B5EF4-FFF2-40B4-BE49-F238E27FC236}">
                <a16:creationId xmlns:a16="http://schemas.microsoft.com/office/drawing/2014/main" id="{79262C54-D953-4053-AA3E-39FF468C29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E706CBAA-8DF4-42D3-AB1B-6CD958D4BF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7E7D2-CFE4-4D21-84E8-C872269ABFAF}" type="slidenum">
              <a:rPr lang="ko-KR" altLang="en-US" smtClean="0"/>
              <a:t>‹#›</a:t>
            </a:fld>
            <a:endParaRPr lang="ko-KR" altLang="en-US"/>
          </a:p>
        </p:txBody>
      </p:sp>
    </p:spTree>
    <p:extLst>
      <p:ext uri="{BB962C8B-B14F-4D97-AF65-F5344CB8AC3E}">
        <p14:creationId xmlns:p14="http://schemas.microsoft.com/office/powerpoint/2010/main" val="1040079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2C1F31-3A7D-4DF6-955E-01D72506079D}"/>
              </a:ext>
            </a:extLst>
          </p:cNvPr>
          <p:cNvSpPr>
            <a:spLocks noGrp="1"/>
          </p:cNvSpPr>
          <p:nvPr>
            <p:ph type="ctrTitle"/>
          </p:nvPr>
        </p:nvSpPr>
        <p:spPr/>
        <p:txBody>
          <a:bodyPr/>
          <a:lstStyle/>
          <a:p>
            <a:r>
              <a:rPr lang="ko-KR" altLang="en-US">
                <a:latin typeface="Consolas" panose="020B0609020204030204" pitchFamily="49" charset="0"/>
              </a:rPr>
              <a:t>리눅스 기본 환경 설정</a:t>
            </a:r>
          </a:p>
        </p:txBody>
      </p:sp>
      <p:sp>
        <p:nvSpPr>
          <p:cNvPr id="3" name="부제목 2">
            <a:extLst>
              <a:ext uri="{FF2B5EF4-FFF2-40B4-BE49-F238E27FC236}">
                <a16:creationId xmlns:a16="http://schemas.microsoft.com/office/drawing/2014/main" id="{1FD44456-9BCB-42D7-9047-B5FCE2770AF7}"/>
              </a:ext>
            </a:extLst>
          </p:cNvPr>
          <p:cNvSpPr>
            <a:spLocks noGrp="1"/>
          </p:cNvSpPr>
          <p:nvPr>
            <p:ph type="subTitle" idx="1"/>
          </p:nvPr>
        </p:nvSpPr>
        <p:spPr/>
        <p:txBody>
          <a:bodyPr/>
          <a:lstStyle/>
          <a:p>
            <a:r>
              <a:rPr lang="en-US" altLang="ko-KR">
                <a:latin typeface="Consolas" panose="020B0609020204030204" pitchFamily="49" charset="0"/>
              </a:rPr>
              <a:t>Java</a:t>
            </a:r>
          </a:p>
          <a:p>
            <a:r>
              <a:rPr lang="en-US" altLang="ko-KR">
                <a:latin typeface="Consolas" panose="020B0609020204030204" pitchFamily="49" charset="0"/>
              </a:rPr>
              <a:t>/</a:t>
            </a:r>
            <a:r>
              <a:rPr lang="en-US" altLang="ko-KR" err="1">
                <a:latin typeface="Consolas" panose="020B0609020204030204" pitchFamily="49" charset="0"/>
              </a:rPr>
              <a:t>etc</a:t>
            </a:r>
            <a:r>
              <a:rPr lang="en-US" altLang="ko-KR">
                <a:latin typeface="Consolas" panose="020B0609020204030204" pitchFamily="49" charset="0"/>
              </a:rPr>
              <a:t>/hosts</a:t>
            </a:r>
          </a:p>
          <a:p>
            <a:r>
              <a:rPr lang="en-US" altLang="ko-KR">
                <a:latin typeface="Consolas" panose="020B0609020204030204" pitchFamily="49" charset="0"/>
              </a:rPr>
              <a:t>/</a:t>
            </a:r>
            <a:r>
              <a:rPr lang="en-US" altLang="ko-KR" err="1">
                <a:latin typeface="Consolas" panose="020B0609020204030204" pitchFamily="49" charset="0"/>
              </a:rPr>
              <a:t>etc</a:t>
            </a:r>
            <a:r>
              <a:rPr lang="en-US" altLang="ko-KR">
                <a:latin typeface="Consolas" panose="020B0609020204030204" pitchFamily="49" charset="0"/>
              </a:rPr>
              <a:t>/</a:t>
            </a:r>
            <a:r>
              <a:rPr lang="en-US" altLang="ko-KR" err="1">
                <a:latin typeface="Consolas" panose="020B0609020204030204" pitchFamily="49" charset="0"/>
              </a:rPr>
              <a:t>sysctl.conf</a:t>
            </a:r>
            <a:endParaRPr lang="ko-KR" altLang="en-US">
              <a:latin typeface="Consolas" panose="020B0609020204030204" pitchFamily="49" charset="0"/>
            </a:endParaRPr>
          </a:p>
        </p:txBody>
      </p:sp>
    </p:spTree>
    <p:extLst>
      <p:ext uri="{BB962C8B-B14F-4D97-AF65-F5344CB8AC3E}">
        <p14:creationId xmlns:p14="http://schemas.microsoft.com/office/powerpoint/2010/main" val="2167948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AEC2F4-C448-44A7-B263-F70CED836BD9}"/>
              </a:ext>
            </a:extLst>
          </p:cNvPr>
          <p:cNvSpPr>
            <a:spLocks noGrp="1"/>
          </p:cNvSpPr>
          <p:nvPr>
            <p:ph type="title"/>
          </p:nvPr>
        </p:nvSpPr>
        <p:spPr/>
        <p:txBody>
          <a:bodyPr/>
          <a:lstStyle/>
          <a:p>
            <a:r>
              <a:rPr lang="en-US" altLang="ko-KR">
                <a:latin typeface="Consolas" panose="020B0609020204030204" pitchFamily="49" charset="0"/>
              </a:rPr>
              <a:t>Zookeeper </a:t>
            </a:r>
            <a:r>
              <a:rPr lang="ko-KR" altLang="en-US">
                <a:latin typeface="Consolas" panose="020B0609020204030204" pitchFamily="49" charset="0"/>
              </a:rPr>
              <a:t>설정</a:t>
            </a:r>
          </a:p>
        </p:txBody>
      </p:sp>
      <p:sp>
        <p:nvSpPr>
          <p:cNvPr id="3" name="내용 개체 틀 2">
            <a:extLst>
              <a:ext uri="{FF2B5EF4-FFF2-40B4-BE49-F238E27FC236}">
                <a16:creationId xmlns:a16="http://schemas.microsoft.com/office/drawing/2014/main" id="{FB438BF2-929E-4751-913D-8F6E77A072F2}"/>
              </a:ext>
            </a:extLst>
          </p:cNvPr>
          <p:cNvSpPr>
            <a:spLocks noGrp="1"/>
          </p:cNvSpPr>
          <p:nvPr>
            <p:ph idx="1"/>
          </p:nvPr>
        </p:nvSpPr>
        <p:spPr/>
        <p:txBody>
          <a:bodyPr>
            <a:normAutofit fontScale="92500" lnSpcReduction="20000"/>
          </a:bodyPr>
          <a:lstStyle/>
          <a:p>
            <a:pPr marL="0" indent="0">
              <a:buNone/>
            </a:pPr>
            <a:r>
              <a:rPr lang="en-US" altLang="ko-KR">
                <a:latin typeface="Consolas" panose="020B0609020204030204" pitchFamily="49" charset="0"/>
              </a:rPr>
              <a:t># cd /opt/zookeeper/conf</a:t>
            </a:r>
          </a:p>
          <a:p>
            <a:pPr marL="0" indent="0">
              <a:buNone/>
            </a:pPr>
            <a:r>
              <a:rPr lang="en-US" altLang="ko-KR">
                <a:latin typeface="Consolas" panose="020B0609020204030204" pitchFamily="49" charset="0"/>
              </a:rPr>
              <a:t># cp –p </a:t>
            </a:r>
            <a:r>
              <a:rPr lang="en-US" altLang="ko-KR" err="1">
                <a:latin typeface="Consolas" panose="020B0609020204030204" pitchFamily="49" charset="0"/>
              </a:rPr>
              <a:t>zoo_sample.cfg</a:t>
            </a:r>
            <a:r>
              <a:rPr lang="en-US" altLang="ko-KR">
                <a:latin typeface="Consolas" panose="020B0609020204030204" pitchFamily="49" charset="0"/>
              </a:rPr>
              <a:t> </a:t>
            </a:r>
            <a:r>
              <a:rPr lang="en-US" altLang="ko-KR" err="1">
                <a:latin typeface="Consolas" panose="020B0609020204030204" pitchFamily="49" charset="0"/>
              </a:rPr>
              <a:t>zoo.cfg</a:t>
            </a:r>
            <a:endParaRPr lang="en-US" altLang="ko-KR">
              <a:latin typeface="Consolas" panose="020B0609020204030204" pitchFamily="49" charset="0"/>
            </a:endParaRPr>
          </a:p>
          <a:p>
            <a:pPr marL="0" indent="0">
              <a:buNone/>
            </a:pPr>
            <a:r>
              <a:rPr lang="en-US" altLang="ko-KR">
                <a:latin typeface="Consolas" panose="020B0609020204030204" pitchFamily="49" charset="0"/>
              </a:rPr>
              <a:t># vi </a:t>
            </a:r>
            <a:r>
              <a:rPr lang="en-US" altLang="ko-KR" err="1">
                <a:latin typeface="Consolas" panose="020B0609020204030204" pitchFamily="49" charset="0"/>
              </a:rPr>
              <a:t>zoo.cfg</a:t>
            </a:r>
            <a:endParaRPr lang="en-US" altLang="ko-KR">
              <a:latin typeface="Consolas" panose="020B0609020204030204" pitchFamily="49" charset="0"/>
            </a:endParaRPr>
          </a:p>
          <a:p>
            <a:pPr marL="0" indent="0">
              <a:buNone/>
            </a:pPr>
            <a:r>
              <a:rPr lang="en-US" altLang="ko-KR" sz="2400" err="1">
                <a:latin typeface="Consolas" panose="020B0609020204030204" pitchFamily="49" charset="0"/>
              </a:rPr>
              <a:t>admin.serverPort</a:t>
            </a:r>
            <a:r>
              <a:rPr lang="en-US" altLang="ko-KR" sz="2400">
                <a:latin typeface="Consolas" panose="020B0609020204030204" pitchFamily="49" charset="0"/>
              </a:rPr>
              <a:t>=9001</a:t>
            </a:r>
          </a:p>
          <a:p>
            <a:pPr marL="0" indent="0">
              <a:buNone/>
            </a:pPr>
            <a:r>
              <a:rPr lang="en-US" altLang="ko-KR" sz="2400" err="1">
                <a:latin typeface="Consolas" panose="020B0609020204030204" pitchFamily="49" charset="0"/>
              </a:rPr>
              <a:t>dataDir</a:t>
            </a:r>
            <a:r>
              <a:rPr lang="en-US" altLang="ko-KR" sz="2400">
                <a:latin typeface="Consolas" panose="020B0609020204030204" pitchFamily="49" charset="0"/>
              </a:rPr>
              <a:t>=/</a:t>
            </a:r>
            <a:r>
              <a:rPr lang="en-US" altLang="ko-KR" sz="2400" err="1">
                <a:latin typeface="Consolas" panose="020B0609020204030204" pitchFamily="49" charset="0"/>
              </a:rPr>
              <a:t>zkdata</a:t>
            </a:r>
            <a:endParaRPr lang="en-US" altLang="ko-KR" sz="2400">
              <a:latin typeface="Consolas" panose="020B0609020204030204" pitchFamily="49" charset="0"/>
            </a:endParaRPr>
          </a:p>
          <a:p>
            <a:pPr marL="0" indent="0">
              <a:buNone/>
            </a:pPr>
            <a:endParaRPr lang="en-US" altLang="ko-KR" sz="2400">
              <a:latin typeface="Consolas" panose="020B0609020204030204" pitchFamily="49" charset="0"/>
            </a:endParaRPr>
          </a:p>
          <a:p>
            <a:pPr marL="0" indent="0">
              <a:buNone/>
            </a:pPr>
            <a:r>
              <a:rPr lang="en-US" altLang="ko-KR" sz="2400">
                <a:latin typeface="Consolas" panose="020B0609020204030204" pitchFamily="49" charset="0"/>
              </a:rPr>
              <a:t>server.1=peter-zk001:2888:3888</a:t>
            </a:r>
          </a:p>
          <a:p>
            <a:pPr marL="0" indent="0">
              <a:buNone/>
            </a:pPr>
            <a:r>
              <a:rPr lang="en-US" altLang="ko-KR" sz="2400">
                <a:latin typeface="Consolas" panose="020B0609020204030204" pitchFamily="49" charset="0"/>
              </a:rPr>
              <a:t>server.2=peter-zk002:2888:3888</a:t>
            </a:r>
          </a:p>
          <a:p>
            <a:pPr marL="0" indent="0">
              <a:buNone/>
            </a:pPr>
            <a:r>
              <a:rPr lang="en-US" altLang="ko-KR" sz="2400">
                <a:latin typeface="Consolas" panose="020B0609020204030204" pitchFamily="49" charset="0"/>
              </a:rPr>
              <a:t>server.3=peter-zk003:2888:3888</a:t>
            </a:r>
          </a:p>
          <a:p>
            <a:pPr marL="0" indent="0">
              <a:buNone/>
            </a:pPr>
            <a:endParaRPr lang="en-US" altLang="ko-KR" sz="2400">
              <a:latin typeface="Consolas" panose="020B0609020204030204" pitchFamily="49" charset="0"/>
            </a:endParaRPr>
          </a:p>
          <a:p>
            <a:pPr marL="0" indent="0">
              <a:buNone/>
            </a:pPr>
            <a:r>
              <a:rPr lang="en-US" altLang="ko-KR" sz="2400">
                <a:latin typeface="Consolas" panose="020B0609020204030204" pitchFamily="49" charset="0"/>
              </a:rPr>
              <a:t>NOTE. </a:t>
            </a:r>
            <a:r>
              <a:rPr lang="en-US" altLang="ko-KR" sz="2400" err="1">
                <a:latin typeface="Consolas" panose="020B0609020204030204" pitchFamily="49" charset="0"/>
              </a:rPr>
              <a:t>admin.serverPort</a:t>
            </a:r>
            <a:r>
              <a:rPr lang="ko-KR" altLang="en-US" sz="2400">
                <a:latin typeface="Consolas" panose="020B0609020204030204" pitchFamily="49" charset="0"/>
              </a:rPr>
              <a:t>는 </a:t>
            </a:r>
            <a:r>
              <a:rPr lang="en-US" altLang="ko-KR" sz="2400">
                <a:latin typeface="Consolas" panose="020B0609020204030204" pitchFamily="49" charset="0"/>
              </a:rPr>
              <a:t>default</a:t>
            </a:r>
            <a:r>
              <a:rPr lang="ko-KR" altLang="en-US" sz="2400">
                <a:latin typeface="Consolas" panose="020B0609020204030204" pitchFamily="49" charset="0"/>
              </a:rPr>
              <a:t>값인 </a:t>
            </a:r>
            <a:r>
              <a:rPr lang="en-US" altLang="ko-KR" sz="2400">
                <a:latin typeface="Consolas" panose="020B0609020204030204" pitchFamily="49" charset="0"/>
              </a:rPr>
              <a:t>8080 </a:t>
            </a:r>
            <a:r>
              <a:rPr lang="ko-KR" altLang="en-US" sz="2400">
                <a:latin typeface="Consolas" panose="020B0609020204030204" pitchFamily="49" charset="0"/>
              </a:rPr>
              <a:t>포트가 </a:t>
            </a:r>
            <a:r>
              <a:rPr lang="en-US" altLang="ko-KR" sz="2400" err="1">
                <a:latin typeface="Consolas" panose="020B0609020204030204" pitchFamily="49" charset="0"/>
              </a:rPr>
              <a:t>NiFi</a:t>
            </a:r>
            <a:r>
              <a:rPr lang="ko-KR" altLang="en-US" sz="2400">
                <a:latin typeface="Consolas" panose="020B0609020204030204" pitchFamily="49" charset="0"/>
              </a:rPr>
              <a:t>와 충돌로 변경</a:t>
            </a:r>
            <a:endParaRPr lang="en-US" altLang="ko-KR" sz="2400">
              <a:latin typeface="Consolas" panose="020B0609020204030204" pitchFamily="49" charset="0"/>
            </a:endParaRPr>
          </a:p>
          <a:p>
            <a:pPr marL="0" indent="0">
              <a:buNone/>
            </a:pPr>
            <a:endParaRPr lang="en-US" altLang="ko-KR" sz="2400">
              <a:latin typeface="Consolas" panose="020B0609020204030204" pitchFamily="49" charset="0"/>
            </a:endParaRPr>
          </a:p>
          <a:p>
            <a:pPr marL="0" indent="0">
              <a:buNone/>
            </a:pPr>
            <a:endParaRPr lang="en-US" altLang="ko-KR" sz="2400">
              <a:latin typeface="Consolas" panose="020B0609020204030204" pitchFamily="49" charset="0"/>
            </a:endParaRPr>
          </a:p>
          <a:p>
            <a:pPr marL="0" indent="0">
              <a:buNone/>
            </a:pPr>
            <a:endParaRPr lang="ko-KR" altLang="en-US" sz="2400">
              <a:latin typeface="Consolas" panose="020B0609020204030204" pitchFamily="49" charset="0"/>
            </a:endParaRPr>
          </a:p>
        </p:txBody>
      </p:sp>
    </p:spTree>
    <p:extLst>
      <p:ext uri="{BB962C8B-B14F-4D97-AF65-F5344CB8AC3E}">
        <p14:creationId xmlns:p14="http://schemas.microsoft.com/office/powerpoint/2010/main" val="1507283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D99A9B-FA22-4023-97EB-4BF553007DC1}"/>
              </a:ext>
            </a:extLst>
          </p:cNvPr>
          <p:cNvSpPr>
            <a:spLocks noGrp="1"/>
          </p:cNvSpPr>
          <p:nvPr>
            <p:ph type="title"/>
          </p:nvPr>
        </p:nvSpPr>
        <p:spPr/>
        <p:txBody>
          <a:bodyPr/>
          <a:lstStyle/>
          <a:p>
            <a:r>
              <a:rPr lang="en-US" altLang="ko-KR">
                <a:latin typeface="Consolas" panose="020B0609020204030204" pitchFamily="49" charset="0"/>
              </a:rPr>
              <a:t>Zookeeper </a:t>
            </a:r>
            <a:r>
              <a:rPr lang="ko-KR" altLang="en-US">
                <a:latin typeface="Consolas" panose="020B0609020204030204" pitchFamily="49" charset="0"/>
              </a:rPr>
              <a:t>실행 계정 설정</a:t>
            </a:r>
          </a:p>
        </p:txBody>
      </p:sp>
      <p:sp>
        <p:nvSpPr>
          <p:cNvPr id="3" name="내용 개체 틀 2">
            <a:extLst>
              <a:ext uri="{FF2B5EF4-FFF2-40B4-BE49-F238E27FC236}">
                <a16:creationId xmlns:a16="http://schemas.microsoft.com/office/drawing/2014/main" id="{30712FC3-FBD6-476F-860A-496602ECFD06}"/>
              </a:ext>
            </a:extLst>
          </p:cNvPr>
          <p:cNvSpPr>
            <a:spLocks noGrp="1"/>
          </p:cNvSpPr>
          <p:nvPr>
            <p:ph idx="1"/>
          </p:nvPr>
        </p:nvSpPr>
        <p:spPr/>
        <p:txBody>
          <a:bodyPr>
            <a:normAutofit/>
          </a:bodyPr>
          <a:lstStyle/>
          <a:p>
            <a:pPr marL="0" indent="0">
              <a:buNone/>
            </a:pPr>
            <a:r>
              <a:rPr lang="en-US" altLang="ko-KR" sz="2000">
                <a:latin typeface="Consolas" panose="020B0609020204030204" pitchFamily="49" charset="0"/>
              </a:rPr>
              <a:t># </a:t>
            </a:r>
            <a:r>
              <a:rPr lang="en-US" altLang="ko-KR" sz="2000" err="1">
                <a:latin typeface="Consolas" panose="020B0609020204030204" pitchFamily="49" charset="0"/>
              </a:rPr>
              <a:t>chown</a:t>
            </a:r>
            <a:r>
              <a:rPr lang="en-US" altLang="ko-KR" sz="2000">
                <a:latin typeface="Consolas" panose="020B0609020204030204" pitchFamily="49" charset="0"/>
              </a:rPr>
              <a:t> -R </a:t>
            </a:r>
            <a:r>
              <a:rPr lang="en-US" altLang="ko-KR" sz="2000" err="1">
                <a:latin typeface="Consolas" panose="020B0609020204030204" pitchFamily="49" charset="0"/>
              </a:rPr>
              <a:t>zookeeper:zookeeper</a:t>
            </a:r>
            <a:r>
              <a:rPr lang="en-US" altLang="ko-KR" sz="2000">
                <a:latin typeface="Consolas" panose="020B0609020204030204" pitchFamily="49" charset="0"/>
              </a:rPr>
              <a:t> /</a:t>
            </a:r>
            <a:r>
              <a:rPr lang="en-US" altLang="ko-KR" sz="2000" err="1">
                <a:latin typeface="Consolas" panose="020B0609020204030204" pitchFamily="49" charset="0"/>
              </a:rPr>
              <a:t>zkdata</a:t>
            </a:r>
            <a:r>
              <a:rPr lang="en-US" altLang="ko-KR" sz="2000">
                <a:latin typeface="Consolas" panose="020B0609020204030204" pitchFamily="49" charset="0"/>
              </a:rPr>
              <a:t>/</a:t>
            </a:r>
          </a:p>
          <a:p>
            <a:pPr marL="0" indent="0">
              <a:buNone/>
            </a:pPr>
            <a:r>
              <a:rPr lang="en-US" altLang="ko-KR" sz="2000">
                <a:latin typeface="Consolas" panose="020B0609020204030204" pitchFamily="49" charset="0"/>
              </a:rPr>
              <a:t># </a:t>
            </a:r>
            <a:r>
              <a:rPr lang="en-US" altLang="ko-KR" sz="2000" err="1">
                <a:latin typeface="Consolas" panose="020B0609020204030204" pitchFamily="49" charset="0"/>
              </a:rPr>
              <a:t>chown</a:t>
            </a:r>
            <a:r>
              <a:rPr lang="en-US" altLang="ko-KR" sz="2000">
                <a:latin typeface="Consolas" panose="020B0609020204030204" pitchFamily="49" charset="0"/>
              </a:rPr>
              <a:t> -R </a:t>
            </a:r>
            <a:r>
              <a:rPr lang="en-US" altLang="ko-KR" sz="2000" err="1">
                <a:latin typeface="Consolas" panose="020B0609020204030204" pitchFamily="49" charset="0"/>
              </a:rPr>
              <a:t>zookeeper:zookeeper</a:t>
            </a:r>
            <a:r>
              <a:rPr lang="en-US" altLang="ko-KR" sz="2000">
                <a:latin typeface="Consolas" panose="020B0609020204030204" pitchFamily="49" charset="0"/>
              </a:rPr>
              <a:t> /opt/apache-zookeeper-3.5.9-bin/</a:t>
            </a:r>
          </a:p>
          <a:p>
            <a:pPr marL="0" indent="0">
              <a:buNone/>
            </a:pPr>
            <a:r>
              <a:rPr lang="en-US" altLang="ko-KR" sz="2000">
                <a:latin typeface="Consolas" panose="020B0609020204030204" pitchFamily="49" charset="0"/>
              </a:rPr>
              <a:t># </a:t>
            </a:r>
            <a:r>
              <a:rPr lang="en-US" altLang="ko-KR" sz="2000" err="1">
                <a:latin typeface="Consolas" panose="020B0609020204030204" pitchFamily="49" charset="0"/>
              </a:rPr>
              <a:t>chown</a:t>
            </a:r>
            <a:r>
              <a:rPr lang="en-US" altLang="ko-KR" sz="2000">
                <a:latin typeface="Consolas" panose="020B0609020204030204" pitchFamily="49" charset="0"/>
              </a:rPr>
              <a:t> -R </a:t>
            </a:r>
            <a:r>
              <a:rPr lang="en-US" altLang="ko-KR" sz="2000" err="1">
                <a:latin typeface="Consolas" panose="020B0609020204030204" pitchFamily="49" charset="0"/>
              </a:rPr>
              <a:t>zookeeper:zookeeper</a:t>
            </a:r>
            <a:r>
              <a:rPr lang="en-US" altLang="ko-KR" sz="2000">
                <a:latin typeface="Consolas" panose="020B0609020204030204" pitchFamily="49" charset="0"/>
              </a:rPr>
              <a:t> /opt/zookeeper</a:t>
            </a:r>
          </a:p>
        </p:txBody>
      </p:sp>
    </p:spTree>
    <p:extLst>
      <p:ext uri="{BB962C8B-B14F-4D97-AF65-F5344CB8AC3E}">
        <p14:creationId xmlns:p14="http://schemas.microsoft.com/office/powerpoint/2010/main" val="3239023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9B66DE5-CD30-490D-9C59-479FF7D75684}"/>
              </a:ext>
            </a:extLst>
          </p:cNvPr>
          <p:cNvSpPr>
            <a:spLocks noGrp="1"/>
          </p:cNvSpPr>
          <p:nvPr>
            <p:ph type="title"/>
          </p:nvPr>
        </p:nvSpPr>
        <p:spPr/>
        <p:txBody>
          <a:bodyPr/>
          <a:lstStyle/>
          <a:p>
            <a:r>
              <a:rPr lang="en-US" altLang="ko-KR" err="1">
                <a:latin typeface="Consolas" panose="020B0609020204030204" pitchFamily="49" charset="0"/>
              </a:rPr>
              <a:t>systemd</a:t>
            </a:r>
            <a:r>
              <a:rPr lang="en-US" altLang="ko-KR">
                <a:latin typeface="Consolas" panose="020B0609020204030204" pitchFamily="49" charset="0"/>
              </a:rPr>
              <a:t> </a:t>
            </a:r>
            <a:r>
              <a:rPr lang="ko-KR" altLang="en-US">
                <a:latin typeface="Consolas" panose="020B0609020204030204" pitchFamily="49" charset="0"/>
              </a:rPr>
              <a:t>등록</a:t>
            </a:r>
          </a:p>
        </p:txBody>
      </p:sp>
      <p:sp>
        <p:nvSpPr>
          <p:cNvPr id="3" name="내용 개체 틀 2">
            <a:extLst>
              <a:ext uri="{FF2B5EF4-FFF2-40B4-BE49-F238E27FC236}">
                <a16:creationId xmlns:a16="http://schemas.microsoft.com/office/drawing/2014/main" id="{8B4C5E55-D812-40CB-8CFE-36E63D2EF83F}"/>
              </a:ext>
            </a:extLst>
          </p:cNvPr>
          <p:cNvSpPr>
            <a:spLocks noGrp="1"/>
          </p:cNvSpPr>
          <p:nvPr>
            <p:ph idx="1"/>
          </p:nvPr>
        </p:nvSpPr>
        <p:spPr/>
        <p:txBody>
          <a:bodyPr>
            <a:normAutofit fontScale="32500" lnSpcReduction="20000"/>
          </a:bodyPr>
          <a:lstStyle/>
          <a:p>
            <a:pPr marL="0" indent="0">
              <a:buNone/>
            </a:pPr>
            <a:r>
              <a:rPr lang="en-US" altLang="ko-KR" sz="4300">
                <a:latin typeface="Consolas" panose="020B0609020204030204" pitchFamily="49" charset="0"/>
              </a:rPr>
              <a:t># vi /</a:t>
            </a:r>
            <a:r>
              <a:rPr lang="en-US" altLang="ko-KR" sz="4300" err="1">
                <a:latin typeface="Consolas" panose="020B0609020204030204" pitchFamily="49" charset="0"/>
              </a:rPr>
              <a:t>etc</a:t>
            </a:r>
            <a:r>
              <a:rPr lang="en-US" altLang="ko-KR" sz="4300">
                <a:latin typeface="Consolas" panose="020B0609020204030204" pitchFamily="49" charset="0"/>
              </a:rPr>
              <a:t>/</a:t>
            </a:r>
            <a:r>
              <a:rPr lang="en-US" altLang="ko-KR" sz="4300" err="1">
                <a:latin typeface="Consolas" panose="020B0609020204030204" pitchFamily="49" charset="0"/>
              </a:rPr>
              <a:t>systemd</a:t>
            </a:r>
            <a:r>
              <a:rPr lang="en-US" altLang="ko-KR" sz="4300">
                <a:latin typeface="Consolas" panose="020B0609020204030204" pitchFamily="49" charset="0"/>
              </a:rPr>
              <a:t>/system/zookeeper-</a:t>
            </a:r>
            <a:r>
              <a:rPr lang="en-US" altLang="ko-KR" sz="4300" err="1">
                <a:latin typeface="Consolas" panose="020B0609020204030204" pitchFamily="49" charset="0"/>
              </a:rPr>
              <a:t>server.service</a:t>
            </a:r>
            <a:endParaRPr lang="en-US" altLang="ko-KR" sz="4300">
              <a:latin typeface="Consolas" panose="020B0609020204030204" pitchFamily="49" charset="0"/>
            </a:endParaRPr>
          </a:p>
          <a:p>
            <a:pPr marL="0" indent="0">
              <a:buNone/>
            </a:pPr>
            <a:r>
              <a:rPr lang="en-US" altLang="ko-KR" sz="3200">
                <a:latin typeface="Consolas" panose="020B0609020204030204" pitchFamily="49" charset="0"/>
              </a:rPr>
              <a:t>[Unit]</a:t>
            </a:r>
          </a:p>
          <a:p>
            <a:pPr marL="0" indent="0">
              <a:buNone/>
            </a:pPr>
            <a:r>
              <a:rPr lang="en-US" altLang="ko-KR" sz="3200">
                <a:latin typeface="Consolas" panose="020B0609020204030204" pitchFamily="49" charset="0"/>
              </a:rPr>
              <a:t>Description=zookeeper-server</a:t>
            </a:r>
          </a:p>
          <a:p>
            <a:pPr marL="0" indent="0">
              <a:buNone/>
            </a:pPr>
            <a:r>
              <a:rPr lang="en-US" altLang="ko-KR" sz="3200">
                <a:latin typeface="Consolas" panose="020B0609020204030204" pitchFamily="49" charset="0"/>
              </a:rPr>
              <a:t>After=</a:t>
            </a:r>
            <a:r>
              <a:rPr lang="en-US" altLang="ko-KR" sz="3200" err="1">
                <a:latin typeface="Consolas" panose="020B0609020204030204" pitchFamily="49" charset="0"/>
              </a:rPr>
              <a:t>network.target</a:t>
            </a:r>
            <a:endParaRPr lang="en-US" altLang="ko-KR" sz="3200">
              <a:latin typeface="Consolas" panose="020B0609020204030204" pitchFamily="49" charset="0"/>
            </a:endParaRPr>
          </a:p>
          <a:p>
            <a:pPr marL="0" indent="0">
              <a:buNone/>
            </a:pPr>
            <a:endParaRPr lang="en-US" altLang="ko-KR" sz="3200">
              <a:latin typeface="Consolas" panose="020B0609020204030204" pitchFamily="49" charset="0"/>
            </a:endParaRPr>
          </a:p>
          <a:p>
            <a:pPr marL="0" indent="0">
              <a:buNone/>
            </a:pPr>
            <a:r>
              <a:rPr lang="en-US" altLang="ko-KR" sz="3200">
                <a:latin typeface="Consolas" panose="020B0609020204030204" pitchFamily="49" charset="0"/>
              </a:rPr>
              <a:t>[Service]</a:t>
            </a:r>
          </a:p>
          <a:p>
            <a:pPr marL="0" indent="0">
              <a:buNone/>
            </a:pPr>
            <a:r>
              <a:rPr lang="en-US" altLang="ko-KR" sz="3200">
                <a:latin typeface="Consolas" panose="020B0609020204030204" pitchFamily="49" charset="0"/>
              </a:rPr>
              <a:t>Type=forking</a:t>
            </a:r>
          </a:p>
          <a:p>
            <a:pPr marL="0" indent="0">
              <a:buNone/>
            </a:pPr>
            <a:r>
              <a:rPr lang="en-US" altLang="ko-KR" sz="3200">
                <a:latin typeface="Consolas" panose="020B0609020204030204" pitchFamily="49" charset="0"/>
              </a:rPr>
              <a:t>User=zookeeper</a:t>
            </a:r>
          </a:p>
          <a:p>
            <a:pPr marL="0" indent="0">
              <a:buNone/>
            </a:pPr>
            <a:r>
              <a:rPr lang="en-US" altLang="ko-KR" sz="3200">
                <a:latin typeface="Consolas" panose="020B0609020204030204" pitchFamily="49" charset="0"/>
              </a:rPr>
              <a:t>Group=zookeeper</a:t>
            </a:r>
          </a:p>
          <a:p>
            <a:pPr marL="0" indent="0">
              <a:buNone/>
            </a:pPr>
            <a:r>
              <a:rPr lang="en-US" altLang="ko-KR" sz="3200" err="1">
                <a:latin typeface="Consolas" panose="020B0609020204030204" pitchFamily="49" charset="0"/>
              </a:rPr>
              <a:t>SyslogIdentifier</a:t>
            </a:r>
            <a:r>
              <a:rPr lang="en-US" altLang="ko-KR" sz="3200">
                <a:latin typeface="Consolas" panose="020B0609020204030204" pitchFamily="49" charset="0"/>
              </a:rPr>
              <a:t>=zookeeper-server</a:t>
            </a:r>
          </a:p>
          <a:p>
            <a:pPr marL="0" indent="0">
              <a:buNone/>
            </a:pPr>
            <a:r>
              <a:rPr lang="en-US" altLang="ko-KR" sz="3200" err="1">
                <a:latin typeface="Consolas" panose="020B0609020204030204" pitchFamily="49" charset="0"/>
              </a:rPr>
              <a:t>WorkingDirectory</a:t>
            </a:r>
            <a:r>
              <a:rPr lang="en-US" altLang="ko-KR" sz="3200">
                <a:latin typeface="Consolas" panose="020B0609020204030204" pitchFamily="49" charset="0"/>
              </a:rPr>
              <a:t>=/opt/zookeeper</a:t>
            </a:r>
          </a:p>
          <a:p>
            <a:pPr marL="0" indent="0">
              <a:buNone/>
            </a:pPr>
            <a:r>
              <a:rPr lang="en-US" altLang="ko-KR" sz="3200">
                <a:latin typeface="Consolas" panose="020B0609020204030204" pitchFamily="49" charset="0"/>
              </a:rPr>
              <a:t>Restart=always</a:t>
            </a:r>
          </a:p>
          <a:p>
            <a:pPr marL="0" indent="0">
              <a:buNone/>
            </a:pPr>
            <a:r>
              <a:rPr lang="en-US" altLang="ko-KR" sz="3200" err="1">
                <a:latin typeface="Consolas" panose="020B0609020204030204" pitchFamily="49" charset="0"/>
              </a:rPr>
              <a:t>RestartSec</a:t>
            </a:r>
            <a:r>
              <a:rPr lang="en-US" altLang="ko-KR" sz="3200">
                <a:latin typeface="Consolas" panose="020B0609020204030204" pitchFamily="49" charset="0"/>
              </a:rPr>
              <a:t>=0s</a:t>
            </a:r>
          </a:p>
          <a:p>
            <a:pPr marL="0" indent="0">
              <a:buNone/>
            </a:pPr>
            <a:r>
              <a:rPr lang="en-US" altLang="ko-KR" sz="3200">
                <a:latin typeface="Consolas" panose="020B0609020204030204" pitchFamily="49" charset="0"/>
              </a:rPr>
              <a:t>ExecStart=/opt/zookeeper/bin/zkServer.sh start</a:t>
            </a:r>
          </a:p>
          <a:p>
            <a:pPr marL="0" indent="0">
              <a:buNone/>
            </a:pPr>
            <a:r>
              <a:rPr lang="en-US" altLang="ko-KR" sz="3200">
                <a:latin typeface="Consolas" panose="020B0609020204030204" pitchFamily="49" charset="0"/>
              </a:rPr>
              <a:t>ExecStop=/opt/zookeeper/bin/zkServer.sh stop</a:t>
            </a:r>
          </a:p>
          <a:p>
            <a:pPr marL="0" indent="0">
              <a:buNone/>
            </a:pPr>
            <a:endParaRPr lang="en-US" altLang="ko-KR" sz="3200">
              <a:latin typeface="Consolas" panose="020B0609020204030204" pitchFamily="49" charset="0"/>
            </a:endParaRPr>
          </a:p>
          <a:p>
            <a:pPr marL="0" indent="0">
              <a:buNone/>
            </a:pPr>
            <a:r>
              <a:rPr lang="en-US" altLang="ko-KR" sz="3200">
                <a:latin typeface="Consolas" panose="020B0609020204030204" pitchFamily="49" charset="0"/>
              </a:rPr>
              <a:t>[Install]</a:t>
            </a:r>
          </a:p>
          <a:p>
            <a:pPr marL="0" indent="0">
              <a:buNone/>
            </a:pPr>
            <a:r>
              <a:rPr lang="en-US" altLang="ko-KR" sz="3200" err="1">
                <a:latin typeface="Consolas" panose="020B0609020204030204" pitchFamily="49" charset="0"/>
              </a:rPr>
              <a:t>WantedBy</a:t>
            </a:r>
            <a:r>
              <a:rPr lang="en-US" altLang="ko-KR" sz="3200">
                <a:latin typeface="Consolas" panose="020B0609020204030204" pitchFamily="49" charset="0"/>
              </a:rPr>
              <a:t>=multi-</a:t>
            </a:r>
            <a:r>
              <a:rPr lang="en-US" altLang="ko-KR" sz="3200" err="1">
                <a:latin typeface="Consolas" panose="020B0609020204030204" pitchFamily="49" charset="0"/>
              </a:rPr>
              <a:t>user.target</a:t>
            </a:r>
            <a:endParaRPr lang="ko-KR" altLang="en-US" sz="3200">
              <a:latin typeface="Consolas" panose="020B0609020204030204" pitchFamily="49" charset="0"/>
            </a:endParaRPr>
          </a:p>
        </p:txBody>
      </p:sp>
    </p:spTree>
    <p:extLst>
      <p:ext uri="{BB962C8B-B14F-4D97-AF65-F5344CB8AC3E}">
        <p14:creationId xmlns:p14="http://schemas.microsoft.com/office/powerpoint/2010/main" val="125010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377024-9FB9-4236-89AF-93D8BB6B44EA}"/>
              </a:ext>
            </a:extLst>
          </p:cNvPr>
          <p:cNvSpPr>
            <a:spLocks noGrp="1"/>
          </p:cNvSpPr>
          <p:nvPr>
            <p:ph type="title"/>
          </p:nvPr>
        </p:nvSpPr>
        <p:spPr/>
        <p:txBody>
          <a:bodyPr/>
          <a:lstStyle/>
          <a:p>
            <a:r>
              <a:rPr lang="en-US" altLang="ko-KR"/>
              <a:t>Zookeeper </a:t>
            </a:r>
            <a:r>
              <a:rPr lang="ko-KR" altLang="en-US"/>
              <a:t>시작</a:t>
            </a:r>
          </a:p>
        </p:txBody>
      </p:sp>
      <p:sp>
        <p:nvSpPr>
          <p:cNvPr id="3" name="내용 개체 틀 2">
            <a:extLst>
              <a:ext uri="{FF2B5EF4-FFF2-40B4-BE49-F238E27FC236}">
                <a16:creationId xmlns:a16="http://schemas.microsoft.com/office/drawing/2014/main" id="{5A7532D6-8075-4354-A6E4-914969FAA250}"/>
              </a:ext>
            </a:extLst>
          </p:cNvPr>
          <p:cNvSpPr>
            <a:spLocks noGrp="1"/>
          </p:cNvSpPr>
          <p:nvPr>
            <p:ph idx="1"/>
          </p:nvPr>
        </p:nvSpPr>
        <p:spPr/>
        <p:txBody>
          <a:bodyPr/>
          <a:lstStyle/>
          <a:p>
            <a:pPr marL="0" indent="0">
              <a:buNone/>
            </a:pPr>
            <a:r>
              <a:rPr lang="en-US" altLang="ko-KR">
                <a:latin typeface="Consolas" panose="020B0609020204030204" pitchFamily="49" charset="0"/>
              </a:rPr>
              <a:t># </a:t>
            </a:r>
            <a:r>
              <a:rPr lang="en-US" altLang="ko-KR" err="1">
                <a:latin typeface="Consolas" panose="020B0609020204030204" pitchFamily="49" charset="0"/>
              </a:rPr>
              <a:t>systemctl</a:t>
            </a:r>
            <a:r>
              <a:rPr lang="en-US" altLang="ko-KR">
                <a:latin typeface="Consolas" panose="020B0609020204030204" pitchFamily="49" charset="0"/>
              </a:rPr>
              <a:t> daemon-reload</a:t>
            </a:r>
          </a:p>
          <a:p>
            <a:pPr marL="0" indent="0">
              <a:buNone/>
            </a:pPr>
            <a:r>
              <a:rPr lang="en-US" altLang="ko-KR">
                <a:latin typeface="Consolas" panose="020B0609020204030204" pitchFamily="49" charset="0"/>
              </a:rPr>
              <a:t># </a:t>
            </a:r>
            <a:r>
              <a:rPr lang="en-US" altLang="ko-KR" err="1">
                <a:latin typeface="Consolas" panose="020B0609020204030204" pitchFamily="49" charset="0"/>
              </a:rPr>
              <a:t>systemctl</a:t>
            </a:r>
            <a:r>
              <a:rPr lang="en-US" altLang="ko-KR">
                <a:latin typeface="Consolas" panose="020B0609020204030204" pitchFamily="49" charset="0"/>
              </a:rPr>
              <a:t> start zookeeper-</a:t>
            </a:r>
            <a:r>
              <a:rPr lang="en-US" altLang="ko-KR" err="1">
                <a:latin typeface="Consolas" panose="020B0609020204030204" pitchFamily="49" charset="0"/>
              </a:rPr>
              <a:t>server.service</a:t>
            </a:r>
            <a:endParaRPr lang="en-US" altLang="ko-KR">
              <a:latin typeface="Consolas" panose="020B0609020204030204" pitchFamily="49" charset="0"/>
            </a:endParaRPr>
          </a:p>
          <a:p>
            <a:pPr marL="0" indent="0">
              <a:buNone/>
            </a:pPr>
            <a:r>
              <a:rPr lang="en-US" altLang="ko-KR">
                <a:latin typeface="Consolas" panose="020B0609020204030204" pitchFamily="49" charset="0"/>
              </a:rPr>
              <a:t># </a:t>
            </a:r>
            <a:r>
              <a:rPr lang="en-US" altLang="ko-KR" err="1">
                <a:latin typeface="Consolas" panose="020B0609020204030204" pitchFamily="49" charset="0"/>
              </a:rPr>
              <a:t>systemctl</a:t>
            </a:r>
            <a:r>
              <a:rPr lang="en-US" altLang="ko-KR">
                <a:latin typeface="Consolas" panose="020B0609020204030204" pitchFamily="49" charset="0"/>
              </a:rPr>
              <a:t> status zookeeper-</a:t>
            </a:r>
            <a:r>
              <a:rPr lang="en-US" altLang="ko-KR" err="1">
                <a:latin typeface="Consolas" panose="020B0609020204030204" pitchFamily="49" charset="0"/>
              </a:rPr>
              <a:t>server.service</a:t>
            </a:r>
            <a:endParaRPr lang="ko-KR" altLang="en-US">
              <a:latin typeface="Consolas" panose="020B0609020204030204" pitchFamily="49" charset="0"/>
            </a:endParaRPr>
          </a:p>
          <a:p>
            <a:pPr marL="0" indent="0">
              <a:buNone/>
            </a:pPr>
            <a:r>
              <a:rPr lang="en-US" altLang="ko-KR">
                <a:latin typeface="Consolas" panose="020B0609020204030204" pitchFamily="49" charset="0"/>
              </a:rPr>
              <a:t># </a:t>
            </a:r>
            <a:r>
              <a:rPr lang="en-US" altLang="ko-KR" err="1">
                <a:latin typeface="Consolas" panose="020B0609020204030204" pitchFamily="49" charset="0"/>
              </a:rPr>
              <a:t>systemctl</a:t>
            </a:r>
            <a:r>
              <a:rPr lang="en-US" altLang="ko-KR">
                <a:latin typeface="Consolas" panose="020B0609020204030204" pitchFamily="49" charset="0"/>
              </a:rPr>
              <a:t> enable zookeeper-</a:t>
            </a:r>
            <a:r>
              <a:rPr lang="en-US" altLang="ko-KR" err="1">
                <a:latin typeface="Consolas" panose="020B0609020204030204" pitchFamily="49" charset="0"/>
              </a:rPr>
              <a:t>server.service</a:t>
            </a:r>
            <a:endParaRPr lang="ko-KR" altLang="en-US">
              <a:latin typeface="Consolas" panose="020B0609020204030204" pitchFamily="49" charset="0"/>
            </a:endParaRPr>
          </a:p>
          <a:p>
            <a:pPr marL="0" indent="0">
              <a:buNone/>
            </a:pPr>
            <a:endParaRPr lang="ko-KR" altLang="en-US">
              <a:latin typeface="Consolas" panose="020B0609020204030204" pitchFamily="49" charset="0"/>
            </a:endParaRPr>
          </a:p>
        </p:txBody>
      </p:sp>
    </p:spTree>
    <p:extLst>
      <p:ext uri="{BB962C8B-B14F-4D97-AF65-F5344CB8AC3E}">
        <p14:creationId xmlns:p14="http://schemas.microsoft.com/office/powerpoint/2010/main" val="346709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377024-9FB9-4236-89AF-93D8BB6B44EA}"/>
              </a:ext>
            </a:extLst>
          </p:cNvPr>
          <p:cNvSpPr>
            <a:spLocks noGrp="1"/>
          </p:cNvSpPr>
          <p:nvPr>
            <p:ph type="title"/>
          </p:nvPr>
        </p:nvSpPr>
        <p:spPr/>
        <p:txBody>
          <a:bodyPr/>
          <a:lstStyle/>
          <a:p>
            <a:r>
              <a:rPr lang="en-US" altLang="ko-KR"/>
              <a:t>Zookeeper </a:t>
            </a:r>
            <a:r>
              <a:rPr lang="ko-KR" altLang="en-US"/>
              <a:t>확인</a:t>
            </a:r>
          </a:p>
        </p:txBody>
      </p:sp>
      <p:sp>
        <p:nvSpPr>
          <p:cNvPr id="3" name="내용 개체 틀 2">
            <a:extLst>
              <a:ext uri="{FF2B5EF4-FFF2-40B4-BE49-F238E27FC236}">
                <a16:creationId xmlns:a16="http://schemas.microsoft.com/office/drawing/2014/main" id="{5A7532D6-8075-4354-A6E4-914969FAA250}"/>
              </a:ext>
            </a:extLst>
          </p:cNvPr>
          <p:cNvSpPr>
            <a:spLocks noGrp="1"/>
          </p:cNvSpPr>
          <p:nvPr>
            <p:ph idx="1"/>
          </p:nvPr>
        </p:nvSpPr>
        <p:spPr/>
        <p:txBody>
          <a:bodyPr/>
          <a:lstStyle/>
          <a:p>
            <a:pPr marL="0" indent="0">
              <a:buNone/>
            </a:pPr>
            <a:r>
              <a:rPr lang="en-US" altLang="ko-KR">
                <a:latin typeface="Consolas" panose="020B0609020204030204" pitchFamily="49" charset="0"/>
              </a:rPr>
              <a:t># </a:t>
            </a:r>
            <a:r>
              <a:rPr lang="en-US" altLang="ko-KR" err="1">
                <a:latin typeface="Consolas" panose="020B0609020204030204" pitchFamily="49" charset="0"/>
              </a:rPr>
              <a:t>jps</a:t>
            </a:r>
            <a:endParaRPr lang="en-US" altLang="ko-KR">
              <a:latin typeface="Consolas" panose="020B0609020204030204" pitchFamily="49" charset="0"/>
            </a:endParaRPr>
          </a:p>
          <a:p>
            <a:pPr marL="0" indent="0">
              <a:buNone/>
            </a:pPr>
            <a:r>
              <a:rPr lang="en-US" altLang="ko-KR">
                <a:latin typeface="Consolas" panose="020B0609020204030204" pitchFamily="49" charset="0"/>
              </a:rPr>
              <a:t># </a:t>
            </a:r>
            <a:r>
              <a:rPr lang="en-US" altLang="ko-KR" err="1">
                <a:latin typeface="Consolas" panose="020B0609020204030204" pitchFamily="49" charset="0"/>
              </a:rPr>
              <a:t>ps</a:t>
            </a:r>
            <a:r>
              <a:rPr lang="en-US" altLang="ko-KR">
                <a:latin typeface="Consolas" panose="020B0609020204030204" pitchFamily="49" charset="0"/>
              </a:rPr>
              <a:t> -</a:t>
            </a:r>
            <a:r>
              <a:rPr lang="en-US" altLang="ko-KR" err="1">
                <a:latin typeface="Consolas" panose="020B0609020204030204" pitchFamily="49" charset="0"/>
              </a:rPr>
              <a:t>ef|grep</a:t>
            </a:r>
            <a:r>
              <a:rPr lang="en-US" altLang="ko-KR">
                <a:latin typeface="Consolas" panose="020B0609020204030204" pitchFamily="49" charset="0"/>
              </a:rPr>
              <a:t> zookeeper</a:t>
            </a:r>
          </a:p>
          <a:p>
            <a:pPr marL="0" indent="0">
              <a:buNone/>
            </a:pPr>
            <a:r>
              <a:rPr lang="en-US" altLang="ko-KR">
                <a:latin typeface="Consolas" panose="020B0609020204030204" pitchFamily="49" charset="0"/>
              </a:rPr>
              <a:t># netstat -</a:t>
            </a:r>
            <a:r>
              <a:rPr lang="en-US" altLang="ko-KR" err="1">
                <a:latin typeface="Consolas" panose="020B0609020204030204" pitchFamily="49" charset="0"/>
              </a:rPr>
              <a:t>ntlp</a:t>
            </a:r>
            <a:r>
              <a:rPr lang="en-US" altLang="ko-KR">
                <a:latin typeface="Consolas" panose="020B0609020204030204" pitchFamily="49" charset="0"/>
              </a:rPr>
              <a:t> | grep 2181</a:t>
            </a:r>
          </a:p>
          <a:p>
            <a:pPr marL="0" indent="0">
              <a:buNone/>
            </a:pPr>
            <a:r>
              <a:rPr lang="en-US" altLang="ko-KR">
                <a:latin typeface="Consolas" panose="020B0609020204030204" pitchFamily="49" charset="0"/>
              </a:rPr>
              <a:t># </a:t>
            </a:r>
            <a:r>
              <a:rPr lang="en-US" altLang="ko-KR" err="1">
                <a:latin typeface="Consolas" panose="020B0609020204030204" pitchFamily="49" charset="0"/>
              </a:rPr>
              <a:t>su</a:t>
            </a:r>
            <a:r>
              <a:rPr lang="en-US" altLang="ko-KR">
                <a:latin typeface="Consolas" panose="020B0609020204030204" pitchFamily="49" charset="0"/>
              </a:rPr>
              <a:t> - zookeeper</a:t>
            </a:r>
          </a:p>
          <a:p>
            <a:pPr marL="0" indent="0">
              <a:buNone/>
            </a:pPr>
            <a:r>
              <a:rPr lang="en-US" altLang="ko-KR">
                <a:latin typeface="Consolas" panose="020B0609020204030204" pitchFamily="49" charset="0"/>
              </a:rPr>
              <a:t>$ /opt/zookeeper/bin/zkCli.sh</a:t>
            </a:r>
          </a:p>
          <a:p>
            <a:pPr marL="0" indent="0">
              <a:buNone/>
            </a:pPr>
            <a:r>
              <a:rPr lang="en-US" altLang="ko-KR">
                <a:latin typeface="Consolas" panose="020B0609020204030204" pitchFamily="49" charset="0"/>
              </a:rPr>
              <a:t>ls /</a:t>
            </a:r>
          </a:p>
          <a:p>
            <a:pPr marL="0" indent="0">
              <a:buNone/>
            </a:pPr>
            <a:endParaRPr lang="ko-KR" altLang="en-US">
              <a:latin typeface="Consolas" panose="020B0609020204030204" pitchFamily="49" charset="0"/>
            </a:endParaRPr>
          </a:p>
        </p:txBody>
      </p:sp>
    </p:spTree>
    <p:extLst>
      <p:ext uri="{BB962C8B-B14F-4D97-AF65-F5344CB8AC3E}">
        <p14:creationId xmlns:p14="http://schemas.microsoft.com/office/powerpoint/2010/main" val="2821473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C87ED3-A173-438F-87C1-9D6D479847CB}"/>
              </a:ext>
            </a:extLst>
          </p:cNvPr>
          <p:cNvSpPr>
            <a:spLocks noGrp="1"/>
          </p:cNvSpPr>
          <p:nvPr>
            <p:ph type="ctrTitle"/>
          </p:nvPr>
        </p:nvSpPr>
        <p:spPr/>
        <p:txBody>
          <a:bodyPr/>
          <a:lstStyle/>
          <a:p>
            <a:r>
              <a:rPr lang="en-US" altLang="ko-KR">
                <a:latin typeface="Consolas" panose="020B0609020204030204" pitchFamily="49" charset="0"/>
              </a:rPr>
              <a:t>Kafka </a:t>
            </a:r>
            <a:r>
              <a:rPr lang="ko-KR" altLang="en-US">
                <a:latin typeface="Consolas" panose="020B0609020204030204" pitchFamily="49" charset="0"/>
              </a:rPr>
              <a:t>설치</a:t>
            </a:r>
          </a:p>
        </p:txBody>
      </p:sp>
      <p:sp>
        <p:nvSpPr>
          <p:cNvPr id="3" name="부제목 2">
            <a:extLst>
              <a:ext uri="{FF2B5EF4-FFF2-40B4-BE49-F238E27FC236}">
                <a16:creationId xmlns:a16="http://schemas.microsoft.com/office/drawing/2014/main" id="{93FDF7CD-0520-4157-8AA7-6BBE08F80103}"/>
              </a:ext>
            </a:extLst>
          </p:cNvPr>
          <p:cNvSpPr>
            <a:spLocks noGrp="1"/>
          </p:cNvSpPr>
          <p:nvPr>
            <p:ph type="subTitle" idx="1"/>
          </p:nvPr>
        </p:nvSpPr>
        <p:spPr/>
        <p:txBody>
          <a:bodyPr/>
          <a:lstStyle/>
          <a:p>
            <a:r>
              <a:rPr lang="en-US" altLang="ko-KR"/>
              <a:t>2.13-2.7.0 </a:t>
            </a:r>
            <a:r>
              <a:rPr lang="ko-KR" altLang="en-US"/>
              <a:t>버전 설치</a:t>
            </a:r>
            <a:r>
              <a:rPr lang="en-US" altLang="ko-KR"/>
              <a:t>(</a:t>
            </a:r>
            <a:r>
              <a:rPr lang="en-US" altLang="ko-KR" err="1"/>
              <a:t>scala-kafka</a:t>
            </a:r>
            <a:r>
              <a:rPr lang="en-US" altLang="ko-KR"/>
              <a:t> </a:t>
            </a:r>
            <a:r>
              <a:rPr lang="ko-KR" altLang="en-US"/>
              <a:t>버전</a:t>
            </a:r>
            <a:r>
              <a:rPr lang="en-US" altLang="ko-KR"/>
              <a:t>)</a:t>
            </a:r>
            <a:endParaRPr lang="ko-KR" altLang="en-US"/>
          </a:p>
        </p:txBody>
      </p:sp>
    </p:spTree>
    <p:extLst>
      <p:ext uri="{BB962C8B-B14F-4D97-AF65-F5344CB8AC3E}">
        <p14:creationId xmlns:p14="http://schemas.microsoft.com/office/powerpoint/2010/main" val="1115138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F1A102-B202-46CD-A275-6B054539FE63}"/>
              </a:ext>
            </a:extLst>
          </p:cNvPr>
          <p:cNvSpPr>
            <a:spLocks noGrp="1"/>
          </p:cNvSpPr>
          <p:nvPr>
            <p:ph type="title"/>
          </p:nvPr>
        </p:nvSpPr>
        <p:spPr/>
        <p:txBody>
          <a:bodyPr/>
          <a:lstStyle/>
          <a:p>
            <a:r>
              <a:rPr lang="en-US" altLang="ko-KR">
                <a:latin typeface="Consolas" panose="020B0609020204030204" pitchFamily="49" charset="0"/>
              </a:rPr>
              <a:t>Kafka </a:t>
            </a:r>
            <a:r>
              <a:rPr lang="ko-KR" altLang="en-US">
                <a:latin typeface="Consolas" panose="020B0609020204030204" pitchFamily="49" charset="0"/>
              </a:rPr>
              <a:t>설치 개요</a:t>
            </a:r>
          </a:p>
        </p:txBody>
      </p:sp>
      <p:sp>
        <p:nvSpPr>
          <p:cNvPr id="3" name="내용 개체 틀 2">
            <a:extLst>
              <a:ext uri="{FF2B5EF4-FFF2-40B4-BE49-F238E27FC236}">
                <a16:creationId xmlns:a16="http://schemas.microsoft.com/office/drawing/2014/main" id="{B1670579-F92A-4DBA-8B3C-40C56FF37394}"/>
              </a:ext>
            </a:extLst>
          </p:cNvPr>
          <p:cNvSpPr>
            <a:spLocks noGrp="1"/>
          </p:cNvSpPr>
          <p:nvPr>
            <p:ph idx="1"/>
          </p:nvPr>
        </p:nvSpPr>
        <p:spPr/>
        <p:txBody>
          <a:bodyPr/>
          <a:lstStyle/>
          <a:p>
            <a:r>
              <a:rPr lang="en-US" altLang="ko-KR" err="1"/>
              <a:t>kafka:kafka</a:t>
            </a:r>
            <a:r>
              <a:rPr lang="en-US" altLang="ko-KR"/>
              <a:t> </a:t>
            </a:r>
            <a:r>
              <a:rPr lang="ko-KR" altLang="en-US"/>
              <a:t>계정으로 실행 환경 구성</a:t>
            </a:r>
            <a:endParaRPr lang="en-US" altLang="ko-KR"/>
          </a:p>
          <a:p>
            <a:r>
              <a:rPr lang="en-US" altLang="ko-KR"/>
              <a:t>/opt</a:t>
            </a:r>
            <a:r>
              <a:rPr lang="ko-KR" altLang="en-US"/>
              <a:t> 디렉토리 하위에 설치 프로그램 구성 </a:t>
            </a:r>
            <a:endParaRPr lang="en-US" altLang="ko-KR"/>
          </a:p>
          <a:p>
            <a:r>
              <a:rPr lang="ko-KR" altLang="en-US"/>
              <a:t>저장소는 </a:t>
            </a:r>
            <a:r>
              <a:rPr lang="en-US" altLang="ko-KR"/>
              <a:t>/kfdata1, /kfdata2 </a:t>
            </a:r>
            <a:r>
              <a:rPr lang="ko-KR" altLang="en-US"/>
              <a:t>디렉토리</a:t>
            </a:r>
            <a:endParaRPr lang="en-US" altLang="ko-KR"/>
          </a:p>
          <a:p>
            <a:r>
              <a:rPr lang="en-US" altLang="ko-KR"/>
              <a:t>zookeeper</a:t>
            </a:r>
            <a:r>
              <a:rPr lang="ko-KR" altLang="en-US"/>
              <a:t>에서 </a:t>
            </a:r>
            <a:r>
              <a:rPr lang="en-US" altLang="ko-KR" err="1"/>
              <a:t>kafka</a:t>
            </a:r>
            <a:r>
              <a:rPr lang="en-US" altLang="ko-KR"/>
              <a:t> root</a:t>
            </a:r>
            <a:r>
              <a:rPr lang="ko-KR" altLang="en-US"/>
              <a:t> 노드는 </a:t>
            </a:r>
            <a:r>
              <a:rPr lang="en-US" altLang="ko-KR"/>
              <a:t>peter-</a:t>
            </a:r>
            <a:r>
              <a:rPr lang="en-US" altLang="ko-KR" err="1"/>
              <a:t>kafka</a:t>
            </a:r>
            <a:r>
              <a:rPr lang="ko-KR" altLang="en-US"/>
              <a:t> 로 설정</a:t>
            </a:r>
            <a:endParaRPr lang="en-US" altLang="ko-KR"/>
          </a:p>
        </p:txBody>
      </p:sp>
    </p:spTree>
    <p:extLst>
      <p:ext uri="{BB962C8B-B14F-4D97-AF65-F5344CB8AC3E}">
        <p14:creationId xmlns:p14="http://schemas.microsoft.com/office/powerpoint/2010/main" val="3607737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AD4947-4CE3-4858-9A8B-A6CACE1CE9AB}"/>
              </a:ext>
            </a:extLst>
          </p:cNvPr>
          <p:cNvSpPr>
            <a:spLocks noGrp="1"/>
          </p:cNvSpPr>
          <p:nvPr>
            <p:ph type="title"/>
          </p:nvPr>
        </p:nvSpPr>
        <p:spPr/>
        <p:txBody>
          <a:bodyPr/>
          <a:lstStyle/>
          <a:p>
            <a:r>
              <a:rPr lang="en-US" altLang="ko-KR">
                <a:latin typeface="Consolas" panose="020B0609020204030204" pitchFamily="49" charset="0"/>
              </a:rPr>
              <a:t>Kafka </a:t>
            </a:r>
            <a:r>
              <a:rPr lang="ko-KR" altLang="en-US">
                <a:latin typeface="Consolas" panose="020B0609020204030204" pitchFamily="49" charset="0"/>
              </a:rPr>
              <a:t>사용자 추가</a:t>
            </a:r>
          </a:p>
        </p:txBody>
      </p:sp>
      <p:sp>
        <p:nvSpPr>
          <p:cNvPr id="3" name="내용 개체 틀 2">
            <a:extLst>
              <a:ext uri="{FF2B5EF4-FFF2-40B4-BE49-F238E27FC236}">
                <a16:creationId xmlns:a16="http://schemas.microsoft.com/office/drawing/2014/main" id="{0C72AD13-47BC-444D-9D2B-9072470A5C30}"/>
              </a:ext>
            </a:extLst>
          </p:cNvPr>
          <p:cNvSpPr>
            <a:spLocks noGrp="1"/>
          </p:cNvSpPr>
          <p:nvPr>
            <p:ph idx="1"/>
          </p:nvPr>
        </p:nvSpPr>
        <p:spPr/>
        <p:txBody>
          <a:bodyPr/>
          <a:lstStyle/>
          <a:p>
            <a:pPr marL="0" indent="0">
              <a:buNone/>
            </a:pPr>
            <a:r>
              <a:rPr lang="en-US" altLang="ko-KR">
                <a:latin typeface="Consolas" panose="020B0609020204030204" pitchFamily="49" charset="0"/>
              </a:rPr>
              <a:t># </a:t>
            </a:r>
            <a:r>
              <a:rPr lang="en-US" altLang="ko-KR" err="1">
                <a:latin typeface="Consolas" panose="020B0609020204030204" pitchFamily="49" charset="0"/>
              </a:rPr>
              <a:t>groupadd</a:t>
            </a:r>
            <a:r>
              <a:rPr lang="en-US" altLang="ko-KR">
                <a:latin typeface="Consolas" panose="020B0609020204030204" pitchFamily="49" charset="0"/>
              </a:rPr>
              <a:t> -g 9092 </a:t>
            </a:r>
            <a:r>
              <a:rPr lang="en-US" altLang="ko-KR" err="1">
                <a:latin typeface="Consolas" panose="020B0609020204030204" pitchFamily="49" charset="0"/>
              </a:rPr>
              <a:t>kafka</a:t>
            </a:r>
            <a:endParaRPr lang="en-US" altLang="ko-KR">
              <a:latin typeface="Consolas" panose="020B0609020204030204" pitchFamily="49" charset="0"/>
            </a:endParaRPr>
          </a:p>
          <a:p>
            <a:pPr marL="0" indent="0">
              <a:buNone/>
            </a:pPr>
            <a:r>
              <a:rPr lang="en-US" altLang="ko-KR">
                <a:latin typeface="Consolas" panose="020B0609020204030204" pitchFamily="49" charset="0"/>
              </a:rPr>
              <a:t># </a:t>
            </a:r>
            <a:r>
              <a:rPr lang="en-US" altLang="ko-KR" err="1">
                <a:latin typeface="Consolas" panose="020B0609020204030204" pitchFamily="49" charset="0"/>
              </a:rPr>
              <a:t>useradd</a:t>
            </a:r>
            <a:r>
              <a:rPr lang="en-US" altLang="ko-KR">
                <a:latin typeface="Consolas" panose="020B0609020204030204" pitchFamily="49" charset="0"/>
              </a:rPr>
              <a:t> </a:t>
            </a:r>
            <a:r>
              <a:rPr lang="en-US" altLang="ko-KR" err="1">
                <a:latin typeface="Consolas" panose="020B0609020204030204" pitchFamily="49" charset="0"/>
              </a:rPr>
              <a:t>kafka</a:t>
            </a:r>
            <a:r>
              <a:rPr lang="en-US" altLang="ko-KR">
                <a:latin typeface="Consolas" panose="020B0609020204030204" pitchFamily="49" charset="0"/>
              </a:rPr>
              <a:t> -u 9092 -g </a:t>
            </a:r>
            <a:r>
              <a:rPr lang="en-US" altLang="ko-KR" err="1">
                <a:latin typeface="Consolas" panose="020B0609020204030204" pitchFamily="49" charset="0"/>
              </a:rPr>
              <a:t>kafka</a:t>
            </a:r>
            <a:endParaRPr lang="en-US" altLang="ko-KR">
              <a:latin typeface="Consolas" panose="020B0609020204030204" pitchFamily="49" charset="0"/>
            </a:endParaRPr>
          </a:p>
          <a:p>
            <a:pPr marL="0" indent="0">
              <a:buNone/>
            </a:pPr>
            <a:endParaRPr lang="en-US" altLang="ko-KR">
              <a:latin typeface="Consolas" panose="020B0609020204030204" pitchFamily="49" charset="0"/>
            </a:endParaRPr>
          </a:p>
          <a:p>
            <a:pPr marL="0" indent="0">
              <a:buNone/>
            </a:pPr>
            <a:r>
              <a:rPr lang="en-US" altLang="ko-KR">
                <a:latin typeface="Consolas" panose="020B0609020204030204" pitchFamily="49" charset="0"/>
              </a:rPr>
              <a:t>NOTE. UID, GID</a:t>
            </a:r>
            <a:r>
              <a:rPr lang="ko-KR" altLang="en-US">
                <a:latin typeface="Consolas" panose="020B0609020204030204" pitchFamily="49" charset="0"/>
              </a:rPr>
              <a:t>를 </a:t>
            </a:r>
            <a:r>
              <a:rPr lang="en-US" altLang="ko-KR">
                <a:latin typeface="Consolas" panose="020B0609020204030204" pitchFamily="49" charset="0"/>
              </a:rPr>
              <a:t>9092</a:t>
            </a:r>
            <a:r>
              <a:rPr lang="ko-KR" altLang="en-US">
                <a:latin typeface="Consolas" panose="020B0609020204030204" pitchFamily="49" charset="0"/>
              </a:rPr>
              <a:t>로 설정해서 사용자 및 그룹 추가</a:t>
            </a:r>
          </a:p>
        </p:txBody>
      </p:sp>
    </p:spTree>
    <p:extLst>
      <p:ext uri="{BB962C8B-B14F-4D97-AF65-F5344CB8AC3E}">
        <p14:creationId xmlns:p14="http://schemas.microsoft.com/office/powerpoint/2010/main" val="3265494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D151E1-9C59-438C-8DE0-3AC903DF3318}"/>
              </a:ext>
            </a:extLst>
          </p:cNvPr>
          <p:cNvSpPr>
            <a:spLocks noGrp="1"/>
          </p:cNvSpPr>
          <p:nvPr>
            <p:ph type="title"/>
          </p:nvPr>
        </p:nvSpPr>
        <p:spPr/>
        <p:txBody>
          <a:bodyPr/>
          <a:lstStyle/>
          <a:p>
            <a:r>
              <a:rPr lang="en-US" altLang="ko-KR"/>
              <a:t>Kafka </a:t>
            </a:r>
            <a:r>
              <a:rPr lang="ko-KR" altLang="en-US"/>
              <a:t>설치</a:t>
            </a:r>
          </a:p>
        </p:txBody>
      </p:sp>
      <p:sp>
        <p:nvSpPr>
          <p:cNvPr id="3" name="내용 개체 틀 2">
            <a:extLst>
              <a:ext uri="{FF2B5EF4-FFF2-40B4-BE49-F238E27FC236}">
                <a16:creationId xmlns:a16="http://schemas.microsoft.com/office/drawing/2014/main" id="{89938B4C-8142-43A1-92C7-287DB5621007}"/>
              </a:ext>
            </a:extLst>
          </p:cNvPr>
          <p:cNvSpPr>
            <a:spLocks noGrp="1"/>
          </p:cNvSpPr>
          <p:nvPr>
            <p:ph idx="1"/>
          </p:nvPr>
        </p:nvSpPr>
        <p:spPr/>
        <p:txBody>
          <a:bodyPr/>
          <a:lstStyle/>
          <a:p>
            <a:pPr marL="0" indent="0">
              <a:buNone/>
            </a:pPr>
            <a:r>
              <a:rPr lang="en-US" altLang="ko-KR">
                <a:latin typeface="Consolas" panose="020B0609020204030204" pitchFamily="49" charset="0"/>
              </a:rPr>
              <a:t># cd ~/work</a:t>
            </a:r>
          </a:p>
          <a:p>
            <a:pPr marL="0" indent="0">
              <a:buNone/>
            </a:pPr>
            <a:r>
              <a:rPr lang="en-US" altLang="ko-KR">
                <a:latin typeface="Consolas" panose="020B0609020204030204" pitchFamily="49" charset="0"/>
              </a:rPr>
              <a:t># </a:t>
            </a:r>
            <a:r>
              <a:rPr lang="en-US" altLang="ko-KR" err="1">
                <a:latin typeface="Consolas" panose="020B0609020204030204" pitchFamily="49" charset="0"/>
              </a:rPr>
              <a:t>wget</a:t>
            </a:r>
            <a:r>
              <a:rPr lang="en-US" altLang="ko-KR">
                <a:latin typeface="Consolas" panose="020B0609020204030204" pitchFamily="49" charset="0"/>
              </a:rPr>
              <a:t> https://archive.apache.org/dist/kafka/2.7.0/kafka_2.13-2.7.0.tgz</a:t>
            </a:r>
          </a:p>
          <a:p>
            <a:pPr marL="0" indent="0">
              <a:buNone/>
            </a:pPr>
            <a:r>
              <a:rPr lang="en-US" altLang="ko-KR">
                <a:latin typeface="Consolas" panose="020B0609020204030204" pitchFamily="49" charset="0"/>
              </a:rPr>
              <a:t># cd /opt</a:t>
            </a:r>
          </a:p>
          <a:p>
            <a:pPr marL="0" indent="0">
              <a:buNone/>
            </a:pPr>
            <a:r>
              <a:rPr lang="en-US" altLang="ko-KR">
                <a:latin typeface="Consolas" panose="020B0609020204030204" pitchFamily="49" charset="0"/>
              </a:rPr>
              <a:t># tar </a:t>
            </a:r>
            <a:r>
              <a:rPr lang="en-US" altLang="ko-KR" err="1">
                <a:latin typeface="Consolas" panose="020B0609020204030204" pitchFamily="49" charset="0"/>
              </a:rPr>
              <a:t>zxvf</a:t>
            </a:r>
            <a:r>
              <a:rPr lang="en-US" altLang="ko-KR">
                <a:latin typeface="Consolas" panose="020B0609020204030204" pitchFamily="49" charset="0"/>
              </a:rPr>
              <a:t> ~/work/kafka_2.13-2.7.0.tgz</a:t>
            </a:r>
          </a:p>
          <a:p>
            <a:pPr marL="0" indent="0">
              <a:buNone/>
            </a:pPr>
            <a:r>
              <a:rPr lang="en-US" altLang="ko-KR">
                <a:latin typeface="Consolas" panose="020B0609020204030204" pitchFamily="49" charset="0"/>
              </a:rPr>
              <a:t># </a:t>
            </a:r>
            <a:r>
              <a:rPr lang="sv-SE" altLang="ko-KR">
                <a:latin typeface="Consolas" panose="020B0609020204030204" pitchFamily="49" charset="0"/>
              </a:rPr>
              <a:t>ln -s kafka_2.13-2.7.0 kafka</a:t>
            </a:r>
            <a:endParaRPr lang="ko-KR" altLang="en-US">
              <a:latin typeface="Consolas" panose="020B0609020204030204" pitchFamily="49" charset="0"/>
            </a:endParaRPr>
          </a:p>
        </p:txBody>
      </p:sp>
    </p:spTree>
    <p:extLst>
      <p:ext uri="{BB962C8B-B14F-4D97-AF65-F5344CB8AC3E}">
        <p14:creationId xmlns:p14="http://schemas.microsoft.com/office/powerpoint/2010/main" val="2036035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B41E3F8-7A88-4251-A392-D1D67D4F5A90}"/>
              </a:ext>
            </a:extLst>
          </p:cNvPr>
          <p:cNvSpPr>
            <a:spLocks noGrp="1"/>
          </p:cNvSpPr>
          <p:nvPr>
            <p:ph type="title"/>
          </p:nvPr>
        </p:nvSpPr>
        <p:spPr/>
        <p:txBody>
          <a:bodyPr/>
          <a:lstStyle/>
          <a:p>
            <a:r>
              <a:rPr lang="en-US" altLang="ko-KR">
                <a:latin typeface="Consolas" panose="020B0609020204030204" pitchFamily="49" charset="0"/>
              </a:rPr>
              <a:t>Kafka </a:t>
            </a:r>
            <a:r>
              <a:rPr lang="ko-KR" altLang="en-US">
                <a:latin typeface="Consolas" panose="020B0609020204030204" pitchFamily="49" charset="0"/>
              </a:rPr>
              <a:t>저장소 설정</a:t>
            </a:r>
          </a:p>
        </p:txBody>
      </p:sp>
      <p:sp>
        <p:nvSpPr>
          <p:cNvPr id="3" name="내용 개체 틀 2">
            <a:extLst>
              <a:ext uri="{FF2B5EF4-FFF2-40B4-BE49-F238E27FC236}">
                <a16:creationId xmlns:a16="http://schemas.microsoft.com/office/drawing/2014/main" id="{69E2CE3C-9923-4A0A-895D-F68BD0D0684F}"/>
              </a:ext>
            </a:extLst>
          </p:cNvPr>
          <p:cNvSpPr>
            <a:spLocks noGrp="1"/>
          </p:cNvSpPr>
          <p:nvPr>
            <p:ph idx="1"/>
          </p:nvPr>
        </p:nvSpPr>
        <p:spPr/>
        <p:txBody>
          <a:bodyPr>
            <a:normAutofit/>
          </a:bodyPr>
          <a:lstStyle/>
          <a:p>
            <a:pPr marL="0" indent="0">
              <a:buNone/>
            </a:pPr>
            <a:r>
              <a:rPr lang="en-US" altLang="ko-KR">
                <a:latin typeface="Consolas" panose="020B0609020204030204" pitchFamily="49" charset="0"/>
              </a:rPr>
              <a:t># </a:t>
            </a:r>
            <a:r>
              <a:rPr lang="en-US" altLang="ko-KR" err="1">
                <a:latin typeface="Consolas" panose="020B0609020204030204" pitchFamily="49" charset="0"/>
              </a:rPr>
              <a:t>mkdir</a:t>
            </a:r>
            <a:r>
              <a:rPr lang="en-US" altLang="ko-KR">
                <a:latin typeface="Consolas" panose="020B0609020204030204" pitchFamily="49" charset="0"/>
              </a:rPr>
              <a:t> /kfdata1</a:t>
            </a:r>
          </a:p>
          <a:p>
            <a:pPr marL="0" indent="0">
              <a:buNone/>
            </a:pPr>
            <a:r>
              <a:rPr lang="en-US" altLang="ko-KR">
                <a:latin typeface="Consolas" panose="020B0609020204030204" pitchFamily="49" charset="0"/>
              </a:rPr>
              <a:t># </a:t>
            </a:r>
            <a:r>
              <a:rPr lang="en-US" altLang="ko-KR" err="1">
                <a:latin typeface="Consolas" panose="020B0609020204030204" pitchFamily="49" charset="0"/>
              </a:rPr>
              <a:t>mkdir</a:t>
            </a:r>
            <a:r>
              <a:rPr lang="en-US" altLang="ko-KR">
                <a:latin typeface="Consolas" panose="020B0609020204030204" pitchFamily="49" charset="0"/>
              </a:rPr>
              <a:t> /kfdata2</a:t>
            </a:r>
          </a:p>
          <a:p>
            <a:pPr marL="0" indent="0">
              <a:buNone/>
            </a:pPr>
            <a:endParaRPr lang="en-US" altLang="ko-KR">
              <a:latin typeface="Consolas" panose="020B0609020204030204" pitchFamily="49" charset="0"/>
            </a:endParaRPr>
          </a:p>
        </p:txBody>
      </p:sp>
    </p:spTree>
    <p:extLst>
      <p:ext uri="{BB962C8B-B14F-4D97-AF65-F5344CB8AC3E}">
        <p14:creationId xmlns:p14="http://schemas.microsoft.com/office/powerpoint/2010/main" val="1910654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41A2DE-2170-470B-B35C-35D46B6846FA}"/>
              </a:ext>
            </a:extLst>
          </p:cNvPr>
          <p:cNvSpPr>
            <a:spLocks noGrp="1"/>
          </p:cNvSpPr>
          <p:nvPr>
            <p:ph type="title"/>
          </p:nvPr>
        </p:nvSpPr>
        <p:spPr/>
        <p:txBody>
          <a:bodyPr/>
          <a:lstStyle/>
          <a:p>
            <a:r>
              <a:rPr lang="en-US" altLang="ko-KR">
                <a:latin typeface="Consolas" panose="020B0609020204030204" pitchFamily="49" charset="0"/>
              </a:rPr>
              <a:t>Java </a:t>
            </a:r>
            <a:r>
              <a:rPr lang="ko-KR" altLang="en-US">
                <a:latin typeface="Consolas" panose="020B0609020204030204" pitchFamily="49" charset="0"/>
              </a:rPr>
              <a:t>버전 확인</a:t>
            </a:r>
          </a:p>
        </p:txBody>
      </p:sp>
      <p:sp>
        <p:nvSpPr>
          <p:cNvPr id="3" name="내용 개체 틀 2">
            <a:extLst>
              <a:ext uri="{FF2B5EF4-FFF2-40B4-BE49-F238E27FC236}">
                <a16:creationId xmlns:a16="http://schemas.microsoft.com/office/drawing/2014/main" id="{ED3E7540-DF32-42E7-BF2F-4602DE2A1412}"/>
              </a:ext>
            </a:extLst>
          </p:cNvPr>
          <p:cNvSpPr>
            <a:spLocks noGrp="1"/>
          </p:cNvSpPr>
          <p:nvPr>
            <p:ph idx="1"/>
          </p:nvPr>
        </p:nvSpPr>
        <p:spPr/>
        <p:txBody>
          <a:bodyPr>
            <a:normAutofit/>
          </a:bodyPr>
          <a:lstStyle/>
          <a:p>
            <a:r>
              <a:rPr lang="en-US" altLang="ko-KR">
                <a:latin typeface="Consolas" panose="020B0609020204030204" pitchFamily="49" charset="0"/>
              </a:rPr>
              <a:t>OpenJDK8 </a:t>
            </a:r>
            <a:r>
              <a:rPr lang="ko-KR" altLang="en-US">
                <a:latin typeface="Consolas" panose="020B0609020204030204" pitchFamily="49" charset="0"/>
              </a:rPr>
              <a:t>이 설치 되어있는지 확인</a:t>
            </a:r>
            <a:endParaRPr lang="en-US" altLang="ko-KR">
              <a:latin typeface="Consolas" panose="020B0609020204030204" pitchFamily="49" charset="0"/>
            </a:endParaRPr>
          </a:p>
          <a:p>
            <a:pPr marL="0" indent="0">
              <a:buNone/>
            </a:pPr>
            <a:r>
              <a:rPr lang="en-US" altLang="ko-KR" sz="2400">
                <a:latin typeface="Consolas" panose="020B0609020204030204" pitchFamily="49" charset="0"/>
              </a:rPr>
              <a:t># </a:t>
            </a:r>
            <a:r>
              <a:rPr lang="en-US" altLang="ko-KR" sz="2400" err="1">
                <a:latin typeface="Consolas" panose="020B0609020204030204" pitchFamily="49" charset="0"/>
              </a:rPr>
              <a:t>javac</a:t>
            </a:r>
            <a:r>
              <a:rPr lang="en-US" altLang="ko-KR" sz="2400">
                <a:latin typeface="Consolas" panose="020B0609020204030204" pitchFamily="49" charset="0"/>
              </a:rPr>
              <a:t> -version</a:t>
            </a:r>
          </a:p>
          <a:p>
            <a:pPr marL="0" indent="0">
              <a:buNone/>
            </a:pPr>
            <a:r>
              <a:rPr lang="en-US" altLang="ko-KR" sz="2400">
                <a:latin typeface="Consolas" panose="020B0609020204030204" pitchFamily="49" charset="0"/>
              </a:rPr>
              <a:t># java –version</a:t>
            </a:r>
          </a:p>
          <a:p>
            <a:pPr marL="0" indent="0">
              <a:buNone/>
            </a:pPr>
            <a:endParaRPr lang="en-US" altLang="ko-KR">
              <a:latin typeface="Consolas" panose="020B0609020204030204" pitchFamily="49" charset="0"/>
            </a:endParaRPr>
          </a:p>
          <a:p>
            <a:r>
              <a:rPr lang="en-US" altLang="ko-KR">
                <a:latin typeface="Consolas" panose="020B0609020204030204" pitchFamily="49" charset="0"/>
              </a:rPr>
              <a:t>/etc/profile.d/java.sh</a:t>
            </a:r>
          </a:p>
          <a:p>
            <a:pPr marL="0" indent="0">
              <a:buNone/>
            </a:pPr>
            <a:r>
              <a:rPr lang="en-US" altLang="ko-KR" sz="2400">
                <a:latin typeface="Consolas" panose="020B0609020204030204" pitchFamily="49" charset="0"/>
              </a:rPr>
              <a:t>export JAVA_HOME=/</a:t>
            </a:r>
            <a:r>
              <a:rPr lang="en-US" altLang="ko-KR" sz="2400" err="1">
                <a:latin typeface="Consolas" panose="020B0609020204030204" pitchFamily="49" charset="0"/>
              </a:rPr>
              <a:t>usr</a:t>
            </a:r>
            <a:r>
              <a:rPr lang="en-US" altLang="ko-KR" sz="2400">
                <a:latin typeface="Consolas" panose="020B0609020204030204" pitchFamily="49" charset="0"/>
              </a:rPr>
              <a:t>/lib/</a:t>
            </a:r>
            <a:r>
              <a:rPr lang="en-US" altLang="ko-KR" sz="2400" err="1">
                <a:latin typeface="Consolas" panose="020B0609020204030204" pitchFamily="49" charset="0"/>
              </a:rPr>
              <a:t>jvm</a:t>
            </a:r>
            <a:r>
              <a:rPr lang="en-US" altLang="ko-KR" sz="2400">
                <a:latin typeface="Consolas" panose="020B0609020204030204" pitchFamily="49" charset="0"/>
              </a:rPr>
              <a:t>/java-1.8.0-openjdk/</a:t>
            </a:r>
          </a:p>
          <a:p>
            <a:pPr marL="0" indent="0">
              <a:buNone/>
            </a:pPr>
            <a:r>
              <a:rPr lang="en-US" altLang="ko-KR" sz="2400">
                <a:latin typeface="Consolas" panose="020B0609020204030204" pitchFamily="49" charset="0"/>
              </a:rPr>
              <a:t>#export PATH=$PATH:$JAVA_HOME/bin</a:t>
            </a:r>
          </a:p>
          <a:p>
            <a:pPr marL="0" indent="0">
              <a:buNone/>
            </a:pPr>
            <a:endParaRPr lang="ko-KR" altLang="en-US">
              <a:latin typeface="Consolas" panose="020B0609020204030204" pitchFamily="49" charset="0"/>
            </a:endParaRPr>
          </a:p>
        </p:txBody>
      </p:sp>
    </p:spTree>
    <p:extLst>
      <p:ext uri="{BB962C8B-B14F-4D97-AF65-F5344CB8AC3E}">
        <p14:creationId xmlns:p14="http://schemas.microsoft.com/office/powerpoint/2010/main" val="805862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AEC2F4-C448-44A7-B263-F70CED836BD9}"/>
              </a:ext>
            </a:extLst>
          </p:cNvPr>
          <p:cNvSpPr>
            <a:spLocks noGrp="1"/>
          </p:cNvSpPr>
          <p:nvPr>
            <p:ph type="title"/>
          </p:nvPr>
        </p:nvSpPr>
        <p:spPr/>
        <p:txBody>
          <a:bodyPr/>
          <a:lstStyle/>
          <a:p>
            <a:r>
              <a:rPr lang="en-US" altLang="ko-KR">
                <a:latin typeface="Consolas" panose="020B0609020204030204" pitchFamily="49" charset="0"/>
              </a:rPr>
              <a:t>Kafka </a:t>
            </a:r>
            <a:r>
              <a:rPr lang="ko-KR" altLang="en-US">
                <a:latin typeface="Consolas" panose="020B0609020204030204" pitchFamily="49" charset="0"/>
              </a:rPr>
              <a:t>설정</a:t>
            </a:r>
          </a:p>
        </p:txBody>
      </p:sp>
      <p:sp>
        <p:nvSpPr>
          <p:cNvPr id="3" name="내용 개체 틀 2">
            <a:extLst>
              <a:ext uri="{FF2B5EF4-FFF2-40B4-BE49-F238E27FC236}">
                <a16:creationId xmlns:a16="http://schemas.microsoft.com/office/drawing/2014/main" id="{FB438BF2-929E-4751-913D-8F6E77A072F2}"/>
              </a:ext>
            </a:extLst>
          </p:cNvPr>
          <p:cNvSpPr>
            <a:spLocks noGrp="1"/>
          </p:cNvSpPr>
          <p:nvPr>
            <p:ph idx="1"/>
          </p:nvPr>
        </p:nvSpPr>
        <p:spPr/>
        <p:txBody>
          <a:bodyPr>
            <a:normAutofit/>
          </a:bodyPr>
          <a:lstStyle/>
          <a:p>
            <a:pPr marL="0" indent="0">
              <a:buNone/>
            </a:pPr>
            <a:r>
              <a:rPr lang="en-US" altLang="ko-KR">
                <a:latin typeface="Consolas" panose="020B0609020204030204" pitchFamily="49" charset="0"/>
              </a:rPr>
              <a:t># cd /opt/</a:t>
            </a:r>
            <a:r>
              <a:rPr lang="en-US" altLang="ko-KR" err="1">
                <a:latin typeface="Consolas" panose="020B0609020204030204" pitchFamily="49" charset="0"/>
              </a:rPr>
              <a:t>kafka</a:t>
            </a:r>
            <a:r>
              <a:rPr lang="en-US" altLang="ko-KR">
                <a:latin typeface="Consolas" panose="020B0609020204030204" pitchFamily="49" charset="0"/>
              </a:rPr>
              <a:t>/config</a:t>
            </a:r>
          </a:p>
          <a:p>
            <a:pPr marL="0" indent="0">
              <a:buNone/>
            </a:pPr>
            <a:r>
              <a:rPr lang="en-US" altLang="ko-KR">
                <a:latin typeface="Consolas" panose="020B0609020204030204" pitchFamily="49" charset="0"/>
              </a:rPr>
              <a:t># cp -p </a:t>
            </a:r>
            <a:r>
              <a:rPr lang="en-US" altLang="ko-KR" err="1">
                <a:latin typeface="Consolas" panose="020B0609020204030204" pitchFamily="49" charset="0"/>
              </a:rPr>
              <a:t>server.properties</a:t>
            </a:r>
            <a:r>
              <a:rPr lang="en-US" altLang="ko-KR">
                <a:latin typeface="Consolas" panose="020B0609020204030204" pitchFamily="49" charset="0"/>
              </a:rPr>
              <a:t> </a:t>
            </a:r>
            <a:r>
              <a:rPr lang="en-US" altLang="ko-KR" err="1">
                <a:latin typeface="Consolas" panose="020B0609020204030204" pitchFamily="49" charset="0"/>
              </a:rPr>
              <a:t>server.properties.orig</a:t>
            </a:r>
            <a:endParaRPr lang="en-US" altLang="ko-KR">
              <a:latin typeface="Consolas" panose="020B0609020204030204" pitchFamily="49" charset="0"/>
            </a:endParaRPr>
          </a:p>
          <a:p>
            <a:pPr marL="0" indent="0">
              <a:buNone/>
            </a:pPr>
            <a:r>
              <a:rPr lang="en-US" altLang="ko-KR">
                <a:latin typeface="Consolas" panose="020B0609020204030204" pitchFamily="49" charset="0"/>
              </a:rPr>
              <a:t># vi </a:t>
            </a:r>
            <a:r>
              <a:rPr lang="en-US" altLang="ko-KR" err="1">
                <a:latin typeface="Consolas" panose="020B0609020204030204" pitchFamily="49" charset="0"/>
              </a:rPr>
              <a:t>server.properties</a:t>
            </a:r>
            <a:endParaRPr lang="en-US" altLang="ko-KR">
              <a:latin typeface="Consolas" panose="020B0609020204030204" pitchFamily="49" charset="0"/>
            </a:endParaRPr>
          </a:p>
          <a:p>
            <a:pPr marL="0" indent="0">
              <a:buNone/>
            </a:pPr>
            <a:r>
              <a:rPr lang="en-US" altLang="ko-KR" sz="2400">
                <a:latin typeface="Consolas" panose="020B0609020204030204" pitchFamily="49" charset="0"/>
              </a:rPr>
              <a:t>broker.id=1 #&lt;- 1 or 2 or 3(</a:t>
            </a:r>
            <a:r>
              <a:rPr lang="ko-KR" altLang="en-US" sz="2400">
                <a:latin typeface="Consolas" panose="020B0609020204030204" pitchFamily="49" charset="0"/>
              </a:rPr>
              <a:t>각 호스트마다 다르게 설정</a:t>
            </a:r>
            <a:r>
              <a:rPr lang="en-US" altLang="ko-KR" sz="2400">
                <a:latin typeface="Consolas" panose="020B0609020204030204" pitchFamily="49" charset="0"/>
              </a:rPr>
              <a:t>)</a:t>
            </a:r>
          </a:p>
          <a:p>
            <a:pPr marL="0" indent="0">
              <a:buNone/>
            </a:pPr>
            <a:endParaRPr lang="en-US" altLang="ko-KR" sz="2400">
              <a:latin typeface="Consolas" panose="020B0609020204030204" pitchFamily="49" charset="0"/>
            </a:endParaRPr>
          </a:p>
          <a:p>
            <a:pPr marL="0" indent="0">
              <a:buNone/>
            </a:pPr>
            <a:r>
              <a:rPr lang="en-US" altLang="ko-KR" sz="2400" err="1">
                <a:latin typeface="Consolas" panose="020B0609020204030204" pitchFamily="49" charset="0"/>
              </a:rPr>
              <a:t>log.dirs</a:t>
            </a:r>
            <a:r>
              <a:rPr lang="en-US" altLang="ko-KR" sz="2400">
                <a:latin typeface="Consolas" panose="020B0609020204030204" pitchFamily="49" charset="0"/>
              </a:rPr>
              <a:t>=/kfdata1,/kfdata2</a:t>
            </a:r>
          </a:p>
          <a:p>
            <a:pPr marL="0" indent="0">
              <a:buNone/>
            </a:pPr>
            <a:endParaRPr lang="en-US" altLang="ko-KR" sz="2400">
              <a:latin typeface="Consolas" panose="020B0609020204030204" pitchFamily="49" charset="0"/>
            </a:endParaRPr>
          </a:p>
          <a:p>
            <a:pPr marL="0" indent="0">
              <a:buNone/>
            </a:pPr>
            <a:r>
              <a:rPr lang="en-US" altLang="ko-KR" sz="2400" err="1">
                <a:latin typeface="Consolas" panose="020B0609020204030204" pitchFamily="49" charset="0"/>
              </a:rPr>
              <a:t>zookeeper.connect</a:t>
            </a:r>
            <a:r>
              <a:rPr lang="en-US" altLang="ko-KR" sz="2400">
                <a:latin typeface="Consolas" panose="020B0609020204030204" pitchFamily="49" charset="0"/>
              </a:rPr>
              <a:t>=peter-zk001:2181,peter-zk002:2181,peter-zk003:2181/peter-</a:t>
            </a:r>
            <a:r>
              <a:rPr lang="en-US" altLang="ko-KR" sz="2400" err="1">
                <a:latin typeface="Consolas" panose="020B0609020204030204" pitchFamily="49" charset="0"/>
              </a:rPr>
              <a:t>kafka</a:t>
            </a:r>
            <a:endParaRPr lang="en-US" altLang="ko-KR" sz="2400">
              <a:latin typeface="Consolas" panose="020B0609020204030204" pitchFamily="49" charset="0"/>
            </a:endParaRPr>
          </a:p>
          <a:p>
            <a:pPr marL="0" indent="0">
              <a:buNone/>
            </a:pPr>
            <a:endParaRPr lang="en-US" altLang="ko-KR" sz="2400">
              <a:latin typeface="Consolas" panose="020B0609020204030204" pitchFamily="49" charset="0"/>
            </a:endParaRPr>
          </a:p>
          <a:p>
            <a:pPr marL="0" indent="0">
              <a:buNone/>
            </a:pPr>
            <a:endParaRPr lang="en-US" altLang="ko-KR" sz="2400">
              <a:latin typeface="Consolas" panose="020B0609020204030204" pitchFamily="49" charset="0"/>
            </a:endParaRPr>
          </a:p>
          <a:p>
            <a:pPr marL="0" indent="0">
              <a:buNone/>
            </a:pPr>
            <a:endParaRPr lang="ko-KR" altLang="en-US" sz="2400">
              <a:latin typeface="Consolas" panose="020B0609020204030204" pitchFamily="49" charset="0"/>
            </a:endParaRPr>
          </a:p>
        </p:txBody>
      </p:sp>
    </p:spTree>
    <p:extLst>
      <p:ext uri="{BB962C8B-B14F-4D97-AF65-F5344CB8AC3E}">
        <p14:creationId xmlns:p14="http://schemas.microsoft.com/office/powerpoint/2010/main" val="738883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D99A9B-FA22-4023-97EB-4BF553007DC1}"/>
              </a:ext>
            </a:extLst>
          </p:cNvPr>
          <p:cNvSpPr>
            <a:spLocks noGrp="1"/>
          </p:cNvSpPr>
          <p:nvPr>
            <p:ph type="title"/>
          </p:nvPr>
        </p:nvSpPr>
        <p:spPr/>
        <p:txBody>
          <a:bodyPr/>
          <a:lstStyle/>
          <a:p>
            <a:r>
              <a:rPr lang="en-US" altLang="ko-KR">
                <a:latin typeface="Consolas" panose="020B0609020204030204" pitchFamily="49" charset="0"/>
              </a:rPr>
              <a:t>Kafka </a:t>
            </a:r>
            <a:r>
              <a:rPr lang="ko-KR" altLang="en-US">
                <a:latin typeface="Consolas" panose="020B0609020204030204" pitchFamily="49" charset="0"/>
              </a:rPr>
              <a:t>실행 계정 설정</a:t>
            </a:r>
          </a:p>
        </p:txBody>
      </p:sp>
      <p:sp>
        <p:nvSpPr>
          <p:cNvPr id="3" name="내용 개체 틀 2">
            <a:extLst>
              <a:ext uri="{FF2B5EF4-FFF2-40B4-BE49-F238E27FC236}">
                <a16:creationId xmlns:a16="http://schemas.microsoft.com/office/drawing/2014/main" id="{30712FC3-FBD6-476F-860A-496602ECFD06}"/>
              </a:ext>
            </a:extLst>
          </p:cNvPr>
          <p:cNvSpPr>
            <a:spLocks noGrp="1"/>
          </p:cNvSpPr>
          <p:nvPr>
            <p:ph idx="1"/>
          </p:nvPr>
        </p:nvSpPr>
        <p:spPr/>
        <p:txBody>
          <a:bodyPr>
            <a:normAutofit/>
          </a:bodyPr>
          <a:lstStyle/>
          <a:p>
            <a:pPr marL="0" indent="0">
              <a:buNone/>
            </a:pPr>
            <a:r>
              <a:rPr lang="en-US" altLang="ko-KR" sz="2000">
                <a:latin typeface="Consolas" panose="020B0609020204030204" pitchFamily="49" charset="0"/>
              </a:rPr>
              <a:t># </a:t>
            </a:r>
            <a:r>
              <a:rPr lang="en-US" altLang="ko-KR" sz="2000" err="1">
                <a:latin typeface="Consolas" panose="020B0609020204030204" pitchFamily="49" charset="0"/>
              </a:rPr>
              <a:t>chown</a:t>
            </a:r>
            <a:r>
              <a:rPr lang="en-US" altLang="ko-KR" sz="2000">
                <a:latin typeface="Consolas" panose="020B0609020204030204" pitchFamily="49" charset="0"/>
              </a:rPr>
              <a:t> -R </a:t>
            </a:r>
            <a:r>
              <a:rPr lang="en-US" altLang="ko-KR" sz="2000" err="1">
                <a:latin typeface="Consolas" panose="020B0609020204030204" pitchFamily="49" charset="0"/>
              </a:rPr>
              <a:t>kafka:kafka</a:t>
            </a:r>
            <a:r>
              <a:rPr lang="en-US" altLang="ko-KR" sz="2000">
                <a:latin typeface="Consolas" panose="020B0609020204030204" pitchFamily="49" charset="0"/>
              </a:rPr>
              <a:t> /kfdata1/</a:t>
            </a:r>
          </a:p>
          <a:p>
            <a:pPr marL="0" indent="0">
              <a:buNone/>
            </a:pPr>
            <a:r>
              <a:rPr lang="en-US" altLang="ko-KR" sz="2000">
                <a:latin typeface="Consolas" panose="020B0609020204030204" pitchFamily="49" charset="0"/>
              </a:rPr>
              <a:t># </a:t>
            </a:r>
            <a:r>
              <a:rPr lang="en-US" altLang="ko-KR" sz="2000" err="1">
                <a:latin typeface="Consolas" panose="020B0609020204030204" pitchFamily="49" charset="0"/>
              </a:rPr>
              <a:t>chown</a:t>
            </a:r>
            <a:r>
              <a:rPr lang="en-US" altLang="ko-KR" sz="2000">
                <a:latin typeface="Consolas" panose="020B0609020204030204" pitchFamily="49" charset="0"/>
              </a:rPr>
              <a:t> -R </a:t>
            </a:r>
            <a:r>
              <a:rPr lang="en-US" altLang="ko-KR" sz="2000" err="1">
                <a:latin typeface="Consolas" panose="020B0609020204030204" pitchFamily="49" charset="0"/>
              </a:rPr>
              <a:t>kafka:kafka</a:t>
            </a:r>
            <a:r>
              <a:rPr lang="en-US" altLang="ko-KR" sz="2000">
                <a:latin typeface="Consolas" panose="020B0609020204030204" pitchFamily="49" charset="0"/>
              </a:rPr>
              <a:t> /kfdata2/</a:t>
            </a:r>
          </a:p>
          <a:p>
            <a:pPr marL="0" indent="0">
              <a:buNone/>
            </a:pPr>
            <a:r>
              <a:rPr lang="en-US" altLang="ko-KR" sz="2000">
                <a:latin typeface="Consolas" panose="020B0609020204030204" pitchFamily="49" charset="0"/>
              </a:rPr>
              <a:t># </a:t>
            </a:r>
            <a:r>
              <a:rPr lang="en-US" altLang="ko-KR" sz="2000" err="1">
                <a:latin typeface="Consolas" panose="020B0609020204030204" pitchFamily="49" charset="0"/>
              </a:rPr>
              <a:t>chown</a:t>
            </a:r>
            <a:r>
              <a:rPr lang="en-US" altLang="ko-KR" sz="2000">
                <a:latin typeface="Consolas" panose="020B0609020204030204" pitchFamily="49" charset="0"/>
              </a:rPr>
              <a:t> -R </a:t>
            </a:r>
            <a:r>
              <a:rPr lang="en-US" altLang="ko-KR" sz="2000" err="1">
                <a:latin typeface="Consolas" panose="020B0609020204030204" pitchFamily="49" charset="0"/>
              </a:rPr>
              <a:t>kafka:kafka</a:t>
            </a:r>
            <a:r>
              <a:rPr lang="en-US" altLang="ko-KR" sz="2000">
                <a:latin typeface="Consolas" panose="020B0609020204030204" pitchFamily="49" charset="0"/>
              </a:rPr>
              <a:t> /opt/kafka_2.13-2.7.0/</a:t>
            </a:r>
          </a:p>
          <a:p>
            <a:pPr marL="0" indent="0">
              <a:buNone/>
            </a:pPr>
            <a:r>
              <a:rPr lang="en-US" altLang="ko-KR" sz="2000">
                <a:latin typeface="Consolas" panose="020B0609020204030204" pitchFamily="49" charset="0"/>
              </a:rPr>
              <a:t># </a:t>
            </a:r>
            <a:r>
              <a:rPr lang="en-US" altLang="ko-KR" sz="2000" err="1">
                <a:latin typeface="Consolas" panose="020B0609020204030204" pitchFamily="49" charset="0"/>
              </a:rPr>
              <a:t>chown</a:t>
            </a:r>
            <a:r>
              <a:rPr lang="en-US" altLang="ko-KR" sz="2000">
                <a:latin typeface="Consolas" panose="020B0609020204030204" pitchFamily="49" charset="0"/>
              </a:rPr>
              <a:t> -R </a:t>
            </a:r>
            <a:r>
              <a:rPr lang="en-US" altLang="ko-KR" sz="2000" err="1">
                <a:latin typeface="Consolas" panose="020B0609020204030204" pitchFamily="49" charset="0"/>
              </a:rPr>
              <a:t>kafka:kafka</a:t>
            </a:r>
            <a:r>
              <a:rPr lang="en-US" altLang="ko-KR" sz="2000">
                <a:latin typeface="Consolas" panose="020B0609020204030204" pitchFamily="49" charset="0"/>
              </a:rPr>
              <a:t> /opt/</a:t>
            </a:r>
            <a:r>
              <a:rPr lang="en-US" altLang="ko-KR" sz="2000" err="1">
                <a:latin typeface="Consolas" panose="020B0609020204030204" pitchFamily="49" charset="0"/>
              </a:rPr>
              <a:t>kafka</a:t>
            </a:r>
            <a:endParaRPr lang="en-US" altLang="ko-KR" sz="2000">
              <a:latin typeface="Consolas" panose="020B0609020204030204" pitchFamily="49" charset="0"/>
            </a:endParaRPr>
          </a:p>
        </p:txBody>
      </p:sp>
    </p:spTree>
    <p:extLst>
      <p:ext uri="{BB962C8B-B14F-4D97-AF65-F5344CB8AC3E}">
        <p14:creationId xmlns:p14="http://schemas.microsoft.com/office/powerpoint/2010/main" val="2174877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9B66DE5-CD30-490D-9C59-479FF7D75684}"/>
              </a:ext>
            </a:extLst>
          </p:cNvPr>
          <p:cNvSpPr>
            <a:spLocks noGrp="1"/>
          </p:cNvSpPr>
          <p:nvPr>
            <p:ph type="title"/>
          </p:nvPr>
        </p:nvSpPr>
        <p:spPr/>
        <p:txBody>
          <a:bodyPr/>
          <a:lstStyle/>
          <a:p>
            <a:r>
              <a:rPr lang="en-US" altLang="ko-KR" err="1">
                <a:latin typeface="Consolas" panose="020B0609020204030204" pitchFamily="49" charset="0"/>
              </a:rPr>
              <a:t>systemd</a:t>
            </a:r>
            <a:r>
              <a:rPr lang="en-US" altLang="ko-KR">
                <a:latin typeface="Consolas" panose="020B0609020204030204" pitchFamily="49" charset="0"/>
              </a:rPr>
              <a:t> </a:t>
            </a:r>
            <a:r>
              <a:rPr lang="ko-KR" altLang="en-US">
                <a:latin typeface="Consolas" panose="020B0609020204030204" pitchFamily="49" charset="0"/>
              </a:rPr>
              <a:t>등록</a:t>
            </a:r>
          </a:p>
        </p:txBody>
      </p:sp>
      <p:sp>
        <p:nvSpPr>
          <p:cNvPr id="3" name="내용 개체 틀 2">
            <a:extLst>
              <a:ext uri="{FF2B5EF4-FFF2-40B4-BE49-F238E27FC236}">
                <a16:creationId xmlns:a16="http://schemas.microsoft.com/office/drawing/2014/main" id="{8B4C5E55-D812-40CB-8CFE-36E63D2EF83F}"/>
              </a:ext>
            </a:extLst>
          </p:cNvPr>
          <p:cNvSpPr>
            <a:spLocks noGrp="1"/>
          </p:cNvSpPr>
          <p:nvPr>
            <p:ph idx="1"/>
          </p:nvPr>
        </p:nvSpPr>
        <p:spPr/>
        <p:txBody>
          <a:bodyPr>
            <a:normAutofit fontScale="47500" lnSpcReduction="20000"/>
          </a:bodyPr>
          <a:lstStyle/>
          <a:p>
            <a:pPr marL="0" indent="0">
              <a:buNone/>
            </a:pPr>
            <a:r>
              <a:rPr lang="en-US" altLang="ko-KR" sz="4300">
                <a:latin typeface="Consolas" panose="020B0609020204030204" pitchFamily="49" charset="0"/>
              </a:rPr>
              <a:t># vi /</a:t>
            </a:r>
            <a:r>
              <a:rPr lang="en-US" altLang="ko-KR" sz="4300" err="1">
                <a:latin typeface="Consolas" panose="020B0609020204030204" pitchFamily="49" charset="0"/>
              </a:rPr>
              <a:t>etc</a:t>
            </a:r>
            <a:r>
              <a:rPr lang="en-US" altLang="ko-KR" sz="4300">
                <a:latin typeface="Consolas" panose="020B0609020204030204" pitchFamily="49" charset="0"/>
              </a:rPr>
              <a:t>/</a:t>
            </a:r>
            <a:r>
              <a:rPr lang="en-US" altLang="ko-KR" sz="4300" err="1">
                <a:latin typeface="Consolas" panose="020B0609020204030204" pitchFamily="49" charset="0"/>
              </a:rPr>
              <a:t>systemd</a:t>
            </a:r>
            <a:r>
              <a:rPr lang="en-US" altLang="ko-KR" sz="4300">
                <a:latin typeface="Consolas" panose="020B0609020204030204" pitchFamily="49" charset="0"/>
              </a:rPr>
              <a:t>/system/</a:t>
            </a:r>
            <a:r>
              <a:rPr lang="en-US" altLang="ko-KR" sz="4300" err="1">
                <a:latin typeface="Consolas" panose="020B0609020204030204" pitchFamily="49" charset="0"/>
              </a:rPr>
              <a:t>kafka-server.service</a:t>
            </a:r>
            <a:endParaRPr lang="en-US" altLang="ko-KR" sz="4300">
              <a:latin typeface="Consolas" panose="020B0609020204030204" pitchFamily="49" charset="0"/>
            </a:endParaRPr>
          </a:p>
          <a:p>
            <a:pPr marL="0" indent="0">
              <a:buNone/>
            </a:pPr>
            <a:r>
              <a:rPr lang="en-US" altLang="ko-KR" sz="3200">
                <a:latin typeface="Consolas" panose="020B0609020204030204" pitchFamily="49" charset="0"/>
              </a:rPr>
              <a:t>[Unit]</a:t>
            </a:r>
          </a:p>
          <a:p>
            <a:pPr marL="0" indent="0">
              <a:buNone/>
            </a:pPr>
            <a:r>
              <a:rPr lang="en-US" altLang="ko-KR" sz="3200">
                <a:latin typeface="Consolas" panose="020B0609020204030204" pitchFamily="49" charset="0"/>
              </a:rPr>
              <a:t>Description=</a:t>
            </a:r>
            <a:r>
              <a:rPr lang="en-US" altLang="ko-KR" sz="3200" err="1">
                <a:latin typeface="Consolas" panose="020B0609020204030204" pitchFamily="49" charset="0"/>
              </a:rPr>
              <a:t>kafka</a:t>
            </a:r>
            <a:r>
              <a:rPr lang="en-US" altLang="ko-KR" sz="3200">
                <a:latin typeface="Consolas" panose="020B0609020204030204" pitchFamily="49" charset="0"/>
              </a:rPr>
              <a:t>-server</a:t>
            </a:r>
          </a:p>
          <a:p>
            <a:pPr marL="0" indent="0">
              <a:buNone/>
            </a:pPr>
            <a:r>
              <a:rPr lang="en-US" altLang="ko-KR" sz="3200">
                <a:latin typeface="Consolas" panose="020B0609020204030204" pitchFamily="49" charset="0"/>
              </a:rPr>
              <a:t>After=</a:t>
            </a:r>
            <a:r>
              <a:rPr lang="en-US" altLang="ko-KR" sz="3200" err="1">
                <a:latin typeface="Consolas" panose="020B0609020204030204" pitchFamily="49" charset="0"/>
              </a:rPr>
              <a:t>network.target</a:t>
            </a:r>
            <a:endParaRPr lang="en-US" altLang="ko-KR" sz="3200">
              <a:latin typeface="Consolas" panose="020B0609020204030204" pitchFamily="49" charset="0"/>
            </a:endParaRPr>
          </a:p>
          <a:p>
            <a:pPr marL="0" indent="0">
              <a:buNone/>
            </a:pPr>
            <a:endParaRPr lang="en-US" altLang="ko-KR" sz="3200">
              <a:latin typeface="Consolas" panose="020B0609020204030204" pitchFamily="49" charset="0"/>
            </a:endParaRPr>
          </a:p>
          <a:p>
            <a:pPr marL="0" indent="0">
              <a:buNone/>
            </a:pPr>
            <a:r>
              <a:rPr lang="en-US" altLang="ko-KR" sz="3200">
                <a:latin typeface="Consolas" panose="020B0609020204030204" pitchFamily="49" charset="0"/>
              </a:rPr>
              <a:t>[Service]</a:t>
            </a:r>
          </a:p>
          <a:p>
            <a:pPr marL="0" indent="0">
              <a:buNone/>
            </a:pPr>
            <a:r>
              <a:rPr lang="en-US" altLang="ko-KR" sz="3200">
                <a:latin typeface="Consolas" panose="020B0609020204030204" pitchFamily="49" charset="0"/>
              </a:rPr>
              <a:t>Type=simple</a:t>
            </a:r>
          </a:p>
          <a:p>
            <a:pPr marL="0" indent="0">
              <a:buNone/>
            </a:pPr>
            <a:r>
              <a:rPr lang="en-US" altLang="ko-KR" sz="3200">
                <a:latin typeface="Consolas" panose="020B0609020204030204" pitchFamily="49" charset="0"/>
              </a:rPr>
              <a:t>User=</a:t>
            </a:r>
            <a:r>
              <a:rPr lang="en-US" altLang="ko-KR" sz="3200" err="1">
                <a:latin typeface="Consolas" panose="020B0609020204030204" pitchFamily="49" charset="0"/>
              </a:rPr>
              <a:t>kafka</a:t>
            </a:r>
            <a:endParaRPr lang="en-US" altLang="ko-KR" sz="3200">
              <a:latin typeface="Consolas" panose="020B0609020204030204" pitchFamily="49" charset="0"/>
            </a:endParaRPr>
          </a:p>
          <a:p>
            <a:pPr marL="0" indent="0">
              <a:buNone/>
            </a:pPr>
            <a:r>
              <a:rPr lang="en-US" altLang="ko-KR" sz="3200">
                <a:latin typeface="Consolas" panose="020B0609020204030204" pitchFamily="49" charset="0"/>
              </a:rPr>
              <a:t>Group=</a:t>
            </a:r>
            <a:r>
              <a:rPr lang="en-US" altLang="ko-KR" sz="3200" err="1">
                <a:latin typeface="Consolas" panose="020B0609020204030204" pitchFamily="49" charset="0"/>
              </a:rPr>
              <a:t>kafka</a:t>
            </a:r>
            <a:endParaRPr lang="en-US" altLang="ko-KR" sz="3200">
              <a:latin typeface="Consolas" panose="020B0609020204030204" pitchFamily="49" charset="0"/>
            </a:endParaRPr>
          </a:p>
          <a:p>
            <a:pPr marL="0" indent="0">
              <a:buNone/>
            </a:pPr>
            <a:r>
              <a:rPr lang="en-US" altLang="ko-KR" sz="3200" err="1">
                <a:latin typeface="Consolas" panose="020B0609020204030204" pitchFamily="49" charset="0"/>
              </a:rPr>
              <a:t>SyslogIdentifier</a:t>
            </a:r>
            <a:r>
              <a:rPr lang="en-US" altLang="ko-KR" sz="3200">
                <a:latin typeface="Consolas" panose="020B0609020204030204" pitchFamily="49" charset="0"/>
              </a:rPr>
              <a:t>=</a:t>
            </a:r>
            <a:r>
              <a:rPr lang="en-US" altLang="ko-KR" sz="3200" err="1">
                <a:latin typeface="Consolas" panose="020B0609020204030204" pitchFamily="49" charset="0"/>
              </a:rPr>
              <a:t>kafka</a:t>
            </a:r>
            <a:r>
              <a:rPr lang="en-US" altLang="ko-KR" sz="3200">
                <a:latin typeface="Consolas" panose="020B0609020204030204" pitchFamily="49" charset="0"/>
              </a:rPr>
              <a:t>-server</a:t>
            </a:r>
          </a:p>
          <a:p>
            <a:pPr marL="0" indent="0">
              <a:buNone/>
            </a:pPr>
            <a:r>
              <a:rPr lang="en-US" altLang="ko-KR" sz="3200" err="1">
                <a:latin typeface="Consolas" panose="020B0609020204030204" pitchFamily="49" charset="0"/>
              </a:rPr>
              <a:t>WorkingDirectory</a:t>
            </a:r>
            <a:r>
              <a:rPr lang="en-US" altLang="ko-KR" sz="3200">
                <a:latin typeface="Consolas" panose="020B0609020204030204" pitchFamily="49" charset="0"/>
              </a:rPr>
              <a:t>=/opt/</a:t>
            </a:r>
            <a:r>
              <a:rPr lang="en-US" altLang="ko-KR" sz="3200" err="1">
                <a:latin typeface="Consolas" panose="020B0609020204030204" pitchFamily="49" charset="0"/>
              </a:rPr>
              <a:t>kafka</a:t>
            </a:r>
            <a:endParaRPr lang="en-US" altLang="ko-KR" sz="3200">
              <a:latin typeface="Consolas" panose="020B0609020204030204" pitchFamily="49" charset="0"/>
            </a:endParaRPr>
          </a:p>
          <a:p>
            <a:pPr marL="0" indent="0">
              <a:buNone/>
            </a:pPr>
            <a:r>
              <a:rPr lang="en-US" altLang="ko-KR" sz="3200">
                <a:latin typeface="Consolas" panose="020B0609020204030204" pitchFamily="49" charset="0"/>
              </a:rPr>
              <a:t>Restart=no</a:t>
            </a:r>
          </a:p>
          <a:p>
            <a:pPr marL="0" indent="0">
              <a:buNone/>
            </a:pPr>
            <a:r>
              <a:rPr lang="en-US" altLang="ko-KR" sz="3200" err="1">
                <a:latin typeface="Consolas" panose="020B0609020204030204" pitchFamily="49" charset="0"/>
              </a:rPr>
              <a:t>RestartSec</a:t>
            </a:r>
            <a:r>
              <a:rPr lang="en-US" altLang="ko-KR" sz="3200">
                <a:latin typeface="Consolas" panose="020B0609020204030204" pitchFamily="49" charset="0"/>
              </a:rPr>
              <a:t>=0s</a:t>
            </a:r>
          </a:p>
          <a:p>
            <a:pPr marL="0" indent="0">
              <a:buNone/>
            </a:pPr>
            <a:r>
              <a:rPr lang="en-US" altLang="ko-KR" sz="3200">
                <a:latin typeface="Consolas" panose="020B0609020204030204" pitchFamily="49" charset="0"/>
              </a:rPr>
              <a:t>ExecStart=/opt/kafka/bin/kafka-server-start.sh /opt/</a:t>
            </a:r>
            <a:r>
              <a:rPr lang="en-US" altLang="ko-KR" sz="3200" err="1">
                <a:latin typeface="Consolas" panose="020B0609020204030204" pitchFamily="49" charset="0"/>
              </a:rPr>
              <a:t>kafka</a:t>
            </a:r>
            <a:r>
              <a:rPr lang="en-US" altLang="ko-KR" sz="3200">
                <a:latin typeface="Consolas" panose="020B0609020204030204" pitchFamily="49" charset="0"/>
              </a:rPr>
              <a:t>/config/</a:t>
            </a:r>
            <a:r>
              <a:rPr lang="en-US" altLang="ko-KR" sz="3200" err="1">
                <a:latin typeface="Consolas" panose="020B0609020204030204" pitchFamily="49" charset="0"/>
              </a:rPr>
              <a:t>server.properties</a:t>
            </a:r>
            <a:endParaRPr lang="en-US" altLang="ko-KR" sz="3200">
              <a:latin typeface="Consolas" panose="020B0609020204030204" pitchFamily="49" charset="0"/>
            </a:endParaRPr>
          </a:p>
          <a:p>
            <a:pPr marL="0" indent="0">
              <a:buNone/>
            </a:pPr>
            <a:r>
              <a:rPr lang="en-US" altLang="ko-KR" sz="3200">
                <a:latin typeface="Consolas" panose="020B0609020204030204" pitchFamily="49" charset="0"/>
              </a:rPr>
              <a:t>ExecStop=/opt/kafka/bin/kafka-server-stop.sh</a:t>
            </a:r>
            <a:endParaRPr lang="ko-KR" altLang="en-US" sz="3200">
              <a:latin typeface="Consolas" panose="020B0609020204030204" pitchFamily="49" charset="0"/>
            </a:endParaRPr>
          </a:p>
        </p:txBody>
      </p:sp>
    </p:spTree>
    <p:extLst>
      <p:ext uri="{BB962C8B-B14F-4D97-AF65-F5344CB8AC3E}">
        <p14:creationId xmlns:p14="http://schemas.microsoft.com/office/powerpoint/2010/main" val="2894269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377024-9FB9-4236-89AF-93D8BB6B44EA}"/>
              </a:ext>
            </a:extLst>
          </p:cNvPr>
          <p:cNvSpPr>
            <a:spLocks noGrp="1"/>
          </p:cNvSpPr>
          <p:nvPr>
            <p:ph type="title"/>
          </p:nvPr>
        </p:nvSpPr>
        <p:spPr/>
        <p:txBody>
          <a:bodyPr/>
          <a:lstStyle/>
          <a:p>
            <a:r>
              <a:rPr lang="en-US" altLang="ko-KR"/>
              <a:t>Kafka </a:t>
            </a:r>
            <a:r>
              <a:rPr lang="ko-KR" altLang="en-US"/>
              <a:t>시작</a:t>
            </a:r>
          </a:p>
        </p:txBody>
      </p:sp>
      <p:sp>
        <p:nvSpPr>
          <p:cNvPr id="3" name="내용 개체 틀 2">
            <a:extLst>
              <a:ext uri="{FF2B5EF4-FFF2-40B4-BE49-F238E27FC236}">
                <a16:creationId xmlns:a16="http://schemas.microsoft.com/office/drawing/2014/main" id="{5A7532D6-8075-4354-A6E4-914969FAA250}"/>
              </a:ext>
            </a:extLst>
          </p:cNvPr>
          <p:cNvSpPr>
            <a:spLocks noGrp="1"/>
          </p:cNvSpPr>
          <p:nvPr>
            <p:ph idx="1"/>
          </p:nvPr>
        </p:nvSpPr>
        <p:spPr/>
        <p:txBody>
          <a:bodyPr/>
          <a:lstStyle/>
          <a:p>
            <a:pPr marL="0" indent="0">
              <a:buNone/>
            </a:pPr>
            <a:r>
              <a:rPr lang="en-US" altLang="ko-KR">
                <a:latin typeface="Consolas" panose="020B0609020204030204" pitchFamily="49" charset="0"/>
              </a:rPr>
              <a:t># </a:t>
            </a:r>
            <a:r>
              <a:rPr lang="en-US" altLang="ko-KR" err="1">
                <a:latin typeface="Consolas" panose="020B0609020204030204" pitchFamily="49" charset="0"/>
              </a:rPr>
              <a:t>systemctl</a:t>
            </a:r>
            <a:r>
              <a:rPr lang="en-US" altLang="ko-KR">
                <a:latin typeface="Consolas" panose="020B0609020204030204" pitchFamily="49" charset="0"/>
              </a:rPr>
              <a:t> daemon-reload</a:t>
            </a:r>
          </a:p>
          <a:p>
            <a:pPr marL="0" indent="0">
              <a:buNone/>
            </a:pPr>
            <a:r>
              <a:rPr lang="en-US" altLang="ko-KR">
                <a:latin typeface="Consolas" panose="020B0609020204030204" pitchFamily="49" charset="0"/>
              </a:rPr>
              <a:t># </a:t>
            </a:r>
            <a:r>
              <a:rPr lang="en-US" altLang="ko-KR" err="1">
                <a:latin typeface="Consolas" panose="020B0609020204030204" pitchFamily="49" charset="0"/>
              </a:rPr>
              <a:t>systemctl</a:t>
            </a:r>
            <a:r>
              <a:rPr lang="en-US" altLang="ko-KR">
                <a:latin typeface="Consolas" panose="020B0609020204030204" pitchFamily="49" charset="0"/>
              </a:rPr>
              <a:t> start </a:t>
            </a:r>
            <a:r>
              <a:rPr lang="en-US" altLang="ko-KR" err="1">
                <a:latin typeface="Consolas" panose="020B0609020204030204" pitchFamily="49" charset="0"/>
              </a:rPr>
              <a:t>kafka-server.service</a:t>
            </a:r>
            <a:endParaRPr lang="en-US" altLang="ko-KR">
              <a:latin typeface="Consolas" panose="020B0609020204030204" pitchFamily="49" charset="0"/>
            </a:endParaRPr>
          </a:p>
          <a:p>
            <a:pPr marL="0" indent="0">
              <a:buNone/>
            </a:pPr>
            <a:r>
              <a:rPr lang="en-US" altLang="ko-KR">
                <a:latin typeface="Consolas" panose="020B0609020204030204" pitchFamily="49" charset="0"/>
              </a:rPr>
              <a:t># </a:t>
            </a:r>
            <a:r>
              <a:rPr lang="en-US" altLang="ko-KR" err="1">
                <a:latin typeface="Consolas" panose="020B0609020204030204" pitchFamily="49" charset="0"/>
              </a:rPr>
              <a:t>systemctl</a:t>
            </a:r>
            <a:r>
              <a:rPr lang="en-US" altLang="ko-KR">
                <a:latin typeface="Consolas" panose="020B0609020204030204" pitchFamily="49" charset="0"/>
              </a:rPr>
              <a:t> status </a:t>
            </a:r>
            <a:r>
              <a:rPr lang="en-US" altLang="ko-KR" err="1">
                <a:latin typeface="Consolas" panose="020B0609020204030204" pitchFamily="49" charset="0"/>
              </a:rPr>
              <a:t>kafka-server.service</a:t>
            </a:r>
            <a:endParaRPr lang="ko-KR" altLang="en-US">
              <a:latin typeface="Consolas" panose="020B0609020204030204" pitchFamily="49" charset="0"/>
            </a:endParaRPr>
          </a:p>
          <a:p>
            <a:pPr marL="0" indent="0">
              <a:buNone/>
            </a:pPr>
            <a:r>
              <a:rPr lang="en-US" altLang="ko-KR">
                <a:latin typeface="Consolas" panose="020B0609020204030204" pitchFamily="49" charset="0"/>
              </a:rPr>
              <a:t># </a:t>
            </a:r>
            <a:r>
              <a:rPr lang="en-US" altLang="ko-KR" err="1">
                <a:latin typeface="Consolas" panose="020B0609020204030204" pitchFamily="49" charset="0"/>
              </a:rPr>
              <a:t>systemctl</a:t>
            </a:r>
            <a:r>
              <a:rPr lang="en-US" altLang="ko-KR">
                <a:latin typeface="Consolas" panose="020B0609020204030204" pitchFamily="49" charset="0"/>
              </a:rPr>
              <a:t> enable </a:t>
            </a:r>
            <a:r>
              <a:rPr lang="en-US" altLang="ko-KR" err="1">
                <a:latin typeface="Consolas" panose="020B0609020204030204" pitchFamily="49" charset="0"/>
              </a:rPr>
              <a:t>kafka-server.service</a:t>
            </a:r>
            <a:endParaRPr lang="ko-KR" altLang="en-US">
              <a:latin typeface="Consolas" panose="020B0609020204030204" pitchFamily="49" charset="0"/>
            </a:endParaRPr>
          </a:p>
          <a:p>
            <a:pPr marL="0" indent="0">
              <a:buNone/>
            </a:pPr>
            <a:endParaRPr lang="ko-KR" altLang="en-US">
              <a:latin typeface="Consolas" panose="020B0609020204030204" pitchFamily="49" charset="0"/>
            </a:endParaRPr>
          </a:p>
        </p:txBody>
      </p:sp>
    </p:spTree>
    <p:extLst>
      <p:ext uri="{BB962C8B-B14F-4D97-AF65-F5344CB8AC3E}">
        <p14:creationId xmlns:p14="http://schemas.microsoft.com/office/powerpoint/2010/main" val="3312455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377024-9FB9-4236-89AF-93D8BB6B44EA}"/>
              </a:ext>
            </a:extLst>
          </p:cNvPr>
          <p:cNvSpPr>
            <a:spLocks noGrp="1"/>
          </p:cNvSpPr>
          <p:nvPr>
            <p:ph type="title"/>
          </p:nvPr>
        </p:nvSpPr>
        <p:spPr/>
        <p:txBody>
          <a:bodyPr/>
          <a:lstStyle/>
          <a:p>
            <a:r>
              <a:rPr lang="en-US" altLang="ko-KR"/>
              <a:t>Kafka </a:t>
            </a:r>
            <a:r>
              <a:rPr lang="ko-KR" altLang="en-US"/>
              <a:t>확인</a:t>
            </a:r>
          </a:p>
        </p:txBody>
      </p:sp>
      <p:sp>
        <p:nvSpPr>
          <p:cNvPr id="3" name="내용 개체 틀 2">
            <a:extLst>
              <a:ext uri="{FF2B5EF4-FFF2-40B4-BE49-F238E27FC236}">
                <a16:creationId xmlns:a16="http://schemas.microsoft.com/office/drawing/2014/main" id="{5A7532D6-8075-4354-A6E4-914969FAA250}"/>
              </a:ext>
            </a:extLst>
          </p:cNvPr>
          <p:cNvSpPr>
            <a:spLocks noGrp="1"/>
          </p:cNvSpPr>
          <p:nvPr>
            <p:ph idx="1"/>
          </p:nvPr>
        </p:nvSpPr>
        <p:spPr/>
        <p:txBody>
          <a:bodyPr>
            <a:normAutofit/>
          </a:bodyPr>
          <a:lstStyle/>
          <a:p>
            <a:pPr marL="0" indent="0">
              <a:buNone/>
            </a:pPr>
            <a:r>
              <a:rPr lang="en-US" altLang="ko-KR">
                <a:latin typeface="Consolas" panose="020B0609020204030204" pitchFamily="49" charset="0"/>
              </a:rPr>
              <a:t># </a:t>
            </a:r>
            <a:r>
              <a:rPr lang="en-US" altLang="ko-KR" err="1">
                <a:latin typeface="Consolas" panose="020B0609020204030204" pitchFamily="49" charset="0"/>
              </a:rPr>
              <a:t>jps</a:t>
            </a:r>
            <a:endParaRPr lang="en-US" altLang="ko-KR">
              <a:latin typeface="Consolas" panose="020B0609020204030204" pitchFamily="49" charset="0"/>
            </a:endParaRPr>
          </a:p>
          <a:p>
            <a:pPr marL="0" indent="0">
              <a:buNone/>
            </a:pPr>
            <a:r>
              <a:rPr lang="en-US" altLang="ko-KR">
                <a:latin typeface="Consolas" panose="020B0609020204030204" pitchFamily="49" charset="0"/>
              </a:rPr>
              <a:t># </a:t>
            </a:r>
            <a:r>
              <a:rPr lang="en-US" altLang="ko-KR" err="1">
                <a:latin typeface="Consolas" panose="020B0609020204030204" pitchFamily="49" charset="0"/>
              </a:rPr>
              <a:t>ps</a:t>
            </a:r>
            <a:r>
              <a:rPr lang="en-US" altLang="ko-KR">
                <a:latin typeface="Consolas" panose="020B0609020204030204" pitchFamily="49" charset="0"/>
              </a:rPr>
              <a:t> -</a:t>
            </a:r>
            <a:r>
              <a:rPr lang="en-US" altLang="ko-KR" err="1">
                <a:latin typeface="Consolas" panose="020B0609020204030204" pitchFamily="49" charset="0"/>
              </a:rPr>
              <a:t>ef|grep</a:t>
            </a:r>
            <a:r>
              <a:rPr lang="en-US" altLang="ko-KR">
                <a:latin typeface="Consolas" panose="020B0609020204030204" pitchFamily="49" charset="0"/>
              </a:rPr>
              <a:t> </a:t>
            </a:r>
            <a:r>
              <a:rPr lang="en-US" altLang="ko-KR" err="1">
                <a:latin typeface="Consolas" panose="020B0609020204030204" pitchFamily="49" charset="0"/>
              </a:rPr>
              <a:t>kafka</a:t>
            </a:r>
            <a:endParaRPr lang="en-US" altLang="ko-KR">
              <a:latin typeface="Consolas" panose="020B0609020204030204" pitchFamily="49" charset="0"/>
            </a:endParaRPr>
          </a:p>
          <a:p>
            <a:pPr marL="0" indent="0">
              <a:buNone/>
            </a:pPr>
            <a:r>
              <a:rPr lang="en-US" altLang="ko-KR">
                <a:latin typeface="Consolas" panose="020B0609020204030204" pitchFamily="49" charset="0"/>
              </a:rPr>
              <a:t># netstat -</a:t>
            </a:r>
            <a:r>
              <a:rPr lang="en-US" altLang="ko-KR" err="1">
                <a:latin typeface="Consolas" panose="020B0609020204030204" pitchFamily="49" charset="0"/>
              </a:rPr>
              <a:t>ntlp</a:t>
            </a:r>
            <a:r>
              <a:rPr lang="en-US" altLang="ko-KR">
                <a:latin typeface="Consolas" panose="020B0609020204030204" pitchFamily="49" charset="0"/>
              </a:rPr>
              <a:t> | grep 9092</a:t>
            </a:r>
          </a:p>
          <a:p>
            <a:pPr marL="0" indent="0">
              <a:buNone/>
            </a:pPr>
            <a:r>
              <a:rPr lang="en-US" altLang="ko-KR">
                <a:latin typeface="Consolas" panose="020B0609020204030204" pitchFamily="49" charset="0"/>
              </a:rPr>
              <a:t># /opt/zookeeper/bin/zkCli.sh</a:t>
            </a:r>
          </a:p>
          <a:p>
            <a:pPr marL="0" indent="0">
              <a:buNone/>
            </a:pPr>
            <a:r>
              <a:rPr lang="en-US" altLang="ko-KR">
                <a:latin typeface="Consolas" panose="020B0609020204030204" pitchFamily="49" charset="0"/>
              </a:rPr>
              <a:t>ls /peter-</a:t>
            </a:r>
            <a:r>
              <a:rPr lang="en-US" altLang="ko-KR" err="1">
                <a:latin typeface="Consolas" panose="020B0609020204030204" pitchFamily="49" charset="0"/>
              </a:rPr>
              <a:t>kafka</a:t>
            </a:r>
            <a:r>
              <a:rPr lang="en-US" altLang="ko-KR">
                <a:latin typeface="Consolas" panose="020B0609020204030204" pitchFamily="49" charset="0"/>
              </a:rPr>
              <a:t>/brokers/ids</a:t>
            </a:r>
          </a:p>
          <a:p>
            <a:pPr marL="0" indent="0">
              <a:buNone/>
            </a:pPr>
            <a:endParaRPr lang="en-US" altLang="ko-KR">
              <a:latin typeface="Consolas" panose="020B0609020204030204" pitchFamily="49" charset="0"/>
            </a:endParaRPr>
          </a:p>
          <a:p>
            <a:pPr marL="0" indent="0">
              <a:buNone/>
            </a:pPr>
            <a:endParaRPr lang="en-US" altLang="ko-KR">
              <a:latin typeface="Consolas" panose="020B0609020204030204" pitchFamily="49" charset="0"/>
            </a:endParaRPr>
          </a:p>
          <a:p>
            <a:pPr marL="0" indent="0">
              <a:buNone/>
            </a:pPr>
            <a:endParaRPr lang="ko-KR" altLang="en-US">
              <a:latin typeface="Consolas" panose="020B0609020204030204" pitchFamily="49" charset="0"/>
            </a:endParaRPr>
          </a:p>
        </p:txBody>
      </p:sp>
    </p:spTree>
    <p:extLst>
      <p:ext uri="{BB962C8B-B14F-4D97-AF65-F5344CB8AC3E}">
        <p14:creationId xmlns:p14="http://schemas.microsoft.com/office/powerpoint/2010/main" val="3813384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377024-9FB9-4236-89AF-93D8BB6B44EA}"/>
              </a:ext>
            </a:extLst>
          </p:cNvPr>
          <p:cNvSpPr>
            <a:spLocks noGrp="1"/>
          </p:cNvSpPr>
          <p:nvPr>
            <p:ph type="title"/>
          </p:nvPr>
        </p:nvSpPr>
        <p:spPr/>
        <p:txBody>
          <a:bodyPr/>
          <a:lstStyle/>
          <a:p>
            <a:r>
              <a:rPr lang="en-US" altLang="ko-KR"/>
              <a:t>Kafka </a:t>
            </a:r>
            <a:r>
              <a:rPr lang="ko-KR" altLang="en-US"/>
              <a:t>확인</a:t>
            </a:r>
          </a:p>
        </p:txBody>
      </p:sp>
      <p:sp>
        <p:nvSpPr>
          <p:cNvPr id="3" name="내용 개체 틀 2">
            <a:extLst>
              <a:ext uri="{FF2B5EF4-FFF2-40B4-BE49-F238E27FC236}">
                <a16:creationId xmlns:a16="http://schemas.microsoft.com/office/drawing/2014/main" id="{5A7532D6-8075-4354-A6E4-914969FAA250}"/>
              </a:ext>
            </a:extLst>
          </p:cNvPr>
          <p:cNvSpPr>
            <a:spLocks noGrp="1"/>
          </p:cNvSpPr>
          <p:nvPr>
            <p:ph idx="1"/>
          </p:nvPr>
        </p:nvSpPr>
        <p:spPr/>
        <p:txBody>
          <a:bodyPr>
            <a:normAutofit/>
          </a:bodyPr>
          <a:lstStyle/>
          <a:p>
            <a:pPr marL="0" indent="0">
              <a:buNone/>
            </a:pPr>
            <a:r>
              <a:rPr lang="en-US" altLang="ko-KR">
                <a:latin typeface="Consolas" panose="020B0609020204030204" pitchFamily="49" charset="0"/>
              </a:rPr>
              <a:t>(</a:t>
            </a:r>
            <a:r>
              <a:rPr lang="ko-KR" altLang="en-US">
                <a:latin typeface="Consolas" panose="020B0609020204030204" pitchFamily="49" charset="0"/>
              </a:rPr>
              <a:t>토픽 생성</a:t>
            </a:r>
            <a:r>
              <a:rPr lang="en-US" altLang="ko-KR">
                <a:latin typeface="Consolas" panose="020B0609020204030204" pitchFamily="49" charset="0"/>
              </a:rPr>
              <a:t>)</a:t>
            </a:r>
          </a:p>
          <a:p>
            <a:pPr marL="0" indent="0">
              <a:buNone/>
            </a:pPr>
            <a:r>
              <a:rPr lang="en-US" altLang="ko-KR">
                <a:latin typeface="Consolas" panose="020B0609020204030204" pitchFamily="49" charset="0"/>
              </a:rPr>
              <a:t># </a:t>
            </a:r>
            <a:r>
              <a:rPr lang="en-US" altLang="ko-KR" err="1">
                <a:latin typeface="Consolas" panose="020B0609020204030204" pitchFamily="49" charset="0"/>
              </a:rPr>
              <a:t>su</a:t>
            </a:r>
            <a:r>
              <a:rPr lang="en-US" altLang="ko-KR">
                <a:latin typeface="Consolas" panose="020B0609020204030204" pitchFamily="49" charset="0"/>
              </a:rPr>
              <a:t> - </a:t>
            </a:r>
            <a:r>
              <a:rPr lang="en-US" altLang="ko-KR" err="1">
                <a:latin typeface="Consolas" panose="020B0609020204030204" pitchFamily="49" charset="0"/>
              </a:rPr>
              <a:t>kafka</a:t>
            </a:r>
            <a:endParaRPr lang="en-US" altLang="ko-KR">
              <a:latin typeface="Consolas" panose="020B0609020204030204" pitchFamily="49" charset="0"/>
            </a:endParaRPr>
          </a:p>
          <a:p>
            <a:pPr marL="0" indent="0">
              <a:buNone/>
            </a:pPr>
            <a:r>
              <a:rPr lang="en-US" altLang="ko-KR">
                <a:latin typeface="Consolas" panose="020B0609020204030204" pitchFamily="49" charset="0"/>
              </a:rPr>
              <a:t>$ /opt/kafka/bin/kafka-topics.sh \</a:t>
            </a:r>
          </a:p>
          <a:p>
            <a:pPr marL="0" indent="0">
              <a:buNone/>
            </a:pPr>
            <a:r>
              <a:rPr lang="en-US" altLang="ko-KR">
                <a:latin typeface="Consolas" panose="020B0609020204030204" pitchFamily="49" charset="0"/>
              </a:rPr>
              <a:t>--zookeeper peter-zk001:2181,peter-zk002:2181,peter-zk003:2181/peter-</a:t>
            </a:r>
            <a:r>
              <a:rPr lang="en-US" altLang="ko-KR" err="1">
                <a:latin typeface="Consolas" panose="020B0609020204030204" pitchFamily="49" charset="0"/>
              </a:rPr>
              <a:t>kafka</a:t>
            </a:r>
            <a:r>
              <a:rPr lang="en-US" altLang="ko-KR">
                <a:latin typeface="Consolas" panose="020B0609020204030204" pitchFamily="49" charset="0"/>
              </a:rPr>
              <a:t> \</a:t>
            </a:r>
          </a:p>
          <a:p>
            <a:pPr marL="0" indent="0">
              <a:buNone/>
            </a:pPr>
            <a:r>
              <a:rPr lang="en-US" altLang="ko-KR">
                <a:latin typeface="Consolas" panose="020B0609020204030204" pitchFamily="49" charset="0"/>
              </a:rPr>
              <a:t>--replication-factor 1 --partitions 1 \</a:t>
            </a:r>
          </a:p>
          <a:p>
            <a:pPr marL="0" indent="0">
              <a:buNone/>
            </a:pPr>
            <a:r>
              <a:rPr lang="en-US" altLang="ko-KR">
                <a:latin typeface="Consolas" panose="020B0609020204030204" pitchFamily="49" charset="0"/>
              </a:rPr>
              <a:t>--topic peter-topic --create</a:t>
            </a:r>
          </a:p>
          <a:p>
            <a:pPr marL="0" indent="0">
              <a:buNone/>
            </a:pPr>
            <a:endParaRPr lang="en-US" altLang="ko-KR">
              <a:latin typeface="Consolas" panose="020B0609020204030204" pitchFamily="49" charset="0"/>
            </a:endParaRPr>
          </a:p>
          <a:p>
            <a:pPr marL="0" indent="0">
              <a:buNone/>
            </a:pPr>
            <a:endParaRPr lang="ko-KR" altLang="en-US">
              <a:latin typeface="Consolas" panose="020B0609020204030204" pitchFamily="49" charset="0"/>
            </a:endParaRPr>
          </a:p>
        </p:txBody>
      </p:sp>
    </p:spTree>
    <p:extLst>
      <p:ext uri="{BB962C8B-B14F-4D97-AF65-F5344CB8AC3E}">
        <p14:creationId xmlns:p14="http://schemas.microsoft.com/office/powerpoint/2010/main" val="611523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377024-9FB9-4236-89AF-93D8BB6B44EA}"/>
              </a:ext>
            </a:extLst>
          </p:cNvPr>
          <p:cNvSpPr>
            <a:spLocks noGrp="1"/>
          </p:cNvSpPr>
          <p:nvPr>
            <p:ph type="title"/>
          </p:nvPr>
        </p:nvSpPr>
        <p:spPr/>
        <p:txBody>
          <a:bodyPr/>
          <a:lstStyle/>
          <a:p>
            <a:r>
              <a:rPr lang="en-US" altLang="ko-KR"/>
              <a:t>Kafka </a:t>
            </a:r>
            <a:r>
              <a:rPr lang="ko-KR" altLang="en-US"/>
              <a:t>확인</a:t>
            </a:r>
          </a:p>
        </p:txBody>
      </p:sp>
      <p:sp>
        <p:nvSpPr>
          <p:cNvPr id="3" name="내용 개체 틀 2">
            <a:extLst>
              <a:ext uri="{FF2B5EF4-FFF2-40B4-BE49-F238E27FC236}">
                <a16:creationId xmlns:a16="http://schemas.microsoft.com/office/drawing/2014/main" id="{5A7532D6-8075-4354-A6E4-914969FAA250}"/>
              </a:ext>
            </a:extLst>
          </p:cNvPr>
          <p:cNvSpPr>
            <a:spLocks noGrp="1"/>
          </p:cNvSpPr>
          <p:nvPr>
            <p:ph idx="1"/>
          </p:nvPr>
        </p:nvSpPr>
        <p:spPr/>
        <p:txBody>
          <a:bodyPr>
            <a:normAutofit/>
          </a:bodyPr>
          <a:lstStyle/>
          <a:p>
            <a:pPr marL="0" indent="0">
              <a:buNone/>
            </a:pPr>
            <a:r>
              <a:rPr lang="en-US" altLang="ko-KR">
                <a:latin typeface="Consolas" panose="020B0609020204030204" pitchFamily="49" charset="0"/>
              </a:rPr>
              <a:t>(</a:t>
            </a:r>
            <a:r>
              <a:rPr lang="ko-KR" altLang="en-US">
                <a:latin typeface="Consolas" panose="020B0609020204030204" pitchFamily="49" charset="0"/>
              </a:rPr>
              <a:t>프로듀서</a:t>
            </a:r>
            <a:r>
              <a:rPr lang="en-US" altLang="ko-KR">
                <a:latin typeface="Consolas" panose="020B0609020204030204" pitchFamily="49" charset="0"/>
              </a:rPr>
              <a:t>)</a:t>
            </a:r>
          </a:p>
          <a:p>
            <a:pPr marL="0" indent="0">
              <a:buNone/>
            </a:pPr>
            <a:r>
              <a:rPr lang="en-US" altLang="ko-KR">
                <a:latin typeface="Consolas" panose="020B0609020204030204" pitchFamily="49" charset="0"/>
              </a:rPr>
              <a:t># </a:t>
            </a:r>
            <a:r>
              <a:rPr lang="en-US" altLang="ko-KR" err="1">
                <a:latin typeface="Consolas" panose="020B0609020204030204" pitchFamily="49" charset="0"/>
              </a:rPr>
              <a:t>su</a:t>
            </a:r>
            <a:r>
              <a:rPr lang="en-US" altLang="ko-KR">
                <a:latin typeface="Consolas" panose="020B0609020204030204" pitchFamily="49" charset="0"/>
              </a:rPr>
              <a:t> - </a:t>
            </a:r>
            <a:r>
              <a:rPr lang="en-US" altLang="ko-KR" err="1">
                <a:latin typeface="Consolas" panose="020B0609020204030204" pitchFamily="49" charset="0"/>
              </a:rPr>
              <a:t>kafka</a:t>
            </a:r>
            <a:endParaRPr lang="en-US" altLang="ko-KR">
              <a:latin typeface="Consolas" panose="020B0609020204030204" pitchFamily="49" charset="0"/>
            </a:endParaRPr>
          </a:p>
          <a:p>
            <a:pPr marL="0" indent="0">
              <a:buNone/>
            </a:pPr>
            <a:r>
              <a:rPr lang="en-US" altLang="ko-KR">
                <a:latin typeface="Consolas" panose="020B0609020204030204" pitchFamily="49" charset="0"/>
              </a:rPr>
              <a:t>$ /opt/kafka/bin/kafka-console-producer.sh \</a:t>
            </a:r>
          </a:p>
          <a:p>
            <a:pPr marL="0" indent="0">
              <a:buNone/>
            </a:pPr>
            <a:r>
              <a:rPr lang="en-US" altLang="ko-KR">
                <a:latin typeface="Consolas" panose="020B0609020204030204" pitchFamily="49" charset="0"/>
              </a:rPr>
              <a:t>--broker-list peter-kafka001:9092,peter-kafka002:9092,peter-kafka003:9092 \</a:t>
            </a:r>
          </a:p>
          <a:p>
            <a:pPr marL="0" indent="0">
              <a:buNone/>
            </a:pPr>
            <a:r>
              <a:rPr lang="en-US" altLang="ko-KR">
                <a:latin typeface="Consolas" panose="020B0609020204030204" pitchFamily="49" charset="0"/>
              </a:rPr>
              <a:t>--topic peter-topic</a:t>
            </a:r>
          </a:p>
          <a:p>
            <a:pPr marL="0" indent="0">
              <a:buNone/>
            </a:pPr>
            <a:endParaRPr lang="en-US" altLang="ko-KR">
              <a:latin typeface="Consolas" panose="020B0609020204030204" pitchFamily="49" charset="0"/>
            </a:endParaRPr>
          </a:p>
          <a:p>
            <a:pPr marL="0" indent="0">
              <a:buNone/>
            </a:pPr>
            <a:endParaRPr lang="en-US" altLang="ko-KR">
              <a:latin typeface="Consolas" panose="020B0609020204030204" pitchFamily="49" charset="0"/>
            </a:endParaRPr>
          </a:p>
          <a:p>
            <a:pPr marL="0" indent="0">
              <a:buNone/>
            </a:pPr>
            <a:endParaRPr lang="en-US" altLang="ko-KR">
              <a:latin typeface="Consolas" panose="020B0609020204030204" pitchFamily="49" charset="0"/>
            </a:endParaRPr>
          </a:p>
          <a:p>
            <a:pPr marL="0" indent="0">
              <a:buNone/>
            </a:pPr>
            <a:endParaRPr lang="ko-KR" altLang="en-US">
              <a:latin typeface="Consolas" panose="020B0609020204030204" pitchFamily="49" charset="0"/>
            </a:endParaRPr>
          </a:p>
        </p:txBody>
      </p:sp>
    </p:spTree>
    <p:extLst>
      <p:ext uri="{BB962C8B-B14F-4D97-AF65-F5344CB8AC3E}">
        <p14:creationId xmlns:p14="http://schemas.microsoft.com/office/powerpoint/2010/main" val="910622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377024-9FB9-4236-89AF-93D8BB6B44EA}"/>
              </a:ext>
            </a:extLst>
          </p:cNvPr>
          <p:cNvSpPr>
            <a:spLocks noGrp="1"/>
          </p:cNvSpPr>
          <p:nvPr>
            <p:ph type="title"/>
          </p:nvPr>
        </p:nvSpPr>
        <p:spPr/>
        <p:txBody>
          <a:bodyPr/>
          <a:lstStyle/>
          <a:p>
            <a:r>
              <a:rPr lang="en-US" altLang="ko-KR"/>
              <a:t>Kafka </a:t>
            </a:r>
            <a:r>
              <a:rPr lang="ko-KR" altLang="en-US"/>
              <a:t>확인</a:t>
            </a:r>
          </a:p>
        </p:txBody>
      </p:sp>
      <p:sp>
        <p:nvSpPr>
          <p:cNvPr id="3" name="내용 개체 틀 2">
            <a:extLst>
              <a:ext uri="{FF2B5EF4-FFF2-40B4-BE49-F238E27FC236}">
                <a16:creationId xmlns:a16="http://schemas.microsoft.com/office/drawing/2014/main" id="{5A7532D6-8075-4354-A6E4-914969FAA250}"/>
              </a:ext>
            </a:extLst>
          </p:cNvPr>
          <p:cNvSpPr>
            <a:spLocks noGrp="1"/>
          </p:cNvSpPr>
          <p:nvPr>
            <p:ph idx="1"/>
          </p:nvPr>
        </p:nvSpPr>
        <p:spPr/>
        <p:txBody>
          <a:bodyPr>
            <a:normAutofit/>
          </a:bodyPr>
          <a:lstStyle/>
          <a:p>
            <a:pPr marL="0" indent="0">
              <a:buNone/>
            </a:pPr>
            <a:r>
              <a:rPr lang="en-US" altLang="ko-KR">
                <a:latin typeface="Consolas" panose="020B0609020204030204" pitchFamily="49" charset="0"/>
              </a:rPr>
              <a:t>(</a:t>
            </a:r>
            <a:r>
              <a:rPr lang="ko-KR" altLang="en-US" err="1">
                <a:latin typeface="Consolas" panose="020B0609020204030204" pitchFamily="49" charset="0"/>
              </a:rPr>
              <a:t>컨슈머</a:t>
            </a:r>
            <a:r>
              <a:rPr lang="en-US" altLang="ko-KR">
                <a:latin typeface="Consolas" panose="020B0609020204030204" pitchFamily="49" charset="0"/>
              </a:rPr>
              <a:t>)</a:t>
            </a:r>
          </a:p>
          <a:p>
            <a:pPr marL="0" indent="0">
              <a:buNone/>
            </a:pPr>
            <a:r>
              <a:rPr lang="en-US" altLang="ko-KR">
                <a:latin typeface="Consolas" panose="020B0609020204030204" pitchFamily="49" charset="0"/>
              </a:rPr>
              <a:t># </a:t>
            </a:r>
            <a:r>
              <a:rPr lang="en-US" altLang="ko-KR" err="1">
                <a:latin typeface="Consolas" panose="020B0609020204030204" pitchFamily="49" charset="0"/>
              </a:rPr>
              <a:t>su</a:t>
            </a:r>
            <a:r>
              <a:rPr lang="en-US" altLang="ko-KR">
                <a:latin typeface="Consolas" panose="020B0609020204030204" pitchFamily="49" charset="0"/>
              </a:rPr>
              <a:t> – </a:t>
            </a:r>
            <a:r>
              <a:rPr lang="en-US" altLang="ko-KR" err="1">
                <a:latin typeface="Consolas" panose="020B0609020204030204" pitchFamily="49" charset="0"/>
              </a:rPr>
              <a:t>kafka</a:t>
            </a:r>
            <a:endParaRPr lang="en-US" altLang="ko-KR">
              <a:latin typeface="Consolas" panose="020B0609020204030204" pitchFamily="49" charset="0"/>
            </a:endParaRPr>
          </a:p>
          <a:p>
            <a:pPr marL="0" indent="0">
              <a:buNone/>
            </a:pPr>
            <a:r>
              <a:rPr lang="en-US" altLang="ko-KR">
                <a:latin typeface="Consolas" panose="020B0609020204030204" pitchFamily="49" charset="0"/>
              </a:rPr>
              <a:t>$ /opt/kafka/bin/kafka-console-consumer.sh \</a:t>
            </a:r>
          </a:p>
          <a:p>
            <a:pPr marL="0" indent="0">
              <a:buNone/>
            </a:pPr>
            <a:r>
              <a:rPr lang="en-US" altLang="ko-KR">
                <a:latin typeface="Consolas" panose="020B0609020204030204" pitchFamily="49" charset="0"/>
              </a:rPr>
              <a:t>--bootstrap-server peter-kafka001:9092,peter-kafka002:9092,peter-kafka003:9092 \</a:t>
            </a:r>
          </a:p>
          <a:p>
            <a:pPr marL="0" indent="0">
              <a:buNone/>
            </a:pPr>
            <a:r>
              <a:rPr lang="en-US" altLang="ko-KR">
                <a:latin typeface="Consolas" panose="020B0609020204030204" pitchFamily="49" charset="0"/>
              </a:rPr>
              <a:t>--topic peter-topic --from-beginning</a:t>
            </a:r>
          </a:p>
          <a:p>
            <a:pPr marL="0" indent="0">
              <a:buNone/>
            </a:pPr>
            <a:endParaRPr lang="en-US" altLang="ko-KR">
              <a:latin typeface="Consolas" panose="020B0609020204030204" pitchFamily="49" charset="0"/>
            </a:endParaRPr>
          </a:p>
          <a:p>
            <a:pPr marL="0" indent="0">
              <a:buNone/>
            </a:pPr>
            <a:endParaRPr lang="en-US" altLang="ko-KR">
              <a:latin typeface="Consolas" panose="020B0609020204030204" pitchFamily="49" charset="0"/>
            </a:endParaRPr>
          </a:p>
          <a:p>
            <a:pPr marL="0" indent="0">
              <a:buNone/>
            </a:pPr>
            <a:endParaRPr lang="en-US" altLang="ko-KR">
              <a:latin typeface="Consolas" panose="020B0609020204030204" pitchFamily="49" charset="0"/>
            </a:endParaRPr>
          </a:p>
          <a:p>
            <a:pPr marL="0" indent="0">
              <a:buNone/>
            </a:pPr>
            <a:endParaRPr lang="ko-KR" altLang="en-US">
              <a:latin typeface="Consolas" panose="020B0609020204030204" pitchFamily="49" charset="0"/>
            </a:endParaRPr>
          </a:p>
        </p:txBody>
      </p:sp>
    </p:spTree>
    <p:extLst>
      <p:ext uri="{BB962C8B-B14F-4D97-AF65-F5344CB8AC3E}">
        <p14:creationId xmlns:p14="http://schemas.microsoft.com/office/powerpoint/2010/main" val="548300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D501B0-1562-4F13-8CC6-ED5C5B41F03F}"/>
              </a:ext>
            </a:extLst>
          </p:cNvPr>
          <p:cNvSpPr>
            <a:spLocks noGrp="1"/>
          </p:cNvSpPr>
          <p:nvPr>
            <p:ph type="ctrTitle"/>
          </p:nvPr>
        </p:nvSpPr>
        <p:spPr/>
        <p:txBody>
          <a:bodyPr/>
          <a:lstStyle/>
          <a:p>
            <a:r>
              <a:rPr lang="en-US" altLang="ko-KR" err="1">
                <a:latin typeface="Consolas" panose="020B0609020204030204" pitchFamily="49" charset="0"/>
              </a:rPr>
              <a:t>NiFi</a:t>
            </a:r>
            <a:r>
              <a:rPr lang="en-US" altLang="ko-KR">
                <a:latin typeface="Consolas" panose="020B0609020204030204" pitchFamily="49" charset="0"/>
              </a:rPr>
              <a:t> </a:t>
            </a:r>
            <a:r>
              <a:rPr lang="ko-KR" altLang="en-US">
                <a:latin typeface="Consolas" panose="020B0609020204030204" pitchFamily="49" charset="0"/>
              </a:rPr>
              <a:t>설치</a:t>
            </a:r>
          </a:p>
        </p:txBody>
      </p:sp>
      <p:sp>
        <p:nvSpPr>
          <p:cNvPr id="3" name="부제목 2">
            <a:extLst>
              <a:ext uri="{FF2B5EF4-FFF2-40B4-BE49-F238E27FC236}">
                <a16:creationId xmlns:a16="http://schemas.microsoft.com/office/drawing/2014/main" id="{85807AF2-AC50-4CBC-9A77-51E094444761}"/>
              </a:ext>
            </a:extLst>
          </p:cNvPr>
          <p:cNvSpPr>
            <a:spLocks noGrp="1"/>
          </p:cNvSpPr>
          <p:nvPr>
            <p:ph type="subTitle" idx="1"/>
          </p:nvPr>
        </p:nvSpPr>
        <p:spPr/>
        <p:txBody>
          <a:bodyPr/>
          <a:lstStyle/>
          <a:p>
            <a:r>
              <a:rPr lang="en-US" altLang="ko-KR"/>
              <a:t>1.11.4 </a:t>
            </a:r>
            <a:r>
              <a:rPr lang="ko-KR" altLang="en-US"/>
              <a:t>버전</a:t>
            </a:r>
          </a:p>
        </p:txBody>
      </p:sp>
    </p:spTree>
    <p:extLst>
      <p:ext uri="{BB962C8B-B14F-4D97-AF65-F5344CB8AC3E}">
        <p14:creationId xmlns:p14="http://schemas.microsoft.com/office/powerpoint/2010/main" val="238503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F1A102-B202-46CD-A275-6B054539FE63}"/>
              </a:ext>
            </a:extLst>
          </p:cNvPr>
          <p:cNvSpPr>
            <a:spLocks noGrp="1"/>
          </p:cNvSpPr>
          <p:nvPr>
            <p:ph type="title"/>
          </p:nvPr>
        </p:nvSpPr>
        <p:spPr/>
        <p:txBody>
          <a:bodyPr/>
          <a:lstStyle/>
          <a:p>
            <a:r>
              <a:rPr lang="en-US" altLang="ko-KR" err="1">
                <a:latin typeface="Consolas" panose="020B0609020204030204" pitchFamily="49" charset="0"/>
              </a:rPr>
              <a:t>NiFi</a:t>
            </a:r>
            <a:r>
              <a:rPr lang="en-US" altLang="ko-KR">
                <a:latin typeface="Consolas" panose="020B0609020204030204" pitchFamily="49" charset="0"/>
              </a:rPr>
              <a:t> </a:t>
            </a:r>
            <a:r>
              <a:rPr lang="ko-KR" altLang="en-US">
                <a:latin typeface="Consolas" panose="020B0609020204030204" pitchFamily="49" charset="0"/>
              </a:rPr>
              <a:t>설치 개요</a:t>
            </a:r>
          </a:p>
        </p:txBody>
      </p:sp>
      <p:sp>
        <p:nvSpPr>
          <p:cNvPr id="3" name="내용 개체 틀 2">
            <a:extLst>
              <a:ext uri="{FF2B5EF4-FFF2-40B4-BE49-F238E27FC236}">
                <a16:creationId xmlns:a16="http://schemas.microsoft.com/office/drawing/2014/main" id="{B1670579-F92A-4DBA-8B3C-40C56FF37394}"/>
              </a:ext>
            </a:extLst>
          </p:cNvPr>
          <p:cNvSpPr>
            <a:spLocks noGrp="1"/>
          </p:cNvSpPr>
          <p:nvPr>
            <p:ph idx="1"/>
          </p:nvPr>
        </p:nvSpPr>
        <p:spPr/>
        <p:txBody>
          <a:bodyPr/>
          <a:lstStyle/>
          <a:p>
            <a:r>
              <a:rPr lang="en-US" altLang="ko-KR" err="1"/>
              <a:t>nifi:nifi</a:t>
            </a:r>
            <a:r>
              <a:rPr lang="en-US" altLang="ko-KR"/>
              <a:t> </a:t>
            </a:r>
            <a:r>
              <a:rPr lang="ko-KR" altLang="en-US"/>
              <a:t>계정으로 실행 환경 구성</a:t>
            </a:r>
            <a:endParaRPr lang="en-US" altLang="ko-KR"/>
          </a:p>
          <a:p>
            <a:r>
              <a:rPr lang="en-US" altLang="ko-KR"/>
              <a:t>/opt</a:t>
            </a:r>
            <a:r>
              <a:rPr lang="ko-KR" altLang="en-US"/>
              <a:t> 디렉토리 하위에 설치 프로그램 구성 </a:t>
            </a:r>
            <a:endParaRPr lang="en-US" altLang="ko-KR"/>
          </a:p>
          <a:p>
            <a:r>
              <a:rPr lang="ko-KR" altLang="en-US" err="1"/>
              <a:t>클라스터</a:t>
            </a:r>
            <a:r>
              <a:rPr lang="ko-KR" altLang="en-US"/>
              <a:t> 구성</a:t>
            </a:r>
            <a:endParaRPr lang="en-US" altLang="ko-KR"/>
          </a:p>
        </p:txBody>
      </p:sp>
    </p:spTree>
    <p:extLst>
      <p:ext uri="{BB962C8B-B14F-4D97-AF65-F5344CB8AC3E}">
        <p14:creationId xmlns:p14="http://schemas.microsoft.com/office/powerpoint/2010/main" val="2141605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50C76A-9910-4EFA-B6D4-3B04CA00C984}"/>
              </a:ext>
            </a:extLst>
          </p:cNvPr>
          <p:cNvSpPr>
            <a:spLocks noGrp="1"/>
          </p:cNvSpPr>
          <p:nvPr>
            <p:ph type="title"/>
          </p:nvPr>
        </p:nvSpPr>
        <p:spPr/>
        <p:txBody>
          <a:bodyPr/>
          <a:lstStyle/>
          <a:p>
            <a:r>
              <a:rPr lang="en-US" altLang="ko-KR">
                <a:latin typeface="Consolas" panose="020B0609020204030204" pitchFamily="49" charset="0"/>
              </a:rPr>
              <a:t>hosts </a:t>
            </a:r>
            <a:r>
              <a:rPr lang="ko-KR" altLang="en-US">
                <a:latin typeface="Consolas" panose="020B0609020204030204" pitchFamily="49" charset="0"/>
              </a:rPr>
              <a:t>파일 설정</a:t>
            </a:r>
          </a:p>
        </p:txBody>
      </p:sp>
      <p:sp>
        <p:nvSpPr>
          <p:cNvPr id="3" name="내용 개체 틀 2">
            <a:extLst>
              <a:ext uri="{FF2B5EF4-FFF2-40B4-BE49-F238E27FC236}">
                <a16:creationId xmlns:a16="http://schemas.microsoft.com/office/drawing/2014/main" id="{0E71A784-7A37-4919-BE6D-02C9D38EB79A}"/>
              </a:ext>
            </a:extLst>
          </p:cNvPr>
          <p:cNvSpPr>
            <a:spLocks noGrp="1"/>
          </p:cNvSpPr>
          <p:nvPr>
            <p:ph idx="1"/>
          </p:nvPr>
        </p:nvSpPr>
        <p:spPr/>
        <p:txBody>
          <a:bodyPr/>
          <a:lstStyle/>
          <a:p>
            <a:r>
              <a:rPr lang="en-US" altLang="ko-KR">
                <a:latin typeface="Consolas" panose="020B0609020204030204" pitchFamily="49" charset="0"/>
              </a:rPr>
              <a:t>/</a:t>
            </a:r>
            <a:r>
              <a:rPr lang="en-US" altLang="ko-KR" err="1">
                <a:latin typeface="Consolas" panose="020B0609020204030204" pitchFamily="49" charset="0"/>
              </a:rPr>
              <a:t>etc</a:t>
            </a:r>
            <a:r>
              <a:rPr lang="en-US" altLang="ko-KR">
                <a:latin typeface="Consolas" panose="020B0609020204030204" pitchFamily="49" charset="0"/>
              </a:rPr>
              <a:t>/hosts</a:t>
            </a:r>
          </a:p>
          <a:p>
            <a:pPr marL="0" indent="0">
              <a:buNone/>
            </a:pPr>
            <a:r>
              <a:rPr lang="en-US" altLang="ko-KR" sz="2400">
                <a:latin typeface="Consolas" panose="020B0609020204030204" pitchFamily="49" charset="0"/>
              </a:rPr>
              <a:t>##### Kafka(VM </a:t>
            </a:r>
            <a:r>
              <a:rPr lang="ko-KR" altLang="en-US" sz="2400">
                <a:latin typeface="Consolas" panose="020B0609020204030204" pitchFamily="49" charset="0"/>
              </a:rPr>
              <a:t>테스트</a:t>
            </a:r>
            <a:r>
              <a:rPr lang="en-US" altLang="ko-KR" sz="2400">
                <a:latin typeface="Consolas" panose="020B0609020204030204" pitchFamily="49" charset="0"/>
              </a:rPr>
              <a:t>) #####</a:t>
            </a:r>
          </a:p>
          <a:p>
            <a:pPr marL="0" indent="0">
              <a:buNone/>
            </a:pPr>
            <a:r>
              <a:rPr lang="en-US" altLang="ko-KR" sz="2400">
                <a:latin typeface="Consolas" panose="020B0609020204030204" pitchFamily="49" charset="0"/>
              </a:rPr>
              <a:t>192.168.126.71	peter-kafka001	peter-zk001</a:t>
            </a:r>
          </a:p>
          <a:p>
            <a:pPr marL="0" indent="0">
              <a:buNone/>
            </a:pPr>
            <a:r>
              <a:rPr lang="en-US" altLang="ko-KR" sz="2400">
                <a:latin typeface="Consolas" panose="020B0609020204030204" pitchFamily="49" charset="0"/>
              </a:rPr>
              <a:t>192.168.126.72	peter-kafka002	peter-zk002</a:t>
            </a:r>
          </a:p>
          <a:p>
            <a:pPr marL="0" indent="0">
              <a:buNone/>
            </a:pPr>
            <a:r>
              <a:rPr lang="en-US" altLang="ko-KR" sz="2400">
                <a:latin typeface="Consolas" panose="020B0609020204030204" pitchFamily="49" charset="0"/>
              </a:rPr>
              <a:t>192.168.126.73	peter-kafka003	peter-zk003</a:t>
            </a:r>
          </a:p>
          <a:p>
            <a:pPr marL="0" indent="0">
              <a:buNone/>
            </a:pPr>
            <a:r>
              <a:rPr lang="en-US" altLang="ko-KR" sz="2400">
                <a:latin typeface="Consolas" panose="020B0609020204030204" pitchFamily="49" charset="0"/>
              </a:rPr>
              <a:t>192.168.126.79	peter-</a:t>
            </a:r>
            <a:r>
              <a:rPr lang="en-US" altLang="ko-KR" sz="2400" err="1">
                <a:latin typeface="Consolas" panose="020B0609020204030204" pitchFamily="49" charset="0"/>
              </a:rPr>
              <a:t>kafka</a:t>
            </a:r>
            <a:r>
              <a:rPr lang="en-US" altLang="ko-KR" sz="2400">
                <a:latin typeface="Consolas" panose="020B0609020204030204" pitchFamily="49" charset="0"/>
              </a:rPr>
              <a:t>-client</a:t>
            </a:r>
          </a:p>
          <a:p>
            <a:pPr marL="0" indent="0">
              <a:buNone/>
            </a:pPr>
            <a:endParaRPr lang="en-US" altLang="ko-KR" sz="2400">
              <a:latin typeface="Consolas" panose="020B0609020204030204" pitchFamily="49" charset="0"/>
            </a:endParaRPr>
          </a:p>
          <a:p>
            <a:pPr marL="0" indent="0">
              <a:buNone/>
            </a:pPr>
            <a:r>
              <a:rPr lang="en-US" altLang="ko-KR" sz="2400">
                <a:latin typeface="Consolas" panose="020B0609020204030204" pitchFamily="49" charset="0"/>
              </a:rPr>
              <a:t>NOTE.</a:t>
            </a:r>
            <a:r>
              <a:rPr lang="ko-KR" altLang="en-US" sz="2400">
                <a:latin typeface="Consolas" panose="020B0609020204030204" pitchFamily="49" charset="0"/>
              </a:rPr>
              <a:t> 편의상 호스트 </a:t>
            </a:r>
            <a:r>
              <a:rPr lang="en-US" altLang="ko-KR" sz="2400">
                <a:latin typeface="Consolas" panose="020B0609020204030204" pitchFamily="49" charset="0"/>
              </a:rPr>
              <a:t>3</a:t>
            </a:r>
            <a:r>
              <a:rPr lang="ko-KR" altLang="en-US" sz="2400">
                <a:latin typeface="Consolas" panose="020B0609020204030204" pitchFamily="49" charset="0"/>
              </a:rPr>
              <a:t>대를 이용하여 </a:t>
            </a:r>
            <a:r>
              <a:rPr lang="en-US" altLang="ko-KR" sz="2400">
                <a:latin typeface="Consolas" panose="020B0609020204030204" pitchFamily="49" charset="0"/>
              </a:rPr>
              <a:t>zookeeper</a:t>
            </a:r>
            <a:r>
              <a:rPr lang="ko-KR" altLang="en-US" sz="2400">
                <a:latin typeface="Consolas" panose="020B0609020204030204" pitchFamily="49" charset="0"/>
              </a:rPr>
              <a:t>와 </a:t>
            </a:r>
            <a:r>
              <a:rPr lang="en-US" altLang="ko-KR" sz="2400" err="1">
                <a:latin typeface="Consolas" panose="020B0609020204030204" pitchFamily="49" charset="0"/>
              </a:rPr>
              <a:t>kafka</a:t>
            </a:r>
            <a:r>
              <a:rPr lang="ko-KR" altLang="en-US" sz="2400">
                <a:latin typeface="Consolas" panose="020B0609020204030204" pitchFamily="49" charset="0"/>
              </a:rPr>
              <a:t>를 설치</a:t>
            </a:r>
            <a:endParaRPr lang="en-US" altLang="ko-KR" sz="2400">
              <a:latin typeface="Consolas" panose="020B0609020204030204" pitchFamily="49" charset="0"/>
            </a:endParaRPr>
          </a:p>
          <a:p>
            <a:pPr marL="0" indent="0">
              <a:buNone/>
            </a:pPr>
            <a:r>
              <a:rPr lang="en-US" altLang="ko-KR" sz="2400">
                <a:latin typeface="Consolas" panose="020B0609020204030204" pitchFamily="49" charset="0"/>
              </a:rPr>
              <a:t>      </a:t>
            </a:r>
            <a:r>
              <a:rPr lang="en-US" altLang="ko-KR" sz="2400" err="1">
                <a:latin typeface="Consolas" panose="020B0609020204030204" pitchFamily="49" charset="0"/>
              </a:rPr>
              <a:t>kafka</a:t>
            </a:r>
            <a:r>
              <a:rPr lang="en-US" altLang="ko-KR" sz="2400">
                <a:latin typeface="Consolas" panose="020B0609020204030204" pitchFamily="49" charset="0"/>
              </a:rPr>
              <a:t>-manager(</a:t>
            </a:r>
            <a:r>
              <a:rPr lang="en-US" altLang="ko-KR" sz="2400" err="1">
                <a:latin typeface="Consolas" panose="020B0609020204030204" pitchFamily="49" charset="0"/>
              </a:rPr>
              <a:t>cmak</a:t>
            </a:r>
            <a:r>
              <a:rPr lang="en-US" altLang="ko-KR" sz="2400">
                <a:latin typeface="Consolas" panose="020B0609020204030204" pitchFamily="49" charset="0"/>
              </a:rPr>
              <a:t>)</a:t>
            </a:r>
            <a:r>
              <a:rPr lang="ko-KR" altLang="en-US" sz="2400">
                <a:latin typeface="Consolas" panose="020B0609020204030204" pitchFamily="49" charset="0"/>
              </a:rPr>
              <a:t> 설치를 위한 호스트를 추가</a:t>
            </a:r>
            <a:r>
              <a:rPr lang="en-US" altLang="ko-KR" sz="2400">
                <a:latin typeface="Consolas" panose="020B0609020204030204" pitchFamily="49" charset="0"/>
              </a:rPr>
              <a:t>(Java11 </a:t>
            </a:r>
            <a:r>
              <a:rPr lang="ko-KR" altLang="en-US" sz="2400">
                <a:latin typeface="Consolas" panose="020B0609020204030204" pitchFamily="49" charset="0"/>
              </a:rPr>
              <a:t>환경</a:t>
            </a:r>
            <a:r>
              <a:rPr lang="en-US" altLang="ko-KR" sz="2400">
                <a:latin typeface="Consolas" panose="020B0609020204030204" pitchFamily="49" charset="0"/>
              </a:rPr>
              <a:t>)</a:t>
            </a:r>
            <a:endParaRPr lang="ko-KR" altLang="en-US" sz="2400">
              <a:latin typeface="Consolas" panose="020B0609020204030204" pitchFamily="49" charset="0"/>
            </a:endParaRPr>
          </a:p>
        </p:txBody>
      </p:sp>
    </p:spTree>
    <p:extLst>
      <p:ext uri="{BB962C8B-B14F-4D97-AF65-F5344CB8AC3E}">
        <p14:creationId xmlns:p14="http://schemas.microsoft.com/office/powerpoint/2010/main" val="4175142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AD4947-4CE3-4858-9A8B-A6CACE1CE9AB}"/>
              </a:ext>
            </a:extLst>
          </p:cNvPr>
          <p:cNvSpPr>
            <a:spLocks noGrp="1"/>
          </p:cNvSpPr>
          <p:nvPr>
            <p:ph type="title"/>
          </p:nvPr>
        </p:nvSpPr>
        <p:spPr/>
        <p:txBody>
          <a:bodyPr/>
          <a:lstStyle/>
          <a:p>
            <a:r>
              <a:rPr lang="en-US" altLang="ko-KR" err="1">
                <a:latin typeface="Consolas" panose="020B0609020204030204" pitchFamily="49" charset="0"/>
              </a:rPr>
              <a:t>NiFi</a:t>
            </a:r>
            <a:r>
              <a:rPr lang="en-US" altLang="ko-KR">
                <a:latin typeface="Consolas" panose="020B0609020204030204" pitchFamily="49" charset="0"/>
              </a:rPr>
              <a:t> </a:t>
            </a:r>
            <a:r>
              <a:rPr lang="ko-KR" altLang="en-US">
                <a:latin typeface="Consolas" panose="020B0609020204030204" pitchFamily="49" charset="0"/>
              </a:rPr>
              <a:t>사용자 추가</a:t>
            </a:r>
          </a:p>
        </p:txBody>
      </p:sp>
      <p:sp>
        <p:nvSpPr>
          <p:cNvPr id="3" name="내용 개체 틀 2">
            <a:extLst>
              <a:ext uri="{FF2B5EF4-FFF2-40B4-BE49-F238E27FC236}">
                <a16:creationId xmlns:a16="http://schemas.microsoft.com/office/drawing/2014/main" id="{0C72AD13-47BC-444D-9D2B-9072470A5C30}"/>
              </a:ext>
            </a:extLst>
          </p:cNvPr>
          <p:cNvSpPr>
            <a:spLocks noGrp="1"/>
          </p:cNvSpPr>
          <p:nvPr>
            <p:ph idx="1"/>
          </p:nvPr>
        </p:nvSpPr>
        <p:spPr/>
        <p:txBody>
          <a:bodyPr/>
          <a:lstStyle/>
          <a:p>
            <a:pPr marL="0" indent="0">
              <a:buNone/>
            </a:pPr>
            <a:r>
              <a:rPr lang="en-US" altLang="ko-KR">
                <a:latin typeface="Consolas" panose="020B0609020204030204" pitchFamily="49" charset="0"/>
              </a:rPr>
              <a:t># </a:t>
            </a:r>
            <a:r>
              <a:rPr lang="en-US" altLang="ko-KR" err="1">
                <a:latin typeface="Consolas" panose="020B0609020204030204" pitchFamily="49" charset="0"/>
              </a:rPr>
              <a:t>groupadd</a:t>
            </a:r>
            <a:r>
              <a:rPr lang="en-US" altLang="ko-KR">
                <a:latin typeface="Consolas" panose="020B0609020204030204" pitchFamily="49" charset="0"/>
              </a:rPr>
              <a:t> -g 8080 </a:t>
            </a:r>
            <a:r>
              <a:rPr lang="en-US" altLang="ko-KR" err="1">
                <a:latin typeface="Consolas" panose="020B0609020204030204" pitchFamily="49" charset="0"/>
              </a:rPr>
              <a:t>nifi</a:t>
            </a:r>
            <a:endParaRPr lang="en-US" altLang="ko-KR">
              <a:latin typeface="Consolas" panose="020B0609020204030204" pitchFamily="49" charset="0"/>
            </a:endParaRPr>
          </a:p>
          <a:p>
            <a:pPr marL="0" indent="0">
              <a:buNone/>
            </a:pPr>
            <a:r>
              <a:rPr lang="en-US" altLang="ko-KR">
                <a:latin typeface="Consolas" panose="020B0609020204030204" pitchFamily="49" charset="0"/>
              </a:rPr>
              <a:t># </a:t>
            </a:r>
            <a:r>
              <a:rPr lang="en-US" altLang="ko-KR" err="1">
                <a:latin typeface="Consolas" panose="020B0609020204030204" pitchFamily="49" charset="0"/>
              </a:rPr>
              <a:t>useradd</a:t>
            </a:r>
            <a:r>
              <a:rPr lang="en-US" altLang="ko-KR">
                <a:latin typeface="Consolas" panose="020B0609020204030204" pitchFamily="49" charset="0"/>
              </a:rPr>
              <a:t> </a:t>
            </a:r>
            <a:r>
              <a:rPr lang="en-US" altLang="ko-KR" err="1">
                <a:latin typeface="Consolas" panose="020B0609020204030204" pitchFamily="49" charset="0"/>
              </a:rPr>
              <a:t>nifi</a:t>
            </a:r>
            <a:r>
              <a:rPr lang="en-US" altLang="ko-KR">
                <a:latin typeface="Consolas" panose="020B0609020204030204" pitchFamily="49" charset="0"/>
              </a:rPr>
              <a:t> -u 8080 -g </a:t>
            </a:r>
            <a:r>
              <a:rPr lang="en-US" altLang="ko-KR" err="1">
                <a:latin typeface="Consolas" panose="020B0609020204030204" pitchFamily="49" charset="0"/>
              </a:rPr>
              <a:t>nifi</a:t>
            </a:r>
            <a:endParaRPr lang="en-US" altLang="ko-KR">
              <a:latin typeface="Consolas" panose="020B0609020204030204" pitchFamily="49" charset="0"/>
            </a:endParaRPr>
          </a:p>
          <a:p>
            <a:pPr marL="0" indent="0">
              <a:buNone/>
            </a:pPr>
            <a:endParaRPr lang="en-US" altLang="ko-KR">
              <a:latin typeface="Consolas" panose="020B0609020204030204" pitchFamily="49" charset="0"/>
            </a:endParaRPr>
          </a:p>
          <a:p>
            <a:pPr marL="0" indent="0">
              <a:buNone/>
            </a:pPr>
            <a:r>
              <a:rPr lang="en-US" altLang="ko-KR">
                <a:latin typeface="Consolas" panose="020B0609020204030204" pitchFamily="49" charset="0"/>
              </a:rPr>
              <a:t>NOTE. UID, GID</a:t>
            </a:r>
            <a:r>
              <a:rPr lang="ko-KR" altLang="en-US">
                <a:latin typeface="Consolas" panose="020B0609020204030204" pitchFamily="49" charset="0"/>
              </a:rPr>
              <a:t>를 </a:t>
            </a:r>
            <a:r>
              <a:rPr lang="en-US" altLang="ko-KR">
                <a:latin typeface="Consolas" panose="020B0609020204030204" pitchFamily="49" charset="0"/>
              </a:rPr>
              <a:t>8080</a:t>
            </a:r>
            <a:r>
              <a:rPr lang="ko-KR" altLang="en-US">
                <a:latin typeface="Consolas" panose="020B0609020204030204" pitchFamily="49" charset="0"/>
              </a:rPr>
              <a:t>로 설정해서 사용자 및 그룹 추가</a:t>
            </a:r>
          </a:p>
        </p:txBody>
      </p:sp>
    </p:spTree>
    <p:extLst>
      <p:ext uri="{BB962C8B-B14F-4D97-AF65-F5344CB8AC3E}">
        <p14:creationId xmlns:p14="http://schemas.microsoft.com/office/powerpoint/2010/main" val="1114843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D151E1-9C59-438C-8DE0-3AC903DF3318}"/>
              </a:ext>
            </a:extLst>
          </p:cNvPr>
          <p:cNvSpPr>
            <a:spLocks noGrp="1"/>
          </p:cNvSpPr>
          <p:nvPr>
            <p:ph type="title"/>
          </p:nvPr>
        </p:nvSpPr>
        <p:spPr/>
        <p:txBody>
          <a:bodyPr/>
          <a:lstStyle/>
          <a:p>
            <a:r>
              <a:rPr lang="en-US" altLang="ko-KR" err="1"/>
              <a:t>NiFi</a:t>
            </a:r>
            <a:r>
              <a:rPr lang="en-US" altLang="ko-KR"/>
              <a:t> </a:t>
            </a:r>
            <a:r>
              <a:rPr lang="ko-KR" altLang="en-US"/>
              <a:t>설치</a:t>
            </a:r>
          </a:p>
        </p:txBody>
      </p:sp>
      <p:sp>
        <p:nvSpPr>
          <p:cNvPr id="3" name="내용 개체 틀 2">
            <a:extLst>
              <a:ext uri="{FF2B5EF4-FFF2-40B4-BE49-F238E27FC236}">
                <a16:creationId xmlns:a16="http://schemas.microsoft.com/office/drawing/2014/main" id="{89938B4C-8142-43A1-92C7-287DB5621007}"/>
              </a:ext>
            </a:extLst>
          </p:cNvPr>
          <p:cNvSpPr>
            <a:spLocks noGrp="1"/>
          </p:cNvSpPr>
          <p:nvPr>
            <p:ph idx="1"/>
          </p:nvPr>
        </p:nvSpPr>
        <p:spPr/>
        <p:txBody>
          <a:bodyPr>
            <a:normAutofit fontScale="92500" lnSpcReduction="10000"/>
          </a:bodyPr>
          <a:lstStyle/>
          <a:p>
            <a:pPr marL="0" indent="0">
              <a:buNone/>
            </a:pPr>
            <a:r>
              <a:rPr lang="en-US" altLang="ko-KR">
                <a:latin typeface="Consolas" panose="020B0609020204030204" pitchFamily="49" charset="0"/>
              </a:rPr>
              <a:t># cd ~/work</a:t>
            </a:r>
          </a:p>
          <a:p>
            <a:pPr marL="0" indent="0">
              <a:buNone/>
            </a:pPr>
            <a:r>
              <a:rPr lang="en-US" altLang="ko-KR">
                <a:latin typeface="Consolas" panose="020B0609020204030204" pitchFamily="49" charset="0"/>
              </a:rPr>
              <a:t># </a:t>
            </a:r>
            <a:r>
              <a:rPr lang="en-US" altLang="ko-KR" err="1">
                <a:latin typeface="Consolas" panose="020B0609020204030204" pitchFamily="49" charset="0"/>
              </a:rPr>
              <a:t>wget</a:t>
            </a:r>
            <a:r>
              <a:rPr lang="en-US" altLang="ko-KR">
                <a:latin typeface="Consolas" panose="020B0609020204030204" pitchFamily="49" charset="0"/>
              </a:rPr>
              <a:t> https://archive.apache.org/dist/nifi/1.11.4/nifi-1.11.4-bin.tar.gz</a:t>
            </a:r>
          </a:p>
          <a:p>
            <a:pPr marL="0" indent="0">
              <a:buNone/>
            </a:pPr>
            <a:r>
              <a:rPr lang="en-US" altLang="ko-KR">
                <a:latin typeface="Consolas" panose="020B0609020204030204" pitchFamily="49" charset="0"/>
              </a:rPr>
              <a:t># </a:t>
            </a:r>
            <a:r>
              <a:rPr lang="en-US" altLang="ko-KR" err="1">
                <a:latin typeface="Consolas" panose="020B0609020204030204" pitchFamily="49" charset="0"/>
              </a:rPr>
              <a:t>wget</a:t>
            </a:r>
            <a:r>
              <a:rPr lang="en-US" altLang="ko-KR">
                <a:latin typeface="Consolas" panose="020B0609020204030204" pitchFamily="49" charset="0"/>
              </a:rPr>
              <a:t> </a:t>
            </a:r>
            <a:r>
              <a:rPr lang="da-DK" altLang="ko-KR">
                <a:latin typeface="Consolas" panose="020B0609020204030204" pitchFamily="49" charset="0"/>
              </a:rPr>
              <a:t>wget https://archive.apache.org/dist/nifi/1.11.4/nifi-toolkit-1.11.4-bin.tar.gz</a:t>
            </a:r>
          </a:p>
          <a:p>
            <a:pPr marL="0" indent="0">
              <a:buNone/>
            </a:pPr>
            <a:r>
              <a:rPr lang="en-US" altLang="ko-KR">
                <a:latin typeface="Consolas" panose="020B0609020204030204" pitchFamily="49" charset="0"/>
              </a:rPr>
              <a:t># </a:t>
            </a:r>
            <a:r>
              <a:rPr lang="en-US" altLang="ko-KR" err="1">
                <a:latin typeface="Consolas" panose="020B0609020204030204" pitchFamily="49" charset="0"/>
              </a:rPr>
              <a:t>wget</a:t>
            </a:r>
            <a:r>
              <a:rPr lang="en-US" altLang="ko-KR">
                <a:latin typeface="Consolas" panose="020B0609020204030204" pitchFamily="49" charset="0"/>
              </a:rPr>
              <a:t> https://archive.apache.org/dist/nifi/1.11.4/nifi-1.11.4-source-release.zip</a:t>
            </a:r>
          </a:p>
          <a:p>
            <a:pPr marL="0" indent="0">
              <a:buNone/>
            </a:pPr>
            <a:r>
              <a:rPr lang="en-US" altLang="ko-KR">
                <a:latin typeface="Consolas" panose="020B0609020204030204" pitchFamily="49" charset="0"/>
              </a:rPr>
              <a:t># cd /opt</a:t>
            </a:r>
          </a:p>
          <a:p>
            <a:pPr marL="0" indent="0">
              <a:buNone/>
            </a:pPr>
            <a:r>
              <a:rPr lang="en-US" altLang="ko-KR">
                <a:latin typeface="Consolas" panose="020B0609020204030204" pitchFamily="49" charset="0"/>
              </a:rPr>
              <a:t># tar </a:t>
            </a:r>
            <a:r>
              <a:rPr lang="en-US" altLang="ko-KR" err="1">
                <a:latin typeface="Consolas" panose="020B0609020204030204" pitchFamily="49" charset="0"/>
              </a:rPr>
              <a:t>zxvf</a:t>
            </a:r>
            <a:r>
              <a:rPr lang="en-US" altLang="ko-KR">
                <a:latin typeface="Consolas" panose="020B0609020204030204" pitchFamily="49" charset="0"/>
              </a:rPr>
              <a:t> ~/work/nifi-1.11.4-bin.tar.gz</a:t>
            </a:r>
          </a:p>
          <a:p>
            <a:pPr marL="0" indent="0">
              <a:buNone/>
            </a:pPr>
            <a:r>
              <a:rPr lang="en-US" altLang="ko-KR">
                <a:latin typeface="Consolas" panose="020B0609020204030204" pitchFamily="49" charset="0"/>
              </a:rPr>
              <a:t># </a:t>
            </a:r>
            <a:r>
              <a:rPr lang="sv-SE" altLang="ko-KR">
                <a:latin typeface="Consolas" panose="020B0609020204030204" pitchFamily="49" charset="0"/>
              </a:rPr>
              <a:t>ln -s nifi-1.11.4 nifi</a:t>
            </a:r>
            <a:endParaRPr lang="ko-KR" altLang="en-US">
              <a:latin typeface="Consolas" panose="020B0609020204030204" pitchFamily="49" charset="0"/>
            </a:endParaRPr>
          </a:p>
        </p:txBody>
      </p:sp>
    </p:spTree>
    <p:extLst>
      <p:ext uri="{BB962C8B-B14F-4D97-AF65-F5344CB8AC3E}">
        <p14:creationId xmlns:p14="http://schemas.microsoft.com/office/powerpoint/2010/main" val="37785049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B41E3F8-7A88-4251-A392-D1D67D4F5A90}"/>
              </a:ext>
            </a:extLst>
          </p:cNvPr>
          <p:cNvSpPr>
            <a:spLocks noGrp="1"/>
          </p:cNvSpPr>
          <p:nvPr>
            <p:ph type="title"/>
          </p:nvPr>
        </p:nvSpPr>
        <p:spPr/>
        <p:txBody>
          <a:bodyPr/>
          <a:lstStyle/>
          <a:p>
            <a:r>
              <a:rPr lang="en-US" altLang="ko-KR" err="1">
                <a:latin typeface="Consolas" panose="020B0609020204030204" pitchFamily="49" charset="0"/>
              </a:rPr>
              <a:t>NiFi</a:t>
            </a:r>
            <a:r>
              <a:rPr lang="en-US" altLang="ko-KR">
                <a:latin typeface="Consolas" panose="020B0609020204030204" pitchFamily="49" charset="0"/>
              </a:rPr>
              <a:t> </a:t>
            </a:r>
            <a:r>
              <a:rPr lang="ko-KR" altLang="en-US">
                <a:latin typeface="Consolas" panose="020B0609020204030204" pitchFamily="49" charset="0"/>
              </a:rPr>
              <a:t>저장소 설정</a:t>
            </a:r>
          </a:p>
        </p:txBody>
      </p:sp>
      <p:sp>
        <p:nvSpPr>
          <p:cNvPr id="3" name="내용 개체 틀 2">
            <a:extLst>
              <a:ext uri="{FF2B5EF4-FFF2-40B4-BE49-F238E27FC236}">
                <a16:creationId xmlns:a16="http://schemas.microsoft.com/office/drawing/2014/main" id="{69E2CE3C-9923-4A0A-895D-F68BD0D0684F}"/>
              </a:ext>
            </a:extLst>
          </p:cNvPr>
          <p:cNvSpPr>
            <a:spLocks noGrp="1"/>
          </p:cNvSpPr>
          <p:nvPr>
            <p:ph idx="1"/>
          </p:nvPr>
        </p:nvSpPr>
        <p:spPr/>
        <p:txBody>
          <a:bodyPr>
            <a:normAutofit/>
          </a:bodyPr>
          <a:lstStyle/>
          <a:p>
            <a:pPr marL="0" indent="0">
              <a:buNone/>
            </a:pPr>
            <a:r>
              <a:rPr lang="en-US" altLang="ko-KR">
                <a:latin typeface="Consolas" panose="020B0609020204030204" pitchFamily="49" charset="0"/>
              </a:rPr>
              <a:t>NOTE. </a:t>
            </a:r>
            <a:r>
              <a:rPr lang="ko-KR" altLang="en-US">
                <a:latin typeface="Consolas" panose="020B0609020204030204" pitchFamily="49" charset="0"/>
              </a:rPr>
              <a:t>여기서는 기본적으로 설치되는 디렉토리의 하위에 저장소를 사용하는 </a:t>
            </a:r>
            <a:r>
              <a:rPr lang="en-US" altLang="ko-KR">
                <a:latin typeface="Consolas" panose="020B0609020204030204" pitchFamily="49" charset="0"/>
              </a:rPr>
              <a:t>default </a:t>
            </a:r>
            <a:r>
              <a:rPr lang="ko-KR" altLang="en-US">
                <a:latin typeface="Consolas" panose="020B0609020204030204" pitchFamily="49" charset="0"/>
              </a:rPr>
              <a:t>방식을 그대로 사용</a:t>
            </a:r>
            <a:endParaRPr lang="en-US" altLang="ko-KR">
              <a:latin typeface="Consolas" panose="020B0609020204030204" pitchFamily="49" charset="0"/>
            </a:endParaRPr>
          </a:p>
          <a:p>
            <a:pPr marL="0" indent="0">
              <a:buNone/>
            </a:pPr>
            <a:r>
              <a:rPr lang="en-US" altLang="ko-KR">
                <a:latin typeface="Consolas" panose="020B0609020204030204" pitchFamily="49" charset="0"/>
              </a:rPr>
              <a:t>NOTE. NiFi</a:t>
            </a:r>
            <a:r>
              <a:rPr lang="ko-KR" altLang="en-US">
                <a:latin typeface="Consolas" panose="020B0609020204030204" pitchFamily="49" charset="0"/>
              </a:rPr>
              <a:t>의 저장소 디렉토리</a:t>
            </a:r>
            <a:endParaRPr lang="en-US" altLang="ko-KR">
              <a:latin typeface="Consolas" panose="020B0609020204030204" pitchFamily="49" charset="0"/>
            </a:endParaRPr>
          </a:p>
          <a:p>
            <a:pPr marL="0" indent="0">
              <a:buNone/>
            </a:pPr>
            <a:endParaRPr lang="en-US" altLang="ko-KR">
              <a:latin typeface="Consolas" panose="020B0609020204030204" pitchFamily="49" charset="0"/>
            </a:endParaRPr>
          </a:p>
        </p:txBody>
      </p:sp>
      <p:graphicFrame>
        <p:nvGraphicFramePr>
          <p:cNvPr id="4" name="표 4">
            <a:extLst>
              <a:ext uri="{FF2B5EF4-FFF2-40B4-BE49-F238E27FC236}">
                <a16:creationId xmlns:a16="http://schemas.microsoft.com/office/drawing/2014/main" id="{C4A0533D-A40C-47DF-81C4-5F1AD8FB9657}"/>
              </a:ext>
            </a:extLst>
          </p:cNvPr>
          <p:cNvGraphicFramePr>
            <a:graphicFrameLocks noGrp="1"/>
          </p:cNvGraphicFramePr>
          <p:nvPr>
            <p:extLst>
              <p:ext uri="{D42A27DB-BD31-4B8C-83A1-F6EECF244321}">
                <p14:modId xmlns:p14="http://schemas.microsoft.com/office/powerpoint/2010/main" val="2192128670"/>
              </p:ext>
            </p:extLst>
          </p:nvPr>
        </p:nvGraphicFramePr>
        <p:xfrm>
          <a:off x="1838362" y="3429000"/>
          <a:ext cx="9134438" cy="2701612"/>
        </p:xfrm>
        <a:graphic>
          <a:graphicData uri="http://schemas.openxmlformats.org/drawingml/2006/table">
            <a:tbl>
              <a:tblPr firstRow="1" bandRow="1">
                <a:tableStyleId>{5C22544A-7EE6-4342-B048-85BDC9FD1C3A}</a:tableStyleId>
              </a:tblPr>
              <a:tblGrid>
                <a:gridCol w="3067125">
                  <a:extLst>
                    <a:ext uri="{9D8B030D-6E8A-4147-A177-3AD203B41FA5}">
                      <a16:colId xmlns:a16="http://schemas.microsoft.com/office/drawing/2014/main" val="3674266619"/>
                    </a:ext>
                  </a:extLst>
                </a:gridCol>
                <a:gridCol w="6067313">
                  <a:extLst>
                    <a:ext uri="{9D8B030D-6E8A-4147-A177-3AD203B41FA5}">
                      <a16:colId xmlns:a16="http://schemas.microsoft.com/office/drawing/2014/main" val="1642233347"/>
                    </a:ext>
                  </a:extLst>
                </a:gridCol>
              </a:tblGrid>
              <a:tr h="285350">
                <a:tc>
                  <a:txBody>
                    <a:bodyPr/>
                    <a:lstStyle/>
                    <a:p>
                      <a:pPr latinLnBrk="1"/>
                      <a:r>
                        <a:rPr lang="ko-KR" altLang="en-US"/>
                        <a:t>디렉토리 </a:t>
                      </a:r>
                      <a:r>
                        <a:rPr lang="en-US" altLang="ko-KR"/>
                        <a:t>or </a:t>
                      </a:r>
                      <a:r>
                        <a:rPr lang="ko-KR" altLang="en-US"/>
                        <a:t>파일명</a:t>
                      </a:r>
                    </a:p>
                  </a:txBody>
                  <a:tcPr/>
                </a:tc>
                <a:tc>
                  <a:txBody>
                    <a:bodyPr/>
                    <a:lstStyle/>
                    <a:p>
                      <a:pPr latinLnBrk="1"/>
                      <a:r>
                        <a:rPr lang="ko-KR" altLang="en-US"/>
                        <a:t>설명</a:t>
                      </a:r>
                    </a:p>
                  </a:txBody>
                  <a:tcPr/>
                </a:tc>
                <a:extLst>
                  <a:ext uri="{0D108BD9-81ED-4DB2-BD59-A6C34878D82A}">
                    <a16:rowId xmlns:a16="http://schemas.microsoft.com/office/drawing/2014/main" val="2509204563"/>
                  </a:ext>
                </a:extLst>
              </a:tr>
              <a:tr h="492523">
                <a:tc>
                  <a:txBody>
                    <a:bodyPr/>
                    <a:lstStyle/>
                    <a:p>
                      <a:pPr marL="0" indent="0">
                        <a:buNone/>
                      </a:pPr>
                      <a:r>
                        <a:rPr lang="en-US" altLang="ko-KR">
                          <a:latin typeface="Consolas" panose="020B0609020204030204" pitchFamily="49" charset="0"/>
                        </a:rPr>
                        <a:t>content_repository/</a:t>
                      </a:r>
                      <a:endParaRPr lang="ko-KR" altLang="en-US"/>
                    </a:p>
                  </a:txBody>
                  <a:tcPr/>
                </a:tc>
                <a:tc>
                  <a:txBody>
                    <a:bodyPr/>
                    <a:lstStyle/>
                    <a:p>
                      <a:pPr latinLnBrk="1"/>
                      <a:r>
                        <a:rPr lang="en-US" altLang="ko-KR"/>
                        <a:t>flowfile:content </a:t>
                      </a:r>
                      <a:r>
                        <a:rPr lang="ko-KR" altLang="en-US"/>
                        <a:t>의 내용을 저장</a:t>
                      </a:r>
                    </a:p>
                  </a:txBody>
                  <a:tcPr/>
                </a:tc>
                <a:extLst>
                  <a:ext uri="{0D108BD9-81ED-4DB2-BD59-A6C34878D82A}">
                    <a16:rowId xmlns:a16="http://schemas.microsoft.com/office/drawing/2014/main" val="3045614343"/>
                  </a:ext>
                </a:extLst>
              </a:tr>
              <a:tr h="492523">
                <a:tc>
                  <a:txBody>
                    <a:bodyPr/>
                    <a:lstStyle/>
                    <a:p>
                      <a:pPr marL="0" indent="0">
                        <a:buNone/>
                      </a:pPr>
                      <a:r>
                        <a:rPr lang="en-US" altLang="ko-KR">
                          <a:latin typeface="Consolas" panose="020B0609020204030204" pitchFamily="49" charset="0"/>
                        </a:rPr>
                        <a:t>database_repository/</a:t>
                      </a:r>
                      <a:endParaRPr lang="ko-KR" altLang="en-US"/>
                    </a:p>
                  </a:txBody>
                  <a:tcPr/>
                </a:tc>
                <a:tc>
                  <a:txBody>
                    <a:bodyPr/>
                    <a:lstStyle/>
                    <a:p>
                      <a:pPr latinLnBrk="1"/>
                      <a:endParaRPr lang="ko-KR" altLang="en-US"/>
                    </a:p>
                  </a:txBody>
                  <a:tcPr/>
                </a:tc>
                <a:extLst>
                  <a:ext uri="{0D108BD9-81ED-4DB2-BD59-A6C34878D82A}">
                    <a16:rowId xmlns:a16="http://schemas.microsoft.com/office/drawing/2014/main" val="2278087754"/>
                  </a:ext>
                </a:extLst>
              </a:tr>
              <a:tr h="492523">
                <a:tc>
                  <a:txBody>
                    <a:bodyPr/>
                    <a:lstStyle/>
                    <a:p>
                      <a:pPr marL="0" indent="0">
                        <a:buNone/>
                      </a:pPr>
                      <a:r>
                        <a:rPr lang="en-US" altLang="ko-KR">
                          <a:latin typeface="Consolas" panose="020B0609020204030204" pitchFamily="49" charset="0"/>
                        </a:rPr>
                        <a:t>flowfile_repository/</a:t>
                      </a:r>
                      <a:endParaRPr lang="ko-KR" altLang="en-US"/>
                    </a:p>
                  </a:txBody>
                  <a:tcPr/>
                </a:tc>
                <a:tc>
                  <a:txBody>
                    <a:bodyPr/>
                    <a:lstStyle/>
                    <a:p>
                      <a:pPr latinLnBrk="1"/>
                      <a:r>
                        <a:rPr lang="en-US" altLang="ko-KR"/>
                        <a:t>flowfile:attribute</a:t>
                      </a:r>
                      <a:r>
                        <a:rPr lang="ko-KR" altLang="en-US"/>
                        <a:t> 값이 변할때마다 저장</a:t>
                      </a:r>
                    </a:p>
                  </a:txBody>
                  <a:tcPr/>
                </a:tc>
                <a:extLst>
                  <a:ext uri="{0D108BD9-81ED-4DB2-BD59-A6C34878D82A}">
                    <a16:rowId xmlns:a16="http://schemas.microsoft.com/office/drawing/2014/main" val="247295671"/>
                  </a:ext>
                </a:extLst>
              </a:tr>
              <a:tr h="0">
                <a:tc>
                  <a:txBody>
                    <a:bodyPr/>
                    <a:lstStyle/>
                    <a:p>
                      <a:pPr marL="0" indent="0">
                        <a:buNone/>
                      </a:pPr>
                      <a:r>
                        <a:rPr lang="en-US" altLang="ko-KR">
                          <a:latin typeface="Consolas" panose="020B0609020204030204" pitchFamily="49" charset="0"/>
                        </a:rPr>
                        <a:t>provenance_repository/</a:t>
                      </a:r>
                      <a:endParaRPr lang="ko-KR" altLang="en-US"/>
                    </a:p>
                  </a:txBody>
                  <a:tcPr/>
                </a:tc>
                <a:tc>
                  <a:txBody>
                    <a:bodyPr/>
                    <a:lstStyle/>
                    <a:p>
                      <a:pPr latinLnBrk="1"/>
                      <a:r>
                        <a:rPr lang="en-US" altLang="ko-KR"/>
                        <a:t>flowfile</a:t>
                      </a:r>
                      <a:r>
                        <a:rPr lang="ko-KR" altLang="en-US"/>
                        <a:t>의 변경을 모두 저장</a:t>
                      </a:r>
                    </a:p>
                  </a:txBody>
                  <a:tcPr/>
                </a:tc>
                <a:extLst>
                  <a:ext uri="{0D108BD9-81ED-4DB2-BD59-A6C34878D82A}">
                    <a16:rowId xmlns:a16="http://schemas.microsoft.com/office/drawing/2014/main" val="4262508137"/>
                  </a:ext>
                </a:extLst>
              </a:tr>
              <a:tr h="49252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latin typeface="Consolas" panose="020B0609020204030204" pitchFamily="49" charset="0"/>
                        </a:rPr>
                        <a:t>conf/flow.xml.gz</a:t>
                      </a:r>
                      <a:endParaRPr lang="ko-KR" altLang="en-US"/>
                    </a:p>
                  </a:txBody>
                  <a:tcPr/>
                </a:tc>
                <a:tc>
                  <a:txBody>
                    <a:bodyPr/>
                    <a:lstStyle/>
                    <a:p>
                      <a:pPr latinLnBrk="1"/>
                      <a:endParaRPr lang="ko-KR" altLang="en-US"/>
                    </a:p>
                  </a:txBody>
                  <a:tcPr/>
                </a:tc>
                <a:extLst>
                  <a:ext uri="{0D108BD9-81ED-4DB2-BD59-A6C34878D82A}">
                    <a16:rowId xmlns:a16="http://schemas.microsoft.com/office/drawing/2014/main" val="3256596774"/>
                  </a:ext>
                </a:extLst>
              </a:tr>
            </a:tbl>
          </a:graphicData>
        </a:graphic>
      </p:graphicFrame>
    </p:spTree>
    <p:extLst>
      <p:ext uri="{BB962C8B-B14F-4D97-AF65-F5344CB8AC3E}">
        <p14:creationId xmlns:p14="http://schemas.microsoft.com/office/powerpoint/2010/main" val="34502781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FB07FFB-68A2-4D9E-BB8B-89B4D69D5058}"/>
              </a:ext>
            </a:extLst>
          </p:cNvPr>
          <p:cNvSpPr>
            <a:spLocks noGrp="1"/>
          </p:cNvSpPr>
          <p:nvPr>
            <p:ph type="title"/>
          </p:nvPr>
        </p:nvSpPr>
        <p:spPr/>
        <p:txBody>
          <a:bodyPr/>
          <a:lstStyle/>
          <a:p>
            <a:r>
              <a:rPr lang="en-US" altLang="ko-KR"/>
              <a:t>NiFi Repositories</a:t>
            </a:r>
            <a:endParaRPr lang="ko-KR" altLang="en-US"/>
          </a:p>
        </p:txBody>
      </p:sp>
      <p:pic>
        <p:nvPicPr>
          <p:cNvPr id="1026" name="Picture 2" descr="NiFi Architecture Diagram">
            <a:extLst>
              <a:ext uri="{FF2B5EF4-FFF2-40B4-BE49-F238E27FC236}">
                <a16:creationId xmlns:a16="http://schemas.microsoft.com/office/drawing/2014/main" id="{D9475819-4168-4FD2-AA2D-AAAC641D45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7963" y="1825625"/>
            <a:ext cx="827607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1806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AD422B-8E2E-43E3-B35C-AE56DB864CD9}"/>
              </a:ext>
            </a:extLst>
          </p:cNvPr>
          <p:cNvSpPr>
            <a:spLocks noGrp="1"/>
          </p:cNvSpPr>
          <p:nvPr>
            <p:ph type="title"/>
          </p:nvPr>
        </p:nvSpPr>
        <p:spPr/>
        <p:txBody>
          <a:bodyPr/>
          <a:lstStyle/>
          <a:p>
            <a:r>
              <a:rPr lang="en-US" altLang="ko-KR"/>
              <a:t>NiFi Repositories</a:t>
            </a:r>
            <a:endParaRPr lang="ko-KR" altLang="en-US"/>
          </a:p>
        </p:txBody>
      </p:sp>
      <p:sp>
        <p:nvSpPr>
          <p:cNvPr id="3" name="내용 개체 틀 2">
            <a:extLst>
              <a:ext uri="{FF2B5EF4-FFF2-40B4-BE49-F238E27FC236}">
                <a16:creationId xmlns:a16="http://schemas.microsoft.com/office/drawing/2014/main" id="{935570AC-007A-4455-A9F7-0DEF3C439895}"/>
              </a:ext>
            </a:extLst>
          </p:cNvPr>
          <p:cNvSpPr>
            <a:spLocks noGrp="1"/>
          </p:cNvSpPr>
          <p:nvPr>
            <p:ph idx="1"/>
          </p:nvPr>
        </p:nvSpPr>
        <p:spPr/>
        <p:txBody>
          <a:bodyPr>
            <a:normAutofit fontScale="85000" lnSpcReduction="20000"/>
          </a:bodyPr>
          <a:lstStyle/>
          <a:p>
            <a:pPr marL="0" indent="0" algn="l" rtl="0">
              <a:buNone/>
            </a:pPr>
            <a:r>
              <a:rPr lang="en-US" altLang="ko-KR" sz="2600" b="0" i="0">
                <a:effectLst/>
                <a:latin typeface="Consolas" panose="020B0609020204030204" pitchFamily="49" charset="0"/>
              </a:rPr>
              <a:t>There are three repositories that are utilized by NiFi. Each exists within the OS/Host’s file system and provides specific functionality. In order to fully understand FlowFiles and how they are used by the underlying system it’s important to know about these repositories. All three repositories are directories on local storage that NiFi uses to persist data.</a:t>
            </a:r>
          </a:p>
          <a:p>
            <a:pPr algn="l" rtl="0">
              <a:buFont typeface="Arial" panose="020B0604020202020204" pitchFamily="34" charset="0"/>
              <a:buChar char="•"/>
            </a:pPr>
            <a:r>
              <a:rPr lang="en-US" altLang="ko-KR" b="0" i="0">
                <a:effectLst/>
                <a:latin typeface="Consolas" panose="020B0609020204030204" pitchFamily="49" charset="0"/>
              </a:rPr>
              <a:t>The FlowFile Repository contains metadata for all the current FlowFiles in the flow.</a:t>
            </a:r>
          </a:p>
          <a:p>
            <a:pPr algn="l" rtl="0">
              <a:buFont typeface="Arial" panose="020B0604020202020204" pitchFamily="34" charset="0"/>
              <a:buChar char="•"/>
            </a:pPr>
            <a:r>
              <a:rPr lang="en-US" altLang="ko-KR" b="0" i="0">
                <a:effectLst/>
                <a:latin typeface="Consolas" panose="020B0609020204030204" pitchFamily="49" charset="0"/>
              </a:rPr>
              <a:t>The Content Repository holds the content for current and past FlowFiles.</a:t>
            </a:r>
          </a:p>
          <a:p>
            <a:pPr algn="l" rtl="0">
              <a:buFont typeface="Arial" panose="020B0604020202020204" pitchFamily="34" charset="0"/>
              <a:buChar char="•"/>
            </a:pPr>
            <a:r>
              <a:rPr lang="en-US" altLang="ko-KR" b="0" i="0">
                <a:effectLst/>
                <a:latin typeface="Consolas" panose="020B0609020204030204" pitchFamily="49" charset="0"/>
              </a:rPr>
              <a:t>The Provenance Repository holds the history of FlowFiles.</a:t>
            </a:r>
          </a:p>
          <a:p>
            <a:pPr marL="0" indent="0" algn="l" rtl="0">
              <a:buNone/>
            </a:pPr>
            <a:endParaRPr lang="en-US" altLang="ko-KR">
              <a:latin typeface="Consolas" panose="020B0609020204030204" pitchFamily="49" charset="0"/>
            </a:endParaRPr>
          </a:p>
          <a:p>
            <a:pPr marL="0" indent="0" algn="l" rtl="0">
              <a:buNone/>
            </a:pPr>
            <a:r>
              <a:rPr lang="en-US" altLang="ko-KR" b="0" i="0">
                <a:effectLst/>
                <a:latin typeface="Consolas" panose="020B0609020204030204" pitchFamily="49" charset="0"/>
              </a:rPr>
              <a:t>ref) http://nifi.apache.org/docs/nifi-docs/html/nifi-in-depth.html</a:t>
            </a:r>
          </a:p>
          <a:p>
            <a:pPr marL="0" indent="0">
              <a:buNone/>
            </a:pPr>
            <a:endParaRPr lang="ko-KR" altLang="en-US">
              <a:latin typeface="Consolas" panose="020B0609020204030204" pitchFamily="49" charset="0"/>
            </a:endParaRPr>
          </a:p>
        </p:txBody>
      </p:sp>
    </p:spTree>
    <p:extLst>
      <p:ext uri="{BB962C8B-B14F-4D97-AF65-F5344CB8AC3E}">
        <p14:creationId xmlns:p14="http://schemas.microsoft.com/office/powerpoint/2010/main" val="40989541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AEC2F4-C448-44A7-B263-F70CED836BD9}"/>
              </a:ext>
            </a:extLst>
          </p:cNvPr>
          <p:cNvSpPr>
            <a:spLocks noGrp="1"/>
          </p:cNvSpPr>
          <p:nvPr>
            <p:ph type="title"/>
          </p:nvPr>
        </p:nvSpPr>
        <p:spPr/>
        <p:txBody>
          <a:bodyPr/>
          <a:lstStyle/>
          <a:p>
            <a:r>
              <a:rPr lang="en-US" altLang="ko-KR" err="1">
                <a:latin typeface="Consolas" panose="020B0609020204030204" pitchFamily="49" charset="0"/>
              </a:rPr>
              <a:t>NiFi</a:t>
            </a:r>
            <a:r>
              <a:rPr lang="en-US" altLang="ko-KR">
                <a:latin typeface="Consolas" panose="020B0609020204030204" pitchFamily="49" charset="0"/>
              </a:rPr>
              <a:t> </a:t>
            </a:r>
            <a:r>
              <a:rPr lang="ko-KR" altLang="en-US">
                <a:latin typeface="Consolas" panose="020B0609020204030204" pitchFamily="49" charset="0"/>
              </a:rPr>
              <a:t>설정 </a:t>
            </a:r>
            <a:r>
              <a:rPr lang="en-US" altLang="ko-KR">
                <a:latin typeface="Consolas" panose="020B0609020204030204" pitchFamily="49" charset="0"/>
              </a:rPr>
              <a:t>(nifi.properties)</a:t>
            </a:r>
            <a:endParaRPr lang="ko-KR" altLang="en-US">
              <a:latin typeface="Consolas" panose="020B0609020204030204" pitchFamily="49" charset="0"/>
            </a:endParaRPr>
          </a:p>
        </p:txBody>
      </p:sp>
      <p:sp>
        <p:nvSpPr>
          <p:cNvPr id="3" name="내용 개체 틀 2">
            <a:extLst>
              <a:ext uri="{FF2B5EF4-FFF2-40B4-BE49-F238E27FC236}">
                <a16:creationId xmlns:a16="http://schemas.microsoft.com/office/drawing/2014/main" id="{FB438BF2-929E-4751-913D-8F6E77A072F2}"/>
              </a:ext>
            </a:extLst>
          </p:cNvPr>
          <p:cNvSpPr>
            <a:spLocks noGrp="1"/>
          </p:cNvSpPr>
          <p:nvPr>
            <p:ph idx="1"/>
          </p:nvPr>
        </p:nvSpPr>
        <p:spPr/>
        <p:txBody>
          <a:bodyPr>
            <a:normAutofit fontScale="62500" lnSpcReduction="20000"/>
          </a:bodyPr>
          <a:lstStyle/>
          <a:p>
            <a:pPr marL="0" indent="0">
              <a:buNone/>
            </a:pPr>
            <a:r>
              <a:rPr lang="en-US" altLang="ko-KR">
                <a:latin typeface="Consolas" panose="020B0609020204030204" pitchFamily="49" charset="0"/>
              </a:rPr>
              <a:t># cd /opt/</a:t>
            </a:r>
            <a:r>
              <a:rPr lang="en-US" altLang="ko-KR" err="1">
                <a:latin typeface="Consolas" panose="020B0609020204030204" pitchFamily="49" charset="0"/>
              </a:rPr>
              <a:t>nifi</a:t>
            </a:r>
            <a:r>
              <a:rPr lang="en-US" altLang="ko-KR">
                <a:latin typeface="Consolas" panose="020B0609020204030204" pitchFamily="49" charset="0"/>
              </a:rPr>
              <a:t>/conf</a:t>
            </a:r>
          </a:p>
          <a:p>
            <a:pPr marL="0" indent="0">
              <a:buNone/>
            </a:pPr>
            <a:r>
              <a:rPr lang="en-US" altLang="ko-KR">
                <a:latin typeface="Consolas" panose="020B0609020204030204" pitchFamily="49" charset="0"/>
              </a:rPr>
              <a:t># cp -p </a:t>
            </a:r>
            <a:r>
              <a:rPr lang="en-US" altLang="ko-KR" err="1">
                <a:latin typeface="Consolas" panose="020B0609020204030204" pitchFamily="49" charset="0"/>
              </a:rPr>
              <a:t>nifi.properties</a:t>
            </a:r>
            <a:r>
              <a:rPr lang="en-US" altLang="ko-KR">
                <a:latin typeface="Consolas" panose="020B0609020204030204" pitchFamily="49" charset="0"/>
              </a:rPr>
              <a:t> </a:t>
            </a:r>
            <a:r>
              <a:rPr lang="en-US" altLang="ko-KR" err="1">
                <a:latin typeface="Consolas" panose="020B0609020204030204" pitchFamily="49" charset="0"/>
              </a:rPr>
              <a:t>nifi.properties.orig</a:t>
            </a:r>
            <a:endParaRPr lang="en-US" altLang="ko-KR">
              <a:latin typeface="Consolas" panose="020B0609020204030204" pitchFamily="49" charset="0"/>
            </a:endParaRPr>
          </a:p>
          <a:p>
            <a:pPr marL="0" indent="0">
              <a:buNone/>
            </a:pPr>
            <a:r>
              <a:rPr lang="en-US" altLang="ko-KR">
                <a:latin typeface="Consolas" panose="020B0609020204030204" pitchFamily="49" charset="0"/>
              </a:rPr>
              <a:t># vi </a:t>
            </a:r>
            <a:r>
              <a:rPr lang="en-US" altLang="ko-KR" err="1">
                <a:latin typeface="Consolas" panose="020B0609020204030204" pitchFamily="49" charset="0"/>
              </a:rPr>
              <a:t>nifi.properties</a:t>
            </a:r>
            <a:endParaRPr lang="en-US" altLang="ko-KR">
              <a:latin typeface="Consolas" panose="020B0609020204030204" pitchFamily="49" charset="0"/>
            </a:endParaRPr>
          </a:p>
          <a:p>
            <a:pPr marL="0" indent="0">
              <a:buNone/>
            </a:pPr>
            <a:r>
              <a:rPr lang="en-US" altLang="ko-KR" sz="2400" err="1">
                <a:latin typeface="Consolas" panose="020B0609020204030204" pitchFamily="49" charset="0"/>
              </a:rPr>
              <a:t>nifi.web.http.host</a:t>
            </a:r>
            <a:r>
              <a:rPr lang="en-US" altLang="ko-KR" sz="2400">
                <a:latin typeface="Consolas" panose="020B0609020204030204" pitchFamily="49" charset="0"/>
              </a:rPr>
              <a:t>=peter-kafka00[1|2|3]</a:t>
            </a:r>
          </a:p>
          <a:p>
            <a:pPr marL="0" indent="0">
              <a:buNone/>
            </a:pPr>
            <a:r>
              <a:rPr lang="en-US" altLang="ko-KR" sz="2400" err="1">
                <a:latin typeface="Consolas" panose="020B0609020204030204" pitchFamily="49" charset="0"/>
              </a:rPr>
              <a:t>nifi.web.http.port</a:t>
            </a:r>
            <a:r>
              <a:rPr lang="en-US" altLang="ko-KR" sz="2400">
                <a:latin typeface="Consolas" panose="020B0609020204030204" pitchFamily="49" charset="0"/>
              </a:rPr>
              <a:t>=8080	# NOTE. zookeeper</a:t>
            </a:r>
            <a:r>
              <a:rPr lang="ko-KR" altLang="en-US" sz="2400">
                <a:latin typeface="Consolas" panose="020B0609020204030204" pitchFamily="49" charset="0"/>
              </a:rPr>
              <a:t>는 설정에서 기본으로 사용하는 </a:t>
            </a:r>
            <a:r>
              <a:rPr lang="en-US" altLang="ko-KR" sz="2400">
                <a:latin typeface="Consolas" panose="020B0609020204030204" pitchFamily="49" charset="0"/>
              </a:rPr>
              <a:t>8080</a:t>
            </a:r>
            <a:r>
              <a:rPr lang="ko-KR" altLang="en-US" sz="2400">
                <a:latin typeface="Consolas" panose="020B0609020204030204" pitchFamily="49" charset="0"/>
              </a:rPr>
              <a:t>포트를 변경해야 함</a:t>
            </a:r>
            <a:r>
              <a:rPr lang="en-US" altLang="ko-KR" sz="2400">
                <a:latin typeface="Consolas" panose="020B0609020204030204" pitchFamily="49" charset="0"/>
              </a:rPr>
              <a:t>!</a:t>
            </a:r>
          </a:p>
          <a:p>
            <a:pPr marL="0" indent="0">
              <a:buNone/>
            </a:pPr>
            <a:endParaRPr lang="en-US" altLang="ko-KR" sz="2400">
              <a:latin typeface="Consolas" panose="020B0609020204030204" pitchFamily="49" charset="0"/>
            </a:endParaRPr>
          </a:p>
          <a:p>
            <a:pPr marL="0" indent="0">
              <a:buNone/>
            </a:pPr>
            <a:r>
              <a:rPr lang="en-US" altLang="ko-KR" sz="2400" err="1">
                <a:latin typeface="Consolas" panose="020B0609020204030204" pitchFamily="49" charset="0"/>
              </a:rPr>
              <a:t>nifi.cluster.is.node</a:t>
            </a:r>
            <a:r>
              <a:rPr lang="en-US" altLang="ko-KR" sz="2400">
                <a:latin typeface="Consolas" panose="020B0609020204030204" pitchFamily="49" charset="0"/>
              </a:rPr>
              <a:t>=true</a:t>
            </a:r>
          </a:p>
          <a:p>
            <a:pPr marL="0" indent="0">
              <a:buNone/>
            </a:pPr>
            <a:r>
              <a:rPr lang="en-US" altLang="ko-KR" sz="2400" err="1">
                <a:latin typeface="Consolas" panose="020B0609020204030204" pitchFamily="49" charset="0"/>
              </a:rPr>
              <a:t>nifi.cluster.node.address</a:t>
            </a:r>
            <a:r>
              <a:rPr lang="en-US" altLang="ko-KR" sz="2400">
                <a:latin typeface="Consolas" panose="020B0609020204030204" pitchFamily="49" charset="0"/>
              </a:rPr>
              <a:t>=peter-kafka00[1|2|3]</a:t>
            </a:r>
          </a:p>
          <a:p>
            <a:pPr marL="0" indent="0">
              <a:buNone/>
            </a:pPr>
            <a:r>
              <a:rPr lang="en-US" altLang="ko-KR" sz="2400" err="1">
                <a:latin typeface="Consolas" panose="020B0609020204030204" pitchFamily="49" charset="0"/>
              </a:rPr>
              <a:t>nifi.cluster.node.protocol.port</a:t>
            </a:r>
            <a:r>
              <a:rPr lang="en-US" altLang="ko-KR" sz="2400">
                <a:latin typeface="Consolas" panose="020B0609020204030204" pitchFamily="49" charset="0"/>
              </a:rPr>
              <a:t>=8082</a:t>
            </a:r>
          </a:p>
          <a:p>
            <a:pPr marL="0" indent="0">
              <a:buNone/>
            </a:pPr>
            <a:endParaRPr lang="en-US" altLang="ko-KR" sz="2400">
              <a:latin typeface="Consolas" panose="020B0609020204030204" pitchFamily="49" charset="0"/>
            </a:endParaRPr>
          </a:p>
          <a:p>
            <a:pPr marL="0" indent="0">
              <a:buNone/>
            </a:pPr>
            <a:r>
              <a:rPr lang="en-US" altLang="ko-KR" sz="2400">
                <a:latin typeface="Consolas" panose="020B0609020204030204" pitchFamily="49" charset="0"/>
              </a:rPr>
              <a:t>#nifi.zookeeper.connect.string=192.168.126.71:2181,192.168.126.72:2181,192.168.126.73:2181</a:t>
            </a:r>
          </a:p>
          <a:p>
            <a:pPr marL="0" indent="0">
              <a:buNone/>
            </a:pPr>
            <a:r>
              <a:rPr lang="en-US" altLang="ko-KR" sz="2400" err="1">
                <a:latin typeface="Consolas" panose="020B0609020204030204" pitchFamily="49" charset="0"/>
              </a:rPr>
              <a:t>nifi.zookeeper.connect.string</a:t>
            </a:r>
            <a:r>
              <a:rPr lang="en-US" altLang="ko-KR" sz="2400">
                <a:latin typeface="Consolas" panose="020B0609020204030204" pitchFamily="49" charset="0"/>
              </a:rPr>
              <a:t>=peter-kafka001:2181,peter-kafka002:2181,peter-kafka003:2181</a:t>
            </a:r>
          </a:p>
          <a:p>
            <a:pPr marL="0" indent="0">
              <a:buNone/>
            </a:pPr>
            <a:r>
              <a:rPr lang="en-US" altLang="ko-KR" sz="2400">
                <a:latin typeface="Consolas" panose="020B0609020204030204" pitchFamily="49" charset="0"/>
              </a:rPr>
              <a:t>#nifi.zookeeper.connect.string=peter-zk001:2181,peter-zk002:2181,peter-zk003:2181   # &lt;- </a:t>
            </a:r>
            <a:r>
              <a:rPr lang="ko-KR" altLang="en-US" sz="2400">
                <a:latin typeface="Consolas" panose="020B0609020204030204" pitchFamily="49" charset="0"/>
              </a:rPr>
              <a:t>이건 이상하게 동작함</a:t>
            </a:r>
            <a:r>
              <a:rPr lang="en-US" altLang="ko-KR" sz="2400">
                <a:latin typeface="Consolas" panose="020B0609020204030204" pitchFamily="49" charset="0"/>
              </a:rPr>
              <a:t>. </a:t>
            </a:r>
            <a:r>
              <a:rPr lang="ko-KR" altLang="en-US" sz="2400" err="1">
                <a:latin typeface="Consolas" panose="020B0609020204030204" pitchFamily="49" charset="0"/>
              </a:rPr>
              <a:t>클라스터</a:t>
            </a:r>
            <a:r>
              <a:rPr lang="ko-KR" altLang="en-US" sz="2400">
                <a:latin typeface="Consolas" panose="020B0609020204030204" pitchFamily="49" charset="0"/>
              </a:rPr>
              <a:t> 멤버가 </a:t>
            </a:r>
            <a:r>
              <a:rPr lang="en-US" altLang="ko-KR" sz="2400">
                <a:latin typeface="Consolas" panose="020B0609020204030204" pitchFamily="49" charset="0"/>
              </a:rPr>
              <a:t>3</a:t>
            </a:r>
            <a:r>
              <a:rPr lang="ko-KR" altLang="en-US" sz="2400">
                <a:latin typeface="Consolas" panose="020B0609020204030204" pitchFamily="49" charset="0"/>
              </a:rPr>
              <a:t>이 아닌 </a:t>
            </a:r>
            <a:r>
              <a:rPr lang="en-US" altLang="ko-KR" sz="2400">
                <a:latin typeface="Consolas" panose="020B0609020204030204" pitchFamily="49" charset="0"/>
              </a:rPr>
              <a:t>6</a:t>
            </a:r>
            <a:r>
              <a:rPr lang="ko-KR" altLang="en-US" sz="2400">
                <a:latin typeface="Consolas" panose="020B0609020204030204" pitchFamily="49" charset="0"/>
              </a:rPr>
              <a:t>으로 인식하는 문제 발생</a:t>
            </a:r>
            <a:r>
              <a:rPr lang="en-US" altLang="ko-KR" sz="2400">
                <a:latin typeface="Consolas" panose="020B0609020204030204" pitchFamily="49" charset="0"/>
              </a:rPr>
              <a:t>. </a:t>
            </a:r>
            <a:r>
              <a:rPr lang="ko-KR" altLang="en-US" sz="2400">
                <a:latin typeface="Consolas" panose="020B0609020204030204" pitchFamily="49" charset="0"/>
              </a:rPr>
              <a:t>끊임없는 </a:t>
            </a:r>
            <a:r>
              <a:rPr lang="en-US" altLang="ko-KR" sz="2400">
                <a:latin typeface="Consolas" panose="020B0609020204030204" pitchFamily="49" charset="0"/>
              </a:rPr>
              <a:t>leader</a:t>
            </a:r>
            <a:r>
              <a:rPr lang="ko-KR" altLang="en-US" sz="2400">
                <a:latin typeface="Consolas" panose="020B0609020204030204" pitchFamily="49" charset="0"/>
              </a:rPr>
              <a:t>선출</a:t>
            </a:r>
            <a:r>
              <a:rPr lang="en-US" altLang="ko-KR" sz="2400">
                <a:latin typeface="Consolas" panose="020B0609020204030204" pitchFamily="49" charset="0"/>
              </a:rPr>
              <a:t>...</a:t>
            </a:r>
          </a:p>
          <a:p>
            <a:pPr marL="0" indent="0">
              <a:buNone/>
            </a:pPr>
            <a:endParaRPr lang="en-US" altLang="ko-KR" sz="2400">
              <a:latin typeface="Consolas" panose="020B0609020204030204" pitchFamily="49" charset="0"/>
            </a:endParaRPr>
          </a:p>
          <a:p>
            <a:pPr marL="0" indent="0">
              <a:buNone/>
            </a:pPr>
            <a:endParaRPr lang="en-US" altLang="ko-KR" sz="2400">
              <a:latin typeface="Consolas" panose="020B0609020204030204" pitchFamily="49" charset="0"/>
            </a:endParaRPr>
          </a:p>
          <a:p>
            <a:pPr marL="0" indent="0">
              <a:buNone/>
            </a:pPr>
            <a:endParaRPr lang="ko-KR" altLang="en-US" sz="2400">
              <a:latin typeface="Consolas" panose="020B0609020204030204" pitchFamily="49" charset="0"/>
            </a:endParaRPr>
          </a:p>
        </p:txBody>
      </p:sp>
    </p:spTree>
    <p:extLst>
      <p:ext uri="{BB962C8B-B14F-4D97-AF65-F5344CB8AC3E}">
        <p14:creationId xmlns:p14="http://schemas.microsoft.com/office/powerpoint/2010/main" val="1753322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AEC2F4-C448-44A7-B263-F70CED836BD9}"/>
              </a:ext>
            </a:extLst>
          </p:cNvPr>
          <p:cNvSpPr>
            <a:spLocks noGrp="1"/>
          </p:cNvSpPr>
          <p:nvPr>
            <p:ph type="title"/>
          </p:nvPr>
        </p:nvSpPr>
        <p:spPr/>
        <p:txBody>
          <a:bodyPr/>
          <a:lstStyle/>
          <a:p>
            <a:r>
              <a:rPr lang="en-US" altLang="ko-KR" err="1">
                <a:latin typeface="Consolas" panose="020B0609020204030204" pitchFamily="49" charset="0"/>
              </a:rPr>
              <a:t>NiFi</a:t>
            </a:r>
            <a:r>
              <a:rPr lang="en-US" altLang="ko-KR">
                <a:latin typeface="Consolas" panose="020B0609020204030204" pitchFamily="49" charset="0"/>
              </a:rPr>
              <a:t> </a:t>
            </a:r>
            <a:r>
              <a:rPr lang="ko-KR" altLang="en-US">
                <a:latin typeface="Consolas" panose="020B0609020204030204" pitchFamily="49" charset="0"/>
              </a:rPr>
              <a:t>설정 </a:t>
            </a:r>
            <a:r>
              <a:rPr lang="en-US" altLang="ko-KR">
                <a:latin typeface="Consolas" panose="020B0609020204030204" pitchFamily="49" charset="0"/>
              </a:rPr>
              <a:t>(bootstrap.conf)</a:t>
            </a:r>
            <a:endParaRPr lang="ko-KR" altLang="en-US">
              <a:latin typeface="Consolas" panose="020B0609020204030204" pitchFamily="49" charset="0"/>
            </a:endParaRPr>
          </a:p>
        </p:txBody>
      </p:sp>
      <p:sp>
        <p:nvSpPr>
          <p:cNvPr id="3" name="내용 개체 틀 2">
            <a:extLst>
              <a:ext uri="{FF2B5EF4-FFF2-40B4-BE49-F238E27FC236}">
                <a16:creationId xmlns:a16="http://schemas.microsoft.com/office/drawing/2014/main" id="{FB438BF2-929E-4751-913D-8F6E77A072F2}"/>
              </a:ext>
            </a:extLst>
          </p:cNvPr>
          <p:cNvSpPr>
            <a:spLocks noGrp="1"/>
          </p:cNvSpPr>
          <p:nvPr>
            <p:ph idx="1"/>
          </p:nvPr>
        </p:nvSpPr>
        <p:spPr/>
        <p:txBody>
          <a:bodyPr>
            <a:normAutofit/>
          </a:bodyPr>
          <a:lstStyle/>
          <a:p>
            <a:pPr marL="0" indent="0">
              <a:buNone/>
            </a:pPr>
            <a:r>
              <a:rPr lang="en-US" altLang="ko-KR">
                <a:latin typeface="Consolas" panose="020B0609020204030204" pitchFamily="49" charset="0"/>
              </a:rPr>
              <a:t># cd /opt/nifi/conf</a:t>
            </a:r>
          </a:p>
          <a:p>
            <a:pPr marL="0" indent="0">
              <a:buNone/>
            </a:pPr>
            <a:r>
              <a:rPr lang="en-US" altLang="ko-KR">
                <a:latin typeface="Consolas" panose="020B0609020204030204" pitchFamily="49" charset="0"/>
              </a:rPr>
              <a:t># cp -p </a:t>
            </a:r>
            <a:r>
              <a:rPr lang="en-US" altLang="ko-KR" err="1">
                <a:latin typeface="Consolas" panose="020B0609020204030204" pitchFamily="49" charset="0"/>
              </a:rPr>
              <a:t>bootstrap.conf</a:t>
            </a:r>
            <a:r>
              <a:rPr lang="en-US" altLang="ko-KR">
                <a:latin typeface="Consolas" panose="020B0609020204030204" pitchFamily="49" charset="0"/>
              </a:rPr>
              <a:t> </a:t>
            </a:r>
            <a:r>
              <a:rPr lang="en-US" altLang="ko-KR" err="1">
                <a:latin typeface="Consolas" panose="020B0609020204030204" pitchFamily="49" charset="0"/>
              </a:rPr>
              <a:t>bootstrap.conf.orig</a:t>
            </a:r>
            <a:endParaRPr lang="en-US" altLang="ko-KR">
              <a:latin typeface="Consolas" panose="020B0609020204030204" pitchFamily="49" charset="0"/>
            </a:endParaRPr>
          </a:p>
          <a:p>
            <a:pPr marL="0" indent="0">
              <a:buNone/>
            </a:pPr>
            <a:r>
              <a:rPr lang="en-US" altLang="ko-KR">
                <a:latin typeface="Consolas" panose="020B0609020204030204" pitchFamily="49" charset="0"/>
              </a:rPr>
              <a:t># vi </a:t>
            </a:r>
            <a:r>
              <a:rPr lang="en-US" altLang="ko-KR" err="1">
                <a:latin typeface="Consolas" panose="020B0609020204030204" pitchFamily="49" charset="0"/>
              </a:rPr>
              <a:t>bootstrap.conf</a:t>
            </a:r>
            <a:endParaRPr lang="en-US" altLang="ko-KR">
              <a:latin typeface="Consolas" panose="020B0609020204030204" pitchFamily="49" charset="0"/>
            </a:endParaRPr>
          </a:p>
          <a:p>
            <a:pPr marL="0" indent="0">
              <a:buNone/>
            </a:pPr>
            <a:r>
              <a:rPr lang="en-US" altLang="ko-KR" sz="2000">
                <a:latin typeface="Consolas" panose="020B0609020204030204" pitchFamily="49" charset="0"/>
              </a:rPr>
              <a:t>run.as=</a:t>
            </a:r>
            <a:r>
              <a:rPr lang="en-US" altLang="ko-KR" sz="2000" err="1">
                <a:latin typeface="Consolas" panose="020B0609020204030204" pitchFamily="49" charset="0"/>
              </a:rPr>
              <a:t>nifi</a:t>
            </a:r>
            <a:endParaRPr lang="en-US" altLang="ko-KR" sz="2000">
              <a:latin typeface="Consolas" panose="020B0609020204030204" pitchFamily="49" charset="0"/>
            </a:endParaRPr>
          </a:p>
          <a:p>
            <a:pPr marL="0" indent="0">
              <a:buNone/>
            </a:pPr>
            <a:endParaRPr lang="en-US" altLang="ko-KR" sz="2000">
              <a:latin typeface="Consolas" panose="020B0609020204030204" pitchFamily="49" charset="0"/>
            </a:endParaRPr>
          </a:p>
          <a:p>
            <a:pPr marL="0" indent="0">
              <a:buNone/>
            </a:pPr>
            <a:r>
              <a:rPr lang="en-US" altLang="ko-KR" sz="2000">
                <a:latin typeface="Consolas" panose="020B0609020204030204" pitchFamily="49" charset="0"/>
              </a:rPr>
              <a:t># JVM memory settings</a:t>
            </a:r>
          </a:p>
          <a:p>
            <a:pPr marL="0" indent="0">
              <a:buNone/>
            </a:pPr>
            <a:r>
              <a:rPr lang="en-US" altLang="ko-KR" sz="2000">
                <a:latin typeface="Consolas" panose="020B0609020204030204" pitchFamily="49" charset="0"/>
              </a:rPr>
              <a:t>java.arg.2=-Xms1024m  # &lt;- default set to 512m</a:t>
            </a:r>
          </a:p>
          <a:p>
            <a:pPr marL="0" indent="0">
              <a:buNone/>
            </a:pPr>
            <a:r>
              <a:rPr lang="en-US" altLang="ko-KR" sz="2000">
                <a:latin typeface="Consolas" panose="020B0609020204030204" pitchFamily="49" charset="0"/>
              </a:rPr>
              <a:t>java.arg.3=-Xmx1024m  # &lt;- default set to 512m</a:t>
            </a:r>
          </a:p>
          <a:p>
            <a:pPr marL="0" indent="0">
              <a:buNone/>
            </a:pPr>
            <a:endParaRPr lang="en-US" altLang="ko-KR" sz="2400">
              <a:latin typeface="Consolas" panose="020B0609020204030204" pitchFamily="49" charset="0"/>
            </a:endParaRPr>
          </a:p>
          <a:p>
            <a:pPr marL="0" indent="0">
              <a:buNone/>
            </a:pPr>
            <a:endParaRPr lang="en-US" altLang="ko-KR" sz="2400">
              <a:latin typeface="Consolas" panose="020B0609020204030204" pitchFamily="49" charset="0"/>
            </a:endParaRPr>
          </a:p>
          <a:p>
            <a:pPr marL="0" indent="0">
              <a:buNone/>
            </a:pPr>
            <a:endParaRPr lang="ko-KR" altLang="en-US" sz="2400">
              <a:latin typeface="Consolas" panose="020B0609020204030204" pitchFamily="49" charset="0"/>
            </a:endParaRPr>
          </a:p>
        </p:txBody>
      </p:sp>
    </p:spTree>
    <p:extLst>
      <p:ext uri="{BB962C8B-B14F-4D97-AF65-F5344CB8AC3E}">
        <p14:creationId xmlns:p14="http://schemas.microsoft.com/office/powerpoint/2010/main" val="15954031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AEC2F4-C448-44A7-B263-F70CED836BD9}"/>
              </a:ext>
            </a:extLst>
          </p:cNvPr>
          <p:cNvSpPr>
            <a:spLocks noGrp="1"/>
          </p:cNvSpPr>
          <p:nvPr>
            <p:ph type="title"/>
          </p:nvPr>
        </p:nvSpPr>
        <p:spPr/>
        <p:txBody>
          <a:bodyPr/>
          <a:lstStyle/>
          <a:p>
            <a:r>
              <a:rPr lang="en-US" altLang="ko-KR" err="1">
                <a:latin typeface="Consolas" panose="020B0609020204030204" pitchFamily="49" charset="0"/>
              </a:rPr>
              <a:t>NiFi</a:t>
            </a:r>
            <a:r>
              <a:rPr lang="en-US" altLang="ko-KR">
                <a:latin typeface="Consolas" panose="020B0609020204030204" pitchFamily="49" charset="0"/>
              </a:rPr>
              <a:t> </a:t>
            </a:r>
            <a:r>
              <a:rPr lang="ko-KR" altLang="en-US">
                <a:latin typeface="Consolas" panose="020B0609020204030204" pitchFamily="49" charset="0"/>
              </a:rPr>
              <a:t>설정 </a:t>
            </a:r>
            <a:r>
              <a:rPr lang="en-US" altLang="ko-KR">
                <a:latin typeface="Consolas" panose="020B0609020204030204" pitchFamily="49" charset="0"/>
              </a:rPr>
              <a:t>(state-management.xml)</a:t>
            </a:r>
            <a:endParaRPr lang="ko-KR" altLang="en-US">
              <a:latin typeface="Consolas" panose="020B0609020204030204" pitchFamily="49" charset="0"/>
            </a:endParaRPr>
          </a:p>
        </p:txBody>
      </p:sp>
      <p:sp>
        <p:nvSpPr>
          <p:cNvPr id="3" name="내용 개체 틀 2">
            <a:extLst>
              <a:ext uri="{FF2B5EF4-FFF2-40B4-BE49-F238E27FC236}">
                <a16:creationId xmlns:a16="http://schemas.microsoft.com/office/drawing/2014/main" id="{FB438BF2-929E-4751-913D-8F6E77A072F2}"/>
              </a:ext>
            </a:extLst>
          </p:cNvPr>
          <p:cNvSpPr>
            <a:spLocks noGrp="1"/>
          </p:cNvSpPr>
          <p:nvPr>
            <p:ph idx="1"/>
          </p:nvPr>
        </p:nvSpPr>
        <p:spPr/>
        <p:txBody>
          <a:bodyPr>
            <a:normAutofit fontScale="92500" lnSpcReduction="20000"/>
          </a:bodyPr>
          <a:lstStyle/>
          <a:p>
            <a:pPr marL="0" indent="0">
              <a:buNone/>
            </a:pPr>
            <a:r>
              <a:rPr lang="en-US" altLang="ko-KR">
                <a:latin typeface="Consolas" panose="020B0609020204030204" pitchFamily="49" charset="0"/>
              </a:rPr>
              <a:t># cd /opt/nifi/conf</a:t>
            </a:r>
          </a:p>
          <a:p>
            <a:pPr marL="0" indent="0">
              <a:buNone/>
            </a:pPr>
            <a:r>
              <a:rPr lang="en-US" altLang="ko-KR">
                <a:latin typeface="Consolas" panose="020B0609020204030204" pitchFamily="49" charset="0"/>
              </a:rPr>
              <a:t># cp -p state-management.xml state-management.xml.orig</a:t>
            </a:r>
          </a:p>
          <a:p>
            <a:pPr marL="0" indent="0">
              <a:buNone/>
            </a:pPr>
            <a:r>
              <a:rPr lang="en-US" altLang="ko-KR">
                <a:latin typeface="Consolas" panose="020B0609020204030204" pitchFamily="49" charset="0"/>
              </a:rPr>
              <a:t># vi state-management.xml</a:t>
            </a:r>
          </a:p>
          <a:p>
            <a:pPr marL="0" indent="0">
              <a:buNone/>
            </a:pPr>
            <a:r>
              <a:rPr lang="en-US" altLang="ko-KR" sz="1500">
                <a:latin typeface="Consolas" panose="020B0609020204030204" pitchFamily="49" charset="0"/>
              </a:rPr>
              <a:t>&lt;cluster-provider&gt;</a:t>
            </a:r>
          </a:p>
          <a:p>
            <a:pPr marL="0" indent="0">
              <a:buNone/>
            </a:pPr>
            <a:r>
              <a:rPr lang="en-US" altLang="ko-KR" sz="1500">
                <a:latin typeface="Consolas" panose="020B0609020204030204" pitchFamily="49" charset="0"/>
              </a:rPr>
              <a:t>        &lt;id&gt;zk-provider&lt;/id&gt;</a:t>
            </a:r>
          </a:p>
          <a:p>
            <a:pPr marL="0" indent="0">
              <a:buNone/>
            </a:pPr>
            <a:r>
              <a:rPr lang="en-US" altLang="ko-KR" sz="1500">
                <a:latin typeface="Consolas" panose="020B0609020204030204" pitchFamily="49" charset="0"/>
              </a:rPr>
              <a:t>        &lt;class&gt;org.apache.nifi.controller.state.providers.zookeeper.ZooKeeperStateProvider&lt;/class&gt;</a:t>
            </a:r>
          </a:p>
          <a:p>
            <a:pPr marL="0" indent="0">
              <a:buNone/>
            </a:pPr>
            <a:r>
              <a:rPr lang="en-US" altLang="ko-KR" sz="1500">
                <a:latin typeface="Consolas" panose="020B0609020204030204" pitchFamily="49" charset="0"/>
              </a:rPr>
              <a:t>        &lt;property name="Connect String"&gt;</a:t>
            </a:r>
            <a:r>
              <a:rPr lang="en-US" altLang="ko-KR" sz="1500">
                <a:highlight>
                  <a:srgbClr val="FFFF00"/>
                </a:highlight>
                <a:latin typeface="Consolas" panose="020B0609020204030204" pitchFamily="49" charset="0"/>
              </a:rPr>
              <a:t>peter-kafka001:2181,peter-kafka002:2181,peter-kafka003:2181</a:t>
            </a:r>
            <a:r>
              <a:rPr lang="en-US" altLang="ko-KR" sz="1500">
                <a:latin typeface="Consolas" panose="020B0609020204030204" pitchFamily="49" charset="0"/>
              </a:rPr>
              <a:t>&lt;/property&gt; # &lt;- </a:t>
            </a:r>
            <a:r>
              <a:rPr lang="ko-KR" altLang="en-US" sz="1500">
                <a:latin typeface="Consolas" panose="020B0609020204030204" pitchFamily="49" charset="0"/>
              </a:rPr>
              <a:t>여기 값 추가</a:t>
            </a:r>
          </a:p>
          <a:p>
            <a:pPr marL="0" indent="0">
              <a:buNone/>
            </a:pPr>
            <a:r>
              <a:rPr lang="ko-KR" altLang="en-US" sz="1500">
                <a:latin typeface="Consolas" panose="020B0609020204030204" pitchFamily="49" charset="0"/>
              </a:rPr>
              <a:t>        </a:t>
            </a:r>
            <a:r>
              <a:rPr lang="en-US" altLang="ko-KR" sz="1500">
                <a:latin typeface="Consolas" panose="020B0609020204030204" pitchFamily="49" charset="0"/>
              </a:rPr>
              <a:t>&lt;property name="Root Node"&gt;/nifi&lt;/property&gt;</a:t>
            </a:r>
          </a:p>
          <a:p>
            <a:pPr marL="0" indent="0">
              <a:buNone/>
            </a:pPr>
            <a:r>
              <a:rPr lang="en-US" altLang="ko-KR" sz="1500">
                <a:latin typeface="Consolas" panose="020B0609020204030204" pitchFamily="49" charset="0"/>
              </a:rPr>
              <a:t>        &lt;property name="Session Timeout"&gt;10 seconds&lt;/property&gt;</a:t>
            </a:r>
          </a:p>
          <a:p>
            <a:pPr marL="0" indent="0">
              <a:buNone/>
            </a:pPr>
            <a:r>
              <a:rPr lang="en-US" altLang="ko-KR" sz="1500">
                <a:latin typeface="Consolas" panose="020B0609020204030204" pitchFamily="49" charset="0"/>
              </a:rPr>
              <a:t>        &lt;property name="Access Control"&gt;Open&lt;/property&gt;</a:t>
            </a:r>
          </a:p>
          <a:p>
            <a:pPr marL="0" indent="0">
              <a:buNone/>
            </a:pPr>
            <a:r>
              <a:rPr lang="en-US" altLang="ko-KR" sz="1500">
                <a:latin typeface="Consolas" panose="020B0609020204030204" pitchFamily="49" charset="0"/>
              </a:rPr>
              <a:t>    &lt;/cluster-provider&gt;</a:t>
            </a:r>
          </a:p>
          <a:p>
            <a:pPr marL="0" indent="0">
              <a:buNone/>
            </a:pPr>
            <a:endParaRPr lang="en-US" altLang="ko-KR" sz="1500">
              <a:latin typeface="Consolas" panose="020B0609020204030204" pitchFamily="49" charset="0"/>
            </a:endParaRPr>
          </a:p>
          <a:p>
            <a:pPr marL="0" indent="0">
              <a:buNone/>
            </a:pPr>
            <a:r>
              <a:rPr lang="en-US" altLang="ko-KR" sz="1900">
                <a:latin typeface="Consolas" panose="020B0609020204030204" pitchFamily="49" charset="0"/>
              </a:rPr>
              <a:t>NOTE. ListSFTP </a:t>
            </a:r>
            <a:r>
              <a:rPr lang="ko-KR" altLang="en-US" sz="1900">
                <a:latin typeface="Consolas" panose="020B0609020204030204" pitchFamily="49" charset="0"/>
              </a:rPr>
              <a:t>와 같은 </a:t>
            </a:r>
            <a:r>
              <a:rPr lang="en-US" altLang="ko-KR" sz="1900">
                <a:latin typeface="Consolas" panose="020B0609020204030204" pitchFamily="49" charset="0"/>
              </a:rPr>
              <a:t>processor</a:t>
            </a:r>
            <a:r>
              <a:rPr lang="ko-KR" altLang="en-US" sz="1900">
                <a:latin typeface="Consolas" panose="020B0609020204030204" pitchFamily="49" charset="0"/>
              </a:rPr>
              <a:t>에서 위의 </a:t>
            </a:r>
            <a:r>
              <a:rPr lang="en-US" altLang="ko-KR" sz="1900">
                <a:latin typeface="Consolas" panose="020B0609020204030204" pitchFamily="49" charset="0"/>
              </a:rPr>
              <a:t>zookeeper </a:t>
            </a:r>
            <a:r>
              <a:rPr lang="ko-KR" altLang="en-US" sz="1900">
                <a:latin typeface="Consolas" panose="020B0609020204030204" pitchFamily="49" charset="0"/>
              </a:rPr>
              <a:t>설정값을 사용함</a:t>
            </a:r>
            <a:r>
              <a:rPr lang="en-US" altLang="ko-KR" sz="1900">
                <a:latin typeface="Consolas" panose="020B0609020204030204" pitchFamily="49" charset="0"/>
              </a:rPr>
              <a:t>!(</a:t>
            </a:r>
            <a:r>
              <a:rPr lang="ko-KR" altLang="en-US" sz="1900">
                <a:latin typeface="Consolas" panose="020B0609020204030204" pitchFamily="49" charset="0"/>
              </a:rPr>
              <a:t>설정을 하지 않을시 </a:t>
            </a:r>
            <a:r>
              <a:rPr lang="en-US" altLang="ko-KR" sz="1900">
                <a:latin typeface="Consolas" panose="020B0609020204030204" pitchFamily="49" charset="0"/>
              </a:rPr>
              <a:t>HostProvider may not empty </a:t>
            </a:r>
            <a:r>
              <a:rPr lang="ko-KR" altLang="en-US" sz="1900">
                <a:latin typeface="Consolas" panose="020B0609020204030204" pitchFamily="49" charset="0"/>
              </a:rPr>
              <a:t>에러 발생</a:t>
            </a:r>
            <a:r>
              <a:rPr lang="en-US" altLang="ko-KR" sz="1900">
                <a:latin typeface="Consolas" panose="020B0609020204030204" pitchFamily="49" charset="0"/>
              </a:rPr>
              <a:t>)</a:t>
            </a:r>
          </a:p>
          <a:p>
            <a:pPr marL="0" indent="0">
              <a:buNone/>
            </a:pPr>
            <a:endParaRPr lang="en-US" altLang="ko-KR" sz="2400">
              <a:latin typeface="Consolas" panose="020B0609020204030204" pitchFamily="49" charset="0"/>
            </a:endParaRPr>
          </a:p>
          <a:p>
            <a:pPr marL="0" indent="0">
              <a:buNone/>
            </a:pPr>
            <a:endParaRPr lang="en-US" altLang="ko-KR" sz="2400">
              <a:latin typeface="Consolas" panose="020B0609020204030204" pitchFamily="49" charset="0"/>
            </a:endParaRPr>
          </a:p>
          <a:p>
            <a:pPr marL="0" indent="0">
              <a:buNone/>
            </a:pPr>
            <a:endParaRPr lang="ko-KR" altLang="en-US" sz="2400">
              <a:latin typeface="Consolas" panose="020B0609020204030204" pitchFamily="49" charset="0"/>
            </a:endParaRPr>
          </a:p>
        </p:txBody>
      </p:sp>
    </p:spTree>
    <p:extLst>
      <p:ext uri="{BB962C8B-B14F-4D97-AF65-F5344CB8AC3E}">
        <p14:creationId xmlns:p14="http://schemas.microsoft.com/office/powerpoint/2010/main" val="390410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AEC2F4-C448-44A7-B263-F70CED836BD9}"/>
              </a:ext>
            </a:extLst>
          </p:cNvPr>
          <p:cNvSpPr>
            <a:spLocks noGrp="1"/>
          </p:cNvSpPr>
          <p:nvPr>
            <p:ph type="title"/>
          </p:nvPr>
        </p:nvSpPr>
        <p:spPr/>
        <p:txBody>
          <a:bodyPr/>
          <a:lstStyle/>
          <a:p>
            <a:r>
              <a:rPr lang="en-US" altLang="ko-KR" err="1">
                <a:latin typeface="Consolas" panose="020B0609020204030204" pitchFamily="49" charset="0"/>
              </a:rPr>
              <a:t>NiFi</a:t>
            </a:r>
            <a:r>
              <a:rPr lang="en-US" altLang="ko-KR">
                <a:latin typeface="Consolas" panose="020B0609020204030204" pitchFamily="49" charset="0"/>
              </a:rPr>
              <a:t> </a:t>
            </a:r>
            <a:r>
              <a:rPr lang="ko-KR" altLang="en-US">
                <a:latin typeface="Consolas" panose="020B0609020204030204" pitchFamily="49" charset="0"/>
              </a:rPr>
              <a:t>설정 </a:t>
            </a:r>
            <a:r>
              <a:rPr lang="en-US" altLang="ko-KR">
                <a:latin typeface="Consolas" panose="020B0609020204030204" pitchFamily="49" charset="0"/>
              </a:rPr>
              <a:t>(</a:t>
            </a:r>
            <a:r>
              <a:rPr lang="ko-KR" altLang="en-US">
                <a:latin typeface="Consolas" panose="020B0609020204030204" pitchFamily="49" charset="0"/>
              </a:rPr>
              <a:t>불필요한 파일삭제</a:t>
            </a:r>
            <a:r>
              <a:rPr lang="en-US" altLang="ko-KR">
                <a:latin typeface="Consolas" panose="020B0609020204030204" pitchFamily="49" charset="0"/>
              </a:rPr>
              <a:t>)</a:t>
            </a:r>
            <a:endParaRPr lang="ko-KR" altLang="en-US">
              <a:latin typeface="Consolas" panose="020B0609020204030204" pitchFamily="49" charset="0"/>
            </a:endParaRPr>
          </a:p>
        </p:txBody>
      </p:sp>
      <p:sp>
        <p:nvSpPr>
          <p:cNvPr id="3" name="내용 개체 틀 2">
            <a:extLst>
              <a:ext uri="{FF2B5EF4-FFF2-40B4-BE49-F238E27FC236}">
                <a16:creationId xmlns:a16="http://schemas.microsoft.com/office/drawing/2014/main" id="{FB438BF2-929E-4751-913D-8F6E77A072F2}"/>
              </a:ext>
            </a:extLst>
          </p:cNvPr>
          <p:cNvSpPr>
            <a:spLocks noGrp="1"/>
          </p:cNvSpPr>
          <p:nvPr>
            <p:ph idx="1"/>
          </p:nvPr>
        </p:nvSpPr>
        <p:spPr/>
        <p:txBody>
          <a:bodyPr>
            <a:normAutofit/>
          </a:bodyPr>
          <a:lstStyle/>
          <a:p>
            <a:pPr marL="0" indent="0">
              <a:buNone/>
            </a:pPr>
            <a:r>
              <a:rPr lang="en-US" altLang="ko-KR">
                <a:latin typeface="Consolas" panose="020B0609020204030204" pitchFamily="49" charset="0"/>
              </a:rPr>
              <a:t># cd /opt/</a:t>
            </a:r>
            <a:r>
              <a:rPr lang="en-US" altLang="ko-KR" err="1">
                <a:latin typeface="Consolas" panose="020B0609020204030204" pitchFamily="49" charset="0"/>
              </a:rPr>
              <a:t>nifi</a:t>
            </a:r>
            <a:endParaRPr lang="en-US" altLang="ko-KR">
              <a:latin typeface="Consolas" panose="020B0609020204030204" pitchFamily="49" charset="0"/>
            </a:endParaRPr>
          </a:p>
          <a:p>
            <a:pPr marL="0" indent="0">
              <a:buNone/>
            </a:pPr>
            <a:r>
              <a:rPr lang="en-US" altLang="ko-KR">
                <a:latin typeface="Consolas" panose="020B0609020204030204" pitchFamily="49" charset="0"/>
              </a:rPr>
              <a:t># </a:t>
            </a:r>
            <a:r>
              <a:rPr lang="de-DE" altLang="ko-KR">
                <a:latin typeface="Consolas" panose="020B0609020204030204" pitchFamily="49" charset="0"/>
              </a:rPr>
              <a:t>/bin/rm -f bin/*.bat</a:t>
            </a:r>
          </a:p>
          <a:p>
            <a:pPr marL="0" indent="0">
              <a:buNone/>
            </a:pPr>
            <a:endParaRPr lang="en-US" altLang="ko-KR">
              <a:latin typeface="Consolas" panose="020B0609020204030204" pitchFamily="49" charset="0"/>
            </a:endParaRPr>
          </a:p>
          <a:p>
            <a:pPr marL="0" indent="0">
              <a:buNone/>
            </a:pPr>
            <a:endParaRPr lang="en-US" altLang="ko-KR" sz="2400">
              <a:latin typeface="Consolas" panose="020B0609020204030204" pitchFamily="49" charset="0"/>
            </a:endParaRPr>
          </a:p>
          <a:p>
            <a:pPr marL="0" indent="0">
              <a:buNone/>
            </a:pPr>
            <a:endParaRPr lang="en-US" altLang="ko-KR" sz="2400">
              <a:latin typeface="Consolas" panose="020B0609020204030204" pitchFamily="49" charset="0"/>
            </a:endParaRPr>
          </a:p>
          <a:p>
            <a:pPr marL="0" indent="0">
              <a:buNone/>
            </a:pPr>
            <a:endParaRPr lang="ko-KR" altLang="en-US" sz="2400">
              <a:latin typeface="Consolas" panose="020B0609020204030204" pitchFamily="49" charset="0"/>
            </a:endParaRPr>
          </a:p>
        </p:txBody>
      </p:sp>
    </p:spTree>
    <p:extLst>
      <p:ext uri="{BB962C8B-B14F-4D97-AF65-F5344CB8AC3E}">
        <p14:creationId xmlns:p14="http://schemas.microsoft.com/office/powerpoint/2010/main" val="39363766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AEC2F4-C448-44A7-B263-F70CED836BD9}"/>
              </a:ext>
            </a:extLst>
          </p:cNvPr>
          <p:cNvSpPr>
            <a:spLocks noGrp="1"/>
          </p:cNvSpPr>
          <p:nvPr>
            <p:ph type="title"/>
          </p:nvPr>
        </p:nvSpPr>
        <p:spPr/>
        <p:txBody>
          <a:bodyPr/>
          <a:lstStyle/>
          <a:p>
            <a:r>
              <a:rPr lang="en-US" altLang="ko-KR" err="1">
                <a:latin typeface="Consolas" panose="020B0609020204030204" pitchFamily="49" charset="0"/>
              </a:rPr>
              <a:t>NiFi</a:t>
            </a:r>
            <a:r>
              <a:rPr lang="en-US" altLang="ko-KR">
                <a:latin typeface="Consolas" panose="020B0609020204030204" pitchFamily="49" charset="0"/>
              </a:rPr>
              <a:t> </a:t>
            </a:r>
            <a:r>
              <a:rPr lang="ko-KR" altLang="en-US">
                <a:latin typeface="Consolas" panose="020B0609020204030204" pitchFamily="49" charset="0"/>
              </a:rPr>
              <a:t>설정 </a:t>
            </a:r>
            <a:r>
              <a:rPr lang="en-US" altLang="ko-KR">
                <a:latin typeface="Consolas" panose="020B0609020204030204" pitchFamily="49" charset="0"/>
              </a:rPr>
              <a:t>(nifi-env.sh)</a:t>
            </a:r>
            <a:endParaRPr lang="ko-KR" altLang="en-US">
              <a:latin typeface="Consolas" panose="020B0609020204030204" pitchFamily="49" charset="0"/>
            </a:endParaRPr>
          </a:p>
        </p:txBody>
      </p:sp>
      <p:sp>
        <p:nvSpPr>
          <p:cNvPr id="3" name="내용 개체 틀 2">
            <a:extLst>
              <a:ext uri="{FF2B5EF4-FFF2-40B4-BE49-F238E27FC236}">
                <a16:creationId xmlns:a16="http://schemas.microsoft.com/office/drawing/2014/main" id="{FB438BF2-929E-4751-913D-8F6E77A072F2}"/>
              </a:ext>
            </a:extLst>
          </p:cNvPr>
          <p:cNvSpPr>
            <a:spLocks noGrp="1"/>
          </p:cNvSpPr>
          <p:nvPr>
            <p:ph idx="1"/>
          </p:nvPr>
        </p:nvSpPr>
        <p:spPr/>
        <p:txBody>
          <a:bodyPr>
            <a:normAutofit/>
          </a:bodyPr>
          <a:lstStyle/>
          <a:p>
            <a:pPr marL="0" indent="0">
              <a:buNone/>
            </a:pPr>
            <a:r>
              <a:rPr lang="en-US" altLang="ko-KR">
                <a:latin typeface="Consolas" panose="020B0609020204030204" pitchFamily="49" charset="0"/>
              </a:rPr>
              <a:t># cd /opt/</a:t>
            </a:r>
            <a:r>
              <a:rPr lang="en-US" altLang="ko-KR" err="1">
                <a:latin typeface="Consolas" panose="020B0609020204030204" pitchFamily="49" charset="0"/>
              </a:rPr>
              <a:t>nifi</a:t>
            </a:r>
            <a:r>
              <a:rPr lang="en-US" altLang="ko-KR">
                <a:latin typeface="Consolas" panose="020B0609020204030204" pitchFamily="49" charset="0"/>
              </a:rPr>
              <a:t>/bin</a:t>
            </a:r>
          </a:p>
          <a:p>
            <a:pPr marL="0" indent="0">
              <a:buNone/>
            </a:pPr>
            <a:r>
              <a:rPr lang="en-US" altLang="ko-KR">
                <a:latin typeface="Consolas" panose="020B0609020204030204" pitchFamily="49" charset="0"/>
              </a:rPr>
              <a:t># </a:t>
            </a:r>
            <a:r>
              <a:rPr lang="de-DE" altLang="ko-KR">
                <a:latin typeface="Consolas" panose="020B0609020204030204" pitchFamily="49" charset="0"/>
              </a:rPr>
              <a:t>cp -p nifi-env.sh nifi-env.sh.orig</a:t>
            </a:r>
          </a:p>
          <a:p>
            <a:pPr marL="0" indent="0">
              <a:buNone/>
            </a:pPr>
            <a:r>
              <a:rPr lang="en-US" altLang="ko-KR">
                <a:latin typeface="Consolas" panose="020B0609020204030204" pitchFamily="49" charset="0"/>
              </a:rPr>
              <a:t>#</a:t>
            </a:r>
            <a:r>
              <a:rPr lang="ko-KR" altLang="en-US">
                <a:latin typeface="Consolas" panose="020B0609020204030204" pitchFamily="49" charset="0"/>
              </a:rPr>
              <a:t> </a:t>
            </a:r>
            <a:r>
              <a:rPr lang="de-DE" altLang="ko-KR">
                <a:latin typeface="Consolas" panose="020B0609020204030204" pitchFamily="49" charset="0"/>
              </a:rPr>
              <a:t>vi nifi-env.sh</a:t>
            </a:r>
          </a:p>
          <a:p>
            <a:pPr marL="0" indent="0">
              <a:buNone/>
            </a:pPr>
            <a:r>
              <a:rPr lang="en-US" altLang="ko-KR">
                <a:latin typeface="Consolas" panose="020B0609020204030204" pitchFamily="49" charset="0"/>
              </a:rPr>
              <a:t>export JAVA_HOME=/</a:t>
            </a:r>
            <a:r>
              <a:rPr lang="en-US" altLang="ko-KR" err="1">
                <a:latin typeface="Consolas" panose="020B0609020204030204" pitchFamily="49" charset="0"/>
              </a:rPr>
              <a:t>usr</a:t>
            </a:r>
            <a:r>
              <a:rPr lang="en-US" altLang="ko-KR">
                <a:latin typeface="Consolas" panose="020B0609020204030204" pitchFamily="49" charset="0"/>
              </a:rPr>
              <a:t>/lib/</a:t>
            </a:r>
            <a:r>
              <a:rPr lang="en-US" altLang="ko-KR" err="1">
                <a:latin typeface="Consolas" panose="020B0609020204030204" pitchFamily="49" charset="0"/>
              </a:rPr>
              <a:t>jvm</a:t>
            </a:r>
            <a:r>
              <a:rPr lang="en-US" altLang="ko-KR">
                <a:latin typeface="Consolas" panose="020B0609020204030204" pitchFamily="49" charset="0"/>
              </a:rPr>
              <a:t>/java-1.8.0-openjdk/</a:t>
            </a:r>
          </a:p>
          <a:p>
            <a:pPr marL="0" indent="0">
              <a:buNone/>
            </a:pPr>
            <a:endParaRPr lang="en-US" altLang="ko-KR" sz="2400">
              <a:latin typeface="Consolas" panose="020B0609020204030204" pitchFamily="49" charset="0"/>
            </a:endParaRPr>
          </a:p>
          <a:p>
            <a:pPr marL="0" indent="0">
              <a:buNone/>
            </a:pPr>
            <a:endParaRPr lang="en-US" altLang="ko-KR" sz="2400">
              <a:latin typeface="Consolas" panose="020B0609020204030204" pitchFamily="49" charset="0"/>
            </a:endParaRPr>
          </a:p>
          <a:p>
            <a:pPr marL="0" indent="0">
              <a:buNone/>
            </a:pPr>
            <a:endParaRPr lang="ko-KR" altLang="en-US" sz="2400">
              <a:latin typeface="Consolas" panose="020B0609020204030204" pitchFamily="49" charset="0"/>
            </a:endParaRPr>
          </a:p>
        </p:txBody>
      </p:sp>
    </p:spTree>
    <p:extLst>
      <p:ext uri="{BB962C8B-B14F-4D97-AF65-F5344CB8AC3E}">
        <p14:creationId xmlns:p14="http://schemas.microsoft.com/office/powerpoint/2010/main" val="1322731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2373467-C462-4DFA-9272-672DB00B2CAF}"/>
              </a:ext>
            </a:extLst>
          </p:cNvPr>
          <p:cNvSpPr>
            <a:spLocks noGrp="1"/>
          </p:cNvSpPr>
          <p:nvPr>
            <p:ph type="title"/>
          </p:nvPr>
        </p:nvSpPr>
        <p:spPr/>
        <p:txBody>
          <a:bodyPr/>
          <a:lstStyle/>
          <a:p>
            <a:r>
              <a:rPr lang="en-US" altLang="ko-KR">
                <a:latin typeface="Consolas" panose="020B0609020204030204" pitchFamily="49" charset="0"/>
              </a:rPr>
              <a:t>IPv4 </a:t>
            </a:r>
            <a:r>
              <a:rPr lang="ko-KR" altLang="en-US">
                <a:latin typeface="Consolas" panose="020B0609020204030204" pitchFamily="49" charset="0"/>
              </a:rPr>
              <a:t>설정</a:t>
            </a:r>
          </a:p>
        </p:txBody>
      </p:sp>
      <p:sp>
        <p:nvSpPr>
          <p:cNvPr id="3" name="내용 개체 틀 2">
            <a:extLst>
              <a:ext uri="{FF2B5EF4-FFF2-40B4-BE49-F238E27FC236}">
                <a16:creationId xmlns:a16="http://schemas.microsoft.com/office/drawing/2014/main" id="{32B5A375-B20C-491B-9254-A26E87057CFB}"/>
              </a:ext>
            </a:extLst>
          </p:cNvPr>
          <p:cNvSpPr>
            <a:spLocks noGrp="1"/>
          </p:cNvSpPr>
          <p:nvPr>
            <p:ph idx="1"/>
          </p:nvPr>
        </p:nvSpPr>
        <p:spPr/>
        <p:txBody>
          <a:bodyPr/>
          <a:lstStyle/>
          <a:p>
            <a:r>
              <a:rPr lang="en-US" altLang="ko-KR">
                <a:latin typeface="Consolas" panose="020B0609020204030204" pitchFamily="49" charset="0"/>
              </a:rPr>
              <a:t>/</a:t>
            </a:r>
            <a:r>
              <a:rPr lang="en-US" altLang="ko-KR" err="1">
                <a:latin typeface="Consolas" panose="020B0609020204030204" pitchFamily="49" charset="0"/>
              </a:rPr>
              <a:t>etc</a:t>
            </a:r>
            <a:r>
              <a:rPr lang="en-US" altLang="ko-KR">
                <a:latin typeface="Consolas" panose="020B0609020204030204" pitchFamily="49" charset="0"/>
              </a:rPr>
              <a:t>/</a:t>
            </a:r>
            <a:r>
              <a:rPr lang="en-US" altLang="ko-KR" err="1">
                <a:latin typeface="Consolas" panose="020B0609020204030204" pitchFamily="49" charset="0"/>
              </a:rPr>
              <a:t>sysctl.conf</a:t>
            </a:r>
            <a:endParaRPr lang="en-US" altLang="ko-KR">
              <a:latin typeface="Consolas" panose="020B0609020204030204" pitchFamily="49" charset="0"/>
            </a:endParaRPr>
          </a:p>
          <a:p>
            <a:pPr marL="0" indent="0">
              <a:buNone/>
            </a:pPr>
            <a:r>
              <a:rPr lang="en-US" altLang="ko-KR">
                <a:latin typeface="Consolas" panose="020B0609020204030204" pitchFamily="49" charset="0"/>
              </a:rPr>
              <a:t>net.ipv6.conf.all.disable_ipv6 = 1</a:t>
            </a:r>
          </a:p>
          <a:p>
            <a:pPr marL="0" indent="0">
              <a:buNone/>
            </a:pPr>
            <a:endParaRPr lang="en-US" altLang="ko-KR">
              <a:latin typeface="Consolas" panose="020B0609020204030204" pitchFamily="49" charset="0"/>
            </a:endParaRPr>
          </a:p>
          <a:p>
            <a:pPr marL="0" indent="0">
              <a:buNone/>
            </a:pPr>
            <a:r>
              <a:rPr lang="en-US" altLang="ko-KR">
                <a:latin typeface="Consolas" panose="020B0609020204030204" pitchFamily="49" charset="0"/>
              </a:rPr>
              <a:t># </a:t>
            </a:r>
            <a:r>
              <a:rPr lang="en-US" altLang="ko-KR" err="1">
                <a:latin typeface="Consolas" panose="020B0609020204030204" pitchFamily="49" charset="0"/>
              </a:rPr>
              <a:t>sysctl</a:t>
            </a:r>
            <a:r>
              <a:rPr lang="en-US" altLang="ko-KR">
                <a:latin typeface="Consolas" panose="020B0609020204030204" pitchFamily="49" charset="0"/>
              </a:rPr>
              <a:t> -p</a:t>
            </a:r>
          </a:p>
          <a:p>
            <a:pPr marL="0" indent="0">
              <a:buNone/>
            </a:pPr>
            <a:endParaRPr lang="en-US" altLang="ko-KR">
              <a:latin typeface="Consolas" panose="020B0609020204030204" pitchFamily="49" charset="0"/>
            </a:endParaRPr>
          </a:p>
          <a:p>
            <a:pPr marL="0" indent="0">
              <a:buNone/>
            </a:pPr>
            <a:r>
              <a:rPr lang="en-US" altLang="ko-KR">
                <a:latin typeface="Consolas" panose="020B0609020204030204" pitchFamily="49" charset="0"/>
              </a:rPr>
              <a:t>ref) https://stackoverflow.com/questions/11850655/how-can-i-disable-ipv6-stack-use-for-ipv4-ips-on-jre</a:t>
            </a:r>
          </a:p>
          <a:p>
            <a:pPr marL="0" indent="0">
              <a:buNone/>
            </a:pPr>
            <a:endParaRPr lang="ko-KR" altLang="en-US">
              <a:latin typeface="Consolas" panose="020B0609020204030204" pitchFamily="49" charset="0"/>
            </a:endParaRPr>
          </a:p>
        </p:txBody>
      </p:sp>
    </p:spTree>
    <p:extLst>
      <p:ext uri="{BB962C8B-B14F-4D97-AF65-F5344CB8AC3E}">
        <p14:creationId xmlns:p14="http://schemas.microsoft.com/office/powerpoint/2010/main" val="19975412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D99A9B-FA22-4023-97EB-4BF553007DC1}"/>
              </a:ext>
            </a:extLst>
          </p:cNvPr>
          <p:cNvSpPr>
            <a:spLocks noGrp="1"/>
          </p:cNvSpPr>
          <p:nvPr>
            <p:ph type="title"/>
          </p:nvPr>
        </p:nvSpPr>
        <p:spPr/>
        <p:txBody>
          <a:bodyPr/>
          <a:lstStyle/>
          <a:p>
            <a:r>
              <a:rPr lang="en-US" altLang="ko-KR">
                <a:latin typeface="Consolas" panose="020B0609020204030204" pitchFamily="49" charset="0"/>
              </a:rPr>
              <a:t>NiFi </a:t>
            </a:r>
            <a:r>
              <a:rPr lang="ko-KR" altLang="en-US">
                <a:latin typeface="Consolas" panose="020B0609020204030204" pitchFamily="49" charset="0"/>
              </a:rPr>
              <a:t>실행 계정 설정</a:t>
            </a:r>
          </a:p>
        </p:txBody>
      </p:sp>
      <p:sp>
        <p:nvSpPr>
          <p:cNvPr id="3" name="내용 개체 틀 2">
            <a:extLst>
              <a:ext uri="{FF2B5EF4-FFF2-40B4-BE49-F238E27FC236}">
                <a16:creationId xmlns:a16="http://schemas.microsoft.com/office/drawing/2014/main" id="{30712FC3-FBD6-476F-860A-496602ECFD06}"/>
              </a:ext>
            </a:extLst>
          </p:cNvPr>
          <p:cNvSpPr>
            <a:spLocks noGrp="1"/>
          </p:cNvSpPr>
          <p:nvPr>
            <p:ph idx="1"/>
          </p:nvPr>
        </p:nvSpPr>
        <p:spPr/>
        <p:txBody>
          <a:bodyPr>
            <a:normAutofit/>
          </a:bodyPr>
          <a:lstStyle/>
          <a:p>
            <a:pPr marL="0" indent="0">
              <a:buNone/>
            </a:pPr>
            <a:r>
              <a:rPr lang="en-US" altLang="ko-KR" sz="2000">
                <a:latin typeface="Consolas" panose="020B0609020204030204" pitchFamily="49" charset="0"/>
              </a:rPr>
              <a:t># </a:t>
            </a:r>
            <a:r>
              <a:rPr lang="en-US" altLang="ko-KR" sz="2000" err="1">
                <a:latin typeface="Consolas" panose="020B0609020204030204" pitchFamily="49" charset="0"/>
              </a:rPr>
              <a:t>chown</a:t>
            </a:r>
            <a:r>
              <a:rPr lang="en-US" altLang="ko-KR" sz="2000">
                <a:latin typeface="Consolas" panose="020B0609020204030204" pitchFamily="49" charset="0"/>
              </a:rPr>
              <a:t> -R nifi:nifi /opt/nifi-1.11.4/</a:t>
            </a:r>
          </a:p>
          <a:p>
            <a:pPr marL="0" indent="0">
              <a:buNone/>
            </a:pPr>
            <a:r>
              <a:rPr lang="en-US" altLang="ko-KR" sz="2000">
                <a:latin typeface="Consolas" panose="020B0609020204030204" pitchFamily="49" charset="0"/>
              </a:rPr>
              <a:t># chown -R nifi:nifi /opt/nifi</a:t>
            </a:r>
          </a:p>
          <a:p>
            <a:pPr marL="0" indent="0">
              <a:buNone/>
            </a:pPr>
            <a:endParaRPr lang="en-US" altLang="ko-KR" sz="2000">
              <a:latin typeface="Consolas" panose="020B0609020204030204" pitchFamily="49" charset="0"/>
            </a:endParaRPr>
          </a:p>
        </p:txBody>
      </p:sp>
    </p:spTree>
    <p:extLst>
      <p:ext uri="{BB962C8B-B14F-4D97-AF65-F5344CB8AC3E}">
        <p14:creationId xmlns:p14="http://schemas.microsoft.com/office/powerpoint/2010/main" val="6384944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9B66DE5-CD30-490D-9C59-479FF7D75684}"/>
              </a:ext>
            </a:extLst>
          </p:cNvPr>
          <p:cNvSpPr>
            <a:spLocks noGrp="1"/>
          </p:cNvSpPr>
          <p:nvPr>
            <p:ph type="title"/>
          </p:nvPr>
        </p:nvSpPr>
        <p:spPr/>
        <p:txBody>
          <a:bodyPr/>
          <a:lstStyle/>
          <a:p>
            <a:r>
              <a:rPr lang="en-US" altLang="ko-KR" err="1">
                <a:latin typeface="Consolas" panose="020B0609020204030204" pitchFamily="49" charset="0"/>
              </a:rPr>
              <a:t>systemd</a:t>
            </a:r>
            <a:r>
              <a:rPr lang="en-US" altLang="ko-KR">
                <a:latin typeface="Consolas" panose="020B0609020204030204" pitchFamily="49" charset="0"/>
              </a:rPr>
              <a:t> </a:t>
            </a:r>
            <a:r>
              <a:rPr lang="ko-KR" altLang="en-US">
                <a:latin typeface="Consolas" panose="020B0609020204030204" pitchFamily="49" charset="0"/>
              </a:rPr>
              <a:t>등록</a:t>
            </a:r>
          </a:p>
        </p:txBody>
      </p:sp>
      <p:sp>
        <p:nvSpPr>
          <p:cNvPr id="3" name="내용 개체 틀 2">
            <a:extLst>
              <a:ext uri="{FF2B5EF4-FFF2-40B4-BE49-F238E27FC236}">
                <a16:creationId xmlns:a16="http://schemas.microsoft.com/office/drawing/2014/main" id="{8B4C5E55-D812-40CB-8CFE-36E63D2EF83F}"/>
              </a:ext>
            </a:extLst>
          </p:cNvPr>
          <p:cNvSpPr>
            <a:spLocks noGrp="1"/>
          </p:cNvSpPr>
          <p:nvPr>
            <p:ph idx="1"/>
          </p:nvPr>
        </p:nvSpPr>
        <p:spPr/>
        <p:txBody>
          <a:bodyPr>
            <a:normAutofit/>
          </a:bodyPr>
          <a:lstStyle/>
          <a:p>
            <a:pPr marL="0" indent="0">
              <a:buNone/>
            </a:pPr>
            <a:r>
              <a:rPr lang="en-US" altLang="ko-KR" sz="4000">
                <a:latin typeface="Consolas" panose="020B0609020204030204" pitchFamily="49" charset="0"/>
              </a:rPr>
              <a:t># /opt/nifi/</a:t>
            </a:r>
            <a:r>
              <a:rPr lang="de-DE" altLang="ko-KR" sz="4000">
                <a:latin typeface="Consolas" panose="020B0609020204030204" pitchFamily="49" charset="0"/>
              </a:rPr>
              <a:t>bin/nifi.sh install nifi</a:t>
            </a:r>
            <a:endParaRPr lang="en-US" altLang="ko-KR" sz="4000">
              <a:latin typeface="Consolas" panose="020B0609020204030204" pitchFamily="49" charset="0"/>
            </a:endParaRPr>
          </a:p>
        </p:txBody>
      </p:sp>
    </p:spTree>
    <p:extLst>
      <p:ext uri="{BB962C8B-B14F-4D97-AF65-F5344CB8AC3E}">
        <p14:creationId xmlns:p14="http://schemas.microsoft.com/office/powerpoint/2010/main" val="20497709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377024-9FB9-4236-89AF-93D8BB6B44EA}"/>
              </a:ext>
            </a:extLst>
          </p:cNvPr>
          <p:cNvSpPr>
            <a:spLocks noGrp="1"/>
          </p:cNvSpPr>
          <p:nvPr>
            <p:ph type="title"/>
          </p:nvPr>
        </p:nvSpPr>
        <p:spPr/>
        <p:txBody>
          <a:bodyPr/>
          <a:lstStyle/>
          <a:p>
            <a:r>
              <a:rPr lang="en-US" altLang="ko-KR"/>
              <a:t>NiFi </a:t>
            </a:r>
            <a:r>
              <a:rPr lang="ko-KR" altLang="en-US"/>
              <a:t>시작</a:t>
            </a:r>
          </a:p>
        </p:txBody>
      </p:sp>
      <p:sp>
        <p:nvSpPr>
          <p:cNvPr id="3" name="내용 개체 틀 2">
            <a:extLst>
              <a:ext uri="{FF2B5EF4-FFF2-40B4-BE49-F238E27FC236}">
                <a16:creationId xmlns:a16="http://schemas.microsoft.com/office/drawing/2014/main" id="{5A7532D6-8075-4354-A6E4-914969FAA250}"/>
              </a:ext>
            </a:extLst>
          </p:cNvPr>
          <p:cNvSpPr>
            <a:spLocks noGrp="1"/>
          </p:cNvSpPr>
          <p:nvPr>
            <p:ph idx="1"/>
          </p:nvPr>
        </p:nvSpPr>
        <p:spPr/>
        <p:txBody>
          <a:bodyPr/>
          <a:lstStyle/>
          <a:p>
            <a:pPr marL="0" indent="0">
              <a:buNone/>
            </a:pPr>
            <a:r>
              <a:rPr lang="en-US" altLang="ko-KR">
                <a:latin typeface="Consolas" panose="020B0609020204030204" pitchFamily="49" charset="0"/>
              </a:rPr>
              <a:t># </a:t>
            </a:r>
            <a:r>
              <a:rPr lang="en-US" altLang="ko-KR" err="1">
                <a:latin typeface="Consolas" panose="020B0609020204030204" pitchFamily="49" charset="0"/>
              </a:rPr>
              <a:t>systemctl</a:t>
            </a:r>
            <a:r>
              <a:rPr lang="en-US" altLang="ko-KR">
                <a:latin typeface="Consolas" panose="020B0609020204030204" pitchFamily="49" charset="0"/>
              </a:rPr>
              <a:t> daemon-reload</a:t>
            </a:r>
          </a:p>
          <a:p>
            <a:pPr marL="0" indent="0">
              <a:buNone/>
            </a:pPr>
            <a:r>
              <a:rPr lang="en-US" altLang="ko-KR">
                <a:latin typeface="Consolas" panose="020B0609020204030204" pitchFamily="49" charset="0"/>
              </a:rPr>
              <a:t># </a:t>
            </a:r>
            <a:r>
              <a:rPr lang="en-US" altLang="ko-KR" err="1">
                <a:latin typeface="Consolas" panose="020B0609020204030204" pitchFamily="49" charset="0"/>
              </a:rPr>
              <a:t>systemctl</a:t>
            </a:r>
            <a:r>
              <a:rPr lang="en-US" altLang="ko-KR">
                <a:latin typeface="Consolas" panose="020B0609020204030204" pitchFamily="49" charset="0"/>
              </a:rPr>
              <a:t> start nifi.</a:t>
            </a:r>
            <a:r>
              <a:rPr lang="en-US" altLang="ko-KR" err="1">
                <a:latin typeface="Consolas" panose="020B0609020204030204" pitchFamily="49" charset="0"/>
              </a:rPr>
              <a:t>service</a:t>
            </a:r>
            <a:endParaRPr lang="en-US" altLang="ko-KR">
              <a:latin typeface="Consolas" panose="020B0609020204030204" pitchFamily="49" charset="0"/>
            </a:endParaRPr>
          </a:p>
          <a:p>
            <a:pPr marL="0" indent="0">
              <a:buNone/>
            </a:pPr>
            <a:r>
              <a:rPr lang="en-US" altLang="ko-KR">
                <a:latin typeface="Consolas" panose="020B0609020204030204" pitchFamily="49" charset="0"/>
              </a:rPr>
              <a:t># </a:t>
            </a:r>
            <a:r>
              <a:rPr lang="en-US" altLang="ko-KR" err="1">
                <a:latin typeface="Consolas" panose="020B0609020204030204" pitchFamily="49" charset="0"/>
              </a:rPr>
              <a:t>systemctl</a:t>
            </a:r>
            <a:r>
              <a:rPr lang="en-US" altLang="ko-KR">
                <a:latin typeface="Consolas" panose="020B0609020204030204" pitchFamily="49" charset="0"/>
              </a:rPr>
              <a:t> status nifi.</a:t>
            </a:r>
            <a:r>
              <a:rPr lang="en-US" altLang="ko-KR" err="1">
                <a:latin typeface="Consolas" panose="020B0609020204030204" pitchFamily="49" charset="0"/>
              </a:rPr>
              <a:t>service</a:t>
            </a:r>
            <a:endParaRPr lang="ko-KR" altLang="en-US">
              <a:latin typeface="Consolas" panose="020B0609020204030204" pitchFamily="49" charset="0"/>
            </a:endParaRPr>
          </a:p>
          <a:p>
            <a:pPr marL="0" indent="0">
              <a:buNone/>
            </a:pPr>
            <a:r>
              <a:rPr lang="en-US" altLang="ko-KR">
                <a:latin typeface="Consolas" panose="020B0609020204030204" pitchFamily="49" charset="0"/>
              </a:rPr>
              <a:t>(# </a:t>
            </a:r>
            <a:r>
              <a:rPr lang="en-US" altLang="ko-KR" err="1">
                <a:latin typeface="Consolas" panose="020B0609020204030204" pitchFamily="49" charset="0"/>
              </a:rPr>
              <a:t>systemctl</a:t>
            </a:r>
            <a:r>
              <a:rPr lang="en-US" altLang="ko-KR">
                <a:latin typeface="Consolas" panose="020B0609020204030204" pitchFamily="49" charset="0"/>
              </a:rPr>
              <a:t> enable nifi.service)</a:t>
            </a:r>
            <a:endParaRPr lang="ko-KR" altLang="en-US">
              <a:latin typeface="Consolas" panose="020B0609020204030204" pitchFamily="49" charset="0"/>
            </a:endParaRPr>
          </a:p>
          <a:p>
            <a:pPr marL="0" indent="0">
              <a:buNone/>
            </a:pPr>
            <a:endParaRPr lang="ko-KR" altLang="en-US">
              <a:latin typeface="Consolas" panose="020B0609020204030204" pitchFamily="49" charset="0"/>
            </a:endParaRPr>
          </a:p>
        </p:txBody>
      </p:sp>
    </p:spTree>
    <p:extLst>
      <p:ext uri="{BB962C8B-B14F-4D97-AF65-F5344CB8AC3E}">
        <p14:creationId xmlns:p14="http://schemas.microsoft.com/office/powerpoint/2010/main" val="28638781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377024-9FB9-4236-89AF-93D8BB6B44EA}"/>
              </a:ext>
            </a:extLst>
          </p:cNvPr>
          <p:cNvSpPr>
            <a:spLocks noGrp="1"/>
          </p:cNvSpPr>
          <p:nvPr>
            <p:ph type="title"/>
          </p:nvPr>
        </p:nvSpPr>
        <p:spPr/>
        <p:txBody>
          <a:bodyPr/>
          <a:lstStyle/>
          <a:p>
            <a:r>
              <a:rPr lang="en-US" altLang="ko-KR"/>
              <a:t>NiFi </a:t>
            </a:r>
            <a:r>
              <a:rPr lang="ko-KR" altLang="en-US"/>
              <a:t>확인</a:t>
            </a:r>
          </a:p>
        </p:txBody>
      </p:sp>
      <p:sp>
        <p:nvSpPr>
          <p:cNvPr id="3" name="내용 개체 틀 2">
            <a:extLst>
              <a:ext uri="{FF2B5EF4-FFF2-40B4-BE49-F238E27FC236}">
                <a16:creationId xmlns:a16="http://schemas.microsoft.com/office/drawing/2014/main" id="{5A7532D6-8075-4354-A6E4-914969FAA250}"/>
              </a:ext>
            </a:extLst>
          </p:cNvPr>
          <p:cNvSpPr>
            <a:spLocks noGrp="1"/>
          </p:cNvSpPr>
          <p:nvPr>
            <p:ph idx="1"/>
          </p:nvPr>
        </p:nvSpPr>
        <p:spPr/>
        <p:txBody>
          <a:bodyPr>
            <a:normAutofit/>
          </a:bodyPr>
          <a:lstStyle/>
          <a:p>
            <a:pPr marL="0" indent="0">
              <a:buNone/>
            </a:pPr>
            <a:r>
              <a:rPr lang="en-US" altLang="ko-KR">
                <a:latin typeface="Consolas" panose="020B0609020204030204" pitchFamily="49" charset="0"/>
              </a:rPr>
              <a:t># </a:t>
            </a:r>
            <a:r>
              <a:rPr lang="en-US" altLang="ko-KR" err="1">
                <a:latin typeface="Consolas" panose="020B0609020204030204" pitchFamily="49" charset="0"/>
              </a:rPr>
              <a:t>jps</a:t>
            </a:r>
            <a:endParaRPr lang="en-US" altLang="ko-KR">
              <a:latin typeface="Consolas" panose="020B0609020204030204" pitchFamily="49" charset="0"/>
            </a:endParaRPr>
          </a:p>
          <a:p>
            <a:pPr marL="0" indent="0">
              <a:buNone/>
            </a:pPr>
            <a:r>
              <a:rPr lang="en-US" altLang="ko-KR">
                <a:latin typeface="Consolas" panose="020B0609020204030204" pitchFamily="49" charset="0"/>
              </a:rPr>
              <a:t># </a:t>
            </a:r>
            <a:r>
              <a:rPr lang="en-US" altLang="ko-KR" err="1">
                <a:latin typeface="Consolas" panose="020B0609020204030204" pitchFamily="49" charset="0"/>
              </a:rPr>
              <a:t>ps</a:t>
            </a:r>
            <a:r>
              <a:rPr lang="en-US" altLang="ko-KR">
                <a:latin typeface="Consolas" panose="020B0609020204030204" pitchFamily="49" charset="0"/>
              </a:rPr>
              <a:t> -</a:t>
            </a:r>
            <a:r>
              <a:rPr lang="en-US" altLang="ko-KR" err="1">
                <a:latin typeface="Consolas" panose="020B0609020204030204" pitchFamily="49" charset="0"/>
              </a:rPr>
              <a:t>ef|grep</a:t>
            </a:r>
            <a:r>
              <a:rPr lang="en-US" altLang="ko-KR">
                <a:latin typeface="Consolas" panose="020B0609020204030204" pitchFamily="49" charset="0"/>
              </a:rPr>
              <a:t> nifi</a:t>
            </a:r>
          </a:p>
          <a:p>
            <a:pPr marL="0" indent="0">
              <a:buNone/>
            </a:pPr>
            <a:r>
              <a:rPr lang="en-US" altLang="ko-KR">
                <a:latin typeface="Consolas" panose="020B0609020204030204" pitchFamily="49" charset="0"/>
              </a:rPr>
              <a:t># netstat -</a:t>
            </a:r>
            <a:r>
              <a:rPr lang="en-US" altLang="ko-KR" err="1">
                <a:latin typeface="Consolas" panose="020B0609020204030204" pitchFamily="49" charset="0"/>
              </a:rPr>
              <a:t>ntlp</a:t>
            </a:r>
            <a:r>
              <a:rPr lang="en-US" altLang="ko-KR">
                <a:latin typeface="Consolas" panose="020B0609020204030204" pitchFamily="49" charset="0"/>
              </a:rPr>
              <a:t> | grep 8080</a:t>
            </a:r>
          </a:p>
          <a:p>
            <a:pPr marL="0" indent="0">
              <a:buNone/>
            </a:pPr>
            <a:r>
              <a:rPr lang="en-US" altLang="ko-KR">
                <a:latin typeface="Consolas" panose="020B0609020204030204" pitchFamily="49" charset="0"/>
              </a:rPr>
              <a:t># /opt/zookeeper/bin/zkCli.sh</a:t>
            </a:r>
          </a:p>
          <a:p>
            <a:pPr marL="0" indent="0">
              <a:buNone/>
            </a:pPr>
            <a:r>
              <a:rPr lang="en-US" altLang="ko-KR">
                <a:latin typeface="Consolas" panose="020B0609020204030204" pitchFamily="49" charset="0"/>
              </a:rPr>
              <a:t>ls /nifi</a:t>
            </a:r>
          </a:p>
          <a:p>
            <a:pPr marL="0" indent="0">
              <a:buNone/>
            </a:pPr>
            <a:endParaRPr lang="en-US" altLang="ko-KR">
              <a:latin typeface="Consolas" panose="020B0609020204030204" pitchFamily="49" charset="0"/>
            </a:endParaRPr>
          </a:p>
          <a:p>
            <a:pPr marL="0" indent="0">
              <a:buNone/>
            </a:pPr>
            <a:endParaRPr lang="en-US" altLang="ko-KR">
              <a:latin typeface="Consolas" panose="020B0609020204030204" pitchFamily="49" charset="0"/>
            </a:endParaRPr>
          </a:p>
          <a:p>
            <a:pPr marL="0" indent="0">
              <a:buNone/>
            </a:pPr>
            <a:endParaRPr lang="ko-KR" altLang="en-US">
              <a:latin typeface="Consolas" panose="020B0609020204030204" pitchFamily="49" charset="0"/>
            </a:endParaRPr>
          </a:p>
        </p:txBody>
      </p:sp>
    </p:spTree>
    <p:extLst>
      <p:ext uri="{BB962C8B-B14F-4D97-AF65-F5344CB8AC3E}">
        <p14:creationId xmlns:p14="http://schemas.microsoft.com/office/powerpoint/2010/main" val="9448610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377024-9FB9-4236-89AF-93D8BB6B44EA}"/>
              </a:ext>
            </a:extLst>
          </p:cNvPr>
          <p:cNvSpPr>
            <a:spLocks noGrp="1"/>
          </p:cNvSpPr>
          <p:nvPr>
            <p:ph type="title"/>
          </p:nvPr>
        </p:nvSpPr>
        <p:spPr/>
        <p:txBody>
          <a:bodyPr/>
          <a:lstStyle/>
          <a:p>
            <a:r>
              <a:rPr lang="en-US" altLang="ko-KR"/>
              <a:t>NiFi </a:t>
            </a:r>
            <a:r>
              <a:rPr lang="ko-KR" altLang="en-US"/>
              <a:t>웹 접속</a:t>
            </a:r>
          </a:p>
        </p:txBody>
      </p:sp>
      <p:sp>
        <p:nvSpPr>
          <p:cNvPr id="3" name="내용 개체 틀 2">
            <a:extLst>
              <a:ext uri="{FF2B5EF4-FFF2-40B4-BE49-F238E27FC236}">
                <a16:creationId xmlns:a16="http://schemas.microsoft.com/office/drawing/2014/main" id="{5A7532D6-8075-4354-A6E4-914969FAA250}"/>
              </a:ext>
            </a:extLst>
          </p:cNvPr>
          <p:cNvSpPr>
            <a:spLocks noGrp="1"/>
          </p:cNvSpPr>
          <p:nvPr>
            <p:ph idx="1"/>
          </p:nvPr>
        </p:nvSpPr>
        <p:spPr/>
        <p:txBody>
          <a:bodyPr>
            <a:normAutofit/>
          </a:bodyPr>
          <a:lstStyle/>
          <a:p>
            <a:pPr marL="0" indent="0">
              <a:buNone/>
            </a:pPr>
            <a:r>
              <a:rPr lang="ko-KR" altLang="en-US">
                <a:latin typeface="Consolas" panose="020B0609020204030204" pitchFamily="49" charset="0"/>
              </a:rPr>
              <a:t>웹</a:t>
            </a:r>
            <a:r>
              <a:rPr lang="en-US" altLang="ko-KR">
                <a:latin typeface="Consolas" panose="020B0609020204030204" pitchFamily="49" charset="0"/>
              </a:rPr>
              <a:t>URL: </a:t>
            </a:r>
          </a:p>
          <a:p>
            <a:pPr marL="0" indent="0">
              <a:buNone/>
            </a:pPr>
            <a:r>
              <a:rPr lang="en-US" altLang="ko-KR">
                <a:latin typeface="Consolas" panose="020B0609020204030204" pitchFamily="49" charset="0"/>
              </a:rPr>
              <a:t>http://peter-kafka001:8080/nifi/</a:t>
            </a:r>
          </a:p>
          <a:p>
            <a:pPr marL="0" indent="0">
              <a:buNone/>
            </a:pPr>
            <a:r>
              <a:rPr lang="en-US" altLang="ko-KR">
                <a:latin typeface="Consolas" panose="020B0609020204030204" pitchFamily="49" charset="0"/>
              </a:rPr>
              <a:t>http://peter-kafka002:8080/nifi/</a:t>
            </a:r>
          </a:p>
          <a:p>
            <a:pPr marL="0" indent="0">
              <a:buNone/>
            </a:pPr>
            <a:r>
              <a:rPr lang="en-US" altLang="ko-KR">
                <a:latin typeface="Consolas" panose="020B0609020204030204" pitchFamily="49" charset="0"/>
              </a:rPr>
              <a:t>http://peter-kafka003:8080/nifi/</a:t>
            </a:r>
            <a:endParaRPr lang="ko-KR" altLang="en-US">
              <a:latin typeface="Consolas" panose="020B0609020204030204" pitchFamily="49" charset="0"/>
            </a:endParaRPr>
          </a:p>
        </p:txBody>
      </p:sp>
    </p:spTree>
    <p:extLst>
      <p:ext uri="{BB962C8B-B14F-4D97-AF65-F5344CB8AC3E}">
        <p14:creationId xmlns:p14="http://schemas.microsoft.com/office/powerpoint/2010/main" val="9995942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AC3AD80-1990-42AB-8C57-6AC935DB6FCB}"/>
              </a:ext>
            </a:extLst>
          </p:cNvPr>
          <p:cNvSpPr>
            <a:spLocks noGrp="1"/>
          </p:cNvSpPr>
          <p:nvPr>
            <p:ph type="title"/>
          </p:nvPr>
        </p:nvSpPr>
        <p:spPr/>
        <p:txBody>
          <a:bodyPr/>
          <a:lstStyle/>
          <a:p>
            <a:endParaRPr lang="ko-KR" altLang="en-US"/>
          </a:p>
        </p:txBody>
      </p:sp>
      <p:pic>
        <p:nvPicPr>
          <p:cNvPr id="5" name="내용 개체 틀 4">
            <a:extLst>
              <a:ext uri="{FF2B5EF4-FFF2-40B4-BE49-F238E27FC236}">
                <a16:creationId xmlns:a16="http://schemas.microsoft.com/office/drawing/2014/main" id="{F3747A2C-FD0F-4D02-B3B8-37965A518604}"/>
              </a:ext>
            </a:extLst>
          </p:cNvPr>
          <p:cNvPicPr>
            <a:picLocks noGrp="1" noChangeAspect="1"/>
          </p:cNvPicPr>
          <p:nvPr>
            <p:ph idx="1"/>
          </p:nvPr>
        </p:nvPicPr>
        <p:blipFill>
          <a:blip r:embed="rId2"/>
          <a:stretch>
            <a:fillRect/>
          </a:stretch>
        </p:blipFill>
        <p:spPr>
          <a:xfrm>
            <a:off x="1885295" y="1825625"/>
            <a:ext cx="8421410" cy="4351338"/>
          </a:xfrm>
        </p:spPr>
      </p:pic>
    </p:spTree>
    <p:extLst>
      <p:ext uri="{BB962C8B-B14F-4D97-AF65-F5344CB8AC3E}">
        <p14:creationId xmlns:p14="http://schemas.microsoft.com/office/powerpoint/2010/main" val="11172791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BFA4E5-10E1-4E56-A498-27EF0BB1885B}"/>
              </a:ext>
            </a:extLst>
          </p:cNvPr>
          <p:cNvSpPr>
            <a:spLocks noGrp="1"/>
          </p:cNvSpPr>
          <p:nvPr>
            <p:ph type="title"/>
          </p:nvPr>
        </p:nvSpPr>
        <p:spPr/>
        <p:txBody>
          <a:bodyPr/>
          <a:lstStyle/>
          <a:p>
            <a:r>
              <a:rPr lang="en-US" altLang="ko-KR"/>
              <a:t>https://cwiki.apache.org/confluence/display/NIFI/Example+Dataflow+Templates</a:t>
            </a:r>
            <a:endParaRPr lang="ko-KR" altLang="en-US"/>
          </a:p>
        </p:txBody>
      </p:sp>
      <p:pic>
        <p:nvPicPr>
          <p:cNvPr id="5" name="내용 개체 틀 4">
            <a:extLst>
              <a:ext uri="{FF2B5EF4-FFF2-40B4-BE49-F238E27FC236}">
                <a16:creationId xmlns:a16="http://schemas.microsoft.com/office/drawing/2014/main" id="{AE669F8B-A6A8-43ED-ABD5-B53A4B7680BD}"/>
              </a:ext>
            </a:extLst>
          </p:cNvPr>
          <p:cNvPicPr>
            <a:picLocks noGrp="1" noChangeAspect="1"/>
          </p:cNvPicPr>
          <p:nvPr>
            <p:ph idx="1"/>
          </p:nvPr>
        </p:nvPicPr>
        <p:blipFill>
          <a:blip r:embed="rId2"/>
          <a:stretch>
            <a:fillRect/>
          </a:stretch>
        </p:blipFill>
        <p:spPr>
          <a:xfrm>
            <a:off x="2235434" y="1825625"/>
            <a:ext cx="7721131" cy="4351338"/>
          </a:xfrm>
        </p:spPr>
      </p:pic>
    </p:spTree>
    <p:extLst>
      <p:ext uri="{BB962C8B-B14F-4D97-AF65-F5344CB8AC3E}">
        <p14:creationId xmlns:p14="http://schemas.microsoft.com/office/powerpoint/2010/main" val="30349748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A7D25E-CCC0-4919-B33B-BECC7B49E544}"/>
              </a:ext>
            </a:extLst>
          </p:cNvPr>
          <p:cNvSpPr>
            <a:spLocks noGrp="1"/>
          </p:cNvSpPr>
          <p:nvPr>
            <p:ph type="ctrTitle"/>
          </p:nvPr>
        </p:nvSpPr>
        <p:spPr/>
        <p:txBody>
          <a:bodyPr/>
          <a:lstStyle/>
          <a:p>
            <a:r>
              <a:rPr lang="ko-KR" altLang="en-US"/>
              <a:t>끝</a:t>
            </a:r>
          </a:p>
        </p:txBody>
      </p:sp>
      <p:sp>
        <p:nvSpPr>
          <p:cNvPr id="3" name="부제목 2">
            <a:extLst>
              <a:ext uri="{FF2B5EF4-FFF2-40B4-BE49-F238E27FC236}">
                <a16:creationId xmlns:a16="http://schemas.microsoft.com/office/drawing/2014/main" id="{B23008CD-665F-4DCF-B756-C27D5963CBB7}"/>
              </a:ext>
            </a:extLst>
          </p:cNvPr>
          <p:cNvSpPr>
            <a:spLocks noGrp="1"/>
          </p:cNvSpPr>
          <p:nvPr>
            <p:ph type="subTitle" idx="1"/>
          </p:nvPr>
        </p:nvSpPr>
        <p:spPr/>
        <p:txBody>
          <a:bodyPr/>
          <a:lstStyle/>
          <a:p>
            <a:r>
              <a:rPr lang="ko-KR" altLang="en-US"/>
              <a:t>참 쉽죠</a:t>
            </a:r>
            <a:r>
              <a:rPr lang="en-US" altLang="ko-KR"/>
              <a:t>.</a:t>
            </a:r>
            <a:endParaRPr lang="ko-KR" altLang="en-US"/>
          </a:p>
        </p:txBody>
      </p:sp>
    </p:spTree>
    <p:extLst>
      <p:ext uri="{BB962C8B-B14F-4D97-AF65-F5344CB8AC3E}">
        <p14:creationId xmlns:p14="http://schemas.microsoft.com/office/powerpoint/2010/main" val="1051059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0FECD9-9B26-437C-B8C3-9B1DC889A463}"/>
              </a:ext>
            </a:extLst>
          </p:cNvPr>
          <p:cNvSpPr>
            <a:spLocks noGrp="1"/>
          </p:cNvSpPr>
          <p:nvPr>
            <p:ph type="ctrTitle"/>
          </p:nvPr>
        </p:nvSpPr>
        <p:spPr/>
        <p:txBody>
          <a:bodyPr/>
          <a:lstStyle/>
          <a:p>
            <a:r>
              <a:rPr lang="en-US" altLang="ko-KR">
                <a:latin typeface="Consolas" panose="020B0609020204030204" pitchFamily="49" charset="0"/>
              </a:rPr>
              <a:t>Zookeeper </a:t>
            </a:r>
            <a:r>
              <a:rPr lang="ko-KR" altLang="en-US">
                <a:latin typeface="Consolas" panose="020B0609020204030204" pitchFamily="49" charset="0"/>
              </a:rPr>
              <a:t>설치</a:t>
            </a:r>
          </a:p>
        </p:txBody>
      </p:sp>
      <p:sp>
        <p:nvSpPr>
          <p:cNvPr id="3" name="부제목 2">
            <a:extLst>
              <a:ext uri="{FF2B5EF4-FFF2-40B4-BE49-F238E27FC236}">
                <a16:creationId xmlns:a16="http://schemas.microsoft.com/office/drawing/2014/main" id="{0E67B889-D818-45A5-98EB-AF5FE4CB80A7}"/>
              </a:ext>
            </a:extLst>
          </p:cNvPr>
          <p:cNvSpPr>
            <a:spLocks noGrp="1"/>
          </p:cNvSpPr>
          <p:nvPr>
            <p:ph type="subTitle" idx="1"/>
          </p:nvPr>
        </p:nvSpPr>
        <p:spPr/>
        <p:txBody>
          <a:bodyPr/>
          <a:lstStyle/>
          <a:p>
            <a:r>
              <a:rPr lang="en-US" altLang="ko-KR">
                <a:latin typeface="Consolas" panose="020B0609020204030204" pitchFamily="49" charset="0"/>
              </a:rPr>
              <a:t>3.5.9 </a:t>
            </a:r>
            <a:r>
              <a:rPr lang="ko-KR" altLang="en-US">
                <a:latin typeface="Consolas" panose="020B0609020204030204" pitchFamily="49" charset="0"/>
              </a:rPr>
              <a:t>버전</a:t>
            </a:r>
          </a:p>
        </p:txBody>
      </p:sp>
    </p:spTree>
    <p:extLst>
      <p:ext uri="{BB962C8B-B14F-4D97-AF65-F5344CB8AC3E}">
        <p14:creationId xmlns:p14="http://schemas.microsoft.com/office/powerpoint/2010/main" val="2160616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F1A102-B202-46CD-A275-6B054539FE63}"/>
              </a:ext>
            </a:extLst>
          </p:cNvPr>
          <p:cNvSpPr>
            <a:spLocks noGrp="1"/>
          </p:cNvSpPr>
          <p:nvPr>
            <p:ph type="title"/>
          </p:nvPr>
        </p:nvSpPr>
        <p:spPr/>
        <p:txBody>
          <a:bodyPr/>
          <a:lstStyle/>
          <a:p>
            <a:r>
              <a:rPr lang="en-US" altLang="ko-KR">
                <a:latin typeface="Consolas" panose="020B0609020204030204" pitchFamily="49" charset="0"/>
              </a:rPr>
              <a:t>Zookeeper </a:t>
            </a:r>
            <a:r>
              <a:rPr lang="ko-KR" altLang="en-US">
                <a:latin typeface="Consolas" panose="020B0609020204030204" pitchFamily="49" charset="0"/>
              </a:rPr>
              <a:t>설치 개요</a:t>
            </a:r>
          </a:p>
        </p:txBody>
      </p:sp>
      <p:sp>
        <p:nvSpPr>
          <p:cNvPr id="3" name="내용 개체 틀 2">
            <a:extLst>
              <a:ext uri="{FF2B5EF4-FFF2-40B4-BE49-F238E27FC236}">
                <a16:creationId xmlns:a16="http://schemas.microsoft.com/office/drawing/2014/main" id="{B1670579-F92A-4DBA-8B3C-40C56FF37394}"/>
              </a:ext>
            </a:extLst>
          </p:cNvPr>
          <p:cNvSpPr>
            <a:spLocks noGrp="1"/>
          </p:cNvSpPr>
          <p:nvPr>
            <p:ph idx="1"/>
          </p:nvPr>
        </p:nvSpPr>
        <p:spPr/>
        <p:txBody>
          <a:bodyPr/>
          <a:lstStyle/>
          <a:p>
            <a:r>
              <a:rPr lang="en-US" altLang="ko-KR" err="1"/>
              <a:t>zookeeper:zookeeper</a:t>
            </a:r>
            <a:r>
              <a:rPr lang="en-US" altLang="ko-KR"/>
              <a:t> </a:t>
            </a:r>
            <a:r>
              <a:rPr lang="ko-KR" altLang="en-US"/>
              <a:t>계정으로 실행 환경 구성</a:t>
            </a:r>
            <a:endParaRPr lang="en-US" altLang="ko-KR"/>
          </a:p>
          <a:p>
            <a:r>
              <a:rPr lang="en-US" altLang="ko-KR"/>
              <a:t>/opt</a:t>
            </a:r>
            <a:r>
              <a:rPr lang="ko-KR" altLang="en-US"/>
              <a:t> 디렉토리 하위에 설치 프로그램 구성 </a:t>
            </a:r>
            <a:endParaRPr lang="en-US" altLang="ko-KR"/>
          </a:p>
          <a:p>
            <a:r>
              <a:rPr lang="ko-KR" altLang="en-US"/>
              <a:t>저장소는 </a:t>
            </a:r>
            <a:r>
              <a:rPr lang="en-US" altLang="ko-KR"/>
              <a:t>/</a:t>
            </a:r>
            <a:r>
              <a:rPr lang="en-US" altLang="ko-KR" err="1"/>
              <a:t>zkdata</a:t>
            </a:r>
            <a:r>
              <a:rPr lang="en-US" altLang="ko-KR"/>
              <a:t> </a:t>
            </a:r>
            <a:r>
              <a:rPr lang="ko-KR" altLang="en-US"/>
              <a:t>디렉토리</a:t>
            </a:r>
            <a:endParaRPr lang="en-US" altLang="ko-KR"/>
          </a:p>
          <a:p>
            <a:r>
              <a:rPr lang="en-US" altLang="ko-KR"/>
              <a:t>3.5.5 </a:t>
            </a:r>
            <a:r>
              <a:rPr lang="ko-KR" altLang="en-US"/>
              <a:t>버전부터  </a:t>
            </a:r>
            <a:r>
              <a:rPr lang="en-US" altLang="ko-KR"/>
              <a:t>admin</a:t>
            </a:r>
            <a:r>
              <a:rPr lang="ko-KR" altLang="en-US"/>
              <a:t> 웹페이지 기능이 포함</a:t>
            </a:r>
            <a:r>
              <a:rPr lang="en-US" altLang="ko-KR"/>
              <a:t>(8080</a:t>
            </a:r>
            <a:r>
              <a:rPr lang="ko-KR" altLang="en-US"/>
              <a:t>포트</a:t>
            </a:r>
            <a:r>
              <a:rPr lang="en-US" altLang="ko-KR"/>
              <a:t>)</a:t>
            </a:r>
            <a:endParaRPr lang="ko-KR" altLang="en-US"/>
          </a:p>
        </p:txBody>
      </p:sp>
    </p:spTree>
    <p:extLst>
      <p:ext uri="{BB962C8B-B14F-4D97-AF65-F5344CB8AC3E}">
        <p14:creationId xmlns:p14="http://schemas.microsoft.com/office/powerpoint/2010/main" val="608800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AD4947-4CE3-4858-9A8B-A6CACE1CE9AB}"/>
              </a:ext>
            </a:extLst>
          </p:cNvPr>
          <p:cNvSpPr>
            <a:spLocks noGrp="1"/>
          </p:cNvSpPr>
          <p:nvPr>
            <p:ph type="title"/>
          </p:nvPr>
        </p:nvSpPr>
        <p:spPr/>
        <p:txBody>
          <a:bodyPr/>
          <a:lstStyle/>
          <a:p>
            <a:r>
              <a:rPr lang="en-US" altLang="ko-KR">
                <a:latin typeface="Consolas" panose="020B0609020204030204" pitchFamily="49" charset="0"/>
              </a:rPr>
              <a:t>Zookeeper </a:t>
            </a:r>
            <a:r>
              <a:rPr lang="ko-KR" altLang="en-US">
                <a:latin typeface="Consolas" panose="020B0609020204030204" pitchFamily="49" charset="0"/>
              </a:rPr>
              <a:t>사용자 추가</a:t>
            </a:r>
          </a:p>
        </p:txBody>
      </p:sp>
      <p:sp>
        <p:nvSpPr>
          <p:cNvPr id="3" name="내용 개체 틀 2">
            <a:extLst>
              <a:ext uri="{FF2B5EF4-FFF2-40B4-BE49-F238E27FC236}">
                <a16:creationId xmlns:a16="http://schemas.microsoft.com/office/drawing/2014/main" id="{0C72AD13-47BC-444D-9D2B-9072470A5C30}"/>
              </a:ext>
            </a:extLst>
          </p:cNvPr>
          <p:cNvSpPr>
            <a:spLocks noGrp="1"/>
          </p:cNvSpPr>
          <p:nvPr>
            <p:ph idx="1"/>
          </p:nvPr>
        </p:nvSpPr>
        <p:spPr/>
        <p:txBody>
          <a:bodyPr/>
          <a:lstStyle/>
          <a:p>
            <a:pPr marL="0" indent="0">
              <a:buNone/>
            </a:pPr>
            <a:r>
              <a:rPr lang="en-US" altLang="ko-KR">
                <a:latin typeface="Consolas" panose="020B0609020204030204" pitchFamily="49" charset="0"/>
              </a:rPr>
              <a:t># </a:t>
            </a:r>
            <a:r>
              <a:rPr lang="en-US" altLang="ko-KR" err="1">
                <a:latin typeface="Consolas" panose="020B0609020204030204" pitchFamily="49" charset="0"/>
              </a:rPr>
              <a:t>groupadd</a:t>
            </a:r>
            <a:r>
              <a:rPr lang="en-US" altLang="ko-KR">
                <a:latin typeface="Consolas" panose="020B0609020204030204" pitchFamily="49" charset="0"/>
              </a:rPr>
              <a:t> -g 2181 zookeeper</a:t>
            </a:r>
          </a:p>
          <a:p>
            <a:pPr marL="0" indent="0">
              <a:buNone/>
            </a:pPr>
            <a:r>
              <a:rPr lang="en-US" altLang="ko-KR">
                <a:latin typeface="Consolas" panose="020B0609020204030204" pitchFamily="49" charset="0"/>
              </a:rPr>
              <a:t># </a:t>
            </a:r>
            <a:r>
              <a:rPr lang="en-US" altLang="ko-KR" err="1">
                <a:latin typeface="Consolas" panose="020B0609020204030204" pitchFamily="49" charset="0"/>
              </a:rPr>
              <a:t>useradd</a:t>
            </a:r>
            <a:r>
              <a:rPr lang="en-US" altLang="ko-KR">
                <a:latin typeface="Consolas" panose="020B0609020204030204" pitchFamily="49" charset="0"/>
              </a:rPr>
              <a:t> zookeeper -u 2181 -g zookeeper</a:t>
            </a:r>
          </a:p>
          <a:p>
            <a:pPr marL="0" indent="0">
              <a:buNone/>
            </a:pPr>
            <a:endParaRPr lang="en-US" altLang="ko-KR">
              <a:latin typeface="Consolas" panose="020B0609020204030204" pitchFamily="49" charset="0"/>
            </a:endParaRPr>
          </a:p>
          <a:p>
            <a:pPr marL="0" indent="0">
              <a:buNone/>
            </a:pPr>
            <a:r>
              <a:rPr lang="en-US" altLang="ko-KR">
                <a:latin typeface="Consolas" panose="020B0609020204030204" pitchFamily="49" charset="0"/>
              </a:rPr>
              <a:t>NOTE. UID, GID</a:t>
            </a:r>
            <a:r>
              <a:rPr lang="ko-KR" altLang="en-US">
                <a:latin typeface="Consolas" panose="020B0609020204030204" pitchFamily="49" charset="0"/>
              </a:rPr>
              <a:t>를 </a:t>
            </a:r>
            <a:r>
              <a:rPr lang="en-US" altLang="ko-KR">
                <a:latin typeface="Consolas" panose="020B0609020204030204" pitchFamily="49" charset="0"/>
              </a:rPr>
              <a:t>2181</a:t>
            </a:r>
            <a:r>
              <a:rPr lang="ko-KR" altLang="en-US">
                <a:latin typeface="Consolas" panose="020B0609020204030204" pitchFamily="49" charset="0"/>
              </a:rPr>
              <a:t>로 설정해서 사용자 및 그룹 추가</a:t>
            </a:r>
          </a:p>
        </p:txBody>
      </p:sp>
    </p:spTree>
    <p:extLst>
      <p:ext uri="{BB962C8B-B14F-4D97-AF65-F5344CB8AC3E}">
        <p14:creationId xmlns:p14="http://schemas.microsoft.com/office/powerpoint/2010/main" val="715227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53DC491-9B9B-49F0-807D-9A5A78EEDC8B}"/>
              </a:ext>
            </a:extLst>
          </p:cNvPr>
          <p:cNvSpPr>
            <a:spLocks noGrp="1"/>
          </p:cNvSpPr>
          <p:nvPr>
            <p:ph type="title"/>
          </p:nvPr>
        </p:nvSpPr>
        <p:spPr/>
        <p:txBody>
          <a:bodyPr/>
          <a:lstStyle/>
          <a:p>
            <a:r>
              <a:rPr lang="en-US" altLang="ko-KR">
                <a:latin typeface="Consolas" panose="020B0609020204030204" pitchFamily="49" charset="0"/>
              </a:rPr>
              <a:t>Zookeeper </a:t>
            </a:r>
            <a:r>
              <a:rPr lang="ko-KR" altLang="en-US">
                <a:latin typeface="Consolas" panose="020B0609020204030204" pitchFamily="49" charset="0"/>
              </a:rPr>
              <a:t>설치</a:t>
            </a:r>
          </a:p>
        </p:txBody>
      </p:sp>
      <p:sp>
        <p:nvSpPr>
          <p:cNvPr id="3" name="내용 개체 틀 2">
            <a:extLst>
              <a:ext uri="{FF2B5EF4-FFF2-40B4-BE49-F238E27FC236}">
                <a16:creationId xmlns:a16="http://schemas.microsoft.com/office/drawing/2014/main" id="{2E1BF975-7AB8-4B5C-99DE-AF1E8111DED6}"/>
              </a:ext>
            </a:extLst>
          </p:cNvPr>
          <p:cNvSpPr>
            <a:spLocks noGrp="1"/>
          </p:cNvSpPr>
          <p:nvPr>
            <p:ph idx="1"/>
          </p:nvPr>
        </p:nvSpPr>
        <p:spPr/>
        <p:txBody>
          <a:bodyPr/>
          <a:lstStyle/>
          <a:p>
            <a:pPr marL="0" indent="0">
              <a:buNone/>
            </a:pPr>
            <a:r>
              <a:rPr lang="en-US" altLang="ko-KR">
                <a:latin typeface="Consolas" panose="020B0609020204030204" pitchFamily="49" charset="0"/>
              </a:rPr>
              <a:t># </a:t>
            </a:r>
            <a:r>
              <a:rPr lang="en-US" altLang="ko-KR" err="1">
                <a:latin typeface="Consolas" panose="020B0609020204030204" pitchFamily="49" charset="0"/>
              </a:rPr>
              <a:t>mkdir</a:t>
            </a:r>
            <a:r>
              <a:rPr lang="en-US" altLang="ko-KR">
                <a:latin typeface="Consolas" panose="020B0609020204030204" pitchFamily="49" charset="0"/>
              </a:rPr>
              <a:t> ~/work</a:t>
            </a:r>
          </a:p>
          <a:p>
            <a:pPr marL="0" indent="0">
              <a:buNone/>
            </a:pPr>
            <a:r>
              <a:rPr lang="en-US" altLang="ko-KR">
                <a:latin typeface="Consolas" panose="020B0609020204030204" pitchFamily="49" charset="0"/>
              </a:rPr>
              <a:t># cd ~/work</a:t>
            </a:r>
          </a:p>
          <a:p>
            <a:pPr marL="0" indent="0">
              <a:buNone/>
            </a:pPr>
            <a:r>
              <a:rPr lang="en-US" altLang="ko-KR">
                <a:latin typeface="Consolas" panose="020B0609020204030204" pitchFamily="49" charset="0"/>
              </a:rPr>
              <a:t># </a:t>
            </a:r>
            <a:r>
              <a:rPr lang="en-US" altLang="ko-KR" err="1">
                <a:latin typeface="Consolas" panose="020B0609020204030204" pitchFamily="49" charset="0"/>
              </a:rPr>
              <a:t>wget</a:t>
            </a:r>
            <a:r>
              <a:rPr lang="en-US" altLang="ko-KR">
                <a:latin typeface="Consolas" panose="020B0609020204030204" pitchFamily="49" charset="0"/>
              </a:rPr>
              <a:t> https://downloads.apache.org/zookeeper/zookeeper-3.5.9/apache-zookeeper-3.5.9-bin.tar.gz</a:t>
            </a:r>
          </a:p>
          <a:p>
            <a:pPr marL="0" indent="0">
              <a:buNone/>
            </a:pPr>
            <a:r>
              <a:rPr lang="en-US" altLang="ko-KR">
                <a:latin typeface="Consolas" panose="020B0609020204030204" pitchFamily="49" charset="0"/>
              </a:rPr>
              <a:t># cd /opt</a:t>
            </a:r>
          </a:p>
          <a:p>
            <a:pPr marL="0" indent="0">
              <a:buNone/>
            </a:pPr>
            <a:r>
              <a:rPr lang="en-US" altLang="ko-KR">
                <a:latin typeface="Consolas" panose="020B0609020204030204" pitchFamily="49" charset="0"/>
              </a:rPr>
              <a:t># tar </a:t>
            </a:r>
            <a:r>
              <a:rPr lang="en-US" altLang="ko-KR" err="1">
                <a:latin typeface="Consolas" panose="020B0609020204030204" pitchFamily="49" charset="0"/>
              </a:rPr>
              <a:t>zxvf</a:t>
            </a:r>
            <a:r>
              <a:rPr lang="en-US" altLang="ko-KR">
                <a:latin typeface="Consolas" panose="020B0609020204030204" pitchFamily="49" charset="0"/>
              </a:rPr>
              <a:t> ~/work/apache-zookeeper-3.5.9-bin.tar.gz</a:t>
            </a:r>
          </a:p>
          <a:p>
            <a:pPr marL="0" indent="0">
              <a:buNone/>
            </a:pPr>
            <a:r>
              <a:rPr lang="en-US" altLang="ko-KR">
                <a:latin typeface="Consolas" panose="020B0609020204030204" pitchFamily="49" charset="0"/>
              </a:rPr>
              <a:t># ln -s apache-zookeeper-3.5.9-bin zookeeper</a:t>
            </a:r>
            <a:endParaRPr lang="ko-KR" altLang="en-US">
              <a:latin typeface="Consolas" panose="020B0609020204030204" pitchFamily="49" charset="0"/>
            </a:endParaRPr>
          </a:p>
        </p:txBody>
      </p:sp>
    </p:spTree>
    <p:extLst>
      <p:ext uri="{BB962C8B-B14F-4D97-AF65-F5344CB8AC3E}">
        <p14:creationId xmlns:p14="http://schemas.microsoft.com/office/powerpoint/2010/main" val="952765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B41E3F8-7A88-4251-A392-D1D67D4F5A90}"/>
              </a:ext>
            </a:extLst>
          </p:cNvPr>
          <p:cNvSpPr>
            <a:spLocks noGrp="1"/>
          </p:cNvSpPr>
          <p:nvPr>
            <p:ph type="title"/>
          </p:nvPr>
        </p:nvSpPr>
        <p:spPr/>
        <p:txBody>
          <a:bodyPr/>
          <a:lstStyle/>
          <a:p>
            <a:r>
              <a:rPr lang="en-US" altLang="ko-KR">
                <a:latin typeface="Consolas" panose="020B0609020204030204" pitchFamily="49" charset="0"/>
              </a:rPr>
              <a:t>Zookeeper </a:t>
            </a:r>
            <a:r>
              <a:rPr lang="ko-KR" altLang="en-US">
                <a:latin typeface="Consolas" panose="020B0609020204030204" pitchFamily="49" charset="0"/>
              </a:rPr>
              <a:t>저장소 설정</a:t>
            </a:r>
          </a:p>
        </p:txBody>
      </p:sp>
      <p:sp>
        <p:nvSpPr>
          <p:cNvPr id="3" name="내용 개체 틀 2">
            <a:extLst>
              <a:ext uri="{FF2B5EF4-FFF2-40B4-BE49-F238E27FC236}">
                <a16:creationId xmlns:a16="http://schemas.microsoft.com/office/drawing/2014/main" id="{69E2CE3C-9923-4A0A-895D-F68BD0D0684F}"/>
              </a:ext>
            </a:extLst>
          </p:cNvPr>
          <p:cNvSpPr>
            <a:spLocks noGrp="1"/>
          </p:cNvSpPr>
          <p:nvPr>
            <p:ph idx="1"/>
          </p:nvPr>
        </p:nvSpPr>
        <p:spPr/>
        <p:txBody>
          <a:bodyPr>
            <a:normAutofit fontScale="92500" lnSpcReduction="20000"/>
          </a:bodyPr>
          <a:lstStyle/>
          <a:p>
            <a:pPr marL="0" indent="0">
              <a:buNone/>
            </a:pPr>
            <a:r>
              <a:rPr lang="en-US" altLang="ko-KR">
                <a:latin typeface="Consolas" panose="020B0609020204030204" pitchFamily="49" charset="0"/>
              </a:rPr>
              <a:t># </a:t>
            </a:r>
            <a:r>
              <a:rPr lang="en-US" altLang="ko-KR" err="1">
                <a:latin typeface="Consolas" panose="020B0609020204030204" pitchFamily="49" charset="0"/>
              </a:rPr>
              <a:t>mkdir</a:t>
            </a:r>
            <a:r>
              <a:rPr lang="en-US" altLang="ko-KR">
                <a:latin typeface="Consolas" panose="020B0609020204030204" pitchFamily="49" charset="0"/>
              </a:rPr>
              <a:t> /</a:t>
            </a:r>
            <a:r>
              <a:rPr lang="en-US" altLang="ko-KR" err="1">
                <a:latin typeface="Consolas" panose="020B0609020204030204" pitchFamily="49" charset="0"/>
              </a:rPr>
              <a:t>zkdata</a:t>
            </a:r>
            <a:endParaRPr lang="en-US" altLang="ko-KR">
              <a:latin typeface="Consolas" panose="020B0609020204030204" pitchFamily="49" charset="0"/>
            </a:endParaRPr>
          </a:p>
          <a:p>
            <a:pPr marL="0" indent="0">
              <a:buNone/>
            </a:pPr>
            <a:endParaRPr lang="en-US" altLang="ko-KR">
              <a:latin typeface="Consolas" panose="020B0609020204030204" pitchFamily="49" charset="0"/>
            </a:endParaRPr>
          </a:p>
          <a:p>
            <a:pPr marL="0" indent="0">
              <a:buNone/>
            </a:pPr>
            <a:r>
              <a:rPr lang="en-US" altLang="ko-KR">
                <a:latin typeface="Consolas" panose="020B0609020204030204" pitchFamily="49" charset="0"/>
              </a:rPr>
              <a:t>(in peter-kafka001)</a:t>
            </a:r>
          </a:p>
          <a:p>
            <a:pPr marL="0" indent="0">
              <a:buNone/>
            </a:pPr>
            <a:r>
              <a:rPr lang="en-US" altLang="ko-KR">
                <a:latin typeface="Consolas" panose="020B0609020204030204" pitchFamily="49" charset="0"/>
              </a:rPr>
              <a:t># echo 1 &gt; /</a:t>
            </a:r>
            <a:r>
              <a:rPr lang="en-US" altLang="ko-KR" err="1">
                <a:latin typeface="Consolas" panose="020B0609020204030204" pitchFamily="49" charset="0"/>
              </a:rPr>
              <a:t>zkdata</a:t>
            </a:r>
            <a:r>
              <a:rPr lang="en-US" altLang="ko-KR">
                <a:latin typeface="Consolas" panose="020B0609020204030204" pitchFamily="49" charset="0"/>
              </a:rPr>
              <a:t>/</a:t>
            </a:r>
            <a:r>
              <a:rPr lang="en-US" altLang="ko-KR" err="1">
                <a:latin typeface="Consolas" panose="020B0609020204030204" pitchFamily="49" charset="0"/>
              </a:rPr>
              <a:t>myid</a:t>
            </a:r>
            <a:endParaRPr lang="en-US" altLang="ko-KR">
              <a:latin typeface="Consolas" panose="020B0609020204030204" pitchFamily="49" charset="0"/>
            </a:endParaRPr>
          </a:p>
          <a:p>
            <a:pPr marL="0" indent="0">
              <a:buNone/>
            </a:pPr>
            <a:endParaRPr lang="en-US" altLang="ko-KR">
              <a:latin typeface="Consolas" panose="020B0609020204030204" pitchFamily="49" charset="0"/>
            </a:endParaRPr>
          </a:p>
          <a:p>
            <a:pPr marL="0" indent="0">
              <a:buNone/>
            </a:pPr>
            <a:r>
              <a:rPr lang="en-US" altLang="ko-KR">
                <a:latin typeface="Consolas" panose="020B0609020204030204" pitchFamily="49" charset="0"/>
              </a:rPr>
              <a:t>(in peter-kafka002)</a:t>
            </a:r>
          </a:p>
          <a:p>
            <a:pPr marL="0" indent="0">
              <a:buNone/>
            </a:pPr>
            <a:r>
              <a:rPr lang="en-US" altLang="ko-KR">
                <a:latin typeface="Consolas" panose="020B0609020204030204" pitchFamily="49" charset="0"/>
              </a:rPr>
              <a:t># echo 2 &gt; /</a:t>
            </a:r>
            <a:r>
              <a:rPr lang="en-US" altLang="ko-KR" err="1">
                <a:latin typeface="Consolas" panose="020B0609020204030204" pitchFamily="49" charset="0"/>
              </a:rPr>
              <a:t>zkdata</a:t>
            </a:r>
            <a:r>
              <a:rPr lang="en-US" altLang="ko-KR">
                <a:latin typeface="Consolas" panose="020B0609020204030204" pitchFamily="49" charset="0"/>
              </a:rPr>
              <a:t>/</a:t>
            </a:r>
            <a:r>
              <a:rPr lang="en-US" altLang="ko-KR" err="1">
                <a:latin typeface="Consolas" panose="020B0609020204030204" pitchFamily="49" charset="0"/>
              </a:rPr>
              <a:t>myid</a:t>
            </a:r>
            <a:endParaRPr lang="ko-KR" altLang="en-US">
              <a:latin typeface="Consolas" panose="020B0609020204030204" pitchFamily="49" charset="0"/>
            </a:endParaRPr>
          </a:p>
          <a:p>
            <a:pPr marL="0" indent="0">
              <a:buNone/>
            </a:pPr>
            <a:endParaRPr lang="en-US" altLang="ko-KR">
              <a:latin typeface="Consolas" panose="020B0609020204030204" pitchFamily="49" charset="0"/>
            </a:endParaRPr>
          </a:p>
          <a:p>
            <a:pPr marL="0" indent="0">
              <a:buNone/>
            </a:pPr>
            <a:r>
              <a:rPr lang="en-US" altLang="ko-KR">
                <a:latin typeface="Consolas" panose="020B0609020204030204" pitchFamily="49" charset="0"/>
              </a:rPr>
              <a:t>(in peter-kafka003)</a:t>
            </a:r>
          </a:p>
          <a:p>
            <a:pPr marL="0" indent="0">
              <a:buNone/>
            </a:pPr>
            <a:r>
              <a:rPr lang="en-US" altLang="ko-KR">
                <a:latin typeface="Consolas" panose="020B0609020204030204" pitchFamily="49" charset="0"/>
              </a:rPr>
              <a:t># echo 3 &gt; /</a:t>
            </a:r>
            <a:r>
              <a:rPr lang="en-US" altLang="ko-KR" err="1">
                <a:latin typeface="Consolas" panose="020B0609020204030204" pitchFamily="49" charset="0"/>
              </a:rPr>
              <a:t>zkdata</a:t>
            </a:r>
            <a:r>
              <a:rPr lang="en-US" altLang="ko-KR">
                <a:latin typeface="Consolas" panose="020B0609020204030204" pitchFamily="49" charset="0"/>
              </a:rPr>
              <a:t>/</a:t>
            </a:r>
            <a:r>
              <a:rPr lang="en-US" altLang="ko-KR" err="1">
                <a:latin typeface="Consolas" panose="020B0609020204030204" pitchFamily="49" charset="0"/>
              </a:rPr>
              <a:t>myid</a:t>
            </a:r>
            <a:endParaRPr lang="ko-KR" altLang="en-US">
              <a:latin typeface="Consolas" panose="020B0609020204030204" pitchFamily="49" charset="0"/>
            </a:endParaRPr>
          </a:p>
        </p:txBody>
      </p:sp>
    </p:spTree>
    <p:extLst>
      <p:ext uri="{BB962C8B-B14F-4D97-AF65-F5344CB8AC3E}">
        <p14:creationId xmlns:p14="http://schemas.microsoft.com/office/powerpoint/2010/main" val="352518050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1238</TotalTime>
  <Words>1967</Words>
  <Application>Microsoft Office PowerPoint</Application>
  <PresentationFormat>와이드스크린</PresentationFormat>
  <Paragraphs>310</Paragraphs>
  <Slides>47</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47</vt:i4>
      </vt:variant>
    </vt:vector>
  </HeadingPairs>
  <TitlesOfParts>
    <vt:vector size="51" baseType="lpstr">
      <vt:lpstr>맑은 고딕</vt:lpstr>
      <vt:lpstr>Arial</vt:lpstr>
      <vt:lpstr>Consolas</vt:lpstr>
      <vt:lpstr>Office 테마</vt:lpstr>
      <vt:lpstr>리눅스 기본 환경 설정</vt:lpstr>
      <vt:lpstr>Java 버전 확인</vt:lpstr>
      <vt:lpstr>hosts 파일 설정</vt:lpstr>
      <vt:lpstr>IPv4 설정</vt:lpstr>
      <vt:lpstr>Zookeeper 설치</vt:lpstr>
      <vt:lpstr>Zookeeper 설치 개요</vt:lpstr>
      <vt:lpstr>Zookeeper 사용자 추가</vt:lpstr>
      <vt:lpstr>Zookeeper 설치</vt:lpstr>
      <vt:lpstr>Zookeeper 저장소 설정</vt:lpstr>
      <vt:lpstr>Zookeeper 설정</vt:lpstr>
      <vt:lpstr>Zookeeper 실행 계정 설정</vt:lpstr>
      <vt:lpstr>systemd 등록</vt:lpstr>
      <vt:lpstr>Zookeeper 시작</vt:lpstr>
      <vt:lpstr>Zookeeper 확인</vt:lpstr>
      <vt:lpstr>Kafka 설치</vt:lpstr>
      <vt:lpstr>Kafka 설치 개요</vt:lpstr>
      <vt:lpstr>Kafka 사용자 추가</vt:lpstr>
      <vt:lpstr>Kafka 설치</vt:lpstr>
      <vt:lpstr>Kafka 저장소 설정</vt:lpstr>
      <vt:lpstr>Kafka 설정</vt:lpstr>
      <vt:lpstr>Kafka 실행 계정 설정</vt:lpstr>
      <vt:lpstr>systemd 등록</vt:lpstr>
      <vt:lpstr>Kafka 시작</vt:lpstr>
      <vt:lpstr>Kafka 확인</vt:lpstr>
      <vt:lpstr>Kafka 확인</vt:lpstr>
      <vt:lpstr>Kafka 확인</vt:lpstr>
      <vt:lpstr>Kafka 확인</vt:lpstr>
      <vt:lpstr>NiFi 설치</vt:lpstr>
      <vt:lpstr>NiFi 설치 개요</vt:lpstr>
      <vt:lpstr>NiFi 사용자 추가</vt:lpstr>
      <vt:lpstr>NiFi 설치</vt:lpstr>
      <vt:lpstr>NiFi 저장소 설정</vt:lpstr>
      <vt:lpstr>NiFi Repositories</vt:lpstr>
      <vt:lpstr>NiFi Repositories</vt:lpstr>
      <vt:lpstr>NiFi 설정 (nifi.properties)</vt:lpstr>
      <vt:lpstr>NiFi 설정 (bootstrap.conf)</vt:lpstr>
      <vt:lpstr>NiFi 설정 (state-management.xml)</vt:lpstr>
      <vt:lpstr>NiFi 설정 (불필요한 파일삭제)</vt:lpstr>
      <vt:lpstr>NiFi 설정 (nifi-env.sh)</vt:lpstr>
      <vt:lpstr>NiFi 실행 계정 설정</vt:lpstr>
      <vt:lpstr>systemd 등록</vt:lpstr>
      <vt:lpstr>NiFi 시작</vt:lpstr>
      <vt:lpstr>NiFi 확인</vt:lpstr>
      <vt:lpstr>NiFi 웹 접속</vt:lpstr>
      <vt:lpstr>PowerPoint 프레젠테이션</vt:lpstr>
      <vt:lpstr>https://cwiki.apache.org/confluence/display/NIFI/Example+Dataflow+Templates</vt:lpstr>
      <vt:lpstr>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리눅스 기본 환경 확인</dc:title>
  <dc:creator>Park JunYong</dc:creator>
  <cp:lastModifiedBy>Park JunYong</cp:lastModifiedBy>
  <cp:revision>23</cp:revision>
  <dcterms:created xsi:type="dcterms:W3CDTF">2021-01-30T03:58:00Z</dcterms:created>
  <dcterms:modified xsi:type="dcterms:W3CDTF">2021-02-09T00:52:42Z</dcterms:modified>
</cp:coreProperties>
</file>