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AB23-7C77-4154-A8C0-ABB396C1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C67EB-A9AC-4022-AFA5-E11B2976E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73DB-D51F-4A3D-B11D-F0973E22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0DFC0-7980-4BA0-8BC1-0AF2E62D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36D1-41D6-4D4E-ACD3-80C8B114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C7C5-F9FC-4738-B69C-FD7A0D8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47AF3-17A8-4902-B8F2-3D2BB70D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A69A6-B1FD-4CBF-9138-51DB82C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D7EA-B3CD-4847-90C9-DAE31144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9D4B3-844C-4F21-95F3-30DB8B0E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4078-2E53-4EBE-9FEF-448149A2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F087F-B2FD-4E64-99C3-2D44BC20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E4ECF-CBEF-4CEB-A5C2-882B058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7E642-1612-4AA0-BEBF-96FE1EEC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9F0F-1DA7-4723-89B3-311F9932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7435-44D3-4FF8-BA93-3187A67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38AB5-EA2B-4879-B27D-F14EA7A4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B883-1117-4A86-8CBC-344EC658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0860-3A99-4589-9ADA-BABE97DF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A4DB1-D3EC-49B3-B1C4-1CB11335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E5C9-6754-49B9-ADFA-1E733E20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9D9BF-6069-4398-9E30-56E5EAA7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C181D-52F3-4ECF-A959-210652C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3FCAD-C809-4ADF-A6AD-4F02A241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16851-CC70-4161-BBA9-E2B78D24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3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5646B-E620-4694-89FD-9CB1DBCD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FA7A9-4786-406B-9B99-6544754D0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6B487-530B-4B65-9571-95071C6E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0EF6D-C07F-4B4C-A32C-09DCB0ED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6659C-BF5A-4F00-ACDC-F953358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4C6F1-C88A-47E2-B4BD-8617A348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1D2D-25E7-47C9-B969-32FB6903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E52CB-E049-48D7-A5C5-C178E527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A429F-0C59-4514-BB73-D06392CA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832B6-413F-4567-B61D-FD3914E9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9B9BC-1331-48DF-BA55-D53351471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3C487-7C1E-4342-B1A1-AEBFF7D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AAE5F-2501-42B4-A5B6-65B22030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60869-483F-41B0-A9D9-D1C9A6CF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CD616-4283-4F49-9869-9D685306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81FEF-5206-4048-A868-96F273BC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EC9D2-D98E-47F0-A93E-01F50D16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1BC43-EAE2-4E53-B6CC-2AF0AF5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E4F185-EEEB-462B-B792-AFA97EE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118D31-E857-4DFD-A515-22861B1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CC2D2-6641-4BD5-85C9-402574D6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FCC9E-E073-4B39-AF90-6A5950C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F49F2-EC35-4A09-8087-4803D5C8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D1CD3-B577-478C-95EE-70450B07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31D1E-E988-405D-AC93-3C5D33CD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92F8B-5D2E-4E94-873B-DDF63083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F6CF9-2C39-421E-BC5B-B75287F9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9C10-9B51-435E-A0AD-5FF9F32B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E46C8-6285-495C-A4B1-706A5FF0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28A20-8C25-4E40-A46B-29F3E21E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EC950-2B63-4061-930E-3F69897F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C168F-971C-41CF-95E0-1F2B9421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AB945-B623-4F9C-9BDE-0AC0DBB3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1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C4198-A660-4C8F-9C6B-39F4CA61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50FA0-F0C1-4597-841F-B144FF50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B75E8-B603-47B8-8222-5D5FF2166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5E01-88ED-4F1F-8C19-6DD9D739924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C32A4-9B38-4907-AA74-E63A679D7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0B9C6-A51A-436E-BC6B-70917D671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E535-2DD4-46C2-A277-8F57DEC65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5B064-A02D-4004-A9DF-6EF28CF3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B39B-C8DF-4A7D-87D1-357EB91F3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0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D4B-1BD8-4CD4-B898-78459497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Consolas" panose="020B0609020204030204" pitchFamily="49" charset="0"/>
              </a:rPr>
              <a:t>Limit</a:t>
            </a:r>
            <a:r>
              <a:rPr lang="ko-KR" altLang="en-US" sz="4400" dirty="0">
                <a:latin typeface="Consolas" panose="020B0609020204030204" pitchFamily="49" charset="0"/>
              </a:rPr>
              <a:t> </a:t>
            </a:r>
            <a:r>
              <a:rPr lang="ko-KR" altLang="en-US" sz="4400" dirty="0" err="1">
                <a:latin typeface="Consolas" panose="020B0609020204030204" pitchFamily="49" charset="0"/>
              </a:rPr>
              <a:t>이하값</a:t>
            </a:r>
            <a:r>
              <a:rPr lang="ko-KR" altLang="en-US" sz="4400" dirty="0">
                <a:latin typeface="Consolas" panose="020B0609020204030204" pitchFamily="49" charset="0"/>
              </a:rPr>
              <a:t> 변경하라고 함</a:t>
            </a:r>
            <a:r>
              <a:rPr lang="en-US" altLang="ko-KR" sz="4400" dirty="0">
                <a:latin typeface="Consolas" panose="020B0609020204030204" pitchFamily="49" charset="0"/>
              </a:rPr>
              <a:t>…</a:t>
            </a:r>
            <a:endParaRPr lang="ko-KR" alt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5A436-DC22-44C5-A8AD-D5472BF6A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5B78FB-A5A3-48B8-B589-460E2194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7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D5EAE-671C-48DF-9C92-62B8FEC4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11AF9-B378-4D12-BFD2-0B232A19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92D55-746C-4D5E-ACAD-2E142242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52" y="0"/>
            <a:ext cx="962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2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2F781-0A49-4EF3-9BE0-A28DF8B1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254995"/>
            <a:ext cx="10440305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2F913-120F-4FEE-B7FC-E55ED6F0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254995"/>
            <a:ext cx="10440305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3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9CFBCA-9107-4F38-ADC2-82022224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254995"/>
            <a:ext cx="10440305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B22B4A-2371-451A-B07C-C430831F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254995"/>
            <a:ext cx="10440305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796578-919D-41D9-983D-CABD1D7F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875B61-0A21-41B3-A941-960AE95F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A391AD-317A-4572-9D07-F9FE3ED1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63EF37-241B-4032-9C7D-930F67CC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452B3F-6E17-4E64-8D15-6FCD59B2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347B12-A8D3-484D-9602-CF37A3D3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AFC746-C5A8-416D-A7CC-4497E168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C051AA-BB48-40EE-BDED-6E55B329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578873"/>
            <a:ext cx="10440305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와이드스크린</PresentationFormat>
  <Paragraphs>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Limit 이하값 변경하라고 함…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JunYong</dc:creator>
  <cp:lastModifiedBy>Park JunYong</cp:lastModifiedBy>
  <cp:revision>3</cp:revision>
  <dcterms:created xsi:type="dcterms:W3CDTF">2021-01-29T06:19:05Z</dcterms:created>
  <dcterms:modified xsi:type="dcterms:W3CDTF">2021-01-29T06:44:18Z</dcterms:modified>
</cp:coreProperties>
</file>