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4" r:id="rId3"/>
    <p:sldId id="315" r:id="rId4"/>
    <p:sldId id="265" r:id="rId5"/>
    <p:sldId id="314" r:id="rId6"/>
    <p:sldId id="311" r:id="rId7"/>
    <p:sldId id="312" r:id="rId8"/>
    <p:sldId id="313" r:id="rId9"/>
    <p:sldId id="316" r:id="rId10"/>
    <p:sldId id="263" r:id="rId11"/>
    <p:sldId id="317" r:id="rId12"/>
    <p:sldId id="310" r:id="rId13"/>
    <p:sldId id="321" r:id="rId14"/>
    <p:sldId id="318" r:id="rId15"/>
    <p:sldId id="266" r:id="rId16"/>
    <p:sldId id="304" r:id="rId17"/>
    <p:sldId id="307" r:id="rId18"/>
    <p:sldId id="305" r:id="rId19"/>
    <p:sldId id="308" r:id="rId20"/>
    <p:sldId id="306" r:id="rId21"/>
    <p:sldId id="309" r:id="rId22"/>
    <p:sldId id="319" r:id="rId23"/>
    <p:sldId id="320" r:id="rId24"/>
    <p:sldId id="322" r:id="rId25"/>
    <p:sldId id="268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0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35AE0-5AE9-4386-8227-983514078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AA8A2-8109-4619-8BB7-2147CA073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414A-5CD3-4289-AF6F-AAD8BF7D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0877B-8B4B-43C8-9371-5309C7C8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3C12A-7566-4C0B-BB57-09F70E03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C5611-7997-478C-87BB-22CF1294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8F8C94-BBBA-4E22-9792-476E656B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B46D8-A316-4FB9-8490-037F9C1E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504CF-66C8-4A4C-A455-E08E63C4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9CB6-E123-4AFA-AF52-B7E28DEA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3F6EE-FEE1-439A-A25F-09D5F96ED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0546D-E9DF-4431-BA96-87FBDF9F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0A60E-8CA2-4008-9094-9F2FEE5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40DE1-6A2E-46B3-9764-D67047BA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96C4-9DBC-4417-909E-6941BAA1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2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A4EFA-89D8-48C7-8D84-5AFA0611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B2C01-6949-411B-82EB-20ABE9AF3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7E6CE-E93D-450A-8E9A-A18793A1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B0C82-5488-4A10-BB76-993D3A4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259FD-8539-49E2-96A4-C9E6C07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98B1C-6877-40EB-8E87-C3553AFE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B7A2B-D69C-4880-BADF-F0DC0D4D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C59A-AD23-4E61-8167-FA0817DC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CA3E9-FC8E-4F4E-8DD3-D7AFBC1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085D1-7679-4671-B89D-44F52821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A3135-B4B5-4C97-836E-F405886B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E499-70D6-4D36-8EE4-4914BE5E8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9C67F-0A99-4561-82D0-725E3FCC9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CA4F4-04C2-4CB1-B823-18FF1925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A9772-C2DF-4A51-B4B7-95C9D06C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B6FA1-D90B-4EB8-9108-CBAB2453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113-6749-4D88-A8DC-C09379BA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A38D6-AACC-4F8E-B291-715C0D64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28D31-A109-4E2B-B917-4BE9BB40A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03E78A-27C9-46BD-B552-1898C2CC9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EBF8E-813D-44E5-BB80-78870FDC2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9ABD8-CE5C-4989-B6F2-63794D4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003E7-D3DC-4BAA-BDC9-20ECD986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6821E0-8D25-4359-B1F0-8004C535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C10B-97A2-44F4-91A4-D5AFB319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5767F-95FA-4C90-A9B5-B6C012B6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54A53-7243-4E03-9E9E-13D67CDE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F4F2B-E7C1-4836-A7AA-37DA7004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0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0C4FC-DB19-4330-8C48-F102EF7E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94E22-9EEC-439B-A501-4FA98BB2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D97BC5-7638-47BB-BE05-9B264BF7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94327-3D5A-4418-BACB-22198600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737BC-F07F-46DB-A62E-FD4E4160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76CF6-3A5A-4896-A718-E626FAB2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CB7F4-AC0D-48C6-AB49-DB5BC222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6A2AD-90D7-490C-9289-F41F047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18E6E-4B6B-4AF8-9A9E-03F79F96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8AC2C-8399-474E-887C-966A0EAB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5286FB-5248-49A6-9A5D-7B1C89D4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F9446-E8B8-4D15-9E36-51E67BE0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3DBF8-A902-44F4-9087-061C61BD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1A894-7B9E-4B60-8D9D-F6FEC42C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9B9D3-E254-4A98-96FA-7B81E766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7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0FCEB-9DC6-4236-A6B9-F8963276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2A265-D7F5-40E8-8CFC-D425B643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B5DA4-A5B1-49B9-82EF-3FF286D78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58E0D-CEEA-4D02-BBBF-914D9253DB39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62C54-D953-4053-AA3E-39FF468C2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6CBAA-8DF4-42D3-AB1B-6CD958D4B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E7D2-CFE4-4D21-84E8-C872269AB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7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FECD9-9B26-437C-B8C3-9B1DC889A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67B889-D818-45A5-98EB-AF5FE4CB8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2.10.1 </a:t>
            </a:r>
            <a:r>
              <a:rPr lang="ko-KR" altLang="en-US">
                <a:latin typeface="Consolas" panose="020B0609020204030204" pitchFamily="49" charset="0"/>
              </a:rPr>
              <a:t>버전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ref)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https://excelsior-cjh.tistory.com/73</a:t>
            </a:r>
          </a:p>
          <a:p>
            <a:r>
              <a:rPr lang="en-US" altLang="ko-KR">
                <a:latin typeface="Consolas" panose="020B0609020204030204" pitchFamily="49" charset="0"/>
              </a:rPr>
              <a:t>HA </a:t>
            </a:r>
            <a:r>
              <a:rPr lang="ko-KR" altLang="en-US">
                <a:latin typeface="Consolas" panose="020B0609020204030204" pitchFamily="49" charset="0"/>
              </a:rPr>
              <a:t>구성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ko-KR" altLang="en-US">
                <a:latin typeface="Consolas" panose="020B0609020204030204" pitchFamily="49" charset="0"/>
              </a:rPr>
              <a:t>클러스터명은 </a:t>
            </a:r>
            <a:r>
              <a:rPr lang="en-US" altLang="ko-KR">
                <a:highlight>
                  <a:srgbClr val="FFFF00"/>
                </a:highlight>
                <a:latin typeface="Consolas" panose="020B0609020204030204" pitchFamily="49" charset="0"/>
              </a:rPr>
              <a:t>peter-cluster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DC491-9B9B-49F0-807D-9A5A78EE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BF975-7AB8-4B5C-99DE-AF1E8111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en-US" altLang="ko-KR" err="1">
                <a:latin typeface="Consolas" panose="020B0609020204030204" pitchFamily="49" charset="0"/>
              </a:rPr>
              <a:t>mkdir</a:t>
            </a:r>
            <a:r>
              <a:rPr lang="en-US" altLang="ko-KR">
                <a:latin typeface="Consolas" panose="020B0609020204030204" pitchFamily="49" charset="0"/>
              </a:rPr>
              <a:t> ~/work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cd ~/work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en-US" altLang="ko-KR" err="1">
                <a:latin typeface="Consolas" panose="020B0609020204030204" pitchFamily="49" charset="0"/>
              </a:rPr>
              <a:t>wget</a:t>
            </a:r>
            <a:r>
              <a:rPr lang="en-US" altLang="ko-KR">
                <a:latin typeface="Consolas" panose="020B0609020204030204" pitchFamily="49" charset="0"/>
              </a:rPr>
              <a:t> https://downloads.apache.org/hadoop/common/hadoop-2.10.1/hadoop-2.10.1.tar.gz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cd /opt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tar </a:t>
            </a:r>
            <a:r>
              <a:rPr lang="en-US" altLang="ko-KR" err="1">
                <a:latin typeface="Consolas" panose="020B0609020204030204" pitchFamily="49" charset="0"/>
              </a:rPr>
              <a:t>zxvf</a:t>
            </a:r>
            <a:r>
              <a:rPr lang="en-US" altLang="ko-KR">
                <a:latin typeface="Consolas" panose="020B0609020204030204" pitchFamily="49" charset="0"/>
              </a:rPr>
              <a:t> ~/work/hadoop-2.10.1.tar.gz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ln -s hadoop-2.10.1 Hadoop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 Linux)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find /opt/hadoop/ -name "*.cmd" -delete -print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6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D0A2D-ECEB-42F3-8D40-A544C489E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 </a:t>
            </a:r>
            <a:r>
              <a:rPr lang="ko-KR" altLang="en-US"/>
              <a:t>저장소 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D0BEA-7AD7-4FF5-A88E-DCB521706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32171-3596-41CA-8A98-31F878B1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저장소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5DCE2-8DE7-41DC-9DB8-B293D5CE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HDFS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YARN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8DC372-DF6D-4286-B3FB-72F5DB99E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96221"/>
              </p:ext>
            </p:extLst>
          </p:nvPr>
        </p:nvGraphicFramePr>
        <p:xfrm>
          <a:off x="1795331" y="239786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0249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6619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디렉토리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/dfs/nn/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Namenode 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저장소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5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/dfs/dn/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Datanode 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저장소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1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/dfs/jn/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Journalnode 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저장소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/dfs/jn/tmp/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230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58C6DB-B274-49FA-ABFD-B0ED9FF2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63777"/>
              </p:ext>
            </p:extLst>
          </p:nvPr>
        </p:nvGraphicFramePr>
        <p:xfrm>
          <a:off x="1795331" y="519887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0249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6619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디렉토리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/LOG/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2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2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C2F4-C448-44A7-B263-F70CED83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Consolas" panose="020B0609020204030204" pitchFamily="49" charset="0"/>
              </a:rPr>
              <a:t>저장소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8BF2-929E-4751-913D-8F6E77A0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mkdir /dfs/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mkdir /dfs/nn/ /dfs/dn/ /dfs/jn/ /dfs/jn/tmp/ /LOG/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chown -R hdfs:hadoop /dfs/nn/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chown -R hdfs:hadoop /dfs/dn/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chown -R hdfs:hadoop /dfs/jn/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chown -R hdfs:hadoop /dfs/jn/tmp/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chown -R yarn:hadoop /LOG/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chmod 775 /dfs/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chmod 775 /dfs/nn/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chmod 770 /dfs/dn/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chmod 775 /dfs/jn/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chmod 775 /dfs/jn/tmp/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1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D0A2D-ECEB-42F3-8D40-A544C489E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 </a:t>
            </a:r>
            <a:r>
              <a:rPr lang="ko-KR" altLang="en-US"/>
              <a:t>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AD0BEA-7AD7-4FF5-A88E-DCB521706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C2F4-C448-44A7-B263-F70CED83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설정</a:t>
            </a:r>
            <a:r>
              <a:rPr lang="en-US" altLang="ko-KR">
                <a:latin typeface="Consolas" panose="020B0609020204030204" pitchFamily="49" charset="0"/>
              </a:rPr>
              <a:t>(slaves include_server)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8BF2-929E-4751-913D-8F6E77A0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nl-NL" altLang="ko-KR">
                <a:latin typeface="Consolas" panose="020B0609020204030204" pitchFamily="49" charset="0"/>
              </a:rPr>
              <a:t>cd /opt/hadoop/etc/hadoop/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cp -p slaves slaves.orig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vi slaves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peter-kafka001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peter-kafka002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peter-kafka003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# cat slaves &gt; include_server</a:t>
            </a: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28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C2F4-C448-44A7-B263-F70CED83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설정</a:t>
            </a:r>
            <a:r>
              <a:rPr lang="en-US" altLang="ko-KR">
                <a:latin typeface="Consolas" panose="020B0609020204030204" pitchFamily="49" charset="0"/>
              </a:rPr>
              <a:t>(core-site.xml)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8BF2-929E-4751-913D-8F6E77A0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nl-NL" altLang="ko-KR">
                <a:latin typeface="Consolas" panose="020B0609020204030204" pitchFamily="49" charset="0"/>
              </a:rPr>
              <a:t>cd /opt/hadoop/etc/hadoop/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cp -p core-site.xml core-site.xml.orig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vi core-site.xml</a:t>
            </a: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CD281-0C4B-49EE-9F6D-011191EB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core-site.xml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4DDBA-D094-4517-8CDA-06DB04DE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/>
              <a:t>&lt;configuration&gt;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&lt;name&gt;fs.defaultFS&lt;/name&gt;</a:t>
            </a:r>
          </a:p>
          <a:p>
            <a:pPr marL="0" indent="0">
              <a:buNone/>
            </a:pPr>
            <a:r>
              <a:rPr lang="en-US" altLang="ko-KR"/>
              <a:t>    &lt;value&gt;hdfs://peter-cluster&lt;/value&gt;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&lt;name&gt;ha.zookeeper.quorum&lt;/name&gt;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&lt;value&gt;peter-kafka001:2181,peter-kafka002:2181,peter-kafka003:2181&lt;/value&gt;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&lt;name&gt;ha.zookeeper.session-timeout.ms&lt;/name&gt;</a:t>
            </a:r>
          </a:p>
          <a:p>
            <a:pPr marL="0" indent="0">
              <a:buNone/>
            </a:pPr>
            <a:r>
              <a:rPr lang="en-US" altLang="ko-KR"/>
              <a:t>    &lt;value&gt;300000&lt;/value&gt;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&lt;name&gt;fs.trash.interval&lt;/name&gt;</a:t>
            </a:r>
          </a:p>
          <a:p>
            <a:pPr marL="0" indent="0">
              <a:buNone/>
            </a:pPr>
            <a:r>
              <a:rPr lang="en-US" altLang="ko-KR"/>
              <a:t>    &lt;value&gt;60&lt;/value&gt;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&lt;name&gt;hadoop.proxyuser.yarn.hosts&lt;/name&gt;</a:t>
            </a:r>
          </a:p>
          <a:p>
            <a:pPr marL="0" indent="0">
              <a:buNone/>
            </a:pPr>
            <a:r>
              <a:rPr lang="en-US" altLang="ko-KR"/>
              <a:t>    &lt;value&gt;*&lt;/value&gt;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&lt;name&gt;hadoop.proxyuser.yarn.groups&lt;/name&gt;</a:t>
            </a:r>
          </a:p>
          <a:p>
            <a:pPr marL="0" indent="0">
              <a:buNone/>
            </a:pPr>
            <a:r>
              <a:rPr lang="en-US" altLang="ko-KR"/>
              <a:t>    &lt;value&gt;*&lt;/value&gt;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&lt;!-- Add Tuning Parameters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&lt;name&gt;io.file.buffer.size&lt;/name&gt;</a:t>
            </a:r>
          </a:p>
          <a:p>
            <a:pPr marL="0" indent="0">
              <a:buNone/>
            </a:pPr>
            <a:r>
              <a:rPr lang="en-US" altLang="ko-KR"/>
              <a:t>    &lt;value&gt;131072&lt;/value&gt;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&lt;name&gt;io.compression.codecs&lt;/name&gt;</a:t>
            </a:r>
          </a:p>
          <a:p>
            <a:pPr marL="0" indent="0">
              <a:buNone/>
            </a:pPr>
            <a:r>
              <a:rPr lang="en-US" altLang="ko-KR"/>
              <a:t>    &lt;value&gt;</a:t>
            </a:r>
          </a:p>
          <a:p>
            <a:pPr marL="0" indent="0">
              <a:buNone/>
            </a:pPr>
            <a:r>
              <a:rPr lang="en-US" altLang="ko-KR"/>
              <a:t>      org.apache.hadoop.io.compress.GzipCodec,</a:t>
            </a:r>
          </a:p>
          <a:p>
            <a:pPr marL="0" indent="0">
              <a:buNone/>
            </a:pPr>
            <a:r>
              <a:rPr lang="en-US" altLang="ko-KR"/>
              <a:t>      org.apache.hadoop.io.compress.DefaultCodec,</a:t>
            </a:r>
          </a:p>
          <a:p>
            <a:pPr marL="0" indent="0">
              <a:buNone/>
            </a:pPr>
            <a:r>
              <a:rPr lang="en-US" altLang="ko-KR"/>
              <a:t>      org.apache.hadoop.io.compress.BZip2Codec,</a:t>
            </a:r>
          </a:p>
          <a:p>
            <a:pPr marL="0" indent="0">
              <a:buNone/>
            </a:pPr>
            <a:r>
              <a:rPr lang="en-US" altLang="ko-KR"/>
              <a:t>      org.apache.hadoop.io.compress.SnappyCodec</a:t>
            </a:r>
          </a:p>
          <a:p>
            <a:pPr marL="0" indent="0">
              <a:buNone/>
            </a:pPr>
            <a:r>
              <a:rPr lang="en-US" altLang="ko-KR"/>
              <a:t>    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&lt;name&gt;ipc.client.connect.timeout&lt;/name&gt;</a:t>
            </a:r>
          </a:p>
          <a:p>
            <a:pPr marL="0" indent="0">
              <a:buNone/>
            </a:pPr>
            <a:r>
              <a:rPr lang="en-US" altLang="ko-KR"/>
              <a:t>    &lt;value&gt;90000&lt;/value&gt;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&lt;!-- hive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&lt;name&gt;hadoop.proxyuser.hive.groups&lt;/name&gt;</a:t>
            </a:r>
          </a:p>
          <a:p>
            <a:pPr marL="0" indent="0">
              <a:buNone/>
            </a:pPr>
            <a:r>
              <a:rPr lang="en-US" altLang="ko-KR"/>
              <a:t>    &lt;value&gt;*&lt;/value&gt;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&lt;name&gt;hadoop.proxyuser.hive.hosts&lt;/name&gt;</a:t>
            </a:r>
          </a:p>
          <a:p>
            <a:pPr marL="0" indent="0">
              <a:buNone/>
            </a:pPr>
            <a:r>
              <a:rPr lang="en-US" altLang="ko-KR"/>
              <a:t>    &lt;value&gt;*&lt;/value&gt;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&lt;/configuration&gt;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2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C2F4-C448-44A7-B263-F70CED83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설정</a:t>
            </a:r>
            <a:r>
              <a:rPr lang="en-US" altLang="ko-KR">
                <a:latin typeface="Consolas" panose="020B0609020204030204" pitchFamily="49" charset="0"/>
              </a:rPr>
              <a:t>(hdfs-site.xml)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8BF2-929E-4751-913D-8F6E77A0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nl-NL" altLang="ko-KR">
                <a:latin typeface="Consolas" panose="020B0609020204030204" pitchFamily="49" charset="0"/>
              </a:rPr>
              <a:t>cd /opt/hadoop/etc/hadoop/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cp -p hdfs-site.xml hdfs-site.xml.orig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vi hdfs-site.xml</a:t>
            </a: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4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4DDC9-F158-4860-AA7F-C3965C90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hdfs-site.xml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C92E-E8D3-4D19-AD56-BEFD566B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/>
              <a:t>&lt;configuration&gt;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&lt;name&gt;dfs.replication&lt;/name&gt;</a:t>
            </a:r>
          </a:p>
          <a:p>
            <a:pPr marL="0" indent="0">
              <a:buNone/>
            </a:pPr>
            <a:r>
              <a:rPr lang="en-US" altLang="ko-KR"/>
              <a:t>    &lt;value&gt;2&lt;/value&gt;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&lt;name&gt;dfs.namenode.name.dir&lt;/name&gt;</a:t>
            </a:r>
          </a:p>
          <a:p>
            <a:pPr marL="0" indent="0">
              <a:buNone/>
            </a:pPr>
            <a:r>
              <a:rPr lang="en-US" altLang="ko-KR"/>
              <a:t>    &lt;value&gt;/dfs/nn&lt;/value&gt;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&lt;name&gt;dfs.datanode.data.dir&lt;/name&gt;</a:t>
            </a:r>
          </a:p>
          <a:p>
            <a:pPr marL="0" indent="0">
              <a:buNone/>
            </a:pPr>
            <a:r>
              <a:rPr lang="en-US" altLang="ko-KR"/>
              <a:t>    &lt;value&gt;/dfs/dn&lt;/value&gt;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&lt;name&gt;dfs.hosts&lt;/name&gt;</a:t>
            </a:r>
          </a:p>
          <a:p>
            <a:pPr marL="0" indent="0">
              <a:buNone/>
            </a:pPr>
            <a:r>
              <a:rPr lang="en-US" altLang="ko-KR"/>
              <a:t>    &lt;value&gt;/opt/hadoop/etc/hadoop/include_server&lt;/value&gt;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&lt;name&gt;fs.hdfs.impl&lt;/name&gt;</a:t>
            </a:r>
          </a:p>
          <a:p>
            <a:pPr marL="0" indent="0">
              <a:buNone/>
            </a:pPr>
            <a:r>
              <a:rPr lang="en-US" altLang="ko-KR"/>
              <a:t>    &lt;value&gt;org.apache.hadoop.hdfs.DistributedFileSystem&lt;/value&gt;</a:t>
            </a:r>
          </a:p>
          <a:p>
            <a:pPr marL="0" indent="0">
              <a:buNone/>
            </a:pPr>
            <a:r>
              <a:rPr lang="en-US" altLang="ko-KR"/>
              <a:t>    &lt;description&gt;The FileSystem for hdfs: uris.&lt;/description&gt;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Common server name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&lt;name&gt;hadoop.tmp.dir&lt;/name&gt;</a:t>
            </a:r>
          </a:p>
          <a:p>
            <a:pPr marL="0" indent="0">
              <a:buNone/>
            </a:pPr>
            <a:r>
              <a:rPr lang="en-US" altLang="ko-KR"/>
              <a:t>    &lt;value&gt;/dfs/jn/tmp&lt;/value&gt;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&lt;name&gt;dfs.nameservices&lt;/name&gt;</a:t>
            </a:r>
          </a:p>
          <a:p>
            <a:pPr marL="0" indent="0">
              <a:buNone/>
            </a:pPr>
            <a:r>
              <a:rPr lang="en-US" altLang="ko-KR"/>
              <a:t>    &lt;value&gt;peter-cluster&lt;/value&gt;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&lt;name&gt;dfs.journalnode.edits.dir&lt;/name&gt;</a:t>
            </a:r>
          </a:p>
          <a:p>
            <a:pPr marL="0" indent="0">
              <a:buNone/>
            </a:pPr>
            <a:r>
              <a:rPr lang="en-US" altLang="ko-KR"/>
              <a:t>    &lt;value&gt;/dfs/jn&lt;/value&gt;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HA configuration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&lt;name&gt;dfs.ha.namenodes.peter-cluster&lt;/name&gt;</a:t>
            </a:r>
          </a:p>
          <a:p>
            <a:pPr marL="0" indent="0">
              <a:buNone/>
            </a:pPr>
            <a:r>
              <a:rPr lang="en-US" altLang="ko-KR"/>
              <a:t>    &lt;value&gt;nn1,nn2&lt;/value&gt;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&lt;name&gt;dfs.namenode.rpc-address.peter-cluster.nn1&lt;/name&gt;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&lt;value&gt;peter-kafka001:8020&lt;/value&gt;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&lt;name&gt;dfs.namenode.rpc-address.peter-cluster.nn2&lt;/name&gt;</a:t>
            </a:r>
          </a:p>
          <a:p>
            <a:pPr marL="0" indent="0">
              <a:buNone/>
            </a:pPr>
            <a:r>
              <a:rPr lang="en-US" altLang="ko-KR"/>
              <a:t>    &lt;value&gt;peter-kafka002:8020&lt;/value&gt;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&lt;name&gt;dfs.namenode.http-address.peter-cluster.nn1&lt;/name&gt;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&lt;value&gt;peter-kafka001:50070&lt;/value&gt;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&lt;name&gt;dfs.namenode.http-address.peter-cluster.nn2&lt;/name&gt;</a:t>
            </a:r>
          </a:p>
          <a:p>
            <a:pPr marL="0" indent="0">
              <a:buNone/>
            </a:pPr>
            <a:r>
              <a:rPr lang="en-US" altLang="ko-KR"/>
              <a:t>  &lt;value&gt;peter-kafka002:50070&lt;/value&gt;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&lt;name&gt;dfs.namenode.http-bind-host.peter-cluster.nn1&lt;/name&gt;</a:t>
            </a:r>
          </a:p>
          <a:p>
            <a:pPr marL="0" indent="0">
              <a:buNone/>
            </a:pPr>
            <a:r>
              <a:rPr lang="en-US" altLang="ko-KR"/>
              <a:t>    &lt;value&gt;0.0.0.0&lt;/value&gt;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&lt;name&gt;dfs.namenode.http-bind-host.peter-cluster.nn2&lt;/name&gt;</a:t>
            </a:r>
          </a:p>
          <a:p>
            <a:pPr marL="0" indent="0">
              <a:buNone/>
            </a:pPr>
            <a:r>
              <a:rPr lang="en-US" altLang="ko-KR"/>
              <a:t>    &lt;value&gt;0.0.0.0&lt;/value&gt;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Storage for edits' files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&lt;name&gt;dfs.namenode.shared.edits.dir&lt;/name&gt;</a:t>
            </a:r>
          </a:p>
          <a:p>
            <a:pPr marL="0" indent="0">
              <a:buNone/>
            </a:pPr>
            <a:r>
              <a:rPr lang="en-US" altLang="ko-KR"/>
              <a:t>    &lt;value&gt;qjournal://peter-kafka001:8485;peter-kafka002:8485;peter-kafka003:8485/peter-cluster&lt;/value&gt;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&lt;name&gt;dfs.qjournal.start-segment.timeout.ms&lt;/name&gt;</a:t>
            </a:r>
          </a:p>
          <a:p>
            <a:pPr marL="0" indent="0">
              <a:buNone/>
            </a:pPr>
            <a:r>
              <a:rPr lang="en-US" altLang="ko-KR"/>
              <a:t>    &lt;value&gt;90000&lt;/value&gt;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&lt;name&gt;dfs.qjournal.select-input-streams.timeout.ms&lt;/name&gt;</a:t>
            </a:r>
          </a:p>
          <a:p>
            <a:pPr marL="0" indent="0">
              <a:buNone/>
            </a:pPr>
            <a:r>
              <a:rPr lang="en-US" altLang="ko-KR"/>
              <a:t>    &lt;value&gt;90000&lt;/value&gt;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&lt;name&gt;dfs.qjournal.write-txns.timeout.ms&lt;/name&gt;</a:t>
            </a:r>
          </a:p>
          <a:p>
            <a:pPr marL="0" indent="0">
              <a:buNone/>
            </a:pPr>
            <a:r>
              <a:rPr lang="en-US" altLang="ko-KR"/>
              <a:t>    &lt;value&gt;90000&lt;/value&gt;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&lt;!-- Client failover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&lt;name&gt;dfs.client.failover.proxy.provider.peter-cluster&lt;/name&gt;</a:t>
            </a:r>
          </a:p>
          <a:p>
            <a:pPr marL="0" indent="0">
              <a:buNone/>
            </a:pPr>
            <a:r>
              <a:rPr lang="en-US" altLang="ko-KR"/>
              <a:t>    &lt;value&gt;org.apache.hadoop.hdfs.server.namenode.ha.ConfiguredFailoverProxyProvider&lt;/value&gt;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&lt;name&gt;dfs.ha.fencing.methods&lt;/name&gt;</a:t>
            </a:r>
          </a:p>
          <a:p>
            <a:pPr marL="0" indent="0">
              <a:buNone/>
            </a:pPr>
            <a:r>
              <a:rPr lang="en-US" altLang="ko-KR"/>
              <a:t>    &lt;value&gt;sshfence&lt;/value&gt;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&lt;name&gt;dfs.ha.fencing.ssh.private-key-files&lt;/name&gt;</a:t>
            </a:r>
          </a:p>
          <a:p>
            <a:pPr marL="0" indent="0">
              <a:buNone/>
            </a:pPr>
            <a:r>
              <a:rPr lang="en-US" altLang="ko-KR"/>
              <a:t>    &lt;value&gt;/home/hdfs/.ssh/id_rsa&lt;/value&gt;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Automatic failover configuration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&lt;name&gt;dfs.ha.automatic-failover.enabled&lt;/name&gt;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appended settings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&lt;name&gt;dfs.datanode.max.transfer.threads&lt;/name&gt;</a:t>
            </a:r>
          </a:p>
          <a:p>
            <a:pPr marL="0" indent="0">
              <a:buNone/>
            </a:pPr>
            <a:r>
              <a:rPr lang="en-US" altLang="ko-KR"/>
              <a:t>    &lt;value&gt;8192&lt;/value&gt;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&lt;name&gt;dfs.datanode.handler.count&lt;/name&gt;</a:t>
            </a:r>
          </a:p>
          <a:p>
            <a:pPr marL="0" indent="0">
              <a:buNone/>
            </a:pPr>
            <a:r>
              <a:rPr lang="en-US" altLang="ko-KR"/>
              <a:t>    &lt;value&gt;200&lt;/value&gt;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&lt;!--Add Tuning Parameter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&lt;name&gt;dfs.blocksize&lt;/name&gt;</a:t>
            </a:r>
          </a:p>
          <a:p>
            <a:pPr marL="0" indent="0">
              <a:buNone/>
            </a:pPr>
            <a:r>
              <a:rPr lang="en-US" altLang="ko-KR"/>
              <a:t>    &lt;value&gt;134217728&lt;/value&gt;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&lt;name&gt;dfs.namenode.handler.count&lt;/name&gt;</a:t>
            </a:r>
          </a:p>
          <a:p>
            <a:pPr marL="0" indent="0">
              <a:buNone/>
            </a:pPr>
            <a:r>
              <a:rPr lang="en-US" altLang="ko-KR"/>
              <a:t>    &lt;value&gt;80&lt;/value&gt;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&lt;name&gt;dfs.datanode.balance.bandwidthPerSec&lt;/name&gt;</a:t>
            </a:r>
          </a:p>
          <a:p>
            <a:pPr marL="0" indent="0">
              <a:buNone/>
            </a:pPr>
            <a:r>
              <a:rPr lang="en-US" altLang="ko-KR"/>
              <a:t>    &lt;value&gt;104857600&lt;/value&gt;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&lt;/configuration&gt;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3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A102-B202-46CD-A275-6B054539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설치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70579-F92A-4DBA-8B3C-40C56FF3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hdfs:hdfs </a:t>
            </a:r>
            <a:r>
              <a:rPr lang="ko-KR" altLang="en-US"/>
              <a:t>계정으로 실행 환경 구성</a:t>
            </a:r>
            <a:endParaRPr lang="en-US" altLang="ko-KR"/>
          </a:p>
          <a:p>
            <a:r>
              <a:rPr lang="en-US" altLang="ko-KR"/>
              <a:t>/opt</a:t>
            </a:r>
            <a:r>
              <a:rPr lang="ko-KR" altLang="en-US"/>
              <a:t> 디렉토리 하위에 설치 프로그램 구성 </a:t>
            </a:r>
            <a:endParaRPr lang="en-US" altLang="ko-KR"/>
          </a:p>
          <a:p>
            <a:r>
              <a:rPr lang="en-US" altLang="ko-KR"/>
              <a:t>hdfs + mapred + yarn </a:t>
            </a:r>
            <a:r>
              <a:rPr lang="ko-KR" altLang="en-US"/>
              <a:t>이 설치됨 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각각의 설정이 필요함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94CA49-C4D4-452C-95B9-191314B3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41656"/>
              </p:ext>
            </p:extLst>
          </p:nvPr>
        </p:nvGraphicFramePr>
        <p:xfrm>
          <a:off x="441064" y="3429000"/>
          <a:ext cx="1120946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634">
                  <a:extLst>
                    <a:ext uri="{9D8B030D-6E8A-4147-A177-3AD203B41FA5}">
                      <a16:colId xmlns:a16="http://schemas.microsoft.com/office/drawing/2014/main" val="1236313865"/>
                    </a:ext>
                  </a:extLst>
                </a:gridCol>
                <a:gridCol w="6420144">
                  <a:extLst>
                    <a:ext uri="{9D8B030D-6E8A-4147-A177-3AD203B41FA5}">
                      <a16:colId xmlns:a16="http://schemas.microsoft.com/office/drawing/2014/main" val="2624052164"/>
                    </a:ext>
                  </a:extLst>
                </a:gridCol>
                <a:gridCol w="2446690">
                  <a:extLst>
                    <a:ext uri="{9D8B030D-6E8A-4147-A177-3AD203B41FA5}">
                      <a16:colId xmlns:a16="http://schemas.microsoft.com/office/drawing/2014/main" val="133669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호스트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37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NodeManager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peter-kafka-001, peter-kafka-002, peter-kafka-003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ResourceManager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peter-kafka-001, peter-kafka-002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Active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2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Namenode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peter-kafka-001, peter-kafka-002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Namenode Active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Datanode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peter-kafka-001, peter-kafka-002, peter-kafka-003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64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Jounalnode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peter-kafka-001, peter-kafka-002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/w Zookeeper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1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JobHistoryServer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peter-kafka-001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5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80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C2F4-C448-44A7-B263-F70CED83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설정</a:t>
            </a:r>
            <a:r>
              <a:rPr lang="en-US" altLang="ko-KR">
                <a:latin typeface="Consolas" panose="020B0609020204030204" pitchFamily="49" charset="0"/>
              </a:rPr>
              <a:t>(yarn-site.xml)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8BF2-929E-4751-913D-8F6E77A0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nl-NL" altLang="ko-KR">
                <a:latin typeface="Consolas" panose="020B0609020204030204" pitchFamily="49" charset="0"/>
              </a:rPr>
              <a:t>cd /opt/hadoop/etc/hadoop/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cp -p yarn-site.xml yarn-site.xml.orig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vi yarn-site.xml</a:t>
            </a: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74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DBBB2-1B48-475C-A733-AD0FB706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yarn-site.xml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BFA94-E751-42F1-8D48-A2CA4536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/>
              <a:t>&lt;configuration&gt;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&lt;!-- Site specific YARN configuration properties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&lt;description&gt;Classpath for typical applications.&lt;/description&gt;</a:t>
            </a:r>
          </a:p>
          <a:p>
            <a:pPr marL="0" indent="0">
              <a:buNone/>
            </a:pPr>
            <a:r>
              <a:rPr lang="en-US" altLang="ko-KR"/>
              <a:t>    &lt;name&gt;yarn.application.classpath&lt;/name&gt;</a:t>
            </a:r>
          </a:p>
          <a:p>
            <a:pPr marL="0" indent="0">
              <a:buNone/>
            </a:pPr>
            <a:r>
              <a:rPr lang="en-US" altLang="ko-KR"/>
              <a:t>    &lt;value&gt;</a:t>
            </a:r>
          </a:p>
          <a:p>
            <a:pPr marL="0" indent="0">
              <a:buNone/>
            </a:pPr>
            <a:r>
              <a:rPr lang="en-US" altLang="ko-KR"/>
              <a:t>      $HADOOP_CONF_DIR,</a:t>
            </a:r>
          </a:p>
          <a:p>
            <a:pPr marL="0" indent="0">
              <a:buNone/>
            </a:pPr>
            <a:r>
              <a:rPr lang="en-US" altLang="ko-KR"/>
              <a:t>      $HADOOP_COMMON_HOME/share/hadoop/common/*,</a:t>
            </a:r>
          </a:p>
          <a:p>
            <a:pPr marL="0" indent="0">
              <a:buNone/>
            </a:pPr>
            <a:r>
              <a:rPr lang="en-US" altLang="ko-KR"/>
              <a:t>      $HADOOP_COMMON_HOME/share/hadoop/common/lib/*,</a:t>
            </a:r>
          </a:p>
          <a:p>
            <a:pPr marL="0" indent="0">
              <a:buNone/>
            </a:pPr>
            <a:r>
              <a:rPr lang="en-US" altLang="ko-KR"/>
              <a:t>      $HADOOP_HDFS_HOME/share/hadoop/hdfs/*,</a:t>
            </a:r>
          </a:p>
          <a:p>
            <a:pPr marL="0" indent="0">
              <a:buNone/>
            </a:pPr>
            <a:r>
              <a:rPr lang="en-US" altLang="ko-KR"/>
              <a:t>      $HADOOP_HDFS_HOME/share/hadoop/hdfs/lib/*,</a:t>
            </a:r>
          </a:p>
          <a:p>
            <a:pPr marL="0" indent="0">
              <a:buNone/>
            </a:pPr>
            <a:r>
              <a:rPr lang="en-US" altLang="ko-KR"/>
              <a:t>      $HADOOP_MAPRED_HOME/share/hadoop/mapreduce/*,</a:t>
            </a:r>
          </a:p>
          <a:p>
            <a:pPr marL="0" indent="0">
              <a:buNone/>
            </a:pPr>
            <a:r>
              <a:rPr lang="en-US" altLang="ko-KR"/>
              <a:t>      $HADOOP_MAPRED_HOME/share/hadoop/mapreduce/lib/*,</a:t>
            </a:r>
          </a:p>
          <a:p>
            <a:pPr marL="0" indent="0">
              <a:buNone/>
            </a:pPr>
            <a:r>
              <a:rPr lang="en-US" altLang="ko-KR"/>
              <a:t>      $HADOOP_YARN_HOME/share/hadoop/yarn/*,</a:t>
            </a:r>
          </a:p>
          <a:p>
            <a:pPr marL="0" indent="0">
              <a:buNone/>
            </a:pPr>
            <a:r>
              <a:rPr lang="en-US" altLang="ko-KR"/>
              <a:t>      $HADOOP_YARN_HOME/share/hadoop/yarn/lib/*</a:t>
            </a:r>
          </a:p>
          <a:p>
            <a:pPr marL="0" indent="0">
              <a:buNone/>
            </a:pPr>
            <a:r>
              <a:rPr lang="en-US" altLang="ko-KR"/>
              <a:t>    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/>
              <a:t>  JobHistoryServer</a:t>
            </a:r>
          </a:p>
          <a:p>
            <a:pPr marL="0" indent="0">
              <a:buNone/>
            </a:pPr>
            <a:r>
              <a:rPr lang="en-US" altLang="ko-KR"/>
              <a:t>  ========================================================================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&lt;description&gt;URL for job history server&lt;/description&gt;</a:t>
            </a:r>
          </a:p>
          <a:p>
            <a:pPr marL="0" indent="0">
              <a:buNone/>
            </a:pPr>
            <a:r>
              <a:rPr lang="en-US" altLang="ko-KR"/>
              <a:t>    &lt;name&gt;yarn.log.server.url&lt;/name&gt;</a:t>
            </a:r>
          </a:p>
          <a:p>
            <a:pPr marL="0" indent="0">
              <a:buNone/>
            </a:pPr>
            <a:r>
              <a:rPr lang="en-US" altLang="ko-KR"/>
              <a:t>    &lt;value&gt;http://peter-kafka001:19888/jobhistory/logs/&lt;/value&gt;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/>
              <a:t>  NodeManager</a:t>
            </a:r>
          </a:p>
          <a:p>
            <a:pPr marL="0" indent="0">
              <a:buNone/>
            </a:pPr>
            <a:r>
              <a:rPr lang="en-US" altLang="ko-KR"/>
              <a:t>  ========================================================================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&lt;name&gt;yarn.nodemanager.local-dirs&lt;/name&gt;</a:t>
            </a:r>
          </a:p>
          <a:p>
            <a:pPr marL="0" indent="0">
              <a:buNone/>
            </a:pPr>
            <a:r>
              <a:rPr lang="en-US" altLang="ko-KR"/>
              <a:t>    &lt;value&gt;/yarn/nm&lt;/value&gt;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&lt;name&gt;yarn.nodemanager.log-dirs&lt;/name&gt;</a:t>
            </a:r>
          </a:p>
          <a:p>
            <a:pPr marL="0" indent="0">
              <a:buNone/>
            </a:pPr>
            <a:r>
              <a:rPr lang="en-US" altLang="ko-KR"/>
              <a:t>    &lt;value&gt;/yarn/container-logs&lt;/value&gt;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&lt;description&gt;Where to aggregate logs to.&lt;/description&gt;</a:t>
            </a:r>
          </a:p>
          <a:p>
            <a:pPr marL="0" indent="0">
              <a:buNone/>
            </a:pPr>
            <a:r>
              <a:rPr lang="en-US" altLang="ko-KR"/>
              <a:t>    &lt;name&gt;yarn.nodemanager.remote-app-log-dir&lt;/name&gt;</a:t>
            </a:r>
          </a:p>
          <a:p>
            <a:pPr marL="0" indent="0">
              <a:buNone/>
            </a:pPr>
            <a:r>
              <a:rPr lang="en-US" altLang="ko-KR"/>
              <a:t>    &lt;value&gt;/LOG&lt;/value&gt;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/>
              <a:t>  for spark</a:t>
            </a:r>
          </a:p>
          <a:p>
            <a:pPr marL="0" indent="0">
              <a:buNone/>
            </a:pPr>
            <a:r>
              <a:rPr lang="en-US" altLang="ko-KR"/>
              <a:t>  ======================================================================== --&gt;</a:t>
            </a:r>
          </a:p>
          <a:p>
            <a:pPr marL="0" indent="0">
              <a:buNone/>
            </a:pPr>
            <a:r>
              <a:rPr lang="en-US" altLang="ko-KR"/>
              <a:t>  &lt;!-- 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&lt;name&gt;yarn.nodemanager.aux-services&lt;/name&gt;</a:t>
            </a:r>
          </a:p>
          <a:p>
            <a:pPr marL="0" indent="0">
              <a:buNone/>
            </a:pPr>
            <a:r>
              <a:rPr lang="en-US" altLang="ko-KR"/>
              <a:t>    &lt;value&gt;mapreduce_shuffle&lt;/value&gt;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&lt;name&gt;yarn.nodemanager.aux-services.mapreduce.shuffle.class&lt;/name&gt;</a:t>
            </a:r>
          </a:p>
          <a:p>
            <a:pPr marL="0" indent="0">
              <a:buNone/>
            </a:pPr>
            <a:r>
              <a:rPr lang="en-US" altLang="ko-KR"/>
              <a:t>    &lt;value&gt;org.apache.hadoop.mapred.ShuffleHandler&lt;/value&gt;</a:t>
            </a:r>
          </a:p>
          <a:p>
            <a:pPr marL="0" indent="0">
              <a:buNone/>
            </a:pPr>
            <a:r>
              <a:rPr lang="en-US" altLang="ko-KR"/>
              <a:t>  &lt;/property --&gt;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&lt;name&gt;yarn.nodemanager.aux-services&lt;/name&gt;</a:t>
            </a:r>
          </a:p>
          <a:p>
            <a:pPr marL="0" indent="0">
              <a:buNone/>
            </a:pPr>
            <a:r>
              <a:rPr lang="en-US" altLang="ko-KR"/>
              <a:t>    &lt;value&gt;mapreduce_shuffle,spark_shuffle&lt;/value&gt;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&lt;name&gt;yarn.nodemanager.aux-services.spark_shuffle.class&lt;/name&gt;</a:t>
            </a:r>
          </a:p>
          <a:p>
            <a:pPr marL="0" indent="0">
              <a:buNone/>
            </a:pPr>
            <a:r>
              <a:rPr lang="en-US" altLang="ko-KR"/>
              <a:t>    &lt;value&gt;org.apache.spark.network.yarn.YarnShuffleService&lt;/value&gt;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optional --&gt;</a:t>
            </a:r>
          </a:p>
          <a:p>
            <a:pPr marL="0" indent="0">
              <a:buNone/>
            </a:pPr>
            <a:r>
              <a:rPr lang="en-US" altLang="ko-KR"/>
              <a:t>  &lt;!-- property&gt;</a:t>
            </a:r>
          </a:p>
          <a:p>
            <a:pPr marL="0" indent="0">
              <a:buNone/>
            </a:pPr>
            <a:r>
              <a:rPr lang="en-US" altLang="ko-KR"/>
              <a:t>    &lt;name&gt;spark.shuffle.service.port&lt;/name&gt;</a:t>
            </a:r>
          </a:p>
          <a:p>
            <a:pPr marL="0" indent="0">
              <a:buNone/>
            </a:pPr>
            <a:r>
              <a:rPr lang="en-US" altLang="ko-KR"/>
              <a:t>    &lt;value&gt;10000&lt;/value&gt;</a:t>
            </a:r>
          </a:p>
          <a:p>
            <a:pPr marL="0" indent="0">
              <a:buNone/>
            </a:pPr>
            <a:r>
              <a:rPr lang="en-US" altLang="ko-KR"/>
              <a:t>  &lt;/property --&gt;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&lt;name&gt;spark.authenticate&lt;/name&gt;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/>
              <a:t>  Resource Manger</a:t>
            </a:r>
          </a:p>
          <a:p>
            <a:pPr marL="0" indent="0">
              <a:buNone/>
            </a:pPr>
            <a:r>
              <a:rPr lang="en-US" altLang="ko-KR"/>
              <a:t>  ========================================================================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&lt;name&gt;yarn.resourcemanager.cluster-id&lt;/name&gt;</a:t>
            </a:r>
          </a:p>
          <a:p>
            <a:pPr marL="0" indent="0">
              <a:buNone/>
            </a:pPr>
            <a:r>
              <a:rPr lang="en-US" altLang="ko-KR"/>
              <a:t>    &lt;value&gt;resourcemanager-cluster&lt;/value&gt;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&lt;name&gt;yarn.resourcemanager.ha.rm-ids&lt;/name&gt;</a:t>
            </a:r>
          </a:p>
          <a:p>
            <a:pPr marL="0" indent="0">
              <a:buNone/>
            </a:pPr>
            <a:r>
              <a:rPr lang="en-US" altLang="ko-KR"/>
              <a:t>    &lt;value&gt;rm1,rm2&lt;/value&gt;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&lt;name&gt;yarn.resourcemanager.hostname.rm1&lt;/name&gt;</a:t>
            </a:r>
          </a:p>
          <a:p>
            <a:pPr marL="0" indent="0">
              <a:buNone/>
            </a:pPr>
            <a:r>
              <a:rPr lang="en-US" altLang="ko-KR"/>
              <a:t>    &lt;value&gt;peter-kafka001&lt;/value&gt;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&lt;name&gt;yarn.resourcemanager.hostname.rm2&lt;/name&gt;</a:t>
            </a:r>
          </a:p>
          <a:p>
            <a:pPr marL="0" indent="0">
              <a:buNone/>
            </a:pPr>
            <a:r>
              <a:rPr lang="en-US" altLang="ko-KR"/>
              <a:t>    &lt;value&gt;peter-kafka002&lt;/value&gt;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&lt;name&gt;yarn.resourcemanager.zk-address&lt;/name&gt;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&lt;value&gt;peter-kafka001:2181,peter-kafka002:2181,peter-kafka003:2181&lt;/value&gt;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&lt;name&gt;yarn.resourcemanager.ha.enabled&lt;/name&gt;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&lt;name&gt;yarn.resourcemanager.ha.automatic-failover.enabled&lt;/name&gt;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&lt;name&gt;yarn.resourcemanager.ha.automatic-failover.embedded&lt;/name&gt;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&lt;description&gt;Optional setting. The default value is /yarn-leader-election&lt;/description&gt;</a:t>
            </a:r>
          </a:p>
          <a:p>
            <a:pPr marL="0" indent="0">
              <a:buNone/>
            </a:pPr>
            <a:r>
              <a:rPr lang="en-US" altLang="ko-KR"/>
              <a:t>    &lt;name&gt;yarn.resourcemanager.ha.automatic-failover.zk-base-path&lt;/name&gt;</a:t>
            </a:r>
          </a:p>
          <a:p>
            <a:pPr marL="0" indent="0">
              <a:buNone/>
            </a:pPr>
            <a:r>
              <a:rPr lang="en-US" altLang="ko-KR"/>
              <a:t>    &lt;value&gt;/yarn-leader-election&lt;/value&gt;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&lt;name&gt;yarn.resourcemanager.store.class&lt;/name&gt;</a:t>
            </a:r>
          </a:p>
          <a:p>
            <a:pPr marL="0" indent="0">
              <a:buNone/>
            </a:pPr>
            <a:r>
              <a:rPr lang="en-US" altLang="ko-KR"/>
              <a:t>    &lt;value&gt;org.apache.hadoop.yarn.server.resourcemanager.recovery.ZKRMStateStore&lt;/value&gt;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&lt;name&gt;yarn.resourcemanager.recovery.enabled&lt;/name&gt;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&lt;name&gt;yarn.resourcemanager.scheduler.class&lt;/name&gt;</a:t>
            </a:r>
          </a:p>
          <a:p>
            <a:pPr marL="0" indent="0">
              <a:buNone/>
            </a:pPr>
            <a:r>
              <a:rPr lang="en-US" altLang="ko-KR"/>
              <a:t>    &lt;value&gt;org.apache.hadoop.yarn.server.resourcemanager.scheduler.capacity.CapacityScheduler&lt;/value&gt;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&lt;name&gt;yarn.resourcemanager.connect.retry-interval.ms&lt;/name&gt;</a:t>
            </a:r>
          </a:p>
          <a:p>
            <a:pPr marL="0" indent="0">
              <a:buNone/>
            </a:pPr>
            <a:r>
              <a:rPr lang="en-US" altLang="ko-KR"/>
              <a:t>    &lt;value&gt;2000&lt;/value&gt;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&lt;name&gt;yarn.client.failover-proxy-provider&lt;/name&gt;</a:t>
            </a:r>
          </a:p>
          <a:p>
            <a:pPr marL="0" indent="0">
              <a:buNone/>
            </a:pPr>
            <a:r>
              <a:rPr lang="en-US" altLang="ko-KR"/>
              <a:t>    &lt;value&gt;org.apache.hadoop.yarn.client.ConfiguredRMFailoverProxyProvider&lt;/value&gt;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&lt;!-- streaming token check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&lt;name&gt;yarn.resourcemanager.proxy-user-privileges.enabled&lt;/name&gt;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Resource Configs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&lt;name&gt;yarn.nodemanager.resource.memory-mb&lt;/name&gt;</a:t>
            </a:r>
          </a:p>
          <a:p>
            <a:pPr marL="0" indent="0">
              <a:buNone/>
            </a:pPr>
            <a:r>
              <a:rPr lang="en-US" altLang="ko-KR"/>
              <a:t>    &lt;value&gt;204800&lt;/value&gt;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&lt;name&gt;yarn.nodemanager.resource.cpu-vcores&lt;/name&gt;</a:t>
            </a:r>
          </a:p>
          <a:p>
            <a:pPr marL="0" indent="0">
              <a:buNone/>
            </a:pPr>
            <a:r>
              <a:rPr lang="en-US" altLang="ko-KR"/>
              <a:t>    &lt;value&gt;48&lt;/value&gt;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Resource Manger 1 --&gt;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&lt;name&gt;yarn.resourcemanager.address.rm1&lt;/name&gt;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&lt;value&gt;peter-kafka001:8032&lt;/value&gt;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&lt;name&gt;yarn.resourcemanager.scheduler.address.rm1&lt;/name&gt;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&lt;value&gt;peter-kafka001:8030&lt;/value&gt;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&lt;name&gt;yarn.resourcemanager.webapp.address.rm1&lt;/name&gt;</a:t>
            </a:r>
          </a:p>
          <a:p>
            <a:pPr marL="0" indent="0">
              <a:buNone/>
            </a:pPr>
            <a:r>
              <a:rPr lang="en-US" altLang="ko-KR"/>
              <a:t>    &lt;value&gt;0.0.0.0:8088&lt;/value&gt;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&lt;name&gt;yarn.resourcemanager.resource-tracker.address.rm1&lt;/name&gt;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&lt;value&gt;peter-kafka001:8031&lt;/value&gt;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&lt;name&gt;yarn.resourcemanager.admin.address.rm1&lt;/name&gt;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&lt;value&gt;peter-kafka001:8033&lt;/value&gt;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Resource Manger 2 --&gt;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&lt;name&gt;yarn.resourcemanager.address.rm2&lt;/name&gt;</a:t>
            </a:r>
          </a:p>
          <a:p>
            <a:pPr marL="0" indent="0">
              <a:buNone/>
            </a:pPr>
            <a:r>
              <a:rPr lang="en-US" altLang="ko-KR"/>
              <a:t>    &lt;value&gt;peter-kafka002:8032&lt;/value&gt;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&lt;name&gt;yarn.resourcemanager.scheduler.address.rm2&lt;/name&gt;</a:t>
            </a:r>
          </a:p>
          <a:p>
            <a:pPr marL="0" indent="0">
              <a:buNone/>
            </a:pPr>
            <a:r>
              <a:rPr lang="en-US" altLang="ko-KR"/>
              <a:t>    &lt;value&gt;peter-kafka002:8030&lt;/value&gt;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&lt;name&gt;yarn.resourcemanager.webapp.address.rm2&lt;/name&gt;</a:t>
            </a:r>
          </a:p>
          <a:p>
            <a:pPr marL="0" indent="0">
              <a:buNone/>
            </a:pPr>
            <a:r>
              <a:rPr lang="en-US" altLang="ko-KR"/>
              <a:t>    &lt;value&gt;peter-kafka002:8088&lt;/value&gt;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&lt;name&gt;yarn.resourcemanager.resource-tracker.address.rm2&lt;/name&gt;</a:t>
            </a:r>
          </a:p>
          <a:p>
            <a:pPr marL="0" indent="0">
              <a:buNone/>
            </a:pPr>
            <a:r>
              <a:rPr lang="en-US" altLang="ko-KR"/>
              <a:t>    &lt;value&gt;peter-kafka002:8031&lt;/value&gt;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&lt;name&gt;yarn.resourcemanager.admin.address.rm2&lt;/name&gt;</a:t>
            </a:r>
          </a:p>
          <a:p>
            <a:pPr marL="0" indent="0">
              <a:buNone/>
            </a:pPr>
            <a:r>
              <a:rPr lang="en-US" altLang="ko-KR"/>
              <a:t>    &lt;value&gt;peter-kafka002:8033&lt;/value&gt;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/>
              <a:t>  Scheduler</a:t>
            </a:r>
          </a:p>
          <a:p>
            <a:pPr marL="0" indent="0">
              <a:buNone/>
            </a:pPr>
            <a:r>
              <a:rPr lang="en-US" altLang="ko-KR"/>
              <a:t>  ========================================================================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&lt;name&gt;yarn.scheduler.maximum-allocation-mb&lt;/name&gt;</a:t>
            </a:r>
          </a:p>
          <a:p>
            <a:pPr marL="0" indent="0">
              <a:buNone/>
            </a:pPr>
            <a:r>
              <a:rPr lang="en-US" altLang="ko-KR"/>
              <a:t>    &lt;value&gt;131072&lt;/value&gt;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&lt;name&gt;yarn.scheduler.minimum-allocation-mb&lt;/name&gt;</a:t>
            </a:r>
          </a:p>
          <a:p>
            <a:pPr marL="0" indent="0">
              <a:buNone/>
            </a:pPr>
            <a:r>
              <a:rPr lang="en-US" altLang="ko-KR"/>
              <a:t>    &lt;value&gt;2048&lt;/value&gt;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&lt;name&gt;yarn.scheduler.maximum-allocation-vcores&lt;/name&gt;</a:t>
            </a:r>
          </a:p>
          <a:p>
            <a:pPr marL="0" indent="0">
              <a:buNone/>
            </a:pPr>
            <a:r>
              <a:rPr lang="en-US" altLang="ko-KR"/>
              <a:t>    &lt;value&gt;48&lt;/value&gt;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&lt;!-- =======================================================================</a:t>
            </a:r>
          </a:p>
          <a:p>
            <a:pPr marL="0" indent="0">
              <a:buNone/>
            </a:pPr>
            <a:r>
              <a:rPr lang="en-US" altLang="ko-KR"/>
              <a:t>  etc...</a:t>
            </a:r>
          </a:p>
          <a:p>
            <a:pPr marL="0" indent="0">
              <a:buNone/>
            </a:pPr>
            <a:r>
              <a:rPr lang="en-US" altLang="ko-KR"/>
              <a:t>  ======================================================================== --&gt;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&lt;name&gt;yarn.web-proxy.address&lt;/name&gt;</a:t>
            </a:r>
          </a:p>
          <a:p>
            <a:pPr marL="0" indent="0">
              <a:buNone/>
            </a:pPr>
            <a:r>
              <a:rPr lang="en-US" altLang="ko-KR"/>
              <a:t>    &lt;value&gt;peter-kafka001:8088&lt;/value&gt;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&lt;name&gt;yarn.nodemanager.vmem-check-enabled&lt;/name&gt;</a:t>
            </a:r>
          </a:p>
          <a:p>
            <a:pPr marL="0" indent="0">
              <a:buNone/>
            </a:pPr>
            <a:r>
              <a:rPr lang="en-US" altLang="ko-KR"/>
              <a:t>    &lt;value&gt;false&lt;/value&gt;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&lt;name&gt;yarn.nodemanager.pmem-check-enabled&lt;/name&gt;</a:t>
            </a:r>
          </a:p>
          <a:p>
            <a:pPr marL="0" indent="0">
              <a:buNone/>
            </a:pPr>
            <a:r>
              <a:rPr lang="en-US" altLang="ko-KR"/>
              <a:t>    &lt;value&gt;false&lt;/value&gt;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&lt;name&gt;yarn.log-aggregation-enable&lt;/name&gt;</a:t>
            </a:r>
          </a:p>
          <a:p>
            <a:pPr marL="0" indent="0">
              <a:buNone/>
            </a:pPr>
            <a:r>
              <a:rPr lang="en-US" altLang="ko-KR"/>
              <a:t>    &lt;value&gt;true&lt;/value&gt;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&lt;name&gt;yarn.log-aggregation.retain-seconds&lt;/name&gt;</a:t>
            </a:r>
          </a:p>
          <a:p>
            <a:pPr marL="0" indent="0">
              <a:buNone/>
            </a:pPr>
            <a:r>
              <a:rPr lang="en-US" altLang="ko-KR"/>
              <a:t>    &lt;value&gt;259200&lt;/value&gt;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  &lt;property&gt;</a:t>
            </a:r>
          </a:p>
          <a:p>
            <a:pPr marL="0" indent="0">
              <a:buNone/>
            </a:pPr>
            <a:r>
              <a:rPr lang="en-US" altLang="ko-KR"/>
              <a:t>    &lt;name&gt;yarn.log-aggregation.retain-check-interval-seconds&lt;/name&gt;</a:t>
            </a:r>
          </a:p>
          <a:p>
            <a:pPr marL="0" indent="0">
              <a:buNone/>
            </a:pPr>
            <a:r>
              <a:rPr lang="en-US" altLang="ko-KR"/>
              <a:t>    &lt;value&gt;3600&lt;/value&gt;</a:t>
            </a:r>
          </a:p>
          <a:p>
            <a:pPr marL="0" indent="0">
              <a:buNone/>
            </a:pPr>
            <a:r>
              <a:rPr lang="en-US" altLang="ko-KR"/>
              <a:t>  &lt;/property&gt;</a:t>
            </a:r>
          </a:p>
          <a:p>
            <a:pPr marL="0" indent="0">
              <a:buNone/>
            </a:pPr>
            <a:r>
              <a:rPr lang="en-US" altLang="ko-KR"/>
              <a:t>&lt;/configuration&gt;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1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2461-C495-41E5-81C0-0EA01BB84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spark-2.3.4-yarn-shuffle.jar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8B6468-0F3A-4D45-B4A1-17CFD1C8B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EC2F4-C448-44A7-B263-F70CED83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spark-2.3.4-yarn-shuffle.jar </a:t>
            </a:r>
            <a:r>
              <a:rPr lang="ko-KR" altLang="en-US">
                <a:latin typeface="Consolas" panose="020B0609020204030204" pitchFamily="49" charset="0"/>
              </a:rPr>
              <a:t>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8BF2-929E-4751-913D-8F6E77A0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cd ~/work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wget https://archive.apache.org/dist/spark/spark-2.3.4/spark-2.3.4-bin-hadoop2.7.tgz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tar zxvf spark-2.3.4-bin-hadoop2.7.tgz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cp -p /root/work/spark-2.3.4-bin-hadoop2.7/yarn/spark-2.3.4-yarn-shuffle.jar /opt/hadoop/share/hadoop/yarn/lib/.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chown hadoop:hadoop /opt/hadoop/share/hadoop/yarn/lib/spark-2.3.4-yarn-shuffle.jar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 peter-kafka002, peter-kafka003)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scp -p root@peter-kafka001:/opt/hadoop/share/hadoop/yarn/lib/spark-2.3.4-yarn-shuffle.jar /opt/hadoop/share/hadoop/yarn/lib/.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chown hadoop:hadoop /opt/hadoop/share/hadoop/yarn/lib/spark-2.3.4-yarn-shuffle.jar</a:t>
            </a:r>
          </a:p>
        </p:txBody>
      </p:sp>
    </p:spTree>
    <p:extLst>
      <p:ext uri="{BB962C8B-B14F-4D97-AF65-F5344CB8AC3E}">
        <p14:creationId xmlns:p14="http://schemas.microsoft.com/office/powerpoint/2010/main" val="254464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56DC-6395-48A3-8DB4-BCB29C90A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권한 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2F1A05-8A92-4A88-B7BB-A868602D0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77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Consolas" panose="020B0609020204030204" pitchFamily="49" charset="0"/>
              </a:rPr>
              <a:t>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chown -R hadoop:hadoop /opt/hadoop-2.10.1/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chown -R hadoop:hadoop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chmod -R g+w /opt/hadoop-2.10.1/</a:t>
            </a:r>
          </a:p>
          <a:p>
            <a:pPr marL="0" indent="0"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mkdir /opt/hadoop/logs/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chown hadoop:hadoop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chmod 775 /opt/hadoop/logs/</a:t>
            </a:r>
          </a:p>
        </p:txBody>
      </p:sp>
    </p:spTree>
    <p:extLst>
      <p:ext uri="{BB962C8B-B14F-4D97-AF65-F5344CB8AC3E}">
        <p14:creationId xmlns:p14="http://schemas.microsoft.com/office/powerpoint/2010/main" val="323902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03A5-68A6-45AA-A3FA-F5CD1AFDA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전체 노드에 설정 복사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1E033-A2F5-48FD-9BCF-336B650BC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2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Consolas" panose="020B0609020204030204" pitchFamily="49" charset="0"/>
              </a:rPr>
              <a:t>설정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cd  /opt/hadoop/etc/hadoop/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scp -p slaves include_server core-site.xml hdfs-site.xml yarn-site.xml root@peter-kafka002:/opt/hadoop/etc/hadoop/.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scp -p slaves include_server core-site.xml hdfs-site.xml yarn-site.xml root@peter-kafka003:/opt/hadoop/etc/hadoop/.</a:t>
            </a:r>
          </a:p>
        </p:txBody>
      </p:sp>
    </p:spTree>
    <p:extLst>
      <p:ext uri="{BB962C8B-B14F-4D97-AF65-F5344CB8AC3E}">
        <p14:creationId xmlns:p14="http://schemas.microsoft.com/office/powerpoint/2010/main" val="33199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C213D-4E3F-49EB-BE84-F8E255797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E9D333-30DB-4B1A-ADBC-762B2B564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80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8073-9AFD-4E1A-8CB7-CA9310FB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JournalNode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FA2DF3-35D7-4638-BD1C-C6805990B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AEA-9A60-4A4A-93AF-849836C71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실행계정</a:t>
            </a:r>
            <a:r>
              <a:rPr lang="en-US" altLang="ko-KR"/>
              <a:t> </a:t>
            </a:r>
            <a:r>
              <a:rPr lang="ko-KR" altLang="en-US"/>
              <a:t>추가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0AFE3-DF2E-45B1-8101-78B4CCFBA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31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1. Zookeeper file system </a:t>
            </a:r>
            <a:r>
              <a:rPr lang="ko-KR" altLang="en-US">
                <a:latin typeface="Consolas" panose="020B0609020204030204" pitchFamily="49" charset="0"/>
              </a:rPr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/opt/hadoop/bin/hdfs zkfc -formatZK</a:t>
            </a:r>
          </a:p>
        </p:txBody>
      </p:sp>
    </p:spTree>
    <p:extLst>
      <p:ext uri="{BB962C8B-B14F-4D97-AF65-F5344CB8AC3E}">
        <p14:creationId xmlns:p14="http://schemas.microsoft.com/office/powerpoint/2010/main" val="2496614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</a:rPr>
              <a:t>설정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</a:t>
            </a:r>
            <a:r>
              <a:rPr lang="nl-NL" altLang="ko-KR" sz="2000">
                <a:latin typeface="Consolas" panose="020B0609020204030204" pitchFamily="49" charset="0"/>
              </a:rPr>
              <a:t>/opt/zookeeper/bin/zkCli.</a:t>
            </a:r>
            <a:r>
              <a:rPr lang="en-US" altLang="ko-KR" sz="2000">
                <a:latin typeface="Consolas" panose="020B0609020204030204" pitchFamily="49" charset="0"/>
              </a:rPr>
              <a:t>sh</a:t>
            </a:r>
            <a:endParaRPr lang="nl-NL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[zk: localhost:2181(CONNECTED) 0] ls 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[</a:t>
            </a:r>
            <a:r>
              <a:rPr lang="en-US" altLang="ko-KR" sz="2000">
                <a:highlight>
                  <a:srgbClr val="FFFF00"/>
                </a:highlight>
                <a:latin typeface="Consolas" panose="020B0609020204030204" pitchFamily="49" charset="0"/>
              </a:rPr>
              <a:t>hadoop-ha</a:t>
            </a:r>
            <a:r>
              <a:rPr lang="en-US" altLang="ko-KR" sz="2000">
                <a:latin typeface="Consolas" panose="020B0609020204030204" pitchFamily="49" charset="0"/>
              </a:rPr>
              <a:t>, kafka, zookeeper]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[zk: localhost:2181(CONNECTED) 1] ls /hadoop-ha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[</a:t>
            </a:r>
            <a:r>
              <a:rPr lang="en-US" altLang="ko-KR" sz="2000">
                <a:highlight>
                  <a:srgbClr val="FFFF00"/>
                </a:highlight>
                <a:latin typeface="Consolas" panose="020B0609020204030204" pitchFamily="49" charset="0"/>
              </a:rPr>
              <a:t>peter-cluster</a:t>
            </a:r>
            <a:r>
              <a:rPr lang="en-US" altLang="ko-KR" sz="200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[zk: localhost:2181(CONNECTED) 2] </a:t>
            </a:r>
          </a:p>
        </p:txBody>
      </p:sp>
    </p:spTree>
    <p:extLst>
      <p:ext uri="{BB962C8B-B14F-4D97-AF65-F5344CB8AC3E}">
        <p14:creationId xmlns:p14="http://schemas.microsoft.com/office/powerpoint/2010/main" val="188132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3.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peter-kafka001, peter-kafka002, peter-kafka003)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</a:t>
            </a:r>
            <a:r>
              <a:rPr lang="nb-NO" altLang="ko-KR" sz="2000">
                <a:latin typeface="Consolas" panose="020B0609020204030204" pitchFamily="49" charset="0"/>
              </a:rPr>
              <a:t>vi /etc/profile.d/hadoop.</a:t>
            </a:r>
            <a:r>
              <a:rPr lang="en-US" altLang="ko-KR" sz="2000">
                <a:latin typeface="Consolas" panose="020B0609020204030204" pitchFamily="49" charset="0"/>
              </a:rPr>
              <a:t>sh</a:t>
            </a:r>
            <a:endParaRPr lang="nb-NO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export HADOOP_HOME=/opt/hadoop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export HADOOP_CONF_DIR=/opt/hadoop/etc/hadoop</a:t>
            </a:r>
          </a:p>
          <a:p>
            <a:pPr marL="0" indent="0"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export PATH=$PATH:$HADOOP_HOME/bin/:$HADOOP_HOME/sbin</a:t>
            </a:r>
          </a:p>
          <a:p>
            <a:pPr marL="0" indent="0"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sbin/hadoop-daemon.sh start journalnode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NOTE. JournalNode</a:t>
            </a:r>
            <a:r>
              <a:rPr lang="ko-KR" altLang="en-US" sz="2000">
                <a:latin typeface="Consolas" panose="020B0609020204030204" pitchFamily="49" charset="0"/>
              </a:rPr>
              <a:t>가 실행되는것을 </a:t>
            </a:r>
            <a:r>
              <a:rPr lang="en-US" altLang="ko-KR" sz="2000">
                <a:latin typeface="Consolas" panose="020B0609020204030204" pitchFamily="49" charset="0"/>
              </a:rPr>
              <a:t>jps</a:t>
            </a:r>
            <a:r>
              <a:rPr lang="ko-KR" altLang="en-US" sz="2000">
                <a:latin typeface="Consolas" panose="020B0609020204030204" pitchFamily="49" charset="0"/>
              </a:rPr>
              <a:t> 명령으로 확인</a:t>
            </a:r>
            <a:endParaRPr lang="en-US" altLang="ko-KR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3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4. </a:t>
            </a:r>
            <a:r>
              <a:rPr lang="ko-KR" altLang="en-US">
                <a:latin typeface="Consolas" panose="020B0609020204030204" pitchFamily="49" charset="0"/>
              </a:rPr>
              <a:t>중지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sbin/hadoop-daemon.sh stop journalnode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% ssh yarn@peter-kafka002 "/opt/hadoop/sbin/hadoop-daemon.sh stop journalnode"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% ssh yarn@peter-kafka003 "/opt/hadoop/sbin/hadoop-daemon.sh stop journalnode"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NOTE. </a:t>
            </a:r>
            <a:r>
              <a:rPr lang="en-US" altLang="ko-KR" sz="2000">
                <a:highlight>
                  <a:srgbClr val="FFFF00"/>
                </a:highlight>
                <a:latin typeface="Consolas" panose="020B0609020204030204" pitchFamily="49" charset="0"/>
              </a:rPr>
              <a:t>Namenode format</a:t>
            </a:r>
            <a:r>
              <a:rPr lang="ko-KR" altLang="en-US" sz="2000">
                <a:highlight>
                  <a:srgbClr val="FFFF00"/>
                </a:highlight>
                <a:latin typeface="Consolas" panose="020B0609020204030204" pitchFamily="49" charset="0"/>
              </a:rPr>
              <a:t>을 위해서는 중지 하면 안됨</a:t>
            </a:r>
            <a:endParaRPr lang="en-US" altLang="ko-KR" sz="200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94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76352-8ECB-4B3D-8DD7-72802A4B9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NameNode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D34F4-CB58-4831-9CBA-804CA3CB5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1. NameNode </a:t>
            </a:r>
            <a:r>
              <a:rPr lang="ko-KR" altLang="en-US">
                <a:latin typeface="Consolas" panose="020B0609020204030204" pitchFamily="49" charset="0"/>
              </a:rPr>
              <a:t>포맷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(journalnode </a:t>
            </a:r>
            <a:r>
              <a:rPr lang="ko-KR" altLang="en-US" sz="2000">
                <a:latin typeface="Consolas" panose="020B0609020204030204" pitchFamily="49" charset="0"/>
              </a:rPr>
              <a:t>가 실행된 상태에서 실행해야함</a:t>
            </a:r>
            <a:r>
              <a:rPr lang="en-US" altLang="ko-KR" sz="200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bin/hdfs namenode -format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ls -al /dfs/nn/current/</a:t>
            </a:r>
          </a:p>
        </p:txBody>
      </p:sp>
    </p:spTree>
    <p:extLst>
      <p:ext uri="{BB962C8B-B14F-4D97-AF65-F5344CB8AC3E}">
        <p14:creationId xmlns:p14="http://schemas.microsoft.com/office/powerpoint/2010/main" val="838393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2. Secondary Namenode data </a:t>
            </a:r>
            <a:r>
              <a:rPr lang="ko-KR" altLang="en-US">
                <a:latin typeface="Consolas" panose="020B0609020204030204" pitchFamily="49" charset="0"/>
              </a:rPr>
              <a:t>동기화를 위해 </a:t>
            </a:r>
            <a:r>
              <a:rPr lang="en-US" altLang="ko-KR">
                <a:latin typeface="Consolas" panose="020B0609020204030204" pitchFamily="49" charset="0"/>
              </a:rPr>
              <a:t>namenode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sbin/hadoop-daemon.sh start namenode</a:t>
            </a:r>
          </a:p>
        </p:txBody>
      </p:sp>
    </p:spTree>
    <p:extLst>
      <p:ext uri="{BB962C8B-B14F-4D97-AF65-F5344CB8AC3E}">
        <p14:creationId xmlns:p14="http://schemas.microsoft.com/office/powerpoint/2010/main" val="4070377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3. Secondary Namenode data </a:t>
            </a:r>
            <a:r>
              <a:rPr lang="ko-KR" altLang="en-US">
                <a:latin typeface="Consolas" panose="020B0609020204030204" pitchFamily="49" charset="0"/>
              </a:rPr>
              <a:t>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peter-kafka002)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bin/hdfs namenode -bootstrapStandby</a:t>
            </a:r>
          </a:p>
        </p:txBody>
      </p:sp>
    </p:spTree>
    <p:extLst>
      <p:ext uri="{BB962C8B-B14F-4D97-AF65-F5344CB8AC3E}">
        <p14:creationId xmlns:p14="http://schemas.microsoft.com/office/powerpoint/2010/main" val="377896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4. Secondary Namenode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peter-kafka002)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sbin/hadoop-daemon.sh start namenode</a:t>
            </a:r>
          </a:p>
        </p:txBody>
      </p:sp>
    </p:spTree>
    <p:extLst>
      <p:ext uri="{BB962C8B-B14F-4D97-AF65-F5344CB8AC3E}">
        <p14:creationId xmlns:p14="http://schemas.microsoft.com/office/powerpoint/2010/main" val="1995090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5. </a:t>
            </a:r>
            <a:r>
              <a:rPr lang="ko-KR" altLang="en-US">
                <a:latin typeface="Consolas" panose="020B0609020204030204" pitchFamily="49" charset="0"/>
              </a:rPr>
              <a:t>주키퍼 장애 컨트롤러</a:t>
            </a:r>
            <a:r>
              <a:rPr lang="en-US" altLang="ko-KR">
                <a:latin typeface="Consolas" panose="020B0609020204030204" pitchFamily="49" charset="0"/>
              </a:rPr>
              <a:t>(ZKFC)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peter-kafka001, peter-kafka002)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sbin/hadoop-daemon.sh start zkfc</a:t>
            </a:r>
          </a:p>
        </p:txBody>
      </p:sp>
    </p:spTree>
    <p:extLst>
      <p:ext uri="{BB962C8B-B14F-4D97-AF65-F5344CB8AC3E}">
        <p14:creationId xmlns:p14="http://schemas.microsoft.com/office/powerpoint/2010/main" val="27183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4947-4CE3-4858-9A8B-A6CACE1C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Hadoop </a:t>
            </a:r>
            <a:r>
              <a:rPr lang="ko-KR" altLang="en-US">
                <a:latin typeface="Consolas" panose="020B0609020204030204" pitchFamily="49" charset="0"/>
              </a:rPr>
              <a:t>사용자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AD13-47BC-444D-9D2B-9072470A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groupadd -g 1004 hadoop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useradd hadoop -u 1004 -g hadoop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useradd hdfs -u 8020 -g hadoop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useradd yarn -u 8032 -g hadoop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useradd mapred -u 19888 -g hadoop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NOTE. hadoop </a:t>
            </a:r>
            <a:r>
              <a:rPr lang="ko-KR" altLang="en-US">
                <a:latin typeface="Consolas" panose="020B0609020204030204" pitchFamily="49" charset="0"/>
              </a:rPr>
              <a:t>유저 계정은 사용하지 않음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27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48550-6B8F-43B5-95DB-175881203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ResourceManager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E9D59C-9200-45E2-87B7-3EF87C55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1. ResourceManger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sbin/yarn-daemon.sh start resourcemanager</a:t>
            </a:r>
          </a:p>
        </p:txBody>
      </p:sp>
    </p:spTree>
    <p:extLst>
      <p:ext uri="{BB962C8B-B14F-4D97-AF65-F5344CB8AC3E}">
        <p14:creationId xmlns:p14="http://schemas.microsoft.com/office/powerpoint/2010/main" val="1760518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44B37-7511-4260-A61A-BA5E0E7AB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JobHistoryServer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7F8AD9-1701-4392-AE54-E94C67EA6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46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1. JobHistoryServer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peter-kafka003)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mapred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sbin/mr-jobhistory-daemon.sh start historyserver</a:t>
            </a:r>
          </a:p>
        </p:txBody>
      </p:sp>
    </p:spTree>
    <p:extLst>
      <p:ext uri="{BB962C8B-B14F-4D97-AF65-F5344CB8AC3E}">
        <p14:creationId xmlns:p14="http://schemas.microsoft.com/office/powerpoint/2010/main" val="3175203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288DD-29E0-4617-9CB5-816F6963F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DataNode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6617F-FF22-47D2-B10D-69B28A839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11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1. DataNode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peter-kafka001, peter-kafka002, peter-kafka003)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/opt/hadoop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sbin/hadoop-daemon.sh start datanode</a:t>
            </a:r>
          </a:p>
        </p:txBody>
      </p:sp>
    </p:spTree>
    <p:extLst>
      <p:ext uri="{BB962C8B-B14F-4D97-AF65-F5344CB8AC3E}">
        <p14:creationId xmlns:p14="http://schemas.microsoft.com/office/powerpoint/2010/main" val="3508880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5E559-B410-45E8-A4C0-2765B4925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 </a:t>
            </a:r>
            <a:r>
              <a:rPr lang="ko-KR" altLang="en-US"/>
              <a:t>중지 후 재시작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D22C1-B7BB-43F0-8AEE-13C51AFE6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50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CAUTION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hdfs, yarn, mapred </a:t>
            </a:r>
            <a:r>
              <a:rPr lang="ko-KR" altLang="en-US" sz="2000">
                <a:latin typeface="Consolas" panose="020B0609020204030204" pitchFamily="49" charset="0"/>
              </a:rPr>
              <a:t>계정으로 각각 실행하므로 아래의 스크립트를 이용한 실행은 하면 안됨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 strike="sngStrike">
                <a:latin typeface="Consolas" panose="020B0609020204030204" pitchFamily="49" charset="0"/>
              </a:rPr>
              <a:t>stop-all.sh</a:t>
            </a:r>
          </a:p>
          <a:p>
            <a:pPr marL="0" indent="0">
              <a:buNone/>
            </a:pPr>
            <a:r>
              <a:rPr lang="en-US" altLang="ko-KR" sz="2000" strike="sngStrike">
                <a:latin typeface="Consolas" panose="020B0609020204030204" pitchFamily="49" charset="0"/>
              </a:rPr>
              <a:t>start-all.sh</a:t>
            </a:r>
          </a:p>
        </p:txBody>
      </p:sp>
    </p:spTree>
    <p:extLst>
      <p:ext uri="{BB962C8B-B14F-4D97-AF65-F5344CB8AC3E}">
        <p14:creationId xmlns:p14="http://schemas.microsoft.com/office/powerpoint/2010/main" val="902637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1. </a:t>
            </a:r>
            <a:r>
              <a:rPr lang="ko-KR" altLang="en-US">
                <a:latin typeface="Consolas" panose="020B0609020204030204" pitchFamily="49" charset="0"/>
              </a:rPr>
              <a:t>중지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ref) https://m.blog.naver.com/lionlyloveil/220777609903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     historyserver, yarn, zkfc, namenode, datanode, journalnode </a:t>
            </a:r>
            <a:r>
              <a:rPr lang="ko-KR" altLang="en-US" sz="2000">
                <a:latin typeface="Consolas" panose="020B0609020204030204" pitchFamily="49" charset="0"/>
              </a:rPr>
              <a:t>순으로 종료 후</a:t>
            </a:r>
            <a:r>
              <a:rPr lang="en-US" altLang="ko-KR" sz="2000">
                <a:latin typeface="Consolas" panose="020B0609020204030204" pitchFamily="49" charset="0"/>
              </a:rPr>
              <a:t>, </a:t>
            </a:r>
            <a:r>
              <a:rPr lang="ko-KR" altLang="en-US" sz="2000">
                <a:latin typeface="Consolas" panose="020B0609020204030204" pitchFamily="49" charset="0"/>
              </a:rPr>
              <a:t>역순으로 기동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     zookeeper </a:t>
            </a:r>
            <a:r>
              <a:rPr lang="ko-KR" altLang="en-US" sz="2000">
                <a:latin typeface="Consolas" panose="020B0609020204030204" pitchFamily="49" charset="0"/>
              </a:rPr>
              <a:t>프로세스는 내리지 않고 계속 기동상태로 놔뒀다</a:t>
            </a:r>
            <a:r>
              <a:rPr lang="en-US" altLang="ko-KR" sz="200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mapred -c "/opt/hadoop/sbin/mr-jobhistory-daemon.sh stop historyserver"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"/opt/hadoop/sbin/stop-yarn.sh"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(# su - hdfs -c "sbin/hadoop-daemon.sh stop zkfc")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 -c "/opt/hadoop/sbin/stop-dfs.sh"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"/opt/hadoop/sbin/hadoop-daemon.sh stop journalnode"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"ssh yarn@peter-kafka002 \"/opt/hadoop/sbin/hadoop-daemon.sh stop journalnode\""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"ssh yarn@peter-kafka003 \"/opt/hadoop/sbin/hadoop-daemon.sh stop journalnode\""</a:t>
            </a:r>
          </a:p>
        </p:txBody>
      </p:sp>
    </p:spTree>
    <p:extLst>
      <p:ext uri="{BB962C8B-B14F-4D97-AF65-F5344CB8AC3E}">
        <p14:creationId xmlns:p14="http://schemas.microsoft.com/office/powerpoint/2010/main" val="2943054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"/opt/hadoop/sbin/hadoop-daemon.sh start journalnode"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"ssh yarn@peter-kafka002 \"/opt/hadoop/sbin/hadoop-daemon.sh start journalnode\""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"ssh yarn@peter-kafka003 \"/opt/hadoop/sbin/hadoop-daemon.sh start journalnode\""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 -c "/opt/hadoop/sbin/start-dfs.sh"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(# su - hdfs -c "/opt/hadoop/sbin/hadoop-daemon.sh start zkfc")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yarn -c "/opt/hadoop/sbin/start-yarn.sh"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mapred -c "/opt/hadoop/sbin/mr-jobhistory-daemon.sh start historyserver"</a:t>
            </a:r>
          </a:p>
        </p:txBody>
      </p:sp>
    </p:spTree>
    <p:extLst>
      <p:ext uri="{BB962C8B-B14F-4D97-AF65-F5344CB8AC3E}">
        <p14:creationId xmlns:p14="http://schemas.microsoft.com/office/powerpoint/2010/main" val="30565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98AEA-9A60-4A4A-93AF-849836C71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실행계정별 </a:t>
            </a:r>
            <a:r>
              <a:rPr lang="en-US" altLang="ko-KR"/>
              <a:t>ssh </a:t>
            </a:r>
            <a:r>
              <a:rPr lang="ko-KR" altLang="en-US"/>
              <a:t>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0AFE3-DF2E-45B1-8101-78B4CCFBA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19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57DBE-0F6D-41F2-9BD7-3913ED841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 </a:t>
            </a:r>
            <a:r>
              <a:rPr lang="ko-KR" altLang="en-US"/>
              <a:t>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926648-DB13-4231-9668-8F322158D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wordcount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4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1. </a:t>
            </a:r>
            <a:r>
              <a:rPr lang="ko-KR" altLang="en-US">
                <a:latin typeface="Consolas" panose="020B0609020204030204" pitchFamily="49" charset="0"/>
              </a:rPr>
              <a:t>디렉토리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-ls 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-mkdir /user/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-mkdir /user/hdfs/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-mkdir /user/hdfs/work/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-mkdir /user/hdfs/work/wordcount/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-mkdir /user/hdfs/work/wordcount/wc-in/</a:t>
            </a:r>
          </a:p>
        </p:txBody>
      </p:sp>
    </p:spTree>
    <p:extLst>
      <p:ext uri="{BB962C8B-B14F-4D97-AF65-F5344CB8AC3E}">
        <p14:creationId xmlns:p14="http://schemas.microsoft.com/office/powerpoint/2010/main" val="3332211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2. </a:t>
            </a:r>
            <a:r>
              <a:rPr lang="ko-KR" altLang="en-US">
                <a:latin typeface="Consolas" panose="020B0609020204030204" pitchFamily="49" charset="0"/>
              </a:rPr>
              <a:t>테스트 데이터를 </a:t>
            </a:r>
            <a:r>
              <a:rPr lang="en-US" altLang="ko-KR">
                <a:latin typeface="Consolas" panose="020B0609020204030204" pitchFamily="49" charset="0"/>
              </a:rPr>
              <a:t>HDFS</a:t>
            </a:r>
            <a:r>
              <a:rPr lang="ko-KR" altLang="en-US">
                <a:latin typeface="Consolas" panose="020B0609020204030204" pitchFamily="49" charset="0"/>
              </a:rPr>
              <a:t>에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(in peter-kafka001)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mkdir -p ~/work/wordcount/wc-in/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cd ~/work/wordcount/wc-in/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echo "bla </a:t>
            </a:r>
            <a:r>
              <a:rPr lang="ko-KR" altLang="en-US" sz="2000">
                <a:latin typeface="Consolas" panose="020B0609020204030204" pitchFamily="49" charset="0"/>
              </a:rPr>
              <a:t>한글 </a:t>
            </a:r>
            <a:r>
              <a:rPr lang="en-US" altLang="ko-KR" sz="2000">
                <a:latin typeface="Consolas" panose="020B0609020204030204" pitchFamily="49" charset="0"/>
              </a:rPr>
              <a:t>bla" &gt; a.txt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echo "</a:t>
            </a:r>
            <a:r>
              <a:rPr lang="ko-KR" altLang="en-US" sz="2000">
                <a:latin typeface="Consolas" panose="020B0609020204030204" pitchFamily="49" charset="0"/>
              </a:rPr>
              <a:t>한글 </a:t>
            </a:r>
            <a:r>
              <a:rPr lang="en-US" altLang="ko-KR" sz="2000">
                <a:latin typeface="Consolas" panose="020B0609020204030204" pitchFamily="49" charset="0"/>
              </a:rPr>
              <a:t>wa bla wa" &gt; b.txt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echo "Hello </a:t>
            </a:r>
            <a:r>
              <a:rPr lang="ko-KR" altLang="en-US" sz="2000">
                <a:latin typeface="Consolas" panose="020B0609020204030204" pitchFamily="49" charset="0"/>
              </a:rPr>
              <a:t>한글</a:t>
            </a:r>
            <a:r>
              <a:rPr lang="en-US" altLang="ko-KR" sz="2000">
                <a:latin typeface="Consolas" panose="020B0609020204030204" pitchFamily="49" charset="0"/>
              </a:rPr>
              <a:t>" &gt; c.txt</a:t>
            </a:r>
          </a:p>
          <a:p>
            <a:pPr marL="0" indent="0"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 -put *.txt /user/hdfs/work/wordcount/wc-in/.</a:t>
            </a:r>
          </a:p>
        </p:txBody>
      </p:sp>
    </p:spTree>
    <p:extLst>
      <p:ext uri="{BB962C8B-B14F-4D97-AF65-F5344CB8AC3E}">
        <p14:creationId xmlns:p14="http://schemas.microsoft.com/office/powerpoint/2010/main" val="1228023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3. </a:t>
            </a:r>
            <a:r>
              <a:rPr lang="ko-KR" altLang="en-US">
                <a:latin typeface="Consolas" panose="020B0609020204030204" pitchFamily="49" charset="0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jar $HADOOP_HOME/share/hadoop/mapreduce/hadoop-mapreduce-examples-2.10.1.jar wordcount work/wordcount/wc-in/ work/wordcount/wc-out/</a:t>
            </a:r>
          </a:p>
          <a:p>
            <a:pPr marL="0" indent="0"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-ls  /user/hdfs/work/wordcount/wc-out/</a:t>
            </a:r>
          </a:p>
          <a:p>
            <a:pPr marL="0" indent="0">
              <a:buNone/>
            </a:pPr>
            <a:endParaRPr lang="en-US" altLang="ko-KR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$ hadoop fs -cat /user/hdfs/work/wordcount/wc-out/part-r-00000</a:t>
            </a:r>
          </a:p>
        </p:txBody>
      </p:sp>
    </p:spTree>
    <p:extLst>
      <p:ext uri="{BB962C8B-B14F-4D97-AF65-F5344CB8AC3E}">
        <p14:creationId xmlns:p14="http://schemas.microsoft.com/office/powerpoint/2010/main" val="1933174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99A9B-FA22-4023-97EB-4BF55300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4. </a:t>
            </a:r>
            <a:r>
              <a:rPr lang="ko-KR" altLang="en-US">
                <a:latin typeface="Consolas" panose="020B0609020204030204" pitchFamily="49" charset="0"/>
              </a:rPr>
              <a:t>확인</a:t>
            </a:r>
            <a:r>
              <a:rPr lang="en-US" altLang="ko-KR">
                <a:latin typeface="Consolas" panose="020B0609020204030204" pitchFamily="49" charset="0"/>
              </a:rPr>
              <a:t> (in WEB)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12FC3-FBD6-476F-860A-496602EC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http://peter-kafka001:50070/ : Namenode info</a:t>
            </a:r>
          </a:p>
          <a:p>
            <a:pPr marL="0" indent="0">
              <a:buNone/>
            </a:pPr>
            <a:r>
              <a:rPr lang="en-US" altLang="ko-KR" sz="2000">
                <a:latin typeface="Consolas" panose="020B0609020204030204" pitchFamily="49" charset="0"/>
              </a:rPr>
              <a:t>http://peter-kafka001:8088/  : </a:t>
            </a:r>
          </a:p>
        </p:txBody>
      </p:sp>
    </p:spTree>
    <p:extLst>
      <p:ext uri="{BB962C8B-B14F-4D97-AF65-F5344CB8AC3E}">
        <p14:creationId xmlns:p14="http://schemas.microsoft.com/office/powerpoint/2010/main" val="924941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7D25E-CCC0-4919-B33B-BECC7B49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008CD-665F-4DCF-B756-C27D5963C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수고하셨습니다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5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4947-4CE3-4858-9A8B-A6CACE1C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ssh-keygen (hdfs)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AD13-47BC-444D-9D2B-9072470A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su - hdfs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ssh-keygen -t rsa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exit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passwd hdfs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(input password: ****)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su - hdfs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hdfs@peter-kafka001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hdfs@peter-kafka002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hdfs@peter-kafka003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6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4947-4CE3-4858-9A8B-A6CACE1C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ssh-keygen (yarn)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AD13-47BC-444D-9D2B-9072470A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su - yarn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ssh-keygen -t rsa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exit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passwd yarn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(input password: ****)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su - yarn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yarn@peter-kafka001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yarn@peter-kafka002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yarn@peter-kafka003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3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D4947-4CE3-4858-9A8B-A6CACE1C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ssh-keygen (mapred)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2AD13-47BC-444D-9D2B-9072470A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su - mapred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ssh-keygen -t rsa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exit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# passwd mapred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(input password: ******)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su - mapred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mapred@peter-kafka001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mapred@peter-kafka002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$ ssh-copy-id -i ~/.ssh/id_rsa.pub mapred@peter-kafka003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C8FF8-5F71-49E7-8063-FE0E086D9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Hadoop </a:t>
            </a:r>
            <a:r>
              <a:rPr lang="ko-KR" altLang="en-US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F96CD-E9C6-444D-B1DD-34C1E39B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21377</TotalTime>
  <Words>5271</Words>
  <Application>Microsoft Office PowerPoint</Application>
  <PresentationFormat>와이드스크린</PresentationFormat>
  <Paragraphs>727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Consolas</vt:lpstr>
      <vt:lpstr>Office 테마</vt:lpstr>
      <vt:lpstr>Hadoop 설치</vt:lpstr>
      <vt:lpstr>Hadoop 설치 개요</vt:lpstr>
      <vt:lpstr>실행계정 추가</vt:lpstr>
      <vt:lpstr>Hadoop 사용자 추가</vt:lpstr>
      <vt:lpstr>실행계정별 ssh 설정</vt:lpstr>
      <vt:lpstr>ssh-keygen (hdfs)</vt:lpstr>
      <vt:lpstr>ssh-keygen (yarn)</vt:lpstr>
      <vt:lpstr>ssh-keygen (mapred)</vt:lpstr>
      <vt:lpstr>Hadoop 설치</vt:lpstr>
      <vt:lpstr>Hadoop 설치</vt:lpstr>
      <vt:lpstr>Hadoop 저장소 설정</vt:lpstr>
      <vt:lpstr>Hadoop 저장소 설정</vt:lpstr>
      <vt:lpstr>저장소 설정</vt:lpstr>
      <vt:lpstr>Hadoop 설정</vt:lpstr>
      <vt:lpstr>Hadoop 설정(slaves include_server)</vt:lpstr>
      <vt:lpstr>Hadoop 설정(core-site.xml)</vt:lpstr>
      <vt:lpstr>core-site.xml</vt:lpstr>
      <vt:lpstr>Hadoop 설정(hdfs-site.xml)</vt:lpstr>
      <vt:lpstr>hdfs-site.xml</vt:lpstr>
      <vt:lpstr>Hadoop 설정(yarn-site.xml)</vt:lpstr>
      <vt:lpstr>yarn-site.xml</vt:lpstr>
      <vt:lpstr>spark-2.3.4-yarn-shuffle.jar</vt:lpstr>
      <vt:lpstr>spark-2.3.4-yarn-shuffle.jar 복사</vt:lpstr>
      <vt:lpstr>권한 설정</vt:lpstr>
      <vt:lpstr>권한 설정</vt:lpstr>
      <vt:lpstr>전체 노드에 설정 복사</vt:lpstr>
      <vt:lpstr>설정 복사</vt:lpstr>
      <vt:lpstr>실행</vt:lpstr>
      <vt:lpstr>JournalNode</vt:lpstr>
      <vt:lpstr>1. Zookeeper file system 포맷</vt:lpstr>
      <vt:lpstr>2. 설정 확인</vt:lpstr>
      <vt:lpstr>3. 실행</vt:lpstr>
      <vt:lpstr>4. 중지</vt:lpstr>
      <vt:lpstr>NameNode</vt:lpstr>
      <vt:lpstr>1. NameNode 포맷</vt:lpstr>
      <vt:lpstr>2. Secondary Namenode data 동기화를 위해 namenode 실행</vt:lpstr>
      <vt:lpstr>3. Secondary Namenode data 동기화</vt:lpstr>
      <vt:lpstr>4. Secondary Namenode 실행</vt:lpstr>
      <vt:lpstr>5. 주키퍼 장애 컨트롤러(ZKFC) 실행</vt:lpstr>
      <vt:lpstr>ResourceManager</vt:lpstr>
      <vt:lpstr>1. ResourceManger 실행</vt:lpstr>
      <vt:lpstr>JobHistoryServer</vt:lpstr>
      <vt:lpstr>1. JobHistoryServer 실행</vt:lpstr>
      <vt:lpstr>DataNode</vt:lpstr>
      <vt:lpstr>1. DataNode 실행</vt:lpstr>
      <vt:lpstr>Hadoop 중지 후 재시작</vt:lpstr>
      <vt:lpstr>CAUTION</vt:lpstr>
      <vt:lpstr>1. 중지</vt:lpstr>
      <vt:lpstr>2. 실행</vt:lpstr>
      <vt:lpstr>Hadoop 테스트</vt:lpstr>
      <vt:lpstr>1. 디렉토리 구성</vt:lpstr>
      <vt:lpstr>2. 테스트 데이터를 HDFS에 업로드</vt:lpstr>
      <vt:lpstr>3. 실행</vt:lpstr>
      <vt:lpstr>4. 확인 (in WEB)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기본 환경 확인</dc:title>
  <dc:creator>Park JunYong</dc:creator>
  <cp:lastModifiedBy>Park JunYong</cp:lastModifiedBy>
  <cp:revision>38</cp:revision>
  <dcterms:created xsi:type="dcterms:W3CDTF">2021-01-30T03:58:00Z</dcterms:created>
  <dcterms:modified xsi:type="dcterms:W3CDTF">2021-03-01T04:39:26Z</dcterms:modified>
</cp:coreProperties>
</file>