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7" r:id="rId8"/>
    <p:sldId id="273" r:id="rId9"/>
    <p:sldId id="261" r:id="rId10"/>
    <p:sldId id="256" r:id="rId11"/>
    <p:sldId id="263" r:id="rId12"/>
    <p:sldId id="265" r:id="rId13"/>
    <p:sldId id="266" r:id="rId14"/>
    <p:sldId id="264" r:id="rId15"/>
    <p:sldId id="262" r:id="rId16"/>
    <p:sldId id="258" r:id="rId17"/>
    <p:sldId id="259" r:id="rId18"/>
    <p:sldId id="260" r:id="rId19"/>
    <p:sldId id="278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5CAFA-FE11-4422-B0F0-477335A20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6ADFA-2235-47EE-B04D-3B2E26130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EC6C22-A2C5-4EB6-B963-148F02B77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A591-8CD3-4FBA-83D6-9B3B01B5DAD7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E6C95-9196-4587-8931-24657D70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B9C66-6A73-4D4C-9B66-55E000AD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7D9E-5560-468E-A691-E289BF037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06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4F485-90F8-49B3-8234-D771BEAB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380EA2-635C-4058-AB5E-E8DB98E58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4FE3B7-2C44-4C3A-9980-1ED0513E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A591-8CD3-4FBA-83D6-9B3B01B5DAD7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F19A3-9410-4066-BCF2-B75D1419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417271-0273-46F7-A404-5D365A724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7D9E-5560-468E-A691-E289BF037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58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3CC235-9F85-4044-A510-5AA91D49D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CD9DC3-9D89-460B-A915-F22C1190C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1F5FA8-725C-49FA-8426-094EF220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A591-8CD3-4FBA-83D6-9B3B01B5DAD7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34799-F9E6-412B-8A21-5A1F06F1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64A7D2-5114-4B60-8744-5BCE73AA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7D9E-5560-468E-A691-E289BF037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98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197EC-BEC4-4A20-AD7F-73C2F7B3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1D378E-F996-406B-BDF7-EA03F2FF1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6BF23-4EB8-433A-829D-BEA3B8F7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A591-8CD3-4FBA-83D6-9B3B01B5DAD7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3AF5EB-88BC-45A9-BFD2-12E93381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B5071-F54C-4302-A766-85B36FDBA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7D9E-5560-468E-A691-E289BF037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4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4823B-07E3-487E-81A8-DD99C354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DE07CC-9A73-4204-B910-98017D32C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6F4DA-2F06-4AAC-9D93-32B18335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A591-8CD3-4FBA-83D6-9B3B01B5DAD7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D8ECB8-E0AC-45D8-838F-B4D7C0DC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CF018-636B-4E49-B6C5-4D5944DE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7D9E-5560-468E-A691-E289BF037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50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2B208-CE9E-4FC7-B664-A4D9089D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BAFBEE-7668-4FCA-9187-F7E8D1B9D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C938C-1C2F-4D50-A53A-69E99FC69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631DA2-7570-40DA-A0AE-B1678FEC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A591-8CD3-4FBA-83D6-9B3B01B5DAD7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3348F-8970-4247-9116-E39485BC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B3A239-E28E-4F64-936C-95E0530F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7D9E-5560-468E-A691-E289BF037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77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2DC66-A7F4-4C44-8125-72BBFCF49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AFEBD3-BF75-4709-8A4D-8B33E7B1B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03B7FB-C724-4DE1-A048-519C04110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BDB73B-C005-46D8-8DB0-82420E24B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527CCA-2865-4417-A1FF-C65C80E6C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150D98-47CE-41D2-99E2-49505357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A591-8CD3-4FBA-83D6-9B3B01B5DAD7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274F45-6DCD-4535-BA84-7E0C0300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DDFE42-05DA-4382-AD80-684C95B9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7D9E-5560-468E-A691-E289BF037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45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42379-F8B4-42AB-86F2-22FF04AF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BC1012-61D0-4E1C-AC32-50DC6CBA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A591-8CD3-4FBA-83D6-9B3B01B5DAD7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D8F39E-EDC7-451E-AD96-4146F186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6C2F7A-DDB4-4D2B-B08F-68AD3D4D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7D9E-5560-468E-A691-E289BF037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92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0C73B6-0E8E-4E79-AE3A-44713908B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A591-8CD3-4FBA-83D6-9B3B01B5DAD7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0ADEC8-DF7B-4EED-8FD9-77B6A435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6C6F85-36D0-4121-859F-EDF8427E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7D9E-5560-468E-A691-E289BF037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1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047CC-2303-4CB1-A7EF-4D40D93D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CD6D2B-CB6A-4917-BD26-2DEDE8D54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5F2D9E-CA6D-45FE-9554-60CC68170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E07D4F-39C0-4D29-A005-39A6BD2F4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A591-8CD3-4FBA-83D6-9B3B01B5DAD7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6876AC-13CB-4850-811A-9C99E76F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F8FC9B-94AC-4B65-ACDC-E8A19688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7D9E-5560-468E-A691-E289BF037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23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64A73-3877-4129-8E84-E364DE598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3C8528-B717-4B48-B602-8F89EB62D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F3B0EA-6F5D-4885-90B7-1837C8843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8E3DD5-CFC2-4FEF-BC9D-0F5DE0E0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A591-8CD3-4FBA-83D6-9B3B01B5DAD7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0824CF-BA02-4398-9EDE-7C5E0D05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16F927-D563-4B18-84D3-3E92067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7D9E-5560-468E-A691-E289BF037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15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3B3106-A26B-449C-B6D1-B9F4C703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3977F4-B390-4B46-920D-FDEFF3AF7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AE407-4C1C-419A-81E7-36F9809B4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BA591-8CD3-4FBA-83D6-9B3B01B5DAD7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C82983-CE1F-4768-906A-4756287F6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3C0EC-C10A-44D2-A2C5-FC663EC1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F7D9E-5560-468E-A691-E289BF037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0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3BEFA-C94F-4613-9AA0-64BECB94D5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설치 및 설정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967D09-466B-4F92-9938-700E38489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ref) https://hahafamilia.github.io/development/zeppelin-interpreter/</a:t>
            </a:r>
          </a:p>
          <a:p>
            <a:r>
              <a:rPr lang="en-US" altLang="ko-KR"/>
              <a:t>https://joonyon.tistory.com/68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937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12FD0-615E-4720-A214-613C03133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repository </a:t>
            </a:r>
            <a:r>
              <a:rPr lang="ko-KR" altLang="en-US"/>
              <a:t>추가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6D91E8-5C9B-4B40-BE4A-7415525706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664F48-F975-4029-9BDE-E1D1A3833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3" y="0"/>
            <a:ext cx="12033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64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F3473A-F791-4A68-9AD3-97A4C4153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3" y="0"/>
            <a:ext cx="12033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80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4601B3-174F-4ABF-8215-673E7E45B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3" y="0"/>
            <a:ext cx="12033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34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43733B-DDC4-41AD-8C36-A47424C8C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3" y="0"/>
            <a:ext cx="12033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02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67110-8DF6-4930-A582-3FE6C1B729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hive Interpreter </a:t>
            </a:r>
            <a:r>
              <a:rPr lang="ko-KR" altLang="en-US"/>
              <a:t>추가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A1FE26-BFC7-4769-8D19-ED81F7318B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repository</a:t>
            </a:r>
            <a:r>
              <a:rPr lang="ko-KR" altLang="en-US"/>
              <a:t>를 이용한 자동 추가</a:t>
            </a:r>
          </a:p>
        </p:txBody>
      </p:sp>
    </p:spTree>
    <p:extLst>
      <p:ext uri="{BB962C8B-B14F-4D97-AF65-F5344CB8AC3E}">
        <p14:creationId xmlns:p14="http://schemas.microsoft.com/office/powerpoint/2010/main" val="1556777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580FA6-E87C-48BB-B08E-D645AC046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3" y="0"/>
            <a:ext cx="12033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80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840FB20-F05E-49A0-B377-E7C325C70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3" y="0"/>
            <a:ext cx="12033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60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6847F5F-C15C-4159-ADD3-1E7DE37F7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3" y="0"/>
            <a:ext cx="12033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97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B0B2A2-1EA2-4929-9982-18B97B309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3" y="0"/>
            <a:ext cx="12033713" cy="6858000"/>
          </a:xfrm>
          <a:prstGeom prst="rect">
            <a:avLst/>
          </a:prstGeom>
        </p:spPr>
      </p:pic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6B52A5B7-8C19-42CF-8627-CC4F0681DD40}"/>
              </a:ext>
            </a:extLst>
          </p:cNvPr>
          <p:cNvSpPr/>
          <p:nvPr/>
        </p:nvSpPr>
        <p:spPr>
          <a:xfrm>
            <a:off x="17928" y="1151068"/>
            <a:ext cx="12156142" cy="549177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38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7CBDF9-F9CA-45CF-801E-CA04D35D9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3" y="0"/>
            <a:ext cx="12033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0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0BE8C-F6BB-47F7-91A6-F7B31FDD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CD74D-663D-4BC4-A774-BC73CBD82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Consolas" panose="020B0609020204030204" pitchFamily="49" charset="0"/>
              </a:rPr>
              <a:t>(in server04)</a:t>
            </a:r>
          </a:p>
          <a:p>
            <a:pPr marL="0" indent="0">
              <a:buNone/>
            </a:pPr>
            <a:r>
              <a:rPr lang="en-US" altLang="ko-KR" sz="2400">
                <a:latin typeface="Consolas" panose="020B0609020204030204" pitchFamily="49" charset="0"/>
              </a:rPr>
              <a:t># cd ~/work</a:t>
            </a:r>
          </a:p>
          <a:p>
            <a:pPr marL="0" indent="0">
              <a:buNone/>
            </a:pPr>
            <a:r>
              <a:rPr lang="en-US" altLang="ko-KR" sz="2400">
                <a:latin typeface="Consolas" panose="020B0609020204030204" pitchFamily="49" charset="0"/>
              </a:rPr>
              <a:t># wget https://downloads.apache.org/zeppelin/zeppelin-0.9.0/zeppelin-0.9.0-bin-all.tgz</a:t>
            </a:r>
          </a:p>
          <a:p>
            <a:pPr marL="0" indent="0">
              <a:buNone/>
            </a:pPr>
            <a:r>
              <a:rPr lang="en-US" altLang="ko-KR" sz="2400">
                <a:latin typeface="Consolas" panose="020B0609020204030204" pitchFamily="49" charset="0"/>
              </a:rPr>
              <a:t># cd /opt</a:t>
            </a:r>
          </a:p>
          <a:p>
            <a:pPr marL="0" indent="0">
              <a:buNone/>
            </a:pPr>
            <a:r>
              <a:rPr lang="en-US" altLang="ko-KR" sz="2400">
                <a:latin typeface="Consolas" panose="020B0609020204030204" pitchFamily="49" charset="0"/>
              </a:rPr>
              <a:t># tar zxvf ~/work/zeppelin-0.9.0-bin-all.tgz</a:t>
            </a:r>
          </a:p>
          <a:p>
            <a:pPr marL="0" indent="0">
              <a:buNone/>
            </a:pPr>
            <a:r>
              <a:rPr lang="en-US" altLang="ko-KR" sz="2400">
                <a:latin typeface="Consolas" panose="020B0609020204030204" pitchFamily="49" charset="0"/>
              </a:rPr>
              <a:t># ln  -s zeppelin-0.9.0-bin-all zeppelin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707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A6D60-FB40-4FDF-BF0A-B592B96650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확인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CB0AE4-8794-45A0-8068-C8AD68098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195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DA5B8F-F1C3-470D-BB19-E525C9BAC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3" y="0"/>
            <a:ext cx="12033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15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809227E-3C5F-46DF-A636-551DA10FE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3" y="0"/>
            <a:ext cx="12033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6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E2614-64BD-4FBD-92FC-9A6BB3DA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설정 </a:t>
            </a:r>
            <a:r>
              <a:rPr lang="en-US" altLang="ko-KR"/>
              <a:t>(zeppelin-site.xml)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FF01AF-8633-470A-9F44-C6FBB6393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Consolas" panose="020B0609020204030204" pitchFamily="49" charset="0"/>
              </a:rPr>
              <a:t># cd /opt/zeppelin/conf/</a:t>
            </a:r>
          </a:p>
          <a:p>
            <a:pPr marL="0" indent="0">
              <a:buNone/>
            </a:pPr>
            <a:r>
              <a:rPr lang="en-US" altLang="ko-KR" sz="2400">
                <a:latin typeface="Consolas" panose="020B0609020204030204" pitchFamily="49" charset="0"/>
              </a:rPr>
              <a:t># cp -p zeppelin-site.xml.template zeppelin-site.xml</a:t>
            </a:r>
          </a:p>
          <a:p>
            <a:pPr marL="0" indent="0">
              <a:buNone/>
            </a:pPr>
            <a:r>
              <a:rPr lang="en-US" altLang="ko-KR" sz="2400">
                <a:latin typeface="Consolas" panose="020B0609020204030204" pitchFamily="49" charset="0"/>
              </a:rPr>
              <a:t># vi zeppelin-site.xml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&lt;property&gt;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  &lt;name&gt;zeppelin.server.addr&lt;/name&gt;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  &lt;value&gt;0.0.0.0&lt;/value&gt;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  &lt;description&gt;Server binding address&lt;/description&gt;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&lt;/property&gt;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14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E2614-64BD-4FBD-92FC-9A6BB3DA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설정 </a:t>
            </a:r>
            <a:r>
              <a:rPr lang="en-US" altLang="ko-KR"/>
              <a:t>(shiro.ini)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FF01AF-8633-470A-9F44-C6FBB6393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2400">
                <a:latin typeface="Consolas" panose="020B0609020204030204" pitchFamily="49" charset="0"/>
              </a:rPr>
              <a:t># cd /opt/zeppelin/conf/</a:t>
            </a:r>
          </a:p>
          <a:p>
            <a:pPr marL="0" indent="0">
              <a:buNone/>
            </a:pPr>
            <a:r>
              <a:rPr lang="en-US" altLang="ko-KR" sz="2400">
                <a:latin typeface="Consolas" panose="020B0609020204030204" pitchFamily="49" charset="0"/>
              </a:rPr>
              <a:t># cp -p shiro.ini.template shiro.ini</a:t>
            </a:r>
          </a:p>
          <a:p>
            <a:pPr marL="0" indent="0">
              <a:buNone/>
            </a:pPr>
            <a:r>
              <a:rPr lang="en-US" altLang="ko-KR" sz="2400">
                <a:latin typeface="Consolas" panose="020B0609020204030204" pitchFamily="49" charset="0"/>
              </a:rPr>
              <a:t># vi shiro.ini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&lt; #admin = password1, admin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&lt; user1 = password2, role1, role2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&lt; user2 = password3, role3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&lt; user3 = password4, role2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---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&gt; admin = *****, admin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&gt; nifi = *****, role1, role2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&gt; #user2 = password3, role3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&gt; #user3 = password4, role2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87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E2614-64BD-4FBD-92FC-9A6BB3DA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설정 </a:t>
            </a:r>
            <a:r>
              <a:rPr lang="en-US" altLang="ko-KR"/>
              <a:t>(zeppelin-env.sh)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FF01AF-8633-470A-9F44-C6FBB6393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Consolas" panose="020B0609020204030204" pitchFamily="49" charset="0"/>
              </a:rPr>
              <a:t># cd /opt/zeppelin/conf/</a:t>
            </a:r>
          </a:p>
          <a:p>
            <a:pPr marL="0" indent="0">
              <a:buNone/>
            </a:pPr>
            <a:r>
              <a:rPr lang="en-US" altLang="ko-KR" sz="2400">
                <a:latin typeface="Consolas" panose="020B0609020204030204" pitchFamily="49" charset="0"/>
              </a:rPr>
              <a:t># cp -p zeppelin-env.sh.template zeppelin-env.sh</a:t>
            </a:r>
          </a:p>
          <a:p>
            <a:pPr marL="0" indent="0">
              <a:buNone/>
            </a:pPr>
            <a:r>
              <a:rPr lang="en-US" altLang="ko-KR" sz="2400">
                <a:latin typeface="Consolas" panose="020B0609020204030204" pitchFamily="49" charset="0"/>
              </a:rPr>
              <a:t># vi zeppelin-env.sh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export JAVA_HOME="/usr/lib/jvm/java-1.8.0-openjdk"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export SPARK_HOME="/opt/cloudera/parcels/CDH/lib/spark"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export HADOOP_CONF_DIR="/etc/hadoop/conf"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9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E2614-64BD-4FBD-92FC-9A6BB3DA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FF01AF-8633-470A-9F44-C6FBB6393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Consolas" panose="020B0609020204030204" pitchFamily="49" charset="0"/>
              </a:rPr>
              <a:t># cd /opt/zeppelin/</a:t>
            </a:r>
          </a:p>
          <a:p>
            <a:pPr marL="0" indent="0">
              <a:buNone/>
            </a:pPr>
            <a:r>
              <a:rPr lang="en-US" altLang="ko-KR" sz="2400">
                <a:latin typeface="Consolas" panose="020B0609020204030204" pitchFamily="49" charset="0"/>
              </a:rPr>
              <a:t># bin/zeppelin-daemon.sh start</a:t>
            </a:r>
          </a:p>
          <a:p>
            <a:pPr marL="0" indent="0">
              <a:buNone/>
            </a:pP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22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E2614-64BD-4FBD-92FC-9A6BB3DA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FF01AF-8633-470A-9F44-C6FBB6393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http://server04.cluster:8080/ </a:t>
            </a:r>
            <a:r>
              <a:rPr lang="ko-KR" altLang="en-US">
                <a:latin typeface="Consolas" panose="020B0609020204030204" pitchFamily="49" charset="0"/>
              </a:rPr>
              <a:t>으로 접속</a:t>
            </a:r>
          </a:p>
        </p:txBody>
      </p:sp>
    </p:spTree>
    <p:extLst>
      <p:ext uri="{BB962C8B-B14F-4D97-AF65-F5344CB8AC3E}">
        <p14:creationId xmlns:p14="http://schemas.microsoft.com/office/powerpoint/2010/main" val="2275750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E2614-64BD-4FBD-92FC-9A6BB3DA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중지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FF01AF-8633-470A-9F44-C6FBB6393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Consolas" panose="020B0609020204030204" pitchFamily="49" charset="0"/>
              </a:rPr>
              <a:t># cd /opt/zeppelin/</a:t>
            </a:r>
          </a:p>
          <a:p>
            <a:pPr marL="0" indent="0">
              <a:buNone/>
            </a:pPr>
            <a:r>
              <a:rPr lang="en-US" altLang="ko-KR" sz="2400">
                <a:latin typeface="Consolas" panose="020B0609020204030204" pitchFamily="49" charset="0"/>
              </a:rPr>
              <a:t># bin/zeppelin-daemon.sh stop</a:t>
            </a:r>
          </a:p>
          <a:p>
            <a:pPr marL="0" indent="0">
              <a:buNone/>
            </a:pP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87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67110-8DF6-4930-A582-3FE6C1B729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repository </a:t>
            </a:r>
            <a:r>
              <a:rPr lang="ko-KR" altLang="en-US"/>
              <a:t>추가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A1FE26-BFC7-4769-8D19-ED81F7318B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필요한 </a:t>
            </a:r>
            <a:r>
              <a:rPr lang="en-US" altLang="ko-KR"/>
              <a:t>jar</a:t>
            </a:r>
            <a:r>
              <a:rPr lang="ko-KR" altLang="en-US"/>
              <a:t> 파일 자동 다운로드 기능 설정</a:t>
            </a:r>
            <a:endParaRPr lang="en-US" altLang="ko-KR"/>
          </a:p>
          <a:p>
            <a:r>
              <a:rPr lang="en-US" altLang="ko-KR"/>
              <a:t>(</a:t>
            </a:r>
            <a:r>
              <a:rPr lang="ko-KR" altLang="en-US" b="1"/>
              <a:t>아래 설명한 </a:t>
            </a:r>
            <a:r>
              <a:rPr lang="en-US" altLang="ko-KR" b="1"/>
              <a:t>cloudera repo</a:t>
            </a:r>
            <a:r>
              <a:rPr lang="ko-KR" altLang="en-US" b="1"/>
              <a:t>는 테스트한 결과 추가할 필요없음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41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378</Words>
  <Application>Microsoft Office PowerPoint</Application>
  <PresentationFormat>와이드스크린</PresentationFormat>
  <Paragraphs>60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Consolas</vt:lpstr>
      <vt:lpstr>Office 테마</vt:lpstr>
      <vt:lpstr>설치 및 설정</vt:lpstr>
      <vt:lpstr>설치</vt:lpstr>
      <vt:lpstr>설정 (zeppelin-site.xml)</vt:lpstr>
      <vt:lpstr>설정 (shiro.ini)</vt:lpstr>
      <vt:lpstr>설정 (zeppelin-env.sh)</vt:lpstr>
      <vt:lpstr>실행</vt:lpstr>
      <vt:lpstr>확인</vt:lpstr>
      <vt:lpstr>중지</vt:lpstr>
      <vt:lpstr>repository 추가</vt:lpstr>
      <vt:lpstr>repository 추가</vt:lpstr>
      <vt:lpstr>PowerPoint 프레젠테이션</vt:lpstr>
      <vt:lpstr>PowerPoint 프레젠테이션</vt:lpstr>
      <vt:lpstr>PowerPoint 프레젠테이션</vt:lpstr>
      <vt:lpstr>hive Interpreter 추가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확인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JunYong</dc:creator>
  <cp:lastModifiedBy>Park JunYong</cp:lastModifiedBy>
  <cp:revision>8</cp:revision>
  <dcterms:created xsi:type="dcterms:W3CDTF">2021-02-18T23:05:52Z</dcterms:created>
  <dcterms:modified xsi:type="dcterms:W3CDTF">2021-02-22T11:23:31Z</dcterms:modified>
</cp:coreProperties>
</file>