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8D8A2-88FB-44FD-8884-BB672AE68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23CDF5-DD53-48BF-BA37-C198F0CEA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F65D4-B1F8-49EB-BC1A-9372312F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885EE-792F-4C77-AF35-43EECE7A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FCD19-953C-4EB3-8E91-E1036362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3E58F-EB39-4916-9306-E36DC3D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C23D79-478B-413A-8614-835FF947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5CF39-0704-4F49-B243-5D60D45F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0C9C6-CCF7-4CCF-B07F-748657F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D7022-36EC-40F8-98BD-8E9A100A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4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0B961-0B54-4D9E-8CBE-ED940D210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B0EC8-9F5E-466E-9289-8AA518C14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41EA8-9CB0-4904-A040-794F915B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F3D3F-286C-4CDA-A271-F7B1CDEC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3B659-E746-40E1-A7A7-C4B15AB5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7CFB8-20C2-4DCC-9B88-02032666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1F414-77D9-48B5-8A5A-928C14BF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4037E-F585-498A-945A-10D02D87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576CC-F07C-4286-8413-9C767227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E8A8B-B3EF-4885-8CA8-6D826F20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4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70AF9-541B-473B-A6A2-989AAB49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243C-A8AB-4E79-968E-195EB9AA9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3174-E5BD-484A-84B4-41151161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D691-B563-4CE6-82C4-173CC47F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366D4-F9DF-4FA6-952D-8B8D67FE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5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FEF90-9557-45DE-8321-A7A1CDCF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F8F8F-3489-432B-9411-E23B33C1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97293-6FF3-44C8-A1BC-2EBB6C6E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0BCB4-DAB4-4A35-8CDE-E9160833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0F0D9-4508-4F99-88B7-43E2C4D3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DA46E-364A-42CA-B7B4-3E72E0B2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9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979A5-7D4F-4F39-9254-1832A31F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DBE0C-EEB5-4E8D-949E-BF7FA7804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FEA88-1ED8-4CD7-A4C3-1470FF9C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BDED1-53E7-47E5-987F-7D9BFE70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A1C44A-7EAF-42A8-A4A5-268E9FDEE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8BA6-7255-4B69-A754-B80FEDBC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7A34BE-5AAC-4054-AD55-57F9126C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385CE-47D9-4C73-965F-64CDED4A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93CE5-D933-4771-9A91-0BA0D71E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CEC6-9B42-4BDC-875E-116CB9CD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25850A-4CB3-4991-AF10-BD017C14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CCBA93-8705-4243-98F6-3C4A798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91C507-5324-4A00-A369-3BC015C1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43E52A-453A-4D2F-A62A-82235B39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49167-3AB1-4067-B2FD-0E4B07AB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5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C301C-6B8F-498E-BDAB-1C9E4225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A012A-A446-42D1-ADB0-59941120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7F35C-9AAB-4ADB-82DE-704F39A22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9250B-1AC6-4D26-90E5-F4ADE7F6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D0709-1DC3-471B-A167-A119CC55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6B4A6-EEC6-4870-97AF-BEBB36D3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FD563-EB3C-457D-95C2-4D2C7192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0D0163-CF48-4CD9-9517-D0D611990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5CB2E-6250-41D4-B837-B4D562DA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84589-8FAB-42AD-8810-0A195229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0F046-AFB9-4A26-A18F-0F9E432B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48E24-82BB-4060-9263-2A29DE2A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1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D5609D-DCC8-49A6-A918-0A50993A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B3C25-D1FD-437D-B969-0DA4A938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14445-EA78-40C8-8462-B9F35C51B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F737-ABFC-4144-BCE0-EF9BFD91D0C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7D223-3415-42A8-8532-A53E3846F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5CCEE-BAD6-4680-BD31-97C1B1F9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2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7783-33B9-4878-ADF0-684883CD8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Livy </a:t>
            </a:r>
            <a:r>
              <a:rPr lang="ko-KR" altLang="en-US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0972B-781F-4783-98EE-D4D3C2088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/>
              <a:t>https://docs.knime.com/2018-12/bigdata_spark_installation_guide/index.html</a:t>
            </a:r>
          </a:p>
          <a:p>
            <a:r>
              <a:rPr lang="en-US" altLang="ko-KR"/>
              <a:t>https://docs.knime.org/2019-06/bigdata_extensions_admin_guide/bigdata_extensions_admin_guide.pdf</a:t>
            </a:r>
          </a:p>
          <a:p>
            <a:r>
              <a:rPr lang="en-US" altLang="ko-KR"/>
              <a:t>CDH 6.x </a:t>
            </a:r>
            <a:r>
              <a:rPr lang="ko-KR" altLang="en-US"/>
              <a:t>버전 기준으로 설명</a:t>
            </a:r>
          </a:p>
        </p:txBody>
      </p:sp>
    </p:spTree>
    <p:extLst>
      <p:ext uri="{BB962C8B-B14F-4D97-AF65-F5344CB8AC3E}">
        <p14:creationId xmlns:p14="http://schemas.microsoft.com/office/powerpoint/2010/main" val="31456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7109BD-5149-4809-B1D0-C596486F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" y="0"/>
            <a:ext cx="12058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7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0B257B-1430-4B48-97AF-4E55A228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" y="0"/>
            <a:ext cx="12058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3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139937-638B-4C9A-81A0-E3BC2842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" y="0"/>
            <a:ext cx="12058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0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398AF-1B1F-46D6-AD9C-FC307F7E0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174C41-F3FD-4BD0-A212-81D100FB4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7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3631D9-663D-44BC-A012-79809301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" y="0"/>
            <a:ext cx="12058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8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0D8D6-2D3A-4DA5-8448-0AFC29C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Cloudera </a:t>
            </a:r>
            <a:r>
              <a:rPr lang="ko-KR" altLang="en-US"/>
              <a:t>환경에서 설치를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60D7A-493A-4C88-B62F-4D0AE8B3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(in server01)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cd ~/work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wget https://download.knime.com/bigdata/cdh6/livy/0.5.0.knime3/csd/LIVY-0.5.0.knime3-cdh6.jar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cp -p LIVY-0.5.0.knime3-cdh6.jar /opt/cloudera/csd/.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(# wget https://download.knime.org/bigdata/cdh6/livy/0.5.0.knime3/parcels/LIVY-0.5.0.knime3-cdh6-el7.parcel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(# wget https://download.knime.org/bigdata/cdh6/livy/0.5.0.knime3/parcels/LIVY-0.5.0.knime3-cdh6-el7.parcel.sha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(# cp -p LIVY-0.5.0.knime3-cdh6-el7.parcel /opt/cloudera/parcel-repo/.)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(# cp -p LIVY-0.5.0.knime3-cdh6-el7.parcel.sha /opt/cloudera/parcel-repo/.)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systemctl restart cloudera-scm-server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7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FADAB2-4826-4BDA-AA5F-27A7346C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" y="0"/>
            <a:ext cx="12058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4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0CCB89-3FA4-4DC3-9EB1-98C31658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" y="0"/>
            <a:ext cx="12058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0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EFF56-FC7E-4F8D-8158-0D8F7268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10" y="1123750"/>
            <a:ext cx="5524979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9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F4FA4-DDA7-47FE-94C0-1D9769D20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42D969-3C03-44AE-BED4-F74B167B3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6CC143-3038-4685-896A-D8C1AC1F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" y="0"/>
            <a:ext cx="12058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0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A3E43E-B304-46CD-8DC5-47BF6952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" y="0"/>
            <a:ext cx="12058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F4D246-EB7A-4370-885A-2637D70D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" y="0"/>
            <a:ext cx="12058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8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207</Words>
  <Application>Microsoft Office PowerPoint</Application>
  <PresentationFormat>와이드스크린</PresentationFormat>
  <Paragraphs>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Livy 설치</vt:lpstr>
      <vt:lpstr>Cloudera 환경에서 설치를 위한 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Livy 설치</dc:title>
  <dc:creator>Park JunYong</dc:creator>
  <cp:lastModifiedBy>Park JunYong</cp:lastModifiedBy>
  <cp:revision>4</cp:revision>
  <dcterms:created xsi:type="dcterms:W3CDTF">2021-02-24T05:17:17Z</dcterms:created>
  <dcterms:modified xsi:type="dcterms:W3CDTF">2021-02-25T03:26:08Z</dcterms:modified>
</cp:coreProperties>
</file>