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8D8A2-88FB-44FD-8884-BB672AE6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3CDF5-DD53-48BF-BA37-C198F0CE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F65D4-B1F8-49EB-BC1A-9372312F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85EE-792F-4C77-AF35-43EECE7A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FCD19-953C-4EB3-8E91-E103636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3E58F-EB39-4916-9306-E36DC3D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23D79-478B-413A-8614-835FF947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5CF39-0704-4F49-B243-5D60D45F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0C9C6-CCF7-4CCF-B07F-748657F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7022-36EC-40F8-98BD-8E9A100A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0B961-0B54-4D9E-8CBE-ED940D210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0EC8-9F5E-466E-9289-8AA518C1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41EA8-9CB0-4904-A040-794F915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3D3F-286C-4CDA-A271-F7B1CDE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3B659-E746-40E1-A7A7-C4B15AB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CFB8-20C2-4DCC-9B88-02032666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1F414-77D9-48B5-8A5A-928C14B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4037E-F585-498A-945A-10D02D87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76CC-F07C-4286-8413-9C767227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E8A8B-B3EF-4885-8CA8-6D826F20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4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0AF9-541B-473B-A6A2-989AAB49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243C-A8AB-4E79-968E-195EB9AA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3174-E5BD-484A-84B4-41151161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D691-B563-4CE6-82C4-173CC47F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66D4-F9DF-4FA6-952D-8B8D67F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EF90-9557-45DE-8321-A7A1CDC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F8F8F-3489-432B-9411-E23B33C1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97293-6FF3-44C8-A1BC-2EBB6C6E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0BCB4-DAB4-4A35-8CDE-E9160833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0F0D9-4508-4F99-88B7-43E2C4D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DA46E-364A-42CA-B7B4-3E72E0B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979A5-7D4F-4F39-9254-1832A31F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DBE0C-EEB5-4E8D-949E-BF7FA78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FEA88-1ED8-4CD7-A4C3-1470FF9C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DED1-53E7-47E5-987F-7D9BFE70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A1C44A-7EAF-42A8-A4A5-268E9FDE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8BA6-7255-4B69-A754-B80FEDBC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A34BE-5AAC-4054-AD55-57F9126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385CE-47D9-4C73-965F-64CDED4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3CE5-D933-4771-9A91-0BA0D71E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CEC6-9B42-4BDC-875E-116CB9CD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5850A-4CB3-4991-AF10-BD017C14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CBA93-8705-4243-98F6-3C4A798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91C507-5324-4A00-A369-3BC015C1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3E52A-453A-4D2F-A62A-82235B3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49167-3AB1-4067-B2FD-0E4B07AB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C301C-6B8F-498E-BDAB-1C9E4225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A012A-A446-42D1-ADB0-59941120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7F35C-9AAB-4ADB-82DE-704F39A2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9250B-1AC6-4D26-90E5-F4ADE7F6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D0709-1DC3-471B-A167-A119CC55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6B4A6-EEC6-4870-97AF-BEBB36D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FD563-EB3C-457D-95C2-4D2C7192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D0163-CF48-4CD9-9517-D0D611990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5CB2E-6250-41D4-B837-B4D562DA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84589-8FAB-42AD-8810-0A195229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0F046-AFB9-4A26-A18F-0F9E432B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48E24-82BB-4060-9263-2A29DE2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1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D5609D-DCC8-49A6-A918-0A50993A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B3C25-D1FD-437D-B969-0DA4A938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14445-EA78-40C8-8462-B9F35C51B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F737-ABFC-4144-BCE0-EF9BFD91D0C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7D223-3415-42A8-8532-A53E3846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5CCEE-BAD6-4680-BD31-97C1B1F9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1089-F314-44C2-A02A-14346954D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87783-33B9-4878-ADF0-684883CD8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Livy </a:t>
            </a:r>
            <a:r>
              <a:rPr lang="ko-KR" altLang="en-US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0972B-781F-4783-98EE-D4D3C2088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D8D6-2D3A-4DA5-8448-0AFC29C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60D7A-493A-4C88-B62F-4D0AE8B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 server03)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(livy-python-api </a:t>
            </a:r>
            <a:r>
              <a:rPr lang="ko-KR" altLang="en-US">
                <a:latin typeface="Consolas" panose="020B0609020204030204" pitchFamily="49" charset="0"/>
              </a:rPr>
              <a:t>컴파일을 위해서 필요함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yum install epel-release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yum install python-flake8.noarch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/opt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git clone https://github.com/cloudera/livy.git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livy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mvn package -DskipTests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D8D6-2D3A-4DA5-8448-0AFC29C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60D7A-493A-4C88-B62F-4D0AE8B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 server03)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export SPARK_HOME=/opt/cloudera/parcels/CDH/lib/spark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export HADOOP_CONF_DIR=/etc/hadoop/conf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mkdir logs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./bin/livy-server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21/02/25 11:19:08 INFO server.WebServer: Starting server on http://server03.cluster:8998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FE2BB-BCF3-46D9-AF3D-0E4BA945E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ExecuteSparkInteractive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17EBC-BA76-467E-A4C8-6F67F19E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NiFi </a:t>
            </a:r>
            <a:r>
              <a:rPr lang="ko-KR" altLang="en-US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4767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9BAFDB-D20C-4A07-8188-D4FF346D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" y="0"/>
            <a:ext cx="12058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0985C-5746-4433-960E-19DC41A6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ExecuteSparkInteractive </a:t>
            </a:r>
            <a:r>
              <a:rPr lang="ko-KR" altLang="en-US"/>
              <a:t>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6BFAB5-AD9E-4A4A-AD95-B67AC3F8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527" y="1825625"/>
            <a:ext cx="590494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4DC3F-77F8-42FA-A17D-B9400D096B88}"/>
              </a:ext>
            </a:extLst>
          </p:cNvPr>
          <p:cNvSpPr txBox="1"/>
          <p:nvPr/>
        </p:nvSpPr>
        <p:spPr>
          <a:xfrm>
            <a:off x="3143527" y="4238513"/>
            <a:ext cx="6863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 myRange = spark.range(1000).toDF("number")</a:t>
            </a:r>
          </a:p>
          <a:p>
            <a:r>
              <a:rPr lang="en-US" altLang="ko-KR">
                <a:latin typeface="Consolas" panose="020B0609020204030204" pitchFamily="49" charset="0"/>
              </a:rPr>
              <a:t>val divisBy2 = myRange.where("number % 2 = 0")</a:t>
            </a:r>
          </a:p>
          <a:p>
            <a:r>
              <a:rPr lang="en-US" altLang="ko-KR">
                <a:latin typeface="Consolas" panose="020B0609020204030204" pitchFamily="49" charset="0"/>
              </a:rPr>
              <a:t>divisBy2.count()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F688E8FC-57A7-4D73-B2CE-4A16829D8F7A}"/>
              </a:ext>
            </a:extLst>
          </p:cNvPr>
          <p:cNvSpPr/>
          <p:nvPr/>
        </p:nvSpPr>
        <p:spPr>
          <a:xfrm>
            <a:off x="6755802" y="3603812"/>
            <a:ext cx="699247" cy="5593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65A50-B3EA-4A4A-AAAB-C1341421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Livy Session Controller </a:t>
            </a:r>
            <a:r>
              <a:rPr lang="ko-KR" altLang="en-US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2EB37E-BB00-4E43-A33D-6A453996E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017" y="1825625"/>
            <a:ext cx="5869966" cy="4351338"/>
          </a:xfrm>
        </p:spPr>
      </p:pic>
    </p:spTree>
    <p:extLst>
      <p:ext uri="{BB962C8B-B14F-4D97-AF65-F5344CB8AC3E}">
        <p14:creationId xmlns:p14="http://schemas.microsoft.com/office/powerpoint/2010/main" val="261442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43EB-D5B1-4BC6-8794-1E9B3F1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 </a:t>
            </a:r>
            <a:r>
              <a:rPr lang="en-US" altLang="ko-KR"/>
              <a:t>Queue </a:t>
            </a:r>
            <a:r>
              <a:rPr lang="ko-KR" altLang="en-US"/>
              <a:t>값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D29711-0DF9-426F-851A-0E85EDBC2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414" y="1825625"/>
            <a:ext cx="5899171" cy="4351338"/>
          </a:xfrm>
        </p:spPr>
      </p:pic>
    </p:spTree>
    <p:extLst>
      <p:ext uri="{BB962C8B-B14F-4D97-AF65-F5344CB8AC3E}">
        <p14:creationId xmlns:p14="http://schemas.microsoft.com/office/powerpoint/2010/main" val="238504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CA280-4F64-47F8-93CE-01D61EDA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 </a:t>
            </a:r>
            <a:r>
              <a:rPr lang="ko-KR" altLang="en-US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40075F-6E52-4A0D-B291-287198D4C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373" y="1825625"/>
            <a:ext cx="7651254" cy="4351338"/>
          </a:xfrm>
        </p:spPr>
      </p:pic>
    </p:spTree>
    <p:extLst>
      <p:ext uri="{BB962C8B-B14F-4D97-AF65-F5344CB8AC3E}">
        <p14:creationId xmlns:p14="http://schemas.microsoft.com/office/powerpoint/2010/main" val="40048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157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Livy 설치</vt:lpstr>
      <vt:lpstr>설치</vt:lpstr>
      <vt:lpstr>실행</vt:lpstr>
      <vt:lpstr>ExecuteSparkInteractive</vt:lpstr>
      <vt:lpstr>PowerPoint 프레젠테이션</vt:lpstr>
      <vt:lpstr>ExecuteSparkInteractive 설정</vt:lpstr>
      <vt:lpstr>Livy Session Controller 설정</vt:lpstr>
      <vt:lpstr>실행 결과 Queue 값 확인</vt:lpstr>
      <vt:lpstr>Content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Livy 설치</dc:title>
  <dc:creator>Park JunYong</dc:creator>
  <cp:lastModifiedBy>Park JunYong</cp:lastModifiedBy>
  <cp:revision>6</cp:revision>
  <dcterms:created xsi:type="dcterms:W3CDTF">2021-02-24T05:17:17Z</dcterms:created>
  <dcterms:modified xsi:type="dcterms:W3CDTF">2021-02-25T03:36:48Z</dcterms:modified>
</cp:coreProperties>
</file>