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76" r:id="rId16"/>
    <p:sldId id="277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5" r:id="rId35"/>
    <p:sldId id="274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6" r:id="rId44"/>
    <p:sldId id="28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3F4E-E7E6-4CB3-965A-D1ECCCBFE34F}" v="189" dt="2020-12-29T13:06:03.469"/>
    <p1510:client id="{BC97D370-6E4D-4676-831C-6EAD9297B718}" v="6" dt="2020-12-29T21:31:4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582E-FA0E-467D-8409-29B949FB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9DE8C-9BE1-41E4-B814-AE86CFDC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E42EE-C022-474F-B46E-65F32E99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533E9-DF9E-46CA-BE9C-F4D2D12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1DBC9-973A-4835-A03C-AC9D3488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0EC08-2126-4528-8FB2-EFABE0E1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D7394-C05E-4F65-A288-A59D27D0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CE68F-8932-43FA-9365-81E22979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C92F3-C462-43FB-B54B-19DA9B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B3E0-E13A-4F47-BEB1-B64004D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9DB92-1890-424A-94E6-EF8D6C3A5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FAD9E-CE5B-4360-AE93-D2F92D69E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3EE01-777C-4CF2-8669-E3D50D34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3B7BB-1E59-4D20-AC74-86F2BFAA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E4949-6AB0-471A-B782-92172C0C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20B3-EAF3-4F57-9BAE-F673B3D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6563-985B-4B0C-99CA-04DD163E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6F877-79B9-4499-9F2C-451AF451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D9203-0376-420C-B71C-0A4C9B67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DE566-8F6F-4AE8-B2A6-84197F33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55CF-A09A-4134-81D8-26AD288D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893C2-922B-4ED1-8B15-526D8136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2B6FF-EE61-4476-8392-CD1C949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107B5-FE32-4025-B16E-B2F68A0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8E13B-5483-4D2C-BB00-F4703EF0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5DFA-8741-48A2-8734-4EC5303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5FD55-2264-4700-93C0-80731E57D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061FC-431B-4B2A-8E33-2116E18E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5D8FB-91D1-46FC-9347-EE769862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D2F45-9D59-48EB-B4EC-546BEF3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53602-D3CA-42E6-8258-2D4EA1E9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6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2003-352A-474A-9EDF-7C415F51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D6576-1A2C-4818-B468-04116A93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2FD78-3407-4364-8BFD-DCDB1D78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614DA-18E6-4AEC-9262-7B91AAB6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B1E03-E72D-4AE5-8251-8D67D2EA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F4733-EF10-4DC4-B29F-57386BCE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FC355-7160-4407-81B1-418AC803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D32C7-95E5-46B3-AA4B-4F749689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2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A86E-AC17-431E-B740-9B549C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277C5-6286-4B06-BF37-30AABB21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720F2-9FD8-4E37-945B-AD5BF180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7D04B-2C7B-4FEE-9529-023E764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28D7E8-324A-45C0-9E3E-6FE6462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62333E-790D-4A17-AC63-3043B79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D8778-D10E-46A5-8DB4-798258D4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E94ED-E342-4A79-BE93-582DAFBE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DDB8A-9548-4AED-91EE-2EECAB82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B815A-3D80-4235-B892-42CD6E3B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6EA5-F503-4900-93B9-2AE1D87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63E2-EFE0-49A2-9416-1F999070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4F1C9-034E-41A0-955D-C093DB82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8E5A-660D-452F-B90C-B0219351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7F1CC-8D38-437A-8153-43D48A853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627E0-C62F-45CD-BF55-BE0F9FBE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E0277-AA99-4613-9AF3-D34B05DC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F79D7-BB22-4941-8A39-054E82F0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96491-0128-4E70-89E5-3497347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3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53A1D-D813-4D3B-8E9F-86F5A771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28870-4E43-4E27-999F-43FD512F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AB3B1-F9BE-4DCA-99DA-70325B13E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8069-C7F6-4856-B040-007F5E6AC05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8B9A-9B12-44A6-A5CD-A32196A2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F0738-54CA-4207-B39F-F522637B8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80EF-1826-4865-8501-D8E2E68DD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er01.example.com:718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loudera.com/documentation/enterprise/6/latest/topics/install_cm_maria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8A44-197B-4605-9E2E-EA3944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28CD8-0540-474B-B17B-97769B45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https://docs.cloudera.com/documentation/enterprise/6/latest/topics/installation.html</a:t>
            </a:r>
          </a:p>
          <a:p>
            <a:r>
              <a:rPr lang="en-US" altLang="ko-KR" dirty="0"/>
              <a:t>https://sungwookkang.com/1358</a:t>
            </a:r>
          </a:p>
          <a:p>
            <a:r>
              <a:rPr lang="en-US" altLang="ko-KR" dirty="0"/>
              <a:t>https://joonyon.tistory.com/129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13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1DCC-DC9E-43E1-AA23-CF04F53C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및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09902-085F-40A4-8620-A8D80ED0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3. </a:t>
            </a:r>
            <a:r>
              <a:rPr lang="en-US" altLang="ko-KR" sz="1200" dirty="0" err="1"/>
              <a:t>mariadb</a:t>
            </a:r>
            <a:r>
              <a:rPr lang="ko-KR" altLang="en-US" sz="1200" dirty="0"/>
              <a:t>를 위한 </a:t>
            </a:r>
            <a:r>
              <a:rPr lang="en-US" altLang="ko-KR" sz="1200" dirty="0"/>
              <a:t>JDBC </a:t>
            </a:r>
            <a:r>
              <a:rPr lang="ko-KR" altLang="en-US" sz="1200" dirty="0"/>
              <a:t>드라이버 설치</a:t>
            </a:r>
          </a:p>
          <a:p>
            <a:pPr marL="0" indent="0">
              <a:buNone/>
            </a:pPr>
            <a:r>
              <a:rPr lang="en-US" altLang="ko-KR" sz="1200" dirty="0"/>
              <a:t>    (in all hosts)</a:t>
            </a:r>
          </a:p>
          <a:p>
            <a:pPr marL="0" indent="0">
              <a:buNone/>
            </a:pPr>
            <a:r>
              <a:rPr lang="en-US" altLang="ko-KR" sz="1200" dirty="0"/>
              <a:t>    # ls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/share/java/my*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https://dev.mysql.com/get/Downloads/Connector-J/mysql-connector-java-5.1.46.tar.gz</a:t>
            </a:r>
          </a:p>
          <a:p>
            <a:pPr marL="0" indent="0">
              <a:buNone/>
            </a:pPr>
            <a:r>
              <a:rPr lang="en-US" altLang="ko-KR" sz="1200" dirty="0"/>
              <a:t>    # tar </a:t>
            </a:r>
            <a:r>
              <a:rPr lang="en-US" altLang="ko-KR" sz="1200" dirty="0" err="1"/>
              <a:t>zxvf</a:t>
            </a:r>
            <a:r>
              <a:rPr lang="en-US" altLang="ko-KR" sz="1200" dirty="0"/>
              <a:t> mysql-connector-java-5.1.46.tar.gz </a:t>
            </a:r>
          </a:p>
          <a:p>
            <a:pPr marL="0" indent="0">
              <a:buNone/>
            </a:pPr>
            <a:r>
              <a:rPr lang="en-US" altLang="ko-KR" sz="1200" dirty="0"/>
              <a:t>    # cd mysql-connector-java-5.1.46/</a:t>
            </a:r>
          </a:p>
          <a:p>
            <a:pPr marL="0" indent="0">
              <a:buNone/>
            </a:pPr>
            <a:r>
              <a:rPr lang="en-US" altLang="ko-KR" sz="1200" dirty="0"/>
              <a:t>    # cp -p mysql-connector-java-5.1.46.jar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/share/java/mysql-connector-java.jar</a:t>
            </a:r>
          </a:p>
          <a:p>
            <a:pPr marL="0" indent="0">
              <a:buNone/>
            </a:pPr>
            <a:r>
              <a:rPr lang="en-US" altLang="ko-KR" sz="1200" dirty="0"/>
              <a:t>    NOTE. yum</a:t>
            </a:r>
            <a:r>
              <a:rPr lang="ko-KR" altLang="en-US" sz="1200" dirty="0"/>
              <a:t>으로 설치하지 </a:t>
            </a:r>
            <a:r>
              <a:rPr lang="ko-KR" altLang="en-US" sz="1200" dirty="0" err="1"/>
              <a:t>말것</a:t>
            </a:r>
            <a:r>
              <a:rPr lang="en-US" altLang="ko-KR" sz="1200" dirty="0"/>
              <a:t> (yum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-connector-java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문서 작성 기준 </a:t>
            </a:r>
            <a:r>
              <a:rPr lang="en-US" altLang="ko-KR" sz="1200" dirty="0"/>
              <a:t>5.1.26</a:t>
            </a:r>
            <a:r>
              <a:rPr lang="ko-KR" altLang="en-US" sz="1200" dirty="0"/>
              <a:t>버전이 설치가 되는데 추후 </a:t>
            </a:r>
            <a:r>
              <a:rPr lang="en-US" altLang="ko-KR" sz="1200" dirty="0"/>
              <a:t>Hive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문제가 발생</a:t>
            </a:r>
            <a:r>
              <a:rPr lang="en-US" altLang="ko-KR" sz="1200" dirty="0"/>
              <a:t>!)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84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FFF27-022E-426F-B71A-2728DB7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 </a:t>
            </a:r>
            <a:r>
              <a:rPr lang="ko-KR" altLang="en-US" dirty="0"/>
              <a:t>다운로드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695D1-FFE4-45B7-8FA0-8731ABB8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 1. repo </a:t>
            </a:r>
            <a:r>
              <a:rPr lang="ko-KR" altLang="en-US" sz="1200" dirty="0"/>
              <a:t>다운로드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(in server01)</a:t>
            </a:r>
          </a:p>
          <a:p>
            <a:pPr marL="0" indent="0">
              <a:buNone/>
            </a:pPr>
            <a:r>
              <a:rPr lang="en-US" altLang="ko-KR" sz="1200" dirty="0"/>
              <a:t>    #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yum.repos.d</a:t>
            </a:r>
            <a:r>
              <a:rPr lang="en-US" altLang="ko-KR" sz="1200" dirty="0"/>
              <a:t>/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wget</a:t>
            </a:r>
            <a:r>
              <a:rPr lang="en-US" altLang="ko-KR" sz="1200" dirty="0"/>
              <a:t> https://archive.cloudera.com/cm6/6.3.1/redhat7/yum/cloudera-manager.repo</a:t>
            </a:r>
          </a:p>
          <a:p>
            <a:pPr marL="0" indent="0">
              <a:buNone/>
            </a:pPr>
            <a:r>
              <a:rPr lang="en-US" altLang="ko-KR" sz="1200" dirty="0"/>
              <a:t>    NOTE. 6.3.1 </a:t>
            </a:r>
            <a:r>
              <a:rPr lang="ko-KR" altLang="en-US" sz="1200" dirty="0"/>
              <a:t>이후 버전은 인증 과정이 필요함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2. </a:t>
            </a:r>
            <a:r>
              <a:rPr lang="ko-KR" altLang="en-US" sz="1200" dirty="0"/>
              <a:t>설치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yum install 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-manager-daemons 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-manager-agent 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-manager-server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NOTE. VMWare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여기까지 진행하고 </a:t>
            </a:r>
            <a:r>
              <a:rPr lang="en-US" altLang="ko-KR" sz="1200" dirty="0"/>
              <a:t>shutdown</a:t>
            </a:r>
            <a:r>
              <a:rPr lang="ko-KR" altLang="en-US" sz="1200" dirty="0"/>
              <a:t>한 이후 이미지 백업한 다음 이후 단계 진행</a:t>
            </a:r>
            <a:r>
              <a:rPr lang="en-US" altLang="ko-KR" sz="1200" dirty="0"/>
              <a:t>(</a:t>
            </a:r>
            <a:r>
              <a:rPr lang="ko-KR" altLang="en-US" sz="1200" dirty="0"/>
              <a:t>에러 발생시 여기서 부터 </a:t>
            </a:r>
            <a:r>
              <a:rPr lang="ko-KR" altLang="en-US" sz="1200" dirty="0" err="1"/>
              <a:t>재진행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3. Enable Auto-TLS</a:t>
            </a:r>
          </a:p>
          <a:p>
            <a:pPr marL="0" indent="0">
              <a:buNone/>
            </a:pPr>
            <a:r>
              <a:rPr lang="en-US" altLang="ko-KR" sz="1200" dirty="0"/>
              <a:t>    #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/java-1.8.0-openjdk /opt/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/cm-agent/bin/</a:t>
            </a:r>
            <a:r>
              <a:rPr lang="en-US" altLang="ko-KR" sz="1200" dirty="0" err="1"/>
              <a:t>certmanager</a:t>
            </a:r>
            <a:r>
              <a:rPr lang="en-US" altLang="ko-KR" sz="1200" dirty="0"/>
              <a:t> setup --configure-services</a:t>
            </a:r>
          </a:p>
        </p:txBody>
      </p:sp>
    </p:spTree>
    <p:extLst>
      <p:ext uri="{BB962C8B-B14F-4D97-AF65-F5344CB8AC3E}">
        <p14:creationId xmlns:p14="http://schemas.microsoft.com/office/powerpoint/2010/main" val="38920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1219-74AB-479A-8B7A-07D29879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 </a:t>
            </a:r>
            <a:r>
              <a:rPr lang="ko-KR" altLang="en-US" dirty="0"/>
              <a:t>다운로드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4EC0D-11FB-4A80-A521-B3EB34F4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4. </a:t>
            </a:r>
            <a:r>
              <a:rPr lang="ko-KR" altLang="en-US" sz="1200" dirty="0"/>
              <a:t>클라우드 매니저를 위한 </a:t>
            </a:r>
            <a:r>
              <a:rPr lang="en-US" altLang="ko-KR" sz="1200" dirty="0"/>
              <a:t>DB</a:t>
            </a:r>
            <a:r>
              <a:rPr lang="ko-KR" altLang="en-US" sz="1200" dirty="0"/>
              <a:t>설정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scm</a:t>
            </a:r>
            <a:r>
              <a:rPr lang="ko-KR" altLang="en-US" sz="1200" dirty="0"/>
              <a:t>의 스키마에 테이블이 생성됨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# /opt/cloudera/cm/schema/scm_prepare_database.sh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scm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(DB</a:t>
            </a:r>
            <a:r>
              <a:rPr lang="ko-KR" altLang="en-US" sz="1200" dirty="0"/>
              <a:t>서버와 </a:t>
            </a:r>
            <a:r>
              <a:rPr lang="en-US" altLang="ko-KR" sz="1200" dirty="0"/>
              <a:t>master</a:t>
            </a:r>
            <a:r>
              <a:rPr lang="ko-KR" altLang="en-US" sz="1200" dirty="0"/>
              <a:t>가 다른 경우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# (/opt/cloudera/cm/schema/scm_prepare_database.sh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-h server02.example.com --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-host server01.example.com 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실행예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    [root@server01 ~]# /opt/cloudera/cm/schema/scm_prepare_database.sh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scm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Enter SCM password: </a:t>
            </a:r>
          </a:p>
          <a:p>
            <a:pPr marL="0" indent="0">
              <a:buNone/>
            </a:pPr>
            <a:r>
              <a:rPr lang="en-US" altLang="ko-KR" sz="1200" dirty="0"/>
              <a:t>   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</a:t>
            </a:r>
            <a:r>
              <a:rPr lang="en-US" altLang="ko-KR" sz="1200" dirty="0" err="1"/>
              <a:t>openjdk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Verifying that we can write to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-server</a:t>
            </a:r>
          </a:p>
          <a:p>
            <a:pPr marL="0" indent="0">
              <a:buNone/>
            </a:pPr>
            <a:r>
              <a:rPr lang="en-US" altLang="ko-KR" sz="1200" dirty="0"/>
              <a:t>    Creating SCM configuration file in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-server</a:t>
            </a:r>
          </a:p>
          <a:p>
            <a:pPr marL="0" indent="0">
              <a:buNone/>
            </a:pPr>
            <a:r>
              <a:rPr lang="en-US" altLang="ko-KR" sz="1200" dirty="0"/>
              <a:t>    Executing: 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</a:t>
            </a:r>
            <a:r>
              <a:rPr lang="en-US" altLang="ko-KR" sz="1200" dirty="0" err="1"/>
              <a:t>openjdk</a:t>
            </a:r>
            <a:r>
              <a:rPr lang="en-US" altLang="ko-KR" sz="1200" dirty="0"/>
              <a:t>/bin/java -cp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/share/java/mysql-connector-java.jar:/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/share/java/oracle-connector-java.jar:/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/share/java/postgresql-connector-java.jar:/opt/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/cm/schema/../lib/* </a:t>
            </a:r>
            <a:r>
              <a:rPr lang="en-US" altLang="ko-KR" sz="1200" dirty="0" err="1"/>
              <a:t>com.cloudera.enterprise.dbutil.DbCommandExecutor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-server/</a:t>
            </a:r>
            <a:r>
              <a:rPr lang="en-US" altLang="ko-KR" sz="1200" dirty="0" err="1"/>
              <a:t>db.properties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com.cloudera.cmf.db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[                          main] </a:t>
            </a:r>
            <a:r>
              <a:rPr lang="en-US" altLang="ko-KR" sz="1200" dirty="0" err="1"/>
              <a:t>DbCommandExecutor</a:t>
            </a:r>
            <a:r>
              <a:rPr lang="en-US" altLang="ko-KR" sz="1200" dirty="0"/>
              <a:t>              INFO  Successfully connected to database.</a:t>
            </a:r>
          </a:p>
          <a:p>
            <a:pPr marL="0" indent="0">
              <a:buNone/>
            </a:pPr>
            <a:r>
              <a:rPr lang="en-US" altLang="ko-KR" sz="1200" dirty="0"/>
              <a:t>    All done, your SCM database is configured correctly!</a:t>
            </a:r>
          </a:p>
          <a:p>
            <a:pPr marL="0" indent="0">
              <a:buNone/>
            </a:pPr>
            <a:r>
              <a:rPr lang="en-US" altLang="ko-KR" sz="1200" dirty="0"/>
              <a:t>    [root@server01 ~]#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121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3A229-A109-4AD7-B615-7E5F6B9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 </a:t>
            </a:r>
            <a:r>
              <a:rPr lang="ko-KR" altLang="en-US" dirty="0"/>
              <a:t>다운로드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508E6-1507-4F75-B40D-013996F6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 4. </a:t>
            </a:r>
            <a:r>
              <a:rPr lang="ko-KR" altLang="en-US" sz="1200" dirty="0"/>
              <a:t>프로그램 시작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(in server01)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start 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-server</a:t>
            </a:r>
          </a:p>
          <a:p>
            <a:pPr marL="0" indent="0">
              <a:buNone/>
            </a:pPr>
            <a:r>
              <a:rPr lang="en-US" altLang="ko-KR" sz="1200" dirty="0"/>
              <a:t>    # tail -f /var/log/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-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-server/cloudera-scm-server.log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19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0E02C-5D99-4023-8DA0-7A5BA992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hosts</a:t>
            </a:r>
            <a:r>
              <a:rPr lang="ko-KR" altLang="en-US" dirty="0"/>
              <a:t>파일에 등록 및 </a:t>
            </a:r>
            <a:r>
              <a:rPr lang="en-US" altLang="ko-KR" dirty="0"/>
              <a:t>UI </a:t>
            </a:r>
            <a:r>
              <a:rPr lang="ko-KR" altLang="en-US"/>
              <a:t>실행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4B1EC-2EF7-4937-82DE-C7C400F7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C:\Windows\System32\drivers\etc\hosts</a:t>
            </a:r>
          </a:p>
          <a:p>
            <a:pPr marL="0" indent="0">
              <a:buNone/>
            </a:pPr>
            <a:r>
              <a:rPr lang="en-US" altLang="ko-KR" sz="1200" dirty="0"/>
              <a:t>    ##### </a:t>
            </a:r>
            <a:r>
              <a:rPr lang="en-US" altLang="ko-KR" sz="1200" dirty="0" err="1"/>
              <a:t>cloudera</a:t>
            </a:r>
            <a:r>
              <a:rPr lang="en-US" altLang="ko-KR" sz="1200" dirty="0"/>
              <a:t> cluster #####</a:t>
            </a:r>
          </a:p>
          <a:p>
            <a:pPr marL="0" indent="0">
              <a:buNone/>
            </a:pPr>
            <a:r>
              <a:rPr lang="en-US" altLang="ko-KR" sz="1200" dirty="0"/>
              <a:t>    192.168.58.101	server01.example.com	server01</a:t>
            </a:r>
          </a:p>
          <a:p>
            <a:pPr marL="0" indent="0">
              <a:buNone/>
            </a:pPr>
            <a:r>
              <a:rPr lang="en-US" altLang="ko-KR" sz="1200" dirty="0"/>
              <a:t>    192.168.58.102	server02.example.com	server02</a:t>
            </a:r>
          </a:p>
          <a:p>
            <a:pPr marL="0" indent="0">
              <a:buNone/>
            </a:pPr>
            <a:r>
              <a:rPr lang="en-US" altLang="ko-KR" sz="1200" dirty="0"/>
              <a:t>    192.168.58.103	server03.example.com	server03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192.168.58.104	server04.example.com	server04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192.168.58.105	server05.example.com	server05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웹브라우저에서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2"/>
              </a:rPr>
              <a:t>https://server01.example.com:7183/</a:t>
            </a:r>
            <a:r>
              <a:rPr lang="en-US" altLang="ko-KR" sz="1200" dirty="0"/>
              <a:t> (192.168.58.101:7183)</a:t>
            </a:r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ko-KR" altLang="en-US" sz="1200" dirty="0"/>
              <a:t>초기 계정과 암호는 </a:t>
            </a:r>
            <a:r>
              <a:rPr lang="en-US" altLang="ko-KR" sz="1200" dirty="0"/>
              <a:t>admin / admin</a:t>
            </a:r>
          </a:p>
          <a:p>
            <a:pPr marL="0" indent="0">
              <a:buNone/>
            </a:pPr>
            <a:r>
              <a:rPr lang="en-US" altLang="ko-KR" sz="1200" dirty="0"/>
              <a:t>       NOTE. http:// </a:t>
            </a:r>
            <a:r>
              <a:rPr lang="ko-KR" altLang="en-US" sz="1200" dirty="0"/>
              <a:t>로 연결하면 안됨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28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2BC195-4AC6-44FC-A4B3-5F809BE4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F4671F-03B7-40A9-ADA3-EDD69751A7FE}"/>
              </a:ext>
            </a:extLst>
          </p:cNvPr>
          <p:cNvSpPr/>
          <p:nvPr/>
        </p:nvSpPr>
        <p:spPr>
          <a:xfrm>
            <a:off x="3622028" y="3084792"/>
            <a:ext cx="751189" cy="48004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E55BA2-1C9B-49A7-9A8A-9657E932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4E248F-1EFC-4657-B9DA-8EFDA503F601}"/>
              </a:ext>
            </a:extLst>
          </p:cNvPr>
          <p:cNvSpPr/>
          <p:nvPr/>
        </p:nvSpPr>
        <p:spPr>
          <a:xfrm>
            <a:off x="3648533" y="4343749"/>
            <a:ext cx="1890876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5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566CA4-A26A-401A-8394-7A28596A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E19778-3CF3-47C8-9171-7626BB4F5AB7}"/>
              </a:ext>
            </a:extLst>
          </p:cNvPr>
          <p:cNvSpPr/>
          <p:nvPr/>
        </p:nvSpPr>
        <p:spPr>
          <a:xfrm>
            <a:off x="5738191" y="2620966"/>
            <a:ext cx="1669774" cy="41378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admin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A38C47-1CFF-4348-B21A-A561D0EA1B7D}"/>
              </a:ext>
            </a:extLst>
          </p:cNvPr>
          <p:cNvSpPr/>
          <p:nvPr/>
        </p:nvSpPr>
        <p:spPr>
          <a:xfrm>
            <a:off x="5738191" y="3061601"/>
            <a:ext cx="1669774" cy="41378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admin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0FE864-8BDF-4BCF-90B1-F8199F41BB34}"/>
              </a:ext>
            </a:extLst>
          </p:cNvPr>
          <p:cNvSpPr/>
          <p:nvPr/>
        </p:nvSpPr>
        <p:spPr>
          <a:xfrm>
            <a:off x="2484783" y="918061"/>
            <a:ext cx="7030278" cy="1096269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[Cloudera Enterprise 6.3.1 </a:t>
            </a:r>
            <a:r>
              <a:rPr lang="ko-KR" altLang="en-US" dirty="0">
                <a:highlight>
                  <a:srgbClr val="000000"/>
                </a:highlight>
              </a:rPr>
              <a:t>설치 화면 기준</a:t>
            </a:r>
            <a:r>
              <a:rPr lang="en-US" altLang="ko-KR" dirty="0">
                <a:highlight>
                  <a:srgbClr val="000000"/>
                </a:highlight>
              </a:rPr>
              <a:t>]</a:t>
            </a:r>
            <a:endParaRPr lang="ko-KR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325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02D846-AA8C-4279-AB35-38DB47E2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5EBDF1-C316-4E57-8906-24EDE8F9C1C7}"/>
              </a:ext>
            </a:extLst>
          </p:cNvPr>
          <p:cNvSpPr/>
          <p:nvPr/>
        </p:nvSpPr>
        <p:spPr>
          <a:xfrm>
            <a:off x="10813774" y="6404462"/>
            <a:ext cx="84814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8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2E8BB7-7E5C-41AC-8C0E-17609002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8EAE98-5594-4DE7-9516-BFD6D0955EBB}"/>
              </a:ext>
            </a:extLst>
          </p:cNvPr>
          <p:cNvSpPr/>
          <p:nvPr/>
        </p:nvSpPr>
        <p:spPr>
          <a:xfrm>
            <a:off x="1921564" y="4595539"/>
            <a:ext cx="768626" cy="321017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체크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219FF1-E529-4B8D-931B-109FC07ABB37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5B97-D1DE-4A3F-9EF6-ECDB8ED5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45737-7F87-42DF-AF7E-A658A509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대의 </a:t>
            </a:r>
            <a:r>
              <a:rPr lang="en-US" altLang="ko-KR" dirty="0"/>
              <a:t>VMWare</a:t>
            </a:r>
            <a:r>
              <a:rPr lang="ko-KR" altLang="en-US" dirty="0"/>
              <a:t>를 이용한 구성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1: 4GB Memory + 32GB HDD</a:t>
            </a:r>
          </a:p>
          <a:p>
            <a:r>
              <a:rPr lang="ko-KR" altLang="en-US" dirty="0"/>
              <a:t>서버</a:t>
            </a:r>
            <a:r>
              <a:rPr lang="en-US" altLang="ko-KR" dirty="0"/>
              <a:t>2,</a:t>
            </a:r>
            <a:r>
              <a:rPr lang="ko-KR" altLang="en-US" dirty="0"/>
              <a:t> 서버</a:t>
            </a:r>
            <a:r>
              <a:rPr lang="en-US" altLang="ko-KR" dirty="0"/>
              <a:t>3:</a:t>
            </a:r>
            <a:r>
              <a:rPr lang="ko-KR" altLang="en-US" dirty="0"/>
              <a:t> </a:t>
            </a:r>
            <a:r>
              <a:rPr lang="en-US" altLang="ko-KR" dirty="0"/>
              <a:t>3GB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32GB</a:t>
            </a:r>
            <a:r>
              <a:rPr lang="ko-KR" altLang="en-US" dirty="0"/>
              <a:t> </a:t>
            </a:r>
            <a:r>
              <a:rPr lang="en-US" altLang="ko-KR" dirty="0"/>
              <a:t>HDD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08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8543BC-CE3D-4F3F-994C-E7B7BF8E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7C0210-259B-4970-BAC8-7351EFE88D4A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AE3E65-1EBD-4BE8-8383-D2EB564E6B5A}"/>
              </a:ext>
            </a:extLst>
          </p:cNvPr>
          <p:cNvSpPr/>
          <p:nvPr/>
        </p:nvSpPr>
        <p:spPr>
          <a:xfrm>
            <a:off x="7653130" y="1931853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5ABBE2-1A8E-4202-A7E9-422B70CA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595E38-EE09-4AF7-A549-F0819F8E998F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17BB38-9AEB-49FE-A151-58CA00C0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2D67E4-689D-4803-853F-D7AB7A477575}"/>
              </a:ext>
            </a:extLst>
          </p:cNvPr>
          <p:cNvSpPr/>
          <p:nvPr/>
        </p:nvSpPr>
        <p:spPr>
          <a:xfrm>
            <a:off x="4293703" y="1116845"/>
            <a:ext cx="1470993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highlight>
                  <a:srgbClr val="000000"/>
                </a:highlight>
              </a:rPr>
              <a:t>CM_Cluster</a:t>
            </a:r>
            <a:endParaRPr lang="ko-KR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648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1AA46A-A7F8-4488-A714-4B3F795C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789218-B7D0-4DA4-9F87-D657D5FDC137}"/>
              </a:ext>
            </a:extLst>
          </p:cNvPr>
          <p:cNvSpPr/>
          <p:nvPr/>
        </p:nvSpPr>
        <p:spPr>
          <a:xfrm>
            <a:off x="3843129" y="1660184"/>
            <a:ext cx="2782958" cy="63244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server01.example.com</a:t>
            </a:r>
          </a:p>
          <a:p>
            <a:pPr algn="ctr"/>
            <a:r>
              <a:rPr lang="en-US" altLang="ko-KR" dirty="0">
                <a:highlight>
                  <a:srgbClr val="000000"/>
                </a:highlight>
              </a:rPr>
              <a:t>server02.example.com</a:t>
            </a:r>
          </a:p>
          <a:p>
            <a:pPr algn="ctr"/>
            <a:r>
              <a:rPr lang="en-US" altLang="ko-KR" dirty="0">
                <a:highlight>
                  <a:srgbClr val="000000"/>
                </a:highlight>
              </a:rPr>
              <a:t>server03.example.com</a:t>
            </a:r>
            <a:endParaRPr lang="ko-KR" altLang="en-US" dirty="0">
              <a:highlight>
                <a:srgbClr val="000000"/>
              </a:highlight>
            </a:endParaRPr>
          </a:p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229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1FD91A-670B-4CEC-88CB-B295B2F9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E573B5-3792-42B9-97BD-665CBB8A5BA7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0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13B555-12FF-4E76-AE23-A14739A7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8D5A03-76CC-49E2-9599-B58EC5D93218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2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68915F-DDCE-4595-8280-630F860D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F6E8AA6-464A-49A0-86FC-E8D94BE0999B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6CE8B1-37DA-49EC-A246-05C2C1BD2A9A}"/>
              </a:ext>
            </a:extLst>
          </p:cNvPr>
          <p:cNvSpPr/>
          <p:nvPr/>
        </p:nvSpPr>
        <p:spPr>
          <a:xfrm>
            <a:off x="2252868" y="3541993"/>
            <a:ext cx="2067341" cy="380651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0000"/>
                </a:highlight>
              </a:rPr>
              <a:t>체크 하지 </a:t>
            </a:r>
            <a:r>
              <a:rPr lang="ko-KR" altLang="en-US" dirty="0" err="1">
                <a:highlight>
                  <a:srgbClr val="FF0000"/>
                </a:highlight>
              </a:rPr>
              <a:t>말것</a:t>
            </a:r>
            <a:endParaRPr lang="ko-KR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45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4AF828-8875-4CC1-9CD1-6ADEEA28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A3DE6D-CFEE-4C05-8829-7CA76E61241C}"/>
              </a:ext>
            </a:extLst>
          </p:cNvPr>
          <p:cNvSpPr/>
          <p:nvPr/>
        </p:nvSpPr>
        <p:spPr>
          <a:xfrm>
            <a:off x="4200939" y="2995341"/>
            <a:ext cx="808384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root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704441-ECFC-4AD5-84FF-E41B263B9E2F}"/>
              </a:ext>
            </a:extLst>
          </p:cNvPr>
          <p:cNvSpPr/>
          <p:nvPr/>
        </p:nvSpPr>
        <p:spPr>
          <a:xfrm>
            <a:off x="4181063" y="3359774"/>
            <a:ext cx="808384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root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45E048-359C-4D31-98D5-E067294CC727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4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D97475-A9BE-4C3B-98B1-A6C63C87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C62559-2DF9-41C1-83A4-EA1AB625773F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7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B22990-E3A6-45C7-9A85-3F2DD091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30D177-742E-4AE1-A323-0EAA5E277756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E863-F824-47DC-A0E5-6BA29E2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설정</a:t>
            </a:r>
            <a:r>
              <a:rPr lang="en-US" altLang="ko-KR" dirty="0"/>
              <a:t>(CentOS7)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C6CAC-6BA3-46A8-91E6-DDD58A28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0. root </a:t>
            </a:r>
            <a:r>
              <a:rPr lang="ko-KR" altLang="en-US" sz="1200" dirty="0"/>
              <a:t>암호는 </a:t>
            </a:r>
            <a:r>
              <a:rPr lang="en-US" altLang="ko-KR" sz="1200" dirty="0"/>
              <a:t>root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호스트명 변경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echo "server01.example.com" &gt;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/hostname</a:t>
            </a:r>
          </a:p>
          <a:p>
            <a:pPr marL="0" indent="0">
              <a:buNone/>
            </a:pPr>
            <a:r>
              <a:rPr lang="en-US" altLang="ko-KR" sz="1200" dirty="0"/>
              <a:t>    NOTE. </a:t>
            </a:r>
            <a:r>
              <a:rPr lang="ko-KR" altLang="en-US" sz="1200" dirty="0"/>
              <a:t>각 호스트별로 </a:t>
            </a:r>
            <a:r>
              <a:rPr lang="en-US" altLang="ko-KR" sz="1200" dirty="0"/>
              <a:t>server</a:t>
            </a:r>
            <a:r>
              <a:rPr lang="ko-KR" altLang="en-US" sz="1200" dirty="0"/>
              <a:t>명을 변경</a:t>
            </a:r>
          </a:p>
          <a:p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2.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/hosts </a:t>
            </a:r>
            <a:r>
              <a:rPr lang="ko-KR" altLang="en-US" sz="1200" dirty="0"/>
              <a:t>설정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192.168.58.101 server01.example.com server01</a:t>
            </a:r>
          </a:p>
          <a:p>
            <a:pPr marL="0" indent="0">
              <a:buNone/>
            </a:pPr>
            <a:r>
              <a:rPr lang="en-US" altLang="ko-KR" sz="1200" dirty="0"/>
              <a:t>    192.168.58.102 server02.example.com server02</a:t>
            </a:r>
          </a:p>
          <a:p>
            <a:pPr marL="0" indent="0">
              <a:buNone/>
            </a:pPr>
            <a:r>
              <a:rPr lang="en-US" altLang="ko-KR" sz="1200" dirty="0"/>
              <a:t>    192.168.58.103 server03.example.com server03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192.168.58.104 server04.example.com server04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192.168.58.105 server05.example.com server05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286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B2E2F-3B81-45D3-BEB6-FC97B873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4D6D51-CD37-4C33-B6F7-D2BAE562DA75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2F91B5-CB9D-4BA0-90E8-98EF8753450C}"/>
              </a:ext>
            </a:extLst>
          </p:cNvPr>
          <p:cNvSpPr/>
          <p:nvPr/>
        </p:nvSpPr>
        <p:spPr>
          <a:xfrm>
            <a:off x="2193234" y="4383505"/>
            <a:ext cx="311427" cy="29451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CE86D8-A2A0-46AA-8AD0-96C7D1E8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D051C9-0E69-4D5C-B01E-0D3FA843E6AE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99B316-65CE-4FCB-9FC2-D2A92AAF5987}"/>
              </a:ext>
            </a:extLst>
          </p:cNvPr>
          <p:cNvSpPr/>
          <p:nvPr/>
        </p:nvSpPr>
        <p:spPr>
          <a:xfrm>
            <a:off x="2299252" y="4622044"/>
            <a:ext cx="284922" cy="321017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6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6959BC-68F9-4C2C-8865-A2F274EC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19A8A2-D79E-47D6-A537-AECD637996FE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3B292C-684C-4002-A9E0-9AAA980F3322}"/>
              </a:ext>
            </a:extLst>
          </p:cNvPr>
          <p:cNvSpPr/>
          <p:nvPr/>
        </p:nvSpPr>
        <p:spPr>
          <a:xfrm>
            <a:off x="2352260" y="2024619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65AA69-9B65-497F-8207-B3DA5DD29281}"/>
              </a:ext>
            </a:extLst>
          </p:cNvPr>
          <p:cNvSpPr/>
          <p:nvPr/>
        </p:nvSpPr>
        <p:spPr>
          <a:xfrm>
            <a:off x="2352260" y="4926845"/>
            <a:ext cx="1610140" cy="32101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6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92A526-EBB1-4D8A-99B0-ABB2745E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A6F856-8420-4921-9970-D99308A19CAF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770075-D2BC-4B5D-AA1B-209D38635DA2}"/>
              </a:ext>
            </a:extLst>
          </p:cNvPr>
          <p:cNvSpPr/>
          <p:nvPr/>
        </p:nvSpPr>
        <p:spPr>
          <a:xfrm>
            <a:off x="5579165" y="2359236"/>
            <a:ext cx="1325218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highlight>
                  <a:srgbClr val="000000"/>
                </a:highlight>
              </a:rPr>
              <a:t>rman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119539-7F2B-49D9-9FBD-7A82318666A5}"/>
              </a:ext>
            </a:extLst>
          </p:cNvPr>
          <p:cNvSpPr/>
          <p:nvPr/>
        </p:nvSpPr>
        <p:spPr>
          <a:xfrm>
            <a:off x="7288696" y="2359235"/>
            <a:ext cx="1066800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highlight>
                  <a:srgbClr val="000000"/>
                </a:highlight>
              </a:rPr>
              <a:t>rman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539190-7B8A-4B2C-BA87-5B99731143A8}"/>
              </a:ext>
            </a:extLst>
          </p:cNvPr>
          <p:cNvSpPr/>
          <p:nvPr/>
        </p:nvSpPr>
        <p:spPr>
          <a:xfrm>
            <a:off x="8759688" y="2349295"/>
            <a:ext cx="1066800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highlight>
                  <a:srgbClr val="000000"/>
                </a:highlight>
              </a:rPr>
              <a:t>rman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19BCA3-2830-40D9-9B9D-485F28390CB5}"/>
              </a:ext>
            </a:extLst>
          </p:cNvPr>
          <p:cNvSpPr/>
          <p:nvPr/>
        </p:nvSpPr>
        <p:spPr>
          <a:xfrm>
            <a:off x="10754138" y="2988714"/>
            <a:ext cx="737930" cy="28457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31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CDF5F5-94C9-4C1A-8088-47721EB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2C67D5-02FD-416C-A1C1-C55FE55557E5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9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E20D55-48CE-4FCB-B529-2A645DE0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6AE79F-A4C2-467C-A191-1757996A64F4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12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8F6CD0-F5B0-4BD2-B4F4-B026B958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C94D91-FFC6-4B66-B339-C7686B810DFC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8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284D7B-DBC7-4385-B718-E9928069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8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47D67B-8156-41AE-8CFB-1DE5AB68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DE7E90-F54E-46E6-84C1-DEEB601FB910}"/>
              </a:ext>
            </a:extLst>
          </p:cNvPr>
          <p:cNvSpPr/>
          <p:nvPr/>
        </p:nvSpPr>
        <p:spPr>
          <a:xfrm>
            <a:off x="1590261" y="1232451"/>
            <a:ext cx="1802296" cy="212035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109B8F-F969-4A52-B106-838BDF67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1BAA22-82CA-48FB-8B28-2C60F0222A5A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7EE4CF-6175-4577-A16F-8D85C6C696C9}"/>
              </a:ext>
            </a:extLst>
          </p:cNvPr>
          <p:cNvSpPr/>
          <p:nvPr/>
        </p:nvSpPr>
        <p:spPr>
          <a:xfrm>
            <a:off x="589721" y="3614879"/>
            <a:ext cx="351183" cy="34752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1F1E9-24F4-4772-B69C-B4319F5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설정</a:t>
            </a:r>
            <a:r>
              <a:rPr lang="en-US" altLang="ko-KR" dirty="0"/>
              <a:t>(CentOS7)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E7330-FF30-43C0-BD1E-300A04A2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3. IP </a:t>
            </a:r>
            <a:r>
              <a:rPr lang="ko-KR" altLang="en-US" sz="1200" dirty="0"/>
              <a:t>설정 </a:t>
            </a:r>
            <a:r>
              <a:rPr lang="en-US" altLang="ko-KR" sz="1200" dirty="0"/>
              <a:t>: ifconfig –a </a:t>
            </a:r>
            <a:r>
              <a:rPr lang="ko-KR" altLang="en-US" sz="1200" dirty="0"/>
              <a:t>명령어에서 나오는 디바이스명</a:t>
            </a:r>
            <a:r>
              <a:rPr lang="en-US" altLang="ko-KR" sz="1200" dirty="0"/>
              <a:t>  ex) ens33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sysconfig</a:t>
            </a:r>
            <a:r>
              <a:rPr lang="en-US" altLang="ko-KR" sz="1200" dirty="0"/>
              <a:t>/network-scripts/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uuidgen</a:t>
            </a:r>
            <a:r>
              <a:rPr lang="en-US" altLang="ko-KR" sz="1200" dirty="0"/>
              <a:t> ens33 &gt;&gt; ifcfg-ens33</a:t>
            </a:r>
            <a:r>
              <a:rPr lang="ko-KR" altLang="en-US" sz="1200" dirty="0"/>
              <a:t>          </a:t>
            </a:r>
            <a:r>
              <a:rPr lang="en-US" altLang="ko-KR" sz="1200" dirty="0"/>
              <a:t># &lt;- </a:t>
            </a:r>
            <a:r>
              <a:rPr lang="en-US" altLang="ko-KR" sz="1200" dirty="0" err="1"/>
              <a:t>WMWare</a:t>
            </a:r>
            <a:r>
              <a:rPr lang="en-US" altLang="ko-KR" sz="1200" dirty="0"/>
              <a:t> </a:t>
            </a:r>
            <a:r>
              <a:rPr lang="ko-KR" altLang="en-US" sz="1200" dirty="0"/>
              <a:t>복제로 리눅스를 </a:t>
            </a:r>
            <a:r>
              <a:rPr lang="ko-KR" altLang="en-US" sz="1200" dirty="0" err="1"/>
              <a:t>설치시</a:t>
            </a:r>
            <a:r>
              <a:rPr lang="ko-KR" altLang="en-US" sz="1200" dirty="0"/>
              <a:t> 기존의 </a:t>
            </a:r>
            <a:r>
              <a:rPr lang="en-US" altLang="ko-KR" sz="1200" dirty="0"/>
              <a:t>UUID</a:t>
            </a:r>
            <a:r>
              <a:rPr lang="ko-KR" altLang="en-US" sz="1200" dirty="0"/>
              <a:t>를 변경하기 위한 조치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vi ifcfg-ens33</a:t>
            </a:r>
          </a:p>
          <a:p>
            <a:pPr marL="0" indent="0">
              <a:buNone/>
            </a:pPr>
            <a:r>
              <a:rPr lang="en-US" altLang="ko-KR" sz="1200" dirty="0"/>
              <a:t>    ...</a:t>
            </a:r>
          </a:p>
          <a:p>
            <a:pPr marL="0" indent="0">
              <a:buNone/>
            </a:pPr>
            <a:r>
              <a:rPr lang="en-US" altLang="ko-KR" sz="1200" dirty="0"/>
              <a:t>    UUID=</a:t>
            </a:r>
          </a:p>
          <a:p>
            <a:pPr marL="0" indent="0">
              <a:buNone/>
            </a:pPr>
            <a:r>
              <a:rPr lang="en-US" altLang="ko-KR" sz="1200" dirty="0"/>
              <a:t>    IPADDR=</a:t>
            </a:r>
          </a:p>
          <a:p>
            <a:pPr marL="0" indent="0">
              <a:buNone/>
            </a:pPr>
            <a:r>
              <a:rPr lang="en-US" altLang="ko-KR" sz="1200" dirty="0"/>
              <a:t>    ...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restart network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4. </a:t>
            </a:r>
            <a:r>
              <a:rPr lang="ko-KR" altLang="en-US" sz="1200" dirty="0"/>
              <a:t>방화벽 중지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status </a:t>
            </a:r>
            <a:r>
              <a:rPr lang="en-US" altLang="ko-KR" sz="1200" dirty="0" err="1"/>
              <a:t>firewalld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stop </a:t>
            </a:r>
            <a:r>
              <a:rPr lang="en-US" altLang="ko-KR" sz="1200" dirty="0" err="1"/>
              <a:t>firewalld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disable </a:t>
            </a:r>
            <a:r>
              <a:rPr lang="en-US" altLang="ko-KR" sz="1200" dirty="0" err="1"/>
              <a:t>firewalld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323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560871-AB47-4286-A752-9AA85022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C6201C1-4B5A-4EAC-AA40-9381CB8E43BF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F731AE-3CD5-42C4-BED9-DBFF04FE7544}"/>
              </a:ext>
            </a:extLst>
          </p:cNvPr>
          <p:cNvSpPr/>
          <p:nvPr/>
        </p:nvSpPr>
        <p:spPr>
          <a:xfrm>
            <a:off x="8958468" y="2304743"/>
            <a:ext cx="2570923" cy="658947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server01.example.com</a:t>
            </a:r>
          </a:p>
          <a:p>
            <a:pPr algn="ctr"/>
            <a:r>
              <a:rPr lang="en-US" altLang="ko-KR" dirty="0">
                <a:highlight>
                  <a:srgbClr val="000000"/>
                </a:highlight>
              </a:rPr>
              <a:t>server02.example.com</a:t>
            </a:r>
          </a:p>
        </p:txBody>
      </p:sp>
    </p:spTree>
    <p:extLst>
      <p:ext uri="{BB962C8B-B14F-4D97-AF65-F5344CB8AC3E}">
        <p14:creationId xmlns:p14="http://schemas.microsoft.com/office/powerpoint/2010/main" val="289995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A814E8-CB4C-4D7E-84BF-E97325E2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C5BEB1-62DC-4245-967C-3F14A2F51DA4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41D363-DA2F-4AED-BDE3-CAFFECAFB8C0}"/>
              </a:ext>
            </a:extLst>
          </p:cNvPr>
          <p:cNvSpPr/>
          <p:nvPr/>
        </p:nvSpPr>
        <p:spPr>
          <a:xfrm>
            <a:off x="7010400" y="2120697"/>
            <a:ext cx="1325218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highlight>
                  <a:srgbClr val="000000"/>
                </a:highlight>
              </a:rPr>
              <a:t>metastore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645255-D53D-4466-A91F-FAD256FE47A0}"/>
              </a:ext>
            </a:extLst>
          </p:cNvPr>
          <p:cNvSpPr/>
          <p:nvPr/>
        </p:nvSpPr>
        <p:spPr>
          <a:xfrm>
            <a:off x="8653670" y="2120696"/>
            <a:ext cx="1066800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hive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F87FA3-7A2D-49C3-A71B-3CCBA9190406}"/>
              </a:ext>
            </a:extLst>
          </p:cNvPr>
          <p:cNvSpPr/>
          <p:nvPr/>
        </p:nvSpPr>
        <p:spPr>
          <a:xfrm>
            <a:off x="10221956" y="2120696"/>
            <a:ext cx="1066800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hive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C90F21-9C6F-473A-9774-D8E3C60D1AFF}"/>
              </a:ext>
            </a:extLst>
          </p:cNvPr>
          <p:cNvSpPr/>
          <p:nvPr/>
        </p:nvSpPr>
        <p:spPr>
          <a:xfrm>
            <a:off x="10755356" y="2641193"/>
            <a:ext cx="737930" cy="380651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3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C82C66-9FC1-4C54-8D69-F73019F8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A913EDE-25E8-4356-84B1-D12DF67F5D81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48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CCFEC-F83A-43F5-AD81-01A03CDE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60AE8-9B01-4018-B630-F154D808AD0D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15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F4440C-C6BC-4253-A254-E0B0116B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0"/>
            <a:ext cx="11388484" cy="6858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2AD57F5-65BE-4688-B808-2442EDB0FDA1}"/>
              </a:ext>
            </a:extLst>
          </p:cNvPr>
          <p:cNvSpPr/>
          <p:nvPr/>
        </p:nvSpPr>
        <p:spPr>
          <a:xfrm>
            <a:off x="11025808" y="6404462"/>
            <a:ext cx="737930" cy="413782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F5EEB-4143-41A7-B7B0-0AD2CB5A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설정</a:t>
            </a:r>
            <a:r>
              <a:rPr lang="en-US" altLang="ko-KR" dirty="0"/>
              <a:t>(CentOS7)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D805B-F733-4653-A54F-594ED0B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5. </a:t>
            </a:r>
            <a:r>
              <a:rPr lang="en-US" altLang="ko-KR" sz="1200" dirty="0" err="1"/>
              <a:t>SELinux</a:t>
            </a:r>
            <a:r>
              <a:rPr lang="en-US" altLang="ko-KR" sz="1200" dirty="0"/>
              <a:t> </a:t>
            </a:r>
            <a:r>
              <a:rPr lang="ko-KR" altLang="en-US" sz="1200" dirty="0"/>
              <a:t>기능 제거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</a:t>
            </a:r>
            <a:r>
              <a:rPr lang="en-US" altLang="ko-KR" sz="1200" dirty="0" err="1"/>
              <a:t>setenforce</a:t>
            </a:r>
            <a:r>
              <a:rPr lang="en-US" altLang="ko-KR" sz="1200" dirty="0"/>
              <a:t> 0</a:t>
            </a:r>
          </a:p>
          <a:p>
            <a:pPr marL="0" indent="0">
              <a:buNone/>
            </a:pPr>
            <a:r>
              <a:rPr lang="en-US" altLang="ko-KR" sz="1200" dirty="0"/>
              <a:t>    # vi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selinux</a:t>
            </a:r>
            <a:r>
              <a:rPr lang="en-US" altLang="ko-KR" sz="1200" dirty="0"/>
              <a:t>/config</a:t>
            </a:r>
          </a:p>
          <a:p>
            <a:pPr marL="0" indent="0">
              <a:buNone/>
            </a:pPr>
            <a:r>
              <a:rPr lang="en-US" altLang="ko-KR" sz="1200" dirty="0"/>
              <a:t>    SELINUX=disabled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6. </a:t>
            </a:r>
            <a:r>
              <a:rPr lang="en-US" altLang="ko-KR" sz="1200" dirty="0" err="1"/>
              <a:t>ssh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[root@server01.example.com ~]#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-keygen -t </a:t>
            </a:r>
            <a:r>
              <a:rPr lang="en-US" altLang="ko-KR" sz="1200" dirty="0" err="1"/>
              <a:t>rsa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[root@server02.example.com ~]#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-keygen -t </a:t>
            </a:r>
            <a:r>
              <a:rPr lang="en-US" altLang="ko-KR" sz="1200" dirty="0" err="1"/>
              <a:t>rsa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[root@server03.example.com ~]#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-keygen -t </a:t>
            </a:r>
            <a:r>
              <a:rPr lang="en-US" altLang="ko-KR" sz="1200" dirty="0" err="1"/>
              <a:t>rsa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root@server01.example.com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root@server02.example.com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-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root@server03.example.com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87C2-62C9-48A9-8B7E-A7A34BF0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설정</a:t>
            </a:r>
            <a:r>
              <a:rPr lang="en-US" altLang="ko-KR" dirty="0"/>
              <a:t>(CentOS7)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8A2D8-4A46-408B-89A9-11D89869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200" dirty="0"/>
              <a:t>7. NTP </a:t>
            </a:r>
            <a:r>
              <a:rPr lang="ko-KR" altLang="en-US" sz="1200" dirty="0"/>
              <a:t>활성화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yum -y install </a:t>
            </a:r>
            <a:r>
              <a:rPr lang="en-US" altLang="ko-KR" sz="1200" dirty="0" err="1"/>
              <a:t>ntp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stop </a:t>
            </a:r>
            <a:r>
              <a:rPr lang="en-US" altLang="ko-KR" sz="1200" dirty="0" err="1"/>
              <a:t>chronyd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disable </a:t>
            </a:r>
            <a:r>
              <a:rPr lang="en-US" altLang="ko-KR" sz="1200" dirty="0" err="1"/>
              <a:t>chronyd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start </a:t>
            </a:r>
            <a:r>
              <a:rPr lang="en-US" altLang="ko-KR" sz="1200" dirty="0" err="1"/>
              <a:t>ntpd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enable </a:t>
            </a:r>
            <a:r>
              <a:rPr lang="en-US" altLang="ko-KR" sz="1200" dirty="0" err="1"/>
              <a:t>ntpd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8. </a:t>
            </a:r>
            <a:r>
              <a:rPr lang="en-US" altLang="ko-KR" sz="1200" dirty="0" err="1"/>
              <a:t>openjdk</a:t>
            </a:r>
            <a:r>
              <a:rPr lang="en-US" altLang="ko-KR" sz="1200" dirty="0"/>
              <a:t> </a:t>
            </a:r>
            <a:r>
              <a:rPr lang="ko-KR" altLang="en-US" sz="1200" dirty="0"/>
              <a:t>업데이트 및 </a:t>
            </a:r>
            <a:r>
              <a:rPr lang="en-US" altLang="ko-KR" sz="1200" dirty="0" err="1"/>
              <a:t>jdk-devel</a:t>
            </a:r>
            <a:r>
              <a:rPr lang="ko-KR" altLang="en-US" sz="1200" dirty="0"/>
              <a:t>설치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# java -version</a:t>
            </a:r>
          </a:p>
          <a:p>
            <a:pPr marL="0" indent="0">
              <a:buNone/>
            </a:pPr>
            <a:r>
              <a:rPr lang="en-US" altLang="ko-KR" sz="1200" dirty="0"/>
              <a:t>    # rpm -</a:t>
            </a:r>
            <a:r>
              <a:rPr lang="en-US" altLang="ko-KR" sz="1200" dirty="0" err="1"/>
              <a:t>qa|grep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openjdk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rpm -e java-1.7.0-openjdk-1.7.0.261-2.6.22.2.el7_8.x86_64</a:t>
            </a:r>
          </a:p>
          <a:p>
            <a:pPr marL="0" indent="0">
              <a:buNone/>
            </a:pPr>
            <a:r>
              <a:rPr lang="en-US" altLang="ko-KR" sz="1200" dirty="0"/>
              <a:t>    # rpm -e java-1.7.0-openjdk-headless-1.7.0.261-2.6.22.2.el7_8.x86_64</a:t>
            </a:r>
          </a:p>
          <a:p>
            <a:pPr marL="0" indent="0">
              <a:buNone/>
            </a:pPr>
            <a:r>
              <a:rPr lang="en-US" altLang="ko-KR" sz="1200" dirty="0"/>
              <a:t>    # yum -y install java-1.8.0-openjdk.x86_64</a:t>
            </a:r>
          </a:p>
          <a:p>
            <a:pPr marL="0" indent="0">
              <a:buNone/>
            </a:pPr>
            <a:r>
              <a:rPr lang="en-US" altLang="ko-KR" sz="1200" dirty="0"/>
              <a:t>    # yum -y install yum install java-1.8.0-openjdk-devel.x86_64</a:t>
            </a:r>
          </a:p>
          <a:p>
            <a:pPr marL="0" indent="0">
              <a:buNone/>
            </a:pPr>
            <a:r>
              <a:rPr lang="en-US" altLang="ko-KR" sz="1200" dirty="0"/>
              <a:t>    # java -version</a:t>
            </a:r>
          </a:p>
          <a:p>
            <a:pPr marL="0" indent="0">
              <a:buNone/>
            </a:pPr>
            <a:r>
              <a:rPr lang="en-US" altLang="ko-KR" sz="1200" dirty="0"/>
              <a:t>    # rpm -</a:t>
            </a:r>
            <a:r>
              <a:rPr lang="en-US" altLang="ko-KR" sz="1200" dirty="0" err="1"/>
              <a:t>qa|grep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openjdk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(export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/java-1.8.0-openjdk)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614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223D-6B89-4143-AEA9-D2DFE1E5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및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7D22-9E48-433F-B8A1-8C0EF238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 1. DB </a:t>
            </a:r>
            <a:r>
              <a:rPr lang="ko-KR" altLang="en-US" sz="1200" dirty="0"/>
              <a:t>설치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(in server01)</a:t>
            </a:r>
          </a:p>
          <a:p>
            <a:pPr marL="0" indent="0">
              <a:buNone/>
            </a:pPr>
            <a:r>
              <a:rPr lang="en-US" altLang="ko-KR" sz="1200" dirty="0"/>
              <a:t>    # yum -y install </a:t>
            </a:r>
            <a:r>
              <a:rPr lang="en-US" altLang="ko-KR" sz="1200" dirty="0" err="1"/>
              <a:t>mariadb</a:t>
            </a:r>
            <a:r>
              <a:rPr lang="en-US" altLang="ko-KR" sz="1200" dirty="0"/>
              <a:t>-server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vi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my.cnf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&gt;&gt;&gt;&gt;&gt;&gt;&gt;&gt;&gt;&gt;&gt;&gt;&gt;&gt;&gt;&gt;&gt;&gt;&gt;&gt;&gt;&gt;&gt;&gt;&gt;&gt;&gt;&gt;&gt;&gt;&gt;&gt;&gt;&gt;</a:t>
            </a:r>
          </a:p>
          <a:p>
            <a:pPr marL="0" indent="0">
              <a:buNone/>
            </a:pPr>
            <a:r>
              <a:rPr lang="en-US" altLang="ko-KR" sz="1200" dirty="0"/>
              <a:t>[</a:t>
            </a:r>
            <a:r>
              <a:rPr lang="en-US" altLang="ko-KR" sz="1200" dirty="0" err="1"/>
              <a:t>mysqld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 err="1"/>
              <a:t>datadir</a:t>
            </a:r>
            <a:r>
              <a:rPr lang="en-US" altLang="ko-KR" sz="1200" dirty="0"/>
              <a:t>=/var/lib/</a:t>
            </a:r>
            <a:r>
              <a:rPr lang="en-US" altLang="ko-KR" sz="1200" dirty="0" err="1"/>
              <a:t>mysql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socket=/var/lib/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mysql.sock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transaction-isolation = READ-COMMITTED</a:t>
            </a:r>
          </a:p>
          <a:p>
            <a:pPr marL="0" indent="0">
              <a:buNone/>
            </a:pPr>
            <a:r>
              <a:rPr lang="en-US" altLang="ko-KR" sz="1200" dirty="0"/>
              <a:t># Disabling symbolic-links is recommended to prevent assorted security risks;</a:t>
            </a:r>
          </a:p>
          <a:p>
            <a:pPr marL="0" indent="0">
              <a:buNone/>
            </a:pPr>
            <a:r>
              <a:rPr lang="en-US" altLang="ko-KR" sz="1200" dirty="0"/>
              <a:t># to do so, uncomment this line:</a:t>
            </a:r>
          </a:p>
          <a:p>
            <a:pPr marL="0" indent="0">
              <a:buNone/>
            </a:pPr>
            <a:r>
              <a:rPr lang="en-US" altLang="ko-KR" sz="1200" dirty="0"/>
              <a:t>symbolic-links = 0</a:t>
            </a:r>
          </a:p>
          <a:p>
            <a:pPr marL="0" indent="0">
              <a:buNone/>
            </a:pPr>
            <a:r>
              <a:rPr lang="en-US" altLang="ko-KR" sz="1200" dirty="0"/>
              <a:t># Settings user and group are ignored when 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 is used.</a:t>
            </a:r>
          </a:p>
          <a:p>
            <a:pPr marL="0" indent="0">
              <a:buNone/>
            </a:pPr>
            <a:r>
              <a:rPr lang="en-US" altLang="ko-KR" sz="1200" dirty="0"/>
              <a:t># If you need to run </a:t>
            </a:r>
            <a:r>
              <a:rPr lang="en-US" altLang="ko-KR" sz="1200" dirty="0" err="1"/>
              <a:t>mysqld</a:t>
            </a:r>
            <a:r>
              <a:rPr lang="en-US" altLang="ko-KR" sz="1200" dirty="0"/>
              <a:t> under a different user or group,</a:t>
            </a:r>
          </a:p>
          <a:p>
            <a:pPr marL="0" indent="0">
              <a:buNone/>
            </a:pPr>
            <a:r>
              <a:rPr lang="en-US" altLang="ko-KR" sz="1200" dirty="0"/>
              <a:t># customize your 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 unit file for </a:t>
            </a:r>
            <a:r>
              <a:rPr lang="en-US" altLang="ko-KR" sz="1200" dirty="0" err="1"/>
              <a:t>mariadb</a:t>
            </a:r>
            <a:r>
              <a:rPr lang="en-US" altLang="ko-KR" sz="1200" dirty="0"/>
              <a:t> according to the</a:t>
            </a:r>
          </a:p>
          <a:p>
            <a:pPr marL="0" indent="0">
              <a:buNone/>
            </a:pPr>
            <a:r>
              <a:rPr lang="en-US" altLang="ko-KR" sz="1200" dirty="0"/>
              <a:t># instructions in http://fedoraproject.org/wiki/Systemd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key_buffer</a:t>
            </a:r>
            <a:r>
              <a:rPr lang="en-US" altLang="ko-KR" sz="1200" dirty="0"/>
              <a:t> = 32M</a:t>
            </a:r>
          </a:p>
          <a:p>
            <a:pPr marL="0" indent="0">
              <a:buNone/>
            </a:pPr>
            <a:r>
              <a:rPr lang="en-US" altLang="ko-KR" sz="1200" dirty="0"/>
              <a:t># (deprecated) </a:t>
            </a:r>
            <a:r>
              <a:rPr lang="en-US" altLang="ko-KR" sz="1200" dirty="0" err="1"/>
              <a:t>key_buffer_size</a:t>
            </a:r>
            <a:r>
              <a:rPr lang="en-US" altLang="ko-KR" sz="1200" dirty="0"/>
              <a:t> = 32M</a:t>
            </a:r>
          </a:p>
          <a:p>
            <a:pPr marL="0" indent="0">
              <a:buNone/>
            </a:pPr>
            <a:r>
              <a:rPr lang="en-US" altLang="ko-KR" sz="1200" dirty="0" err="1"/>
              <a:t>max_allowed_packet</a:t>
            </a:r>
            <a:r>
              <a:rPr lang="en-US" altLang="ko-KR" sz="1200" dirty="0"/>
              <a:t> = 32M</a:t>
            </a:r>
          </a:p>
          <a:p>
            <a:pPr marL="0" indent="0">
              <a:buNone/>
            </a:pPr>
            <a:r>
              <a:rPr lang="en-US" altLang="ko-KR" sz="1200" dirty="0" err="1"/>
              <a:t>thread_stack</a:t>
            </a:r>
            <a:r>
              <a:rPr lang="en-US" altLang="ko-KR" sz="1200" dirty="0"/>
              <a:t> = 256K</a:t>
            </a:r>
          </a:p>
          <a:p>
            <a:pPr marL="0" indent="0">
              <a:buNone/>
            </a:pPr>
            <a:r>
              <a:rPr lang="en-US" altLang="ko-KR" sz="1200" dirty="0" err="1"/>
              <a:t>thread_cache_size</a:t>
            </a:r>
            <a:r>
              <a:rPr lang="en-US" altLang="ko-KR" sz="1200" dirty="0"/>
              <a:t> = 64</a:t>
            </a:r>
          </a:p>
          <a:p>
            <a:pPr marL="0" indent="0">
              <a:buNone/>
            </a:pPr>
            <a:r>
              <a:rPr lang="en-US" altLang="ko-KR" sz="1200" dirty="0" err="1"/>
              <a:t>query_cache_limit</a:t>
            </a:r>
            <a:r>
              <a:rPr lang="en-US" altLang="ko-KR" sz="1200" dirty="0"/>
              <a:t> = 8M</a:t>
            </a:r>
          </a:p>
          <a:p>
            <a:pPr marL="0" indent="0">
              <a:buNone/>
            </a:pPr>
            <a:r>
              <a:rPr lang="en-US" altLang="ko-KR" sz="1200" dirty="0" err="1"/>
              <a:t>query_cache_size</a:t>
            </a:r>
            <a:r>
              <a:rPr lang="en-US" altLang="ko-KR" sz="1200" dirty="0"/>
              <a:t> = 64M</a:t>
            </a:r>
          </a:p>
          <a:p>
            <a:pPr marL="0" indent="0">
              <a:buNone/>
            </a:pPr>
            <a:r>
              <a:rPr lang="en-US" altLang="ko-KR" sz="1200" dirty="0" err="1"/>
              <a:t>query_cache_type</a:t>
            </a:r>
            <a:r>
              <a:rPr lang="en-US" altLang="ko-KR" sz="1200" dirty="0"/>
              <a:t> = 1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max_connections</a:t>
            </a:r>
            <a:r>
              <a:rPr lang="en-US" altLang="ko-KR" sz="1200" dirty="0"/>
              <a:t> = 550</a:t>
            </a:r>
          </a:p>
          <a:p>
            <a:pPr marL="0" indent="0">
              <a:buNone/>
            </a:pPr>
            <a:r>
              <a:rPr lang="en-US" altLang="ko-KR" sz="1200" dirty="0"/>
              <a:t>#</a:t>
            </a:r>
            <a:r>
              <a:rPr lang="en-US" altLang="ko-KR" sz="1200" dirty="0" err="1"/>
              <a:t>expire_logs_days</a:t>
            </a:r>
            <a:r>
              <a:rPr lang="en-US" altLang="ko-KR" sz="1200" dirty="0"/>
              <a:t> = 10</a:t>
            </a:r>
          </a:p>
          <a:p>
            <a:pPr marL="0" indent="0">
              <a:buNone/>
            </a:pPr>
            <a:r>
              <a:rPr lang="en-US" altLang="ko-KR" sz="1200" dirty="0"/>
              <a:t>#</a:t>
            </a:r>
            <a:r>
              <a:rPr lang="en-US" altLang="ko-KR" sz="1200" dirty="0" err="1"/>
              <a:t>max_binlog_size</a:t>
            </a:r>
            <a:r>
              <a:rPr lang="en-US" altLang="ko-KR" sz="1200" dirty="0"/>
              <a:t> = 100M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</a:t>
            </a:r>
            <a:r>
              <a:rPr lang="en-US" altLang="ko-KR" sz="1200" dirty="0" err="1"/>
              <a:t>log_bin</a:t>
            </a:r>
            <a:r>
              <a:rPr lang="en-US" altLang="ko-KR" sz="1200" dirty="0"/>
              <a:t> should be on a disk with enough free space.</a:t>
            </a:r>
          </a:p>
          <a:p>
            <a:pPr marL="0" indent="0">
              <a:buNone/>
            </a:pPr>
            <a:r>
              <a:rPr lang="en-US" altLang="ko-KR" sz="1200" dirty="0"/>
              <a:t>#Replace '/var/lib/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mysql_binary_log</a:t>
            </a:r>
            <a:r>
              <a:rPr lang="en-US" altLang="ko-KR" sz="1200" dirty="0"/>
              <a:t>' with an appropriate path for your</a:t>
            </a:r>
          </a:p>
          <a:p>
            <a:pPr marL="0" indent="0">
              <a:buNone/>
            </a:pPr>
            <a:r>
              <a:rPr lang="en-US" altLang="ko-KR" sz="1200" dirty="0"/>
              <a:t>#system and </a:t>
            </a:r>
            <a:r>
              <a:rPr lang="en-US" altLang="ko-KR" sz="1200" dirty="0" err="1"/>
              <a:t>chown</a:t>
            </a:r>
            <a:r>
              <a:rPr lang="en-US" altLang="ko-KR" sz="1200" dirty="0"/>
              <a:t> the specified folder to the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user.</a:t>
            </a:r>
          </a:p>
          <a:p>
            <a:pPr marL="0" indent="0">
              <a:buNone/>
            </a:pPr>
            <a:r>
              <a:rPr lang="en-US" altLang="ko-KR" sz="1200" dirty="0" err="1"/>
              <a:t>log_bin</a:t>
            </a:r>
            <a:r>
              <a:rPr lang="en-US" altLang="ko-KR" sz="1200" dirty="0"/>
              <a:t>=/var/lib/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mysql_binary_log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#In later versions of MariaDB, if you enable the binary log and do not set</a:t>
            </a:r>
          </a:p>
          <a:p>
            <a:pPr marL="0" indent="0">
              <a:buNone/>
            </a:pPr>
            <a:r>
              <a:rPr lang="en-US" altLang="ko-KR" sz="1200" dirty="0"/>
              <a:t>#a </a:t>
            </a:r>
            <a:r>
              <a:rPr lang="en-US" altLang="ko-KR" sz="1200" dirty="0" err="1"/>
              <a:t>server_id</a:t>
            </a:r>
            <a:r>
              <a:rPr lang="en-US" altLang="ko-KR" sz="1200" dirty="0"/>
              <a:t>, MariaDB will not start. The </a:t>
            </a:r>
            <a:r>
              <a:rPr lang="en-US" altLang="ko-KR" sz="1200" dirty="0" err="1"/>
              <a:t>server_id</a:t>
            </a:r>
            <a:r>
              <a:rPr lang="en-US" altLang="ko-KR" sz="1200" dirty="0"/>
              <a:t> must be unique within</a:t>
            </a:r>
          </a:p>
          <a:p>
            <a:pPr marL="0" indent="0">
              <a:buNone/>
            </a:pPr>
            <a:r>
              <a:rPr lang="en-US" altLang="ko-KR" sz="1200" dirty="0"/>
              <a:t>#the replicating group.</a:t>
            </a:r>
          </a:p>
          <a:p>
            <a:pPr marL="0" indent="0">
              <a:buNone/>
            </a:pPr>
            <a:r>
              <a:rPr lang="en-US" altLang="ko-KR" sz="1200" dirty="0" err="1"/>
              <a:t>server_id</a:t>
            </a:r>
            <a:r>
              <a:rPr lang="en-US" altLang="ko-KR" sz="1200" dirty="0"/>
              <a:t>=1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binlog_format</a:t>
            </a:r>
            <a:r>
              <a:rPr lang="en-US" altLang="ko-KR" sz="1200" dirty="0"/>
              <a:t> = mixed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read_buffer_size</a:t>
            </a:r>
            <a:r>
              <a:rPr lang="en-US" altLang="ko-KR" sz="1200" dirty="0"/>
              <a:t> = 2M</a:t>
            </a:r>
          </a:p>
          <a:p>
            <a:pPr marL="0" indent="0">
              <a:buNone/>
            </a:pPr>
            <a:r>
              <a:rPr lang="en-US" altLang="ko-KR" sz="1200" dirty="0" err="1"/>
              <a:t>read_rnd_buffer_size</a:t>
            </a:r>
            <a:r>
              <a:rPr lang="en-US" altLang="ko-KR" sz="1200" dirty="0"/>
              <a:t> = 16M</a:t>
            </a:r>
          </a:p>
          <a:p>
            <a:pPr marL="0" indent="0">
              <a:buNone/>
            </a:pPr>
            <a:r>
              <a:rPr lang="en-US" altLang="ko-KR" sz="1200" dirty="0" err="1"/>
              <a:t>sort_buffer_size</a:t>
            </a:r>
            <a:r>
              <a:rPr lang="en-US" altLang="ko-KR" sz="1200" dirty="0"/>
              <a:t> = 8M</a:t>
            </a:r>
          </a:p>
          <a:p>
            <a:pPr marL="0" indent="0">
              <a:buNone/>
            </a:pPr>
            <a:r>
              <a:rPr lang="en-US" altLang="ko-KR" sz="1200" dirty="0" err="1"/>
              <a:t>join_buffer_size</a:t>
            </a:r>
            <a:r>
              <a:rPr lang="en-US" altLang="ko-KR" sz="1200" dirty="0"/>
              <a:t> = 8M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en-US" altLang="ko-KR" sz="1200" dirty="0" err="1"/>
              <a:t>InnoDB</a:t>
            </a:r>
            <a:r>
              <a:rPr lang="en-US" altLang="ko-KR" sz="1200" dirty="0"/>
              <a:t> settings</a:t>
            </a:r>
          </a:p>
          <a:p>
            <a:pPr marL="0" indent="0">
              <a:buNone/>
            </a:pPr>
            <a:r>
              <a:rPr lang="en-US" altLang="ko-KR" sz="1200" dirty="0" err="1"/>
              <a:t>innodb_file_per_table</a:t>
            </a:r>
            <a:r>
              <a:rPr lang="en-US" altLang="ko-KR" sz="1200" dirty="0"/>
              <a:t> = 1</a:t>
            </a:r>
          </a:p>
          <a:p>
            <a:pPr marL="0" indent="0">
              <a:buNone/>
            </a:pPr>
            <a:r>
              <a:rPr lang="en-US" altLang="ko-KR" sz="1200" dirty="0" err="1"/>
              <a:t>innodb_flush_log_at_trx_commit</a:t>
            </a:r>
            <a:r>
              <a:rPr lang="en-US" altLang="ko-KR" sz="1200" dirty="0"/>
              <a:t>  = 2</a:t>
            </a:r>
          </a:p>
          <a:p>
            <a:pPr marL="0" indent="0">
              <a:buNone/>
            </a:pPr>
            <a:r>
              <a:rPr lang="en-US" altLang="ko-KR" sz="1200" dirty="0" err="1"/>
              <a:t>innodb_log_buffer_size</a:t>
            </a:r>
            <a:r>
              <a:rPr lang="en-US" altLang="ko-KR" sz="1200" dirty="0"/>
              <a:t> = 64M</a:t>
            </a:r>
          </a:p>
          <a:p>
            <a:pPr marL="0" indent="0">
              <a:buNone/>
            </a:pPr>
            <a:r>
              <a:rPr lang="en-US" altLang="ko-KR" sz="1200" dirty="0" err="1"/>
              <a:t>innodb_buffer_pool_size</a:t>
            </a:r>
            <a:r>
              <a:rPr lang="en-US" altLang="ko-KR" sz="1200" dirty="0"/>
              <a:t> = 4G</a:t>
            </a:r>
          </a:p>
          <a:p>
            <a:pPr marL="0" indent="0">
              <a:buNone/>
            </a:pPr>
            <a:r>
              <a:rPr lang="en-US" altLang="ko-KR" sz="1200" dirty="0" err="1"/>
              <a:t>innodb_thread_concurrency</a:t>
            </a:r>
            <a:r>
              <a:rPr lang="en-US" altLang="ko-KR" sz="1200" dirty="0"/>
              <a:t> = 8</a:t>
            </a:r>
          </a:p>
          <a:p>
            <a:pPr marL="0" indent="0">
              <a:buNone/>
            </a:pPr>
            <a:r>
              <a:rPr lang="en-US" altLang="ko-KR" sz="1200" dirty="0" err="1"/>
              <a:t>innodb_flush_method</a:t>
            </a:r>
            <a:r>
              <a:rPr lang="en-US" altLang="ko-KR" sz="1200" dirty="0"/>
              <a:t> = O_DIRECT</a:t>
            </a:r>
          </a:p>
          <a:p>
            <a:pPr marL="0" indent="0">
              <a:buNone/>
            </a:pPr>
            <a:r>
              <a:rPr lang="en-US" altLang="ko-KR" sz="1200" dirty="0" err="1"/>
              <a:t>innodb_log_file_size</a:t>
            </a:r>
            <a:r>
              <a:rPr lang="en-US" altLang="ko-KR" sz="1200" dirty="0"/>
              <a:t> = 512M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[</a:t>
            </a:r>
            <a:r>
              <a:rPr lang="en-US" altLang="ko-KR" sz="1200" dirty="0" err="1"/>
              <a:t>mysqld_safe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log-error=/var/log/</a:t>
            </a:r>
            <a:r>
              <a:rPr lang="en-US" altLang="ko-KR" sz="1200" dirty="0" err="1"/>
              <a:t>mariadb</a:t>
            </a:r>
            <a:r>
              <a:rPr lang="en-US" altLang="ko-KR" sz="1200" dirty="0"/>
              <a:t>/mariadb.log</a:t>
            </a:r>
          </a:p>
          <a:p>
            <a:pPr marL="0" indent="0">
              <a:buNone/>
            </a:pPr>
            <a:r>
              <a:rPr lang="en-US" altLang="ko-KR" sz="1200" dirty="0" err="1"/>
              <a:t>pid</a:t>
            </a:r>
            <a:r>
              <a:rPr lang="en-US" altLang="ko-KR" sz="1200" dirty="0"/>
              <a:t>-file=/var/run/</a:t>
            </a:r>
            <a:r>
              <a:rPr lang="en-US" altLang="ko-KR" sz="1200" dirty="0" err="1"/>
              <a:t>mariadb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mariadb.pid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</a:t>
            </a:r>
          </a:p>
          <a:p>
            <a:pPr marL="0" indent="0">
              <a:buNone/>
            </a:pPr>
            <a:r>
              <a:rPr lang="en-US" altLang="ko-KR" sz="1200" dirty="0"/>
              <a:t># include all files from the config directory</a:t>
            </a:r>
          </a:p>
          <a:p>
            <a:pPr marL="0" indent="0">
              <a:buNone/>
            </a:pPr>
            <a:r>
              <a:rPr lang="en-US" altLang="ko-KR" sz="1200" dirty="0"/>
              <a:t>#</a:t>
            </a:r>
          </a:p>
          <a:p>
            <a:pPr marL="0" indent="0">
              <a:buNone/>
            </a:pPr>
            <a:r>
              <a:rPr lang="en-US" altLang="ko-KR" sz="1200" dirty="0"/>
              <a:t>!</a:t>
            </a:r>
            <a:r>
              <a:rPr lang="en-US" altLang="ko-KR" sz="1200" dirty="0" err="1"/>
              <a:t>includedir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my.cnf.d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&lt;&lt;&lt;&lt;&lt;&lt;&lt;&lt;&lt;&lt;&lt;&lt;&lt;&lt;&lt;&lt;&lt;&lt;&lt;&lt;&lt;&lt;&lt;&lt;&lt;&lt;&lt;&lt;&lt;&lt;&lt;&lt;&lt;&lt;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45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0FA9-628A-48F7-9BD2-B0781526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및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4D949-40C0-4CA9-85D6-A085C887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start </a:t>
            </a:r>
            <a:r>
              <a:rPr lang="en-US" altLang="ko-KR" sz="1200" dirty="0" err="1"/>
              <a:t>mariadb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systemctl</a:t>
            </a:r>
            <a:r>
              <a:rPr lang="en-US" altLang="ko-KR" sz="1200" dirty="0"/>
              <a:t> enable </a:t>
            </a:r>
            <a:r>
              <a:rPr lang="en-US" altLang="ko-KR" sz="1200" dirty="0" err="1"/>
              <a:t>mariadb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(root </a:t>
            </a:r>
            <a:r>
              <a:rPr lang="ko-KR" altLang="en-US" sz="1200" dirty="0"/>
              <a:t>패스워드 및 기타 보안 설정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#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</a:t>
            </a:r>
            <a:r>
              <a:rPr lang="en-US" altLang="ko-KR" sz="1200" dirty="0" err="1"/>
              <a:t>mysql_secure_installation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NOTE. </a:t>
            </a:r>
            <a:r>
              <a:rPr lang="ko-KR" altLang="en-US" sz="1200" dirty="0"/>
              <a:t>일단 패스워드는 계정과 동일하게</a:t>
            </a:r>
            <a:r>
              <a:rPr lang="en-US" altLang="ko-KR" sz="1200" dirty="0"/>
              <a:t>...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Set root password? [Y/n] y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Remove anonymous users? [Y/n] y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Disallow root login remotely? [Y/n] n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Remove test database and access to it? [Y/n] y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Reload privilege tables now? [Y/n] y</a:t>
            </a:r>
          </a:p>
        </p:txBody>
      </p:sp>
    </p:spTree>
    <p:extLst>
      <p:ext uri="{BB962C8B-B14F-4D97-AF65-F5344CB8AC3E}">
        <p14:creationId xmlns:p14="http://schemas.microsoft.com/office/powerpoint/2010/main" val="420036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4A2CB-68FE-4C4B-98ED-72D8706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 및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285D2-C9FE-4DF8-849C-8A3F3F89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-u root -p</a:t>
            </a:r>
          </a:p>
          <a:p>
            <a:pPr marL="0" indent="0">
              <a:buNone/>
            </a:pPr>
            <a:r>
              <a:rPr lang="en-US" altLang="ko-KR" sz="1200" dirty="0"/>
              <a:t>    Enter password: [</a:t>
            </a:r>
            <a:r>
              <a:rPr lang="ko-KR" altLang="en-US" sz="1200" dirty="0"/>
              <a:t>암호입력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    NOTE. default </a:t>
            </a:r>
            <a:r>
              <a:rPr lang="ko-KR" altLang="en-US" sz="1200" dirty="0"/>
              <a:t>계정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https://docs.cloudera.com/documentation/enterprise/6/latest/topics/install_cm_mariadb.html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MariaDB [(none)]&gt; create database 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 DEFAULT CHARACTER SET utf8 DEFAULT COLLATE utf8_general_ci;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create database </a:t>
            </a:r>
            <a:r>
              <a:rPr lang="en-US" altLang="ko-KR" sz="1200" dirty="0" err="1"/>
              <a:t>metastore</a:t>
            </a:r>
            <a:r>
              <a:rPr lang="en-US" altLang="ko-KR" sz="1200" dirty="0"/>
              <a:t> DEFAULT CHARACTER SET utf8 DEFAULT COLLATE utf8_general_ci;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create database hue DEFAULT CHARACTER SET utf8 DEFAULT COLLATE utf8_general_ci;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create database </a:t>
            </a:r>
            <a:r>
              <a:rPr lang="en-US" altLang="ko-KR" sz="1200" dirty="0" err="1"/>
              <a:t>rman</a:t>
            </a:r>
            <a:r>
              <a:rPr lang="en-US" altLang="ko-KR" sz="1200" dirty="0"/>
              <a:t> DEFAULT CHARACTER SET utf8 DEFAULT COLLATE utf8_general_ci;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grant all privileges on scm.* to '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'@'%' identified by '</a:t>
            </a:r>
            <a:r>
              <a:rPr lang="en-US" altLang="ko-KR" sz="1200" dirty="0" err="1"/>
              <a:t>scm</a:t>
            </a:r>
            <a:r>
              <a:rPr lang="en-US" altLang="ko-KR" sz="1200" dirty="0"/>
              <a:t>';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grant all privileges on metastore.* to 'hive'@'%' identified by 'hive';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grant all privileges on hue.* to 'hue'@'%' identified by 'hue';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grant all privileges on rman.* to '</a:t>
            </a:r>
            <a:r>
              <a:rPr lang="en-US" altLang="ko-KR" sz="1200" dirty="0" err="1"/>
              <a:t>rman</a:t>
            </a:r>
            <a:r>
              <a:rPr lang="en-US" altLang="ko-KR" sz="1200" dirty="0"/>
              <a:t>'@'%' identified by '</a:t>
            </a:r>
            <a:r>
              <a:rPr lang="en-US" altLang="ko-KR" sz="1200" dirty="0" err="1"/>
              <a:t>rman</a:t>
            </a:r>
            <a:r>
              <a:rPr lang="en-US" altLang="ko-KR" sz="1200" dirty="0"/>
              <a:t>';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flush privileges;</a:t>
            </a:r>
          </a:p>
          <a:p>
            <a:pPr marL="0" indent="0">
              <a:buNone/>
            </a:pPr>
            <a:r>
              <a:rPr lang="en-US" altLang="ko-KR" sz="1200" dirty="0"/>
              <a:t>    MariaDB [(none)]&gt; exit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990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1966</Words>
  <Application>Microsoft Office PowerPoint</Application>
  <PresentationFormat>와이드스크린</PresentationFormat>
  <Paragraphs>238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Reference)</vt:lpstr>
      <vt:lpstr>서버 구성</vt:lpstr>
      <vt:lpstr>리눅스 설정(CentOS7)</vt:lpstr>
      <vt:lpstr>리눅스 설정(CentOS7)</vt:lpstr>
      <vt:lpstr>리눅스 설정(CentOS7)</vt:lpstr>
      <vt:lpstr>리눅스 설정(CentOS7)</vt:lpstr>
      <vt:lpstr>MariaDB 설치 및 설정)</vt:lpstr>
      <vt:lpstr>MariaDB 설치 및 설정)</vt:lpstr>
      <vt:lpstr>MariaDB 설치 및 설정)</vt:lpstr>
      <vt:lpstr>MariaDB 설치 및 설정)</vt:lpstr>
      <vt:lpstr>CM 다운로드 및 실행)</vt:lpstr>
      <vt:lpstr>CM 다운로드 및 실행)</vt:lpstr>
      <vt:lpstr>CM 다운로드 및 실행)</vt:lpstr>
      <vt:lpstr>windows의 hosts파일에 등록 및 UI 실행)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JunYong</dc:creator>
  <cp:lastModifiedBy>Park JunYong</cp:lastModifiedBy>
  <cp:revision>2</cp:revision>
  <dcterms:created xsi:type="dcterms:W3CDTF">2020-12-29T08:54:50Z</dcterms:created>
  <dcterms:modified xsi:type="dcterms:W3CDTF">2020-12-29T21:33:48Z</dcterms:modified>
</cp:coreProperties>
</file>