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B4F3FE-A42E-4672-8E15-D41D198FAFEC}" v="2" dt="2021-01-20T05:20:10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6AA8F-069E-4625-A409-912C6361C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6AA845-D8AD-4F60-BF59-DFC70CEA1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AB8F2-F48C-469E-BF94-E9302D7F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02F4-FC71-4B65-8F0B-2C744FA6D7C5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1821C-C24D-431F-8283-077ACDCD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E3538-A44F-4163-A085-0B8FA52C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E7DF-67B9-4137-BE82-1E9D50A89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19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86C92-DE55-4290-8BBE-22FBBFC7E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FF9A80-981E-43B2-8E12-F257703E4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90ACA-97DD-4428-B6D3-B02DEC4B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02F4-FC71-4B65-8F0B-2C744FA6D7C5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85AAAA-6ED9-49FA-886E-40E907FE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347245-FCD8-4E5B-BEEE-15B5BFB9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E7DF-67B9-4137-BE82-1E9D50A89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04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7540C8-8FA5-489C-B254-BF5689B7C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F504D3-8676-4FF7-AA23-39F0A5F25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E8EF5-4D0C-421B-80EA-BD488B89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02F4-FC71-4B65-8F0B-2C744FA6D7C5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66B45C-F86B-4846-BCAE-7936B913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975A-B4D7-4747-BE2B-A962D011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E7DF-67B9-4137-BE82-1E9D50A89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30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FDDC-8D1A-429E-98F8-E5BCE9D4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F4484-91B1-4FE2-8266-713F8707B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CAAED7-D331-4344-8E9E-1DAF4A99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02F4-FC71-4B65-8F0B-2C744FA6D7C5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F01BF-E10A-464F-B40B-8CF8F447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34070-F05B-484B-9066-6B0F5B9F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E7DF-67B9-4137-BE82-1E9D50A89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25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651C7-A7D2-4B32-B72C-4CD8426B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2348B7-C1A9-4A3D-95D2-4334E66D4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68E836-DA99-42AB-8D12-BDCF412E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02F4-FC71-4B65-8F0B-2C744FA6D7C5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DCE31-76F7-48D0-8637-8B417C2E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161D1-17B6-4346-86C1-2AC79456D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E7DF-67B9-4137-BE82-1E9D50A89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88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A593A-3590-4B4C-A2FC-27E493FE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C46E0D-3D89-4F9F-A06C-96DED3853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30F0EC-12DE-4F37-9F64-EBCEC4FF9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43482C-A277-4E1D-B1D8-8CF584B1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02F4-FC71-4B65-8F0B-2C744FA6D7C5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478555-8722-4D22-834C-87EB323B0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3B760-3C07-4862-A1E5-AF1AAE8A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E7DF-67B9-4137-BE82-1E9D50A89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06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6AD66-9466-40E4-9E27-98DE6323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320EAF-AF9C-42BB-820E-E128E4EE0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A9035-B4BA-41B7-A170-410B920FE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4F2039-74A1-44DB-BF17-6905D908E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10B4E0-0DC5-4DA0-90FC-BC8F001AE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5EF722-31D3-42AE-97A7-CE5E7D02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02F4-FC71-4B65-8F0B-2C744FA6D7C5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3578B3-B988-40A9-9DAF-728C5BD7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2538D7-CB5F-43A3-BB1E-78A4B380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E7DF-67B9-4137-BE82-1E9D50A89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10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C1C23-FB9C-4BAE-835C-39A9FB5D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5C530C-743D-4427-92CF-A6C18914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02F4-FC71-4B65-8F0B-2C744FA6D7C5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4DA8EA-C666-465F-BF21-0E35B196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20F207-CB02-48EF-B307-DF6C1738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E7DF-67B9-4137-BE82-1E9D50A89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23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F7BF75-D21B-4188-9075-F2388E5D3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02F4-FC71-4B65-8F0B-2C744FA6D7C5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F75FFE-A48D-47EF-827C-28AB619FB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A83CFA-6A65-4A3E-9C68-260C7836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E7DF-67B9-4137-BE82-1E9D50A89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46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A4E12-803B-4C3E-98A4-126F0A00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24F19-04F9-4AAA-A6C0-2769DCE0C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E84C42-FFF3-4AD2-86FB-E81C5E073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C5641D-8A23-4BD4-80E1-6B8DDAB0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02F4-FC71-4B65-8F0B-2C744FA6D7C5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87E413-AFEC-4A1D-99E5-E0723976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543532-87ED-40DC-A669-76E33637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E7DF-67B9-4137-BE82-1E9D50A89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9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B5174-9EC2-4DE5-BA97-AA398FF9B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D5F508-F899-49B3-941D-F73E937AF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C5D670-8032-454A-9C44-F26D3DB43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19A419-E529-4FAC-AF6E-98A0E4B8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02F4-FC71-4B65-8F0B-2C744FA6D7C5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938254-BE48-4124-8B5C-88F41E7F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A37409-8BF8-4E02-99F7-CE5D878E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E7DF-67B9-4137-BE82-1E9D50A89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84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EBE0D3-625F-42D0-9187-497C0ABF5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195C8A-BFBB-419A-8CEC-062AD1C93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CA451-06BF-4892-A1AC-4E23F749C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C02F4-FC71-4B65-8F0B-2C744FA6D7C5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4B793B-5D7E-4F6B-BDC2-CB3106404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D807FB-8312-437A-A952-11F60657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FE7DF-67B9-4137-BE82-1E9D50A89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23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6907C-EE4D-4401-86A0-EC5BBA724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Greenplum </a:t>
            </a:r>
            <a:r>
              <a:rPr lang="ko-KR" altLang="en-US" dirty="0"/>
              <a:t>접속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B62000-B4A7-4F13-BF1D-BDE63794B8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DBeaver</a:t>
            </a:r>
            <a:r>
              <a:rPr lang="en-US" altLang="ko-KR" dirty="0"/>
              <a:t> </a:t>
            </a:r>
            <a:r>
              <a:rPr lang="ko-KR" altLang="en-US" dirty="0"/>
              <a:t>이용하여 접속하기</a:t>
            </a:r>
          </a:p>
        </p:txBody>
      </p:sp>
    </p:spTree>
    <p:extLst>
      <p:ext uri="{BB962C8B-B14F-4D97-AF65-F5344CB8AC3E}">
        <p14:creationId xmlns:p14="http://schemas.microsoft.com/office/powerpoint/2010/main" val="342818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4ECBE3C-2B63-4D3A-8E8B-48F1A1EAA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86" y="380736"/>
            <a:ext cx="7460627" cy="6096528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C8CBDDB-2E1A-4759-80B7-9889A8F55BCF}"/>
              </a:ext>
            </a:extLst>
          </p:cNvPr>
          <p:cNvSpPr/>
          <p:nvPr/>
        </p:nvSpPr>
        <p:spPr>
          <a:xfrm>
            <a:off x="2619270" y="6099350"/>
            <a:ext cx="1138814" cy="377914"/>
          </a:xfrm>
          <a:prstGeom prst="round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C00B127-89A0-4BEF-8349-2A5BC16C3C1F}"/>
              </a:ext>
            </a:extLst>
          </p:cNvPr>
          <p:cNvSpPr/>
          <p:nvPr/>
        </p:nvSpPr>
        <p:spPr>
          <a:xfrm>
            <a:off x="2378110" y="1175658"/>
            <a:ext cx="3269064" cy="582804"/>
          </a:xfrm>
          <a:prstGeom prst="round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60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BCC51-3D3C-4FC0-ACE7-95BB92A87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</a:t>
            </a:r>
            <a:r>
              <a:rPr lang="en-US" altLang="ko-KR" dirty="0" err="1"/>
              <a:t>Powershell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59944-FAEC-4F3D-B561-B9F563066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ssh</a:t>
            </a:r>
            <a:r>
              <a:rPr lang="en-US" altLang="ko-KR" dirty="0">
                <a:latin typeface="Consolas" panose="020B0609020204030204" pitchFamily="49" charset="0"/>
              </a:rPr>
              <a:t> -t -D 11090 </a:t>
            </a:r>
            <a:r>
              <a:rPr lang="en-US" altLang="ko-KR">
                <a:latin typeface="Consolas" panose="020B0609020204030204" pitchFamily="49" charset="0"/>
              </a:rPr>
              <a:t>sccomz@example.</a:t>
            </a:r>
            <a:r>
              <a:rPr lang="en-US" altLang="ko-KR" dirty="0">
                <a:latin typeface="Consolas" panose="020B0609020204030204" pitchFamily="49" charset="0"/>
              </a:rPr>
              <a:t>com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&gt; </a:t>
            </a:r>
            <a:r>
              <a:rPr lang="ko-KR" altLang="en-US" dirty="0">
                <a:latin typeface="Consolas" panose="020B0609020204030204" pitchFamily="49" charset="0"/>
              </a:rPr>
              <a:t>암호</a:t>
            </a:r>
            <a:r>
              <a:rPr lang="en-US" altLang="ko-KR" dirty="0">
                <a:latin typeface="Consolas" panose="020B0609020204030204" pitchFamily="49" charset="0"/>
              </a:rPr>
              <a:t>: ******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6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23CCF8-F0A5-4F26-92C6-5D9BC7A19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619" y="807493"/>
            <a:ext cx="8100762" cy="5243014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7E659FD-A096-44C2-946B-B99EA13B73EB}"/>
              </a:ext>
            </a:extLst>
          </p:cNvPr>
          <p:cNvSpPr/>
          <p:nvPr/>
        </p:nvSpPr>
        <p:spPr>
          <a:xfrm>
            <a:off x="5211745" y="2140300"/>
            <a:ext cx="1379974" cy="271306"/>
          </a:xfrm>
          <a:prstGeom prst="round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887A3F4-C6FB-451B-AA32-2CE9E78CB579}"/>
              </a:ext>
            </a:extLst>
          </p:cNvPr>
          <p:cNvSpPr/>
          <p:nvPr/>
        </p:nvSpPr>
        <p:spPr>
          <a:xfrm>
            <a:off x="5211744" y="2411605"/>
            <a:ext cx="1379974" cy="271307"/>
          </a:xfrm>
          <a:prstGeom prst="round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D522D3B-1E78-4AC1-8E38-B50ED3AFFE99}"/>
              </a:ext>
            </a:extLst>
          </p:cNvPr>
          <p:cNvSpPr/>
          <p:nvPr/>
        </p:nvSpPr>
        <p:spPr>
          <a:xfrm>
            <a:off x="9385159" y="2205616"/>
            <a:ext cx="684963" cy="205990"/>
          </a:xfrm>
          <a:prstGeom prst="round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12DC43B-A719-401B-B2EA-894A5CCD883B}"/>
              </a:ext>
            </a:extLst>
          </p:cNvPr>
          <p:cNvSpPr/>
          <p:nvPr/>
        </p:nvSpPr>
        <p:spPr>
          <a:xfrm>
            <a:off x="5231840" y="2905649"/>
            <a:ext cx="1189056" cy="271307"/>
          </a:xfrm>
          <a:prstGeom prst="round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F89C039-FD1C-46C5-A9A8-7BA134BFF18C}"/>
              </a:ext>
            </a:extLst>
          </p:cNvPr>
          <p:cNvSpPr/>
          <p:nvPr/>
        </p:nvSpPr>
        <p:spPr>
          <a:xfrm>
            <a:off x="5231840" y="3176956"/>
            <a:ext cx="1189057" cy="271307"/>
          </a:xfrm>
          <a:prstGeom prst="round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55250F-9EAB-480A-88AE-46F9E3DECBF9}"/>
              </a:ext>
            </a:extLst>
          </p:cNvPr>
          <p:cNvSpPr txBox="1"/>
          <p:nvPr/>
        </p:nvSpPr>
        <p:spPr>
          <a:xfrm>
            <a:off x="7254240" y="21403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192.168.0.103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98628F5A-3BA7-4779-AFBA-25F5A334071B}"/>
              </a:ext>
            </a:extLst>
          </p:cNvPr>
          <p:cNvSpPr/>
          <p:nvPr/>
        </p:nvSpPr>
        <p:spPr>
          <a:xfrm>
            <a:off x="6591718" y="2205615"/>
            <a:ext cx="591402" cy="20599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65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556B64-C602-4685-A7A8-8A273F4CF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619" y="807493"/>
            <a:ext cx="8100762" cy="5243014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59877D7-ABF4-4BEF-9AA1-CCD91A3CF0DD}"/>
              </a:ext>
            </a:extLst>
          </p:cNvPr>
          <p:cNvSpPr/>
          <p:nvPr/>
        </p:nvSpPr>
        <p:spPr>
          <a:xfrm>
            <a:off x="5282083" y="2451798"/>
            <a:ext cx="1379974" cy="271307"/>
          </a:xfrm>
          <a:prstGeom prst="round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C7342FC-0D03-4B7D-8F39-903A8EB04EF5}"/>
              </a:ext>
            </a:extLst>
          </p:cNvPr>
          <p:cNvSpPr/>
          <p:nvPr/>
        </p:nvSpPr>
        <p:spPr>
          <a:xfrm>
            <a:off x="7934848" y="2451798"/>
            <a:ext cx="998137" cy="271307"/>
          </a:xfrm>
          <a:prstGeom prst="round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CAB2B1F-852A-4C93-8BA3-0C69E61968EB}"/>
              </a:ext>
            </a:extLst>
          </p:cNvPr>
          <p:cNvSpPr/>
          <p:nvPr/>
        </p:nvSpPr>
        <p:spPr>
          <a:xfrm>
            <a:off x="4508360" y="2009670"/>
            <a:ext cx="294752" cy="301451"/>
          </a:xfrm>
          <a:prstGeom prst="round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0423244-5E53-4B1F-92D5-B9240498ECE7}"/>
              </a:ext>
            </a:extLst>
          </p:cNvPr>
          <p:cNvSpPr/>
          <p:nvPr/>
        </p:nvSpPr>
        <p:spPr>
          <a:xfrm>
            <a:off x="2136948" y="5647175"/>
            <a:ext cx="1379974" cy="271307"/>
          </a:xfrm>
          <a:prstGeom prst="round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6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29DE0EC-FEB9-4026-943E-511342F65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90" y="373115"/>
            <a:ext cx="10851820" cy="61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0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24</Words>
  <Application>Microsoft Office PowerPoint</Application>
  <PresentationFormat>와이드스크린</PresentationFormat>
  <Paragraphs>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Greenplum 접속</vt:lpstr>
      <vt:lpstr>PowerPoint 프레젠테이션</vt:lpstr>
      <vt:lpstr>In Powershell,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Greenplum 접속</dc:title>
  <dc:creator>Park JunYong</dc:creator>
  <cp:lastModifiedBy>Park JunYong</cp:lastModifiedBy>
  <cp:revision>5</cp:revision>
  <dcterms:created xsi:type="dcterms:W3CDTF">2021-01-20T05:06:01Z</dcterms:created>
  <dcterms:modified xsi:type="dcterms:W3CDTF">2022-01-14T07:41:02Z</dcterms:modified>
</cp:coreProperties>
</file>