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3" r:id="rId4"/>
    <p:sldId id="274" r:id="rId5"/>
    <p:sldId id="275" r:id="rId6"/>
    <p:sldId id="276" r:id="rId7"/>
    <p:sldId id="266" r:id="rId8"/>
    <p:sldId id="267" r:id="rId9"/>
    <p:sldId id="268" r:id="rId10"/>
    <p:sldId id="270" r:id="rId11"/>
    <p:sldId id="269" r:id="rId12"/>
    <p:sldId id="277" r:id="rId13"/>
    <p:sldId id="271" r:id="rId14"/>
    <p:sldId id="272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9AB6F-CB70-4597-861B-51876071C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8F5555-DBEB-4406-9A1D-FCFF5ECE3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CED6E-716E-49D2-ADD6-67EDCF09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1634E-866E-442A-A594-60FAFF61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79AD3-42E1-4D19-8E73-D619A028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F45C4-D06F-4E07-9154-F6931231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197B6-6AAD-4642-B20E-FDB4C2EA4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F55C9-BEAB-4941-81F4-DA426DFA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2E7A-0333-491D-85F8-27157535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FDA62-237E-4959-9A97-8174E216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8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3E5CD8-BE3F-4104-B60E-9E635F6B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A477B-776F-4BF7-BF0C-CCC78B250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C71AB-D30F-488A-9FB7-48CA2D9C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6744F-2802-4970-BE89-013F2EC7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7788B-DC28-4294-9A6A-5E1C7367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4E4D-101E-4100-B24A-53FBBFB0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D2104-95D3-4533-84C3-F9BA0D3A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23466-0306-42C3-9A18-77B8D56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D8769-7191-4A15-981B-2C654ECC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FCDF5-715E-4D68-90FC-2E3B7DDE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6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C5357-E5D9-42CF-B920-4B1FD695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E0422-8D34-4646-A420-A5033DBF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AF127-37F2-4489-88CF-E1B0AB44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6E973-BF99-490E-B54B-EC905AFF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F5664-5F61-4D28-A9A7-4474F900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1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74E54-D810-4E43-97BF-9B8F9A08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F589E-365B-4052-AD8C-B5861B5C0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9C325-A431-4558-A757-E94C2397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7C019C-58A6-4D98-8CF4-E3DE3AE4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A66B45-7364-4297-BF2F-63CCC957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6EBCB-3F4D-4F11-B45D-48870E8C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0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7FB99-12E5-4BF0-8CF4-3D5B182D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FE7C4-AAFA-436C-BE42-EEBC8F07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9C73A-3DE0-4ADA-86E3-26B535A2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838141-39D1-4686-941B-3056F41C3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26B7A-E4A3-4A0D-B0EB-BA92534DE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EA56FD-DB76-4CEA-95A4-CFA6730A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256A04-376A-4D27-B5E1-5B86FBF6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BCE53E-DAF0-4D8C-B332-4255F8AF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38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53E9-45FB-40E6-9ED4-124A5276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6517-23E1-4B56-999D-A4D078A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AA979-8D9A-4173-A97F-607A34C0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2455C-9328-491E-B277-F17F007A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9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D72979-0B06-4FD2-B0F7-03C51CB4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5C8337-E779-473E-8380-3B09AB19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960BE-55EC-4608-895A-2B2D0514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4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FEA0C-5ABE-4CC7-B185-C88FE02F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AFF91-59C1-4099-B9CD-50F734BF5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09958-535C-4F44-826B-7BD61D0A5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FB722-BEAB-4930-871D-7101E2E5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E81D0-D2E0-448D-BA65-B833FA31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20352-09BB-4365-89F8-1E62D284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0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B2984-417D-4DCA-8B7E-220C0013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6F1845-A742-416C-8A15-624DAA4C1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3FCE5-41D6-4FBE-9936-C6324739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C0EBB-2922-4509-B0EB-0FEFD69D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84659-6483-426D-802D-12BDDC99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A93D1A-E76A-42C5-BEAB-F06BD0EB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7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10F6C8-B0E2-44C7-93D8-582124F2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D295D-6B57-4386-9A05-31176F2E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4B77C-2630-4E23-B5A5-C85BE47A3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BDB5-9EA7-402E-90D7-3E2D984A1E77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F4B1C-F55E-49C6-BE16-B70AEBBBE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D6998-F7F4-451A-A8DE-7CA9AA09D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83B9-CF9C-4721-90BF-2534D52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modsiw/CentOS7-NiFi-DBCPConnectionPool%EB%A1%9C-Database%EC%97%B0%EB%8F%991-1dwazk7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FD2E4-D0EC-4FA9-B50C-9A5DA20F5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NiFi </a:t>
            </a:r>
            <a:r>
              <a:rPr lang="ko-KR" altLang="en-US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644F5D-AE56-4296-A347-9CF881AEA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cluster </a:t>
            </a:r>
            <a:r>
              <a:rPr lang="ko-KR" altLang="en-US"/>
              <a:t>환경</a:t>
            </a:r>
            <a:endParaRPr lang="en-US" altLang="ko-KR"/>
          </a:p>
          <a:p>
            <a:r>
              <a:rPr lang="en-US" altLang="ko-KR"/>
              <a:t>version 1.9.0 </a:t>
            </a:r>
            <a:r>
              <a:rPr lang="ko-KR" altLang="en-US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135024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3D997-ECC8-41D0-9BC5-041C9004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AC31D-E7D6-4976-956A-8B41872C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RDB</a:t>
            </a:r>
            <a:r>
              <a:rPr lang="ko-KR" altLang="en-US">
                <a:latin typeface="Consolas" panose="020B0609020204030204" pitchFamily="49" charset="0"/>
              </a:rPr>
              <a:t>내의 테이블의 일부 데이터를 다른 테이블에 복사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사용 </a:t>
            </a:r>
            <a:r>
              <a:rPr lang="en-US" altLang="ko-KR">
                <a:latin typeface="Consolas" panose="020B0609020204030204" pitchFamily="49" charset="0"/>
              </a:rPr>
              <a:t>DB: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MariaDB</a:t>
            </a:r>
          </a:p>
          <a:p>
            <a:r>
              <a:rPr lang="en-US" altLang="ko-KR">
                <a:latin typeface="Consolas" panose="020B0609020204030204" pitchFamily="49" charset="0"/>
              </a:rPr>
              <a:t>Flow </a:t>
            </a:r>
            <a:r>
              <a:rPr lang="ko-KR" altLang="en-US">
                <a:latin typeface="Consolas" panose="020B0609020204030204" pitchFamily="49" charset="0"/>
              </a:rPr>
              <a:t>작성</a:t>
            </a: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1) </a:t>
            </a:r>
            <a:r>
              <a:rPr lang="ko-KR" altLang="en-US" sz="2400">
                <a:latin typeface="Consolas" panose="020B0609020204030204" pitchFamily="49" charset="0"/>
              </a:rPr>
              <a:t>데이터 건수가 </a:t>
            </a:r>
            <a:r>
              <a:rPr lang="en-US" altLang="ko-KR" sz="2400">
                <a:latin typeface="Consolas" panose="020B0609020204030204" pitchFamily="49" charset="0"/>
              </a:rPr>
              <a:t>zero</a:t>
            </a:r>
            <a:r>
              <a:rPr lang="ko-KR" altLang="en-US" sz="2400">
                <a:latin typeface="Consolas" panose="020B0609020204030204" pitchFamily="49" charset="0"/>
              </a:rPr>
              <a:t>건인지 여부를 체크</a:t>
            </a:r>
            <a:endParaRPr lang="en-US" altLang="ko-K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ExecuteSQL → ConvertAvroToJSON → EvaluateJsonPath →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RouteOnAttribute →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2) </a:t>
            </a:r>
            <a:r>
              <a:rPr lang="ko-KR" altLang="en-US" sz="2400">
                <a:latin typeface="Consolas" panose="020B0609020204030204" pitchFamily="49" charset="0"/>
              </a:rPr>
              <a:t>실제로 데이터를 테이블에 복사</a:t>
            </a:r>
          </a:p>
          <a:p>
            <a:pPr marL="0" indent="0">
              <a:buNone/>
            </a:pPr>
            <a:r>
              <a:rPr lang="en-US" altLang="ko-KR" sz="2400">
                <a:latin typeface="Consolas" panose="020B0609020204030204" pitchFamily="49" charset="0"/>
              </a:rPr>
              <a:t>ExecuteSQL → PutDatabaseRecord</a:t>
            </a:r>
          </a:p>
        </p:txBody>
      </p:sp>
    </p:spTree>
    <p:extLst>
      <p:ext uri="{BB962C8B-B14F-4D97-AF65-F5344CB8AC3E}">
        <p14:creationId xmlns:p14="http://schemas.microsoft.com/office/powerpoint/2010/main" val="272875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D75DECC-EF21-41FA-8BF6-030893FC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83" y="636028"/>
            <a:ext cx="9381033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0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DCF95-FE1F-4510-9EEA-D7963457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23FDC80-8F54-43C7-8D4A-5972E0F46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66652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158">
                  <a:extLst>
                    <a:ext uri="{9D8B030D-6E8A-4147-A177-3AD203B41FA5}">
                      <a16:colId xmlns:a16="http://schemas.microsoft.com/office/drawing/2014/main" val="1554258147"/>
                    </a:ext>
                  </a:extLst>
                </a:gridCol>
                <a:gridCol w="7685442">
                  <a:extLst>
                    <a:ext uri="{9D8B030D-6E8A-4147-A177-3AD203B41FA5}">
                      <a16:colId xmlns:a16="http://schemas.microsoft.com/office/drawing/2014/main" val="524641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Processor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0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ExecuteSQL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select </a:t>
                      </a:r>
                      <a:r>
                        <a:rPr lang="ko-KR" altLang="en-US"/>
                        <a:t>문의 결과를 </a:t>
                      </a:r>
                      <a:r>
                        <a:rPr lang="en-US" altLang="ko-KR"/>
                        <a:t>Avro</a:t>
                      </a:r>
                      <a:r>
                        <a:rPr lang="ko-KR" altLang="en-US"/>
                        <a:t> 포맷으로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6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ConvertAvroToJSON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Content</a:t>
                      </a:r>
                      <a:r>
                        <a:rPr lang="ko-KR" altLang="en-US"/>
                        <a:t>의 내용을 </a:t>
                      </a:r>
                      <a:r>
                        <a:rPr lang="en-US" altLang="ko-KR"/>
                        <a:t>Attribute</a:t>
                      </a:r>
                      <a:r>
                        <a:rPr lang="ko-KR" altLang="en-US"/>
                        <a:t>로 변환하기 위한 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8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EvaluateJsonPath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RouteOnAttribute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2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ExecuteSQL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1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PutDatabaseRecord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5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39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D14AD-E242-4571-8E5A-783B10121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59A088-F40D-4B87-BC27-C14478684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9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A969AE-E2B3-46EF-AA0F-EA7639846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906561"/>
            <a:ext cx="9655377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03774-EC96-4A41-8F7C-D4B35B30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NiFi Architecture Diagram">
            <a:extLst>
              <a:ext uri="{FF2B5EF4-FFF2-40B4-BE49-F238E27FC236}">
                <a16:creationId xmlns:a16="http://schemas.microsoft.com/office/drawing/2014/main" id="{5C8A4540-CBBA-4C0D-99EB-D106A730B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63" y="1825625"/>
            <a:ext cx="82760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92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F6333-4CDC-4AF5-A04A-73F30749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프로세서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C57E0D-0D20-4CD4-BED2-0045F696F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684" y="2393334"/>
            <a:ext cx="6134632" cy="3215919"/>
          </a:xfrm>
        </p:spPr>
      </p:pic>
    </p:spTree>
    <p:extLst>
      <p:ext uri="{BB962C8B-B14F-4D97-AF65-F5344CB8AC3E}">
        <p14:creationId xmlns:p14="http://schemas.microsoft.com/office/powerpoint/2010/main" val="208605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BB55-D520-49A3-938B-2C9BBB78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5-Minutes Statistics(5</a:t>
            </a:r>
            <a:r>
              <a:rPr lang="ko-KR" altLang="en-US"/>
              <a:t>분 통계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F1F29-8364-49E3-A18E-6EE2B576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NOTE. FlowFile</a:t>
            </a:r>
            <a:r>
              <a:rPr lang="ko-KR" altLang="en-US"/>
              <a:t>은 </a:t>
            </a:r>
            <a:r>
              <a:rPr lang="en-US" altLang="ko-KR"/>
              <a:t>Data+Attribute</a:t>
            </a:r>
            <a:r>
              <a:rPr lang="ko-KR" altLang="en-US"/>
              <a:t>를 의미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E746204B-BC63-4280-890C-C914A017EE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85848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214">
                  <a:extLst>
                    <a:ext uri="{9D8B030D-6E8A-4147-A177-3AD203B41FA5}">
                      <a16:colId xmlns:a16="http://schemas.microsoft.com/office/drawing/2014/main" val="3237273984"/>
                    </a:ext>
                  </a:extLst>
                </a:gridCol>
                <a:gridCol w="8309386">
                  <a:extLst>
                    <a:ext uri="{9D8B030D-6E8A-4147-A177-3AD203B41FA5}">
                      <a16:colId xmlns:a16="http://schemas.microsoft.com/office/drawing/2014/main" val="340465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9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In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입력으로 들어오는 </a:t>
                      </a:r>
                      <a:r>
                        <a:rPr lang="en-US" altLang="ko-KR">
                          <a:latin typeface="Consolas" panose="020B0609020204030204" pitchFamily="49" charset="0"/>
                        </a:rPr>
                        <a:t>FlowFile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의 갯수 및 </a:t>
                      </a:r>
                      <a:r>
                        <a:rPr lang="en-US" altLang="ko-KR">
                          <a:latin typeface="Consolas" panose="020B0609020204030204" pitchFamily="49" charset="0"/>
                        </a:rPr>
                        <a:t>Size 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58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Read/Write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FlowFile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이 사용한 </a:t>
                      </a:r>
                      <a:r>
                        <a:rPr lang="en-US" altLang="ko-KR">
                          <a:latin typeface="Consolas" panose="020B0609020204030204" pitchFamily="49" charset="0"/>
                        </a:rPr>
                        <a:t>Disk I/O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Out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Consolas" panose="020B0609020204030204" pitchFamily="49" charset="0"/>
                        </a:rPr>
                        <a:t>출력으로 나간 </a:t>
                      </a:r>
                      <a:r>
                        <a:rPr lang="en-US" altLang="ko-KR">
                          <a:latin typeface="Consolas" panose="020B0609020204030204" pitchFamily="49" charset="0"/>
                        </a:rPr>
                        <a:t>FlowFile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의 갯수 및 </a:t>
                      </a:r>
                      <a:r>
                        <a:rPr lang="en-US" altLang="ko-KR"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를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1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Tasks/Time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Consolas" panose="020B0609020204030204" pitchFamily="49" charset="0"/>
                        </a:rPr>
                        <a:t>Concurrent Task 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개수</a:t>
                      </a:r>
                      <a:r>
                        <a:rPr lang="en-US" altLang="ko-KR">
                          <a:latin typeface="Consolas" panose="020B0609020204030204" pitchFamily="49" charset="0"/>
                        </a:rPr>
                        <a:t>/ Single Task</a:t>
                      </a:r>
                      <a:r>
                        <a:rPr lang="ko-KR" altLang="en-US">
                          <a:latin typeface="Consolas" panose="020B0609020204030204" pitchFamily="49" charset="0"/>
                        </a:rPr>
                        <a:t>로 환산한 실행시간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66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7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75A1E-6B01-4253-8B44-B31B651C6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Controller </a:t>
            </a:r>
            <a:r>
              <a:rPr lang="ko-KR" altLang="en-US"/>
              <a:t>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E1EE0D-D23C-42A5-8E58-74AB69FB5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ref) </a:t>
            </a:r>
            <a:r>
              <a:rPr lang="en-US" altLang="ko-KR">
                <a:hlinkClick r:id="rId2"/>
              </a:rPr>
              <a:t>CentOS7 NiFi DBCPConnectionPool</a:t>
            </a:r>
            <a:r>
              <a:rPr lang="ko-KR" altLang="en-US">
                <a:hlinkClick r:id="rId2"/>
              </a:rPr>
              <a:t>로 </a:t>
            </a:r>
            <a:r>
              <a:rPr lang="en-US" altLang="ko-KR">
                <a:hlinkClick r:id="rId2"/>
              </a:rPr>
              <a:t>Database</a:t>
            </a:r>
            <a:r>
              <a:rPr lang="ko-KR" altLang="en-US">
                <a:hlinkClick r:id="rId2"/>
              </a:rPr>
              <a:t>연동</a:t>
            </a:r>
            <a:r>
              <a:rPr lang="en-US" altLang="ko-KR">
                <a:hlinkClick r:id="rId2"/>
              </a:rPr>
              <a:t>(1) (velog.io)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DC51D2-4666-4DF1-AB85-113D1846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1" y="727476"/>
            <a:ext cx="7582557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BF8886-BEAC-4A05-838B-A27E5D80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72" y="418839"/>
            <a:ext cx="7323455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C94ABF-D32A-4537-9530-5FBF7BC7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01" y="857027"/>
            <a:ext cx="7597798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75A1E-6B01-4253-8B44-B31B651C6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DB </a:t>
            </a:r>
            <a:r>
              <a:rPr lang="ko-KR" altLang="en-US"/>
              <a:t>연결 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E1EE0D-D23C-42A5-8E58-74AB69FB5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Controller Service</a:t>
            </a:r>
            <a:r>
              <a:rPr lang="ko-KR" altLang="en-US"/>
              <a:t>중 </a:t>
            </a:r>
            <a:r>
              <a:rPr lang="en-US" altLang="ko-KR"/>
              <a:t>DBConnectionPool</a:t>
            </a:r>
            <a:r>
              <a:rPr lang="ko-KR" altLang="en-US"/>
              <a:t>을 이용</a:t>
            </a:r>
            <a:endParaRPr lang="en-US" altLang="ko-KR"/>
          </a:p>
          <a:p>
            <a:r>
              <a:rPr lang="en-US" altLang="ko-KR"/>
              <a:t>mariadb</a:t>
            </a:r>
            <a:r>
              <a:rPr lang="ko-KR" altLang="en-US"/>
              <a:t>는 </a:t>
            </a:r>
            <a:r>
              <a:rPr lang="en-US" altLang="ko-KR"/>
              <a:t>mysql</a:t>
            </a:r>
            <a:r>
              <a:rPr lang="ko-KR" altLang="en-US"/>
              <a:t> </a:t>
            </a:r>
            <a:r>
              <a:rPr lang="en-US" altLang="ko-KR"/>
              <a:t>driver</a:t>
            </a:r>
            <a:r>
              <a:rPr lang="ko-KR" altLang="en-US"/>
              <a:t>를 이용하여 접속</a:t>
            </a:r>
            <a:r>
              <a:rPr lang="en-US" altLang="ko-KR"/>
              <a:t>(CDH </a:t>
            </a:r>
            <a:r>
              <a:rPr lang="ko-KR" altLang="en-US"/>
              <a:t>환경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258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6E318A-876F-46B2-AEC7-90EDC4CC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45" y="731286"/>
            <a:ext cx="7270110" cy="5395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DB5BD-EDED-4669-A855-3227C68EB1C4}"/>
              </a:ext>
            </a:extLst>
          </p:cNvPr>
          <p:cNvSpPr txBox="1"/>
          <p:nvPr/>
        </p:nvSpPr>
        <p:spPr>
          <a:xfrm>
            <a:off x="3227294" y="5776856"/>
            <a:ext cx="535730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MariaDB </a:t>
            </a:r>
            <a:r>
              <a:rPr lang="ko-KR" altLang="en-US" sz="2400">
                <a:latin typeface="Consolas" panose="020B0609020204030204" pitchFamily="49" charset="0"/>
              </a:rPr>
              <a:t>접속 설정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ctr"/>
            <a:r>
              <a:rPr lang="en-US" altLang="ko-KR" sz="2400">
                <a:latin typeface="Consolas" panose="020B0609020204030204" pitchFamily="49" charset="0"/>
              </a:rPr>
              <a:t>(in Cloudera)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87138A-A27F-42F6-9B8B-8C8FF713E56D}"/>
              </a:ext>
            </a:extLst>
          </p:cNvPr>
          <p:cNvSpPr/>
          <p:nvPr/>
        </p:nvSpPr>
        <p:spPr>
          <a:xfrm>
            <a:off x="2678654" y="2463501"/>
            <a:ext cx="6680499" cy="731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ED74BB-85A4-46D2-9781-3DFC196220F6}"/>
              </a:ext>
            </a:extLst>
          </p:cNvPr>
          <p:cNvSpPr/>
          <p:nvPr/>
        </p:nvSpPr>
        <p:spPr>
          <a:xfrm>
            <a:off x="2678654" y="3370729"/>
            <a:ext cx="6680499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5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36E776-1138-435D-B5F7-A0F20D84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76" y="735096"/>
            <a:ext cx="7247248" cy="5387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BB26D-7CD6-4FA1-8738-6AFC3CA7F3BF}"/>
              </a:ext>
            </a:extLst>
          </p:cNvPr>
          <p:cNvSpPr txBox="1"/>
          <p:nvPr/>
        </p:nvSpPr>
        <p:spPr>
          <a:xfrm>
            <a:off x="3076687" y="5776856"/>
            <a:ext cx="562624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Consolas" panose="020B0609020204030204" pitchFamily="49" charset="0"/>
              </a:rPr>
              <a:t>PostgreSQL(GREENPLUM) </a:t>
            </a:r>
            <a:r>
              <a:rPr lang="ko-KR" altLang="en-US" sz="2400">
                <a:latin typeface="Consolas" panose="020B0609020204030204" pitchFamily="49" charset="0"/>
              </a:rPr>
              <a:t>접속 설정</a:t>
            </a:r>
            <a:r>
              <a:rPr lang="en-US" altLang="ko-KR" sz="2400">
                <a:latin typeface="Consolas" panose="020B0609020204030204" pitchFamily="49" charset="0"/>
              </a:rPr>
              <a:t>(in Cloudera)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5FB3FD-5D1A-4CF8-BE80-C780ECAF877F}"/>
              </a:ext>
            </a:extLst>
          </p:cNvPr>
          <p:cNvSpPr/>
          <p:nvPr/>
        </p:nvSpPr>
        <p:spPr>
          <a:xfrm>
            <a:off x="2678654" y="2463501"/>
            <a:ext cx="6680499" cy="731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CDE19B-62FE-4FB5-BF01-C4256810171E}"/>
              </a:ext>
            </a:extLst>
          </p:cNvPr>
          <p:cNvSpPr/>
          <p:nvPr/>
        </p:nvSpPr>
        <p:spPr>
          <a:xfrm>
            <a:off x="2678654" y="3370729"/>
            <a:ext cx="6680499" cy="4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1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CB4B3-6B59-4A75-8BCC-6DED291DF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RDB </a:t>
            </a:r>
            <a:r>
              <a:rPr lang="ko-KR" altLang="en-US"/>
              <a:t>테이블 복사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4D2592-0154-44C2-9C2A-DB5110B45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연동받은 건수가 </a:t>
            </a:r>
            <a:r>
              <a:rPr lang="en-US" altLang="ko-KR"/>
              <a:t>0</a:t>
            </a:r>
            <a:r>
              <a:rPr lang="ko-KR" altLang="en-US"/>
              <a:t>건일때 에러처리 방법</a:t>
            </a:r>
            <a:endParaRPr lang="en-US" altLang="ko-KR"/>
          </a:p>
          <a:p>
            <a:r>
              <a:rPr lang="en-US" altLang="ko-KR"/>
              <a:t>SQL</a:t>
            </a:r>
            <a:r>
              <a:rPr lang="ko-KR" altLang="en-US"/>
              <a:t>의 결과를 </a:t>
            </a:r>
            <a:r>
              <a:rPr lang="en-US" altLang="ko-KR"/>
              <a:t>Flow Attribute</a:t>
            </a:r>
            <a:r>
              <a:rPr lang="ko-KR" altLang="en-US"/>
              <a:t>로 설정하는 </a:t>
            </a:r>
            <a:r>
              <a:rPr lang="en-US" altLang="ko-KR"/>
              <a:t>Flow</a:t>
            </a:r>
            <a:r>
              <a:rPr lang="ko-KR" altLang="en-US"/>
              <a:t>작성 필요</a:t>
            </a:r>
          </a:p>
        </p:txBody>
      </p:sp>
    </p:spTree>
    <p:extLst>
      <p:ext uri="{BB962C8B-B14F-4D97-AF65-F5344CB8AC3E}">
        <p14:creationId xmlns:p14="http://schemas.microsoft.com/office/powerpoint/2010/main" val="359154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12813</TotalTime>
  <Words>205</Words>
  <Application>Microsoft Office PowerPoint</Application>
  <PresentationFormat>와이드스크린</PresentationFormat>
  <Paragraphs>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NiFi 사용법</vt:lpstr>
      <vt:lpstr>Controller 서비스</vt:lpstr>
      <vt:lpstr>PowerPoint 프레젠테이션</vt:lpstr>
      <vt:lpstr>PowerPoint 프레젠테이션</vt:lpstr>
      <vt:lpstr>PowerPoint 프레젠테이션</vt:lpstr>
      <vt:lpstr>DB 연결 설정</vt:lpstr>
      <vt:lpstr>PowerPoint 프레젠테이션</vt:lpstr>
      <vt:lpstr>PowerPoint 프레젠테이션</vt:lpstr>
      <vt:lpstr>RDB 테이블 복사</vt:lpstr>
      <vt:lpstr>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프로세서 설명</vt:lpstr>
      <vt:lpstr>5-Minutes Statistics(5분 통계)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JunYong</dc:creator>
  <cp:lastModifiedBy>Park JunYong</cp:lastModifiedBy>
  <cp:revision>16</cp:revision>
  <dcterms:created xsi:type="dcterms:W3CDTF">2021-02-03T02:19:32Z</dcterms:created>
  <dcterms:modified xsi:type="dcterms:W3CDTF">2021-02-23T02:54:21Z</dcterms:modified>
</cp:coreProperties>
</file>