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3" r:id="rId6"/>
    <p:sldId id="259" r:id="rId7"/>
    <p:sldId id="288" r:id="rId8"/>
    <p:sldId id="267" r:id="rId9"/>
    <p:sldId id="284" r:id="rId10"/>
    <p:sldId id="285" r:id="rId11"/>
    <p:sldId id="283" r:id="rId12"/>
    <p:sldId id="286" r:id="rId13"/>
    <p:sldId id="266" r:id="rId14"/>
    <p:sldId id="262" r:id="rId15"/>
    <p:sldId id="261" r:id="rId16"/>
    <p:sldId id="287" r:id="rId17"/>
    <p:sldId id="289"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5" d="100"/>
          <a:sy n="85" d="100"/>
        </p:scale>
        <p:origin x="180" y="8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56742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3999" y="3602037"/>
            <a:ext cx="9573491" cy="2729489"/>
          </a:xfrm>
        </p:spPr>
        <p:txBody>
          <a:bodyPr>
            <a:normAutofit fontScale="32500" lnSpcReduction="20000"/>
          </a:bodyPr>
          <a:lstStyle/>
          <a:p>
            <a:r>
              <a:rPr lang="en-US" sz="9600" b="1" dirty="0" err="1">
                <a:latin typeface="Algerian" panose="04020705040A02060702" pitchFamily="82" charset="0"/>
              </a:rPr>
              <a:t>Kelompok</a:t>
            </a:r>
            <a:r>
              <a:rPr lang="en-US" sz="9600" b="1" dirty="0">
                <a:latin typeface="Algerian" panose="04020705040A02060702" pitchFamily="82" charset="0"/>
              </a:rPr>
              <a:t> 5</a:t>
            </a:r>
          </a:p>
          <a:p>
            <a:endParaRPr lang="en-US" sz="9600" b="1" dirty="0"/>
          </a:p>
          <a:p>
            <a:pPr rtl="0">
              <a:spcBef>
                <a:spcPts val="0"/>
              </a:spcBef>
              <a:spcAft>
                <a:spcPts val="1000"/>
              </a:spcAft>
            </a:pPr>
            <a:r>
              <a:rPr lang="en-GB" sz="9600" b="1" i="0" u="none" strike="noStrike" dirty="0">
                <a:solidFill>
                  <a:srgbClr val="000000"/>
                </a:solidFill>
                <a:effectLst/>
                <a:latin typeface="Times New Roman" panose="02020603050405020304" pitchFamily="18" charset="0"/>
              </a:rPr>
              <a:t>                     </a:t>
            </a:r>
            <a:r>
              <a:rPr lang="en-GB" sz="7200" b="1" i="0" u="none" strike="noStrike" dirty="0">
                <a:solidFill>
                  <a:srgbClr val="000000"/>
                </a:solidFill>
                <a:effectLst/>
                <a:latin typeface="Times New Roman" panose="02020603050405020304" pitchFamily="18" charset="0"/>
              </a:rPr>
              <a:t>1. ACHMAD PUTRA GALATAMA</a:t>
            </a:r>
            <a:endParaRPr lang="en-GB" sz="7200" b="1" dirty="0">
              <a:effectLst/>
            </a:endParaRPr>
          </a:p>
          <a:p>
            <a:pPr rtl="0">
              <a:spcBef>
                <a:spcPts val="0"/>
              </a:spcBef>
              <a:spcAft>
                <a:spcPts val="1000"/>
              </a:spcAft>
            </a:pPr>
            <a:r>
              <a:rPr lang="en-GB" sz="7200" b="1" i="0" u="none" strike="noStrike" dirty="0">
                <a:solidFill>
                  <a:srgbClr val="000000"/>
                </a:solidFill>
                <a:effectLst/>
                <a:latin typeface="Times New Roman" panose="02020603050405020304" pitchFamily="18" charset="0"/>
              </a:rPr>
              <a:t>    2. AHMAD FAUZAN</a:t>
            </a:r>
            <a:endParaRPr lang="en-GB" sz="7200" b="1" dirty="0">
              <a:effectLst/>
            </a:endParaRPr>
          </a:p>
          <a:p>
            <a:pPr rtl="0">
              <a:spcBef>
                <a:spcPts val="0"/>
              </a:spcBef>
              <a:spcAft>
                <a:spcPts val="1000"/>
              </a:spcAft>
            </a:pPr>
            <a:r>
              <a:rPr lang="en-GB" sz="7200" b="1" i="0" u="none" strike="noStrike" dirty="0">
                <a:solidFill>
                  <a:srgbClr val="000000"/>
                </a:solidFill>
                <a:effectLst/>
                <a:latin typeface="Times New Roman" panose="02020603050405020304" pitchFamily="18" charset="0"/>
              </a:rPr>
              <a:t>               3. ANNISA NUR FADILAH</a:t>
            </a:r>
            <a:endParaRPr lang="en-GB" sz="7200" b="1" dirty="0">
              <a:effectLst/>
            </a:endParaRPr>
          </a:p>
          <a:p>
            <a:pPr rtl="0">
              <a:spcBef>
                <a:spcPts val="0"/>
              </a:spcBef>
              <a:spcAft>
                <a:spcPts val="1000"/>
              </a:spcAft>
            </a:pPr>
            <a:r>
              <a:rPr lang="en-GB" sz="7200" b="1" i="0" u="none" strike="noStrike" dirty="0">
                <a:solidFill>
                  <a:srgbClr val="000000"/>
                </a:solidFill>
                <a:effectLst/>
                <a:latin typeface="Times New Roman" panose="02020603050405020304" pitchFamily="18" charset="0"/>
              </a:rPr>
              <a:t>                4. ELSA PUTRI INDRIANA</a:t>
            </a:r>
            <a:endParaRPr lang="en-GB" sz="7200" b="1" dirty="0">
              <a:effectLst/>
            </a:endParaRPr>
          </a:p>
          <a:p>
            <a:pPr rtl="0">
              <a:spcBef>
                <a:spcPts val="0"/>
              </a:spcBef>
              <a:spcAft>
                <a:spcPts val="1000"/>
              </a:spcAft>
            </a:pPr>
            <a:endParaRPr lang="en-US" sz="2800" dirty="0"/>
          </a:p>
        </p:txBody>
      </p:sp>
      <p:sp>
        <p:nvSpPr>
          <p:cNvPr id="5" name="Title 4">
            <a:extLst>
              <a:ext uri="{FF2B5EF4-FFF2-40B4-BE49-F238E27FC236}">
                <a16:creationId xmlns:a16="http://schemas.microsoft.com/office/drawing/2014/main" id="{AB162F37-23BB-504F-65D8-2234B7E3C304}"/>
              </a:ext>
            </a:extLst>
          </p:cNvPr>
          <p:cNvSpPr>
            <a:spLocks noGrp="1"/>
          </p:cNvSpPr>
          <p:nvPr>
            <p:ph type="ctrTitle"/>
          </p:nvPr>
        </p:nvSpPr>
        <p:spPr>
          <a:xfrm>
            <a:off x="1648689" y="401783"/>
            <a:ext cx="9324109" cy="2560638"/>
          </a:xfrm>
        </p:spPr>
        <p:txBody>
          <a:bodyPr/>
          <a:lstStyle/>
          <a:p>
            <a:r>
              <a:rPr lang="en-GB" sz="4400" b="0" i="0" u="none" strike="noStrike" dirty="0">
                <a:solidFill>
                  <a:srgbClr val="000000"/>
                </a:solidFill>
                <a:effectLst/>
                <a:latin typeface="Times New Roman" panose="02020603050405020304" pitchFamily="18" charset="0"/>
              </a:rPr>
              <a:t>AGAMA DAN AGAMA ISLAM</a:t>
            </a:r>
            <a:endParaRPr lang="en-GB" sz="4400"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733737" y="412311"/>
            <a:ext cx="10515600" cy="676656"/>
          </a:xfrm>
        </p:spPr>
        <p:txBody>
          <a:bodyPr/>
          <a:lstStyle/>
          <a:p>
            <a:r>
              <a:rPr lang="en-GB" sz="4400" b="1" i="0" u="none" strike="noStrike" dirty="0" err="1">
                <a:solidFill>
                  <a:srgbClr val="000000"/>
                </a:solidFill>
                <a:effectLst/>
                <a:latin typeface="Times New Roman" panose="02020603050405020304" pitchFamily="18" charset="0"/>
                <a:cs typeface="Times New Roman" panose="02020603050405020304" pitchFamily="18" charset="0"/>
              </a:rPr>
              <a:t>Pentingnya</a:t>
            </a:r>
            <a:r>
              <a:rPr lang="en-GB" sz="4400" b="1" i="0" u="none" strike="noStrike" dirty="0">
                <a:solidFill>
                  <a:srgbClr val="000000"/>
                </a:solidFill>
                <a:effectLst/>
                <a:latin typeface="Times New Roman" panose="02020603050405020304" pitchFamily="18" charset="0"/>
                <a:cs typeface="Times New Roman" panose="02020603050405020304" pitchFamily="18" charset="0"/>
              </a:rPr>
              <a:t> agama Islam </a:t>
            </a:r>
            <a:br>
              <a:rPr lang="en-GB"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Content Placeholder 4">
            <a:extLst>
              <a:ext uri="{FF2B5EF4-FFF2-40B4-BE49-F238E27FC236}">
                <a16:creationId xmlns:a16="http://schemas.microsoft.com/office/drawing/2014/main" id="{E35AD7A7-BB64-C0BB-4F1D-04455A657B9E}"/>
              </a:ext>
            </a:extLst>
          </p:cNvPr>
          <p:cNvSpPr>
            <a:spLocks noGrp="1"/>
          </p:cNvSpPr>
          <p:nvPr>
            <p:ph idx="1"/>
          </p:nvPr>
        </p:nvSpPr>
        <p:spPr>
          <a:xfrm>
            <a:off x="235526" y="1191492"/>
            <a:ext cx="11956473" cy="5153890"/>
          </a:xfrm>
        </p:spPr>
        <p:txBody>
          <a:bodyPr>
            <a:normAutofit fontScale="92500" lnSpcReduction="20000"/>
          </a:bodyPr>
          <a:lstStyle/>
          <a:p>
            <a:r>
              <a:rPr lang="en-GB" sz="2100" b="0" i="0" u="none" strike="noStrike" dirty="0">
                <a:solidFill>
                  <a:srgbClr val="000000"/>
                </a:solidFill>
                <a:effectLst/>
                <a:latin typeface="Times New Roman" panose="02020603050405020304" pitchFamily="18" charset="0"/>
              </a:rPr>
              <a:t>Agama Islam </a:t>
            </a:r>
            <a:r>
              <a:rPr lang="en-GB" sz="2100" b="0" i="0" u="none" strike="noStrike" dirty="0" err="1">
                <a:solidFill>
                  <a:srgbClr val="000000"/>
                </a:solidFill>
                <a:effectLst/>
                <a:latin typeface="Times New Roman" panose="02020603050405020304" pitchFamily="18" charset="0"/>
              </a:rPr>
              <a:t>memiliki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peran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penting</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dalam</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kehidupan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sehari-hari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bagi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umat</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muslim</a:t>
            </a:r>
            <a:r>
              <a:rPr lang="en-GB" sz="2100" b="0" i="0" u="none" strike="noStrike" dirty="0">
                <a:solidFill>
                  <a:srgbClr val="000000"/>
                </a:solidFill>
                <a:effectLst/>
                <a:latin typeface="Times New Roman" panose="02020603050405020304" pitchFamily="18" charset="0"/>
              </a:rPr>
              <a:t>. Agama </a:t>
            </a:r>
            <a:r>
              <a:rPr lang="en-GB" sz="2100" b="0" i="0" u="none" strike="noStrike" dirty="0" err="1">
                <a:solidFill>
                  <a:srgbClr val="000000"/>
                </a:solidFill>
                <a:effectLst/>
                <a:latin typeface="Times New Roman" panose="02020603050405020304" pitchFamily="18" charset="0"/>
              </a:rPr>
              <a:t>ini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tidak</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hanya</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memberikan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panduan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dalam</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beribadah</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tetapi</a:t>
            </a:r>
            <a:r>
              <a:rPr lang="en-GB" sz="2100" b="0" i="0" u="none" strike="noStrike" dirty="0">
                <a:solidFill>
                  <a:srgbClr val="000000"/>
                </a:solidFill>
                <a:effectLst/>
                <a:latin typeface="Times New Roman" panose="02020603050405020304" pitchFamily="18" charset="0"/>
              </a:rPr>
              <a:t> juga </a:t>
            </a:r>
            <a:r>
              <a:rPr lang="en-GB" sz="2100" b="0" i="0" u="none" strike="noStrike" dirty="0" err="1">
                <a:solidFill>
                  <a:srgbClr val="000000"/>
                </a:solidFill>
                <a:effectLst/>
                <a:latin typeface="Times New Roman" panose="02020603050405020304" pitchFamily="18" charset="0"/>
              </a:rPr>
              <a:t>memberikan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pedoman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dalam</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berkehidupan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sosial</a:t>
            </a:r>
            <a:r>
              <a:rPr lang="en-GB" sz="2100" b="0" i="0" u="none" strike="noStrike" dirty="0">
                <a:solidFill>
                  <a:srgbClr val="000000"/>
                </a:solidFill>
                <a:effectLst/>
                <a:latin typeface="Times New Roman" panose="02020603050405020304" pitchFamily="18" charset="0"/>
              </a:rPr>
              <a:t> dan </a:t>
            </a:r>
            <a:r>
              <a:rPr lang="en-GB" sz="2100" b="0" i="0" u="none" strike="noStrike" dirty="0" err="1">
                <a:solidFill>
                  <a:srgbClr val="000000"/>
                </a:solidFill>
                <a:effectLst/>
                <a:latin typeface="Times New Roman" panose="02020603050405020304" pitchFamily="18" charset="0"/>
              </a:rPr>
              <a:t>memilih</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pekerjaan</a:t>
            </a:r>
            <a:r>
              <a:rPr lang="en-GB" sz="2100" b="0" i="0" u="none" strike="noStrike" dirty="0">
                <a:solidFill>
                  <a:srgbClr val="000000"/>
                </a:solidFill>
                <a:effectLst/>
                <a:latin typeface="Times New Roman" panose="02020603050405020304" pitchFamily="18" charset="0"/>
              </a:rPr>
              <a:t> yang </a:t>
            </a:r>
            <a:r>
              <a:rPr lang="en-GB" sz="2100" b="0" i="0" u="none" strike="noStrike" dirty="0" err="1">
                <a:solidFill>
                  <a:srgbClr val="000000"/>
                </a:solidFill>
                <a:effectLst/>
                <a:latin typeface="Times New Roman" panose="02020603050405020304" pitchFamily="18" charset="0"/>
              </a:rPr>
              <a:t>bermanfaat</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Dengan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menerapkan</a:t>
            </a:r>
            <a:r>
              <a:rPr lang="en-GB" sz="2100" b="0" i="0" u="none" strike="noStrike" dirty="0">
                <a:solidFill>
                  <a:srgbClr val="000000"/>
                </a:solidFill>
                <a:effectLst/>
                <a:latin typeface="Times New Roman" panose="02020603050405020304" pitchFamily="18" charset="0"/>
              </a:rPr>
              <a:t> agama Islam </a:t>
            </a:r>
            <a:r>
              <a:rPr lang="en-GB" sz="2100" b="0" i="0" u="none" strike="noStrike" dirty="0" err="1">
                <a:solidFill>
                  <a:srgbClr val="000000"/>
                </a:solidFill>
                <a:effectLst/>
                <a:latin typeface="Times New Roman" panose="02020603050405020304" pitchFamily="18" charset="0"/>
              </a:rPr>
              <a:t>dalam</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kehidupan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sehari-hari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seorang</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muslim</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akan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menjadi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pribadi</a:t>
            </a:r>
            <a:r>
              <a:rPr lang="en-GB" sz="2100" b="0" i="0" u="none" strike="noStrike" dirty="0">
                <a:solidFill>
                  <a:srgbClr val="000000"/>
                </a:solidFill>
                <a:effectLst/>
                <a:latin typeface="Times New Roman" panose="02020603050405020304" pitchFamily="18" charset="0"/>
              </a:rPr>
              <a:t> yang </a:t>
            </a:r>
            <a:r>
              <a:rPr lang="en-GB" sz="2100" b="0" i="0" u="none" strike="noStrike" dirty="0" err="1">
                <a:solidFill>
                  <a:srgbClr val="000000"/>
                </a:solidFill>
                <a:effectLst/>
                <a:latin typeface="Times New Roman" panose="02020603050405020304" pitchFamily="18" charset="0"/>
              </a:rPr>
              <a:t>baik</a:t>
            </a:r>
            <a:r>
              <a:rPr lang="en-GB" sz="2100" b="0" i="0" u="none" strike="noStrike" dirty="0">
                <a:solidFill>
                  <a:srgbClr val="000000"/>
                </a:solidFill>
                <a:effectLst/>
                <a:latin typeface="Times New Roman" panose="02020603050405020304" pitchFamily="18" charset="0"/>
              </a:rPr>
              <a:t> dan </a:t>
            </a:r>
            <a:r>
              <a:rPr lang="en-GB" sz="2100" b="0" i="0" u="none" strike="noStrike" dirty="0" err="1">
                <a:solidFill>
                  <a:srgbClr val="000000"/>
                </a:solidFill>
                <a:effectLst/>
                <a:latin typeface="Times New Roman" panose="02020603050405020304" pitchFamily="18" charset="0"/>
              </a:rPr>
              <a:t>mampu</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memberikan</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manfaat</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bagi</a:t>
            </a:r>
            <a:r>
              <a:rPr lang="en-GB" sz="2100" b="0" i="0" u="none" strike="noStrike" dirty="0">
                <a:solidFill>
                  <a:srgbClr val="000000"/>
                </a:solidFill>
                <a:effectLst/>
                <a:latin typeface="Times New Roman" panose="02020603050405020304" pitchFamily="18" charset="0"/>
              </a:rPr>
              <a:t> </a:t>
            </a:r>
            <a:r>
              <a:rPr lang="en-GB" sz="2100" b="0" i="0" u="none" strike="noStrike" dirty="0" err="1">
                <a:solidFill>
                  <a:srgbClr val="000000"/>
                </a:solidFill>
                <a:effectLst/>
                <a:latin typeface="Times New Roman" panose="02020603050405020304" pitchFamily="18" charset="0"/>
              </a:rPr>
              <a:t>masyarakat</a:t>
            </a:r>
            <a:r>
              <a:rPr lang="en-GB" sz="2100" b="0" i="0" u="none" strike="noStrike" dirty="0">
                <a:solidFill>
                  <a:srgbClr val="000000"/>
                </a:solidFill>
                <a:effectLst/>
                <a:latin typeface="Times New Roman" panose="02020603050405020304" pitchFamily="18" charset="0"/>
              </a:rPr>
              <a:t>.</a:t>
            </a:r>
          </a:p>
          <a:p>
            <a:pPr marL="0" indent="0">
              <a:buNone/>
            </a:pPr>
            <a:r>
              <a:rPr lang="en-GB" sz="2400" b="1" i="0" u="none" strike="noStrike" dirty="0">
                <a:solidFill>
                  <a:srgbClr val="000000"/>
                </a:solidFill>
                <a:effectLst/>
                <a:latin typeface="Times New Roman" panose="02020603050405020304" pitchFamily="18" charset="0"/>
                <a:cs typeface="Times New Roman" panose="02020603050405020304" pitchFamily="18" charset="0"/>
              </a:rPr>
              <a:t>   &gt; </a:t>
            </a:r>
            <a:r>
              <a:rPr lang="en-GB" sz="2400" b="1" i="0" u="none" strike="noStrike" dirty="0" err="1">
                <a:solidFill>
                  <a:srgbClr val="000000"/>
                </a:solidFill>
                <a:effectLst/>
                <a:latin typeface="Times New Roman" panose="02020603050405020304" pitchFamily="18" charset="0"/>
                <a:cs typeface="Times New Roman" panose="02020603050405020304" pitchFamily="18" charset="0"/>
              </a:rPr>
              <a:t>Pentingnya</a:t>
            </a:r>
            <a:r>
              <a:rPr lang="en-GB" sz="2400" b="1" i="0" u="none" strike="noStrike" dirty="0">
                <a:solidFill>
                  <a:srgbClr val="000000"/>
                </a:solidFill>
                <a:effectLst/>
                <a:latin typeface="Times New Roman" panose="02020603050405020304" pitchFamily="18" charset="0"/>
                <a:cs typeface="Times New Roman" panose="02020603050405020304" pitchFamily="18" charset="0"/>
              </a:rPr>
              <a:t> Agama Islam </a:t>
            </a:r>
            <a:r>
              <a:rPr lang="en-GB" sz="2400" b="1" i="0" u="none" strike="noStrike" dirty="0" err="1">
                <a:solidFill>
                  <a:srgbClr val="000000"/>
                </a:solidFill>
                <a:effectLst/>
                <a:latin typeface="Times New Roman" panose="02020603050405020304" pitchFamily="18" charset="0"/>
                <a:cs typeface="Times New Roman" panose="02020603050405020304" pitchFamily="18" charset="0"/>
              </a:rPr>
              <a:t>dalam</a:t>
            </a:r>
            <a:r>
              <a:rPr lang="en-GB"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2400" b="1" i="0" u="none" strike="noStrike" dirty="0" err="1">
                <a:solidFill>
                  <a:srgbClr val="000000"/>
                </a:solidFill>
                <a:effectLst/>
                <a:latin typeface="Times New Roman" panose="02020603050405020304" pitchFamily="18" charset="0"/>
                <a:cs typeface="Times New Roman" panose="02020603050405020304" pitchFamily="18" charset="0"/>
              </a:rPr>
              <a:t>Kehidupan</a:t>
            </a:r>
            <a:r>
              <a:rPr lang="en-GB"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2400" b="1" i="0" u="none" strike="noStrike" dirty="0" err="1">
                <a:solidFill>
                  <a:srgbClr val="000000"/>
                </a:solidFill>
                <a:effectLst/>
                <a:latin typeface="Times New Roman" panose="02020603050405020304" pitchFamily="18" charset="0"/>
                <a:cs typeface="Times New Roman" panose="02020603050405020304" pitchFamily="18" charset="0"/>
              </a:rPr>
              <a:t>Sehari-hari</a:t>
            </a:r>
            <a:r>
              <a:rPr lang="en-GB" sz="2400" b="1" i="0" u="none" strike="noStrike"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GB" sz="1900" i="0" u="none" strike="noStrike" dirty="0">
              <a:solidFill>
                <a:srgbClr val="000000"/>
              </a:solidFill>
              <a:effectLst/>
              <a:latin typeface="Arial" panose="020B0604020202020204" pitchFamily="34" charset="0"/>
              <a:cs typeface="Arial" panose="020B0604020202020204" pitchFamily="34" charset="0"/>
            </a:endParaRPr>
          </a:p>
          <a:p>
            <a:pPr algn="just" rtl="0">
              <a:spcBef>
                <a:spcPts val="0"/>
              </a:spcBef>
              <a:spcAft>
                <a:spcPts val="1000"/>
              </a:spcAft>
            </a:pPr>
            <a:r>
              <a:rPr lang="en-GB" sz="1900" i="0" u="none" strike="noStrike" dirty="0">
                <a:solidFill>
                  <a:srgbClr val="000000"/>
                </a:solidFill>
                <a:effectLst/>
                <a:latin typeface="Arial" panose="020B0604020202020204" pitchFamily="34" charset="0"/>
                <a:cs typeface="Arial" panose="020B0604020202020204" pitchFamily="34" charset="0"/>
              </a:rPr>
              <a:t>1.Menjadi Panduan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Beribadah</a:t>
            </a:r>
            <a:endParaRPr lang="en-GB" sz="1900" dirty="0">
              <a:effectLst/>
              <a:latin typeface="Arial" panose="020B0604020202020204" pitchFamily="34" charset="0"/>
              <a:cs typeface="Arial" panose="020B0604020202020204" pitchFamily="34" charset="0"/>
            </a:endParaRPr>
          </a:p>
          <a:p>
            <a:pPr marL="0" indent="0" algn="just" rtl="0">
              <a:spcBef>
                <a:spcPts val="0"/>
              </a:spcBef>
              <a:spcAft>
                <a:spcPts val="1000"/>
              </a:spcAft>
              <a:buNone/>
            </a:pPr>
            <a:r>
              <a:rPr lang="en-GB" sz="1900" i="0" u="none" strike="noStrike" dirty="0">
                <a:solidFill>
                  <a:srgbClr val="000000"/>
                </a:solidFill>
                <a:effectLst/>
                <a:latin typeface="Arial" panose="020B0604020202020204" pitchFamily="34" charset="0"/>
                <a:cs typeface="Arial" panose="020B0604020202020204" pitchFamily="34" charset="0"/>
              </a:rPr>
              <a:t> Agama Islam </a:t>
            </a:r>
            <a:r>
              <a:rPr lang="en-GB" sz="1900" i="0" u="none" strike="noStrike" dirty="0" err="1">
                <a:solidFill>
                  <a:srgbClr val="000000"/>
                </a:solidFill>
                <a:effectLst/>
                <a:latin typeface="Arial" panose="020B0604020202020204" pitchFamily="34" charset="0"/>
                <a:cs typeface="Arial" panose="020B0604020202020204" pitchFamily="34" charset="0"/>
              </a:rPr>
              <a:t>memberikan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panduan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tentang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cara</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beribadah</a:t>
            </a:r>
            <a:r>
              <a:rPr lang="en-GB" sz="1900" i="0" u="none" strike="noStrike" dirty="0">
                <a:solidFill>
                  <a:srgbClr val="000000"/>
                </a:solidFill>
                <a:effectLst/>
                <a:latin typeface="Arial" panose="020B0604020202020204" pitchFamily="34" charset="0"/>
                <a:cs typeface="Arial" panose="020B0604020202020204" pitchFamily="34" charset="0"/>
              </a:rPr>
              <a:t> yang </a:t>
            </a:r>
            <a:r>
              <a:rPr lang="en-GB" sz="1900" i="0" u="none" strike="noStrike" dirty="0" err="1">
                <a:solidFill>
                  <a:srgbClr val="000000"/>
                </a:solidFill>
                <a:effectLst/>
                <a:latin typeface="Arial" panose="020B0604020202020204" pitchFamily="34" charset="0"/>
                <a:cs typeface="Arial" panose="020B0604020202020204" pitchFamily="34" charset="0"/>
              </a:rPr>
              <a:t>benar</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Islam, </a:t>
            </a:r>
            <a:r>
              <a:rPr lang="en-GB" sz="1900" i="0" u="none" strike="noStrike" dirty="0" err="1">
                <a:solidFill>
                  <a:srgbClr val="000000"/>
                </a:solidFill>
                <a:effectLst/>
                <a:latin typeface="Arial" panose="020B0604020202020204" pitchFamily="34" charset="0"/>
                <a:cs typeface="Arial" panose="020B0604020202020204" pitchFamily="34" charset="0"/>
              </a:rPr>
              <a:t>ada</a:t>
            </a:r>
            <a:r>
              <a:rPr lang="en-GB" sz="1900" i="0" u="none" strike="noStrike" dirty="0">
                <a:solidFill>
                  <a:srgbClr val="000000"/>
                </a:solidFill>
                <a:effectLst/>
                <a:latin typeface="Arial" panose="020B0604020202020204" pitchFamily="34" charset="0"/>
                <a:cs typeface="Arial" panose="020B0604020202020204" pitchFamily="34" charset="0"/>
              </a:rPr>
              <a:t> lima </a:t>
            </a:r>
            <a:r>
              <a:rPr lang="en-GB" sz="1900" i="0" u="none" strike="noStrike" dirty="0" err="1">
                <a:solidFill>
                  <a:srgbClr val="000000"/>
                </a:solidFill>
                <a:effectLst/>
                <a:latin typeface="Arial" panose="020B0604020202020204" pitchFamily="34" charset="0"/>
                <a:cs typeface="Arial" panose="020B0604020202020204" pitchFamily="34" charset="0"/>
              </a:rPr>
              <a:t>rukun</a:t>
            </a:r>
            <a:r>
              <a:rPr lang="en-GB" sz="1900" i="0" u="none" strike="noStrike" dirty="0">
                <a:solidFill>
                  <a:srgbClr val="000000"/>
                </a:solidFill>
                <a:effectLst/>
                <a:latin typeface="Arial" panose="020B0604020202020204" pitchFamily="34" charset="0"/>
                <a:cs typeface="Arial" panose="020B0604020202020204" pitchFamily="34" charset="0"/>
              </a:rPr>
              <a:t> Islam yang </a:t>
            </a:r>
            <a:r>
              <a:rPr lang="en-GB" sz="1900" i="0" u="none" strike="noStrike" dirty="0" err="1">
                <a:solidFill>
                  <a:srgbClr val="000000"/>
                </a:solidFill>
                <a:effectLst/>
                <a:latin typeface="Arial" panose="020B0604020202020204" pitchFamily="34" charset="0"/>
                <a:cs typeface="Arial" panose="020B0604020202020204" pitchFamily="34" charset="0"/>
              </a:rPr>
              <a:t>harus</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dilakukan</a:t>
            </a:r>
            <a:r>
              <a:rPr lang="en-GB" sz="1900" i="0" u="none" strike="noStrike" dirty="0">
                <a:solidFill>
                  <a:srgbClr val="000000"/>
                </a:solidFill>
                <a:effectLst/>
                <a:latin typeface="Arial" panose="020B0604020202020204" pitchFamily="34" charset="0"/>
                <a:cs typeface="Arial" panose="020B0604020202020204" pitchFamily="34" charset="0"/>
              </a:rPr>
              <a:t> oleh </a:t>
            </a:r>
            <a:r>
              <a:rPr lang="en-GB" sz="1900" i="0" u="none" strike="noStrike" dirty="0" err="1">
                <a:solidFill>
                  <a:srgbClr val="000000"/>
                </a:solidFill>
                <a:effectLst/>
                <a:latin typeface="Arial" panose="020B0604020202020204" pitchFamily="34" charset="0"/>
                <a:cs typeface="Arial" panose="020B0604020202020204" pitchFamily="34" charset="0"/>
              </a:rPr>
              <a:t>setiap</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muslim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yaitu</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syahadat</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shalat</a:t>
            </a:r>
            <a:r>
              <a:rPr lang="en-GB" sz="1900" i="0" u="none" strike="noStrike" dirty="0">
                <a:solidFill>
                  <a:srgbClr val="000000"/>
                </a:solidFill>
                <a:effectLst/>
                <a:latin typeface="Arial" panose="020B0604020202020204" pitchFamily="34" charset="0"/>
                <a:cs typeface="Arial" panose="020B0604020202020204" pitchFamily="34" charset="0"/>
              </a:rPr>
              <a:t>, zakat, </a:t>
            </a:r>
            <a:r>
              <a:rPr lang="en-GB" sz="1900" i="0" u="none" strike="noStrike" dirty="0" err="1">
                <a:solidFill>
                  <a:srgbClr val="000000"/>
                </a:solidFill>
                <a:effectLst/>
                <a:latin typeface="Arial" panose="020B0604020202020204" pitchFamily="34" charset="0"/>
                <a:cs typeface="Arial" panose="020B0604020202020204" pitchFamily="34" charset="0"/>
              </a:rPr>
              <a:t>puasa</a:t>
            </a:r>
            <a:r>
              <a:rPr lang="en-GB" sz="1900" i="0" u="none" strike="noStrike" dirty="0">
                <a:solidFill>
                  <a:srgbClr val="000000"/>
                </a:solidFill>
                <a:effectLst/>
                <a:latin typeface="Arial" panose="020B0604020202020204" pitchFamily="34" charset="0"/>
                <a:cs typeface="Arial" panose="020B0604020202020204" pitchFamily="34" charset="0"/>
              </a:rPr>
              <a:t>, dan haji.</a:t>
            </a:r>
            <a:endParaRPr lang="en-GB" sz="1900" dirty="0">
              <a:effectLst/>
              <a:latin typeface="Arial" panose="020B0604020202020204" pitchFamily="34" charset="0"/>
              <a:cs typeface="Arial" panose="020B0604020202020204" pitchFamily="34" charset="0"/>
            </a:endParaRPr>
          </a:p>
          <a:p>
            <a:pPr algn="just" rtl="0">
              <a:spcBef>
                <a:spcPts val="0"/>
              </a:spcBef>
              <a:spcAft>
                <a:spcPts val="1000"/>
              </a:spcAft>
            </a:pPr>
            <a:br>
              <a:rPr lang="en-GB" sz="1900" dirty="0">
                <a:latin typeface="Arial" panose="020B0604020202020204" pitchFamily="34" charset="0"/>
                <a:cs typeface="Arial" panose="020B0604020202020204" pitchFamily="34" charset="0"/>
              </a:rPr>
            </a:br>
            <a:r>
              <a:rPr lang="en-GB" sz="1900" i="0" u="none" strike="noStrike" dirty="0">
                <a:solidFill>
                  <a:srgbClr val="000000"/>
                </a:solidFill>
                <a:effectLst/>
                <a:latin typeface="Arial" panose="020B0604020202020204" pitchFamily="34" charset="0"/>
                <a:cs typeface="Arial" panose="020B0604020202020204" pitchFamily="34" charset="0"/>
              </a:rPr>
              <a:t>2.Mengajarkan Etika dan Moral yang </a:t>
            </a:r>
            <a:r>
              <a:rPr lang="en-GB" sz="1900" i="0" u="none" strike="noStrike" dirty="0" err="1">
                <a:solidFill>
                  <a:srgbClr val="000000"/>
                </a:solidFill>
                <a:effectLst/>
                <a:latin typeface="Arial" panose="020B0604020202020204" pitchFamily="34" charset="0"/>
                <a:cs typeface="Arial" panose="020B0604020202020204" pitchFamily="34" charset="0"/>
              </a:rPr>
              <a:t>Baik</a:t>
            </a:r>
            <a:endParaRPr lang="en-GB" sz="1900" dirty="0">
              <a:effectLst/>
              <a:latin typeface="Arial" panose="020B0604020202020204" pitchFamily="34" charset="0"/>
              <a:cs typeface="Arial" panose="020B0604020202020204" pitchFamily="34" charset="0"/>
            </a:endParaRPr>
          </a:p>
          <a:p>
            <a:pPr marL="0" indent="0" algn="just" rtl="0">
              <a:spcBef>
                <a:spcPts val="0"/>
              </a:spcBef>
              <a:spcAft>
                <a:spcPts val="1000"/>
              </a:spcAft>
              <a:buNone/>
            </a:pPr>
            <a:r>
              <a:rPr lang="en-GB" sz="1900" i="0" u="none" strike="noStrike" dirty="0">
                <a:solidFill>
                  <a:srgbClr val="000000"/>
                </a:solidFill>
                <a:effectLst/>
                <a:latin typeface="Arial" panose="020B0604020202020204" pitchFamily="34" charset="0"/>
                <a:cs typeface="Arial" panose="020B0604020202020204" pitchFamily="34" charset="0"/>
              </a:rPr>
              <a:t>Agama Islam juga </a:t>
            </a:r>
            <a:r>
              <a:rPr lang="en-GB" sz="1900" i="0" u="none" strike="noStrike" dirty="0" err="1">
                <a:solidFill>
                  <a:srgbClr val="000000"/>
                </a:solidFill>
                <a:effectLst/>
                <a:latin typeface="Arial" panose="020B0604020202020204" pitchFamily="34" charset="0"/>
                <a:cs typeface="Arial" panose="020B0604020202020204" pitchFamily="34" charset="0"/>
              </a:rPr>
              <a:t>mengajarkan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etika</a:t>
            </a:r>
            <a:r>
              <a:rPr lang="en-GB" sz="1900" i="0" u="none" strike="noStrike" dirty="0">
                <a:solidFill>
                  <a:srgbClr val="000000"/>
                </a:solidFill>
                <a:effectLst/>
                <a:latin typeface="Arial" panose="020B0604020202020204" pitchFamily="34" charset="0"/>
                <a:cs typeface="Arial" panose="020B0604020202020204" pitchFamily="34" charset="0"/>
              </a:rPr>
              <a:t> dan moral yang </a:t>
            </a:r>
            <a:r>
              <a:rPr lang="en-GB" sz="1900" i="0" u="none" strike="noStrike" dirty="0" err="1">
                <a:solidFill>
                  <a:srgbClr val="000000"/>
                </a:solidFill>
                <a:effectLst/>
                <a:latin typeface="Arial" panose="020B0604020202020204" pitchFamily="34" charset="0"/>
                <a:cs typeface="Arial" panose="020B0604020202020204" pitchFamily="34" charset="0"/>
              </a:rPr>
              <a:t>baik</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Sebagai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contoh</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Islam, </a:t>
            </a:r>
            <a:r>
              <a:rPr lang="en-GB" sz="1900" i="0" u="none" strike="noStrike" dirty="0" err="1">
                <a:solidFill>
                  <a:srgbClr val="000000"/>
                </a:solidFill>
                <a:effectLst/>
                <a:latin typeface="Arial" panose="020B0604020202020204" pitchFamily="34" charset="0"/>
                <a:cs typeface="Arial" panose="020B0604020202020204" pitchFamily="34" charset="0"/>
              </a:rPr>
              <a:t>dilarang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untuk</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berbohong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mencuri</a:t>
            </a:r>
            <a:r>
              <a:rPr lang="en-GB" sz="1900" i="0" u="none" strike="noStrike" dirty="0">
                <a:solidFill>
                  <a:srgbClr val="000000"/>
                </a:solidFill>
                <a:effectLst/>
                <a:latin typeface="Arial" panose="020B0604020202020204" pitchFamily="34" charset="0"/>
                <a:cs typeface="Arial" panose="020B0604020202020204" pitchFamily="34" charset="0"/>
              </a:rPr>
              <a:t>, dan </a:t>
            </a:r>
            <a:r>
              <a:rPr lang="en-GB" sz="1900" i="0" u="none" strike="noStrike" dirty="0" err="1">
                <a:solidFill>
                  <a:srgbClr val="000000"/>
                </a:solidFill>
                <a:effectLst/>
                <a:latin typeface="Arial" panose="020B0604020202020204" pitchFamily="34" charset="0"/>
                <a:cs typeface="Arial" panose="020B0604020202020204" pitchFamily="34" charset="0"/>
              </a:rPr>
              <a:t>melakukan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tindakan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kekerasan</a:t>
            </a:r>
            <a:r>
              <a:rPr lang="en-GB" sz="1900" i="0" u="none" strike="noStrike" dirty="0">
                <a:solidFill>
                  <a:srgbClr val="000000"/>
                </a:solidFill>
                <a:effectLst/>
                <a:latin typeface="Arial" panose="020B0604020202020204" pitchFamily="34" charset="0"/>
                <a:cs typeface="Arial" panose="020B0604020202020204" pitchFamily="34" charset="0"/>
              </a:rPr>
              <a:t>.</a:t>
            </a:r>
          </a:p>
          <a:p>
            <a:pPr algn="just" rtl="0">
              <a:spcBef>
                <a:spcPts val="0"/>
              </a:spcBef>
              <a:spcAft>
                <a:spcPts val="1000"/>
              </a:spcAft>
            </a:pPr>
            <a:r>
              <a:rPr lang="en-GB" sz="1900" i="0" u="none" strike="noStrike" dirty="0">
                <a:solidFill>
                  <a:srgbClr val="000000"/>
                </a:solidFill>
                <a:effectLst/>
                <a:latin typeface="Arial" panose="020B0604020202020204" pitchFamily="34" charset="0"/>
                <a:cs typeface="Arial" panose="020B0604020202020204" pitchFamily="34" charset="0"/>
              </a:rPr>
              <a:t>3.Menjadi Panduan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Berkehidupan</a:t>
            </a:r>
            <a:r>
              <a:rPr lang="en-GB" sz="1900" i="0" u="none" strike="noStrike" dirty="0">
                <a:solidFill>
                  <a:srgbClr val="000000"/>
                </a:solidFill>
                <a:effectLst/>
                <a:latin typeface="Arial" panose="020B0604020202020204" pitchFamily="34" charset="0"/>
                <a:cs typeface="Arial" panose="020B0604020202020204" pitchFamily="34" charset="0"/>
              </a:rPr>
              <a:t> Sosial</a:t>
            </a:r>
            <a:endParaRPr lang="en-GB" sz="1900" dirty="0">
              <a:effectLst/>
              <a:latin typeface="Arial" panose="020B0604020202020204" pitchFamily="34" charset="0"/>
              <a:cs typeface="Arial" panose="020B0604020202020204" pitchFamily="34" charset="0"/>
            </a:endParaRPr>
          </a:p>
          <a:p>
            <a:pPr marL="0" indent="0" algn="just" rtl="0">
              <a:spcBef>
                <a:spcPts val="0"/>
              </a:spcBef>
              <a:spcAft>
                <a:spcPts val="1000"/>
              </a:spcAft>
              <a:buNone/>
            </a:pPr>
            <a:r>
              <a:rPr lang="en-GB" sz="1900" i="0" u="none" strike="noStrike" dirty="0">
                <a:solidFill>
                  <a:srgbClr val="000000"/>
                </a:solidFill>
                <a:effectLst/>
                <a:latin typeface="Arial" panose="020B0604020202020204" pitchFamily="34" charset="0"/>
                <a:cs typeface="Arial" panose="020B0604020202020204" pitchFamily="34" charset="0"/>
              </a:rPr>
              <a:t>Agama Islam juga </a:t>
            </a:r>
            <a:r>
              <a:rPr lang="en-GB" sz="1900" i="0" u="none" strike="noStrike" dirty="0" err="1">
                <a:solidFill>
                  <a:srgbClr val="000000"/>
                </a:solidFill>
                <a:effectLst/>
                <a:latin typeface="Arial" panose="020B0604020202020204" pitchFamily="34" charset="0"/>
                <a:cs typeface="Arial" panose="020B0604020202020204" pitchFamily="34" charset="0"/>
              </a:rPr>
              <a:t>memberikan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panduan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berkehidupan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sosial</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Islam, </a:t>
            </a:r>
            <a:r>
              <a:rPr lang="en-GB" sz="1900" i="0" u="none" strike="noStrike" dirty="0" err="1">
                <a:solidFill>
                  <a:srgbClr val="000000"/>
                </a:solidFill>
                <a:effectLst/>
                <a:latin typeface="Arial" panose="020B0604020202020204" pitchFamily="34" charset="0"/>
                <a:cs typeface="Arial" panose="020B0604020202020204" pitchFamily="34" charset="0"/>
              </a:rPr>
              <a:t>ada</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beberapa</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nilai-nilai</a:t>
            </a:r>
            <a:r>
              <a:rPr lang="en-GB" sz="1900" i="0" u="none" strike="noStrike" dirty="0">
                <a:solidFill>
                  <a:srgbClr val="000000"/>
                </a:solidFill>
                <a:effectLst/>
                <a:latin typeface="Arial" panose="020B0604020202020204" pitchFamily="34" charset="0"/>
                <a:cs typeface="Arial" panose="020B0604020202020204" pitchFamily="34" charset="0"/>
              </a:rPr>
              <a:t> yang </a:t>
            </a:r>
            <a:r>
              <a:rPr lang="en-GB" sz="1900" i="0" u="none" strike="noStrike" dirty="0" err="1">
                <a:solidFill>
                  <a:srgbClr val="000000"/>
                </a:solidFill>
                <a:effectLst/>
                <a:latin typeface="Arial" panose="020B0604020202020204" pitchFamily="34" charset="0"/>
                <a:cs typeface="Arial" panose="020B0604020202020204" pitchFamily="34" charset="0"/>
              </a:rPr>
              <a:t>harus</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diterapkan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berkehidupan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sosial</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seperti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saling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tolong-menolong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menghormati</a:t>
            </a:r>
            <a:r>
              <a:rPr lang="en-GB" sz="1900" i="0" u="none" strike="noStrike" dirty="0">
                <a:solidFill>
                  <a:srgbClr val="000000"/>
                </a:solidFill>
                <a:effectLst/>
                <a:latin typeface="Arial" panose="020B0604020202020204" pitchFamily="34" charset="0"/>
                <a:cs typeface="Arial" panose="020B0604020202020204" pitchFamily="34" charset="0"/>
              </a:rPr>
              <a:t> orang lain, dan </a:t>
            </a:r>
            <a:r>
              <a:rPr lang="en-GB" sz="1900" i="0" u="none" strike="noStrike" dirty="0" err="1">
                <a:solidFill>
                  <a:srgbClr val="000000"/>
                </a:solidFill>
                <a:effectLst/>
                <a:latin typeface="Arial" panose="020B0604020202020204" pitchFamily="34" charset="0"/>
                <a:cs typeface="Arial" panose="020B0604020202020204" pitchFamily="34" charset="0"/>
              </a:rPr>
              <a:t>menjunjung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tinggi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keadilan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Dengan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menerapkan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nilai-nilai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ini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seorang</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muslim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akan</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menjadi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pribadi</a:t>
            </a:r>
            <a:r>
              <a:rPr lang="en-GB" sz="1900" i="0" u="none" strike="noStrike" dirty="0">
                <a:solidFill>
                  <a:srgbClr val="000000"/>
                </a:solidFill>
                <a:effectLst/>
                <a:latin typeface="Arial" panose="020B0604020202020204" pitchFamily="34" charset="0"/>
                <a:cs typeface="Arial" panose="020B0604020202020204" pitchFamily="34" charset="0"/>
              </a:rPr>
              <a:t> yang </a:t>
            </a:r>
            <a:r>
              <a:rPr lang="en-GB" sz="1900" i="0" u="none" strike="noStrike" dirty="0" err="1">
                <a:solidFill>
                  <a:srgbClr val="000000"/>
                </a:solidFill>
                <a:effectLst/>
                <a:latin typeface="Arial" panose="020B0604020202020204" pitchFamily="34" charset="0"/>
                <a:cs typeface="Arial" panose="020B0604020202020204" pitchFamily="34" charset="0"/>
              </a:rPr>
              <a:t>baik</a:t>
            </a:r>
            <a:r>
              <a:rPr lang="en-GB" sz="1900" i="0" u="none" strike="noStrike" dirty="0">
                <a:solidFill>
                  <a:srgbClr val="000000"/>
                </a:solidFill>
                <a:effectLst/>
                <a:latin typeface="Arial" panose="020B0604020202020204" pitchFamily="34" charset="0"/>
                <a:cs typeface="Arial" panose="020B0604020202020204" pitchFamily="34" charset="0"/>
              </a:rPr>
              <a:t> dan </a:t>
            </a:r>
            <a:r>
              <a:rPr lang="en-GB" sz="1900" i="0" u="none" strike="noStrike" dirty="0" err="1">
                <a:solidFill>
                  <a:srgbClr val="000000"/>
                </a:solidFill>
                <a:effectLst/>
                <a:latin typeface="Arial" panose="020B0604020202020204" pitchFamily="34" charset="0"/>
                <a:cs typeface="Arial" panose="020B0604020202020204" pitchFamily="34" charset="0"/>
              </a:rPr>
              <a:t>mampu</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berkontribusi</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dalam</a:t>
            </a:r>
            <a:r>
              <a:rPr lang="en-GB" sz="1900" i="0" u="none" strike="noStrike" dirty="0">
                <a:solidFill>
                  <a:srgbClr val="000000"/>
                </a:solidFill>
                <a:effectLst/>
                <a:latin typeface="Arial" panose="020B0604020202020204" pitchFamily="34" charset="0"/>
                <a:cs typeface="Arial" panose="020B0604020202020204" pitchFamily="34" charset="0"/>
              </a:rPr>
              <a:t> </a:t>
            </a:r>
            <a:r>
              <a:rPr lang="en-GB" sz="1900" i="0" u="none" strike="noStrike" dirty="0" err="1">
                <a:solidFill>
                  <a:srgbClr val="000000"/>
                </a:solidFill>
                <a:effectLst/>
                <a:latin typeface="Arial" panose="020B0604020202020204" pitchFamily="34" charset="0"/>
                <a:cs typeface="Arial" panose="020B0604020202020204" pitchFamily="34" charset="0"/>
              </a:rPr>
              <a:t>masyarakat</a:t>
            </a:r>
            <a:endParaRPr lang="en-GB" sz="1900" dirty="0">
              <a:effectLst/>
              <a:latin typeface="Arial" panose="020B0604020202020204" pitchFamily="34" charset="0"/>
              <a:cs typeface="Arial" panose="020B0604020202020204" pitchFamily="34" charset="0"/>
            </a:endParaRPr>
          </a:p>
          <a:p>
            <a:pPr algn="just" rtl="0">
              <a:spcBef>
                <a:spcPts val="0"/>
              </a:spcBef>
              <a:spcAft>
                <a:spcPts val="1000"/>
              </a:spcAft>
            </a:pPr>
            <a:endParaRPr lang="en-GB" sz="1800" b="0" i="0" u="none" strike="noStrike" dirty="0">
              <a:solidFill>
                <a:srgbClr val="000000"/>
              </a:solidFill>
              <a:effectLst/>
              <a:latin typeface="Times New Roman" panose="02020603050405020304" pitchFamily="18" charset="0"/>
            </a:endParaRPr>
          </a:p>
          <a:p>
            <a:pPr algn="just" rtl="0">
              <a:spcBef>
                <a:spcPts val="0"/>
              </a:spcBef>
              <a:spcAft>
                <a:spcPts val="1000"/>
              </a:spcAft>
            </a:pPr>
            <a:endParaRPr lang="en-GB" sz="2000" dirty="0">
              <a:effectLst/>
            </a:endParaRPr>
          </a:p>
          <a:p>
            <a:endParaRPr lang="en-GB" sz="3200" b="1" dirty="0">
              <a:effectLst/>
              <a:latin typeface="Times New Roman" panose="02020603050405020304" pitchFamily="18" charset="0"/>
              <a:cs typeface="Times New Roman" panose="02020603050405020304" pitchFamily="18" charset="0"/>
            </a:endParaRPr>
          </a:p>
          <a:p>
            <a:endParaRPr lang="en-GB" sz="3600"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12064" y="539496"/>
            <a:ext cx="10515600" cy="676656"/>
          </a:xfrm>
        </p:spPr>
        <p:txBody>
          <a:bodyPr/>
          <a:lstStyle/>
          <a:p>
            <a:r>
              <a:rPr lang="en-GB" sz="4000" b="1" i="0" u="none" strike="noStrike" dirty="0" err="1">
                <a:solidFill>
                  <a:srgbClr val="000000"/>
                </a:solidFill>
                <a:effectLst/>
                <a:latin typeface="Times New Roman" panose="02020603050405020304" pitchFamily="18" charset="0"/>
              </a:rPr>
              <a:t>Tujuan</a:t>
            </a:r>
            <a:r>
              <a:rPr lang="en-GB" sz="4000" b="1" i="0" u="none" strike="noStrike" dirty="0">
                <a:solidFill>
                  <a:srgbClr val="000000"/>
                </a:solidFill>
                <a:effectLst/>
                <a:latin typeface="Times New Roman" panose="02020603050405020304" pitchFamily="18" charset="0"/>
              </a:rPr>
              <a:t> </a:t>
            </a:r>
            <a:r>
              <a:rPr lang="en-GB" sz="4000" b="1" i="0" u="none" strike="noStrike" dirty="0" err="1">
                <a:solidFill>
                  <a:srgbClr val="000000"/>
                </a:solidFill>
                <a:effectLst/>
                <a:latin typeface="Times New Roman" panose="02020603050405020304" pitchFamily="18" charset="0"/>
              </a:rPr>
              <a:t>Kuliah</a:t>
            </a:r>
            <a:r>
              <a:rPr lang="en-GB" sz="4000" b="1" i="0" u="none" strike="noStrike" dirty="0">
                <a:solidFill>
                  <a:srgbClr val="000000"/>
                </a:solidFill>
                <a:effectLst/>
                <a:latin typeface="Times New Roman" panose="02020603050405020304" pitchFamily="18" charset="0"/>
              </a:rPr>
              <a:t> Agama Islam</a:t>
            </a:r>
            <a:endParaRPr lang="en-US" sz="8800" b="1"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6096000" y="6459543"/>
            <a:ext cx="3438144" cy="310896"/>
          </a:xfrm>
        </p:spPr>
        <p:txBody>
          <a:bodyPr/>
          <a:lstStyle/>
          <a:p>
            <a:r>
              <a:rPr lang="en-GB" sz="1400" i="0" u="none" strike="noStrike" dirty="0" err="1">
                <a:solidFill>
                  <a:srgbClr val="000000"/>
                </a:solidFill>
                <a:effectLst/>
                <a:latin typeface="Times New Roman" panose="02020603050405020304" pitchFamily="18" charset="0"/>
              </a:rPr>
              <a:t>Tujuan</a:t>
            </a:r>
            <a:r>
              <a:rPr lang="en-GB" sz="1400" i="0" u="none" strike="noStrike" dirty="0">
                <a:solidFill>
                  <a:srgbClr val="000000"/>
                </a:solidFill>
                <a:effectLst/>
                <a:latin typeface="Times New Roman" panose="02020603050405020304" pitchFamily="18" charset="0"/>
              </a:rPr>
              <a:t> </a:t>
            </a:r>
            <a:r>
              <a:rPr lang="en-GB" sz="1400" i="0" u="none" strike="noStrike" dirty="0" err="1">
                <a:solidFill>
                  <a:srgbClr val="000000"/>
                </a:solidFill>
                <a:effectLst/>
                <a:latin typeface="Times New Roman" panose="02020603050405020304" pitchFamily="18" charset="0"/>
              </a:rPr>
              <a:t>Kuliah</a:t>
            </a:r>
            <a:r>
              <a:rPr lang="en-GB" sz="1400" i="0" u="none" strike="noStrike" dirty="0">
                <a:solidFill>
                  <a:srgbClr val="000000"/>
                </a:solidFill>
                <a:effectLst/>
                <a:latin typeface="Times New Roman" panose="02020603050405020304" pitchFamily="18" charset="0"/>
              </a:rPr>
              <a:t> Agama Islam</a:t>
            </a:r>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Content Placeholder 4">
            <a:extLst>
              <a:ext uri="{FF2B5EF4-FFF2-40B4-BE49-F238E27FC236}">
                <a16:creationId xmlns:a16="http://schemas.microsoft.com/office/drawing/2014/main" id="{71F91F39-0F8B-3F3E-34B6-457BAC51D5EF}"/>
              </a:ext>
            </a:extLst>
          </p:cNvPr>
          <p:cNvSpPr>
            <a:spLocks noGrp="1"/>
          </p:cNvSpPr>
          <p:nvPr>
            <p:ph idx="1"/>
          </p:nvPr>
        </p:nvSpPr>
        <p:spPr>
          <a:xfrm>
            <a:off x="631490" y="1490472"/>
            <a:ext cx="9363456" cy="3877056"/>
          </a:xfrm>
        </p:spPr>
        <p:txBody>
          <a:bodyPr>
            <a:noAutofit/>
          </a:bodyPr>
          <a:lstStyle/>
          <a:p>
            <a:r>
              <a:rPr lang="en-GB" sz="2000" b="0" i="0" u="none" strike="noStrike" dirty="0" err="1">
                <a:solidFill>
                  <a:srgbClr val="000000"/>
                </a:solidFill>
                <a:effectLst/>
                <a:latin typeface="Times New Roman" panose="02020603050405020304" pitchFamily="18" charset="0"/>
              </a:rPr>
              <a:t>Tujuan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pendidikan</a:t>
            </a:r>
            <a:r>
              <a:rPr lang="en-GB" sz="2000" b="0" i="0" u="none" strike="noStrike" dirty="0">
                <a:solidFill>
                  <a:srgbClr val="000000"/>
                </a:solidFill>
                <a:effectLst/>
                <a:latin typeface="Times New Roman" panose="02020603050405020304" pitchFamily="18" charset="0"/>
              </a:rPr>
              <a:t> Islam </a:t>
            </a:r>
            <a:r>
              <a:rPr lang="en-GB" sz="2000" b="0" i="0" u="none" strike="noStrike" dirty="0" err="1">
                <a:solidFill>
                  <a:srgbClr val="000000"/>
                </a:solidFill>
                <a:effectLst/>
                <a:latin typeface="Times New Roman" panose="02020603050405020304" pitchFamily="18" charset="0"/>
              </a:rPr>
              <a:t>adalah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untuk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membimbing</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mendidik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seseorang</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untuk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memahami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ajaran</a:t>
            </a:r>
            <a:r>
              <a:rPr lang="en-GB" sz="2000" b="0" i="0" u="none" strike="noStrike" dirty="0">
                <a:solidFill>
                  <a:srgbClr val="000000"/>
                </a:solidFill>
                <a:effectLst/>
                <a:latin typeface="Times New Roman" panose="02020603050405020304" pitchFamily="18" charset="0"/>
              </a:rPr>
              <a:t> agama Islam. </a:t>
            </a:r>
            <a:r>
              <a:rPr lang="en-GB" sz="2000" b="0" i="0" u="none" strike="noStrike" dirty="0" err="1">
                <a:solidFill>
                  <a:srgbClr val="000000"/>
                </a:solidFill>
                <a:effectLst/>
                <a:latin typeface="Times New Roman" panose="02020603050405020304" pitchFamily="18" charset="0"/>
              </a:rPr>
              <a:t>Diharapkan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mereka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memiliki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kecerdasan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berpikir</a:t>
            </a:r>
            <a:r>
              <a:rPr lang="en-GB" sz="2000" b="0" i="0" u="none" strike="noStrike" dirty="0">
                <a:solidFill>
                  <a:srgbClr val="000000"/>
                </a:solidFill>
                <a:effectLst/>
                <a:latin typeface="Times New Roman" panose="02020603050405020304" pitchFamily="18" charset="0"/>
              </a:rPr>
              <a:t> (IQ), </a:t>
            </a:r>
            <a:r>
              <a:rPr lang="en-GB" sz="2000" b="0" i="0" u="none" strike="noStrike" dirty="0" err="1">
                <a:solidFill>
                  <a:srgbClr val="000000"/>
                </a:solidFill>
                <a:effectLst/>
                <a:latin typeface="Times New Roman" panose="02020603050405020304" pitchFamily="18" charset="0"/>
              </a:rPr>
              <a:t>kecerdasan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emosional</a:t>
            </a:r>
            <a:r>
              <a:rPr lang="en-GB" sz="2000" b="0" i="0" u="none" strike="noStrike" dirty="0">
                <a:solidFill>
                  <a:srgbClr val="000000"/>
                </a:solidFill>
                <a:effectLst/>
                <a:latin typeface="Times New Roman" panose="02020603050405020304" pitchFamily="18" charset="0"/>
              </a:rPr>
              <a:t> (EQ) dan </a:t>
            </a:r>
            <a:r>
              <a:rPr lang="en-GB" sz="2000" b="0" i="0" u="none" strike="noStrike" dirty="0" err="1">
                <a:solidFill>
                  <a:srgbClr val="000000"/>
                </a:solidFill>
                <a:effectLst/>
                <a:latin typeface="Times New Roman" panose="02020603050405020304" pitchFamily="18" charset="0"/>
              </a:rPr>
              <a:t>memiliki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kecerdasan</a:t>
            </a:r>
            <a:r>
              <a:rPr lang="en-GB" sz="2000" b="0" i="0" u="none" strike="noStrike" dirty="0">
                <a:solidFill>
                  <a:srgbClr val="000000"/>
                </a:solidFill>
                <a:effectLst/>
                <a:latin typeface="Times New Roman" panose="02020603050405020304" pitchFamily="18" charset="0"/>
              </a:rPr>
              <a:t> Spiritual (SQ) </a:t>
            </a:r>
            <a:r>
              <a:rPr lang="en-GB" sz="2000" b="0" i="0" u="none" strike="noStrike" dirty="0" err="1">
                <a:solidFill>
                  <a:srgbClr val="000000"/>
                </a:solidFill>
                <a:effectLst/>
                <a:latin typeface="Times New Roman" panose="02020603050405020304" pitchFamily="18" charset="0"/>
              </a:rPr>
              <a:t>untuk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bekal</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hidup</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menuju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kesuksesan</a:t>
            </a:r>
            <a:r>
              <a:rPr lang="en-GB" sz="2000" b="0" i="0" u="none" strike="noStrike" dirty="0">
                <a:solidFill>
                  <a:srgbClr val="000000"/>
                </a:solidFill>
                <a:effectLst/>
                <a:latin typeface="Times New Roman" panose="02020603050405020304" pitchFamily="18" charset="0"/>
              </a:rPr>
              <a:t> dunia dan </a:t>
            </a:r>
            <a:r>
              <a:rPr lang="en-GB" sz="2000" b="0" i="0" u="none" strike="noStrike" dirty="0" err="1">
                <a:solidFill>
                  <a:srgbClr val="000000"/>
                </a:solidFill>
                <a:effectLst/>
                <a:latin typeface="Times New Roman" panose="02020603050405020304" pitchFamily="18" charset="0"/>
              </a:rPr>
              <a:t>akhirat</a:t>
            </a:r>
            <a:r>
              <a:rPr lang="en-GB" sz="2000" b="0" i="0" u="none" strike="noStrike" dirty="0">
                <a:solidFill>
                  <a:srgbClr val="000000"/>
                </a:solidFill>
                <a:effectLst/>
                <a:latin typeface="Times New Roman" panose="02020603050405020304" pitchFamily="18" charset="0"/>
              </a:rPr>
              <a:t>.</a:t>
            </a:r>
          </a:p>
          <a:p>
            <a:r>
              <a:rPr lang="en-GB" sz="2000" b="1" dirty="0" err="1">
                <a:latin typeface="Times New Roman" panose="02020603050405020304" pitchFamily="18" charset="0"/>
                <a:cs typeface="Times New Roman" panose="02020603050405020304" pitchFamily="18" charset="0"/>
              </a:rPr>
              <a:t>Tujuan</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khusus</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mata</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kuliah</a:t>
            </a:r>
            <a:r>
              <a:rPr lang="en-GB" sz="2000" b="1" dirty="0">
                <a:latin typeface="Times New Roman" panose="02020603050405020304" pitchFamily="18" charset="0"/>
                <a:cs typeface="Times New Roman" panose="02020603050405020304" pitchFamily="18" charset="0"/>
              </a:rPr>
              <a:t> PAI di </a:t>
            </a:r>
            <a:r>
              <a:rPr lang="en-GB" sz="2000" b="1" dirty="0" err="1">
                <a:latin typeface="Times New Roman" panose="02020603050405020304" pitchFamily="18" charset="0"/>
                <a:cs typeface="Times New Roman" panose="02020603050405020304" pitchFamily="18" charset="0"/>
              </a:rPr>
              <a:t>Perguruan</a:t>
            </a:r>
            <a:r>
              <a:rPr lang="en-GB" sz="2000" b="1" dirty="0">
                <a:latin typeface="Times New Roman" panose="02020603050405020304" pitchFamily="18" charset="0"/>
                <a:cs typeface="Times New Roman" panose="02020603050405020304" pitchFamily="18" charset="0"/>
              </a:rPr>
              <a:t> Tinggi </a:t>
            </a:r>
            <a:r>
              <a:rPr lang="en-GB" sz="2000" b="1" dirty="0" err="1">
                <a:latin typeface="Times New Roman" panose="02020603050405020304" pitchFamily="18" charset="0"/>
                <a:cs typeface="Times New Roman" panose="02020603050405020304" pitchFamily="18" charset="0"/>
              </a:rPr>
              <a:t>Umum</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adalah</a:t>
            </a:r>
            <a:r>
              <a:rPr lang="en-GB" sz="2000" b="1" dirty="0">
                <a:latin typeface="Times New Roman" panose="02020603050405020304" pitchFamily="18" charset="0"/>
                <a:cs typeface="Times New Roman" panose="02020603050405020304" pitchFamily="18" charset="0"/>
              </a:rPr>
              <a:t> :</a:t>
            </a:r>
          </a:p>
          <a:p>
            <a:pPr marL="342900" indent="-342900">
              <a:buAutoNum type="arabicPeriod"/>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Membentuk</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manusia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bertaqwa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yaitu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manusia</a:t>
            </a:r>
            <a:r>
              <a:rPr lang="en-GB" sz="2000" dirty="0">
                <a:latin typeface="Times New Roman" panose="02020603050405020304" pitchFamily="18" charset="0"/>
                <a:cs typeface="Times New Roman" panose="02020603050405020304" pitchFamily="18" charset="0"/>
              </a:rPr>
              <a:t> yang </a:t>
            </a:r>
            <a:r>
              <a:rPr lang="en-GB" sz="2000" dirty="0" err="1">
                <a:latin typeface="Times New Roman" panose="02020603050405020304" pitchFamily="18" charset="0"/>
                <a:cs typeface="Times New Roman" panose="02020603050405020304" pitchFamily="18" charset="0"/>
              </a:rPr>
              <a:t>patuh</a:t>
            </a:r>
            <a:r>
              <a:rPr lang="en-GB" sz="2000" dirty="0">
                <a:latin typeface="Times New Roman" panose="02020603050405020304" pitchFamily="18" charset="0"/>
                <a:cs typeface="Times New Roman" panose="02020603050405020304" pitchFamily="18" charset="0"/>
              </a:rPr>
              <a:t> dan </a:t>
            </a:r>
            <a:r>
              <a:rPr lang="en-GB" sz="2000" dirty="0" err="1">
                <a:latin typeface="Times New Roman" panose="02020603050405020304" pitchFamily="18" charset="0"/>
                <a:cs typeface="Times New Roman" panose="02020603050405020304" pitchFamily="18" charset="0"/>
              </a:rPr>
              <a:t>taat</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kepada</a:t>
            </a:r>
            <a:r>
              <a:rPr lang="en-GB" sz="2000" dirty="0">
                <a:latin typeface="Times New Roman" panose="02020603050405020304" pitchFamily="18" charset="0"/>
                <a:cs typeface="Times New Roman" panose="02020603050405020304" pitchFamily="18" charset="0"/>
              </a:rPr>
              <a:t> Allah SWT </a:t>
            </a:r>
            <a:r>
              <a:rPr lang="en-GB" sz="2000" dirty="0" err="1">
                <a:latin typeface="Times New Roman" panose="02020603050405020304" pitchFamily="18" charset="0"/>
                <a:cs typeface="Times New Roman" panose="02020603050405020304" pitchFamily="18" charset="0"/>
              </a:rPr>
              <a:t>dalam</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menjalankan</a:t>
            </a:r>
            <a:r>
              <a:rPr lang="en-GB" sz="2000" dirty="0">
                <a:latin typeface="Times New Roman" panose="02020603050405020304" pitchFamily="18" charset="0"/>
                <a:cs typeface="Times New Roman" panose="02020603050405020304" pitchFamily="18" charset="0"/>
              </a:rPr>
              <a:t> ibadah </a:t>
            </a:r>
            <a:r>
              <a:rPr lang="en-GB" sz="2000" dirty="0" err="1">
                <a:latin typeface="Times New Roman" panose="02020603050405020304" pitchFamily="18" charset="0"/>
                <a:cs typeface="Times New Roman" panose="02020603050405020304" pitchFamily="18" charset="0"/>
              </a:rPr>
              <a:t>dengan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menekankan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pembinaan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kepribadian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muslim</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yakni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pembinaan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akhlakul</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karimah</a:t>
            </a:r>
            <a:r>
              <a:rPr lang="en-GB" sz="2000" dirty="0">
                <a:latin typeface="Times New Roman" panose="02020603050405020304" pitchFamily="18" charset="0"/>
                <a:cs typeface="Times New Roman" panose="02020603050405020304" pitchFamily="18" charset="0"/>
              </a:rPr>
              <a:t>.</a:t>
            </a:r>
          </a:p>
          <a:p>
            <a:pPr marL="457200" indent="-457200">
              <a:buAutoNum type="arabicPeriod"/>
            </a:pPr>
            <a:r>
              <a:rPr lang="en-GB" sz="2000" dirty="0" err="1">
                <a:latin typeface="Times New Roman" panose="02020603050405020304" pitchFamily="18" charset="0"/>
                <a:cs typeface="Times New Roman" panose="02020603050405020304" pitchFamily="18" charset="0"/>
              </a:rPr>
              <a:t>Tercapainya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keimanan</a:t>
            </a:r>
            <a:r>
              <a:rPr lang="en-GB" sz="2000" dirty="0">
                <a:latin typeface="Times New Roman" panose="02020603050405020304" pitchFamily="18" charset="0"/>
                <a:cs typeface="Times New Roman" panose="02020603050405020304" pitchFamily="18" charset="0"/>
              </a:rPr>
              <a:t> dan </a:t>
            </a:r>
            <a:r>
              <a:rPr lang="en-GB" sz="2000" dirty="0" err="1">
                <a:latin typeface="Times New Roman" panose="02020603050405020304" pitchFamily="18" charset="0"/>
                <a:cs typeface="Times New Roman" panose="02020603050405020304" pitchFamily="18" charset="0"/>
              </a:rPr>
              <a:t>ketaqwaan</a:t>
            </a:r>
            <a:r>
              <a:rPr lang="en-GB" sz="2000" dirty="0">
                <a:latin typeface="Times New Roman" panose="02020603050405020304" pitchFamily="18" charset="0"/>
                <a:cs typeface="Times New Roman" panose="02020603050405020304" pitchFamily="18" charset="0"/>
              </a:rPr>
              <a:t> pada </a:t>
            </a:r>
            <a:r>
              <a:rPr lang="en-GB" sz="2000" dirty="0" err="1">
                <a:latin typeface="Times New Roman" panose="02020603050405020304" pitchFamily="18" charset="0"/>
                <a:cs typeface="Times New Roman" panose="02020603050405020304" pitchFamily="18" charset="0"/>
              </a:rPr>
              <a:t>mahasiswa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serta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tercapainya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kemampuan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menjadikan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ajaran</a:t>
            </a:r>
            <a:r>
              <a:rPr lang="en-GB" sz="2000" dirty="0">
                <a:latin typeface="Times New Roman" panose="02020603050405020304" pitchFamily="18" charset="0"/>
                <a:cs typeface="Times New Roman" panose="02020603050405020304" pitchFamily="18" charset="0"/>
              </a:rPr>
              <a:t> agama </a:t>
            </a:r>
            <a:r>
              <a:rPr lang="en-GB" sz="2000" dirty="0" err="1">
                <a:latin typeface="Times New Roman" panose="02020603050405020304" pitchFamily="18" charset="0"/>
                <a:cs typeface="Times New Roman" panose="02020603050405020304" pitchFamily="18" charset="0"/>
              </a:rPr>
              <a:t>sebagai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landasan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penggalian</a:t>
            </a:r>
            <a:r>
              <a:rPr lang="en-GB" sz="2000" dirty="0">
                <a:latin typeface="Times New Roman" panose="02020603050405020304" pitchFamily="18" charset="0"/>
                <a:cs typeface="Times New Roman" panose="02020603050405020304" pitchFamily="18" charset="0"/>
              </a:rPr>
              <a:t> dan </a:t>
            </a:r>
            <a:r>
              <a:rPr lang="en-GB" sz="2000" dirty="0" err="1">
                <a:latin typeface="Times New Roman" panose="02020603050405020304" pitchFamily="18" charset="0"/>
                <a:cs typeface="Times New Roman" panose="02020603050405020304" pitchFamily="18" charset="0"/>
              </a:rPr>
              <a:t>pengembangan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disiplin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ilmu</a:t>
            </a:r>
            <a:r>
              <a:rPr lang="en-GB" sz="2000" dirty="0">
                <a:latin typeface="Times New Roman" panose="02020603050405020304" pitchFamily="18" charset="0"/>
                <a:cs typeface="Times New Roman" panose="02020603050405020304" pitchFamily="18" charset="0"/>
              </a:rPr>
              <a:t> yang </a:t>
            </a:r>
            <a:r>
              <a:rPr lang="en-GB" sz="2000" dirty="0" err="1">
                <a:latin typeface="Times New Roman" panose="02020603050405020304" pitchFamily="18" charset="0"/>
                <a:cs typeface="Times New Roman" panose="02020603050405020304" pitchFamily="18" charset="0"/>
              </a:rPr>
              <a:t>ditekuninya</a:t>
            </a:r>
            <a:r>
              <a:rPr lang="en-GB" sz="2000" dirty="0">
                <a:latin typeface="Times New Roman" panose="02020603050405020304" pitchFamily="18" charset="0"/>
                <a:cs typeface="Times New Roman" panose="02020603050405020304" pitchFamily="18" charset="0"/>
              </a:rPr>
              <a:t>. Oleh </a:t>
            </a:r>
            <a:r>
              <a:rPr lang="en-GB" sz="2000" dirty="0" err="1">
                <a:latin typeface="Times New Roman" panose="02020603050405020304" pitchFamily="18" charset="0"/>
                <a:cs typeface="Times New Roman" panose="02020603050405020304" pitchFamily="18" charset="0"/>
              </a:rPr>
              <a:t>sebab</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itu</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materi</a:t>
            </a:r>
            <a:r>
              <a:rPr lang="en-GB" sz="2000" dirty="0">
                <a:latin typeface="Times New Roman" panose="02020603050405020304" pitchFamily="18" charset="0"/>
                <a:cs typeface="Times New Roman" panose="02020603050405020304" pitchFamily="18" charset="0"/>
              </a:rPr>
              <a:t> yang </a:t>
            </a:r>
            <a:r>
              <a:rPr lang="en-GB" sz="2000" dirty="0" err="1">
                <a:latin typeface="Times New Roman" panose="02020603050405020304" pitchFamily="18" charset="0"/>
                <a:cs typeface="Times New Roman" panose="02020603050405020304" pitchFamily="18" charset="0"/>
              </a:rPr>
              <a:t>disajikan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harus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relevan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dengan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perkembangan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pemikiran</a:t>
            </a:r>
            <a:r>
              <a:rPr lang="en-GB" sz="2000" dirty="0">
                <a:latin typeface="Times New Roman" panose="02020603050405020304" pitchFamily="18" charset="0"/>
                <a:cs typeface="Times New Roman" panose="02020603050405020304" pitchFamily="18" charset="0"/>
              </a:rPr>
              <a:t> dunia.</a:t>
            </a:r>
          </a:p>
          <a:p>
            <a:pPr marL="457200" indent="-457200">
              <a:buAutoNum type="arabicPeriod"/>
            </a:pPr>
            <a:r>
              <a:rPr lang="en-GB" sz="2000" dirty="0" err="1">
                <a:latin typeface="Times New Roman" panose="02020603050405020304" pitchFamily="18" charset="0"/>
                <a:cs typeface="Times New Roman" panose="02020603050405020304" pitchFamily="18" charset="0"/>
              </a:rPr>
              <a:t>Menumbuh</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suburkan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serta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membentuk</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sikap</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positif</a:t>
            </a:r>
            <a:r>
              <a:rPr lang="en-GB" sz="2000" dirty="0">
                <a:latin typeface="Times New Roman" panose="02020603050405020304" pitchFamily="18" charset="0"/>
                <a:cs typeface="Times New Roman" panose="02020603050405020304" pitchFamily="18" charset="0"/>
              </a:rPr>
              <a:t> dan </a:t>
            </a:r>
            <a:r>
              <a:rPr lang="en-GB" sz="2000" dirty="0" err="1">
                <a:latin typeface="Times New Roman" panose="02020603050405020304" pitchFamily="18" charset="0"/>
                <a:cs typeface="Times New Roman" panose="02020603050405020304" pitchFamily="18" charset="0"/>
              </a:rPr>
              <a:t>disiplin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serta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cinta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terhadap</a:t>
            </a:r>
            <a:r>
              <a:rPr lang="en-GB" sz="2000" dirty="0">
                <a:latin typeface="Times New Roman" panose="02020603050405020304" pitchFamily="18" charset="0"/>
                <a:cs typeface="Times New Roman" panose="02020603050405020304" pitchFamily="18" charset="0"/>
              </a:rPr>
              <a:t> agama </a:t>
            </a:r>
            <a:r>
              <a:rPr lang="en-GB" sz="2000" dirty="0" err="1">
                <a:latin typeface="Times New Roman" panose="02020603050405020304" pitchFamily="18" charset="0"/>
                <a:cs typeface="Times New Roman" panose="02020603050405020304" pitchFamily="18" charset="0"/>
              </a:rPr>
              <a:t>dalam</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berbagai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kehidupan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peserta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didik</a:t>
            </a:r>
            <a:r>
              <a:rPr lang="en-GB" sz="2000" dirty="0">
                <a:latin typeface="Times New Roman" panose="02020603050405020304" pitchFamily="18" charset="0"/>
                <a:cs typeface="Times New Roman" panose="02020603050405020304" pitchFamily="18" charset="0"/>
              </a:rPr>
              <a:t> yang </a:t>
            </a:r>
            <a:r>
              <a:rPr lang="en-GB" sz="2000" dirty="0" err="1">
                <a:latin typeface="Times New Roman" panose="02020603050405020304" pitchFamily="18" charset="0"/>
                <a:cs typeface="Times New Roman" panose="02020603050405020304" pitchFamily="18" charset="0"/>
              </a:rPr>
              <a:t>nantinya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diharapkan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menjadi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manusia</a:t>
            </a:r>
            <a:r>
              <a:rPr lang="en-GB" sz="2000" dirty="0">
                <a:latin typeface="Times New Roman" panose="02020603050405020304" pitchFamily="18" charset="0"/>
                <a:cs typeface="Times New Roman" panose="02020603050405020304" pitchFamily="18" charset="0"/>
              </a:rPr>
              <a:t> yang </a:t>
            </a:r>
            <a:r>
              <a:rPr lang="en-GB" sz="2000" dirty="0" err="1">
                <a:latin typeface="Times New Roman" panose="02020603050405020304" pitchFamily="18" charset="0"/>
                <a:cs typeface="Times New Roman" panose="02020603050405020304" pitchFamily="18" charset="0"/>
              </a:rPr>
              <a:t>bertaqwa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kepada</a:t>
            </a:r>
            <a:r>
              <a:rPr lang="en-GB" sz="2000" dirty="0">
                <a:latin typeface="Times New Roman" panose="02020603050405020304" pitchFamily="18" charset="0"/>
                <a:cs typeface="Times New Roman" panose="02020603050405020304" pitchFamily="18" charset="0"/>
              </a:rPr>
              <a:t> Allah SWT dan </a:t>
            </a:r>
            <a:r>
              <a:rPr lang="en-GB" sz="2000" dirty="0" err="1">
                <a:latin typeface="Times New Roman" panose="02020603050405020304" pitchFamily="18" charset="0"/>
                <a:cs typeface="Times New Roman" panose="02020603050405020304" pitchFamily="18" charset="0"/>
              </a:rPr>
              <a:t>rasul</a:t>
            </a:r>
            <a:r>
              <a:rPr lang="en-GB" sz="2000" dirty="0">
                <a:latin typeface="Times New Roman" panose="02020603050405020304" pitchFamily="18" charset="0"/>
                <a:cs typeface="Times New Roman" panose="02020603050405020304" pitchFamily="18" charset="0"/>
              </a:rPr>
              <a:t>-Nya</a:t>
            </a:r>
          </a:p>
        </p:txBody>
      </p:sp>
    </p:spTree>
    <p:extLst>
      <p:ext uri="{BB962C8B-B14F-4D97-AF65-F5344CB8AC3E}">
        <p14:creationId xmlns:p14="http://schemas.microsoft.com/office/powerpoint/2010/main" val="275285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365760" y="528414"/>
            <a:ext cx="10515600" cy="676656"/>
          </a:xfrm>
        </p:spPr>
        <p:txBody>
          <a:bodyPr/>
          <a:lstStyle/>
          <a:p>
            <a:r>
              <a:rPr lang="sv-SE" sz="3700" b="1" i="0" u="none" strike="noStrike" dirty="0">
                <a:solidFill>
                  <a:srgbClr val="000000"/>
                </a:solidFill>
                <a:effectLst/>
              </a:rPr>
              <a:t>Islam yang Rahmatan Lil Alamin</a:t>
            </a:r>
            <a:endParaRPr lang="en-US" sz="3700" b="1"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6" name="Text Placeholder 26">
            <a:extLst>
              <a:ext uri="{FF2B5EF4-FFF2-40B4-BE49-F238E27FC236}">
                <a16:creationId xmlns:a16="http://schemas.microsoft.com/office/drawing/2014/main" id="{9F5AEE08-FBD2-F86A-1191-627C3E02274D}"/>
              </a:ext>
            </a:extLst>
          </p:cNvPr>
          <p:cNvSpPr txBox="1">
            <a:spLocks/>
          </p:cNvSpPr>
          <p:nvPr/>
        </p:nvSpPr>
        <p:spPr>
          <a:xfrm>
            <a:off x="0" y="1510144"/>
            <a:ext cx="11986687" cy="459971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rtl="0">
              <a:spcBef>
                <a:spcPts val="0"/>
              </a:spcBef>
              <a:spcAft>
                <a:spcPts val="1000"/>
              </a:spcAft>
            </a:pPr>
            <a:r>
              <a:rPr lang="en-GB" sz="2000" b="0" i="0" u="none" strike="noStrike" dirty="0" err="1">
                <a:solidFill>
                  <a:srgbClr val="000000"/>
                </a:solidFill>
                <a:effectLst/>
                <a:latin typeface="Times New Roman" panose="02020603050405020304" pitchFamily="18" charset="0"/>
              </a:rPr>
              <a:t>Makna</a:t>
            </a:r>
            <a:r>
              <a:rPr lang="en-GB" sz="2000" b="0" i="0" u="none" strike="noStrike" dirty="0">
                <a:solidFill>
                  <a:srgbClr val="000000"/>
                </a:solidFill>
                <a:effectLst/>
                <a:latin typeface="Times New Roman" panose="02020603050405020304" pitchFamily="18" charset="0"/>
              </a:rPr>
              <a:t> “Islam </a:t>
            </a:r>
            <a:r>
              <a:rPr lang="en-GB" sz="2000" b="0" i="0" u="none" strike="noStrike" dirty="0" err="1">
                <a:solidFill>
                  <a:srgbClr val="000000"/>
                </a:solidFill>
                <a:effectLst/>
                <a:latin typeface="Times New Roman" panose="02020603050405020304" pitchFamily="18" charset="0"/>
              </a:rPr>
              <a:t>Rahmatan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lil</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Alamin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adalah</a:t>
            </a:r>
            <a:r>
              <a:rPr lang="en-GB" sz="2000" b="0" i="0" u="none" strike="noStrike" dirty="0">
                <a:solidFill>
                  <a:srgbClr val="000000"/>
                </a:solidFill>
                <a:effectLst/>
                <a:latin typeface="Times New Roman" panose="02020603050405020304" pitchFamily="18" charset="0"/>
              </a:rPr>
              <a:t> Islam yang </a:t>
            </a:r>
            <a:r>
              <a:rPr lang="en-GB" sz="2000" b="0" i="0" u="none" strike="noStrike" dirty="0" err="1">
                <a:solidFill>
                  <a:srgbClr val="000000"/>
                </a:solidFill>
                <a:effectLst/>
                <a:latin typeface="Times New Roman" panose="02020603050405020304" pitchFamily="18" charset="0"/>
              </a:rPr>
              <a:t>kehadirannya</a:t>
            </a:r>
            <a:r>
              <a:rPr lang="en-GB" sz="2000" b="0" i="0" u="none" strike="noStrike" dirty="0">
                <a:solidFill>
                  <a:srgbClr val="000000"/>
                </a:solidFill>
                <a:effectLst/>
                <a:latin typeface="Times New Roman" panose="02020603050405020304" pitchFamily="18" charset="0"/>
              </a:rPr>
              <a:t> di </a:t>
            </a:r>
            <a:r>
              <a:rPr lang="en-GB" sz="2000" b="0" i="0" u="none" strike="noStrike" dirty="0" err="1">
                <a:solidFill>
                  <a:srgbClr val="000000"/>
                </a:solidFill>
                <a:effectLst/>
                <a:latin typeface="Times New Roman" panose="02020603050405020304" pitchFamily="18" charset="0"/>
              </a:rPr>
              <a:t>tengah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kehidupan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masyarakat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mampu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mewujudkan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kedamaian</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kasih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sayang</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manusia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maupun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alam</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semesta</a:t>
            </a:r>
            <a:r>
              <a:rPr lang="en-GB" sz="2000" b="0" i="0" u="none" strike="noStrike" dirty="0">
                <a:solidFill>
                  <a:srgbClr val="000000"/>
                </a:solidFill>
                <a:effectLst/>
                <a:latin typeface="Times New Roman" panose="02020603050405020304" pitchFamily="18" charset="0"/>
              </a:rPr>
              <a:t>.</a:t>
            </a:r>
            <a:endParaRPr lang="en-GB" sz="3200" dirty="0">
              <a:effectLst/>
            </a:endParaRPr>
          </a:p>
          <a:p>
            <a:pPr algn="just" rtl="0">
              <a:spcBef>
                <a:spcPts val="0"/>
              </a:spcBef>
              <a:spcAft>
                <a:spcPts val="1000"/>
              </a:spcAft>
            </a:pPr>
            <a:r>
              <a:rPr lang="en-GB" sz="2000" b="0" i="0" u="none" strike="noStrike" dirty="0" err="1">
                <a:solidFill>
                  <a:srgbClr val="000000"/>
                </a:solidFill>
                <a:effectLst/>
                <a:latin typeface="Times New Roman" panose="02020603050405020304" pitchFamily="18" charset="0"/>
              </a:rPr>
              <a:t>Rahmatan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lil’alamin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adalah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istilah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qurani</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istilah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itu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sudah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terdapat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dalam</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Alquran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sebagaimana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firman</a:t>
            </a:r>
            <a:r>
              <a:rPr lang="en-GB" sz="2000" b="0" i="0" u="none" strike="noStrike" dirty="0">
                <a:solidFill>
                  <a:srgbClr val="000000"/>
                </a:solidFill>
                <a:effectLst/>
                <a:latin typeface="Times New Roman" panose="02020603050405020304" pitchFamily="18" charset="0"/>
              </a:rPr>
              <a:t> Allah </a:t>
            </a:r>
            <a:r>
              <a:rPr lang="en-GB" sz="2000" b="0" i="0" u="none" strike="noStrike" dirty="0" err="1">
                <a:solidFill>
                  <a:srgbClr val="000000"/>
                </a:solidFill>
                <a:effectLst/>
                <a:latin typeface="Times New Roman" panose="02020603050405020304" pitchFamily="18" charset="0"/>
              </a:rPr>
              <a:t>dalam</a:t>
            </a:r>
            <a:r>
              <a:rPr lang="en-GB" sz="2000" b="0" i="0" u="none" strike="noStrike" dirty="0">
                <a:solidFill>
                  <a:srgbClr val="000000"/>
                </a:solidFill>
                <a:effectLst/>
                <a:latin typeface="Times New Roman" panose="02020603050405020304" pitchFamily="18" charset="0"/>
              </a:rPr>
              <a:t> Surat Al- </a:t>
            </a:r>
            <a:r>
              <a:rPr lang="en-GB" sz="2000" b="0" i="0" u="none" strike="noStrike" dirty="0" err="1">
                <a:solidFill>
                  <a:srgbClr val="000000"/>
                </a:solidFill>
                <a:effectLst/>
                <a:latin typeface="Times New Roman" panose="02020603050405020304" pitchFamily="18" charset="0"/>
              </a:rPr>
              <a:t>Anbiya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ayat</a:t>
            </a:r>
            <a:r>
              <a:rPr lang="en-GB" sz="2000" b="0" i="0" u="none" strike="noStrike" dirty="0">
                <a:solidFill>
                  <a:srgbClr val="000000"/>
                </a:solidFill>
                <a:effectLst/>
                <a:latin typeface="Times New Roman" panose="02020603050405020304" pitchFamily="18" charset="0"/>
              </a:rPr>
              <a:t> 107:</a:t>
            </a:r>
          </a:p>
          <a:p>
            <a:pPr marL="0" indent="0" algn="just" rtl="0">
              <a:spcBef>
                <a:spcPts val="0"/>
              </a:spcBef>
              <a:spcAft>
                <a:spcPts val="1000"/>
              </a:spcAft>
              <a:buNone/>
            </a:pPr>
            <a:r>
              <a:rPr lang="en-US" sz="1800" b="0" i="0" u="none" strike="noStrike" dirty="0">
                <a:solidFill>
                  <a:srgbClr val="000000"/>
                </a:solidFill>
                <a:effectLst/>
                <a:latin typeface="Times New Roman" panose="02020603050405020304" pitchFamily="18" charset="0"/>
              </a:rPr>
              <a:t>   </a:t>
            </a:r>
            <a:r>
              <a:rPr lang="en-US" sz="2400" b="1" i="0" u="none" strike="noStrike" dirty="0">
                <a:solidFill>
                  <a:srgbClr val="000000"/>
                </a:solidFill>
                <a:effectLst/>
                <a:latin typeface="Times New Roman" panose="02020603050405020304" pitchFamily="18" charset="0"/>
              </a:rPr>
              <a:t> </a:t>
            </a:r>
            <a:r>
              <a:rPr lang="ar-AE" sz="2400" b="1" i="0" u="none" strike="noStrike" dirty="0">
                <a:solidFill>
                  <a:srgbClr val="000000"/>
                </a:solidFill>
                <a:effectLst/>
                <a:latin typeface="Times New Roman" panose="02020603050405020304" pitchFamily="18" charset="0"/>
              </a:rPr>
              <a:t>وَمَا أَرْسَلْنَاكَ إِلَّا رَحْمَةً لِّلْعَالَمِينَ ﴿١٠٧﴾</a:t>
            </a:r>
            <a:endParaRPr lang="en-US" sz="2400" b="1" i="0" u="none" strike="noStrike" dirty="0">
              <a:solidFill>
                <a:srgbClr val="000000"/>
              </a:solidFill>
              <a:effectLst/>
              <a:latin typeface="Times New Roman" panose="02020603050405020304" pitchFamily="18" charset="0"/>
            </a:endParaRPr>
          </a:p>
          <a:p>
            <a:pPr marL="0" indent="0" algn="just" rtl="0">
              <a:spcBef>
                <a:spcPts val="0"/>
              </a:spcBef>
              <a:spcAft>
                <a:spcPts val="1000"/>
              </a:spcAft>
              <a:buNone/>
            </a:pPr>
            <a:r>
              <a:rPr lang="en-GB" sz="1800" b="0" i="0" u="none" strike="noStrike" dirty="0">
                <a:solidFill>
                  <a:srgbClr val="000000"/>
                </a:solidFill>
                <a:effectLst/>
                <a:latin typeface="Times New Roman" panose="02020603050405020304" pitchFamily="18" charset="0"/>
              </a:rPr>
              <a:t>“Dan </a:t>
            </a:r>
            <a:r>
              <a:rPr lang="en-GB" sz="1800" b="0" i="0" u="none" strike="noStrike" dirty="0" err="1">
                <a:solidFill>
                  <a:srgbClr val="000000"/>
                </a:solidFill>
                <a:effectLst/>
                <a:latin typeface="Times New Roman" panose="02020603050405020304" pitchFamily="18" charset="0"/>
              </a:rPr>
              <a:t>tiadalah</a:t>
            </a:r>
            <a:r>
              <a:rPr lang="en-GB" sz="1800" b="0" i="0" u="none" strike="noStrike" dirty="0">
                <a:solidFill>
                  <a:srgbClr val="000000"/>
                </a:solidFill>
                <a:effectLst/>
                <a:latin typeface="Times New Roman" panose="02020603050405020304" pitchFamily="18" charset="0"/>
              </a:rPr>
              <a:t> kami </a:t>
            </a:r>
            <a:r>
              <a:rPr lang="en-GB" sz="1800" b="0" i="0" u="none" strike="noStrike" dirty="0" err="1">
                <a:solidFill>
                  <a:srgbClr val="000000"/>
                </a:solidFill>
                <a:effectLst/>
                <a:latin typeface="Times New Roman" panose="02020603050405020304" pitchFamily="18" charset="0"/>
              </a:rPr>
              <a:t>mengutus</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kamu</a:t>
            </a:r>
            <a:r>
              <a:rPr lang="en-GB" sz="1800" b="0" i="0" u="none" strike="noStrike" dirty="0">
                <a:solidFill>
                  <a:srgbClr val="000000"/>
                </a:solidFill>
                <a:effectLst/>
                <a:latin typeface="Times New Roman" panose="02020603050405020304" pitchFamily="18" charset="0"/>
              </a:rPr>
              <a:t> (Muhammad), </a:t>
            </a:r>
            <a:r>
              <a:rPr lang="en-GB" sz="1800" b="0" i="0" u="none" strike="noStrike" dirty="0" err="1">
                <a:solidFill>
                  <a:srgbClr val="000000"/>
                </a:solidFill>
                <a:effectLst/>
                <a:latin typeface="Times New Roman" panose="02020603050405020304" pitchFamily="18" charset="0"/>
              </a:rPr>
              <a:t>melainkan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untuk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menjadi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rahmat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bagi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semesta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alam</a:t>
            </a:r>
            <a:r>
              <a:rPr lang="en-GB" sz="1800" b="0" i="0" u="none" strike="noStrike" dirty="0">
                <a:solidFill>
                  <a:srgbClr val="000000"/>
                </a:solidFill>
                <a:effectLst/>
                <a:latin typeface="Times New Roman" panose="02020603050405020304" pitchFamily="18" charset="0"/>
              </a:rPr>
              <a:t>”.</a:t>
            </a:r>
            <a:endParaRPr lang="en-US" sz="2400" b="1" dirty="0">
              <a:solidFill>
                <a:srgbClr val="000000"/>
              </a:solidFill>
              <a:latin typeface="Times New Roman" panose="02020603050405020304" pitchFamily="18" charset="0"/>
            </a:endParaRPr>
          </a:p>
          <a:p>
            <a:pPr marL="0" indent="0" algn="just" rtl="0">
              <a:spcBef>
                <a:spcPts val="0"/>
              </a:spcBef>
              <a:spcAft>
                <a:spcPts val="1000"/>
              </a:spcAft>
              <a:buNone/>
            </a:pPr>
            <a:r>
              <a:rPr lang="en-GB" sz="1800" b="0" i="0" u="none" strike="noStrike" dirty="0">
                <a:solidFill>
                  <a:srgbClr val="000000"/>
                </a:solidFill>
                <a:effectLst/>
                <a:latin typeface="Times New Roman" panose="02020603050405020304" pitchFamily="18" charset="0"/>
              </a:rPr>
              <a:t>Ayat </a:t>
            </a:r>
            <a:r>
              <a:rPr lang="en-GB" sz="1800" b="0" i="0" u="none" strike="noStrike" dirty="0" err="1">
                <a:solidFill>
                  <a:srgbClr val="000000"/>
                </a:solidFill>
                <a:effectLst/>
                <a:latin typeface="Times New Roman" panose="02020603050405020304" pitchFamily="18" charset="0"/>
              </a:rPr>
              <a:t>tersebut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menegaskan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bahwa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ajaran</a:t>
            </a:r>
            <a:r>
              <a:rPr lang="en-GB" sz="1800" b="0" i="0" u="none" strike="noStrike" dirty="0">
                <a:solidFill>
                  <a:srgbClr val="000000"/>
                </a:solidFill>
                <a:effectLst/>
                <a:latin typeface="Times New Roman" panose="02020603050405020304" pitchFamily="18" charset="0"/>
              </a:rPr>
              <a:t> Islam yang </a:t>
            </a:r>
            <a:r>
              <a:rPr lang="en-GB" sz="1800" b="0" i="0" u="none" strike="noStrike" dirty="0" err="1">
                <a:solidFill>
                  <a:srgbClr val="000000"/>
                </a:solidFill>
                <a:effectLst/>
                <a:latin typeface="Times New Roman" panose="02020603050405020304" pitchFamily="18" charset="0"/>
              </a:rPr>
              <a:t>dipahami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secara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benar</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mendatangkan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rahmat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untuk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semua</a:t>
            </a:r>
            <a:r>
              <a:rPr lang="en-GB" sz="1800" b="0" i="0" u="none" strike="noStrike" dirty="0">
                <a:solidFill>
                  <a:srgbClr val="000000"/>
                </a:solidFill>
                <a:effectLst/>
                <a:latin typeface="Times New Roman" panose="02020603050405020304" pitchFamily="18" charset="0"/>
              </a:rPr>
              <a:t> orang, </a:t>
            </a:r>
            <a:r>
              <a:rPr lang="en-GB" sz="1800" b="0" i="0" u="none" strike="noStrike" dirty="0" err="1">
                <a:solidFill>
                  <a:srgbClr val="000000"/>
                </a:solidFill>
                <a:effectLst/>
                <a:latin typeface="Times New Roman" panose="02020603050405020304" pitchFamily="18" charset="0"/>
              </a:rPr>
              <a:t>baik</a:t>
            </a:r>
            <a:r>
              <a:rPr lang="en-GB" sz="1800" b="0" i="0" u="none" strike="noStrike" dirty="0">
                <a:solidFill>
                  <a:srgbClr val="000000"/>
                </a:solidFill>
                <a:effectLst/>
                <a:latin typeface="Times New Roman" panose="02020603050405020304" pitchFamily="18" charset="0"/>
              </a:rPr>
              <a:t> Islam </a:t>
            </a:r>
            <a:r>
              <a:rPr lang="en-GB" sz="1800" b="0" i="0" u="none" strike="noStrike" dirty="0" err="1">
                <a:solidFill>
                  <a:srgbClr val="000000"/>
                </a:solidFill>
                <a:effectLst/>
                <a:latin typeface="Times New Roman" panose="02020603050405020304" pitchFamily="18" charset="0"/>
              </a:rPr>
              <a:t>maupun</a:t>
            </a:r>
            <a:r>
              <a:rPr lang="en-GB" sz="1800" b="0" i="0" u="none" strike="noStrike" dirty="0">
                <a:solidFill>
                  <a:srgbClr val="000000"/>
                </a:solidFill>
                <a:effectLst/>
                <a:latin typeface="Times New Roman" panose="02020603050405020304" pitchFamily="18" charset="0"/>
              </a:rPr>
              <a:t> non </a:t>
            </a:r>
            <a:r>
              <a:rPr lang="en-GB" sz="1800" b="0" i="0" u="none" strike="noStrike" dirty="0" err="1">
                <a:solidFill>
                  <a:srgbClr val="000000"/>
                </a:solidFill>
                <a:effectLst/>
                <a:latin typeface="Times New Roman" panose="02020603050405020304" pitchFamily="18" charset="0"/>
              </a:rPr>
              <a:t>muslim</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bahkan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untuk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seluruh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alam</a:t>
            </a:r>
            <a:r>
              <a:rPr lang="en-GB" sz="1800" b="0" i="0" u="none" strike="noStrike" dirty="0">
                <a:solidFill>
                  <a:srgbClr val="000000"/>
                </a:solidFill>
                <a:effectLst/>
                <a:latin typeface="Times New Roman" panose="02020603050405020304" pitchFamily="18" charset="0"/>
              </a:rPr>
              <a:t>. Islam </a:t>
            </a:r>
            <a:r>
              <a:rPr lang="en-GB" sz="1800" b="0" i="0" u="none" strike="noStrike" dirty="0" err="1">
                <a:solidFill>
                  <a:srgbClr val="000000"/>
                </a:solidFill>
                <a:effectLst/>
                <a:latin typeface="Times New Roman" panose="02020603050405020304" pitchFamily="18" charset="0"/>
              </a:rPr>
              <a:t>tidak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membenarkan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diskriminasi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karena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perbedaan</a:t>
            </a:r>
            <a:r>
              <a:rPr lang="en-GB" sz="1800" b="0" i="0" u="none" strike="noStrike" dirty="0">
                <a:solidFill>
                  <a:srgbClr val="000000"/>
                </a:solidFill>
                <a:effectLst/>
                <a:latin typeface="Times New Roman" panose="02020603050405020304" pitchFamily="18" charset="0"/>
              </a:rPr>
              <a:t> agama, </a:t>
            </a:r>
            <a:r>
              <a:rPr lang="en-GB" sz="1800" b="0" i="0" u="none" strike="noStrike" dirty="0" err="1">
                <a:solidFill>
                  <a:srgbClr val="000000"/>
                </a:solidFill>
                <a:effectLst/>
                <a:latin typeface="Times New Roman" panose="02020603050405020304" pitchFamily="18" charset="0"/>
              </a:rPr>
              <a:t>suku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ras</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bangsa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Itu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tidak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boleh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dijadikan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alasan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untuk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saling</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berpecah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belah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Seorang</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muslim</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mempercayai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bahwa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seluruh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umat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manusia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adalah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keturunan</a:t>
            </a:r>
            <a:r>
              <a:rPr lang="en-GB" sz="1800" b="0" i="0" u="none" strike="noStrike" dirty="0">
                <a:solidFill>
                  <a:srgbClr val="000000"/>
                </a:solidFill>
                <a:effectLst/>
                <a:latin typeface="Times New Roman" panose="02020603050405020304" pitchFamily="18" charset="0"/>
              </a:rPr>
              <a:t> Adam. Dan Adam </a:t>
            </a:r>
            <a:r>
              <a:rPr lang="en-GB" sz="1800" b="0" i="0" u="none" strike="noStrike" dirty="0" err="1">
                <a:solidFill>
                  <a:srgbClr val="000000"/>
                </a:solidFill>
                <a:effectLst/>
                <a:latin typeface="Times New Roman" panose="02020603050405020304" pitchFamily="18" charset="0"/>
              </a:rPr>
              <a:t>diciptakan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dari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tanah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Perbedaan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suku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bangsa</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warna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kulit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adalah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bagian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dari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tanda-tanda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kekuasaan</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kebijaksanaan</a:t>
            </a:r>
            <a:r>
              <a:rPr lang="en-GB" sz="1800" b="0" i="0" u="none" strike="noStrike" dirty="0">
                <a:solidFill>
                  <a:srgbClr val="000000"/>
                </a:solidFill>
                <a:effectLst/>
                <a:latin typeface="Times New Roman" panose="02020603050405020304" pitchFamily="18" charset="0"/>
              </a:rPr>
              <a:t> Allah, </a:t>
            </a:r>
            <a:r>
              <a:rPr lang="en-GB" sz="1800" b="0" i="0" u="none" strike="noStrike" dirty="0" err="1">
                <a:solidFill>
                  <a:srgbClr val="000000"/>
                </a:solidFill>
                <a:effectLst/>
                <a:latin typeface="Times New Roman" panose="02020603050405020304" pitchFamily="18" charset="0"/>
              </a:rPr>
              <a:t>dalam</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menciptakan</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mengatur</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makhluk</a:t>
            </a:r>
            <a:r>
              <a:rPr lang="en-GB" sz="1800" b="0" i="0" u="none" strike="noStrike" dirty="0">
                <a:solidFill>
                  <a:srgbClr val="000000"/>
                </a:solidFill>
                <a:effectLst/>
                <a:latin typeface="Times New Roman" panose="02020603050405020304" pitchFamily="18" charset="0"/>
              </a:rPr>
              <a:t>-Nya.</a:t>
            </a:r>
          </a:p>
          <a:p>
            <a:pPr marL="0" indent="0" algn="just" rtl="0">
              <a:spcBef>
                <a:spcPts val="0"/>
              </a:spcBef>
              <a:spcAft>
                <a:spcPts val="1000"/>
              </a:spcAft>
              <a:buNone/>
            </a:pPr>
            <a:r>
              <a:rPr lang="en-GB" sz="1800" b="1" i="0" u="none" strike="noStrike" dirty="0">
                <a:solidFill>
                  <a:srgbClr val="000000"/>
                </a:solidFill>
                <a:effectLst/>
                <a:latin typeface="Times New Roman" panose="02020603050405020304" pitchFamily="18" charset="0"/>
              </a:rPr>
              <a:t>Nabi </a:t>
            </a:r>
            <a:r>
              <a:rPr lang="en-GB" sz="1800" b="1" i="0" u="none" strike="noStrike" dirty="0" err="1">
                <a:solidFill>
                  <a:srgbClr val="000000"/>
                </a:solidFill>
                <a:effectLst/>
                <a:latin typeface="Times New Roman" panose="02020603050405020304" pitchFamily="18" charset="0"/>
              </a:rPr>
              <a:t>mulia</a:t>
            </a:r>
            <a:r>
              <a:rPr lang="en-GB" sz="1800" b="1" i="0" u="none" strike="noStrike" dirty="0">
                <a:solidFill>
                  <a:srgbClr val="000000"/>
                </a:solidFill>
                <a:effectLst/>
                <a:latin typeface="Times New Roman" panose="02020603050405020304" pitchFamily="18" charset="0"/>
              </a:rPr>
              <a:t> Muhammad saw </a:t>
            </a:r>
            <a:r>
              <a:rPr lang="en-GB" sz="1800" b="1" i="0" u="none" strike="noStrike" dirty="0" err="1">
                <a:solidFill>
                  <a:srgbClr val="000000"/>
                </a:solidFill>
                <a:effectLst/>
                <a:latin typeface="Times New Roman" panose="02020603050405020304" pitchFamily="18" charset="0"/>
              </a:rPr>
              <a:t>bersabda</a:t>
            </a:r>
            <a:r>
              <a:rPr lang="en-GB" sz="1800" b="1" i="0" u="none" strike="noStrike" dirty="0">
                <a:solidFill>
                  <a:srgbClr val="000000"/>
                </a:solidFill>
                <a:effectLst/>
                <a:latin typeface="Times New Roman" panose="02020603050405020304" pitchFamily="18" charset="0"/>
              </a:rPr>
              <a:t> :</a:t>
            </a:r>
          </a:p>
          <a:p>
            <a:pPr marL="0" indent="0" algn="just" rtl="0">
              <a:spcBef>
                <a:spcPts val="0"/>
              </a:spcBef>
              <a:spcAft>
                <a:spcPts val="1000"/>
              </a:spcAft>
              <a:buNone/>
            </a:pPr>
            <a:r>
              <a:rPr lang="ar-AE" sz="2200" b="0" i="0" u="none" strike="noStrike" dirty="0">
                <a:solidFill>
                  <a:srgbClr val="000000"/>
                </a:solidFill>
                <a:effectLst/>
                <a:latin typeface="Times New Roman" panose="02020603050405020304" pitchFamily="18" charset="0"/>
              </a:rPr>
              <a:t> </a:t>
            </a:r>
            <a:r>
              <a:rPr lang="ar-AE" sz="2600" b="1" i="0" u="none" strike="noStrike" dirty="0">
                <a:solidFill>
                  <a:srgbClr val="000000"/>
                </a:solidFill>
                <a:effectLst/>
                <a:latin typeface="Times New Roman" panose="02020603050405020304" pitchFamily="18" charset="0"/>
              </a:rPr>
              <a:t>يا أيها الناس، إن ربكم واحد وأباكم واحد، ألا لا فضل لعربي على عجمي، ولا لعجمي على عربي، ولا</a:t>
            </a:r>
            <a:endParaRPr lang="en-US" sz="2200" b="1" i="0" u="none" strike="noStrike" dirty="0">
              <a:solidFill>
                <a:srgbClr val="000000"/>
              </a:solidFill>
              <a:effectLst/>
              <a:latin typeface="Times New Roman" panose="02020603050405020304" pitchFamily="18" charset="0"/>
            </a:endParaRPr>
          </a:p>
          <a:p>
            <a:pPr marL="0" indent="0" algn="just" rtl="0">
              <a:spcBef>
                <a:spcPts val="0"/>
              </a:spcBef>
              <a:spcAft>
                <a:spcPts val="1000"/>
              </a:spcAft>
              <a:buNone/>
            </a:pPr>
            <a:r>
              <a:rPr lang="ar-AE" sz="2200" b="0" i="0" u="none" strike="noStrike" dirty="0">
                <a:solidFill>
                  <a:srgbClr val="000000"/>
                </a:solidFill>
                <a:effectLst/>
                <a:latin typeface="Times New Roman" panose="02020603050405020304" pitchFamily="18" charset="0"/>
              </a:rPr>
              <a:t>أ</a:t>
            </a:r>
            <a:r>
              <a:rPr lang="ar-AE" sz="2600" b="1" i="0" u="none" strike="noStrike" dirty="0">
                <a:solidFill>
                  <a:srgbClr val="000000"/>
                </a:solidFill>
                <a:effectLst/>
                <a:latin typeface="Times New Roman" panose="02020603050405020304" pitchFamily="18" charset="0"/>
              </a:rPr>
              <a:t>سود على أحمر، ولا أحمر على أسود إلا بالتقوى</a:t>
            </a:r>
            <a:endParaRPr lang="en-GB" sz="5200" b="1" dirty="0">
              <a:effectLst/>
            </a:endParaRPr>
          </a:p>
          <a:p>
            <a:pPr algn="just">
              <a:spcBef>
                <a:spcPts val="0"/>
              </a:spcBef>
              <a:spcAft>
                <a:spcPts val="1000"/>
              </a:spcAft>
            </a:pP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69908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6" name="Text Placeholder 26">
            <a:extLst>
              <a:ext uri="{FF2B5EF4-FFF2-40B4-BE49-F238E27FC236}">
                <a16:creationId xmlns:a16="http://schemas.microsoft.com/office/drawing/2014/main" id="{9F5AEE08-FBD2-F86A-1191-627C3E02274D}"/>
              </a:ext>
            </a:extLst>
          </p:cNvPr>
          <p:cNvSpPr txBox="1">
            <a:spLocks/>
          </p:cNvSpPr>
          <p:nvPr/>
        </p:nvSpPr>
        <p:spPr>
          <a:xfrm>
            <a:off x="0" y="82296"/>
            <a:ext cx="11986687" cy="45997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endParaRPr lang="en-US"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B35278B-7B9D-93C4-0892-A4E845DFFDDD}"/>
              </a:ext>
            </a:extLst>
          </p:cNvPr>
          <p:cNvSpPr txBox="1"/>
          <p:nvPr/>
        </p:nvSpPr>
        <p:spPr>
          <a:xfrm>
            <a:off x="0" y="0"/>
            <a:ext cx="12192000" cy="6155531"/>
          </a:xfrm>
          <a:prstGeom prst="rect">
            <a:avLst/>
          </a:prstGeom>
          <a:noFill/>
        </p:spPr>
        <p:txBody>
          <a:bodyPr wrap="square">
            <a:spAutoFit/>
          </a:bodyPr>
          <a:lstStyle/>
          <a:p>
            <a:r>
              <a:rPr lang="en-GB" sz="2000" b="0" i="0" u="none" strike="noStrike" dirty="0" err="1">
                <a:solidFill>
                  <a:srgbClr val="000000"/>
                </a:solidFill>
                <a:effectLst/>
                <a:latin typeface="Times New Roman" panose="02020603050405020304" pitchFamily="18" charset="0"/>
              </a:rPr>
              <a:t>Artinya</a:t>
            </a:r>
            <a:r>
              <a:rPr lang="en-GB" sz="2000" b="0" i="0" u="none" strike="noStrike" dirty="0">
                <a:solidFill>
                  <a:srgbClr val="000000"/>
                </a:solidFill>
                <a:effectLst/>
                <a:latin typeface="Times New Roman" panose="02020603050405020304" pitchFamily="18" charset="0"/>
              </a:rPr>
              <a:t> : “</a:t>
            </a:r>
            <a:r>
              <a:rPr lang="en-GB" sz="2000" b="0" i="0" u="none" strike="noStrike" dirty="0" err="1">
                <a:solidFill>
                  <a:srgbClr val="000000"/>
                </a:solidFill>
                <a:effectLst/>
                <a:latin typeface="Times New Roman" panose="02020603050405020304" pitchFamily="18" charset="0"/>
              </a:rPr>
              <a:t>Wahai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sekalian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manusia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Tuhan</a:t>
            </a:r>
            <a:r>
              <a:rPr lang="en-GB" sz="2000" b="0" i="0" u="none" strike="noStrike" dirty="0">
                <a:solidFill>
                  <a:srgbClr val="000000"/>
                </a:solidFill>
                <a:effectLst/>
                <a:latin typeface="Times New Roman" panose="02020603050405020304" pitchFamily="18" charset="0"/>
              </a:rPr>
              <a:t> kalian </a:t>
            </a:r>
            <a:r>
              <a:rPr lang="en-GB" sz="2000" b="0" i="0" u="none" strike="noStrike" dirty="0" err="1">
                <a:solidFill>
                  <a:srgbClr val="000000"/>
                </a:solidFill>
                <a:effectLst/>
                <a:latin typeface="Times New Roman" panose="02020603050405020304" pitchFamily="18" charset="0"/>
              </a:rPr>
              <a:t>satu</a:t>
            </a:r>
            <a:r>
              <a:rPr lang="en-GB" sz="2000" b="0" i="0" u="none" strike="noStrike" dirty="0">
                <a:solidFill>
                  <a:srgbClr val="000000"/>
                </a:solidFill>
                <a:effectLst/>
                <a:latin typeface="Times New Roman" panose="02020603050405020304" pitchFamily="18" charset="0"/>
              </a:rPr>
              <a:t>, dan ayah kalian </a:t>
            </a:r>
            <a:r>
              <a:rPr lang="en-GB" sz="2000" b="0" i="0" u="none" strike="noStrike" dirty="0" err="1">
                <a:solidFill>
                  <a:srgbClr val="000000"/>
                </a:solidFill>
                <a:effectLst/>
                <a:latin typeface="Times New Roman" panose="02020603050405020304" pitchFamily="18" charset="0"/>
              </a:rPr>
              <a:t>satu</a:t>
            </a:r>
            <a:r>
              <a:rPr lang="en-GB" sz="2000" b="0" i="0" u="none" strike="noStrike" dirty="0">
                <a:solidFill>
                  <a:srgbClr val="000000"/>
                </a:solidFill>
                <a:effectLst/>
                <a:latin typeface="Times New Roman" panose="02020603050405020304" pitchFamily="18" charset="0"/>
              </a:rPr>
              <a:t> (Nabi Adam). </a:t>
            </a:r>
            <a:r>
              <a:rPr lang="en-GB" sz="2000" b="0" i="0" u="none" strike="noStrike" dirty="0" err="1">
                <a:solidFill>
                  <a:srgbClr val="000000"/>
                </a:solidFill>
                <a:effectLst/>
                <a:latin typeface="Times New Roman" panose="02020603050405020304" pitchFamily="18" charset="0"/>
              </a:rPr>
              <a:t>Ingatlah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Tidak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ada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kelebihan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orang Arab </a:t>
            </a:r>
            <a:r>
              <a:rPr lang="en-GB" sz="2000" b="0" i="0" u="none" strike="noStrike" dirty="0" err="1">
                <a:solidFill>
                  <a:srgbClr val="000000"/>
                </a:solidFill>
                <a:effectLst/>
                <a:latin typeface="Times New Roman" panose="02020603050405020304" pitchFamily="18" charset="0"/>
              </a:rPr>
              <a:t>atas</a:t>
            </a:r>
            <a:r>
              <a:rPr lang="en-GB" sz="2000" b="0" i="0" u="none" strike="noStrike" dirty="0">
                <a:solidFill>
                  <a:srgbClr val="000000"/>
                </a:solidFill>
                <a:effectLst/>
                <a:latin typeface="Times New Roman" panose="02020603050405020304" pitchFamily="18" charset="0"/>
              </a:rPr>
              <a:t> orang Ajam (non-Arab) dan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orang </a:t>
            </a:r>
            <a:r>
              <a:rPr lang="en-GB" sz="2000" b="0" i="0" u="none" strike="noStrike" dirty="0" err="1">
                <a:solidFill>
                  <a:srgbClr val="000000"/>
                </a:solidFill>
                <a:effectLst/>
                <a:latin typeface="Times New Roman" panose="02020603050405020304" pitchFamily="18" charset="0"/>
              </a:rPr>
              <a:t>ajam</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atas</a:t>
            </a:r>
            <a:r>
              <a:rPr lang="en-GB" sz="2000" b="0" i="0" u="none" strike="noStrike" dirty="0">
                <a:solidFill>
                  <a:srgbClr val="000000"/>
                </a:solidFill>
                <a:effectLst/>
                <a:latin typeface="Times New Roman" panose="02020603050405020304" pitchFamily="18" charset="0"/>
              </a:rPr>
              <a:t> orang Arab, </a:t>
            </a:r>
            <a:r>
              <a:rPr lang="en-GB" sz="2000" b="0" i="0" u="none" strike="noStrike" dirty="0" err="1">
                <a:solidFill>
                  <a:srgbClr val="000000"/>
                </a:solidFill>
                <a:effectLst/>
                <a:latin typeface="Times New Roman" panose="02020603050405020304" pitchFamily="18" charset="0"/>
              </a:rPr>
              <a:t>tidak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ada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kelebihan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orang </a:t>
            </a:r>
            <a:r>
              <a:rPr lang="en-GB" sz="2000" b="0" i="0" u="none" strike="noStrike" dirty="0" err="1">
                <a:solidFill>
                  <a:srgbClr val="000000"/>
                </a:solidFill>
                <a:effectLst/>
                <a:latin typeface="Times New Roman" panose="02020603050405020304" pitchFamily="18" charset="0"/>
              </a:rPr>
              <a:t>berkulit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merah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atas</a:t>
            </a:r>
            <a:r>
              <a:rPr lang="en-GB" sz="2000" b="0" i="0" u="none" strike="noStrike" dirty="0">
                <a:solidFill>
                  <a:srgbClr val="000000"/>
                </a:solidFill>
                <a:effectLst/>
                <a:latin typeface="Times New Roman" panose="02020603050405020304" pitchFamily="18" charset="0"/>
              </a:rPr>
              <a:t> orang </a:t>
            </a:r>
            <a:r>
              <a:rPr lang="en-GB" sz="2000" b="0" i="0" u="none" strike="noStrike" dirty="0" err="1">
                <a:solidFill>
                  <a:srgbClr val="000000"/>
                </a:solidFill>
                <a:effectLst/>
                <a:latin typeface="Times New Roman" panose="02020603050405020304" pitchFamily="18" charset="0"/>
              </a:rPr>
              <a:t>berkulit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hitam</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orang </a:t>
            </a:r>
            <a:r>
              <a:rPr lang="en-GB" sz="2000" b="0" i="0" u="none" strike="noStrike" dirty="0" err="1">
                <a:solidFill>
                  <a:srgbClr val="000000"/>
                </a:solidFill>
                <a:effectLst/>
                <a:latin typeface="Times New Roman" panose="02020603050405020304" pitchFamily="18" charset="0"/>
              </a:rPr>
              <a:t>berkulit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hitam</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atas</a:t>
            </a:r>
            <a:r>
              <a:rPr lang="en-GB" sz="2000" b="0" i="0" u="none" strike="noStrike" dirty="0">
                <a:solidFill>
                  <a:srgbClr val="000000"/>
                </a:solidFill>
                <a:effectLst/>
                <a:latin typeface="Times New Roman" panose="02020603050405020304" pitchFamily="18" charset="0"/>
              </a:rPr>
              <a:t> orang </a:t>
            </a:r>
            <a:r>
              <a:rPr lang="en-GB" sz="2000" b="0" i="0" u="none" strike="noStrike" dirty="0" err="1">
                <a:solidFill>
                  <a:srgbClr val="000000"/>
                </a:solidFill>
                <a:effectLst/>
                <a:latin typeface="Times New Roman" panose="02020603050405020304" pitchFamily="18" charset="0"/>
              </a:rPr>
              <a:t>berkulit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merah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kecuali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ketakwaan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Musnad</a:t>
            </a:r>
            <a:r>
              <a:rPr lang="en-GB" sz="2000" b="0" i="0" u="none" strike="noStrike" dirty="0">
                <a:solidFill>
                  <a:srgbClr val="000000"/>
                </a:solidFill>
                <a:effectLst/>
                <a:latin typeface="Times New Roman" panose="02020603050405020304" pitchFamily="18" charset="0"/>
              </a:rPr>
              <a:t> Ahmad, </a:t>
            </a:r>
            <a:r>
              <a:rPr lang="en-GB" sz="2000" b="0" i="0" u="none" strike="noStrike" dirty="0" err="1">
                <a:solidFill>
                  <a:srgbClr val="000000"/>
                </a:solidFill>
                <a:effectLst/>
                <a:latin typeface="Times New Roman" panose="02020603050405020304" pitchFamily="18" charset="0"/>
              </a:rPr>
              <a:t>hadis</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nomor</a:t>
            </a:r>
            <a:r>
              <a:rPr lang="en-GB" sz="2000" b="0" i="0" u="none" strike="noStrike" dirty="0">
                <a:solidFill>
                  <a:srgbClr val="000000"/>
                </a:solidFill>
                <a:effectLst/>
                <a:latin typeface="Times New Roman" panose="02020603050405020304" pitchFamily="18" charset="0"/>
              </a:rPr>
              <a:t> 22391).</a:t>
            </a:r>
          </a:p>
          <a:p>
            <a:endParaRPr lang="en-GB" dirty="0">
              <a:solidFill>
                <a:srgbClr val="000000"/>
              </a:solidFill>
              <a:latin typeface="Times New Roman" panose="02020603050405020304" pitchFamily="18" charset="0"/>
            </a:endParaRPr>
          </a:p>
          <a:p>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demikian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perbedaan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harus</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dianggap</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sebagai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rahmat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kasih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sayang</a:t>
            </a:r>
            <a:r>
              <a:rPr lang="en-GB" sz="2000" b="0" i="0" u="none" strike="noStrike" dirty="0">
                <a:solidFill>
                  <a:srgbClr val="000000"/>
                </a:solidFill>
                <a:effectLst/>
                <a:latin typeface="Times New Roman" panose="02020603050405020304" pitchFamily="18" charset="0"/>
              </a:rPr>
              <a:t> Allah </a:t>
            </a:r>
            <a:r>
              <a:rPr lang="en-GB" sz="2000" b="0" i="0" u="none" strike="noStrike" dirty="0" err="1">
                <a:solidFill>
                  <a:srgbClr val="000000"/>
                </a:solidFill>
                <a:effectLst/>
                <a:latin typeface="Times New Roman" panose="02020603050405020304" pitchFamily="18" charset="0"/>
              </a:rPr>
              <a:t>bagi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makhluk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karena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perbedaan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maka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kita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bisa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saling</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melengkapi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Perbedaan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tidak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boleh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dianggap</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bahaya</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ancaman</a:t>
            </a:r>
            <a:r>
              <a:rPr lang="en-GB" sz="2000" b="0" i="0" u="none" strike="noStrike" dirty="0">
                <a:solidFill>
                  <a:srgbClr val="000000"/>
                </a:solidFill>
                <a:effectLst/>
                <a:latin typeface="Times New Roman" panose="02020603050405020304" pitchFamily="18" charset="0"/>
              </a:rPr>
              <a:t> yang </a:t>
            </a:r>
            <a:r>
              <a:rPr lang="en-GB" sz="2000" b="0" i="0" u="none" strike="noStrike" dirty="0" err="1">
                <a:solidFill>
                  <a:srgbClr val="000000"/>
                </a:solidFill>
                <a:effectLst/>
                <a:latin typeface="Times New Roman" panose="02020603050405020304" pitchFamily="18" charset="0"/>
              </a:rPr>
              <a:t>harus</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dihilangkan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tapi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dikelola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bijak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sebagai</a:t>
            </a:r>
            <a:r>
              <a:rPr lang="en-GB" sz="2000" b="0" i="0" u="none" strike="noStrike" dirty="0">
                <a:solidFill>
                  <a:srgbClr val="000000"/>
                </a:solidFill>
                <a:effectLst/>
                <a:latin typeface="Times New Roman" panose="02020603050405020304" pitchFamily="18" charset="0"/>
              </a:rPr>
              <a:t> modal agar </a:t>
            </a:r>
            <a:r>
              <a:rPr lang="en-GB" sz="2000" b="0" i="0" u="none" strike="noStrike" dirty="0" err="1">
                <a:solidFill>
                  <a:srgbClr val="000000"/>
                </a:solidFill>
                <a:effectLst/>
                <a:latin typeface="Times New Roman" panose="02020603050405020304" pitchFamily="18" charset="0"/>
              </a:rPr>
              <a:t>tercipta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keragaman</a:t>
            </a:r>
            <a:r>
              <a:rPr lang="en-GB" sz="2000" b="0" i="0" u="none" strike="noStrike" dirty="0">
                <a:solidFill>
                  <a:srgbClr val="000000"/>
                </a:solidFill>
                <a:effectLst/>
                <a:latin typeface="Times New Roman" panose="02020603050405020304" pitchFamily="18" charset="0"/>
              </a:rPr>
              <a:t> yang </a:t>
            </a:r>
            <a:r>
              <a:rPr lang="en-GB" sz="2000" b="0" i="0" u="none" strike="noStrike" dirty="0" err="1">
                <a:solidFill>
                  <a:srgbClr val="000000"/>
                </a:solidFill>
                <a:effectLst/>
                <a:latin typeface="Times New Roman" panose="02020603050405020304" pitchFamily="18" charset="0"/>
              </a:rPr>
              <a:t>damai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tenteram</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saling</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menghargai</a:t>
            </a:r>
            <a:r>
              <a:rPr lang="en-GB" sz="2000" b="0" i="0" u="none" strike="noStrike" dirty="0">
                <a:solidFill>
                  <a:srgbClr val="000000"/>
                </a:solidFill>
                <a:effectLst/>
                <a:latin typeface="Times New Roman" panose="02020603050405020304" pitchFamily="18" charset="0"/>
              </a:rPr>
              <a:t>.</a:t>
            </a:r>
          </a:p>
          <a:p>
            <a:endParaRPr lang="en-GB" sz="2000" dirty="0">
              <a:solidFill>
                <a:srgbClr val="000000"/>
              </a:solidFill>
              <a:latin typeface="Times New Roman" panose="02020603050405020304" pitchFamily="18" charset="0"/>
            </a:endParaRPr>
          </a:p>
          <a:p>
            <a:r>
              <a:rPr lang="en-GB" sz="2000" b="0" i="0" u="none" strike="noStrike" dirty="0">
                <a:solidFill>
                  <a:srgbClr val="000000"/>
                </a:solidFill>
                <a:effectLst/>
                <a:latin typeface="Times New Roman" panose="02020603050405020304" pitchFamily="18" charset="0"/>
              </a:rPr>
              <a:t>Oleh </a:t>
            </a:r>
            <a:r>
              <a:rPr lang="en-GB" sz="2000" b="0" i="0" u="none" strike="noStrike" dirty="0" err="1">
                <a:solidFill>
                  <a:srgbClr val="000000"/>
                </a:solidFill>
                <a:effectLst/>
                <a:latin typeface="Times New Roman" panose="02020603050405020304" pitchFamily="18" charset="0"/>
              </a:rPr>
              <a:t>karena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itu</a:t>
            </a:r>
            <a:r>
              <a:rPr lang="en-GB" sz="2000" b="0" i="0" u="none" strike="noStrike" dirty="0">
                <a:solidFill>
                  <a:srgbClr val="000000"/>
                </a:solidFill>
                <a:effectLst/>
                <a:latin typeface="Times New Roman" panose="02020603050405020304" pitchFamily="18" charset="0"/>
              </a:rPr>
              <a:t> Allah </a:t>
            </a:r>
            <a:r>
              <a:rPr lang="en-GB" sz="2000" b="0" i="0" u="none" strike="noStrike" dirty="0" err="1">
                <a:solidFill>
                  <a:srgbClr val="000000"/>
                </a:solidFill>
                <a:effectLst/>
                <a:latin typeface="Times New Roman" panose="02020603050405020304" pitchFamily="18" charset="0"/>
              </a:rPr>
              <a:t>swt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menegaskan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demikian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dalam</a:t>
            </a:r>
            <a:r>
              <a:rPr lang="en-GB" sz="2000" b="0" i="0" u="none" strike="noStrike" dirty="0">
                <a:solidFill>
                  <a:srgbClr val="000000"/>
                </a:solidFill>
                <a:effectLst/>
                <a:latin typeface="Times New Roman" panose="02020603050405020304" pitchFamily="18" charset="0"/>
              </a:rPr>
              <a:t> QS. </a:t>
            </a:r>
            <a:r>
              <a:rPr lang="en-GB" sz="2000" b="0" i="0" u="none" strike="noStrike" dirty="0" err="1">
                <a:solidFill>
                  <a:srgbClr val="000000"/>
                </a:solidFill>
                <a:effectLst/>
                <a:latin typeface="Times New Roman" panose="02020603050405020304" pitchFamily="18" charset="0"/>
              </a:rPr>
              <a:t>Ar</a:t>
            </a:r>
            <a:r>
              <a:rPr lang="en-GB" sz="2000" b="0" i="0" u="none" strike="noStrike" dirty="0">
                <a:solidFill>
                  <a:srgbClr val="000000"/>
                </a:solidFill>
                <a:effectLst/>
                <a:latin typeface="Times New Roman" panose="02020603050405020304" pitchFamily="18" charset="0"/>
              </a:rPr>
              <a:t>-Rum : 22</a:t>
            </a:r>
          </a:p>
          <a:p>
            <a:endParaRPr lang="en-GB" sz="2000" b="0" i="0" u="none" strike="noStrike" dirty="0">
              <a:solidFill>
                <a:srgbClr val="000000"/>
              </a:solidFill>
              <a:effectLst/>
              <a:latin typeface="Times New Roman" panose="02020603050405020304" pitchFamily="18" charset="0"/>
            </a:endParaRPr>
          </a:p>
          <a:p>
            <a:r>
              <a:rPr lang="ar-AE" sz="2000" b="1" i="0" u="none" strike="noStrike" dirty="0">
                <a:solidFill>
                  <a:srgbClr val="000000"/>
                </a:solidFill>
                <a:effectLst/>
                <a:latin typeface="Times New Roman" panose="02020603050405020304" pitchFamily="18" charset="0"/>
              </a:rPr>
              <a:t>و</a:t>
            </a:r>
            <a:r>
              <a:rPr lang="ar-AE" sz="2400" b="1" i="0" u="none" strike="noStrike" dirty="0">
                <a:solidFill>
                  <a:srgbClr val="000000"/>
                </a:solidFill>
                <a:effectLst/>
                <a:latin typeface="Times New Roman" panose="02020603050405020304" pitchFamily="18" charset="0"/>
              </a:rPr>
              <a:t>َمِنْ آيَاتِهِ خَلْقُ السَّمَاوَاتِ وَالْأَرْضِ وَاخْتِلَافُ أَلْسِنَتِكُمْ وَأَلْوَانِكُمْ ۚ إِنَّ فِي ذَٰلِكَ لَآيَاتٍ لِلْعَالِمِينَ</a:t>
            </a:r>
            <a:endParaRPr lang="en-US" sz="2400" b="1" i="0" u="none" strike="noStrike" dirty="0">
              <a:solidFill>
                <a:srgbClr val="000000"/>
              </a:solidFill>
              <a:effectLst/>
              <a:latin typeface="Times New Roman" panose="02020603050405020304" pitchFamily="18" charset="0"/>
            </a:endParaRPr>
          </a:p>
          <a:p>
            <a:r>
              <a:rPr lang="en-GB" sz="1800" b="0" i="0" u="none" strike="noStrike" dirty="0">
                <a:solidFill>
                  <a:srgbClr val="000000"/>
                </a:solidFill>
                <a:effectLst/>
                <a:latin typeface="Times New Roman" panose="02020603050405020304" pitchFamily="18" charset="0"/>
              </a:rPr>
              <a:t>“Dan </a:t>
            </a:r>
            <a:r>
              <a:rPr lang="en-GB" sz="1800" b="0" i="0" u="none" strike="noStrike" dirty="0" err="1">
                <a:solidFill>
                  <a:srgbClr val="000000"/>
                </a:solidFill>
                <a:effectLst/>
                <a:latin typeface="Times New Roman" panose="02020603050405020304" pitchFamily="18" charset="0"/>
              </a:rPr>
              <a:t>diantara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tanda-tanda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kekuasaan</a:t>
            </a:r>
            <a:r>
              <a:rPr lang="en-GB" sz="1800" b="0" i="0" u="none" strike="noStrike" dirty="0">
                <a:solidFill>
                  <a:srgbClr val="000000"/>
                </a:solidFill>
                <a:effectLst/>
                <a:latin typeface="Times New Roman" panose="02020603050405020304" pitchFamily="18" charset="0"/>
              </a:rPr>
              <a:t>-Nya </a:t>
            </a:r>
            <a:r>
              <a:rPr lang="en-GB" sz="1800" b="0" i="0" u="none" strike="noStrike" dirty="0" err="1">
                <a:solidFill>
                  <a:srgbClr val="000000"/>
                </a:solidFill>
                <a:effectLst/>
                <a:latin typeface="Times New Roman" panose="02020603050405020304" pitchFamily="18" charset="0"/>
              </a:rPr>
              <a:t>ialah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menciptakan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langit</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bumi</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berlain-lainan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bahasa</a:t>
            </a:r>
            <a:r>
              <a:rPr lang="en-GB" sz="1800" b="0" i="0" u="none" strike="noStrike" dirty="0">
                <a:solidFill>
                  <a:srgbClr val="000000"/>
                </a:solidFill>
                <a:effectLst/>
                <a:latin typeface="Times New Roman" panose="02020603050405020304" pitchFamily="18" charset="0"/>
              </a:rPr>
              <a:t> kalian dan </a:t>
            </a:r>
            <a:r>
              <a:rPr lang="en-GB" sz="1800" b="0" i="0" u="none" strike="noStrike" dirty="0" err="1">
                <a:solidFill>
                  <a:srgbClr val="000000"/>
                </a:solidFill>
                <a:effectLst/>
                <a:latin typeface="Times New Roman" panose="02020603050405020304" pitchFamily="18" charset="0"/>
              </a:rPr>
              <a:t>warna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kulit</a:t>
            </a:r>
            <a:r>
              <a:rPr lang="en-GB" sz="1800" b="0" i="0" u="none" strike="noStrike" dirty="0">
                <a:solidFill>
                  <a:srgbClr val="000000"/>
                </a:solidFill>
                <a:effectLst/>
                <a:latin typeface="Times New Roman" panose="02020603050405020304" pitchFamily="18" charset="0"/>
              </a:rPr>
              <a:t> kalian. </a:t>
            </a:r>
            <a:r>
              <a:rPr lang="en-GB" sz="1800" b="0" i="0" u="none" strike="noStrike" dirty="0" err="1">
                <a:solidFill>
                  <a:srgbClr val="000000"/>
                </a:solidFill>
                <a:effectLst/>
                <a:latin typeface="Times New Roman" panose="02020603050405020304" pitchFamily="18" charset="0"/>
              </a:rPr>
              <a:t>Sesungguhnya</a:t>
            </a:r>
            <a:r>
              <a:rPr lang="en-GB" sz="1800" b="0" i="0" u="none" strike="noStrike" dirty="0">
                <a:solidFill>
                  <a:srgbClr val="000000"/>
                </a:solidFill>
                <a:effectLst/>
                <a:latin typeface="Times New Roman" panose="02020603050405020304" pitchFamily="18" charset="0"/>
              </a:rPr>
              <a:t> pada yang </a:t>
            </a:r>
            <a:r>
              <a:rPr lang="en-GB" sz="1800" b="0" i="0" u="none" strike="noStrike" dirty="0" err="1">
                <a:solidFill>
                  <a:srgbClr val="000000"/>
                </a:solidFill>
                <a:effectLst/>
                <a:latin typeface="Times New Roman" panose="02020603050405020304" pitchFamily="18" charset="0"/>
              </a:rPr>
              <a:t>demikian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itu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benar-benar</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terdapat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tanda-tanda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bagi</a:t>
            </a:r>
            <a:r>
              <a:rPr lang="en-GB" sz="1800" b="0" i="0" u="none" strike="noStrike" dirty="0">
                <a:solidFill>
                  <a:srgbClr val="000000"/>
                </a:solidFill>
                <a:effectLst/>
                <a:latin typeface="Times New Roman" panose="02020603050405020304" pitchFamily="18" charset="0"/>
              </a:rPr>
              <a:t> orang-orang yang </a:t>
            </a:r>
            <a:r>
              <a:rPr lang="en-GB" sz="1800" b="0" i="0" u="none" strike="noStrike" dirty="0" err="1">
                <a:solidFill>
                  <a:srgbClr val="000000"/>
                </a:solidFill>
                <a:effectLst/>
                <a:latin typeface="Times New Roman" panose="02020603050405020304" pitchFamily="18" charset="0"/>
              </a:rPr>
              <a:t>mengetahui</a:t>
            </a:r>
            <a:r>
              <a:rPr lang="en-GB" sz="1800" b="0" i="0" u="none" strike="noStrike" dirty="0">
                <a:solidFill>
                  <a:srgbClr val="000000"/>
                </a:solidFill>
                <a:effectLst/>
                <a:latin typeface="Times New Roman" panose="02020603050405020304" pitchFamily="18" charset="0"/>
              </a:rPr>
              <a:t>.” </a:t>
            </a:r>
          </a:p>
          <a:p>
            <a:endParaRPr lang="en-US" sz="2400" b="1" dirty="0">
              <a:solidFill>
                <a:srgbClr val="000000"/>
              </a:solidFill>
              <a:latin typeface="Times New Roman" panose="02020603050405020304" pitchFamily="18" charset="0"/>
            </a:endParaRPr>
          </a:p>
          <a:p>
            <a:r>
              <a:rPr lang="en-GB" sz="1800" b="0" i="0" u="none" strike="noStrike" dirty="0" err="1">
                <a:solidFill>
                  <a:srgbClr val="000000"/>
                </a:solidFill>
                <a:effectLst/>
                <a:latin typeface="Times New Roman" panose="02020603050405020304" pitchFamily="18" charset="0"/>
              </a:rPr>
              <a:t>Demikianlah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pandangan</a:t>
            </a:r>
            <a:r>
              <a:rPr lang="en-GB" sz="1800" b="0" i="0" u="none" strike="noStrike" dirty="0">
                <a:solidFill>
                  <a:srgbClr val="000000"/>
                </a:solidFill>
                <a:effectLst/>
                <a:latin typeface="Times New Roman" panose="02020603050405020304" pitchFamily="18" charset="0"/>
              </a:rPr>
              <a:t> orang </a:t>
            </a:r>
            <a:r>
              <a:rPr lang="en-GB" sz="1800" b="0" i="0" u="none" strike="noStrike" dirty="0" err="1">
                <a:solidFill>
                  <a:srgbClr val="000000"/>
                </a:solidFill>
                <a:effectLst/>
                <a:latin typeface="Times New Roman" panose="02020603050405020304" pitchFamily="18" charset="0"/>
              </a:rPr>
              <a:t>mukmin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seharusnya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terhadap</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umat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manusia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Tiada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perasaan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kebanggaan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tentang</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nasab</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tempat</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kelahiran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tidak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perasaan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dengki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antara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kelompok</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satu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dengan</a:t>
            </a:r>
            <a:r>
              <a:rPr lang="en-GB" sz="1800" b="0" i="0" u="none" strike="noStrike" dirty="0">
                <a:solidFill>
                  <a:srgbClr val="000000"/>
                </a:solidFill>
                <a:effectLst/>
                <a:latin typeface="Times New Roman" panose="02020603050405020304" pitchFamily="18" charset="0"/>
              </a:rPr>
              <a:t> yang lain, </a:t>
            </a:r>
            <a:r>
              <a:rPr lang="en-GB" sz="1800" b="0" i="0" u="none" strike="noStrike" dirty="0" err="1">
                <a:solidFill>
                  <a:srgbClr val="000000"/>
                </a:solidFill>
                <a:effectLst/>
                <a:latin typeface="Times New Roman" panose="02020603050405020304" pitchFamily="18" charset="0"/>
              </a:rPr>
              <a:t>antara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individu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satu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dengan</a:t>
            </a:r>
            <a:r>
              <a:rPr lang="en-GB" sz="1800" b="0" i="0" u="none" strike="noStrike" dirty="0">
                <a:solidFill>
                  <a:srgbClr val="000000"/>
                </a:solidFill>
                <a:effectLst/>
                <a:latin typeface="Times New Roman" panose="02020603050405020304" pitchFamily="18" charset="0"/>
              </a:rPr>
              <a:t> yang lain dan yang </a:t>
            </a:r>
            <a:r>
              <a:rPr lang="en-GB" sz="1800" b="0" i="0" u="none" strike="noStrike" dirty="0" err="1">
                <a:solidFill>
                  <a:srgbClr val="000000"/>
                </a:solidFill>
                <a:effectLst/>
                <a:latin typeface="Times New Roman" panose="02020603050405020304" pitchFamily="18" charset="0"/>
              </a:rPr>
              <a:t>ada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hanyalah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perasaan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cinta</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kasih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persamaan</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persaudaraan</a:t>
            </a:r>
            <a:r>
              <a:rPr lang="en-GB" sz="1800" b="0" i="0" u="none" strike="noStrike" dirty="0">
                <a:solidFill>
                  <a:srgbClr val="000000"/>
                </a:solidFill>
                <a:effectLst/>
                <a:latin typeface="Times New Roman" panose="02020603050405020304" pitchFamily="18" charset="0"/>
              </a:rPr>
              <a:t>. Karena Islam </a:t>
            </a:r>
            <a:r>
              <a:rPr lang="en-GB" sz="1800" b="0" i="0" u="none" strike="noStrike" dirty="0" err="1">
                <a:solidFill>
                  <a:srgbClr val="000000"/>
                </a:solidFill>
                <a:effectLst/>
                <a:latin typeface="Times New Roman" panose="02020603050405020304" pitchFamily="18" charset="0"/>
              </a:rPr>
              <a:t>memang</a:t>
            </a:r>
            <a:r>
              <a:rPr lang="en-GB" sz="1800" b="0" i="0" u="none" strike="noStrike" dirty="0">
                <a:solidFill>
                  <a:srgbClr val="000000"/>
                </a:solidFill>
                <a:effectLst/>
                <a:latin typeface="Times New Roman" panose="02020603050405020304" pitchFamily="18" charset="0"/>
              </a:rPr>
              <a:t> agama yang </a:t>
            </a:r>
            <a:r>
              <a:rPr lang="en-GB" sz="1800" b="0" i="0" u="none" strike="noStrike" dirty="0" err="1">
                <a:solidFill>
                  <a:srgbClr val="000000"/>
                </a:solidFill>
                <a:effectLst/>
                <a:latin typeface="Times New Roman" panose="02020603050405020304" pitchFamily="18" charset="0"/>
              </a:rPr>
              <a:t>menyebarkan</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benih-benih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kasih</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sayang</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cinta</a:t>
            </a:r>
            <a:r>
              <a:rPr lang="en-GB" sz="1800" b="0" i="0" u="none" strike="noStrike" dirty="0">
                <a:solidFill>
                  <a:srgbClr val="000000"/>
                </a:solidFill>
                <a:effectLst/>
                <a:latin typeface="Times New Roman" panose="02020603050405020304" pitchFamily="18" charset="0"/>
              </a:rPr>
              <a:t> dan </a:t>
            </a:r>
            <a:r>
              <a:rPr lang="en-GB" sz="1800" b="0" i="0" u="none" strike="noStrike" dirty="0" err="1">
                <a:solidFill>
                  <a:srgbClr val="000000"/>
                </a:solidFill>
                <a:effectLst/>
                <a:latin typeface="Times New Roman" panose="02020603050405020304" pitchFamily="18" charset="0"/>
              </a:rPr>
              <a:t>damai</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Wallahu</a:t>
            </a:r>
            <a:r>
              <a:rPr lang="en-GB" sz="1800" b="0" i="0" u="none" strike="noStrike" dirty="0">
                <a:solidFill>
                  <a:srgbClr val="000000"/>
                </a:solidFill>
                <a:effectLst/>
                <a:latin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rPr>
              <a:t>A’lam</a:t>
            </a:r>
            <a:endParaRPr lang="en-GB" sz="3200" b="1" dirty="0"/>
          </a:p>
        </p:txBody>
      </p:sp>
    </p:spTree>
    <p:extLst>
      <p:ext uri="{BB962C8B-B14F-4D97-AF65-F5344CB8AC3E}">
        <p14:creationId xmlns:p14="http://schemas.microsoft.com/office/powerpoint/2010/main" val="409202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2023</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err="1"/>
              <a:t>Pengertian</a:t>
            </a:r>
            <a:r>
              <a:rPr lang="en-US" dirty="0"/>
              <a:t> Agama dan Agama Islam</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6" name="Text Placeholder 26">
            <a:extLst>
              <a:ext uri="{FF2B5EF4-FFF2-40B4-BE49-F238E27FC236}">
                <a16:creationId xmlns:a16="http://schemas.microsoft.com/office/drawing/2014/main" id="{9F5AEE08-FBD2-F86A-1191-627C3E02274D}"/>
              </a:ext>
            </a:extLst>
          </p:cNvPr>
          <p:cNvSpPr txBox="1">
            <a:spLocks/>
          </p:cNvSpPr>
          <p:nvPr/>
        </p:nvSpPr>
        <p:spPr>
          <a:xfrm>
            <a:off x="0" y="82296"/>
            <a:ext cx="11986687" cy="45997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endParaRPr lang="en-US" dirty="0">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1B35278B-7B9D-93C4-0892-A4E845DFFDDD}"/>
              </a:ext>
            </a:extLst>
          </p:cNvPr>
          <p:cNvSpPr txBox="1"/>
          <p:nvPr/>
        </p:nvSpPr>
        <p:spPr>
          <a:xfrm>
            <a:off x="-152305" y="251794"/>
            <a:ext cx="12192000" cy="769441"/>
          </a:xfrm>
          <a:prstGeom prst="rect">
            <a:avLst/>
          </a:prstGeom>
          <a:noFill/>
        </p:spPr>
        <p:txBody>
          <a:bodyPr wrap="square">
            <a:spAutoFit/>
          </a:bodyPr>
          <a:lstStyle/>
          <a:p>
            <a:r>
              <a:rPr lang="en-GB" sz="4400" b="1" dirty="0"/>
              <a:t> 					Kesimpulan</a:t>
            </a:r>
          </a:p>
        </p:txBody>
      </p:sp>
      <p:sp>
        <p:nvSpPr>
          <p:cNvPr id="11" name="TextBox 10">
            <a:extLst>
              <a:ext uri="{FF2B5EF4-FFF2-40B4-BE49-F238E27FC236}">
                <a16:creationId xmlns:a16="http://schemas.microsoft.com/office/drawing/2014/main" id="{FDF2A581-4904-44C3-8401-A851F97C184E}"/>
              </a:ext>
            </a:extLst>
          </p:cNvPr>
          <p:cNvSpPr txBox="1"/>
          <p:nvPr/>
        </p:nvSpPr>
        <p:spPr>
          <a:xfrm>
            <a:off x="0" y="1234642"/>
            <a:ext cx="12390782" cy="5016758"/>
          </a:xfrm>
          <a:prstGeom prst="rect">
            <a:avLst/>
          </a:prstGeom>
          <a:noFill/>
        </p:spPr>
        <p:txBody>
          <a:bodyPr wrap="square">
            <a:spAutoFit/>
          </a:bodyPr>
          <a:lstStyle/>
          <a:p>
            <a:r>
              <a:rPr lang="en-ID" sz="2000" b="1" dirty="0"/>
              <a:t>1. Kata agama </a:t>
            </a:r>
            <a:r>
              <a:rPr lang="en-ID" sz="2000" b="1" dirty="0" err="1"/>
              <a:t>sendiri</a:t>
            </a:r>
            <a:r>
              <a:rPr lang="en-ID" sz="2000" b="1" dirty="0"/>
              <a:t> </a:t>
            </a:r>
            <a:r>
              <a:rPr lang="en-ID" sz="2000" b="1" dirty="0" err="1"/>
              <a:t>merupakan</a:t>
            </a:r>
            <a:r>
              <a:rPr lang="en-ID" sz="2000" b="1" dirty="0"/>
              <a:t> </a:t>
            </a:r>
            <a:r>
              <a:rPr lang="en-ID" sz="2000" b="1" dirty="0" err="1"/>
              <a:t>berasal</a:t>
            </a:r>
            <a:r>
              <a:rPr lang="en-ID" sz="2000" b="1" dirty="0"/>
              <a:t> </a:t>
            </a:r>
            <a:r>
              <a:rPr lang="en-ID" sz="2000" b="1" dirty="0" err="1"/>
              <a:t>dari</a:t>
            </a:r>
            <a:r>
              <a:rPr lang="en-ID" sz="2000" b="1" dirty="0"/>
              <a:t> </a:t>
            </a:r>
            <a:r>
              <a:rPr lang="en-ID" sz="2000" b="1" dirty="0" err="1"/>
              <a:t>bahasa</a:t>
            </a:r>
            <a:r>
              <a:rPr lang="en-ID" sz="2000" b="1" dirty="0"/>
              <a:t> </a:t>
            </a:r>
            <a:r>
              <a:rPr lang="en-ID" sz="2000" b="1" dirty="0" err="1"/>
              <a:t>sanskrit</a:t>
            </a:r>
            <a:r>
              <a:rPr lang="en-ID" sz="2000" b="1" dirty="0"/>
              <a:t> yang </a:t>
            </a:r>
            <a:r>
              <a:rPr lang="en-ID" sz="2000" b="1" dirty="0" err="1"/>
              <a:t>dalam</a:t>
            </a:r>
            <a:r>
              <a:rPr lang="en-ID" sz="2000" b="1" dirty="0"/>
              <a:t> </a:t>
            </a:r>
            <a:r>
              <a:rPr lang="en-ID" sz="2000" b="1" dirty="0" err="1"/>
              <a:t>satu</a:t>
            </a:r>
            <a:r>
              <a:rPr lang="en-ID" sz="2000" b="1" dirty="0"/>
              <a:t> </a:t>
            </a:r>
            <a:r>
              <a:rPr lang="en-ID" sz="2000" b="1" dirty="0" err="1"/>
              <a:t>pendapat</a:t>
            </a:r>
            <a:r>
              <a:rPr lang="en-ID" sz="2000" b="1" dirty="0"/>
              <a:t> </a:t>
            </a:r>
            <a:r>
              <a:rPr lang="en-ID" sz="2000" b="1" dirty="0" err="1"/>
              <a:t>sebagaimana</a:t>
            </a:r>
            <a:r>
              <a:rPr lang="en-ID" sz="2000" b="1" dirty="0"/>
              <a:t> Harun </a:t>
            </a:r>
            <a:r>
              <a:rPr lang="en-ID" sz="2000" b="1" dirty="0" err="1"/>
              <a:t>Nasution</a:t>
            </a:r>
            <a:r>
              <a:rPr lang="en-ID" sz="2000" b="1" dirty="0"/>
              <a:t> </a:t>
            </a:r>
            <a:r>
              <a:rPr lang="en-ID" sz="2000" b="1" dirty="0" err="1"/>
              <a:t>katakan</a:t>
            </a:r>
            <a:r>
              <a:rPr lang="en-ID" sz="2000" b="1" dirty="0"/>
              <a:t> </a:t>
            </a:r>
            <a:r>
              <a:rPr lang="en-ID" sz="2000" b="1" dirty="0" err="1"/>
              <a:t>tersusun</a:t>
            </a:r>
            <a:r>
              <a:rPr lang="en-ID" sz="2000" b="1" dirty="0"/>
              <a:t> </a:t>
            </a:r>
            <a:r>
              <a:rPr lang="en-ID" sz="2000" b="1" dirty="0" err="1"/>
              <a:t>dari</a:t>
            </a:r>
            <a:r>
              <a:rPr lang="en-ID" sz="2000" b="1" dirty="0"/>
              <a:t> </a:t>
            </a:r>
            <a:r>
              <a:rPr lang="en-ID" sz="2000" b="1" dirty="0" err="1"/>
              <a:t>dua</a:t>
            </a:r>
            <a:r>
              <a:rPr lang="en-ID" sz="2000" b="1" dirty="0"/>
              <a:t> </a:t>
            </a:r>
            <a:r>
              <a:rPr lang="en-ID" sz="2000" b="1" dirty="0" err="1"/>
              <a:t>suku</a:t>
            </a:r>
            <a:r>
              <a:rPr lang="en-ID" sz="2000" b="1" dirty="0"/>
              <a:t> kata </a:t>
            </a:r>
            <a:r>
              <a:rPr lang="en-ID" sz="2000" b="1" dirty="0" err="1"/>
              <a:t>yakni</a:t>
            </a:r>
            <a:r>
              <a:rPr lang="en-ID" sz="2000" b="1" dirty="0"/>
              <a:t> a yang </a:t>
            </a:r>
            <a:r>
              <a:rPr lang="en-ID" sz="2000" b="1" dirty="0" err="1"/>
              <a:t>berarti</a:t>
            </a:r>
            <a:r>
              <a:rPr lang="en-ID" sz="2000" b="1" dirty="0"/>
              <a:t> </a:t>
            </a:r>
            <a:r>
              <a:rPr lang="en-ID" sz="2000" b="1" dirty="0" err="1"/>
              <a:t>tidak</a:t>
            </a:r>
            <a:r>
              <a:rPr lang="en-ID" sz="2000" b="1" dirty="0"/>
              <a:t>  dan gam yang </a:t>
            </a:r>
            <a:r>
              <a:rPr lang="en-ID" sz="2000" b="1" dirty="0" err="1"/>
              <a:t>berarti</a:t>
            </a:r>
            <a:r>
              <a:rPr lang="en-ID" sz="2000" b="1" dirty="0"/>
              <a:t> </a:t>
            </a:r>
            <a:r>
              <a:rPr lang="en-ID" sz="2000" b="1" dirty="0" err="1"/>
              <a:t>pergi</a:t>
            </a:r>
            <a:r>
              <a:rPr lang="en-ID" sz="2000" b="1" dirty="0"/>
              <a:t>. </a:t>
            </a:r>
            <a:r>
              <a:rPr lang="en-ID" sz="2000" b="1" dirty="0" err="1"/>
              <a:t>Dengan</a:t>
            </a:r>
            <a:r>
              <a:rPr lang="en-ID" sz="2000" b="1" dirty="0"/>
              <a:t> </a:t>
            </a:r>
            <a:r>
              <a:rPr lang="en-ID" sz="2000" b="1" dirty="0" err="1"/>
              <a:t>demikian</a:t>
            </a:r>
            <a:r>
              <a:rPr lang="en-ID" sz="2000" b="1" dirty="0"/>
              <a:t> agama </a:t>
            </a:r>
            <a:r>
              <a:rPr lang="en-ID" sz="2000" b="1" dirty="0" err="1"/>
              <a:t>secara</a:t>
            </a:r>
            <a:r>
              <a:rPr lang="en-ID" sz="2000" b="1" dirty="0"/>
              <a:t> </a:t>
            </a:r>
            <a:r>
              <a:rPr lang="en-ID" sz="2000" b="1" dirty="0" err="1"/>
              <a:t>bahasa</a:t>
            </a:r>
            <a:r>
              <a:rPr lang="en-ID" sz="2000" b="1" dirty="0"/>
              <a:t> </a:t>
            </a:r>
            <a:r>
              <a:rPr lang="en-ID" sz="2000" b="1" dirty="0" err="1"/>
              <a:t>berarti</a:t>
            </a:r>
            <a:r>
              <a:rPr lang="en-ID" sz="2000" b="1" dirty="0"/>
              <a:t> </a:t>
            </a:r>
            <a:r>
              <a:rPr lang="en-ID" sz="2000" b="1" dirty="0" err="1"/>
              <a:t>sesuatu</a:t>
            </a:r>
            <a:r>
              <a:rPr lang="en-ID" sz="2000" b="1" dirty="0"/>
              <a:t> yang </a:t>
            </a:r>
            <a:r>
              <a:rPr lang="en-ID" sz="2000" b="1" dirty="0" err="1"/>
              <a:t>tetap</a:t>
            </a:r>
            <a:r>
              <a:rPr lang="en-ID" sz="2000" b="1" dirty="0"/>
              <a:t>  </a:t>
            </a:r>
            <a:r>
              <a:rPr lang="en-ID" sz="2000" b="1" dirty="0" err="1"/>
              <a:t>atau</a:t>
            </a:r>
            <a:r>
              <a:rPr lang="en-ID" sz="2000" b="1" dirty="0"/>
              <a:t> </a:t>
            </a:r>
            <a:r>
              <a:rPr lang="en-ID" sz="2000" b="1" dirty="0" err="1"/>
              <a:t>tetap</a:t>
            </a:r>
            <a:r>
              <a:rPr lang="en-ID" sz="2000" b="1" dirty="0"/>
              <a:t> </a:t>
            </a:r>
            <a:r>
              <a:rPr lang="en-ID" sz="2000" b="1" dirty="0" err="1"/>
              <a:t>ditempat</a:t>
            </a:r>
            <a:endParaRPr lang="en-ID" sz="2000" b="1" dirty="0"/>
          </a:p>
          <a:p>
            <a:pPr marL="457200" indent="-457200">
              <a:buAutoNum type="arabicPeriod"/>
            </a:pPr>
            <a:endParaRPr lang="en-ID" sz="2000" b="1" dirty="0"/>
          </a:p>
          <a:p>
            <a:r>
              <a:rPr lang="en-ID" sz="2000" b="1" dirty="0"/>
              <a:t>2. kata Islam </a:t>
            </a:r>
            <a:r>
              <a:rPr lang="en-ID" sz="2000" b="1" dirty="0" err="1"/>
              <a:t>dari</a:t>
            </a:r>
            <a:r>
              <a:rPr lang="en-ID" sz="2000" b="1" dirty="0"/>
              <a:t> </a:t>
            </a:r>
            <a:r>
              <a:rPr lang="en-ID" sz="2000" b="1" dirty="0" err="1"/>
              <a:t>segi</a:t>
            </a:r>
            <a:r>
              <a:rPr lang="en-ID" sz="2000" b="1" dirty="0"/>
              <a:t> </a:t>
            </a:r>
            <a:r>
              <a:rPr lang="en-ID" sz="2000" b="1" dirty="0" err="1"/>
              <a:t>kebahasaan</a:t>
            </a:r>
            <a:r>
              <a:rPr lang="en-ID" sz="2000" b="1" dirty="0"/>
              <a:t> </a:t>
            </a:r>
            <a:r>
              <a:rPr lang="en-ID" sz="2000" b="1" dirty="0" err="1"/>
              <a:t>mengandung</a:t>
            </a:r>
            <a:r>
              <a:rPr lang="en-ID" sz="2000" b="1" dirty="0"/>
              <a:t> </a:t>
            </a:r>
            <a:r>
              <a:rPr lang="en-ID" sz="2000" b="1" dirty="0" err="1"/>
              <a:t>arti</a:t>
            </a:r>
            <a:r>
              <a:rPr lang="en-ID" sz="2000" b="1" dirty="0"/>
              <a:t> </a:t>
            </a:r>
            <a:r>
              <a:rPr lang="en-ID" sz="2000" b="1" dirty="0" err="1"/>
              <a:t>patuh</a:t>
            </a:r>
            <a:r>
              <a:rPr lang="en-ID" sz="2000" b="1" dirty="0"/>
              <a:t>, </a:t>
            </a:r>
            <a:r>
              <a:rPr lang="en-ID" sz="2000" b="1" dirty="0" err="1"/>
              <a:t>tunduk</a:t>
            </a:r>
            <a:r>
              <a:rPr lang="en-ID" sz="2000" b="1" dirty="0"/>
              <a:t>, </a:t>
            </a:r>
            <a:r>
              <a:rPr lang="en-ID" sz="2000" b="1" dirty="0" err="1"/>
              <a:t>taat</a:t>
            </a:r>
            <a:r>
              <a:rPr lang="en-ID" sz="2000" b="1" dirty="0"/>
              <a:t>, dan </a:t>
            </a:r>
            <a:r>
              <a:rPr lang="en-ID" sz="2000" b="1" dirty="0" err="1"/>
              <a:t>berserah</a:t>
            </a:r>
            <a:r>
              <a:rPr lang="en-ID" sz="2000" b="1" dirty="0"/>
              <a:t> </a:t>
            </a:r>
            <a:r>
              <a:rPr lang="en-ID" sz="2000" b="1" dirty="0" err="1"/>
              <a:t>diri</a:t>
            </a:r>
            <a:r>
              <a:rPr lang="en-ID" sz="2000" b="1" dirty="0"/>
              <a:t> </a:t>
            </a:r>
            <a:r>
              <a:rPr lang="en-ID" sz="2000" b="1" dirty="0" err="1"/>
              <a:t>kepada</a:t>
            </a:r>
            <a:r>
              <a:rPr lang="en-ID" sz="2000" b="1" dirty="0"/>
              <a:t> Allah </a:t>
            </a:r>
            <a:r>
              <a:rPr lang="en-ID" sz="2000" b="1" dirty="0" err="1"/>
              <a:t>dalam</a:t>
            </a:r>
            <a:r>
              <a:rPr lang="en-ID" sz="2000" b="1" dirty="0"/>
              <a:t> </a:t>
            </a:r>
            <a:r>
              <a:rPr lang="en-ID" sz="2000" b="1" dirty="0" err="1"/>
              <a:t>upaya</a:t>
            </a:r>
            <a:r>
              <a:rPr lang="en-ID" sz="2000" b="1" dirty="0"/>
              <a:t> </a:t>
            </a:r>
            <a:r>
              <a:rPr lang="en-ID" sz="2000" b="1" dirty="0" err="1"/>
              <a:t>mencari</a:t>
            </a:r>
            <a:r>
              <a:rPr lang="en-ID" sz="2000" b="1" dirty="0"/>
              <a:t> </a:t>
            </a:r>
            <a:r>
              <a:rPr lang="en-ID" sz="2000" b="1" dirty="0" err="1"/>
              <a:t>keselamatan</a:t>
            </a:r>
            <a:r>
              <a:rPr lang="en-ID" sz="2000" b="1" dirty="0"/>
              <a:t> dan </a:t>
            </a:r>
            <a:r>
              <a:rPr lang="en-ID" sz="2000" b="1" dirty="0" err="1"/>
              <a:t>kebahagiaan</a:t>
            </a:r>
            <a:r>
              <a:rPr lang="en-ID" sz="2000" b="1" dirty="0"/>
              <a:t> </a:t>
            </a:r>
            <a:r>
              <a:rPr lang="en-ID" sz="2000" b="1" dirty="0" err="1"/>
              <a:t>hidup</a:t>
            </a:r>
            <a:r>
              <a:rPr lang="en-ID" sz="2000" b="1" dirty="0"/>
              <a:t> </a:t>
            </a:r>
            <a:r>
              <a:rPr lang="en-ID" sz="2000" b="1" dirty="0" err="1"/>
              <a:t>baik</a:t>
            </a:r>
            <a:r>
              <a:rPr lang="en-ID" sz="2000" b="1" dirty="0"/>
              <a:t> di dunia </a:t>
            </a:r>
            <a:r>
              <a:rPr lang="en-ID" sz="2000" b="1" dirty="0" err="1"/>
              <a:t>maupun</a:t>
            </a:r>
            <a:r>
              <a:rPr lang="en-ID" sz="2000" b="1" dirty="0"/>
              <a:t> di </a:t>
            </a:r>
            <a:r>
              <a:rPr lang="en-ID" sz="2000" b="1" dirty="0" err="1"/>
              <a:t>akhirat</a:t>
            </a:r>
            <a:r>
              <a:rPr lang="en-ID" sz="2000" b="1" dirty="0"/>
              <a:t>. Hal </a:t>
            </a:r>
            <a:r>
              <a:rPr lang="en-ID" sz="2000" b="1" dirty="0" err="1"/>
              <a:t>demikian</a:t>
            </a:r>
            <a:r>
              <a:rPr lang="en-ID" sz="2000" b="1" dirty="0"/>
              <a:t> </a:t>
            </a:r>
            <a:r>
              <a:rPr lang="en-ID" sz="2000" b="1" dirty="0" err="1"/>
              <a:t>dilakukan</a:t>
            </a:r>
            <a:r>
              <a:rPr lang="en-ID" sz="2000" b="1" dirty="0"/>
              <a:t> </a:t>
            </a:r>
            <a:r>
              <a:rPr lang="en-ID" sz="2000" b="1" dirty="0" err="1"/>
              <a:t>atas</a:t>
            </a:r>
            <a:r>
              <a:rPr lang="en-ID" sz="2000" b="1" dirty="0"/>
              <a:t> </a:t>
            </a:r>
            <a:r>
              <a:rPr lang="en-ID" sz="2000" b="1" dirty="0" err="1"/>
              <a:t>kesadaran</a:t>
            </a:r>
            <a:r>
              <a:rPr lang="en-ID" sz="2000" b="1" dirty="0"/>
              <a:t> dan </a:t>
            </a:r>
            <a:r>
              <a:rPr lang="en-ID" sz="2000" b="1" dirty="0" err="1"/>
              <a:t>kemauan</a:t>
            </a:r>
            <a:r>
              <a:rPr lang="en-ID" sz="2000" b="1" dirty="0"/>
              <a:t> </a:t>
            </a:r>
            <a:r>
              <a:rPr lang="en-ID" sz="2000" b="1" dirty="0" err="1"/>
              <a:t>diri</a:t>
            </a:r>
            <a:r>
              <a:rPr lang="en-ID" sz="2000" b="1" dirty="0"/>
              <a:t> </a:t>
            </a:r>
            <a:r>
              <a:rPr lang="en-ID" sz="2000" b="1" dirty="0" err="1"/>
              <a:t>sendiri</a:t>
            </a:r>
            <a:r>
              <a:rPr lang="en-ID" sz="2000" b="1" dirty="0"/>
              <a:t>, </a:t>
            </a:r>
            <a:r>
              <a:rPr lang="en-ID" sz="2000" b="1" dirty="0" err="1"/>
              <a:t>bukan</a:t>
            </a:r>
            <a:r>
              <a:rPr lang="en-ID" sz="2000" b="1" dirty="0"/>
              <a:t> </a:t>
            </a:r>
            <a:r>
              <a:rPr lang="en-ID" sz="2000" b="1" dirty="0" err="1"/>
              <a:t>paksaan</a:t>
            </a:r>
            <a:r>
              <a:rPr lang="en-ID" sz="2000" b="1" dirty="0"/>
              <a:t> </a:t>
            </a:r>
            <a:r>
              <a:rPr lang="en-ID" sz="2000" b="1" dirty="0" err="1"/>
              <a:t>atau</a:t>
            </a:r>
            <a:r>
              <a:rPr lang="en-ID" sz="2000" b="1" dirty="0"/>
              <a:t> </a:t>
            </a:r>
            <a:r>
              <a:rPr lang="en-ID" sz="2000" b="1" dirty="0" err="1"/>
              <a:t>berpura-pura</a:t>
            </a:r>
            <a:r>
              <a:rPr lang="en-ID" sz="2000" b="1" dirty="0"/>
              <a:t>, </a:t>
            </a:r>
            <a:r>
              <a:rPr lang="en-ID" sz="2000" b="1" dirty="0" err="1"/>
              <a:t>melainkan</a:t>
            </a:r>
            <a:r>
              <a:rPr lang="en-ID" sz="2000" b="1" dirty="0"/>
              <a:t> </a:t>
            </a:r>
            <a:r>
              <a:rPr lang="en-ID" sz="2000" b="1" dirty="0" err="1"/>
              <a:t>sebagai</a:t>
            </a:r>
            <a:r>
              <a:rPr lang="en-ID" sz="2000" b="1" dirty="0"/>
              <a:t> </a:t>
            </a:r>
            <a:r>
              <a:rPr lang="en-ID" sz="2000" b="1" dirty="0" err="1"/>
              <a:t>panggilan</a:t>
            </a:r>
            <a:r>
              <a:rPr lang="en-ID" sz="2000" b="1" dirty="0"/>
              <a:t> </a:t>
            </a:r>
            <a:r>
              <a:rPr lang="en-ID" sz="2000" b="1" dirty="0" err="1"/>
              <a:t>dari</a:t>
            </a:r>
            <a:r>
              <a:rPr lang="en-ID" sz="2000" b="1" dirty="0"/>
              <a:t> fitrah </a:t>
            </a:r>
            <a:r>
              <a:rPr lang="en-ID" sz="2000" b="1" dirty="0" err="1"/>
              <a:t>dirinya</a:t>
            </a:r>
            <a:r>
              <a:rPr lang="en-ID" sz="2000" b="1" dirty="0"/>
              <a:t> </a:t>
            </a:r>
            <a:r>
              <a:rPr lang="en-ID" sz="2000" b="1" dirty="0" err="1"/>
              <a:t>sebagai</a:t>
            </a:r>
            <a:r>
              <a:rPr lang="en-ID" sz="2000" b="1" dirty="0"/>
              <a:t> </a:t>
            </a:r>
            <a:r>
              <a:rPr lang="en-ID" sz="2000" b="1" dirty="0" err="1"/>
              <a:t>makhluk</a:t>
            </a:r>
            <a:r>
              <a:rPr lang="en-ID" sz="2000" b="1" dirty="0"/>
              <a:t> yang </a:t>
            </a:r>
            <a:r>
              <a:rPr lang="en-ID" sz="2000" b="1" dirty="0" err="1"/>
              <a:t>sejak</a:t>
            </a:r>
            <a:r>
              <a:rPr lang="en-ID" sz="2000" b="1" dirty="0"/>
              <a:t> </a:t>
            </a:r>
            <a:r>
              <a:rPr lang="en-ID" sz="2000" b="1" dirty="0" err="1"/>
              <a:t>dalam</a:t>
            </a:r>
            <a:r>
              <a:rPr lang="en-ID" sz="2000" b="1" dirty="0"/>
              <a:t> </a:t>
            </a:r>
            <a:r>
              <a:rPr lang="en-ID" sz="2000" b="1" dirty="0" err="1"/>
              <a:t>kandungan</a:t>
            </a:r>
            <a:r>
              <a:rPr lang="en-ID" sz="2000" b="1" dirty="0"/>
              <a:t> </a:t>
            </a:r>
            <a:r>
              <a:rPr lang="en-ID" sz="2000" b="1" dirty="0" err="1"/>
              <a:t>sudah</a:t>
            </a:r>
            <a:r>
              <a:rPr lang="en-ID" sz="2000" b="1" dirty="0"/>
              <a:t> </a:t>
            </a:r>
            <a:r>
              <a:rPr lang="en-ID" sz="2000" b="1" dirty="0" err="1"/>
              <a:t>menyatakan</a:t>
            </a:r>
            <a:r>
              <a:rPr lang="en-ID" sz="2000" b="1" dirty="0"/>
              <a:t> </a:t>
            </a:r>
            <a:r>
              <a:rPr lang="en-ID" sz="2000" b="1" dirty="0" err="1"/>
              <a:t>patuh</a:t>
            </a:r>
            <a:r>
              <a:rPr lang="en-ID" sz="2000" b="1" dirty="0"/>
              <a:t> dan </a:t>
            </a:r>
            <a:r>
              <a:rPr lang="en-ID" sz="2000" b="1" dirty="0" err="1"/>
              <a:t>tunduk</a:t>
            </a:r>
            <a:r>
              <a:rPr lang="en-ID" sz="2000" b="1" dirty="0"/>
              <a:t> </a:t>
            </a:r>
            <a:r>
              <a:rPr lang="en-ID" sz="2000" b="1" dirty="0" err="1"/>
              <a:t>kepada</a:t>
            </a:r>
            <a:r>
              <a:rPr lang="en-ID" sz="2000" b="1" dirty="0"/>
              <a:t> Allah SWT.</a:t>
            </a:r>
          </a:p>
          <a:p>
            <a:endParaRPr lang="en-ID" sz="2000" b="1" dirty="0"/>
          </a:p>
          <a:p>
            <a:r>
              <a:rPr lang="en-ID" sz="2000" b="1" dirty="0"/>
              <a:t>3. </a:t>
            </a:r>
            <a:r>
              <a:rPr lang="en-ID" sz="2000" b="1" dirty="0" err="1"/>
              <a:t>Tujuan</a:t>
            </a:r>
            <a:r>
              <a:rPr lang="en-ID" sz="2000" b="1" dirty="0"/>
              <a:t> </a:t>
            </a:r>
            <a:r>
              <a:rPr lang="en-ID" sz="2000" b="1" dirty="0" err="1"/>
              <a:t>pendidikan</a:t>
            </a:r>
            <a:r>
              <a:rPr lang="en-ID" sz="2000" b="1" dirty="0"/>
              <a:t> Islam </a:t>
            </a:r>
            <a:r>
              <a:rPr lang="en-ID" sz="2000" b="1" dirty="0" err="1"/>
              <a:t>adalah</a:t>
            </a:r>
            <a:r>
              <a:rPr lang="en-ID" sz="2000" b="1" dirty="0"/>
              <a:t> </a:t>
            </a:r>
            <a:r>
              <a:rPr lang="en-ID" sz="2000" b="1" dirty="0" err="1"/>
              <a:t>untuk</a:t>
            </a:r>
            <a:r>
              <a:rPr lang="en-ID" sz="2000" b="1" dirty="0"/>
              <a:t> </a:t>
            </a:r>
            <a:r>
              <a:rPr lang="en-ID" sz="2000" b="1" dirty="0" err="1"/>
              <a:t>membimbing</a:t>
            </a:r>
            <a:r>
              <a:rPr lang="en-ID" sz="2000" b="1" dirty="0"/>
              <a:t> dan </a:t>
            </a:r>
            <a:r>
              <a:rPr lang="en-ID" sz="2000" b="1" dirty="0" err="1"/>
              <a:t>mendidik</a:t>
            </a:r>
            <a:r>
              <a:rPr lang="en-ID" sz="2000" b="1" dirty="0"/>
              <a:t> </a:t>
            </a:r>
            <a:r>
              <a:rPr lang="en-ID" sz="2000" b="1" dirty="0" err="1"/>
              <a:t>seseorang</a:t>
            </a:r>
            <a:r>
              <a:rPr lang="en-ID" sz="2000" b="1" dirty="0"/>
              <a:t> </a:t>
            </a:r>
            <a:r>
              <a:rPr lang="en-ID" sz="2000" b="1" dirty="0" err="1"/>
              <a:t>untuk</a:t>
            </a:r>
            <a:r>
              <a:rPr lang="en-ID" sz="2000" b="1" dirty="0"/>
              <a:t> </a:t>
            </a:r>
            <a:r>
              <a:rPr lang="en-ID" sz="2000" b="1" dirty="0" err="1"/>
              <a:t>memahami</a:t>
            </a:r>
            <a:r>
              <a:rPr lang="en-ID" sz="2000" b="1" dirty="0"/>
              <a:t> </a:t>
            </a:r>
            <a:r>
              <a:rPr lang="en-ID" sz="2000" b="1" dirty="0" err="1"/>
              <a:t>ajaran</a:t>
            </a:r>
            <a:r>
              <a:rPr lang="en-ID" sz="2000" b="1" dirty="0"/>
              <a:t> agama Islam. </a:t>
            </a:r>
            <a:r>
              <a:rPr lang="en-ID" sz="2000" b="1" dirty="0" err="1"/>
              <a:t>Diharapkan</a:t>
            </a:r>
            <a:r>
              <a:rPr lang="en-ID" sz="2000" b="1" dirty="0"/>
              <a:t> </a:t>
            </a:r>
            <a:r>
              <a:rPr lang="en-ID" sz="2000" b="1" dirty="0" err="1"/>
              <a:t>mereka</a:t>
            </a:r>
            <a:r>
              <a:rPr lang="en-ID" sz="2000" b="1" dirty="0"/>
              <a:t> </a:t>
            </a:r>
            <a:r>
              <a:rPr lang="en-ID" sz="2000" b="1" dirty="0" err="1"/>
              <a:t>memiliki</a:t>
            </a:r>
            <a:r>
              <a:rPr lang="en-ID" sz="2000" b="1" dirty="0"/>
              <a:t> </a:t>
            </a:r>
            <a:r>
              <a:rPr lang="en-ID" sz="2000" b="1" dirty="0" err="1"/>
              <a:t>kecerdasan</a:t>
            </a:r>
            <a:r>
              <a:rPr lang="en-ID" sz="2000" b="1" dirty="0"/>
              <a:t> </a:t>
            </a:r>
            <a:r>
              <a:rPr lang="en-ID" sz="2000" b="1" dirty="0" err="1"/>
              <a:t>berpikir</a:t>
            </a:r>
            <a:r>
              <a:rPr lang="en-ID" sz="2000" b="1" dirty="0"/>
              <a:t> (IQ), </a:t>
            </a:r>
            <a:r>
              <a:rPr lang="en-ID" sz="2000" b="1" dirty="0" err="1"/>
              <a:t>kecerdasan</a:t>
            </a:r>
            <a:r>
              <a:rPr lang="en-ID" sz="2000" b="1" dirty="0"/>
              <a:t> </a:t>
            </a:r>
            <a:r>
              <a:rPr lang="en-ID" sz="2000" b="1" dirty="0" err="1"/>
              <a:t>emosional</a:t>
            </a:r>
            <a:r>
              <a:rPr lang="en-ID" sz="2000" b="1" dirty="0"/>
              <a:t> (EQ) dan </a:t>
            </a:r>
            <a:r>
              <a:rPr lang="en-ID" sz="2000" b="1" dirty="0" err="1"/>
              <a:t>memiliki</a:t>
            </a:r>
            <a:r>
              <a:rPr lang="en-ID" sz="2000" b="1" dirty="0"/>
              <a:t> </a:t>
            </a:r>
            <a:r>
              <a:rPr lang="en-ID" sz="2000" b="1" dirty="0" err="1"/>
              <a:t>kecerdasan</a:t>
            </a:r>
            <a:r>
              <a:rPr lang="en-ID" sz="2000" b="1" dirty="0"/>
              <a:t> Spiritual (SQ) </a:t>
            </a:r>
            <a:r>
              <a:rPr lang="en-ID" sz="2000" b="1" dirty="0" err="1"/>
              <a:t>untuk</a:t>
            </a:r>
            <a:r>
              <a:rPr lang="en-ID" sz="2000" b="1" dirty="0"/>
              <a:t> </a:t>
            </a:r>
            <a:r>
              <a:rPr lang="en-ID" sz="2000" b="1" dirty="0" err="1"/>
              <a:t>bekal</a:t>
            </a:r>
            <a:r>
              <a:rPr lang="en-ID" sz="2000" b="1" dirty="0"/>
              <a:t> </a:t>
            </a:r>
            <a:r>
              <a:rPr lang="en-ID" sz="2000" b="1" dirty="0" err="1"/>
              <a:t>hidup</a:t>
            </a:r>
            <a:r>
              <a:rPr lang="en-ID" sz="2000" b="1" dirty="0"/>
              <a:t> </a:t>
            </a:r>
            <a:r>
              <a:rPr lang="en-ID" sz="2000" b="1" dirty="0" err="1"/>
              <a:t>menuju</a:t>
            </a:r>
            <a:r>
              <a:rPr lang="en-ID" sz="2000" b="1" dirty="0"/>
              <a:t> </a:t>
            </a:r>
            <a:r>
              <a:rPr lang="en-ID" sz="2000" b="1" dirty="0" err="1"/>
              <a:t>kesuksesan</a:t>
            </a:r>
            <a:r>
              <a:rPr lang="en-ID" sz="2000" b="1" dirty="0"/>
              <a:t> dunia dan </a:t>
            </a:r>
            <a:r>
              <a:rPr lang="en-ID" sz="2000" b="1" dirty="0" err="1"/>
              <a:t>akhirat</a:t>
            </a:r>
            <a:endParaRPr lang="en-ID" sz="2000" b="1" dirty="0"/>
          </a:p>
          <a:p>
            <a:r>
              <a:rPr lang="en-ID" sz="2000" b="1" dirty="0"/>
              <a:t>4. Panduan </a:t>
            </a:r>
            <a:r>
              <a:rPr lang="en-ID" sz="2000" b="1" dirty="0" err="1"/>
              <a:t>dalam</a:t>
            </a:r>
            <a:r>
              <a:rPr lang="en-ID" sz="2000" b="1" dirty="0"/>
              <a:t> </a:t>
            </a:r>
            <a:r>
              <a:rPr lang="en-ID" sz="2000" b="1" dirty="0" err="1"/>
              <a:t>Beribadah</a:t>
            </a:r>
            <a:r>
              <a:rPr lang="en-ID" sz="2000" b="1" dirty="0"/>
              <a:t> ,</a:t>
            </a:r>
            <a:r>
              <a:rPr lang="en-ID" sz="2000" b="1" dirty="0" err="1"/>
              <a:t>Mengajarkan</a:t>
            </a:r>
            <a:r>
              <a:rPr lang="en-ID" sz="2000" b="1" dirty="0"/>
              <a:t> Etika dan Moral yang </a:t>
            </a:r>
            <a:r>
              <a:rPr lang="en-ID" sz="2000" b="1" dirty="0" err="1"/>
              <a:t>Baik</a:t>
            </a:r>
            <a:r>
              <a:rPr lang="en-ID" sz="2000" b="1" dirty="0"/>
              <a:t> ,</a:t>
            </a:r>
            <a:r>
              <a:rPr lang="en-ID" sz="2000" b="1" dirty="0" err="1"/>
              <a:t>Menjadi</a:t>
            </a:r>
            <a:r>
              <a:rPr lang="en-ID" sz="2000" b="1" dirty="0"/>
              <a:t> Panduan </a:t>
            </a:r>
            <a:r>
              <a:rPr lang="en-ID" sz="2000" b="1" dirty="0" err="1"/>
              <a:t>dalam</a:t>
            </a:r>
            <a:r>
              <a:rPr lang="en-ID" sz="2000" b="1" dirty="0"/>
              <a:t> </a:t>
            </a:r>
            <a:r>
              <a:rPr lang="en-ID" sz="2000" b="1" dirty="0" err="1"/>
              <a:t>Berkehidupan</a:t>
            </a:r>
            <a:r>
              <a:rPr lang="en-ID" sz="2000" b="1" dirty="0"/>
              <a:t> Sosial.</a:t>
            </a:r>
          </a:p>
          <a:p>
            <a:endParaRPr lang="en-ID" sz="2000" b="1" dirty="0"/>
          </a:p>
          <a:p>
            <a:r>
              <a:rPr lang="en-ID" sz="2000" b="1" dirty="0"/>
              <a:t>5. </a:t>
            </a:r>
            <a:r>
              <a:rPr lang="en-ID" sz="2000" b="1" dirty="0" err="1"/>
              <a:t>Makna</a:t>
            </a:r>
            <a:r>
              <a:rPr lang="en-ID" sz="2000" b="1" dirty="0"/>
              <a:t> “Islam </a:t>
            </a:r>
            <a:r>
              <a:rPr lang="en-ID" sz="2000" b="1" dirty="0" err="1"/>
              <a:t>Rahmatan</a:t>
            </a:r>
            <a:r>
              <a:rPr lang="en-ID" sz="2000" b="1" dirty="0"/>
              <a:t> </a:t>
            </a:r>
            <a:r>
              <a:rPr lang="en-ID" sz="2000" b="1" dirty="0" err="1"/>
              <a:t>lil</a:t>
            </a:r>
            <a:r>
              <a:rPr lang="en-ID" sz="2000" b="1" dirty="0"/>
              <a:t> ‘</a:t>
            </a:r>
            <a:r>
              <a:rPr lang="en-ID" sz="2000" b="1" dirty="0" err="1"/>
              <a:t>Alamin</a:t>
            </a:r>
            <a:r>
              <a:rPr lang="en-ID" sz="2000" b="1" dirty="0"/>
              <a:t>” </a:t>
            </a:r>
            <a:r>
              <a:rPr lang="en-ID" sz="2000" b="1" dirty="0" err="1"/>
              <a:t>adalah</a:t>
            </a:r>
            <a:r>
              <a:rPr lang="en-ID" sz="2000" b="1" dirty="0"/>
              <a:t> Islam yang </a:t>
            </a:r>
            <a:r>
              <a:rPr lang="en-ID" sz="2000" b="1" dirty="0" err="1"/>
              <a:t>kehadirannya</a:t>
            </a:r>
            <a:r>
              <a:rPr lang="en-ID" sz="2000" b="1" dirty="0"/>
              <a:t> di </a:t>
            </a:r>
            <a:r>
              <a:rPr lang="en-ID" sz="2000" b="1" dirty="0" err="1"/>
              <a:t>tengah</a:t>
            </a:r>
            <a:r>
              <a:rPr lang="en-ID" sz="2000" b="1" dirty="0"/>
              <a:t> </a:t>
            </a:r>
            <a:r>
              <a:rPr lang="en-ID" sz="2000" b="1" dirty="0" err="1"/>
              <a:t>kehidupan</a:t>
            </a:r>
            <a:r>
              <a:rPr lang="en-ID" sz="2000" b="1" dirty="0"/>
              <a:t> </a:t>
            </a:r>
            <a:r>
              <a:rPr lang="en-ID" sz="2000" b="1" dirty="0" err="1"/>
              <a:t>masyarakat</a:t>
            </a:r>
            <a:r>
              <a:rPr lang="en-ID" sz="2000" b="1" dirty="0"/>
              <a:t> </a:t>
            </a:r>
            <a:r>
              <a:rPr lang="en-ID" sz="2000" b="1" dirty="0" err="1"/>
              <a:t>mampu</a:t>
            </a:r>
            <a:r>
              <a:rPr lang="en-ID" sz="2000" b="1" dirty="0"/>
              <a:t> </a:t>
            </a:r>
            <a:r>
              <a:rPr lang="en-ID" sz="2000" b="1" dirty="0" err="1"/>
              <a:t>mewujudkan</a:t>
            </a:r>
            <a:r>
              <a:rPr lang="en-ID" sz="2000" b="1" dirty="0"/>
              <a:t> </a:t>
            </a:r>
            <a:r>
              <a:rPr lang="en-ID" sz="2000" b="1" dirty="0" err="1"/>
              <a:t>kedamaian</a:t>
            </a:r>
            <a:r>
              <a:rPr lang="en-ID" sz="2000" b="1" dirty="0"/>
              <a:t> dan </a:t>
            </a:r>
            <a:r>
              <a:rPr lang="en-ID" sz="2000" b="1" dirty="0" err="1"/>
              <a:t>kasih</a:t>
            </a:r>
            <a:r>
              <a:rPr lang="en-ID" sz="2000" b="1" dirty="0"/>
              <a:t> </a:t>
            </a:r>
            <a:r>
              <a:rPr lang="en-ID" sz="2000" b="1" dirty="0" err="1"/>
              <a:t>sayang</a:t>
            </a:r>
            <a:r>
              <a:rPr lang="en-ID" sz="2000" b="1" dirty="0"/>
              <a:t> </a:t>
            </a:r>
            <a:r>
              <a:rPr lang="en-ID" sz="2000" b="1" dirty="0" err="1"/>
              <a:t>bagi</a:t>
            </a:r>
            <a:r>
              <a:rPr lang="en-ID" sz="2000" b="1" dirty="0"/>
              <a:t> </a:t>
            </a:r>
            <a:r>
              <a:rPr lang="en-ID" sz="2000" b="1" dirty="0" err="1"/>
              <a:t>manusia</a:t>
            </a:r>
            <a:r>
              <a:rPr lang="en-ID" sz="2000" b="1" dirty="0"/>
              <a:t> </a:t>
            </a:r>
            <a:r>
              <a:rPr lang="en-ID" sz="2000" b="1" dirty="0" err="1"/>
              <a:t>maupun</a:t>
            </a:r>
            <a:r>
              <a:rPr lang="en-ID" sz="2000" b="1" dirty="0"/>
              <a:t> </a:t>
            </a:r>
            <a:r>
              <a:rPr lang="en-ID" sz="2000" b="1" dirty="0" err="1"/>
              <a:t>alam</a:t>
            </a:r>
            <a:r>
              <a:rPr lang="en-ID" sz="2000" b="1" dirty="0"/>
              <a:t> </a:t>
            </a:r>
            <a:r>
              <a:rPr lang="en-ID" sz="2000" b="1" dirty="0" err="1"/>
              <a:t>semesta</a:t>
            </a:r>
            <a:r>
              <a:rPr lang="en-ID" sz="2000" b="1" dirty="0"/>
              <a:t>.</a:t>
            </a:r>
          </a:p>
        </p:txBody>
      </p:sp>
    </p:spTree>
    <p:extLst>
      <p:ext uri="{BB962C8B-B14F-4D97-AF65-F5344CB8AC3E}">
        <p14:creationId xmlns:p14="http://schemas.microsoft.com/office/powerpoint/2010/main" val="219521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219200" y="1225851"/>
            <a:ext cx="9753600" cy="3131404"/>
          </a:xfrm>
        </p:spPr>
        <p:txBody>
          <a:bodyPr/>
          <a:lstStyle/>
          <a:p>
            <a:r>
              <a:rPr lang="en-US" sz="6600" b="1" dirty="0" err="1"/>
              <a:t>Sekian</a:t>
            </a:r>
            <a:r>
              <a:rPr lang="en-US" sz="6600" b="1" dirty="0"/>
              <a:t> kami </a:t>
            </a:r>
            <a:r>
              <a:rPr lang="en-US" sz="6600" b="1" dirty="0" err="1"/>
              <a:t>ucapkan</a:t>
            </a:r>
            <a:r>
              <a:rPr lang="en-US" sz="6600" b="1" dirty="0"/>
              <a:t> </a:t>
            </a:r>
            <a:r>
              <a:rPr lang="en-US" sz="6600" b="1" dirty="0" err="1"/>
              <a:t>terima</a:t>
            </a:r>
            <a:r>
              <a:rPr lang="en-US" sz="6600" b="1" dirty="0"/>
              <a:t> </a:t>
            </a:r>
            <a:r>
              <a:rPr lang="en-US" sz="6600" b="1" dirty="0" err="1"/>
              <a:t>kasih</a:t>
            </a:r>
            <a:endParaRPr lang="en-US" sz="6600" b="1"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Title 25">
            <a:extLst>
              <a:ext uri="{FF2B5EF4-FFF2-40B4-BE49-F238E27FC236}">
                <a16:creationId xmlns:a16="http://schemas.microsoft.com/office/drawing/2014/main" id="{5A243D0B-748F-057E-399F-77643DF5935A}"/>
              </a:ext>
            </a:extLst>
          </p:cNvPr>
          <p:cNvSpPr>
            <a:spLocks noGrp="1"/>
          </p:cNvSpPr>
          <p:nvPr>
            <p:ph type="title"/>
          </p:nvPr>
        </p:nvSpPr>
        <p:spPr>
          <a:xfrm>
            <a:off x="1979398" y="392244"/>
            <a:ext cx="6891529" cy="894712"/>
          </a:xfrm>
        </p:spPr>
        <p:txBody>
          <a:bodyPr/>
          <a:lstStyle/>
          <a:p>
            <a:r>
              <a:rPr lang="en-US" sz="4200" b="1" dirty="0" err="1">
                <a:solidFill>
                  <a:schemeClr val="tx1"/>
                </a:solidFill>
                <a:latin typeface="Aharoni" panose="02010803020104030203" pitchFamily="2" charset="-79"/>
                <a:cs typeface="Aharoni" panose="02010803020104030203" pitchFamily="2" charset="-79"/>
              </a:rPr>
              <a:t>Pengertian</a:t>
            </a:r>
            <a:r>
              <a:rPr lang="en-US" sz="4200" b="1" dirty="0">
                <a:solidFill>
                  <a:schemeClr val="tx1"/>
                </a:solidFill>
                <a:latin typeface="Aharoni" panose="02010803020104030203" pitchFamily="2" charset="-79"/>
                <a:cs typeface="Aharoni" panose="02010803020104030203" pitchFamily="2" charset="-79"/>
              </a:rPr>
              <a:t> Agama </a:t>
            </a:r>
            <a:r>
              <a:rPr lang="en-US" sz="4200" b="1" dirty="0" err="1">
                <a:solidFill>
                  <a:schemeClr val="tx1"/>
                </a:solidFill>
                <a:latin typeface="Aharoni" panose="02010803020104030203" pitchFamily="2" charset="-79"/>
                <a:cs typeface="Aharoni" panose="02010803020104030203" pitchFamily="2" charset="-79"/>
              </a:rPr>
              <a:t>Menurut</a:t>
            </a:r>
            <a:r>
              <a:rPr lang="en-US" sz="4200" b="1" dirty="0">
                <a:solidFill>
                  <a:schemeClr val="tx1"/>
                </a:solidFill>
                <a:latin typeface="Aharoni" panose="02010803020104030203" pitchFamily="2" charset="-79"/>
                <a:cs typeface="Aharoni" panose="02010803020104030203" pitchFamily="2" charset="-79"/>
              </a:rPr>
              <a:t> KBBI &amp; Para Ahli</a:t>
            </a:r>
          </a:p>
        </p:txBody>
      </p:sp>
      <p:sp>
        <p:nvSpPr>
          <p:cNvPr id="7" name="Text Placeholder 26">
            <a:extLst>
              <a:ext uri="{FF2B5EF4-FFF2-40B4-BE49-F238E27FC236}">
                <a16:creationId xmlns:a16="http://schemas.microsoft.com/office/drawing/2014/main" id="{FA5F50BA-8713-7B0E-5A0E-46B3C5AAA9FA}"/>
              </a:ext>
            </a:extLst>
          </p:cNvPr>
          <p:cNvSpPr txBox="1">
            <a:spLocks/>
          </p:cNvSpPr>
          <p:nvPr/>
        </p:nvSpPr>
        <p:spPr>
          <a:xfrm>
            <a:off x="0" y="1684435"/>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effectLst/>
                <a:latin typeface="Arial" panose="020B0604020202020204" pitchFamily="34" charset="0"/>
              </a:rPr>
              <a:t>A</a:t>
            </a:r>
            <a:r>
              <a:rPr lang="id-ID" b="1" dirty="0">
                <a:effectLst/>
                <a:latin typeface="Arial" panose="020B0604020202020204" pitchFamily="34" charset="0"/>
              </a:rPr>
              <a:t>gama menurut Kamus Besar Bahasa Indonesia adalah sistem yang mengatur tata keimanan (kepercayaan) dan peribadatan kepada Tuhan Yang Mahakuasa serta tata kaidah yang berhubungan dengan pergaulan manusia dan manusia serta lingkungannya.</a:t>
            </a:r>
            <a:endParaRPr lang="en-US" b="1" dirty="0"/>
          </a:p>
        </p:txBody>
      </p:sp>
      <p:sp>
        <p:nvSpPr>
          <p:cNvPr id="8" name="Text Placeholder 26">
            <a:extLst>
              <a:ext uri="{FF2B5EF4-FFF2-40B4-BE49-F238E27FC236}">
                <a16:creationId xmlns:a16="http://schemas.microsoft.com/office/drawing/2014/main" id="{B13970D6-E4AF-D5EC-C3F3-A4C2EC7D4D76}"/>
              </a:ext>
            </a:extLst>
          </p:cNvPr>
          <p:cNvSpPr txBox="1">
            <a:spLocks/>
          </p:cNvSpPr>
          <p:nvPr/>
        </p:nvSpPr>
        <p:spPr>
          <a:xfrm>
            <a:off x="5425163" y="1947671"/>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5" name="Text Placeholder 26">
            <a:extLst>
              <a:ext uri="{FF2B5EF4-FFF2-40B4-BE49-F238E27FC236}">
                <a16:creationId xmlns:a16="http://schemas.microsoft.com/office/drawing/2014/main" id="{4DCBC027-375A-24D0-2F79-47F95AA08EA4}"/>
              </a:ext>
            </a:extLst>
          </p:cNvPr>
          <p:cNvSpPr txBox="1">
            <a:spLocks/>
          </p:cNvSpPr>
          <p:nvPr/>
        </p:nvSpPr>
        <p:spPr>
          <a:xfrm>
            <a:off x="6278326" y="1532035"/>
            <a:ext cx="4572000" cy="40707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latin typeface="Aharoni" panose="02010803020104030203" pitchFamily="2" charset="-79"/>
                <a:cs typeface="Aharoni" panose="02010803020104030203" pitchFamily="2" charset="-79"/>
              </a:rPr>
              <a:t>Menurut</a:t>
            </a:r>
            <a:r>
              <a:rPr lang="en-US" sz="2400" b="1" dirty="0">
                <a:latin typeface="Aharoni" panose="02010803020104030203" pitchFamily="2" charset="-79"/>
                <a:cs typeface="Aharoni" panose="02010803020104030203" pitchFamily="2" charset="-79"/>
              </a:rPr>
              <a:t> </a:t>
            </a:r>
            <a:r>
              <a:rPr lang="id-ID" sz="2400" b="1" dirty="0">
                <a:latin typeface="Aharoni" panose="02010803020104030203" pitchFamily="2" charset="-79"/>
                <a:cs typeface="Aharoni" panose="02010803020104030203" pitchFamily="2" charset="-79"/>
              </a:rPr>
              <a:t>Harun Nasution</a:t>
            </a:r>
            <a:r>
              <a:rPr lang="en-US" sz="2400" b="1" dirty="0">
                <a:latin typeface="Aharoni" panose="02010803020104030203" pitchFamily="2" charset="-79"/>
                <a:cs typeface="Aharoni" panose="02010803020104030203" pitchFamily="2" charset="-79"/>
              </a:rPr>
              <a:t> </a:t>
            </a:r>
            <a:r>
              <a:rPr lang="id-ID" sz="2400" b="1" dirty="0">
                <a:latin typeface="Aharoni" panose="02010803020104030203" pitchFamily="2" charset="-79"/>
                <a:cs typeface="Aharoni" panose="02010803020104030203" pitchFamily="2" charset="-79"/>
              </a:rPr>
              <a:t>Agama adalah suatu sistem kepercayaan dan tingkah laku yang berasal dari suatu kekuatan yang ghai</a:t>
            </a:r>
            <a:r>
              <a:rPr lang="en-US" sz="2400" b="1" dirty="0">
                <a:latin typeface="Aharoni" panose="02010803020104030203" pitchFamily="2" charset="-79"/>
                <a:cs typeface="Aharoni" panose="02010803020104030203" pitchFamily="2" charset="-79"/>
              </a:rPr>
              <a:t>b.</a:t>
            </a:r>
          </a:p>
          <a:p>
            <a:r>
              <a:rPr lang="id-ID" sz="2400" b="1" dirty="0">
                <a:effectLst/>
                <a:latin typeface="Aharoni" panose="02010803020104030203" pitchFamily="2" charset="-79"/>
                <a:cs typeface="Aharoni" panose="02010803020104030203" pitchFamily="2" charset="-79"/>
              </a:rPr>
              <a:t>Menurut </a:t>
            </a:r>
            <a:r>
              <a:rPr lang="id-ID" sz="2400" dirty="0">
                <a:effectLst/>
                <a:latin typeface="Aharoni" panose="02010803020104030203" pitchFamily="2" charset="-79"/>
                <a:cs typeface="Aharoni" panose="02010803020104030203" pitchFamily="2" charset="-79"/>
              </a:rPr>
              <a:t>Sidi Gazalba </a:t>
            </a:r>
            <a:r>
              <a:rPr lang="en-US" sz="2400" b="1" dirty="0">
                <a:latin typeface="Aharoni" panose="02010803020104030203" pitchFamily="2" charset="-79"/>
                <a:cs typeface="Aharoni" panose="02010803020104030203" pitchFamily="2" charset="-79"/>
              </a:rPr>
              <a:t>yang</a:t>
            </a:r>
            <a:r>
              <a:rPr lang="id-ID" sz="2400" b="1" dirty="0">
                <a:effectLst/>
                <a:latin typeface="Aharoni" panose="02010803020104030203" pitchFamily="2" charset="-79"/>
                <a:cs typeface="Aharoni" panose="02010803020104030203" pitchFamily="2" charset="-79"/>
              </a:rPr>
              <a:t> menyatakan bahwa agam</a:t>
            </a:r>
            <a:r>
              <a:rPr lang="en-US" sz="2400" b="1" dirty="0">
                <a:effectLst/>
                <a:latin typeface="Aharoni" panose="02010803020104030203" pitchFamily="2" charset="-79"/>
                <a:cs typeface="Aharoni" panose="02010803020104030203" pitchFamily="2" charset="-79"/>
              </a:rPr>
              <a:t>a</a:t>
            </a:r>
            <a:r>
              <a:rPr lang="id-ID" sz="2400" b="1" dirty="0">
                <a:effectLst/>
                <a:latin typeface="Aharoni" panose="02010803020104030203" pitchFamily="2" charset="-79"/>
                <a:cs typeface="Aharoni" panose="02010803020104030203" pitchFamily="2" charset="-79"/>
              </a:rPr>
              <a:t> adalah kecendrungan rohani manusia, yang berhubungan dengan alam semesta, nilai yang meliputi segalanya, makna yang terakhir, hakekat dari semuanya itu.</a:t>
            </a:r>
            <a:endParaRPr lang="en-US" sz="2400" b="1" dirty="0">
              <a:latin typeface="Aharoni" panose="02010803020104030203" pitchFamily="2" charset="-79"/>
              <a:cs typeface="Aharoni" panose="02010803020104030203" pitchFamily="2" charset="-79"/>
            </a:endParaRPr>
          </a:p>
          <a:p>
            <a:endParaRPr lang="en-US" b="1" dirty="0">
              <a:latin typeface="Aharoni" panose="02010803020104030203" pitchFamily="2" charset="-79"/>
              <a:cs typeface="Aharoni" panose="02010803020104030203" pitchFamily="2" charset="-79"/>
            </a:endParaRPr>
          </a:p>
          <a:p>
            <a:pPr marL="0" indent="0">
              <a:buNone/>
            </a:pPr>
            <a:endParaRPr lang="en-US" b="1"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25245" y="372715"/>
            <a:ext cx="6589222" cy="775701"/>
          </a:xfrm>
        </p:spPr>
        <p:txBody>
          <a:bodyPr/>
          <a:lstStyle/>
          <a:p>
            <a:r>
              <a:rPr lang="en-GB" sz="4400" b="1" i="0" u="none" strike="noStrike" dirty="0" err="1">
                <a:solidFill>
                  <a:srgbClr val="000000"/>
                </a:solidFill>
                <a:effectLst/>
                <a:latin typeface="+mn-lt"/>
              </a:rPr>
              <a:t>Unsur</a:t>
            </a:r>
            <a:r>
              <a:rPr lang="en-GB" sz="4400" b="1" i="0" u="none" strike="noStrike" dirty="0">
                <a:solidFill>
                  <a:srgbClr val="000000"/>
                </a:solidFill>
                <a:effectLst/>
                <a:latin typeface="+mn-lt"/>
              </a:rPr>
              <a:t> </a:t>
            </a:r>
            <a:r>
              <a:rPr lang="en-GB" sz="4400" b="1" i="0" u="none" strike="noStrike" dirty="0" err="1">
                <a:solidFill>
                  <a:srgbClr val="000000"/>
                </a:solidFill>
                <a:effectLst/>
                <a:latin typeface="+mn-lt"/>
              </a:rPr>
              <a:t>Penting</a:t>
            </a:r>
            <a:r>
              <a:rPr lang="en-GB" sz="4400" b="1" i="0" u="none" strike="noStrike" dirty="0">
                <a:solidFill>
                  <a:srgbClr val="000000"/>
                </a:solidFill>
                <a:effectLst/>
                <a:latin typeface="+mn-lt"/>
              </a:rPr>
              <a:t> </a:t>
            </a:r>
            <a:r>
              <a:rPr lang="en-GB" sz="4400" b="1" i="0" u="none" strike="noStrike" dirty="0" err="1">
                <a:solidFill>
                  <a:srgbClr val="000000"/>
                </a:solidFill>
                <a:effectLst/>
                <a:latin typeface="+mn-lt"/>
              </a:rPr>
              <a:t>dalam</a:t>
            </a:r>
            <a:r>
              <a:rPr lang="en-GB" sz="4400" b="1" i="0" u="none" strike="noStrike" dirty="0">
                <a:solidFill>
                  <a:srgbClr val="000000"/>
                </a:solidFill>
                <a:effectLst/>
                <a:latin typeface="+mn-lt"/>
              </a:rPr>
              <a:t> agama</a:t>
            </a:r>
            <a:endParaRPr lang="en-US" sz="4400" b="1" dirty="0">
              <a:latin typeface="+mn-lt"/>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631490" y="1601308"/>
            <a:ext cx="5727746" cy="4702510"/>
          </a:xfrm>
        </p:spPr>
        <p:txBody>
          <a:bodyPr>
            <a:normAutofit fontScale="70000" lnSpcReduction="20000"/>
          </a:bodyPr>
          <a:lstStyle/>
          <a:p>
            <a:pPr algn="just" rtl="0">
              <a:spcBef>
                <a:spcPts val="0"/>
              </a:spcBef>
              <a:spcAft>
                <a:spcPts val="1000"/>
              </a:spcAft>
            </a:pPr>
            <a:r>
              <a:rPr lang="en-GB" sz="1800" b="1"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Kekuatan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ghaib</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Manusia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merasa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dirinya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lemah</a:t>
            </a:r>
            <a:r>
              <a:rPr lang="en-GB" sz="3200" b="0" i="0" u="none" strike="noStrike" dirty="0">
                <a:solidFill>
                  <a:srgbClr val="000000"/>
                </a:solidFill>
                <a:effectLst/>
                <a:latin typeface="Times New Roman" panose="02020603050405020304" pitchFamily="18" charset="0"/>
              </a:rPr>
              <a:t> dan </a:t>
            </a:r>
            <a:r>
              <a:rPr lang="en-GB" sz="3200" b="0" i="0" u="none" strike="noStrike" dirty="0" err="1">
                <a:solidFill>
                  <a:srgbClr val="000000"/>
                </a:solidFill>
                <a:effectLst/>
                <a:latin typeface="Times New Roman" panose="02020603050405020304" pitchFamily="18" charset="0"/>
              </a:rPr>
              <a:t>berhajat</a:t>
            </a:r>
            <a:r>
              <a:rPr lang="en-GB" sz="3200" b="0" i="0" u="none" strike="noStrike" dirty="0">
                <a:solidFill>
                  <a:srgbClr val="000000"/>
                </a:solidFill>
                <a:effectLst/>
                <a:latin typeface="Times New Roman" panose="02020603050405020304" pitchFamily="18" charset="0"/>
              </a:rPr>
              <a:t> pada </a:t>
            </a:r>
            <a:r>
              <a:rPr lang="en-GB" sz="3200" b="0" i="0" u="none" strike="noStrike" dirty="0" err="1">
                <a:solidFill>
                  <a:srgbClr val="000000"/>
                </a:solidFill>
                <a:effectLst/>
                <a:latin typeface="Times New Roman" panose="02020603050405020304" pitchFamily="18" charset="0"/>
              </a:rPr>
              <a:t>kekuatan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ghaib</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sebagai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tempat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minta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tolong</a:t>
            </a:r>
            <a:r>
              <a:rPr lang="en-GB" sz="3200" b="0" i="0" u="none" strike="noStrike" dirty="0">
                <a:solidFill>
                  <a:srgbClr val="000000"/>
                </a:solidFill>
                <a:effectLst/>
                <a:latin typeface="Times New Roman" panose="02020603050405020304" pitchFamily="18" charset="0"/>
              </a:rPr>
              <a:t>.</a:t>
            </a:r>
            <a:endParaRPr lang="en-GB" sz="3200" dirty="0">
              <a:effectLst/>
            </a:endParaRPr>
          </a:p>
          <a:p>
            <a:pPr algn="just" rtl="0">
              <a:spcBef>
                <a:spcPts val="0"/>
              </a:spcBef>
              <a:spcAft>
                <a:spcPts val="1000"/>
              </a:spcAft>
            </a:pP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Adanya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keyakinan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bahwa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kesejahteraan</a:t>
            </a:r>
            <a:r>
              <a:rPr lang="en-GB" sz="3200" b="0" i="0" u="none" strike="noStrike" dirty="0">
                <a:solidFill>
                  <a:srgbClr val="000000"/>
                </a:solidFill>
                <a:effectLst/>
                <a:latin typeface="Times New Roman" panose="02020603050405020304" pitchFamily="18" charset="0"/>
              </a:rPr>
              <a:t> di dunia dan di </a:t>
            </a:r>
            <a:r>
              <a:rPr lang="en-GB" sz="3200" b="0" i="0" u="none" strike="noStrike" dirty="0" err="1">
                <a:solidFill>
                  <a:srgbClr val="000000"/>
                </a:solidFill>
                <a:effectLst/>
                <a:latin typeface="Times New Roman" panose="02020603050405020304" pitchFamily="18" charset="0"/>
              </a:rPr>
              <a:t>akhirat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tergantung</a:t>
            </a:r>
            <a:r>
              <a:rPr lang="en-GB" sz="3200" b="0" i="0" u="none" strike="noStrike" dirty="0">
                <a:solidFill>
                  <a:srgbClr val="000000"/>
                </a:solidFill>
                <a:effectLst/>
                <a:latin typeface="Times New Roman" panose="02020603050405020304" pitchFamily="18" charset="0"/>
              </a:rPr>
              <a:t> pada </a:t>
            </a:r>
            <a:r>
              <a:rPr lang="en-GB" sz="3200" b="0" i="0" u="none" strike="noStrike" dirty="0" err="1">
                <a:solidFill>
                  <a:srgbClr val="000000"/>
                </a:solidFill>
                <a:effectLst/>
                <a:latin typeface="Times New Roman" panose="02020603050405020304" pitchFamily="18" charset="0"/>
              </a:rPr>
              <a:t>adanya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hubungan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baik</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antara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manusia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dengan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kekuatan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ghaib</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tersebut</a:t>
            </a:r>
            <a:r>
              <a:rPr lang="en-GB" sz="3200" b="0" i="0" u="none" strike="noStrike" dirty="0">
                <a:solidFill>
                  <a:srgbClr val="000000"/>
                </a:solidFill>
                <a:effectLst/>
                <a:latin typeface="Times New Roman" panose="02020603050405020304" pitchFamily="18" charset="0"/>
              </a:rPr>
              <a:t> yang </a:t>
            </a:r>
            <a:r>
              <a:rPr lang="en-GB" sz="3200" b="0" i="0" u="none" strike="noStrike" dirty="0" err="1">
                <a:solidFill>
                  <a:srgbClr val="000000"/>
                </a:solidFill>
                <a:effectLst/>
                <a:latin typeface="Times New Roman" panose="02020603050405020304" pitchFamily="18" charset="0"/>
              </a:rPr>
              <a:t>diwujudkan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dalam</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mematuhi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perintah</a:t>
            </a:r>
            <a:r>
              <a:rPr lang="en-GB" sz="3200" b="0" i="0" u="none" strike="noStrike" dirty="0">
                <a:solidFill>
                  <a:srgbClr val="000000"/>
                </a:solidFill>
                <a:effectLst/>
                <a:latin typeface="Times New Roman" panose="02020603050405020304" pitchFamily="18" charset="0"/>
              </a:rPr>
              <a:t> dan </a:t>
            </a:r>
            <a:r>
              <a:rPr lang="en-GB" sz="3200" b="0" i="0" u="none" strike="noStrike" dirty="0" err="1">
                <a:solidFill>
                  <a:srgbClr val="000000"/>
                </a:solidFill>
                <a:effectLst/>
                <a:latin typeface="Times New Roman" panose="02020603050405020304" pitchFamily="18" charset="0"/>
              </a:rPr>
              <a:t>larangan</a:t>
            </a:r>
            <a:endParaRPr lang="en-GB" sz="3200" dirty="0">
              <a:effectLst/>
            </a:endParaRPr>
          </a:p>
          <a:p>
            <a:pPr algn="just" rtl="0">
              <a:spcBef>
                <a:spcPts val="0"/>
              </a:spcBef>
              <a:spcAft>
                <a:spcPts val="1000"/>
              </a:spcAft>
            </a:pP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Respon</a:t>
            </a:r>
            <a:r>
              <a:rPr lang="en-GB" sz="3200" b="0" i="0" u="none" strike="noStrike" dirty="0">
                <a:solidFill>
                  <a:srgbClr val="000000"/>
                </a:solidFill>
                <a:effectLst/>
                <a:latin typeface="Times New Roman" panose="02020603050405020304" pitchFamily="18" charset="0"/>
              </a:rPr>
              <a:t> yang </a:t>
            </a:r>
            <a:r>
              <a:rPr lang="en-GB" sz="3200" b="0" i="0" u="none" strike="noStrike" dirty="0" err="1">
                <a:solidFill>
                  <a:srgbClr val="000000"/>
                </a:solidFill>
                <a:effectLst/>
                <a:latin typeface="Times New Roman" panose="02020603050405020304" pitchFamily="18" charset="0"/>
              </a:rPr>
              <a:t>bersifat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emosional</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seperti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perasaan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takut</a:t>
            </a:r>
            <a:r>
              <a:rPr lang="en-GB" sz="3200" b="0" i="0" u="none" strike="noStrike" dirty="0">
                <a:solidFill>
                  <a:srgbClr val="000000"/>
                </a:solidFill>
                <a:effectLst/>
                <a:latin typeface="Times New Roman" panose="02020603050405020304" pitchFamily="18" charset="0"/>
              </a:rPr>
              <a:t> pada </a:t>
            </a:r>
            <a:r>
              <a:rPr lang="en-GB" sz="3200" b="0" i="0" u="none" strike="noStrike" dirty="0" err="1">
                <a:solidFill>
                  <a:srgbClr val="000000"/>
                </a:solidFill>
                <a:effectLst/>
                <a:latin typeface="Times New Roman" panose="02020603050405020304" pitchFamily="18" charset="0"/>
              </a:rPr>
              <a:t>kepercayaan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primitif</a:t>
            </a:r>
            <a:r>
              <a:rPr lang="en-GB" sz="3200" b="0" i="0" u="none" strike="noStrike" dirty="0">
                <a:solidFill>
                  <a:srgbClr val="000000"/>
                </a:solidFill>
                <a:effectLst/>
                <a:latin typeface="Times New Roman" panose="02020603050405020304" pitchFamily="18" charset="0"/>
              </a:rPr>
              <a:t> dan rasa </a:t>
            </a:r>
            <a:r>
              <a:rPr lang="en-GB" sz="3200" b="0" i="0" u="none" strike="noStrike" dirty="0" err="1">
                <a:solidFill>
                  <a:srgbClr val="000000"/>
                </a:solidFill>
                <a:effectLst/>
                <a:latin typeface="Times New Roman" panose="02020603050405020304" pitchFamily="18" charset="0"/>
              </a:rPr>
              <a:t>cinta</a:t>
            </a:r>
            <a:r>
              <a:rPr lang="en-GB" sz="3200" b="0" i="0" u="none" strike="noStrike" dirty="0">
                <a:solidFill>
                  <a:srgbClr val="000000"/>
                </a:solidFill>
                <a:effectLst/>
                <a:latin typeface="Times New Roman" panose="02020603050405020304" pitchFamily="18" charset="0"/>
              </a:rPr>
              <a:t> pada </a:t>
            </a:r>
            <a:r>
              <a:rPr lang="en-GB" sz="3200" b="0" i="0" u="none" strike="noStrike" dirty="0" err="1">
                <a:solidFill>
                  <a:srgbClr val="000000"/>
                </a:solidFill>
                <a:effectLst/>
                <a:latin typeface="Times New Roman" panose="02020603050405020304" pitchFamily="18" charset="0"/>
              </a:rPr>
              <a:t>kepercayaan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monoteisme</a:t>
            </a:r>
            <a:r>
              <a:rPr lang="en-GB" sz="3200" b="0" i="0" u="none" strike="noStrike" dirty="0">
                <a:solidFill>
                  <a:srgbClr val="000000"/>
                </a:solidFill>
                <a:effectLst/>
                <a:latin typeface="Times New Roman" panose="02020603050405020304" pitchFamily="18" charset="0"/>
              </a:rPr>
              <a:t>.</a:t>
            </a:r>
            <a:endParaRPr lang="en-GB" sz="3200" dirty="0">
              <a:effectLst/>
            </a:endParaRPr>
          </a:p>
          <a:p>
            <a:pPr algn="just" rtl="0">
              <a:spcBef>
                <a:spcPts val="0"/>
              </a:spcBef>
              <a:spcAft>
                <a:spcPts val="1000"/>
              </a:spcAft>
            </a:pP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Terdapat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paham</a:t>
            </a:r>
            <a:r>
              <a:rPr lang="en-GB" sz="3200" b="0" i="0" u="none" strike="noStrike" dirty="0">
                <a:solidFill>
                  <a:srgbClr val="000000"/>
                </a:solidFill>
                <a:effectLst/>
                <a:latin typeface="Times New Roman" panose="02020603050405020304" pitchFamily="18" charset="0"/>
              </a:rPr>
              <a:t> yang kudus (sacred) </a:t>
            </a:r>
            <a:r>
              <a:rPr lang="en-GB" sz="3200" b="0" i="0" u="none" strike="noStrike" dirty="0" err="1">
                <a:solidFill>
                  <a:srgbClr val="000000"/>
                </a:solidFill>
                <a:effectLst/>
                <a:latin typeface="Times New Roman" panose="02020603050405020304" pitchFamily="18" charset="0"/>
              </a:rPr>
              <a:t>atau</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suci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dalam</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bentuk</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kekuatan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ghaib</a:t>
            </a:r>
            <a:r>
              <a:rPr lang="en-GB" sz="3200" b="0" i="0" u="none" strike="noStrike" dirty="0">
                <a:solidFill>
                  <a:srgbClr val="000000"/>
                </a:solidFill>
                <a:effectLst/>
                <a:latin typeface="Times New Roman" panose="02020603050405020304" pitchFamily="18" charset="0"/>
              </a:rPr>
              <a:t>, kitab </a:t>
            </a:r>
            <a:r>
              <a:rPr lang="en-GB" sz="3200" b="0" i="0" u="none" strike="noStrike" dirty="0" err="1">
                <a:solidFill>
                  <a:srgbClr val="000000"/>
                </a:solidFill>
                <a:effectLst/>
                <a:latin typeface="Times New Roman" panose="02020603050405020304" pitchFamily="18" charset="0"/>
              </a:rPr>
              <a:t>suci</a:t>
            </a:r>
            <a:r>
              <a:rPr lang="en-GB" sz="3200" b="0" i="0" u="none" strike="noStrike" dirty="0">
                <a:solidFill>
                  <a:srgbClr val="000000"/>
                </a:solidFill>
                <a:effectLst/>
                <a:latin typeface="Times New Roman" panose="02020603050405020304" pitchFamily="18" charset="0"/>
              </a:rPr>
              <a:t>, dan </a:t>
            </a:r>
            <a:r>
              <a:rPr lang="en-GB" sz="3200" b="0" i="0" u="none" strike="noStrike" dirty="0" err="1">
                <a:solidFill>
                  <a:srgbClr val="000000"/>
                </a:solidFill>
                <a:effectLst/>
                <a:latin typeface="Times New Roman" panose="02020603050405020304" pitchFamily="18" charset="0"/>
              </a:rPr>
              <a:t>tempat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tempat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tertentu</a:t>
            </a:r>
            <a:r>
              <a:rPr lang="en-GB" sz="3200" b="0" i="0" u="none" strike="noStrike" dirty="0">
                <a:solidFill>
                  <a:srgbClr val="000000"/>
                </a:solidFill>
                <a:effectLst/>
                <a:latin typeface="Times New Roman" panose="02020603050405020304" pitchFamily="18" charset="0"/>
              </a:rPr>
              <a:t>.</a:t>
            </a:r>
            <a:endParaRPr lang="en-GB" sz="3200" dirty="0">
              <a:effectLst/>
            </a:endParaRPr>
          </a:p>
          <a:p>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1" name="Text Placeholder 26">
            <a:extLst>
              <a:ext uri="{FF2B5EF4-FFF2-40B4-BE49-F238E27FC236}">
                <a16:creationId xmlns:a16="http://schemas.microsoft.com/office/drawing/2014/main" id="{1A21305C-A9A0-475D-ED12-6C256C9F2594}"/>
              </a:ext>
            </a:extLst>
          </p:cNvPr>
          <p:cNvSpPr txBox="1">
            <a:spLocks/>
          </p:cNvSpPr>
          <p:nvPr/>
        </p:nvSpPr>
        <p:spPr>
          <a:xfrm>
            <a:off x="687239" y="1241090"/>
            <a:ext cx="5727746" cy="4702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endParaRPr lang="en-US" dirty="0"/>
          </a:p>
        </p:txBody>
      </p:sp>
      <p:sp>
        <p:nvSpPr>
          <p:cNvPr id="12" name="Text Placeholder 26">
            <a:extLst>
              <a:ext uri="{FF2B5EF4-FFF2-40B4-BE49-F238E27FC236}">
                <a16:creationId xmlns:a16="http://schemas.microsoft.com/office/drawing/2014/main" id="{A7E97E43-75D3-C966-03F9-C43069845654}"/>
              </a:ext>
            </a:extLst>
          </p:cNvPr>
          <p:cNvSpPr txBox="1">
            <a:spLocks/>
          </p:cNvSpPr>
          <p:nvPr/>
        </p:nvSpPr>
        <p:spPr>
          <a:xfrm>
            <a:off x="205313" y="1566672"/>
            <a:ext cx="11781374" cy="18623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endParaRPr lang="en-US" sz="2400" dirty="0"/>
          </a:p>
        </p:txBody>
      </p:sp>
      <p:sp>
        <p:nvSpPr>
          <p:cNvPr id="10" name="Rectangle 12">
            <a:extLst>
              <a:ext uri="{FF2B5EF4-FFF2-40B4-BE49-F238E27FC236}">
                <a16:creationId xmlns:a16="http://schemas.microsoft.com/office/drawing/2014/main" id="{EED9D20E-16B0-4AFA-BEA6-797F8A79FCB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4" name="AutoShape 11">
            <a:extLst>
              <a:ext uri="{FF2B5EF4-FFF2-40B4-BE49-F238E27FC236}">
                <a16:creationId xmlns:a16="http://schemas.microsoft.com/office/drawing/2014/main" id="{EAE46346-5F9C-4B5B-B6DC-790EB333161E}"/>
              </a:ext>
            </a:extLst>
          </p:cNvPr>
          <p:cNvSpPr>
            <a:spLocks noChangeAspect="1" noChangeArrowheads="1" noTextEdit="1"/>
          </p:cNvSpPr>
          <p:nvPr/>
        </p:nvSpPr>
        <p:spPr bwMode="auto">
          <a:xfrm>
            <a:off x="11529671" y="5611988"/>
            <a:ext cx="5730875" cy="3438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grpSp>
        <p:nvGrpSpPr>
          <p:cNvPr id="35" name="Group 34">
            <a:extLst>
              <a:ext uri="{FF2B5EF4-FFF2-40B4-BE49-F238E27FC236}">
                <a16:creationId xmlns:a16="http://schemas.microsoft.com/office/drawing/2014/main" id="{FDE751C1-00E9-412E-9446-BE392879A71D}"/>
              </a:ext>
            </a:extLst>
          </p:cNvPr>
          <p:cNvGrpSpPr/>
          <p:nvPr/>
        </p:nvGrpSpPr>
        <p:grpSpPr>
          <a:xfrm>
            <a:off x="1323833" y="783887"/>
            <a:ext cx="9771797" cy="5070991"/>
            <a:chOff x="2784754" y="1188752"/>
            <a:chExt cx="7000906" cy="3342767"/>
          </a:xfrm>
        </p:grpSpPr>
        <p:sp>
          <p:nvSpPr>
            <p:cNvPr id="18" name="AutoShape 7">
              <a:extLst>
                <a:ext uri="{FF2B5EF4-FFF2-40B4-BE49-F238E27FC236}">
                  <a16:creationId xmlns:a16="http://schemas.microsoft.com/office/drawing/2014/main" id="{9EACA7D5-F005-45A9-AF98-BDC7243F8B37}"/>
                </a:ext>
              </a:extLst>
            </p:cNvPr>
            <p:cNvSpPr>
              <a:spLocks noChangeShapeType="1"/>
            </p:cNvSpPr>
            <p:nvPr/>
          </p:nvSpPr>
          <p:spPr bwMode="auto">
            <a:xfrm>
              <a:off x="5965019" y="1974359"/>
              <a:ext cx="43777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D"/>
            </a:p>
          </p:txBody>
        </p:sp>
        <p:sp>
          <p:nvSpPr>
            <p:cNvPr id="19" name="AutoShape 6">
              <a:extLst>
                <a:ext uri="{FF2B5EF4-FFF2-40B4-BE49-F238E27FC236}">
                  <a16:creationId xmlns:a16="http://schemas.microsoft.com/office/drawing/2014/main" id="{01B88C8D-62EA-458F-9D9E-35D09BB4BB94}"/>
                </a:ext>
              </a:extLst>
            </p:cNvPr>
            <p:cNvSpPr>
              <a:spLocks noChangeArrowheads="1"/>
            </p:cNvSpPr>
            <p:nvPr/>
          </p:nvSpPr>
          <p:spPr bwMode="auto">
            <a:xfrm>
              <a:off x="5025792" y="1188752"/>
              <a:ext cx="2371150" cy="32395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KEPERCAYAAN</a:t>
              </a:r>
              <a:endParaRPr kumimoji="0" lang="id-ID"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5">
              <a:extLst>
                <a:ext uri="{FF2B5EF4-FFF2-40B4-BE49-F238E27FC236}">
                  <a16:creationId xmlns:a16="http://schemas.microsoft.com/office/drawing/2014/main" id="{9FEC338A-8B13-48C9-A6E1-12BBF1EB5557}"/>
                </a:ext>
              </a:extLst>
            </p:cNvPr>
            <p:cNvSpPr>
              <a:spLocks noChangeShapeType="1"/>
            </p:cNvSpPr>
            <p:nvPr/>
          </p:nvSpPr>
          <p:spPr bwMode="auto">
            <a:xfrm>
              <a:off x="6211765" y="1518277"/>
              <a:ext cx="796" cy="8723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D"/>
            </a:p>
          </p:txBody>
        </p:sp>
        <p:sp>
          <p:nvSpPr>
            <p:cNvPr id="21" name="AutoShape 4">
              <a:extLst>
                <a:ext uri="{FF2B5EF4-FFF2-40B4-BE49-F238E27FC236}">
                  <a16:creationId xmlns:a16="http://schemas.microsoft.com/office/drawing/2014/main" id="{B797190E-A0D6-425B-8327-23D02CDF6AAE}"/>
                </a:ext>
              </a:extLst>
            </p:cNvPr>
            <p:cNvSpPr>
              <a:spLocks noChangeShapeType="1"/>
            </p:cNvSpPr>
            <p:nvPr/>
          </p:nvSpPr>
          <p:spPr bwMode="auto">
            <a:xfrm>
              <a:off x="6227684" y="1512706"/>
              <a:ext cx="1514702" cy="24356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D"/>
            </a:p>
          </p:txBody>
        </p:sp>
        <p:sp>
          <p:nvSpPr>
            <p:cNvPr id="22" name="AutoShape 3">
              <a:extLst>
                <a:ext uri="{FF2B5EF4-FFF2-40B4-BE49-F238E27FC236}">
                  <a16:creationId xmlns:a16="http://schemas.microsoft.com/office/drawing/2014/main" id="{F8438D08-F86D-42D9-B04C-4D6F24B4C0CB}"/>
                </a:ext>
              </a:extLst>
            </p:cNvPr>
            <p:cNvSpPr>
              <a:spLocks noChangeShapeType="1"/>
            </p:cNvSpPr>
            <p:nvPr/>
          </p:nvSpPr>
          <p:spPr bwMode="auto">
            <a:xfrm flipH="1">
              <a:off x="5108571" y="1518277"/>
              <a:ext cx="1103193" cy="2379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D"/>
            </a:p>
          </p:txBody>
        </p:sp>
        <p:sp>
          <p:nvSpPr>
            <p:cNvPr id="23" name="AutoShape 2">
              <a:extLst>
                <a:ext uri="{FF2B5EF4-FFF2-40B4-BE49-F238E27FC236}">
                  <a16:creationId xmlns:a16="http://schemas.microsoft.com/office/drawing/2014/main" id="{55B6B38C-D9BB-42D1-A86B-C99C1DBC47E8}"/>
                </a:ext>
              </a:extLst>
            </p:cNvPr>
            <p:cNvSpPr>
              <a:spLocks noChangeArrowheads="1"/>
            </p:cNvSpPr>
            <p:nvPr/>
          </p:nvSpPr>
          <p:spPr bwMode="auto">
            <a:xfrm>
              <a:off x="3579821" y="1804542"/>
              <a:ext cx="2371945" cy="323158"/>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Masyarakat primitif</a:t>
              </a:r>
              <a:endParaRPr kumimoji="0" lang="id-ID" altLang="en-US" sz="1800" b="0" i="0" u="none" strike="noStrike" cap="none" normalizeH="0" baseline="0" dirty="0">
                <a:ln>
                  <a:noFill/>
                </a:ln>
                <a:solidFill>
                  <a:schemeClr val="tx1"/>
                </a:solidFill>
                <a:effectLst/>
                <a:latin typeface="Arial" panose="020B0604020202020204" pitchFamily="34" charset="0"/>
              </a:endParaRPr>
            </a:p>
          </p:txBody>
        </p:sp>
        <p:cxnSp>
          <p:nvCxnSpPr>
            <p:cNvPr id="2063" name="AutoShape 15">
              <a:extLst>
                <a:ext uri="{FF2B5EF4-FFF2-40B4-BE49-F238E27FC236}">
                  <a16:creationId xmlns:a16="http://schemas.microsoft.com/office/drawing/2014/main" id="{9A0D9F56-6CCC-4650-A709-10A672E523F6}"/>
                </a:ext>
              </a:extLst>
            </p:cNvPr>
            <p:cNvCxnSpPr>
              <a:cxnSpLocks noChangeShapeType="1"/>
            </p:cNvCxnSpPr>
            <p:nvPr/>
          </p:nvCxnSpPr>
          <p:spPr bwMode="auto">
            <a:xfrm>
              <a:off x="6401733" y="1974359"/>
              <a:ext cx="4381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5" name="Picture 24">
              <a:extLst>
                <a:ext uri="{FF2B5EF4-FFF2-40B4-BE49-F238E27FC236}">
                  <a16:creationId xmlns:a16="http://schemas.microsoft.com/office/drawing/2014/main" id="{624B7B54-A647-4B68-8A4B-0CD9CBB7C85F}"/>
                </a:ext>
              </a:extLst>
            </p:cNvPr>
            <p:cNvPicPr>
              <a:picLocks noChangeAspect="1"/>
            </p:cNvPicPr>
            <p:nvPr/>
          </p:nvPicPr>
          <p:blipFill>
            <a:blip r:embed="rId3"/>
            <a:stretch>
              <a:fillRect/>
            </a:stretch>
          </p:blipFill>
          <p:spPr>
            <a:xfrm>
              <a:off x="6857089" y="1851693"/>
              <a:ext cx="2400000" cy="352381"/>
            </a:xfrm>
            <a:prstGeom prst="rect">
              <a:avLst/>
            </a:prstGeom>
          </p:spPr>
        </p:pic>
        <p:cxnSp>
          <p:nvCxnSpPr>
            <p:cNvPr id="2064" name="AutoShape 16">
              <a:extLst>
                <a:ext uri="{FF2B5EF4-FFF2-40B4-BE49-F238E27FC236}">
                  <a16:creationId xmlns:a16="http://schemas.microsoft.com/office/drawing/2014/main" id="{27471E3C-DD73-4424-B3F9-2116CBCB22C7}"/>
                </a:ext>
              </a:extLst>
            </p:cNvPr>
            <p:cNvCxnSpPr>
              <a:cxnSpLocks noChangeShapeType="1"/>
            </p:cNvCxnSpPr>
            <p:nvPr/>
          </p:nvCxnSpPr>
          <p:spPr bwMode="auto">
            <a:xfrm flipH="1">
              <a:off x="3517080" y="2159018"/>
              <a:ext cx="777875" cy="2000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65" name="AutoShape 17">
              <a:extLst>
                <a:ext uri="{FF2B5EF4-FFF2-40B4-BE49-F238E27FC236}">
                  <a16:creationId xmlns:a16="http://schemas.microsoft.com/office/drawing/2014/main" id="{62680A05-C895-4863-BEBE-B65031841DB7}"/>
                </a:ext>
              </a:extLst>
            </p:cNvPr>
            <p:cNvCxnSpPr>
              <a:cxnSpLocks noChangeShapeType="1"/>
            </p:cNvCxnSpPr>
            <p:nvPr/>
          </p:nvCxnSpPr>
          <p:spPr bwMode="auto">
            <a:xfrm flipH="1">
              <a:off x="4596941" y="2145765"/>
              <a:ext cx="115887" cy="2000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66" name="AutoShape 18">
              <a:extLst>
                <a:ext uri="{FF2B5EF4-FFF2-40B4-BE49-F238E27FC236}">
                  <a16:creationId xmlns:a16="http://schemas.microsoft.com/office/drawing/2014/main" id="{EB5CBAE2-B934-47CC-A7F4-31B82C5995D7}"/>
                </a:ext>
              </a:extLst>
            </p:cNvPr>
            <p:cNvCxnSpPr>
              <a:cxnSpLocks noChangeShapeType="1"/>
            </p:cNvCxnSpPr>
            <p:nvPr/>
          </p:nvCxnSpPr>
          <p:spPr bwMode="auto">
            <a:xfrm>
              <a:off x="4988310" y="2157691"/>
              <a:ext cx="587375" cy="2000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30" name="Picture 29">
              <a:extLst>
                <a:ext uri="{FF2B5EF4-FFF2-40B4-BE49-F238E27FC236}">
                  <a16:creationId xmlns:a16="http://schemas.microsoft.com/office/drawing/2014/main" id="{7AB8FE88-9733-4734-A31F-301FAED2698E}"/>
                </a:ext>
              </a:extLst>
            </p:cNvPr>
            <p:cNvPicPr>
              <a:picLocks noChangeAspect="1"/>
            </p:cNvPicPr>
            <p:nvPr/>
          </p:nvPicPr>
          <p:blipFill>
            <a:blip r:embed="rId4"/>
            <a:stretch>
              <a:fillRect/>
            </a:stretch>
          </p:blipFill>
          <p:spPr>
            <a:xfrm>
              <a:off x="2784754" y="2328829"/>
              <a:ext cx="802632" cy="535089"/>
            </a:xfrm>
            <a:prstGeom prst="rect">
              <a:avLst/>
            </a:prstGeom>
          </p:spPr>
        </p:pic>
        <p:pic>
          <p:nvPicPr>
            <p:cNvPr id="2048" name="Picture 2047">
              <a:extLst>
                <a:ext uri="{FF2B5EF4-FFF2-40B4-BE49-F238E27FC236}">
                  <a16:creationId xmlns:a16="http://schemas.microsoft.com/office/drawing/2014/main" id="{1D1825AA-80C3-4864-ACC1-944305991F20}"/>
                </a:ext>
              </a:extLst>
            </p:cNvPr>
            <p:cNvPicPr>
              <a:picLocks noChangeAspect="1"/>
            </p:cNvPicPr>
            <p:nvPr/>
          </p:nvPicPr>
          <p:blipFill>
            <a:blip r:embed="rId5"/>
            <a:stretch>
              <a:fillRect/>
            </a:stretch>
          </p:blipFill>
          <p:spPr>
            <a:xfrm>
              <a:off x="4187977" y="2342476"/>
              <a:ext cx="766149" cy="535089"/>
            </a:xfrm>
            <a:prstGeom prst="rect">
              <a:avLst/>
            </a:prstGeom>
          </p:spPr>
        </p:pic>
        <p:pic>
          <p:nvPicPr>
            <p:cNvPr id="2050" name="Picture 2049">
              <a:extLst>
                <a:ext uri="{FF2B5EF4-FFF2-40B4-BE49-F238E27FC236}">
                  <a16:creationId xmlns:a16="http://schemas.microsoft.com/office/drawing/2014/main" id="{1B4EB918-1DB5-4890-97F8-97C67243714B}"/>
                </a:ext>
              </a:extLst>
            </p:cNvPr>
            <p:cNvPicPr>
              <a:picLocks noChangeAspect="1"/>
            </p:cNvPicPr>
            <p:nvPr/>
          </p:nvPicPr>
          <p:blipFill>
            <a:blip r:embed="rId6"/>
            <a:stretch>
              <a:fillRect/>
            </a:stretch>
          </p:blipFill>
          <p:spPr>
            <a:xfrm>
              <a:off x="5209265" y="2378821"/>
              <a:ext cx="784434" cy="479377"/>
            </a:xfrm>
            <a:prstGeom prst="rect">
              <a:avLst/>
            </a:prstGeom>
          </p:spPr>
        </p:pic>
        <p:pic>
          <p:nvPicPr>
            <p:cNvPr id="2052" name="Picture 2051">
              <a:extLst>
                <a:ext uri="{FF2B5EF4-FFF2-40B4-BE49-F238E27FC236}">
                  <a16:creationId xmlns:a16="http://schemas.microsoft.com/office/drawing/2014/main" id="{A3E7B528-DCCF-4B68-8978-B63C5504307E}"/>
                </a:ext>
              </a:extLst>
            </p:cNvPr>
            <p:cNvPicPr>
              <a:picLocks noChangeAspect="1"/>
            </p:cNvPicPr>
            <p:nvPr/>
          </p:nvPicPr>
          <p:blipFill>
            <a:blip r:embed="rId7"/>
            <a:stretch>
              <a:fillRect/>
            </a:stretch>
          </p:blipFill>
          <p:spPr>
            <a:xfrm>
              <a:off x="6067637" y="2398556"/>
              <a:ext cx="1599090" cy="399773"/>
            </a:xfrm>
            <a:prstGeom prst="rect">
              <a:avLst/>
            </a:prstGeom>
          </p:spPr>
        </p:pic>
        <p:cxnSp>
          <p:nvCxnSpPr>
            <p:cNvPr id="2068" name="AutoShape 20">
              <a:extLst>
                <a:ext uri="{FF2B5EF4-FFF2-40B4-BE49-F238E27FC236}">
                  <a16:creationId xmlns:a16="http://schemas.microsoft.com/office/drawing/2014/main" id="{B6A7F8B0-30FB-4971-A2E1-F35B2830CE3B}"/>
                </a:ext>
              </a:extLst>
            </p:cNvPr>
            <p:cNvCxnSpPr>
              <a:cxnSpLocks noChangeShapeType="1"/>
            </p:cNvCxnSpPr>
            <p:nvPr/>
          </p:nvCxnSpPr>
          <p:spPr bwMode="auto">
            <a:xfrm>
              <a:off x="7640221" y="2571593"/>
              <a:ext cx="4127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72" name="AutoShape 36">
              <a:extLst>
                <a:ext uri="{FF2B5EF4-FFF2-40B4-BE49-F238E27FC236}">
                  <a16:creationId xmlns:a16="http://schemas.microsoft.com/office/drawing/2014/main" id="{0B66304D-8843-4306-9C3E-E226A9336B3F}"/>
                </a:ext>
              </a:extLst>
            </p:cNvPr>
            <p:cNvSpPr>
              <a:spLocks noChangeArrowheads="1"/>
            </p:cNvSpPr>
            <p:nvPr/>
          </p:nvSpPr>
          <p:spPr bwMode="auto">
            <a:xfrm>
              <a:off x="8052971" y="2399963"/>
              <a:ext cx="1566510" cy="385114"/>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D" altLang="en-US" sz="1100" b="0" i="0" u="none" strike="noStrike" cap="none" normalizeH="0" baseline="0">
                  <a:ln>
                    <a:noFill/>
                  </a:ln>
                  <a:solidFill>
                    <a:schemeClr val="tx1"/>
                  </a:solidFill>
                  <a:effectLst/>
                  <a:latin typeface="Times New Roman" panose="02020603050405020304" pitchFamily="18" charset="0"/>
                </a:rPr>
                <a:t>Monotheis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085" name="AutoShape 37">
              <a:extLst>
                <a:ext uri="{FF2B5EF4-FFF2-40B4-BE49-F238E27FC236}">
                  <a16:creationId xmlns:a16="http://schemas.microsoft.com/office/drawing/2014/main" id="{151495AA-08FB-4EC6-B30A-E0770E093EAA}"/>
                </a:ext>
              </a:extLst>
            </p:cNvPr>
            <p:cNvCxnSpPr>
              <a:cxnSpLocks noChangeShapeType="1"/>
            </p:cNvCxnSpPr>
            <p:nvPr/>
          </p:nvCxnSpPr>
          <p:spPr bwMode="auto">
            <a:xfrm>
              <a:off x="3174632" y="2833581"/>
              <a:ext cx="1588" cy="257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86" name="AutoShape 38">
              <a:extLst>
                <a:ext uri="{FF2B5EF4-FFF2-40B4-BE49-F238E27FC236}">
                  <a16:creationId xmlns:a16="http://schemas.microsoft.com/office/drawing/2014/main" id="{A4E0748C-C313-4715-9512-A8725CB6E68E}"/>
                </a:ext>
              </a:extLst>
            </p:cNvPr>
            <p:cNvCxnSpPr>
              <a:cxnSpLocks noChangeShapeType="1"/>
            </p:cNvCxnSpPr>
            <p:nvPr/>
          </p:nvCxnSpPr>
          <p:spPr bwMode="auto">
            <a:xfrm>
              <a:off x="3174632" y="3090756"/>
              <a:ext cx="13636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87" name="AutoShape 39">
              <a:extLst>
                <a:ext uri="{FF2B5EF4-FFF2-40B4-BE49-F238E27FC236}">
                  <a16:creationId xmlns:a16="http://schemas.microsoft.com/office/drawing/2014/main" id="{DCC27426-432B-4789-8EC7-947FD7148589}"/>
                </a:ext>
              </a:extLst>
            </p:cNvPr>
            <p:cNvCxnSpPr>
              <a:cxnSpLocks noChangeShapeType="1"/>
            </p:cNvCxnSpPr>
            <p:nvPr/>
          </p:nvCxnSpPr>
          <p:spPr bwMode="auto">
            <a:xfrm>
              <a:off x="4343961" y="3090756"/>
              <a:ext cx="136366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37">
              <a:extLst>
                <a:ext uri="{FF2B5EF4-FFF2-40B4-BE49-F238E27FC236}">
                  <a16:creationId xmlns:a16="http://schemas.microsoft.com/office/drawing/2014/main" id="{D5718110-83D1-40F0-80DA-7BF3F2834243}"/>
                </a:ext>
              </a:extLst>
            </p:cNvPr>
            <p:cNvCxnSpPr>
              <a:cxnSpLocks noChangeShapeType="1"/>
            </p:cNvCxnSpPr>
            <p:nvPr/>
          </p:nvCxnSpPr>
          <p:spPr bwMode="auto">
            <a:xfrm>
              <a:off x="5702071" y="2821549"/>
              <a:ext cx="1588" cy="2571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88" name="AutoShape 40">
              <a:extLst>
                <a:ext uri="{FF2B5EF4-FFF2-40B4-BE49-F238E27FC236}">
                  <a16:creationId xmlns:a16="http://schemas.microsoft.com/office/drawing/2014/main" id="{FDD25FA3-B9F2-45DF-8319-257EF12C181C}"/>
                </a:ext>
              </a:extLst>
            </p:cNvPr>
            <p:cNvCxnSpPr>
              <a:cxnSpLocks noChangeShapeType="1"/>
            </p:cNvCxnSpPr>
            <p:nvPr/>
          </p:nvCxnSpPr>
          <p:spPr bwMode="auto">
            <a:xfrm>
              <a:off x="4409273" y="3094449"/>
              <a:ext cx="0" cy="1809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2074" name="Picture 2073">
              <a:extLst>
                <a:ext uri="{FF2B5EF4-FFF2-40B4-BE49-F238E27FC236}">
                  <a16:creationId xmlns:a16="http://schemas.microsoft.com/office/drawing/2014/main" id="{B554552F-E655-44A2-9191-D1941D6ED2C2}"/>
                </a:ext>
              </a:extLst>
            </p:cNvPr>
            <p:cNvPicPr>
              <a:picLocks noChangeAspect="1"/>
            </p:cNvPicPr>
            <p:nvPr/>
          </p:nvPicPr>
          <p:blipFill>
            <a:blip r:embed="rId8"/>
            <a:stretch>
              <a:fillRect/>
            </a:stretch>
          </p:blipFill>
          <p:spPr>
            <a:xfrm>
              <a:off x="3781339" y="3288260"/>
              <a:ext cx="1313580" cy="427677"/>
            </a:xfrm>
            <a:prstGeom prst="rect">
              <a:avLst/>
            </a:prstGeom>
          </p:spPr>
        </p:pic>
        <p:cxnSp>
          <p:nvCxnSpPr>
            <p:cNvPr id="2090" name="AutoShape 42">
              <a:extLst>
                <a:ext uri="{FF2B5EF4-FFF2-40B4-BE49-F238E27FC236}">
                  <a16:creationId xmlns:a16="http://schemas.microsoft.com/office/drawing/2014/main" id="{BD16973E-742A-4962-B768-B8498FC911C1}"/>
                </a:ext>
              </a:extLst>
            </p:cNvPr>
            <p:cNvCxnSpPr>
              <a:cxnSpLocks noChangeShapeType="1"/>
            </p:cNvCxnSpPr>
            <p:nvPr/>
          </p:nvCxnSpPr>
          <p:spPr bwMode="auto">
            <a:xfrm>
              <a:off x="8844491" y="2803654"/>
              <a:ext cx="0" cy="2095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75" name="AutoShape 43">
              <a:extLst>
                <a:ext uri="{FF2B5EF4-FFF2-40B4-BE49-F238E27FC236}">
                  <a16:creationId xmlns:a16="http://schemas.microsoft.com/office/drawing/2014/main" id="{1BEAA604-ABC4-4423-B990-8F4FE79512D0}"/>
                </a:ext>
              </a:extLst>
            </p:cNvPr>
            <p:cNvSpPr>
              <a:spLocks noChangeArrowheads="1"/>
            </p:cNvSpPr>
            <p:nvPr/>
          </p:nvSpPr>
          <p:spPr bwMode="auto">
            <a:xfrm>
              <a:off x="8243611" y="3040461"/>
              <a:ext cx="1143000" cy="4000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D" altLang="en-US" sz="1100" b="0" i="0" u="none" strike="noStrike" cap="none" normalizeH="0" baseline="0" dirty="0">
                  <a:ln>
                    <a:noFill/>
                  </a:ln>
                  <a:solidFill>
                    <a:schemeClr val="tx1"/>
                  </a:solidFill>
                  <a:effectLst/>
                  <a:latin typeface="Times New Roman" panose="02020603050405020304" pitchFamily="18" charset="0"/>
                </a:rPr>
                <a:t>Wahyu(</a:t>
              </a:r>
              <a:r>
                <a:rPr kumimoji="0" lang="ar-SA"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سماوي</a:t>
              </a:r>
              <a:r>
                <a:rPr kumimoji="0" lang="en-ID" altLang="en-US" sz="1100" b="0" i="0" u="none" strike="noStrike" cap="none" normalizeH="0" baseline="0" dirty="0">
                  <a:ln>
                    <a:noFill/>
                  </a:ln>
                  <a:solidFill>
                    <a:schemeClr val="tx1"/>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092" name="AutoShape 44">
              <a:extLst>
                <a:ext uri="{FF2B5EF4-FFF2-40B4-BE49-F238E27FC236}">
                  <a16:creationId xmlns:a16="http://schemas.microsoft.com/office/drawing/2014/main" id="{AF0788D3-C705-4DB6-A7F7-EA03952773E3}"/>
                </a:ext>
              </a:extLst>
            </p:cNvPr>
            <p:cNvCxnSpPr>
              <a:cxnSpLocks noChangeShapeType="1"/>
            </p:cNvCxnSpPr>
            <p:nvPr/>
          </p:nvCxnSpPr>
          <p:spPr bwMode="auto">
            <a:xfrm flipH="1">
              <a:off x="5714278" y="3436912"/>
              <a:ext cx="2544763" cy="6000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3" name="AutoShape 45">
              <a:extLst>
                <a:ext uri="{FF2B5EF4-FFF2-40B4-BE49-F238E27FC236}">
                  <a16:creationId xmlns:a16="http://schemas.microsoft.com/office/drawing/2014/main" id="{28946531-34D3-454D-9788-DAD895BDAA30}"/>
                </a:ext>
              </a:extLst>
            </p:cNvPr>
            <p:cNvCxnSpPr>
              <a:cxnSpLocks noChangeShapeType="1"/>
            </p:cNvCxnSpPr>
            <p:nvPr/>
          </p:nvCxnSpPr>
          <p:spPr bwMode="auto">
            <a:xfrm flipH="1">
              <a:off x="7461613" y="3434736"/>
              <a:ext cx="1339850" cy="6000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94" name="AutoShape 46">
              <a:extLst>
                <a:ext uri="{FF2B5EF4-FFF2-40B4-BE49-F238E27FC236}">
                  <a16:creationId xmlns:a16="http://schemas.microsoft.com/office/drawing/2014/main" id="{6FC5DAF6-0F00-4149-8CBE-11C0E6B7D8DE}"/>
                </a:ext>
              </a:extLst>
            </p:cNvPr>
            <p:cNvCxnSpPr>
              <a:cxnSpLocks noChangeShapeType="1"/>
            </p:cNvCxnSpPr>
            <p:nvPr/>
          </p:nvCxnSpPr>
          <p:spPr bwMode="auto">
            <a:xfrm>
              <a:off x="9257089" y="3440511"/>
              <a:ext cx="0" cy="6000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2077" name="Picture 2076">
              <a:extLst>
                <a:ext uri="{FF2B5EF4-FFF2-40B4-BE49-F238E27FC236}">
                  <a16:creationId xmlns:a16="http://schemas.microsoft.com/office/drawing/2014/main" id="{B4BD38DF-1258-4C25-88CB-C81E5F9A73F8}"/>
                </a:ext>
              </a:extLst>
            </p:cNvPr>
            <p:cNvPicPr>
              <a:picLocks noChangeAspect="1"/>
            </p:cNvPicPr>
            <p:nvPr/>
          </p:nvPicPr>
          <p:blipFill>
            <a:blip r:embed="rId9"/>
            <a:stretch>
              <a:fillRect/>
            </a:stretch>
          </p:blipFill>
          <p:spPr>
            <a:xfrm>
              <a:off x="8728517" y="4055329"/>
              <a:ext cx="1057143" cy="476190"/>
            </a:xfrm>
            <a:prstGeom prst="rect">
              <a:avLst/>
            </a:prstGeom>
          </p:spPr>
        </p:pic>
        <p:sp>
          <p:nvSpPr>
            <p:cNvPr id="32" name="AutoShape 47">
              <a:extLst>
                <a:ext uri="{FF2B5EF4-FFF2-40B4-BE49-F238E27FC236}">
                  <a16:creationId xmlns:a16="http://schemas.microsoft.com/office/drawing/2014/main" id="{6E47FD2D-8918-4800-9FC1-934DDF1FE7A7}"/>
                </a:ext>
              </a:extLst>
            </p:cNvPr>
            <p:cNvSpPr>
              <a:spLocks noChangeArrowheads="1"/>
            </p:cNvSpPr>
            <p:nvPr/>
          </p:nvSpPr>
          <p:spPr bwMode="auto">
            <a:xfrm>
              <a:off x="6932067" y="4068049"/>
              <a:ext cx="981075" cy="4286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D" altLang="en-US" sz="1100" b="0" i="0" u="none" strike="noStrike" cap="none" normalizeH="0" baseline="0">
                  <a:ln>
                    <a:noFill/>
                  </a:ln>
                  <a:solidFill>
                    <a:schemeClr val="tx1"/>
                  </a:solidFill>
                  <a:effectLst/>
                  <a:latin typeface="Times New Roman" panose="02020603050405020304" pitchFamily="18" charset="0"/>
                </a:rPr>
                <a:t>Nasrani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4" name="Picture 33">
              <a:extLst>
                <a:ext uri="{FF2B5EF4-FFF2-40B4-BE49-F238E27FC236}">
                  <a16:creationId xmlns:a16="http://schemas.microsoft.com/office/drawing/2014/main" id="{56769391-5BDE-4379-AE61-058B3902AF33}"/>
                </a:ext>
              </a:extLst>
            </p:cNvPr>
            <p:cNvPicPr>
              <a:picLocks noChangeAspect="1"/>
            </p:cNvPicPr>
            <p:nvPr/>
          </p:nvPicPr>
          <p:blipFill>
            <a:blip r:embed="rId10"/>
            <a:stretch>
              <a:fillRect/>
            </a:stretch>
          </p:blipFill>
          <p:spPr>
            <a:xfrm>
              <a:off x="4954181" y="4056930"/>
              <a:ext cx="1190476" cy="438095"/>
            </a:xfrm>
            <a:prstGeom prst="rect">
              <a:avLst/>
            </a:prstGeom>
          </p:spPr>
        </p:pic>
      </p:grpSp>
    </p:spTree>
    <p:extLst>
      <p:ext uri="{BB962C8B-B14F-4D97-AF65-F5344CB8AC3E}">
        <p14:creationId xmlns:p14="http://schemas.microsoft.com/office/powerpoint/2010/main" val="110484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327498" y="354497"/>
            <a:ext cx="9149009" cy="695222"/>
          </a:xfrm>
        </p:spPr>
        <p:txBody>
          <a:bodyPr/>
          <a:lstStyle/>
          <a:p>
            <a:r>
              <a:rPr lang="en-US" b="1" dirty="0" err="1"/>
              <a:t>Pengertian</a:t>
            </a:r>
            <a:r>
              <a:rPr lang="en-US" b="1" dirty="0"/>
              <a:t> Agama Islam</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205313" y="3350944"/>
            <a:ext cx="3551111" cy="2231330"/>
          </a:xfrm>
        </p:spPr>
        <p:txBody>
          <a:bodyPr/>
          <a:lstStyle/>
          <a:p>
            <a:pPr lvl="1"/>
            <a:r>
              <a:rPr lang="en-GB" sz="2800" b="1" i="0" u="none" strike="noStrike" dirty="0" err="1">
                <a:solidFill>
                  <a:srgbClr val="000000"/>
                </a:solidFill>
                <a:effectLst/>
                <a:latin typeface="Times New Roman" panose="02020603050405020304" pitchFamily="18" charset="0"/>
              </a:rPr>
              <a:t>Menurut</a:t>
            </a:r>
            <a:r>
              <a:rPr lang="en-GB" sz="2800" b="1" i="0" u="none" strike="noStrike" dirty="0">
                <a:solidFill>
                  <a:srgbClr val="000000"/>
                </a:solidFill>
                <a:effectLst/>
                <a:latin typeface="Times New Roman" panose="02020603050405020304" pitchFamily="18" charset="0"/>
              </a:rPr>
              <a:t> </a:t>
            </a:r>
            <a:r>
              <a:rPr lang="en-GB" sz="2800" b="1" i="0" u="none" strike="noStrike" dirty="0" err="1">
                <a:solidFill>
                  <a:srgbClr val="000000"/>
                </a:solidFill>
                <a:effectLst/>
                <a:latin typeface="Times New Roman" panose="02020603050405020304" pitchFamily="18" charset="0"/>
              </a:rPr>
              <a:t>ilmu</a:t>
            </a:r>
            <a:r>
              <a:rPr lang="en-GB" sz="2800" b="1" i="0" u="none" strike="noStrike" dirty="0">
                <a:solidFill>
                  <a:srgbClr val="000000"/>
                </a:solidFill>
                <a:effectLst/>
                <a:latin typeface="Times New Roman" panose="02020603050405020304" pitchFamily="18" charset="0"/>
              </a:rPr>
              <a:t> </a:t>
            </a:r>
            <a:r>
              <a:rPr lang="en-GB" sz="2800" b="1" i="0" u="none" strike="noStrike" dirty="0" err="1">
                <a:solidFill>
                  <a:srgbClr val="000000"/>
                </a:solidFill>
                <a:effectLst/>
                <a:latin typeface="Times New Roman" panose="02020603050405020304" pitchFamily="18" charset="0"/>
              </a:rPr>
              <a:t>bahasa</a:t>
            </a:r>
            <a:r>
              <a:rPr lang="en-GB" sz="2800" b="1" i="0" u="none" strike="noStrike" dirty="0">
                <a:solidFill>
                  <a:srgbClr val="000000"/>
                </a:solidFill>
                <a:effectLst/>
                <a:latin typeface="Times New Roman" panose="02020603050405020304" pitchFamily="18" charset="0"/>
              </a:rPr>
              <a:t> (</a:t>
            </a:r>
            <a:r>
              <a:rPr lang="en-GB" sz="2800" b="1" i="0" u="none" strike="noStrike" dirty="0" err="1">
                <a:solidFill>
                  <a:srgbClr val="000000"/>
                </a:solidFill>
                <a:effectLst/>
                <a:latin typeface="Times New Roman" panose="02020603050405020304" pitchFamily="18" charset="0"/>
              </a:rPr>
              <a:t>etimologi</a:t>
            </a:r>
            <a:r>
              <a:rPr lang="en-GB" sz="2800" b="1" i="0" u="none" strike="noStrike" dirty="0">
                <a:solidFill>
                  <a:srgbClr val="000000"/>
                </a:solidFill>
                <a:effectLst/>
                <a:latin typeface="Times New Roman" panose="02020603050405020304" pitchFamily="18" charset="0"/>
              </a:rPr>
              <a:t>),</a:t>
            </a:r>
            <a:endParaRPr lang="en-US" sz="2800" b="1" dirty="0"/>
          </a:p>
          <a:p>
            <a:endParaRPr lang="en-US" dirty="0"/>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a:xfrm>
            <a:off x="8114416" y="3151534"/>
            <a:ext cx="3551111" cy="2231330"/>
          </a:xfrm>
        </p:spPr>
        <p:txBody>
          <a:bodyPr/>
          <a:lstStyle/>
          <a:p>
            <a:r>
              <a:rPr lang="en-GB" sz="2400" b="1" i="0" u="none" strike="noStrike" dirty="0" err="1">
                <a:solidFill>
                  <a:srgbClr val="000000"/>
                </a:solidFill>
                <a:effectLst/>
                <a:latin typeface="Times New Roman" panose="02020603050405020304" pitchFamily="18" charset="0"/>
              </a:rPr>
              <a:t>Secara</a:t>
            </a:r>
            <a:r>
              <a:rPr lang="en-GB" sz="2400" b="1" i="0" u="none" strike="noStrike" dirty="0">
                <a:solidFill>
                  <a:srgbClr val="000000"/>
                </a:solidFill>
                <a:effectLst/>
                <a:latin typeface="Times New Roman" panose="02020603050405020304" pitchFamily="18" charset="0"/>
              </a:rPr>
              <a:t> </a:t>
            </a:r>
            <a:r>
              <a:rPr lang="en-GB" sz="2400" b="1" i="0" u="none" strike="noStrike" dirty="0" err="1">
                <a:solidFill>
                  <a:srgbClr val="000000"/>
                </a:solidFill>
                <a:effectLst/>
                <a:latin typeface="Times New Roman" panose="02020603050405020304" pitchFamily="18" charset="0"/>
              </a:rPr>
              <a:t>istilah</a:t>
            </a:r>
            <a:r>
              <a:rPr lang="en-GB" sz="2400" b="1" i="0" u="none" strike="noStrike" dirty="0">
                <a:solidFill>
                  <a:srgbClr val="000000"/>
                </a:solidFill>
                <a:effectLst/>
                <a:latin typeface="Times New Roman" panose="02020603050405020304" pitchFamily="18" charset="0"/>
              </a:rPr>
              <a:t> (</a:t>
            </a:r>
            <a:r>
              <a:rPr lang="en-GB" sz="2400" b="1" i="0" u="none" strike="noStrike" dirty="0" err="1">
                <a:solidFill>
                  <a:srgbClr val="000000"/>
                </a:solidFill>
                <a:effectLst/>
                <a:latin typeface="Times New Roman" panose="02020603050405020304" pitchFamily="18" charset="0"/>
              </a:rPr>
              <a:t>terminologi</a:t>
            </a:r>
            <a:r>
              <a:rPr lang="en-GB" sz="2400" b="1" i="0" u="none" strike="noStrike" dirty="0">
                <a:solidFill>
                  <a:srgbClr val="000000"/>
                </a:solidFill>
                <a:effectLst/>
                <a:latin typeface="Times New Roman" panose="02020603050405020304" pitchFamily="18" charset="0"/>
              </a:rPr>
              <a:t>)</a:t>
            </a:r>
            <a:endParaRPr lang="en-US" sz="2400" b="1" dirty="0"/>
          </a:p>
        </p:txBody>
      </p:sp>
      <p:sp>
        <p:nvSpPr>
          <p:cNvPr id="11" name="Text Placeholder 26">
            <a:extLst>
              <a:ext uri="{FF2B5EF4-FFF2-40B4-BE49-F238E27FC236}">
                <a16:creationId xmlns:a16="http://schemas.microsoft.com/office/drawing/2014/main" id="{1A21305C-A9A0-475D-ED12-6C256C9F2594}"/>
              </a:ext>
            </a:extLst>
          </p:cNvPr>
          <p:cNvSpPr txBox="1">
            <a:spLocks/>
          </p:cNvSpPr>
          <p:nvPr/>
        </p:nvSpPr>
        <p:spPr>
          <a:xfrm>
            <a:off x="687239" y="1241090"/>
            <a:ext cx="5727746" cy="47025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endParaRPr lang="en-US" dirty="0"/>
          </a:p>
        </p:txBody>
      </p:sp>
      <p:sp>
        <p:nvSpPr>
          <p:cNvPr id="12" name="Text Placeholder 26">
            <a:extLst>
              <a:ext uri="{FF2B5EF4-FFF2-40B4-BE49-F238E27FC236}">
                <a16:creationId xmlns:a16="http://schemas.microsoft.com/office/drawing/2014/main" id="{A7E97E43-75D3-C966-03F9-C43069845654}"/>
              </a:ext>
            </a:extLst>
          </p:cNvPr>
          <p:cNvSpPr txBox="1">
            <a:spLocks/>
          </p:cNvSpPr>
          <p:nvPr/>
        </p:nvSpPr>
        <p:spPr>
          <a:xfrm>
            <a:off x="205313" y="1566672"/>
            <a:ext cx="11781374" cy="18623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r>
              <a:rPr lang="en-GB" sz="2400" i="0" u="none" strike="noStrike" dirty="0">
                <a:effectLst/>
                <a:latin typeface="Times New Roman" panose="02020603050405020304" pitchFamily="18" charset="0"/>
              </a:rPr>
              <a:t>Ada dua </a:t>
            </a:r>
            <a:r>
              <a:rPr lang="en-GB" sz="2400" i="0" u="none" strike="noStrike" dirty="0" err="1">
                <a:effectLst/>
                <a:latin typeface="Times New Roman" panose="02020603050405020304" pitchFamily="18" charset="0"/>
              </a:rPr>
              <a:t>sisi</a:t>
            </a:r>
            <a:r>
              <a:rPr lang="en-GB" sz="2400" i="0" u="none" strike="noStrike" dirty="0">
                <a:effectLst/>
                <a:latin typeface="Times New Roman" panose="02020603050405020304" pitchFamily="18" charset="0"/>
              </a:rPr>
              <a:t> yang </a:t>
            </a:r>
            <a:r>
              <a:rPr lang="en-GB" sz="2400" i="0" u="none" strike="noStrike" dirty="0" err="1">
                <a:effectLst/>
                <a:latin typeface="Times New Roman" panose="02020603050405020304" pitchFamily="18" charset="0"/>
              </a:rPr>
              <a:t>dapat</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digunakan</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untuk</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memahami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pengertian</a:t>
            </a:r>
            <a:r>
              <a:rPr lang="en-GB" sz="2400" i="0" u="none" strike="noStrike" dirty="0">
                <a:effectLst/>
                <a:latin typeface="Times New Roman" panose="02020603050405020304" pitchFamily="18" charset="0"/>
              </a:rPr>
              <a:t> agama Islam, </a:t>
            </a:r>
            <a:r>
              <a:rPr lang="en-GB" sz="2400" i="0" u="none" strike="noStrike" dirty="0" err="1">
                <a:effectLst/>
                <a:latin typeface="Times New Roman" panose="02020603050405020304" pitchFamily="18" charset="0"/>
              </a:rPr>
              <a:t>yaitu</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dari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sisi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kebahasaan</a:t>
            </a:r>
            <a:r>
              <a:rPr lang="en-GB" sz="2400" i="0" u="none" strike="noStrike" dirty="0">
                <a:effectLst/>
                <a:latin typeface="Times New Roman" panose="02020603050405020304" pitchFamily="18" charset="0"/>
              </a:rPr>
              <a:t> dan </a:t>
            </a:r>
            <a:r>
              <a:rPr lang="en-GB" sz="2400" i="0" u="none" strike="noStrike" dirty="0" err="1">
                <a:effectLst/>
                <a:latin typeface="Times New Roman" panose="02020603050405020304" pitchFamily="18" charset="0"/>
              </a:rPr>
              <a:t>sisi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peristilahan</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Kedua</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sisi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pengertian</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tentang</a:t>
            </a:r>
            <a:r>
              <a:rPr lang="en-GB" sz="2400" i="0" u="none" strike="noStrike" dirty="0">
                <a:effectLst/>
                <a:latin typeface="Times New Roman" panose="02020603050405020304" pitchFamily="18" charset="0"/>
              </a:rPr>
              <a:t> Islam </a:t>
            </a:r>
            <a:r>
              <a:rPr lang="en-GB" sz="2400" i="0" u="none" strike="noStrike" dirty="0" err="1">
                <a:effectLst/>
                <a:latin typeface="Times New Roman" panose="02020603050405020304" pitchFamily="18" charset="0"/>
              </a:rPr>
              <a:t>itu</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dapat</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dijelaskan</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sebagai</a:t>
            </a:r>
            <a:r>
              <a:rPr lang="en-GB" sz="2400" i="0" u="none" strike="noStrike" dirty="0">
                <a:effectLst/>
                <a:latin typeface="Times New Roman" panose="02020603050405020304" pitchFamily="18" charset="0"/>
              </a:rPr>
              <a:t> </a:t>
            </a:r>
            <a:r>
              <a:rPr lang="en-GB" sz="2400" i="0" u="none" strike="noStrike" dirty="0" err="1">
                <a:effectLst/>
                <a:latin typeface="Times New Roman" panose="02020603050405020304" pitchFamily="18" charset="0"/>
              </a:rPr>
              <a:t>berikut</a:t>
            </a:r>
            <a:r>
              <a:rPr lang="en-GB" sz="2400" i="0" u="none" strike="noStrike" dirty="0">
                <a:effectLst/>
                <a:latin typeface="Times New Roman" panose="02020603050405020304" pitchFamily="18" charset="0"/>
              </a:rPr>
              <a:t> </a:t>
            </a:r>
            <a:r>
              <a:rPr lang="en-GB" sz="2400" i="0" u="none" strike="noStrike" dirty="0">
                <a:solidFill>
                  <a:srgbClr val="000000"/>
                </a:solidFill>
                <a:effectLst/>
                <a:latin typeface="Times New Roman" panose="02020603050405020304" pitchFamily="18" charset="0"/>
              </a:rPr>
              <a:t>:</a:t>
            </a:r>
            <a:endParaRPr lang="en-US" sz="2400" dirty="0"/>
          </a:p>
        </p:txBody>
      </p:sp>
    </p:spTree>
    <p:extLst>
      <p:ext uri="{BB962C8B-B14F-4D97-AF65-F5344CB8AC3E}">
        <p14:creationId xmlns:p14="http://schemas.microsoft.com/office/powerpoint/2010/main" val="32725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8" name="Picture 7">
            <a:extLst>
              <a:ext uri="{FF2B5EF4-FFF2-40B4-BE49-F238E27FC236}">
                <a16:creationId xmlns:a16="http://schemas.microsoft.com/office/drawing/2014/main" id="{B4B6D8DD-6964-7DE6-1A4B-C6059C23A89B}"/>
              </a:ext>
            </a:extLst>
          </p:cNvPr>
          <p:cNvPicPr>
            <a:picLocks noChangeAspect="1"/>
          </p:cNvPicPr>
          <p:nvPr/>
        </p:nvPicPr>
        <p:blipFill>
          <a:blip r:embed="rId2"/>
          <a:stretch>
            <a:fillRect/>
          </a:stretch>
        </p:blipFill>
        <p:spPr>
          <a:xfrm>
            <a:off x="4160520" y="66500"/>
            <a:ext cx="3791528" cy="2274917"/>
          </a:xfrm>
          <a:prstGeom prst="rect">
            <a:avLst/>
          </a:prstGeom>
        </p:spPr>
      </p:pic>
      <p:sp>
        <p:nvSpPr>
          <p:cNvPr id="9" name="Text Placeholder 26">
            <a:extLst>
              <a:ext uri="{FF2B5EF4-FFF2-40B4-BE49-F238E27FC236}">
                <a16:creationId xmlns:a16="http://schemas.microsoft.com/office/drawing/2014/main" id="{1E3AE5B8-FD32-1C6F-7AFE-4C776E14EF83}"/>
              </a:ext>
            </a:extLst>
          </p:cNvPr>
          <p:cNvSpPr txBox="1">
            <a:spLocks/>
          </p:cNvSpPr>
          <p:nvPr/>
        </p:nvSpPr>
        <p:spPr>
          <a:xfrm>
            <a:off x="28529" y="2573896"/>
            <a:ext cx="11986687" cy="34173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r>
              <a:rPr lang="en-GB" i="0" u="none" strike="noStrike" dirty="0" err="1">
                <a:solidFill>
                  <a:srgbClr val="000000"/>
                </a:solidFill>
                <a:effectLst/>
                <a:latin typeface="Aharoni" panose="02010803020104030203" pitchFamily="2" charset="-79"/>
                <a:cs typeface="Aharoni" panose="02010803020104030203" pitchFamily="2" charset="-79"/>
              </a:rPr>
              <a:t>Menurut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ilmu</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bahasa</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etimologi</a:t>
            </a:r>
            <a:r>
              <a:rPr lang="en-GB" i="0" u="none" strike="noStrike" dirty="0">
                <a:solidFill>
                  <a:srgbClr val="000000"/>
                </a:solidFill>
                <a:effectLst/>
                <a:latin typeface="Aharoni" panose="02010803020104030203" pitchFamily="2" charset="-79"/>
                <a:cs typeface="Aharoni" panose="02010803020104030203" pitchFamily="2" charset="-79"/>
              </a:rPr>
              <a:t>), Islam </a:t>
            </a:r>
            <a:r>
              <a:rPr lang="en-GB" i="0" u="none" strike="noStrike" dirty="0" err="1">
                <a:solidFill>
                  <a:srgbClr val="000000"/>
                </a:solidFill>
                <a:effectLst/>
                <a:latin typeface="Aharoni" panose="02010803020104030203" pitchFamily="2" charset="-79"/>
                <a:cs typeface="Aharoni" panose="02010803020104030203" pitchFamily="2" charset="-79"/>
              </a:rPr>
              <a:t>berasal</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dari</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bahasa</a:t>
            </a:r>
            <a:r>
              <a:rPr lang="en-GB" i="0" u="none" strike="noStrike" dirty="0">
                <a:solidFill>
                  <a:srgbClr val="000000"/>
                </a:solidFill>
                <a:effectLst/>
                <a:latin typeface="Aharoni" panose="02010803020104030203" pitchFamily="2" charset="-79"/>
                <a:cs typeface="Aharoni" panose="02010803020104030203" pitchFamily="2" charset="-79"/>
              </a:rPr>
              <a:t> Arab </a:t>
            </a:r>
            <a:r>
              <a:rPr lang="en-GB" i="0" u="none" strike="noStrike" dirty="0" err="1">
                <a:solidFill>
                  <a:srgbClr val="000000"/>
                </a:solidFill>
                <a:effectLst/>
                <a:latin typeface="Aharoni" panose="02010803020104030203" pitchFamily="2" charset="-79"/>
                <a:cs typeface="Aharoni" panose="02010803020104030203" pitchFamily="2" charset="-79"/>
              </a:rPr>
              <a:t>yaitu</a:t>
            </a:r>
            <a:r>
              <a:rPr lang="en-GB" i="0" u="none" strike="noStrike" dirty="0">
                <a:solidFill>
                  <a:srgbClr val="000000"/>
                </a:solidFill>
                <a:effectLst/>
                <a:latin typeface="Aharoni" panose="02010803020104030203" pitchFamily="2" charset="-79"/>
                <a:cs typeface="Aharoni" panose="02010803020104030203" pitchFamily="2" charset="-79"/>
              </a:rPr>
              <a:t> kata </a:t>
            </a:r>
            <a:r>
              <a:rPr lang="en-GB" i="0" u="none" strike="noStrike" dirty="0" err="1">
                <a:solidFill>
                  <a:srgbClr val="000000"/>
                </a:solidFill>
                <a:effectLst/>
                <a:latin typeface="Aharoni" panose="02010803020104030203" pitchFamily="2" charset="-79"/>
                <a:cs typeface="Aharoni" panose="02010803020104030203" pitchFamily="2" charset="-79"/>
              </a:rPr>
              <a:t>salima</a:t>
            </a:r>
            <a:r>
              <a:rPr lang="en-GB" i="0" u="none" strike="noStrike" dirty="0">
                <a:solidFill>
                  <a:srgbClr val="000000"/>
                </a:solidFill>
                <a:effectLst/>
                <a:latin typeface="Aharoni" panose="02010803020104030203" pitchFamily="2" charset="-79"/>
                <a:cs typeface="Aharoni" panose="02010803020104030203" pitchFamily="2" charset="-79"/>
              </a:rPr>
              <a:t> yang </a:t>
            </a:r>
            <a:r>
              <a:rPr lang="en-GB" i="0" u="none" strike="noStrike" dirty="0" err="1">
                <a:solidFill>
                  <a:srgbClr val="000000"/>
                </a:solidFill>
                <a:effectLst/>
                <a:latin typeface="Aharoni" panose="02010803020104030203" pitchFamily="2" charset="-79"/>
                <a:cs typeface="Aharoni" panose="02010803020104030203" pitchFamily="2" charset="-79"/>
              </a:rPr>
              <a:t>berarti</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selamat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sentosa</a:t>
            </a:r>
            <a:r>
              <a:rPr lang="en-GB" i="0" u="none" strike="noStrike" dirty="0">
                <a:solidFill>
                  <a:srgbClr val="000000"/>
                </a:solidFill>
                <a:effectLst/>
                <a:latin typeface="Aharoni" panose="02010803020104030203" pitchFamily="2" charset="-79"/>
                <a:cs typeface="Aharoni" panose="02010803020104030203" pitchFamily="2" charset="-79"/>
              </a:rPr>
              <a:t>, dan </a:t>
            </a:r>
            <a:r>
              <a:rPr lang="en-GB" i="0" u="none" strike="noStrike" dirty="0" err="1">
                <a:solidFill>
                  <a:srgbClr val="000000"/>
                </a:solidFill>
                <a:effectLst/>
                <a:latin typeface="Aharoni" panose="02010803020104030203" pitchFamily="2" charset="-79"/>
                <a:cs typeface="Aharoni" panose="02010803020104030203" pitchFamily="2" charset="-79"/>
              </a:rPr>
              <a:t>damai</a:t>
            </a:r>
            <a:r>
              <a:rPr lang="en-GB" i="0" u="none" strike="noStrike" dirty="0">
                <a:solidFill>
                  <a:srgbClr val="000000"/>
                </a:solidFill>
                <a:effectLst/>
                <a:latin typeface="Aharoni" panose="02010803020104030203" pitchFamily="2" charset="-79"/>
                <a:cs typeface="Aharoni" panose="02010803020104030203" pitchFamily="2" charset="-79"/>
              </a:rPr>
              <a:t>. Dari </a:t>
            </a:r>
            <a:r>
              <a:rPr lang="en-GB" i="0" u="none" strike="noStrike" dirty="0" err="1">
                <a:solidFill>
                  <a:srgbClr val="000000"/>
                </a:solidFill>
                <a:effectLst/>
                <a:latin typeface="Aharoni" panose="02010803020104030203" pitchFamily="2" charset="-79"/>
                <a:cs typeface="Aharoni" panose="02010803020104030203" pitchFamily="2" charset="-79"/>
              </a:rPr>
              <a:t>asal</a:t>
            </a:r>
            <a:r>
              <a:rPr lang="en-GB" i="0" u="none" strike="noStrike" dirty="0">
                <a:solidFill>
                  <a:srgbClr val="000000"/>
                </a:solidFill>
                <a:effectLst/>
                <a:latin typeface="Aharoni" panose="02010803020104030203" pitchFamily="2" charset="-79"/>
                <a:cs typeface="Aharoni" panose="02010803020104030203" pitchFamily="2" charset="-79"/>
              </a:rPr>
              <a:t> kata </a:t>
            </a:r>
            <a:r>
              <a:rPr lang="en-GB" i="0" u="none" strike="noStrike" dirty="0" err="1">
                <a:solidFill>
                  <a:srgbClr val="000000"/>
                </a:solidFill>
                <a:effectLst/>
                <a:latin typeface="Aharoni" panose="02010803020104030203" pitchFamily="2" charset="-79"/>
                <a:cs typeface="Aharoni" panose="02010803020104030203" pitchFamily="2" charset="-79"/>
              </a:rPr>
              <a:t>itu</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dibentuk</a:t>
            </a:r>
            <a:r>
              <a:rPr lang="en-GB" i="0" u="none" strike="noStrike" dirty="0">
                <a:solidFill>
                  <a:srgbClr val="000000"/>
                </a:solidFill>
                <a:effectLst/>
                <a:latin typeface="Aharoni" panose="02010803020104030203" pitchFamily="2" charset="-79"/>
                <a:cs typeface="Aharoni" panose="02010803020104030203" pitchFamily="2" charset="-79"/>
              </a:rPr>
              <a:t> kata </a:t>
            </a:r>
            <a:r>
              <a:rPr lang="en-GB" i="0" u="none" strike="noStrike" dirty="0" err="1">
                <a:solidFill>
                  <a:srgbClr val="000000"/>
                </a:solidFill>
                <a:effectLst/>
                <a:latin typeface="Aharoni" panose="02010803020104030203" pitchFamily="2" charset="-79"/>
                <a:cs typeface="Aharoni" panose="02010803020104030203" pitchFamily="2" charset="-79"/>
              </a:rPr>
              <a:t>aslama</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yuslimu</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Islaman</a:t>
            </a:r>
            <a:r>
              <a:rPr lang="en-GB" i="0" u="none" strike="noStrike" dirty="0">
                <a:solidFill>
                  <a:srgbClr val="000000"/>
                </a:solidFill>
                <a:effectLst/>
                <a:latin typeface="Aharoni" panose="02010803020104030203" pitchFamily="2" charset="-79"/>
                <a:cs typeface="Aharoni" panose="02010803020104030203" pitchFamily="2" charset="-79"/>
              </a:rPr>
              <a:t>, yang </a:t>
            </a:r>
            <a:r>
              <a:rPr lang="en-GB" i="0" u="none" strike="noStrike" dirty="0" err="1">
                <a:solidFill>
                  <a:srgbClr val="000000"/>
                </a:solidFill>
                <a:effectLst/>
                <a:latin typeface="Aharoni" panose="02010803020104030203" pitchFamily="2" charset="-79"/>
                <a:cs typeface="Aharoni" panose="02010803020104030203" pitchFamily="2" charset="-79"/>
              </a:rPr>
              <a:t>berarti</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memelihara</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dalam</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keadaan</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selamat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sentosa</a:t>
            </a:r>
            <a:r>
              <a:rPr lang="en-GB" i="0" u="none" strike="noStrike" dirty="0">
                <a:solidFill>
                  <a:srgbClr val="000000"/>
                </a:solidFill>
                <a:effectLst/>
                <a:latin typeface="Aharoni" panose="02010803020104030203" pitchFamily="2" charset="-79"/>
                <a:cs typeface="Aharoni" panose="02010803020104030203" pitchFamily="2" charset="-79"/>
              </a:rPr>
              <a:t>, dan </a:t>
            </a:r>
            <a:r>
              <a:rPr lang="en-GB" i="0" u="none" strike="noStrike" dirty="0" err="1">
                <a:solidFill>
                  <a:srgbClr val="000000"/>
                </a:solidFill>
                <a:effectLst/>
                <a:latin typeface="Aharoni" panose="02010803020104030203" pitchFamily="2" charset="-79"/>
                <a:cs typeface="Aharoni" panose="02010803020104030203" pitchFamily="2" charset="-79"/>
              </a:rPr>
              <a:t>berarti</a:t>
            </a:r>
            <a:r>
              <a:rPr lang="en-GB" i="0" u="none" strike="noStrike" dirty="0">
                <a:solidFill>
                  <a:srgbClr val="000000"/>
                </a:solidFill>
                <a:effectLst/>
                <a:latin typeface="Aharoni" panose="02010803020104030203" pitchFamily="2" charset="-79"/>
                <a:cs typeface="Aharoni" panose="02010803020104030203" pitchFamily="2" charset="-79"/>
              </a:rPr>
              <a:t> juga </a:t>
            </a:r>
            <a:r>
              <a:rPr lang="en-GB" i="0" u="none" strike="noStrike" dirty="0" err="1">
                <a:solidFill>
                  <a:srgbClr val="000000"/>
                </a:solidFill>
                <a:effectLst/>
                <a:latin typeface="Aharoni" panose="02010803020104030203" pitchFamily="2" charset="-79"/>
                <a:cs typeface="Aharoni" panose="02010803020104030203" pitchFamily="2" charset="-79"/>
              </a:rPr>
              <a:t>menyerahkan</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diri</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tunduk</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patuh</a:t>
            </a:r>
            <a:r>
              <a:rPr lang="en-GB" i="0" u="none" strike="noStrike" dirty="0">
                <a:solidFill>
                  <a:srgbClr val="000000"/>
                </a:solidFill>
                <a:effectLst/>
                <a:latin typeface="Aharoni" panose="02010803020104030203" pitchFamily="2" charset="-79"/>
                <a:cs typeface="Aharoni" panose="02010803020104030203" pitchFamily="2" charset="-79"/>
              </a:rPr>
              <a:t>, dan </a:t>
            </a:r>
            <a:r>
              <a:rPr lang="en-GB" i="0" u="none" strike="noStrike" dirty="0" err="1">
                <a:solidFill>
                  <a:srgbClr val="000000"/>
                </a:solidFill>
                <a:effectLst/>
                <a:latin typeface="Aharoni" panose="02010803020104030203" pitchFamily="2" charset="-79"/>
                <a:cs typeface="Aharoni" panose="02010803020104030203" pitchFamily="2" charset="-79"/>
              </a:rPr>
              <a:t>taat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Seseorang</a:t>
            </a:r>
            <a:r>
              <a:rPr lang="en-GB" i="0" u="none" strike="noStrike" dirty="0">
                <a:solidFill>
                  <a:srgbClr val="000000"/>
                </a:solidFill>
                <a:effectLst/>
                <a:latin typeface="Aharoni" panose="02010803020104030203" pitchFamily="2" charset="-79"/>
                <a:cs typeface="Aharoni" panose="02010803020104030203" pitchFamily="2" charset="-79"/>
              </a:rPr>
              <a:t> yang </a:t>
            </a:r>
            <a:r>
              <a:rPr lang="en-GB" i="0" u="none" strike="noStrike" dirty="0" err="1">
                <a:solidFill>
                  <a:srgbClr val="000000"/>
                </a:solidFill>
                <a:effectLst/>
                <a:latin typeface="Aharoni" panose="02010803020104030203" pitchFamily="2" charset="-79"/>
                <a:cs typeface="Aharoni" panose="02010803020104030203" pitchFamily="2" charset="-79"/>
              </a:rPr>
              <a:t>bersikap</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sebagaimana</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maksud</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pengertian</a:t>
            </a:r>
            <a:r>
              <a:rPr lang="en-GB" i="0" u="none" strike="noStrike" dirty="0">
                <a:solidFill>
                  <a:srgbClr val="000000"/>
                </a:solidFill>
                <a:effectLst/>
                <a:latin typeface="Aharoni" panose="02010803020104030203" pitchFamily="2" charset="-79"/>
                <a:cs typeface="Aharoni" panose="02010803020104030203" pitchFamily="2" charset="-79"/>
              </a:rPr>
              <a:t> Islam </a:t>
            </a:r>
            <a:r>
              <a:rPr lang="en-GB" i="0" u="none" strike="noStrike" dirty="0" err="1">
                <a:solidFill>
                  <a:srgbClr val="000000"/>
                </a:solidFill>
                <a:effectLst/>
                <a:latin typeface="Aharoni" panose="02010803020104030203" pitchFamily="2" charset="-79"/>
                <a:cs typeface="Aharoni" panose="02010803020104030203" pitchFamily="2" charset="-79"/>
              </a:rPr>
              <a:t>tersebut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dinamakan</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muslim</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yaitu</a:t>
            </a:r>
            <a:r>
              <a:rPr lang="en-GB" i="0" u="none" strike="noStrike" dirty="0">
                <a:solidFill>
                  <a:srgbClr val="000000"/>
                </a:solidFill>
                <a:effectLst/>
                <a:latin typeface="Aharoni" panose="02010803020104030203" pitchFamily="2" charset="-79"/>
                <a:cs typeface="Aharoni" panose="02010803020104030203" pitchFamily="2" charset="-79"/>
              </a:rPr>
              <a:t> orang yang </a:t>
            </a:r>
            <a:r>
              <a:rPr lang="en-GB" i="0" u="none" strike="noStrike" dirty="0" err="1">
                <a:solidFill>
                  <a:srgbClr val="000000"/>
                </a:solidFill>
                <a:effectLst/>
                <a:latin typeface="Aharoni" panose="02010803020104030203" pitchFamily="2" charset="-79"/>
                <a:cs typeface="Aharoni" panose="02010803020104030203" pitchFamily="2" charset="-79"/>
              </a:rPr>
              <a:t>telah</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menyatakan</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dirinya</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taat</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menyerahkan</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diri</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patuh</a:t>
            </a:r>
            <a:r>
              <a:rPr lang="en-GB" i="0" u="none" strike="noStrike" dirty="0">
                <a:solidFill>
                  <a:srgbClr val="000000"/>
                </a:solidFill>
                <a:effectLst/>
                <a:latin typeface="Aharoni" panose="02010803020104030203" pitchFamily="2" charset="-79"/>
                <a:cs typeface="Aharoni" panose="02010803020104030203" pitchFamily="2" charset="-79"/>
              </a:rPr>
              <a:t>, dan </a:t>
            </a:r>
            <a:r>
              <a:rPr lang="en-GB" i="0" u="none" strike="noStrike" dirty="0" err="1">
                <a:solidFill>
                  <a:srgbClr val="000000"/>
                </a:solidFill>
                <a:effectLst/>
                <a:latin typeface="Aharoni" panose="02010803020104030203" pitchFamily="2" charset="-79"/>
                <a:cs typeface="Aharoni" panose="02010803020104030203" pitchFamily="2" charset="-79"/>
              </a:rPr>
              <a:t>tunduk</a:t>
            </a:r>
            <a:r>
              <a:rPr lang="en-GB" i="0" u="none" strike="noStrike" dirty="0">
                <a:solidFill>
                  <a:srgbClr val="000000"/>
                </a:solidFill>
                <a:effectLst/>
                <a:latin typeface="Aharoni" panose="02010803020104030203" pitchFamily="2" charset="-79"/>
                <a:cs typeface="Aharoni" panose="02010803020104030203" pitchFamily="2" charset="-79"/>
              </a:rPr>
              <a:t> </a:t>
            </a:r>
            <a:r>
              <a:rPr lang="en-GB" i="0" u="none" strike="noStrike" dirty="0" err="1">
                <a:solidFill>
                  <a:srgbClr val="000000"/>
                </a:solidFill>
                <a:effectLst/>
                <a:latin typeface="Aharoni" panose="02010803020104030203" pitchFamily="2" charset="-79"/>
                <a:cs typeface="Aharoni" panose="02010803020104030203" pitchFamily="2" charset="-79"/>
              </a:rPr>
              <a:t>kepada</a:t>
            </a:r>
            <a:r>
              <a:rPr lang="en-GB" i="0" u="none" strike="noStrike" dirty="0">
                <a:solidFill>
                  <a:srgbClr val="000000"/>
                </a:solidFill>
                <a:effectLst/>
                <a:latin typeface="Aharoni" panose="02010803020104030203" pitchFamily="2" charset="-79"/>
                <a:cs typeface="Aharoni" panose="02010803020104030203" pitchFamily="2" charset="-79"/>
              </a:rPr>
              <a:t> Allah SWT</a:t>
            </a: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73651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9" name="Text Placeholder 26">
            <a:extLst>
              <a:ext uri="{FF2B5EF4-FFF2-40B4-BE49-F238E27FC236}">
                <a16:creationId xmlns:a16="http://schemas.microsoft.com/office/drawing/2014/main" id="{1E3AE5B8-FD32-1C6F-7AFE-4C776E14EF83}"/>
              </a:ext>
            </a:extLst>
          </p:cNvPr>
          <p:cNvSpPr txBox="1">
            <a:spLocks/>
          </p:cNvSpPr>
          <p:nvPr/>
        </p:nvSpPr>
        <p:spPr>
          <a:xfrm>
            <a:off x="28529" y="2626265"/>
            <a:ext cx="11986687" cy="34173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spcAft>
                <a:spcPts val="1000"/>
              </a:spcAft>
            </a:pPr>
            <a:r>
              <a:rPr lang="en-GB" sz="3200" b="0" i="0" u="none" strike="noStrike" dirty="0">
                <a:solidFill>
                  <a:srgbClr val="000000"/>
                </a:solidFill>
                <a:effectLst/>
                <a:latin typeface="Times New Roman" panose="02020603050405020304" pitchFamily="18" charset="0"/>
              </a:rPr>
              <a:t>Islam </a:t>
            </a:r>
            <a:r>
              <a:rPr lang="en-GB" sz="3200" b="0" i="0" u="none" strike="noStrike" dirty="0" err="1">
                <a:solidFill>
                  <a:srgbClr val="000000"/>
                </a:solidFill>
                <a:effectLst/>
                <a:latin typeface="Times New Roman" panose="02020603050405020304" pitchFamily="18" charset="0"/>
              </a:rPr>
              <a:t>berarti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suatu</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nama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bagi</a:t>
            </a:r>
            <a:r>
              <a:rPr lang="en-GB" sz="3200" b="0" i="0" u="none" strike="noStrike" dirty="0">
                <a:solidFill>
                  <a:srgbClr val="000000"/>
                </a:solidFill>
                <a:effectLst/>
                <a:latin typeface="Times New Roman" panose="02020603050405020304" pitchFamily="18" charset="0"/>
              </a:rPr>
              <a:t> agama yang </a:t>
            </a:r>
            <a:r>
              <a:rPr lang="en-GB" sz="3200" b="0" i="0" u="none" strike="noStrike" dirty="0" err="1">
                <a:solidFill>
                  <a:srgbClr val="000000"/>
                </a:solidFill>
                <a:effectLst/>
                <a:latin typeface="Times New Roman" panose="02020603050405020304" pitchFamily="18" charset="0"/>
              </a:rPr>
              <a:t>ajaran-ajarannya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diwahyukan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Tuhan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kepada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manusia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melalui</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seorang</a:t>
            </a:r>
            <a:r>
              <a:rPr lang="en-GB" sz="3200" b="0" i="0" u="none" strike="noStrike" dirty="0">
                <a:solidFill>
                  <a:srgbClr val="000000"/>
                </a:solidFill>
                <a:effectLst/>
                <a:latin typeface="Times New Roman" panose="02020603050405020304" pitchFamily="18" charset="0"/>
              </a:rPr>
              <a:t> Rasul. </a:t>
            </a:r>
            <a:r>
              <a:rPr lang="en-GB" sz="3200" b="0" i="0" u="none" strike="noStrike" dirty="0" err="1">
                <a:solidFill>
                  <a:srgbClr val="000000"/>
                </a:solidFill>
                <a:effectLst/>
                <a:latin typeface="Times New Roman" panose="02020603050405020304" pitchFamily="18" charset="0"/>
              </a:rPr>
              <a:t>Atau</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lebih</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tegasnya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lagi</a:t>
            </a:r>
            <a:r>
              <a:rPr lang="en-GB" sz="3200" b="0" i="0" u="none" strike="noStrike" dirty="0">
                <a:solidFill>
                  <a:srgbClr val="000000"/>
                </a:solidFill>
                <a:effectLst/>
                <a:latin typeface="Times New Roman" panose="02020603050405020304" pitchFamily="18" charset="0"/>
              </a:rPr>
              <a:t> Islam </a:t>
            </a:r>
            <a:r>
              <a:rPr lang="en-GB" sz="3200" b="0" i="0" u="none" strike="noStrike" dirty="0" err="1">
                <a:solidFill>
                  <a:srgbClr val="000000"/>
                </a:solidFill>
                <a:effectLst/>
                <a:latin typeface="Times New Roman" panose="02020603050405020304" pitchFamily="18" charset="0"/>
              </a:rPr>
              <a:t>adalah</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ajaran-ajaran</a:t>
            </a:r>
            <a:r>
              <a:rPr lang="en-GB" sz="3200" b="0" i="0" u="none" strike="noStrike" dirty="0">
                <a:solidFill>
                  <a:srgbClr val="000000"/>
                </a:solidFill>
                <a:effectLst/>
                <a:latin typeface="Times New Roman" panose="02020603050405020304" pitchFamily="18" charset="0"/>
              </a:rPr>
              <a:t> yang </a:t>
            </a:r>
            <a:r>
              <a:rPr lang="en-GB" sz="3200" b="0" i="0" u="none" strike="noStrike" dirty="0" err="1">
                <a:solidFill>
                  <a:srgbClr val="000000"/>
                </a:solidFill>
                <a:effectLst/>
                <a:latin typeface="Times New Roman" panose="02020603050405020304" pitchFamily="18" charset="0"/>
              </a:rPr>
              <a:t>diwahyukan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Tuhan</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kepada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masyarakat</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manusia</a:t>
            </a:r>
            <a:r>
              <a:rPr lang="en-GB" sz="3200" b="0" i="0" u="none" strike="noStrike" dirty="0">
                <a:solidFill>
                  <a:srgbClr val="000000"/>
                </a:solidFill>
                <a:effectLst/>
                <a:latin typeface="Times New Roman" panose="02020603050405020304" pitchFamily="18" charset="0"/>
              </a:rPr>
              <a:t> </a:t>
            </a:r>
            <a:r>
              <a:rPr lang="en-GB" sz="3200" b="0" i="0" u="none" strike="noStrike" dirty="0" err="1">
                <a:solidFill>
                  <a:srgbClr val="000000"/>
                </a:solidFill>
                <a:effectLst/>
                <a:latin typeface="Times New Roman" panose="02020603050405020304" pitchFamily="18" charset="0"/>
              </a:rPr>
              <a:t>melalui</a:t>
            </a:r>
            <a:r>
              <a:rPr lang="en-GB" sz="3200" b="0" i="0" u="none" strike="noStrike" dirty="0">
                <a:solidFill>
                  <a:srgbClr val="000000"/>
                </a:solidFill>
                <a:effectLst/>
                <a:latin typeface="Times New Roman" panose="02020603050405020304" pitchFamily="18" charset="0"/>
              </a:rPr>
              <a:t> Nabi Muhammad SAW </a:t>
            </a:r>
            <a:r>
              <a:rPr lang="en-GB" sz="3200" b="0" i="0" u="none" strike="noStrike" dirty="0" err="1">
                <a:solidFill>
                  <a:srgbClr val="000000"/>
                </a:solidFill>
                <a:effectLst/>
                <a:latin typeface="Times New Roman" panose="02020603050405020304" pitchFamily="18" charset="0"/>
              </a:rPr>
              <a:t>sebagai</a:t>
            </a:r>
            <a:r>
              <a:rPr lang="en-GB" sz="3200" b="0" i="0" u="none" strike="noStrike" dirty="0">
                <a:solidFill>
                  <a:srgbClr val="000000"/>
                </a:solidFill>
                <a:effectLst/>
                <a:latin typeface="Times New Roman" panose="02020603050405020304" pitchFamily="18" charset="0"/>
              </a:rPr>
              <a:t> Rasul</a:t>
            </a:r>
            <a:endParaRPr lang="en-US" sz="4400"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B4B29E3C-8924-5559-6F78-978B0E5D58DE}"/>
              </a:ext>
            </a:extLst>
          </p:cNvPr>
          <p:cNvPicPr>
            <a:picLocks noChangeAspect="1"/>
          </p:cNvPicPr>
          <p:nvPr/>
        </p:nvPicPr>
        <p:blipFill>
          <a:blip r:embed="rId2"/>
          <a:stretch>
            <a:fillRect/>
          </a:stretch>
        </p:blipFill>
        <p:spPr>
          <a:xfrm>
            <a:off x="4140431" y="82296"/>
            <a:ext cx="3895205" cy="2343014"/>
          </a:xfrm>
          <a:prstGeom prst="rect">
            <a:avLst/>
          </a:prstGeom>
        </p:spPr>
      </p:pic>
    </p:spTree>
    <p:extLst>
      <p:ext uri="{BB962C8B-B14F-4D97-AF65-F5344CB8AC3E}">
        <p14:creationId xmlns:p14="http://schemas.microsoft.com/office/powerpoint/2010/main" val="124009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82296"/>
            <a:ext cx="6824750" cy="1052945"/>
          </a:xfrm>
        </p:spPr>
        <p:txBody>
          <a:bodyPr/>
          <a:lstStyle/>
          <a:p>
            <a:r>
              <a:rPr lang="en-GB" sz="2800" b="0" i="0" u="none" strike="noStrike" dirty="0">
                <a:solidFill>
                  <a:srgbClr val="000000"/>
                </a:solidFill>
                <a:effectLst/>
                <a:latin typeface="Times New Roman" panose="02020603050405020304" pitchFamily="18" charset="0"/>
              </a:rPr>
              <a:t>PENGERTIAN AGAMA ISLAM </a:t>
            </a:r>
            <a:br>
              <a:rPr lang="en-GB" sz="2800" b="0" i="0" u="none" strike="noStrike" dirty="0">
                <a:solidFill>
                  <a:srgbClr val="000000"/>
                </a:solidFill>
                <a:effectLst/>
                <a:latin typeface="Times New Roman" panose="02020603050405020304" pitchFamily="18" charset="0"/>
              </a:rPr>
            </a:br>
            <a:r>
              <a:rPr lang="en-GB" sz="2800" b="0" i="0" u="none" strike="noStrike" dirty="0">
                <a:solidFill>
                  <a:srgbClr val="000000"/>
                </a:solidFill>
                <a:effectLst/>
                <a:latin typeface="Times New Roman" panose="02020603050405020304" pitchFamily="18" charset="0"/>
              </a:rPr>
              <a:t>MENURUT PARA AHLI</a:t>
            </a:r>
            <a:endParaRPr lang="en-US" sz="2800" b="1" dirty="0">
              <a:latin typeface="+mn-lt"/>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48363" y="1254944"/>
            <a:ext cx="5727746" cy="4702510"/>
          </a:xfrm>
        </p:spPr>
        <p:txBody>
          <a:bodyPr>
            <a:normAutofit fontScale="25000" lnSpcReduction="20000"/>
          </a:bodyPr>
          <a:lstStyle/>
          <a:p>
            <a:pPr algn="just" rtl="0">
              <a:spcBef>
                <a:spcPts val="0"/>
              </a:spcBef>
              <a:spcAft>
                <a:spcPts val="1000"/>
              </a:spcAft>
            </a:pPr>
            <a:r>
              <a:rPr lang="en-GB" sz="6000" b="0" i="0" u="none" strike="noStrike" dirty="0" err="1">
                <a:solidFill>
                  <a:srgbClr val="000000"/>
                </a:solidFill>
                <a:effectLst/>
                <a:latin typeface="Times New Roman" panose="02020603050405020304" pitchFamily="18" charset="0"/>
              </a:rPr>
              <a:t>Pengertian</a:t>
            </a:r>
            <a:r>
              <a:rPr lang="en-GB" sz="6000" b="0" i="0" u="none" strike="noStrike" dirty="0">
                <a:solidFill>
                  <a:srgbClr val="000000"/>
                </a:solidFill>
                <a:effectLst/>
                <a:latin typeface="Times New Roman" panose="02020603050405020304" pitchFamily="18" charset="0"/>
              </a:rPr>
              <a:t> Islam </a:t>
            </a:r>
            <a:r>
              <a:rPr lang="en-GB" sz="6000" b="0" i="0" u="none" strike="noStrike" dirty="0" err="1">
                <a:solidFill>
                  <a:srgbClr val="000000"/>
                </a:solidFill>
                <a:effectLst/>
                <a:latin typeface="Times New Roman" panose="02020603050405020304" pitchFamily="18" charset="0"/>
              </a:rPr>
              <a:t>menurut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Syekh</a:t>
            </a:r>
            <a:r>
              <a:rPr lang="en-GB" sz="6000" b="0" i="0" u="none" strike="noStrike" dirty="0">
                <a:solidFill>
                  <a:srgbClr val="000000"/>
                </a:solidFill>
                <a:effectLst/>
                <a:latin typeface="Times New Roman" panose="02020603050405020304" pitchFamily="18" charset="0"/>
              </a:rPr>
              <a:t> Mahmud </a:t>
            </a:r>
            <a:r>
              <a:rPr lang="en-GB" sz="6000" b="0" i="0" u="none" strike="noStrike" dirty="0" err="1">
                <a:solidFill>
                  <a:srgbClr val="000000"/>
                </a:solidFill>
                <a:effectLst/>
                <a:latin typeface="Times New Roman" panose="02020603050405020304" pitchFamily="18" charset="0"/>
              </a:rPr>
              <a:t>Syaltut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yaitu</a:t>
            </a:r>
            <a:r>
              <a:rPr lang="en-GB" sz="6000" b="0" i="0" u="none" strike="noStrike" dirty="0">
                <a:solidFill>
                  <a:srgbClr val="000000"/>
                </a:solidFill>
                <a:effectLst/>
                <a:latin typeface="Times New Roman" panose="02020603050405020304" pitchFamily="18" charset="0"/>
              </a:rPr>
              <a:t> agama Allah yang </a:t>
            </a:r>
            <a:r>
              <a:rPr lang="en-GB" sz="6000" b="0" i="0" u="none" strike="noStrike" dirty="0" err="1">
                <a:solidFill>
                  <a:srgbClr val="000000"/>
                </a:solidFill>
                <a:effectLst/>
                <a:latin typeface="Times New Roman" panose="02020603050405020304" pitchFamily="18" charset="0"/>
              </a:rPr>
              <a:t>diperintahkan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untuk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mengajarkan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pokok-pokok</a:t>
            </a:r>
            <a:r>
              <a:rPr lang="en-GB" sz="6000" b="0" i="0" u="none" strike="noStrike" dirty="0">
                <a:solidFill>
                  <a:srgbClr val="000000"/>
                </a:solidFill>
                <a:effectLst/>
                <a:latin typeface="Times New Roman" panose="02020603050405020304" pitchFamily="18" charset="0"/>
              </a:rPr>
              <a:t> dan </a:t>
            </a:r>
            <a:r>
              <a:rPr lang="en-GB" sz="6000" b="0" i="0" u="none" strike="noStrike" dirty="0" err="1">
                <a:solidFill>
                  <a:srgbClr val="000000"/>
                </a:solidFill>
                <a:effectLst/>
                <a:latin typeface="Times New Roman" panose="02020603050405020304" pitchFamily="18" charset="0"/>
              </a:rPr>
              <a:t>peraturan-peraturannya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kepada</a:t>
            </a:r>
            <a:r>
              <a:rPr lang="en-GB" sz="6000" b="0" i="0" u="none" strike="noStrike" dirty="0">
                <a:solidFill>
                  <a:srgbClr val="000000"/>
                </a:solidFill>
                <a:effectLst/>
                <a:latin typeface="Times New Roman" panose="02020603050405020304" pitchFamily="18" charset="0"/>
              </a:rPr>
              <a:t> Nabi Muhammad SAW dan </a:t>
            </a:r>
            <a:r>
              <a:rPr lang="en-GB" sz="6000" b="0" i="0" u="none" strike="noStrike" dirty="0" err="1">
                <a:solidFill>
                  <a:srgbClr val="000000"/>
                </a:solidFill>
                <a:effectLst/>
                <a:latin typeface="Times New Roman" panose="02020603050405020304" pitchFamily="18" charset="0"/>
              </a:rPr>
              <a:t>menugaskan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untuk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menyampaikan</a:t>
            </a:r>
            <a:r>
              <a:rPr lang="en-GB" sz="6000" b="0" i="0" u="none" strike="noStrike" dirty="0">
                <a:solidFill>
                  <a:srgbClr val="000000"/>
                </a:solidFill>
                <a:effectLst/>
                <a:latin typeface="Times New Roman" panose="02020603050405020304" pitchFamily="18" charset="0"/>
              </a:rPr>
              <a:t> agama </a:t>
            </a:r>
            <a:r>
              <a:rPr lang="en-GB" sz="6000" b="0" i="0" u="none" strike="noStrike" dirty="0" err="1">
                <a:solidFill>
                  <a:srgbClr val="000000"/>
                </a:solidFill>
                <a:effectLst/>
                <a:latin typeface="Times New Roman" panose="02020603050405020304" pitchFamily="18" charset="0"/>
              </a:rPr>
              <a:t>itu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kepada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seluruh</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manusia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lalu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mengajak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mereka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untuk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memeluknya</a:t>
            </a:r>
            <a:r>
              <a:rPr lang="en-GB" sz="6000" b="0" i="0" u="none" strike="noStrike" dirty="0">
                <a:solidFill>
                  <a:srgbClr val="000000"/>
                </a:solidFill>
                <a:effectLst/>
                <a:latin typeface="Times New Roman" panose="02020603050405020304" pitchFamily="18" charset="0"/>
              </a:rPr>
              <a:t>.</a:t>
            </a:r>
            <a:endParaRPr lang="en-GB" sz="6000" dirty="0">
              <a:effectLst/>
            </a:endParaRPr>
          </a:p>
          <a:p>
            <a:pPr algn="just" rtl="0">
              <a:spcBef>
                <a:spcPts val="0"/>
              </a:spcBef>
              <a:spcAft>
                <a:spcPts val="1000"/>
              </a:spcAft>
            </a:pPr>
            <a:br>
              <a:rPr lang="en-GB" sz="6000" dirty="0"/>
            </a:br>
            <a:r>
              <a:rPr lang="en-GB" sz="6000" b="0" i="0" u="none" strike="noStrike" dirty="0" err="1">
                <a:solidFill>
                  <a:srgbClr val="000000"/>
                </a:solidFill>
                <a:effectLst/>
                <a:latin typeface="Times New Roman" panose="02020603050405020304" pitchFamily="18" charset="0"/>
              </a:rPr>
              <a:t>Sementara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itu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menurut</a:t>
            </a:r>
            <a:r>
              <a:rPr lang="en-GB" sz="6000" b="0" i="0" u="none" strike="noStrike" dirty="0">
                <a:solidFill>
                  <a:srgbClr val="000000"/>
                </a:solidFill>
                <a:effectLst/>
                <a:latin typeface="Times New Roman" panose="02020603050405020304" pitchFamily="18" charset="0"/>
              </a:rPr>
              <a:t> Maulana Muhammad Ali </a:t>
            </a:r>
            <a:r>
              <a:rPr lang="en-GB" sz="6000" b="0" i="0" u="none" strike="noStrike" dirty="0" err="1">
                <a:solidFill>
                  <a:srgbClr val="000000"/>
                </a:solidFill>
                <a:effectLst/>
                <a:latin typeface="Times New Roman" panose="02020603050405020304" pitchFamily="18" charset="0"/>
              </a:rPr>
              <a:t>mengatakan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bahwa</a:t>
            </a:r>
            <a:r>
              <a:rPr lang="en-GB" sz="6000" b="0" i="0" u="none" strike="noStrike" dirty="0">
                <a:solidFill>
                  <a:srgbClr val="000000"/>
                </a:solidFill>
                <a:effectLst/>
                <a:latin typeface="Times New Roman" panose="02020603050405020304" pitchFamily="18" charset="0"/>
              </a:rPr>
              <a:t> Islam </a:t>
            </a:r>
            <a:r>
              <a:rPr lang="en-GB" sz="6000" b="0" i="0" u="none" strike="noStrike" dirty="0" err="1">
                <a:solidFill>
                  <a:srgbClr val="000000"/>
                </a:solidFill>
                <a:effectLst/>
                <a:latin typeface="Times New Roman" panose="02020603050405020304" pitchFamily="18" charset="0"/>
              </a:rPr>
              <a:t>adalah</a:t>
            </a:r>
            <a:r>
              <a:rPr lang="en-GB" sz="6000" b="0" i="0" u="none" strike="noStrike" dirty="0">
                <a:solidFill>
                  <a:srgbClr val="000000"/>
                </a:solidFill>
                <a:effectLst/>
                <a:latin typeface="Times New Roman" panose="02020603050405020304" pitchFamily="18" charset="0"/>
              </a:rPr>
              <a:t> agama </a:t>
            </a:r>
            <a:r>
              <a:rPr lang="en-GB" sz="6000" b="0" i="0" u="none" strike="noStrike" dirty="0" err="1">
                <a:solidFill>
                  <a:srgbClr val="000000"/>
                </a:solidFill>
                <a:effectLst/>
                <a:latin typeface="Times New Roman" panose="02020603050405020304" pitchFamily="18" charset="0"/>
              </a:rPr>
              <a:t>perdamaian</a:t>
            </a:r>
            <a:r>
              <a:rPr lang="en-GB" sz="6000" b="0" i="0" u="none" strike="noStrike" dirty="0">
                <a:solidFill>
                  <a:srgbClr val="000000"/>
                </a:solidFill>
                <a:effectLst/>
                <a:latin typeface="Times New Roman" panose="02020603050405020304" pitchFamily="18" charset="0"/>
              </a:rPr>
              <a:t>, dan dua </a:t>
            </a:r>
            <a:r>
              <a:rPr lang="en-GB" sz="6000" b="0" i="0" u="none" strike="noStrike" dirty="0" err="1">
                <a:solidFill>
                  <a:srgbClr val="000000"/>
                </a:solidFill>
                <a:effectLst/>
                <a:latin typeface="Times New Roman" panose="02020603050405020304" pitchFamily="18" charset="0"/>
              </a:rPr>
              <a:t>ajaran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pokoknya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yaitu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ke-Esaan</a:t>
            </a:r>
            <a:r>
              <a:rPr lang="en-GB" sz="6000" b="0" i="0" u="none" strike="noStrike" dirty="0">
                <a:solidFill>
                  <a:srgbClr val="000000"/>
                </a:solidFill>
                <a:effectLst/>
                <a:latin typeface="Times New Roman" panose="02020603050405020304" pitchFamily="18" charset="0"/>
              </a:rPr>
              <a:t> Allah</a:t>
            </a:r>
            <a:r>
              <a:rPr lang="en-GB" sz="6000" b="0" i="0" u="none" strike="noStrike" dirty="0">
                <a:solidFill>
                  <a:srgbClr val="000000"/>
                </a:solidFill>
                <a:effectLst/>
                <a:latin typeface="Calibri" panose="020F0502020204030204" pitchFamily="34" charset="0"/>
              </a:rPr>
              <a:t> </a:t>
            </a:r>
            <a:r>
              <a:rPr lang="en-GB" sz="6000" b="0" i="0" u="none" strike="noStrike" dirty="0">
                <a:solidFill>
                  <a:srgbClr val="000000"/>
                </a:solidFill>
                <a:effectLst/>
                <a:latin typeface="Times New Roman" panose="02020603050405020304" pitchFamily="18" charset="0"/>
              </a:rPr>
              <a:t>dan </a:t>
            </a:r>
            <a:r>
              <a:rPr lang="en-GB" sz="6000" b="0" i="0" u="none" strike="noStrike" dirty="0" err="1">
                <a:solidFill>
                  <a:srgbClr val="000000"/>
                </a:solidFill>
                <a:effectLst/>
                <a:latin typeface="Times New Roman" panose="02020603050405020304" pitchFamily="18" charset="0"/>
              </a:rPr>
              <a:t>kesatuan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atau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persaudaraan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umat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manusia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menjadi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bukti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nyata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bahwa</a:t>
            </a:r>
            <a:r>
              <a:rPr lang="en-GB" sz="6000" b="0" i="0" u="none" strike="noStrike" dirty="0">
                <a:solidFill>
                  <a:srgbClr val="000000"/>
                </a:solidFill>
                <a:effectLst/>
                <a:latin typeface="Times New Roman" panose="02020603050405020304" pitchFamily="18" charset="0"/>
              </a:rPr>
              <a:t> agama Islam </a:t>
            </a:r>
            <a:r>
              <a:rPr lang="en-GB" sz="6000" b="0" i="0" u="none" strike="noStrike" dirty="0" err="1">
                <a:solidFill>
                  <a:srgbClr val="000000"/>
                </a:solidFill>
                <a:effectLst/>
                <a:latin typeface="Times New Roman" panose="02020603050405020304" pitchFamily="18" charset="0"/>
              </a:rPr>
              <a:t>selaras</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benar</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dengan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namanya</a:t>
            </a:r>
            <a:r>
              <a:rPr lang="en-GB" sz="6000" b="0" i="0" u="none" strike="noStrike" dirty="0">
                <a:solidFill>
                  <a:srgbClr val="000000"/>
                </a:solidFill>
                <a:effectLst/>
                <a:latin typeface="Times New Roman" panose="02020603050405020304" pitchFamily="18" charset="0"/>
              </a:rPr>
              <a:t>. Islam </a:t>
            </a:r>
            <a:r>
              <a:rPr lang="en-GB" sz="6000" b="0" i="0" u="none" strike="noStrike" dirty="0" err="1">
                <a:solidFill>
                  <a:srgbClr val="000000"/>
                </a:solidFill>
                <a:effectLst/>
                <a:latin typeface="Times New Roman" panose="02020603050405020304" pitchFamily="18" charset="0"/>
              </a:rPr>
              <a:t>bukan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saja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dikatakan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sebagai</a:t>
            </a:r>
            <a:r>
              <a:rPr lang="en-GB" sz="6000" b="0" i="0" u="none" strike="noStrike" dirty="0">
                <a:solidFill>
                  <a:srgbClr val="000000"/>
                </a:solidFill>
                <a:effectLst/>
                <a:latin typeface="Times New Roman" panose="02020603050405020304" pitchFamily="18" charset="0"/>
              </a:rPr>
              <a:t> agama </a:t>
            </a:r>
            <a:r>
              <a:rPr lang="en-GB" sz="6000" b="0" i="0" u="none" strike="noStrike" dirty="0" err="1">
                <a:solidFill>
                  <a:srgbClr val="000000"/>
                </a:solidFill>
                <a:effectLst/>
                <a:latin typeface="Times New Roman" panose="02020603050405020304" pitchFamily="18" charset="0"/>
              </a:rPr>
              <a:t>seluruh</a:t>
            </a:r>
            <a:r>
              <a:rPr lang="en-GB" sz="6000" b="0" i="0" u="none" strike="noStrike" dirty="0">
                <a:solidFill>
                  <a:srgbClr val="000000"/>
                </a:solidFill>
                <a:effectLst/>
                <a:latin typeface="Times New Roman" panose="02020603050405020304" pitchFamily="18" charset="0"/>
              </a:rPr>
              <a:t> Nabi Allah, </a:t>
            </a:r>
            <a:r>
              <a:rPr lang="en-GB" sz="6000" b="0" i="0" u="none" strike="noStrike" dirty="0" err="1">
                <a:solidFill>
                  <a:srgbClr val="000000"/>
                </a:solidFill>
                <a:effectLst/>
                <a:latin typeface="Times New Roman" panose="02020603050405020304" pitchFamily="18" charset="0"/>
              </a:rPr>
              <a:t>sebagaimana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tersebut</a:t>
            </a:r>
            <a:r>
              <a:rPr lang="en-GB" sz="6000" b="0" i="0" u="none" strike="noStrike" dirty="0">
                <a:solidFill>
                  <a:srgbClr val="000000"/>
                </a:solidFill>
                <a:effectLst/>
                <a:latin typeface="Times New Roman" panose="02020603050405020304" pitchFamily="18" charset="0"/>
              </a:rPr>
              <a:t> pada </a:t>
            </a:r>
            <a:r>
              <a:rPr lang="en-GB" sz="6000" b="0" i="0" u="none" strike="noStrike" dirty="0" err="1">
                <a:solidFill>
                  <a:srgbClr val="000000"/>
                </a:solidFill>
                <a:effectLst/>
                <a:latin typeface="Times New Roman" panose="02020603050405020304" pitchFamily="18" charset="0"/>
              </a:rPr>
              <a:t>beberapa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ayat</a:t>
            </a:r>
            <a:r>
              <a:rPr lang="en-GB" sz="6000" b="0" i="0" u="none" strike="noStrike" dirty="0">
                <a:solidFill>
                  <a:srgbClr val="000000"/>
                </a:solidFill>
                <a:effectLst/>
                <a:latin typeface="Times New Roman" panose="02020603050405020304" pitchFamily="18" charset="0"/>
              </a:rPr>
              <a:t> kitab </a:t>
            </a:r>
            <a:r>
              <a:rPr lang="en-GB" sz="6000" b="0" i="0" u="none" strike="noStrike" dirty="0" err="1">
                <a:solidFill>
                  <a:srgbClr val="000000"/>
                </a:solidFill>
                <a:effectLst/>
                <a:latin typeface="Times New Roman" panose="02020603050405020304" pitchFamily="18" charset="0"/>
              </a:rPr>
              <a:t>suci</a:t>
            </a:r>
            <a:r>
              <a:rPr lang="en-GB" sz="6000" b="0" i="0" u="none" strike="noStrike" dirty="0">
                <a:solidFill>
                  <a:srgbClr val="000000"/>
                </a:solidFill>
                <a:effectLst/>
                <a:latin typeface="Times New Roman" panose="02020603050405020304" pitchFamily="18" charset="0"/>
              </a:rPr>
              <a:t> Al-</a:t>
            </a:r>
            <a:r>
              <a:rPr lang="en-GB" sz="6000" b="0" i="0" u="none" strike="noStrike" dirty="0" err="1">
                <a:solidFill>
                  <a:srgbClr val="000000"/>
                </a:solidFill>
                <a:effectLst/>
                <a:latin typeface="Times New Roman" panose="02020603050405020304" pitchFamily="18" charset="0"/>
              </a:rPr>
              <a:t>Qur‟an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melainkan</a:t>
            </a:r>
            <a:r>
              <a:rPr lang="en-GB" sz="6000" b="0" i="0" u="none" strike="noStrike" dirty="0">
                <a:solidFill>
                  <a:srgbClr val="000000"/>
                </a:solidFill>
                <a:effectLst/>
                <a:latin typeface="Times New Roman" panose="02020603050405020304" pitchFamily="18" charset="0"/>
              </a:rPr>
              <a:t> pula pada </a:t>
            </a:r>
            <a:r>
              <a:rPr lang="en-GB" sz="6000" b="0" i="0" u="none" strike="noStrike" dirty="0" err="1">
                <a:solidFill>
                  <a:srgbClr val="000000"/>
                </a:solidFill>
                <a:effectLst/>
                <a:latin typeface="Times New Roman" panose="02020603050405020304" pitchFamily="18" charset="0"/>
              </a:rPr>
              <a:t>segala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sesuatu</a:t>
            </a:r>
            <a:r>
              <a:rPr lang="en-GB" sz="6000" b="0" i="0" u="none" strike="noStrike" dirty="0">
                <a:solidFill>
                  <a:srgbClr val="000000"/>
                </a:solidFill>
                <a:effectLst/>
                <a:latin typeface="Times New Roman" panose="02020603050405020304" pitchFamily="18" charset="0"/>
              </a:rPr>
              <a:t> yang </a:t>
            </a:r>
            <a:r>
              <a:rPr lang="en-GB" sz="6000" b="0" i="0" u="none" strike="noStrike" dirty="0" err="1">
                <a:solidFill>
                  <a:srgbClr val="000000"/>
                </a:solidFill>
                <a:effectLst/>
                <a:latin typeface="Times New Roman" panose="02020603050405020304" pitchFamily="18" charset="0"/>
              </a:rPr>
              <a:t>secara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tak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sadar</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tunduk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sepenuhnya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kepada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undang-undang</a:t>
            </a:r>
            <a:r>
              <a:rPr lang="en-GB" sz="6000" b="0" i="0" u="none" strike="noStrike" dirty="0">
                <a:solidFill>
                  <a:srgbClr val="000000"/>
                </a:solidFill>
                <a:effectLst/>
                <a:latin typeface="Times New Roman" panose="02020603050405020304" pitchFamily="18" charset="0"/>
              </a:rPr>
              <a:t> Allah, yang </a:t>
            </a:r>
            <a:r>
              <a:rPr lang="en-GB" sz="6000" b="0" i="0" u="none" strike="noStrike" dirty="0" err="1">
                <a:solidFill>
                  <a:srgbClr val="000000"/>
                </a:solidFill>
                <a:effectLst/>
                <a:latin typeface="Times New Roman" panose="02020603050405020304" pitchFamily="18" charset="0"/>
              </a:rPr>
              <a:t>kita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saksikan</a:t>
            </a:r>
            <a:r>
              <a:rPr lang="en-GB" sz="6000" b="0" i="0" u="none" strike="noStrike" dirty="0">
                <a:solidFill>
                  <a:srgbClr val="000000"/>
                </a:solidFill>
                <a:effectLst/>
                <a:latin typeface="Times New Roman" panose="02020603050405020304" pitchFamily="18" charset="0"/>
              </a:rPr>
              <a:t> pada </a:t>
            </a:r>
            <a:r>
              <a:rPr lang="en-GB" sz="6000" b="0" i="0" u="none" strike="noStrike" dirty="0" err="1">
                <a:solidFill>
                  <a:srgbClr val="000000"/>
                </a:solidFill>
                <a:effectLst/>
                <a:latin typeface="Times New Roman" panose="02020603050405020304" pitchFamily="18" charset="0"/>
              </a:rPr>
              <a:t>alam</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semesta</a:t>
            </a:r>
            <a:r>
              <a:rPr lang="en-GB" sz="6000" b="0" i="0" u="none" strike="noStrike" dirty="0">
                <a:solidFill>
                  <a:srgbClr val="000000"/>
                </a:solidFill>
                <a:effectLst/>
                <a:latin typeface="Times New Roman" panose="02020603050405020304" pitchFamily="18" charset="0"/>
              </a:rPr>
              <a:t>.</a:t>
            </a:r>
            <a:endParaRPr lang="en-GB" sz="6000" dirty="0">
              <a:effectLst/>
            </a:endParaRPr>
          </a:p>
          <a:p>
            <a:pPr algn="just" rtl="0">
              <a:spcBef>
                <a:spcPts val="0"/>
              </a:spcBef>
              <a:spcAft>
                <a:spcPts val="1000"/>
              </a:spcAft>
            </a:pPr>
            <a:br>
              <a:rPr lang="en-GB" sz="6000" dirty="0"/>
            </a:br>
            <a:r>
              <a:rPr lang="en-GB" sz="6000" b="0" i="0" u="none" strike="noStrike" dirty="0" err="1">
                <a:solidFill>
                  <a:srgbClr val="000000"/>
                </a:solidFill>
                <a:effectLst/>
                <a:latin typeface="Times New Roman" panose="02020603050405020304" pitchFamily="18" charset="0"/>
              </a:rPr>
              <a:t>Dengan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demikian</a:t>
            </a:r>
            <a:r>
              <a:rPr lang="en-GB" sz="6000" b="0" i="0" u="none" strike="noStrike" dirty="0">
                <a:solidFill>
                  <a:srgbClr val="000000"/>
                </a:solidFill>
                <a:effectLst/>
                <a:latin typeface="Times New Roman" panose="02020603050405020304" pitchFamily="18" charset="0"/>
              </a:rPr>
              <a:t>, kata Islam </a:t>
            </a:r>
            <a:r>
              <a:rPr lang="en-GB" sz="6000" b="0" i="0" u="none" strike="noStrike" dirty="0" err="1">
                <a:solidFill>
                  <a:srgbClr val="000000"/>
                </a:solidFill>
                <a:effectLst/>
                <a:latin typeface="Times New Roman" panose="02020603050405020304" pitchFamily="18" charset="0"/>
              </a:rPr>
              <a:t>secara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istilah</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adalah</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mengacu</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kepada</a:t>
            </a:r>
            <a:r>
              <a:rPr lang="en-GB" sz="6000" b="0" i="0" u="none" strike="noStrike" dirty="0">
                <a:solidFill>
                  <a:srgbClr val="000000"/>
                </a:solidFill>
                <a:effectLst/>
                <a:latin typeface="Times New Roman" panose="02020603050405020304" pitchFamily="18" charset="0"/>
              </a:rPr>
              <a:t> agama yang </a:t>
            </a:r>
            <a:r>
              <a:rPr lang="en-GB" sz="6000" b="0" i="0" u="none" strike="noStrike" dirty="0" err="1">
                <a:solidFill>
                  <a:srgbClr val="000000"/>
                </a:solidFill>
                <a:effectLst/>
                <a:latin typeface="Times New Roman" panose="02020603050405020304" pitchFamily="18" charset="0"/>
              </a:rPr>
              <a:t>bersumber</a:t>
            </a:r>
            <a:r>
              <a:rPr lang="en-GB" sz="6000" b="0" i="0" u="none" strike="noStrike" dirty="0">
                <a:solidFill>
                  <a:srgbClr val="000000"/>
                </a:solidFill>
                <a:effectLst/>
                <a:latin typeface="Times New Roman" panose="02020603050405020304" pitchFamily="18" charset="0"/>
              </a:rPr>
              <a:t> pada </a:t>
            </a:r>
            <a:r>
              <a:rPr lang="en-GB" sz="6000" b="0" i="0" u="none" strike="noStrike" dirty="0" err="1">
                <a:solidFill>
                  <a:srgbClr val="000000"/>
                </a:solidFill>
                <a:effectLst/>
                <a:latin typeface="Times New Roman" panose="02020603050405020304" pitchFamily="18" charset="0"/>
              </a:rPr>
              <a:t>wahyu</a:t>
            </a:r>
            <a:r>
              <a:rPr lang="en-GB" sz="6000" b="0" i="0" u="none" strike="noStrike" dirty="0">
                <a:solidFill>
                  <a:srgbClr val="000000"/>
                </a:solidFill>
                <a:effectLst/>
                <a:latin typeface="Times New Roman" panose="02020603050405020304" pitchFamily="18" charset="0"/>
              </a:rPr>
              <a:t> yang </a:t>
            </a:r>
            <a:r>
              <a:rPr lang="en-GB" sz="6000" b="0" i="0" u="none" strike="noStrike" dirty="0" err="1">
                <a:solidFill>
                  <a:srgbClr val="000000"/>
                </a:solidFill>
                <a:effectLst/>
                <a:latin typeface="Times New Roman" panose="02020603050405020304" pitchFamily="18" charset="0"/>
              </a:rPr>
              <a:t>datang</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dari</a:t>
            </a:r>
            <a:r>
              <a:rPr lang="en-GB" sz="6000" b="0" i="0" u="none" strike="noStrike" dirty="0">
                <a:solidFill>
                  <a:srgbClr val="000000"/>
                </a:solidFill>
                <a:effectLst/>
                <a:latin typeface="Times New Roman" panose="02020603050405020304" pitchFamily="18" charset="0"/>
              </a:rPr>
              <a:t> Allah, </a:t>
            </a:r>
            <a:r>
              <a:rPr lang="en-GB" sz="6000" b="0" i="0" u="none" strike="noStrike" dirty="0" err="1">
                <a:solidFill>
                  <a:srgbClr val="000000"/>
                </a:solidFill>
                <a:effectLst/>
                <a:latin typeface="Times New Roman" panose="02020603050405020304" pitchFamily="18" charset="0"/>
              </a:rPr>
              <a:t>bukan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berasal</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dari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manusia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Posisi</a:t>
            </a:r>
            <a:r>
              <a:rPr lang="en-GB" sz="6000" b="0" i="0" u="none" strike="noStrike" dirty="0">
                <a:solidFill>
                  <a:srgbClr val="000000"/>
                </a:solidFill>
                <a:effectLst/>
                <a:latin typeface="Times New Roman" panose="02020603050405020304" pitchFamily="18" charset="0"/>
              </a:rPr>
              <a:t> Nabi </a:t>
            </a:r>
            <a:r>
              <a:rPr lang="en-GB" sz="6000" b="0" i="0" u="none" strike="noStrike" dirty="0" err="1">
                <a:solidFill>
                  <a:srgbClr val="000000"/>
                </a:solidFill>
                <a:effectLst/>
                <a:latin typeface="Times New Roman" panose="02020603050405020304" pitchFamily="18" charset="0"/>
              </a:rPr>
              <a:t>dalam</a:t>
            </a:r>
            <a:r>
              <a:rPr lang="en-GB" sz="6000" b="0" i="0" u="none" strike="noStrike" dirty="0">
                <a:solidFill>
                  <a:srgbClr val="000000"/>
                </a:solidFill>
                <a:effectLst/>
                <a:latin typeface="Times New Roman" panose="02020603050405020304" pitchFamily="18" charset="0"/>
              </a:rPr>
              <a:t> agama Islam </a:t>
            </a:r>
            <a:r>
              <a:rPr lang="en-GB" sz="6000" b="0" i="0" u="none" strike="noStrike" dirty="0" err="1">
                <a:solidFill>
                  <a:srgbClr val="000000"/>
                </a:solidFill>
                <a:effectLst/>
                <a:latin typeface="Times New Roman" panose="02020603050405020304" pitchFamily="18" charset="0"/>
              </a:rPr>
              <a:t>diakui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sebagai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utusan</a:t>
            </a:r>
            <a:r>
              <a:rPr lang="en-GB" sz="6000" b="0" i="0" u="none" strike="noStrike" dirty="0">
                <a:solidFill>
                  <a:srgbClr val="000000"/>
                </a:solidFill>
                <a:effectLst/>
                <a:latin typeface="Times New Roman" panose="02020603050405020304" pitchFamily="18" charset="0"/>
              </a:rPr>
              <a:t> Allah </a:t>
            </a:r>
            <a:r>
              <a:rPr lang="en-GB" sz="6000" b="0" i="0" u="none" strike="noStrike" dirty="0" err="1">
                <a:solidFill>
                  <a:srgbClr val="000000"/>
                </a:solidFill>
                <a:effectLst/>
                <a:latin typeface="Times New Roman" panose="02020603050405020304" pitchFamily="18" charset="0"/>
              </a:rPr>
              <a:t>untuk</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menyebarkan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ajaran</a:t>
            </a:r>
            <a:r>
              <a:rPr lang="en-GB" sz="6000" b="0" i="0" u="none" strike="noStrike" dirty="0">
                <a:solidFill>
                  <a:srgbClr val="000000"/>
                </a:solidFill>
                <a:effectLst/>
                <a:latin typeface="Times New Roman" panose="02020603050405020304" pitchFamily="18" charset="0"/>
              </a:rPr>
              <a:t> Islam </a:t>
            </a:r>
            <a:r>
              <a:rPr lang="en-GB" sz="6000" b="0" i="0" u="none" strike="noStrike" dirty="0" err="1">
                <a:solidFill>
                  <a:srgbClr val="000000"/>
                </a:solidFill>
                <a:effectLst/>
                <a:latin typeface="Times New Roman" panose="02020603050405020304" pitchFamily="18" charset="0"/>
              </a:rPr>
              <a:t>tersebut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kepada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umat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manusia</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Dalam</a:t>
            </a:r>
            <a:r>
              <a:rPr lang="en-GB" sz="6000" b="0" i="0" u="none" strike="noStrike" dirty="0">
                <a:solidFill>
                  <a:srgbClr val="000000"/>
                </a:solidFill>
                <a:effectLst/>
                <a:latin typeface="Times New Roman" panose="02020603050405020304" pitchFamily="18" charset="0"/>
              </a:rPr>
              <a:t> proses </a:t>
            </a:r>
            <a:r>
              <a:rPr lang="en-GB" sz="6000" b="0" i="0" u="none" strike="noStrike" dirty="0" err="1">
                <a:solidFill>
                  <a:srgbClr val="000000"/>
                </a:solidFill>
                <a:effectLst/>
                <a:latin typeface="Times New Roman" panose="02020603050405020304" pitchFamily="18" charset="0"/>
              </a:rPr>
              <a:t>penyebaran</a:t>
            </a:r>
            <a:r>
              <a:rPr lang="en-GB" sz="6000" b="0" i="0" u="none" strike="noStrike" dirty="0">
                <a:solidFill>
                  <a:srgbClr val="000000"/>
                </a:solidFill>
                <a:effectLst/>
                <a:latin typeface="Times New Roman" panose="02020603050405020304" pitchFamily="18" charset="0"/>
              </a:rPr>
              <a:t> agama Islam, Nabi </a:t>
            </a:r>
            <a:r>
              <a:rPr lang="en-GB" sz="6000" b="0" i="0" u="none" strike="noStrike" dirty="0" err="1">
                <a:solidFill>
                  <a:srgbClr val="000000"/>
                </a:solidFill>
                <a:effectLst/>
                <a:latin typeface="Times New Roman" panose="02020603050405020304" pitchFamily="18" charset="0"/>
              </a:rPr>
              <a:t>terlihat</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dalam</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memberi</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keterangan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penjelasan</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uraian</a:t>
            </a:r>
            <a:r>
              <a:rPr lang="en-GB" sz="6000" b="0" i="0" u="none" strike="noStrike" dirty="0">
                <a:solidFill>
                  <a:srgbClr val="000000"/>
                </a:solidFill>
                <a:effectLst/>
                <a:latin typeface="Times New Roman" panose="02020603050405020304" pitchFamily="18" charset="0"/>
              </a:rPr>
              <a:t>, dan </a:t>
            </a:r>
            <a:r>
              <a:rPr lang="en-GB" sz="6000" b="0" i="0" u="none" strike="noStrike" dirty="0" err="1">
                <a:solidFill>
                  <a:srgbClr val="000000"/>
                </a:solidFill>
                <a:effectLst/>
                <a:latin typeface="Times New Roman" panose="02020603050405020304" pitchFamily="18" charset="0"/>
              </a:rPr>
              <a:t>contoh</a:t>
            </a:r>
            <a:r>
              <a:rPr lang="en-GB" sz="6000" b="0" i="0" u="none" strike="noStrike" dirty="0">
                <a:solidFill>
                  <a:srgbClr val="000000"/>
                </a:solidFill>
                <a:effectLst/>
                <a:latin typeface="Times New Roman" panose="02020603050405020304" pitchFamily="18" charset="0"/>
              </a:rPr>
              <a:t> </a:t>
            </a:r>
            <a:r>
              <a:rPr lang="en-GB" sz="6000" b="0" i="0" u="none" strike="noStrike" dirty="0" err="1">
                <a:solidFill>
                  <a:srgbClr val="000000"/>
                </a:solidFill>
                <a:effectLst/>
                <a:latin typeface="Times New Roman" panose="02020603050405020304" pitchFamily="18" charset="0"/>
              </a:rPr>
              <a:t>praktiknya</a:t>
            </a:r>
            <a:r>
              <a:rPr lang="en-GB" sz="6000" b="0" i="0" u="none" strike="noStrike" dirty="0">
                <a:solidFill>
                  <a:srgbClr val="000000"/>
                </a:solidFill>
                <a:effectLst/>
                <a:latin typeface="Times New Roman" panose="02020603050405020304" pitchFamily="18" charset="0"/>
              </a:rPr>
              <a:t>.</a:t>
            </a:r>
            <a:endParaRPr lang="en-GB" sz="6000" dirty="0">
              <a:effectLst/>
            </a:endParaRPr>
          </a:p>
          <a:p>
            <a:pPr algn="just" rtl="0">
              <a:spcBef>
                <a:spcPts val="0"/>
              </a:spcBef>
              <a:spcAft>
                <a:spcPts val="1000"/>
              </a:spcAft>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8083296" y="6464808"/>
            <a:ext cx="3438144" cy="310896"/>
          </a:xfrm>
        </p:spPr>
        <p:txBody>
          <a:bodyPr/>
          <a:lstStyle/>
          <a:p>
            <a:r>
              <a:rPr lang="en-US" dirty="0" err="1"/>
              <a:t>Pengertian</a:t>
            </a:r>
            <a:r>
              <a:rPr lang="en-US" dirty="0"/>
              <a:t> agama </a:t>
            </a:r>
            <a:r>
              <a:rPr lang="en-US" dirty="0" err="1"/>
              <a:t>islam</a:t>
            </a:r>
            <a:r>
              <a:rPr lang="en-US" dirty="0"/>
              <a:t> </a:t>
            </a:r>
            <a:r>
              <a:rPr lang="en-US" dirty="0" err="1"/>
              <a:t>menurut</a:t>
            </a:r>
            <a:r>
              <a:rPr lang="en-US" dirty="0"/>
              <a:t> para </a:t>
            </a:r>
            <a:r>
              <a:rPr lang="en-US" dirty="0" err="1"/>
              <a:t>ahli</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48984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8253" y="423669"/>
            <a:ext cx="6960801" cy="5035021"/>
          </a:xfrm>
        </p:spPr>
        <p:txBody>
          <a:bodyPr>
            <a:normAutofit/>
          </a:bodyPr>
          <a:lstStyle/>
          <a:p>
            <a:pPr algn="just" rtl="0">
              <a:spcBef>
                <a:spcPts val="0"/>
              </a:spcBef>
              <a:spcAft>
                <a:spcPts val="1000"/>
              </a:spcAft>
            </a:pPr>
            <a:r>
              <a:rPr lang="ar-AE" sz="2400" b="1" i="0" u="none" strike="noStrike" dirty="0">
                <a:solidFill>
                  <a:srgbClr val="000000"/>
                </a:solidFill>
                <a:effectLst/>
                <a:latin typeface="Arial" panose="020B0604020202020204" pitchFamily="34" charset="0"/>
              </a:rPr>
              <a:t>اَلْيَوْمَ اَكْمَلْتُ لَكُمْ دِيْنَكُمْ وَاَتْمَمْتُ عَلَيْكُمْ نِعْمَتِيْ وَرَضِيْتُ لَكُمُ الْاِسْلَامَ دِيْنًاۗ</a:t>
            </a:r>
            <a:endParaRPr lang="en-US" sz="2400" b="1" i="0" u="none" strike="noStrike" dirty="0">
              <a:solidFill>
                <a:srgbClr val="000000"/>
              </a:solidFill>
              <a:effectLst/>
              <a:latin typeface="Arial" panose="020B0604020202020204" pitchFamily="34" charset="0"/>
            </a:endParaRPr>
          </a:p>
          <a:p>
            <a:pPr algn="just" rtl="0">
              <a:spcBef>
                <a:spcPts val="0"/>
              </a:spcBef>
              <a:spcAft>
                <a:spcPts val="1000"/>
              </a:spcAft>
            </a:pPr>
            <a:r>
              <a:rPr lang="en-GB" sz="2000" b="0" i="0" u="none" strike="noStrike" dirty="0">
                <a:solidFill>
                  <a:srgbClr val="000000"/>
                </a:solidFill>
                <a:effectLst/>
                <a:latin typeface="Times New Roman" panose="02020603050405020304" pitchFamily="18" charset="0"/>
              </a:rPr>
              <a:t>“Pada </a:t>
            </a:r>
            <a:r>
              <a:rPr lang="en-GB" sz="2000" b="0" i="0" u="none" strike="noStrike" dirty="0" err="1">
                <a:solidFill>
                  <a:srgbClr val="000000"/>
                </a:solidFill>
                <a:effectLst/>
                <a:latin typeface="Times New Roman" panose="02020603050405020304" pitchFamily="18" charset="0"/>
              </a:rPr>
              <a:t>hari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ini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telah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Kusempurnakan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untuk</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kamu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agamamu</a:t>
            </a:r>
            <a:r>
              <a:rPr lang="en-GB" sz="2000" b="0" i="0" u="none" strike="noStrike" dirty="0">
                <a:solidFill>
                  <a:srgbClr val="000000"/>
                </a:solidFill>
                <a:effectLst/>
                <a:latin typeface="Times New Roman" panose="02020603050405020304" pitchFamily="18" charset="0"/>
              </a:rPr>
              <a:t>, dan </a:t>
            </a:r>
            <a:r>
              <a:rPr lang="en-GB" sz="2000" b="0" i="0" u="none" strike="noStrike" dirty="0" err="1">
                <a:solidFill>
                  <a:srgbClr val="000000"/>
                </a:solidFill>
                <a:effectLst/>
                <a:latin typeface="Times New Roman" panose="02020603050405020304" pitchFamily="18" charset="0"/>
              </a:rPr>
              <a:t>telah</a:t>
            </a:r>
            <a:r>
              <a:rPr lang="en-GB" sz="2000" b="0" i="0" u="none" strike="noStrike" dirty="0">
                <a:solidFill>
                  <a:srgbClr val="000000"/>
                </a:solidFill>
                <a:effectLst/>
                <a:latin typeface="Times New Roman" panose="02020603050405020304" pitchFamily="18" charset="0"/>
              </a:rPr>
              <a:t> Ku-</a:t>
            </a:r>
            <a:r>
              <a:rPr lang="en-GB" sz="2000" b="0" i="0" u="none" strike="noStrike" dirty="0" err="1">
                <a:solidFill>
                  <a:srgbClr val="000000"/>
                </a:solidFill>
                <a:effectLst/>
                <a:latin typeface="Times New Roman" panose="02020603050405020304" pitchFamily="18" charset="0"/>
              </a:rPr>
              <a:t>cukupkan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kepadamu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nikmat</a:t>
            </a:r>
            <a:r>
              <a:rPr lang="en-GB" sz="2000" b="0" i="0" u="none" strike="noStrike" dirty="0">
                <a:solidFill>
                  <a:srgbClr val="000000"/>
                </a:solidFill>
                <a:effectLst/>
                <a:latin typeface="Times New Roman" panose="02020603050405020304" pitchFamily="18" charset="0"/>
              </a:rPr>
              <a:t>-Ku, dan </a:t>
            </a:r>
            <a:r>
              <a:rPr lang="en-GB" sz="2000" b="0" i="0" u="none" strike="noStrike" dirty="0" err="1">
                <a:solidFill>
                  <a:srgbClr val="000000"/>
                </a:solidFill>
                <a:effectLst/>
                <a:latin typeface="Times New Roman" panose="02020603050405020304" pitchFamily="18" charset="0"/>
              </a:rPr>
              <a:t>telah</a:t>
            </a:r>
            <a:r>
              <a:rPr lang="en-GB" sz="2000" b="0" i="0" u="none" strike="noStrike" dirty="0">
                <a:solidFill>
                  <a:srgbClr val="000000"/>
                </a:solidFill>
                <a:effectLst/>
                <a:latin typeface="Times New Roman" panose="02020603050405020304" pitchFamily="18" charset="0"/>
              </a:rPr>
              <a:t> Ku-</a:t>
            </a:r>
            <a:r>
              <a:rPr lang="en-GB" sz="2000" b="0" i="0" u="none" strike="noStrike" dirty="0" err="1">
                <a:solidFill>
                  <a:srgbClr val="000000"/>
                </a:solidFill>
                <a:effectLst/>
                <a:latin typeface="Times New Roman" panose="02020603050405020304" pitchFamily="18" charset="0"/>
              </a:rPr>
              <a:t>ridhai</a:t>
            </a:r>
            <a:r>
              <a:rPr lang="en-GB" sz="2000" b="0" i="0" u="none" strike="noStrike" dirty="0">
                <a:solidFill>
                  <a:srgbClr val="000000"/>
                </a:solidFill>
                <a:effectLst/>
                <a:latin typeface="Times New Roman" panose="02020603050405020304" pitchFamily="18" charset="0"/>
              </a:rPr>
              <a:t> Islam </a:t>
            </a:r>
            <a:r>
              <a:rPr lang="en-GB" sz="2000" b="0" i="0" u="none" strike="noStrike" dirty="0" err="1">
                <a:solidFill>
                  <a:srgbClr val="000000"/>
                </a:solidFill>
                <a:effectLst/>
                <a:latin typeface="Times New Roman" panose="02020603050405020304" pitchFamily="18" charset="0"/>
              </a:rPr>
              <a:t>itu</a:t>
            </a:r>
            <a:r>
              <a:rPr lang="en-GB" sz="2000" b="0" i="0" u="none" strike="noStrike" dirty="0">
                <a:solidFill>
                  <a:srgbClr val="000000"/>
                </a:solidFill>
                <a:effectLst/>
                <a:latin typeface="Times New Roman" panose="02020603050405020304" pitchFamily="18" charset="0"/>
              </a:rPr>
              <a:t> Jadi agama </a:t>
            </a:r>
            <a:r>
              <a:rPr lang="en-GB" sz="2000" b="0" i="0" u="none" strike="noStrike" dirty="0" err="1">
                <a:solidFill>
                  <a:srgbClr val="000000"/>
                </a:solidFill>
                <a:effectLst/>
                <a:latin typeface="Times New Roman" panose="02020603050405020304" pitchFamily="18" charset="0"/>
              </a:rPr>
              <a:t>bagimu</a:t>
            </a:r>
            <a:r>
              <a:rPr lang="en-GB" sz="2000" b="0" i="0" u="none" strike="noStrike" dirty="0">
                <a:solidFill>
                  <a:srgbClr val="000000"/>
                </a:solidFill>
                <a:effectLst/>
                <a:latin typeface="Times New Roman" panose="02020603050405020304" pitchFamily="18" charset="0"/>
              </a:rPr>
              <a:t>.” (QS. Al-</a:t>
            </a:r>
            <a:r>
              <a:rPr lang="en-GB" sz="2000" b="0" i="0" u="none" strike="noStrike" dirty="0" err="1">
                <a:solidFill>
                  <a:srgbClr val="000000"/>
                </a:solidFill>
                <a:effectLst/>
                <a:latin typeface="Times New Roman" panose="02020603050405020304" pitchFamily="18" charset="0"/>
              </a:rPr>
              <a:t>Maidah</a:t>
            </a:r>
            <a:r>
              <a:rPr lang="en-GB" sz="2000" b="0" i="0" u="none" strike="noStrike" dirty="0">
                <a:solidFill>
                  <a:srgbClr val="000000"/>
                </a:solidFill>
                <a:effectLst/>
                <a:latin typeface="Times New Roman" panose="02020603050405020304" pitchFamily="18" charset="0"/>
              </a:rPr>
              <a:t>: 3)</a:t>
            </a:r>
            <a:endParaRPr lang="en-GB" sz="2000" dirty="0">
              <a:effectLst/>
            </a:endParaRPr>
          </a:p>
          <a:p>
            <a:pPr algn="just" rtl="0">
              <a:spcBef>
                <a:spcPts val="0"/>
              </a:spcBef>
              <a:spcAft>
                <a:spcPts val="1000"/>
              </a:spcAft>
            </a:pPr>
            <a:br>
              <a:rPr lang="en-GB" dirty="0"/>
            </a:br>
            <a:r>
              <a:rPr lang="en-GB" sz="2000" b="0" i="0" u="none" strike="noStrike" dirty="0">
                <a:solidFill>
                  <a:srgbClr val="000000"/>
                </a:solidFill>
                <a:effectLst/>
                <a:latin typeface="Times New Roman" panose="02020603050405020304" pitchFamily="18" charset="0"/>
              </a:rPr>
              <a:t>Jadi, agama Islam yang </a:t>
            </a:r>
            <a:r>
              <a:rPr lang="en-GB" sz="2000" b="0" i="0" u="none" strike="noStrike" dirty="0" err="1">
                <a:solidFill>
                  <a:srgbClr val="000000"/>
                </a:solidFill>
                <a:effectLst/>
                <a:latin typeface="Times New Roman" panose="02020603050405020304" pitchFamily="18" charset="0"/>
              </a:rPr>
              <a:t>dibawa</a:t>
            </a:r>
            <a:r>
              <a:rPr lang="en-GB" sz="2000" b="0" i="0" u="none" strike="noStrike" dirty="0">
                <a:solidFill>
                  <a:srgbClr val="000000"/>
                </a:solidFill>
                <a:effectLst/>
                <a:latin typeface="Times New Roman" panose="02020603050405020304" pitchFamily="18" charset="0"/>
              </a:rPr>
              <a:t> oleh Nabi Muhammad SAW </a:t>
            </a:r>
            <a:r>
              <a:rPr lang="en-GB" sz="2000" b="0" i="0" u="none" strike="noStrike" dirty="0" err="1">
                <a:solidFill>
                  <a:srgbClr val="000000"/>
                </a:solidFill>
                <a:effectLst/>
                <a:latin typeface="Times New Roman" panose="02020603050405020304" pitchFamily="18" charset="0"/>
              </a:rPr>
              <a:t>ialah</a:t>
            </a:r>
            <a:r>
              <a:rPr lang="en-GB" sz="2000" b="0" i="0" u="none" strike="noStrike" dirty="0">
                <a:solidFill>
                  <a:srgbClr val="000000"/>
                </a:solidFill>
                <a:effectLst/>
                <a:latin typeface="Times New Roman" panose="02020603050405020304" pitchFamily="18" charset="0"/>
              </a:rPr>
              <a:t> agama yang </a:t>
            </a:r>
            <a:r>
              <a:rPr lang="en-GB" sz="2000" b="0" i="0" u="none" strike="noStrike" dirty="0" err="1">
                <a:solidFill>
                  <a:srgbClr val="000000"/>
                </a:solidFill>
                <a:effectLst/>
                <a:latin typeface="Times New Roman" panose="02020603050405020304" pitchFamily="18" charset="0"/>
              </a:rPr>
              <a:t>telah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mencakup</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semua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ajaran</a:t>
            </a:r>
            <a:r>
              <a:rPr lang="en-GB" sz="2000" b="0" i="0" u="none" strike="noStrike" dirty="0">
                <a:solidFill>
                  <a:srgbClr val="000000"/>
                </a:solidFill>
                <a:effectLst/>
                <a:latin typeface="Times New Roman" panose="02020603050405020304" pitchFamily="18" charset="0"/>
              </a:rPr>
              <a:t> yang </a:t>
            </a:r>
            <a:r>
              <a:rPr lang="en-GB" sz="2000" b="0" i="0" u="none" strike="noStrike" dirty="0" err="1">
                <a:solidFill>
                  <a:srgbClr val="000000"/>
                </a:solidFill>
                <a:effectLst/>
                <a:latin typeface="Times New Roman" panose="02020603050405020304" pitchFamily="18" charset="0"/>
              </a:rPr>
              <a:t>dibawa</a:t>
            </a:r>
            <a:r>
              <a:rPr lang="en-GB" sz="2000" b="0" i="0" u="none" strike="noStrike" dirty="0">
                <a:solidFill>
                  <a:srgbClr val="000000"/>
                </a:solidFill>
                <a:effectLst/>
                <a:latin typeface="Times New Roman" panose="02020603050405020304" pitchFamily="18" charset="0"/>
              </a:rPr>
              <a:t> oleh para Nabi </a:t>
            </a:r>
            <a:r>
              <a:rPr lang="en-GB" sz="2000" b="0" i="0" u="none" strike="noStrike" dirty="0" err="1">
                <a:solidFill>
                  <a:srgbClr val="000000"/>
                </a:solidFill>
                <a:effectLst/>
                <a:latin typeface="Times New Roman" panose="02020603050405020304" pitchFamily="18" charset="0"/>
              </a:rPr>
              <a:t>terdahulu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telah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terlebih</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dahulu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disesuaikan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kebutuhan</a:t>
            </a:r>
            <a:r>
              <a:rPr lang="en-GB" sz="2000" b="0" i="0" u="none" strike="noStrike" dirty="0">
                <a:solidFill>
                  <a:srgbClr val="000000"/>
                </a:solidFill>
                <a:effectLst/>
                <a:latin typeface="Times New Roman" panose="02020603050405020304" pitchFamily="18" charset="0"/>
              </a:rPr>
              <a:t> zaman. </a:t>
            </a:r>
            <a:r>
              <a:rPr lang="en-GB" sz="2000" b="0" i="0" u="none" strike="noStrike" dirty="0" err="1">
                <a:solidFill>
                  <a:srgbClr val="000000"/>
                </a:solidFill>
                <a:effectLst/>
                <a:latin typeface="Times New Roman" panose="02020603050405020304" pitchFamily="18" charset="0"/>
              </a:rPr>
              <a:t>Dengan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demikian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jika</a:t>
            </a:r>
            <a:r>
              <a:rPr lang="en-GB" sz="2000" b="0" i="0" u="none" strike="noStrike" dirty="0">
                <a:solidFill>
                  <a:srgbClr val="000000"/>
                </a:solidFill>
                <a:effectLst/>
                <a:latin typeface="Times New Roman" panose="02020603050405020304" pitchFamily="18" charset="0"/>
              </a:rPr>
              <a:t> orang yang </a:t>
            </a:r>
            <a:r>
              <a:rPr lang="en-GB" sz="2000" b="0" i="0" u="none" strike="noStrike" dirty="0" err="1">
                <a:solidFill>
                  <a:srgbClr val="000000"/>
                </a:solidFill>
                <a:effectLst/>
                <a:latin typeface="Times New Roman" panose="02020603050405020304" pitchFamily="18" charset="0"/>
              </a:rPr>
              <a:t>ingin</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mengetahui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ajaran</a:t>
            </a:r>
            <a:r>
              <a:rPr lang="en-GB" sz="2000" b="0" i="0" u="none" strike="noStrike" dirty="0">
                <a:solidFill>
                  <a:srgbClr val="000000"/>
                </a:solidFill>
                <a:effectLst/>
                <a:latin typeface="Times New Roman" panose="02020603050405020304" pitchFamily="18" charset="0"/>
              </a:rPr>
              <a:t> Islam yang </a:t>
            </a:r>
            <a:r>
              <a:rPr lang="en-GB" sz="2000" b="0" i="0" u="none" strike="noStrike" dirty="0" err="1">
                <a:solidFill>
                  <a:srgbClr val="000000"/>
                </a:solidFill>
                <a:effectLst/>
                <a:latin typeface="Times New Roman" panose="02020603050405020304" pitchFamily="18" charset="0"/>
              </a:rPr>
              <a:t>yang</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dibawa</a:t>
            </a:r>
            <a:r>
              <a:rPr lang="en-GB" sz="2000" b="0" i="0" u="none" strike="noStrike" dirty="0">
                <a:solidFill>
                  <a:srgbClr val="000000"/>
                </a:solidFill>
                <a:effectLst/>
                <a:latin typeface="Times New Roman" panose="02020603050405020304" pitchFamily="18" charset="0"/>
              </a:rPr>
              <a:t> oleh para Nabi </a:t>
            </a:r>
            <a:r>
              <a:rPr lang="en-GB" sz="2000" b="0" i="0" u="none" strike="noStrike" dirty="0" err="1">
                <a:solidFill>
                  <a:srgbClr val="000000"/>
                </a:solidFill>
                <a:effectLst/>
                <a:latin typeface="Times New Roman" panose="02020603050405020304" pitchFamily="18" charset="0"/>
              </a:rPr>
              <a:t>terdahulu</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maka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ia</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dapat</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mengetahui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melalui</a:t>
            </a:r>
            <a:r>
              <a:rPr lang="en-GB" sz="2000" b="0" i="0" u="none" strike="noStrike" dirty="0">
                <a:solidFill>
                  <a:srgbClr val="000000"/>
                </a:solidFill>
                <a:effectLst/>
                <a:latin typeface="Times New Roman" panose="02020603050405020304" pitchFamily="18" charset="0"/>
              </a:rPr>
              <a:t> </a:t>
            </a:r>
            <a:r>
              <a:rPr lang="en-GB" sz="2000" b="0" i="0" u="none" strike="noStrike" dirty="0" err="1">
                <a:solidFill>
                  <a:srgbClr val="000000"/>
                </a:solidFill>
                <a:effectLst/>
                <a:latin typeface="Times New Roman" panose="02020603050405020304" pitchFamily="18" charset="0"/>
              </a:rPr>
              <a:t>ajaran</a:t>
            </a:r>
            <a:r>
              <a:rPr lang="en-GB" sz="2000" b="0" i="0" u="none" strike="noStrike" dirty="0">
                <a:solidFill>
                  <a:srgbClr val="000000"/>
                </a:solidFill>
                <a:effectLst/>
                <a:latin typeface="Times New Roman" panose="02020603050405020304" pitchFamily="18" charset="0"/>
              </a:rPr>
              <a:t> yang </a:t>
            </a:r>
            <a:r>
              <a:rPr lang="en-GB" sz="2000" b="0" i="0" u="none" strike="noStrike" dirty="0" err="1">
                <a:solidFill>
                  <a:srgbClr val="000000"/>
                </a:solidFill>
                <a:effectLst/>
                <a:latin typeface="Times New Roman" panose="02020603050405020304" pitchFamily="18" charset="0"/>
              </a:rPr>
              <a:t>dibawa</a:t>
            </a:r>
            <a:r>
              <a:rPr lang="en-GB" sz="2000" b="0" i="0" u="none" strike="noStrike" dirty="0">
                <a:solidFill>
                  <a:srgbClr val="000000"/>
                </a:solidFill>
                <a:effectLst/>
                <a:latin typeface="Times New Roman" panose="02020603050405020304" pitchFamily="18" charset="0"/>
              </a:rPr>
              <a:t> oleh Nabi Muhammad SAW.</a:t>
            </a:r>
            <a:endParaRPr lang="en-GB" sz="2000" dirty="0">
              <a:effectLst/>
            </a:endParaRPr>
          </a:p>
          <a:p>
            <a:pPr algn="just" rtl="0">
              <a:spcBef>
                <a:spcPts val="0"/>
              </a:spcBef>
              <a:spcAft>
                <a:spcPts val="1000"/>
              </a:spcAft>
            </a:pP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8083296" y="6464808"/>
            <a:ext cx="3438144" cy="310896"/>
          </a:xfrm>
        </p:spPr>
        <p:txBody>
          <a:bodyPr/>
          <a:lstStyle/>
          <a:p>
            <a:r>
              <a:rPr lang="en-US" dirty="0" err="1"/>
              <a:t>Pengertian</a:t>
            </a:r>
            <a:r>
              <a:rPr lang="en-US" dirty="0"/>
              <a:t> agama </a:t>
            </a:r>
            <a:r>
              <a:rPr lang="en-US" dirty="0" err="1"/>
              <a:t>islam</a:t>
            </a:r>
            <a:r>
              <a:rPr lang="en-US" dirty="0"/>
              <a:t> </a:t>
            </a:r>
            <a:r>
              <a:rPr lang="en-US" dirty="0" err="1"/>
              <a:t>menurut</a:t>
            </a:r>
            <a:r>
              <a:rPr lang="en-US" dirty="0"/>
              <a:t> para </a:t>
            </a:r>
            <a:r>
              <a:rPr lang="en-US" dirty="0" err="1"/>
              <a:t>ahli</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347900113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30e9df3-be65-4c73-a93b-d1236ebd677e"/>
    <ds:schemaRef ds:uri="16c05727-aa75-4e4a-9b5f-8a80a1165891"/>
    <ds:schemaRef ds:uri="http://purl.org/dc/elements/1.1/"/>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{007FC516-F149-42BE-A9EA-5601DD1EC7D3}tf11964407_win32</Template>
  <TotalTime>186</TotalTime>
  <Words>1820</Words>
  <Application>Microsoft Office PowerPoint</Application>
  <PresentationFormat>Widescreen</PresentationFormat>
  <Paragraphs>115</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Aharoni</vt:lpstr>
      <vt:lpstr>Algerian</vt:lpstr>
      <vt:lpstr>Arial</vt:lpstr>
      <vt:lpstr>Calibri</vt:lpstr>
      <vt:lpstr>Courier New</vt:lpstr>
      <vt:lpstr>Gill Sans Nova</vt:lpstr>
      <vt:lpstr>Gill Sans Nova Light</vt:lpstr>
      <vt:lpstr>Sagona Book</vt:lpstr>
      <vt:lpstr>Times New Roman</vt:lpstr>
      <vt:lpstr>Custom</vt:lpstr>
      <vt:lpstr>AGAMA DAN AGAMA ISLAM</vt:lpstr>
      <vt:lpstr>Pengertian Agama Menurut KBBI &amp; Para Ahli</vt:lpstr>
      <vt:lpstr>Unsur Penting dalam agama</vt:lpstr>
      <vt:lpstr>PowerPoint Presentation</vt:lpstr>
      <vt:lpstr>Pengertian Agama Islam</vt:lpstr>
      <vt:lpstr>PowerPoint Presentation</vt:lpstr>
      <vt:lpstr>PowerPoint Presentation</vt:lpstr>
      <vt:lpstr>PENGERTIAN AGAMA ISLAM  MENURUT PARA AHLI</vt:lpstr>
      <vt:lpstr>PowerPoint Presentation</vt:lpstr>
      <vt:lpstr>Pentingnya agama Islam  </vt:lpstr>
      <vt:lpstr>Tujuan Kuliah Agama Islam</vt:lpstr>
      <vt:lpstr>Islam yang Rahmatan Lil Alamin</vt:lpstr>
      <vt:lpstr>PowerPoint Presentation</vt:lpstr>
      <vt:lpstr>PowerPoint Presentation</vt:lpstr>
      <vt:lpstr>Sekian kami ucapkan 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AGAMA DAN AGAMA ISLAM</dc:title>
  <dc:creator>User</dc:creator>
  <cp:lastModifiedBy>Personal</cp:lastModifiedBy>
  <cp:revision>4</cp:revision>
  <dcterms:created xsi:type="dcterms:W3CDTF">2023-08-30T12:02:56Z</dcterms:created>
  <dcterms:modified xsi:type="dcterms:W3CDTF">2023-09-01T08:06:17Z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