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7"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8"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39" name="Footer Placeholder 3"/>
          <p:cNvSpPr>
            <a:spLocks noGrp="1"/>
          </p:cNvSpPr>
          <p:nvPr>
            <p:ph type="ftr" sz="quarter" idx="11"/>
          </p:nvPr>
        </p:nvSpPr>
        <p:spPr/>
        <p:txBody>
          <a:bodyPr/>
          <a:p>
            <a:endParaRPr dirty="0" lang="en-US"/>
          </a:p>
        </p:txBody>
      </p:sp>
      <p:sp>
        <p:nvSpPr>
          <p:cNvPr id="1048640"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S</a:t>
            </a:r>
            <a:r>
              <a:rPr altLang="en-GB" dirty="0" sz="2400" lang="en-US">
                <a:latin typeface="Times New Roman" panose="02020603050405020304" pitchFamily="18" charset="0"/>
                <a:cs typeface="Times New Roman" panose="02020603050405020304" pitchFamily="18" charset="0"/>
              </a:rPr>
              <a:t>h</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b</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r</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B</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r</a:t>
            </a:r>
            <a:r>
              <a:rPr altLang="en-GB" dirty="0" sz="2400" lang="en-US">
                <a:latin typeface="Times New Roman" panose="02020603050405020304" pitchFamily="18" charset="0"/>
                <a:cs typeface="Times New Roman" panose="02020603050405020304" pitchFamily="18" charset="0"/>
              </a:rPr>
              <a:t>veen</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5</a:t>
            </a:r>
            <a:r>
              <a:rPr altLang="en-GB" dirty="0" sz="2400" lang="en-US">
                <a:latin typeface="Times New Roman" panose="02020603050405020304" pitchFamily="18" charset="0"/>
                <a:cs typeface="Times New Roman" panose="02020603050405020304" pitchFamily="18" charset="0"/>
              </a:rPr>
              <a:t>5</a:t>
            </a:r>
            <a:r>
              <a:rPr altLang="en-GB" dirty="0" sz="2400" lang="en-US">
                <a:latin typeface="Times New Roman" panose="02020603050405020304" pitchFamily="18" charset="0"/>
                <a:cs typeface="Times New Roman" panose="02020603050405020304" pitchFamily="18" charset="0"/>
              </a:rPr>
              <a:t>6</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kan</a:t>
            </a:r>
            <a:r>
              <a:rPr altLang="en-GB" dirty="0" sz="2400" lang="en-US">
                <a:latin typeface="Times New Roman" panose="02020603050405020304" pitchFamily="18" charset="0"/>
                <a:cs typeface="Times New Roman" panose="02020603050405020304" pitchFamily="18" charset="0"/>
              </a:rPr>
              <a:t>yaka </a:t>
            </a:r>
            <a:r>
              <a:rPr altLang="en-GB" dirty="0" sz="2400" lang="en-US">
                <a:latin typeface="Times New Roman" panose="02020603050405020304" pitchFamily="18" charset="0"/>
                <a:cs typeface="Times New Roman" panose="02020603050405020304" pitchFamily="18" charset="0"/>
              </a:rPr>
              <a:t>parameswari </a:t>
            </a:r>
            <a:r>
              <a:rPr dirty="0" sz="2400" lang="en-US">
                <a:latin typeface="Times New Roman" panose="02020603050405020304" pitchFamily="18" charset="0"/>
                <a:cs typeface="Times New Roman" panose="02020603050405020304" pitchFamily="18" charset="0"/>
              </a:rPr>
              <a:t>arts </a:t>
            </a:r>
            <a:r>
              <a:rPr altLang="en-GB" dirty="0" sz="2400" lang="en-US">
                <a:latin typeface="Times New Roman" panose="02020603050405020304" pitchFamily="18" charset="0"/>
                <a:cs typeface="Times New Roman" panose="02020603050405020304" pitchFamily="18" charset="0"/>
              </a:rPr>
              <a:t>&amp;</a:t>
            </a:r>
            <a:r>
              <a:rPr altLang="en-GB"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2"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6" name="TextBox 3"/>
          <p:cNvSpPr txBox="1"/>
          <p:nvPr/>
        </p:nvSpPr>
        <p:spPr>
          <a:xfrm>
            <a:off x="1307759" y="2644170"/>
            <a:ext cx="6102046" cy="1513839"/>
          </a:xfrm>
          <a:prstGeom prst="rect"/>
          <a:noFill/>
        </p:spPr>
        <p:txBody>
          <a:bodyPr wrap="square">
            <a:spAutoFit/>
          </a:bodyPr>
          <a:p>
            <a:r>
              <a:rPr dirty="0" sz="2400" lang="en-US" err="1">
                <a:latin typeface="Times New Roman" panose="02020603050405020304"/>
              </a:rPr>
              <a:t>K</a:t>
            </a:r>
            <a:r>
              <a:rPr dirty="0" sz="2400" lang="en-US" err="1">
                <a:latin typeface="Times New Roman" panose="02020603050405020304"/>
              </a:rPr>
              <a:t>r</a:t>
            </a:r>
            <a:r>
              <a:rPr dirty="0" sz="2400" lang="en-US" err="1">
                <a:latin typeface="Times New Roman" panose="02020603050405020304"/>
              </a:rPr>
              <a:t>i</a:t>
            </a:r>
            <a:r>
              <a:rPr dirty="0" sz="2400" lang="en-US" err="1">
                <a:latin typeface="Times New Roman" panose="02020603050405020304"/>
              </a:rPr>
              <a:t>s</a:t>
            </a:r>
            <a:r>
              <a:rPr dirty="0" sz="2400" lang="en-US" err="1">
                <a:latin typeface="Times New Roman" panose="02020603050405020304"/>
              </a:rPr>
              <a:t>h</a:t>
            </a:r>
            <a:r>
              <a:rPr dirty="0" sz="2400" lang="en-US" err="1">
                <a:latin typeface="Times New Roman" panose="02020603050405020304"/>
              </a:rPr>
              <a:t>n</a:t>
            </a:r>
            <a:r>
              <a:rPr dirty="0" sz="2400" lang="en-US" err="1">
                <a:latin typeface="Times New Roman" panose="02020603050405020304"/>
              </a:rPr>
              <a:t>a</a:t>
            </a:r>
            <a:r>
              <a:rPr dirty="0" sz="2400" lang="en-US" err="1">
                <a:latin typeface="Times New Roman" panose="02020603050405020304"/>
              </a:rPr>
              <a:t> </a:t>
            </a:r>
            <a:r>
              <a:rPr altLang="en-GB" dirty="0" sz="2400" lang="en-US" err="1">
                <a:latin typeface="Times New Roman" panose="02020603050405020304"/>
              </a:rPr>
              <a:t>G</a:t>
            </a:r>
            <a:r>
              <a:rPr altLang="en-GB" dirty="0" sz="2400" lang="en-US" err="1">
                <a:latin typeface="Times New Roman" panose="02020603050405020304"/>
              </a:rPr>
              <a:t>o</a:t>
            </a:r>
            <a:r>
              <a:rPr altLang="en-GB" dirty="0" sz="2400" lang="en-US" err="1">
                <a:latin typeface="Times New Roman" panose="02020603050405020304"/>
              </a:rPr>
              <a:t>v</a:t>
            </a:r>
            <a:r>
              <a:rPr altLang="en-GB" dirty="0" sz="2400" lang="en-US" err="1">
                <a:latin typeface="Times New Roman" panose="02020603050405020304"/>
              </a:rPr>
              <a:t>i</a:t>
            </a:r>
            <a:r>
              <a:rPr dirty="0" sz="2400" lang="en-US" err="1">
                <a:latin typeface="Times New Roman" panose="02020603050405020304"/>
              </a:rPr>
              <a:t>n</a:t>
            </a:r>
            <a:r>
              <a:rPr dirty="0" sz="2400" lang="en-US" err="1">
                <a:latin typeface="Times New Roman" panose="02020603050405020304"/>
              </a:rPr>
              <a:t>d</a:t>
            </a:r>
            <a:r>
              <a:rPr dirty="0" sz="2400" lang="en-US" err="1">
                <a:latin typeface="Times New Roman" panose="02020603050405020304"/>
              </a:rPr>
              <a:t>a</a:t>
            </a:r>
            <a:r>
              <a:rPr dirty="0" sz="2400" lang="en-US" err="1">
                <a:latin typeface="Times New Roman" panose="02020603050405020304"/>
              </a:rPr>
              <a:t>m</a:t>
            </a:r>
            <a:r>
              <a:rPr dirty="0" sz="2400" lang="en-US" err="1">
                <a:latin typeface="Times New Roman" panose="02020603050405020304"/>
              </a:rPr>
              <a:t>m</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t>
            </a:r>
            <a:r>
              <a:rPr dirty="0" sz="2400" lang="en-US" err="1">
                <a:latin typeface="Times New Roman" panose="02020603050405020304"/>
              </a:rPr>
              <a:t>L</a:t>
            </a:r>
            <a:endParaRPr altLang="en-US" lang="zh-CN"/>
          </a:p>
          <a:p>
            <a:r>
              <a:rPr dirty="0" sz="2400" lang="en-GB">
                <a:latin typeface="Times New Roman" panose="02020603050405020304"/>
              </a:rPr>
              <a:t>Assistant Professor </a:t>
            </a:r>
            <a:endParaRPr altLang="en-US" lang="zh-CN"/>
          </a:p>
          <a:p>
            <a:r>
              <a:rPr altLang="en-US" dirty="0" sz="2400" lang="en-US">
                <a:latin typeface="Times New Roman" panose="02020603050405020304"/>
              </a:rPr>
              <a:t>S</a:t>
            </a:r>
            <a:r>
              <a:rPr altLang="en-US" dirty="0" sz="2400" lang="en-US">
                <a:latin typeface="Times New Roman" panose="02020603050405020304"/>
              </a:rPr>
              <a:t>r</a:t>
            </a:r>
            <a:r>
              <a:rPr altLang="en-US" dirty="0" sz="2400" lang="en-US">
                <a:latin typeface="Times New Roman" panose="02020603050405020304"/>
              </a:rPr>
              <a:t>i</a:t>
            </a:r>
            <a:r>
              <a:rPr altLang="en-US" dirty="0" sz="2400" lang="en-US">
                <a:latin typeface="Times New Roman" panose="02020603050405020304"/>
              </a:rPr>
              <a:t> </a:t>
            </a:r>
            <a:r>
              <a:rPr altLang="en-US" dirty="0" sz="2400" lang="en-US">
                <a:latin typeface="Times New Roman" panose="02020603050405020304"/>
              </a:rPr>
              <a:t>kan</a:t>
            </a:r>
            <a:r>
              <a:rPr altLang="en-GB" dirty="0" sz="2400" lang="en-US">
                <a:latin typeface="Times New Roman" panose="02020603050405020304"/>
              </a:rPr>
              <a:t>yaka </a:t>
            </a:r>
            <a:r>
              <a:rPr altLang="en-GB" dirty="0" sz="2400" lang="en-US">
                <a:latin typeface="Times New Roman" panose="02020603050405020304"/>
              </a:rPr>
              <a:t>parameswari </a:t>
            </a:r>
            <a:r>
              <a:rPr altLang="en-US" dirty="0" sz="2400" lang="en-US">
                <a:latin typeface="Times New Roman" panose="02020603050405020304"/>
              </a:rPr>
              <a:t> </a:t>
            </a:r>
            <a:r>
              <a:rPr altLang="en-US" dirty="0" sz="2400" lang="en-US">
                <a:latin typeface="Times New Roman" panose="02020603050405020304"/>
              </a:rPr>
              <a:t>arts </a:t>
            </a:r>
            <a:r>
              <a:rPr altLang="en-GB" dirty="0" sz="2400" lang="en-US">
                <a:latin typeface="Times New Roman" panose="02020603050405020304"/>
              </a:rPr>
              <a:t>&amp;</a:t>
            </a:r>
            <a:r>
              <a:rPr altLang="en-GB" dirty="0" sz="2400" lang="en-US">
                <a:latin typeface="Times New Roman" panose="02020603050405020304"/>
              </a:rPr>
              <a:t> </a:t>
            </a:r>
            <a:r>
              <a:rPr altLang="en-GB" dirty="0" sz="2400" lang="en-US">
                <a:latin typeface="Times New Roman" panose="02020603050405020304"/>
              </a:rPr>
              <a:t>s</a:t>
            </a:r>
            <a:r>
              <a:rPr altLang="en-US" dirty="0" sz="2400" lang="en-US">
                <a:latin typeface="Times New Roman" panose="02020603050405020304"/>
              </a:rPr>
              <a:t>cience </a:t>
            </a:r>
            <a:r>
              <a:rPr altLang="en-US" dirty="0" sz="2400" lang="en-US">
                <a:latin typeface="Times New Roman" panose="02020603050405020304"/>
              </a:rPr>
              <a:t>college </a:t>
            </a:r>
            <a:r>
              <a:rPr altLang="en-US" dirty="0" sz="2400" lang="en-US">
                <a:latin typeface="Times New Roman" panose="02020603050405020304"/>
              </a:rPr>
              <a:t>for </a:t>
            </a:r>
            <a:r>
              <a:rPr altLang="en-US" dirty="0" sz="2400" lang="en-US">
                <a:latin typeface="Times New Roman" panose="02020603050405020304"/>
              </a:rPr>
              <a:t>women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29"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1"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2024-08-18T17:32:52Z</dcterms:created>
  <dcterms:modified xsi:type="dcterms:W3CDTF">2024-09-04T06:16:37Z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4ad22c7adc4a496cb41580f3a5763477</vt:lpwstr>
  </property>
</Properties>
</file>