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81" r:id="rId10"/>
    <p:sldId id="278" r:id="rId11"/>
    <p:sldId id="264" r:id="rId12"/>
    <p:sldId id="265" r:id="rId13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5"/>
      <p:bold r:id="rId16"/>
      <p:italic r:id="rId17"/>
      <p:boldItalic r:id="rId18"/>
    </p:embeddedFont>
    <p:embeddedFont>
      <p:font typeface="Fira Sans Black" panose="020B0A03050000020004" pitchFamily="3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23BA73-08A4-415B-93E6-60DEB948699C}">
  <a:tblStyle styleId="{BA23BA73-08A4-415B-93E6-60DEB94869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646c4d46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646c4d46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9646c4d463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9646c4d463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2ef9112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2ef9112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62ef9112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62ef9112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62ef91124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62ef91124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62ef911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62ef911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9646c4d463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9646c4d463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646c4d46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646c4d46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5375910" y="1437912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Protecting Yourself from Phishing Attacks</a:t>
            </a:r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5481079" y="2934233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Recognizing and Avoiding Phishing Emails, Websites, and Social Engineering Tactics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grpSp>
        <p:nvGrpSpPr>
          <p:cNvPr id="56" name="Google Shape;56;p15"/>
          <p:cNvGrpSpPr/>
          <p:nvPr/>
        </p:nvGrpSpPr>
        <p:grpSpPr>
          <a:xfrm>
            <a:off x="201090" y="781584"/>
            <a:ext cx="5174820" cy="3464351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;p15">
            <a:extLst>
              <a:ext uri="{FF2B5EF4-FFF2-40B4-BE49-F238E27FC236}">
                <a16:creationId xmlns:a16="http://schemas.microsoft.com/office/drawing/2014/main" id="{CAD595C7-1FB5-2B31-661B-188C60B660EC}"/>
              </a:ext>
            </a:extLst>
          </p:cNvPr>
          <p:cNvSpPr txBox="1">
            <a:spLocks/>
          </p:cNvSpPr>
          <p:nvPr/>
        </p:nvSpPr>
        <p:spPr>
          <a:xfrm>
            <a:off x="-1178218" y="158820"/>
            <a:ext cx="3567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US" sz="1200" dirty="0"/>
              <a:t>Code Alpha </a:t>
            </a:r>
          </a:p>
        </p:txBody>
      </p:sp>
      <p:sp>
        <p:nvSpPr>
          <p:cNvPr id="3" name="Google Shape;55;p15">
            <a:extLst>
              <a:ext uri="{FF2B5EF4-FFF2-40B4-BE49-F238E27FC236}">
                <a16:creationId xmlns:a16="http://schemas.microsoft.com/office/drawing/2014/main" id="{E71ED8A4-0713-2A6D-59E3-1FC0AD270B86}"/>
              </a:ext>
            </a:extLst>
          </p:cNvPr>
          <p:cNvSpPr txBox="1">
            <a:spLocks/>
          </p:cNvSpPr>
          <p:nvPr/>
        </p:nvSpPr>
        <p:spPr>
          <a:xfrm>
            <a:off x="5481079" y="3402754"/>
            <a:ext cx="3567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US" sz="900" dirty="0"/>
              <a:t>Shoaib Tahir </a:t>
            </a:r>
          </a:p>
          <a:p>
            <a:pPr marL="0" indent="0"/>
            <a:r>
              <a:rPr lang="en-US" sz="900" dirty="0"/>
              <a:t>08/24/2024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Best Practices for Avoiding Phishing</a:t>
            </a:r>
            <a:endParaRPr dirty="0"/>
          </a:p>
        </p:txBody>
      </p:sp>
      <p:grpSp>
        <p:nvGrpSpPr>
          <p:cNvPr id="3357" name="Google Shape;3357;p37"/>
          <p:cNvGrpSpPr/>
          <p:nvPr/>
        </p:nvGrpSpPr>
        <p:grpSpPr>
          <a:xfrm>
            <a:off x="4572000" y="1665256"/>
            <a:ext cx="3894575" cy="547591"/>
            <a:chOff x="4590600" y="2297159"/>
            <a:chExt cx="3894575" cy="547591"/>
          </a:xfrm>
        </p:grpSpPr>
        <p:sp>
          <p:nvSpPr>
            <p:cNvPr id="3358" name="Google Shape;3358;p37"/>
            <p:cNvSpPr/>
            <p:nvPr/>
          </p:nvSpPr>
          <p:spPr>
            <a:xfrm>
              <a:off x="4875875" y="2298150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Keep Software Updated and Use Security Software.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590600" y="2297159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0" name="Google Shape;3360;p37"/>
          <p:cNvGrpSpPr/>
          <p:nvPr/>
        </p:nvGrpSpPr>
        <p:grpSpPr>
          <a:xfrm>
            <a:off x="4597306" y="2678210"/>
            <a:ext cx="3894575" cy="548787"/>
            <a:chOff x="4590600" y="3114189"/>
            <a:chExt cx="3894575" cy="548787"/>
          </a:xfrm>
        </p:grpSpPr>
        <p:sp>
          <p:nvSpPr>
            <p:cNvPr id="3361" name="Google Shape;3361;p37"/>
            <p:cNvSpPr/>
            <p:nvPr/>
          </p:nvSpPr>
          <p:spPr>
            <a:xfrm>
              <a:off x="4875875" y="3116376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Educate and Train Employees.</a:t>
              </a: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590600" y="3114189"/>
              <a:ext cx="547291" cy="546616"/>
            </a:xfrm>
            <a:custGeom>
              <a:avLst/>
              <a:gdLst/>
              <a:ahLst/>
              <a:cxnLst/>
              <a:rect l="l" t="t" r="r" b="b"/>
              <a:pathLst>
                <a:path w="27554" h="27520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3" name="Google Shape;3363;p37"/>
          <p:cNvGrpSpPr/>
          <p:nvPr/>
        </p:nvGrpSpPr>
        <p:grpSpPr>
          <a:xfrm>
            <a:off x="4597306" y="3794995"/>
            <a:ext cx="3894575" cy="549908"/>
            <a:chOff x="4590600" y="3930117"/>
            <a:chExt cx="3894575" cy="549908"/>
          </a:xfrm>
        </p:grpSpPr>
        <p:sp>
          <p:nvSpPr>
            <p:cNvPr id="3364" name="Google Shape;3364;p37"/>
            <p:cNvSpPr/>
            <p:nvPr/>
          </p:nvSpPr>
          <p:spPr>
            <a:xfrm>
              <a:off x="4875875" y="3933425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Regularly Backup Important Data.</a:t>
              </a:r>
            </a:p>
          </p:txBody>
        </p:sp>
        <p:sp>
          <p:nvSpPr>
            <p:cNvPr id="3365" name="Google Shape;3365;p37"/>
            <p:cNvSpPr/>
            <p:nvPr/>
          </p:nvSpPr>
          <p:spPr>
            <a:xfrm>
              <a:off x="4590600" y="3930117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7" name="Google Shape;3367;p37"/>
          <p:cNvGrpSpPr/>
          <p:nvPr/>
        </p:nvGrpSpPr>
        <p:grpSpPr>
          <a:xfrm>
            <a:off x="-1006072" y="1271750"/>
            <a:ext cx="4357952" cy="5991286"/>
            <a:chOff x="-1006072" y="1271750"/>
            <a:chExt cx="4357952" cy="5991286"/>
          </a:xfrm>
        </p:grpSpPr>
        <p:sp>
          <p:nvSpPr>
            <p:cNvPr id="3368" name="Google Shape;3368;p37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7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7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7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7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7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7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7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7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7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7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7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Google Shape;3432;p37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urple and white graphic&#10;&#10;Description automatically generated">
            <a:extLst>
              <a:ext uri="{FF2B5EF4-FFF2-40B4-BE49-F238E27FC236}">
                <a16:creationId xmlns:a16="http://schemas.microsoft.com/office/drawing/2014/main" id="{2E1F3307-D57D-AC80-D613-47BA02BA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0"/>
            <a:ext cx="9677400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3" name="Google Shape;3986;p42">
            <a:extLst>
              <a:ext uri="{FF2B5EF4-FFF2-40B4-BE49-F238E27FC236}">
                <a16:creationId xmlns:a16="http://schemas.microsoft.com/office/drawing/2014/main" id="{A1C144CE-9EFC-113D-0A1C-8E5FEC2B93FC}"/>
              </a:ext>
            </a:extLst>
          </p:cNvPr>
          <p:cNvGrpSpPr/>
          <p:nvPr/>
        </p:nvGrpSpPr>
        <p:grpSpPr>
          <a:xfrm>
            <a:off x="2130481" y="1653537"/>
            <a:ext cx="4883038" cy="2399309"/>
            <a:chOff x="565262" y="2808486"/>
            <a:chExt cx="1920900" cy="1154703"/>
          </a:xfrm>
        </p:grpSpPr>
        <p:sp>
          <p:nvSpPr>
            <p:cNvPr id="4" name="Google Shape;3987;p42">
              <a:extLst>
                <a:ext uri="{FF2B5EF4-FFF2-40B4-BE49-F238E27FC236}">
                  <a16:creationId xmlns:a16="http://schemas.microsoft.com/office/drawing/2014/main" id="{44F4F733-12C2-75B7-B86D-B92ADA3D3A71}"/>
                </a:ext>
              </a:extLst>
            </p:cNvPr>
            <p:cNvSpPr/>
            <p:nvPr/>
          </p:nvSpPr>
          <p:spPr>
            <a:xfrm rot="5400000">
              <a:off x="948361" y="2435341"/>
              <a:ext cx="1154703" cy="1900993"/>
            </a:xfrm>
            <a:custGeom>
              <a:avLst/>
              <a:gdLst/>
              <a:ahLst/>
              <a:cxnLst/>
              <a:rect l="l" t="t" r="r" b="b"/>
              <a:pathLst>
                <a:path w="2748" h="4194" extrusionOk="0">
                  <a:moveTo>
                    <a:pt x="1" y="0"/>
                  </a:moveTo>
                  <a:lnTo>
                    <a:pt x="1" y="4194"/>
                  </a:lnTo>
                  <a:lnTo>
                    <a:pt x="2382" y="4194"/>
                  </a:lnTo>
                  <a:lnTo>
                    <a:pt x="2382" y="2969"/>
                  </a:lnTo>
                  <a:cubicBezTo>
                    <a:pt x="2382" y="2750"/>
                    <a:pt x="2450" y="2531"/>
                    <a:pt x="2571" y="2368"/>
                  </a:cubicBezTo>
                  <a:lnTo>
                    <a:pt x="2708" y="2166"/>
                  </a:lnTo>
                  <a:cubicBezTo>
                    <a:pt x="2747" y="2123"/>
                    <a:pt x="2747" y="2055"/>
                    <a:pt x="2708" y="2016"/>
                  </a:cubicBezTo>
                  <a:lnTo>
                    <a:pt x="2571" y="1826"/>
                  </a:lnTo>
                  <a:cubicBezTo>
                    <a:pt x="2450" y="1646"/>
                    <a:pt x="2382" y="1444"/>
                    <a:pt x="2382" y="1225"/>
                  </a:cubicBezTo>
                  <a:lnTo>
                    <a:pt x="2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89;p42">
              <a:extLst>
                <a:ext uri="{FF2B5EF4-FFF2-40B4-BE49-F238E27FC236}">
                  <a16:creationId xmlns:a16="http://schemas.microsoft.com/office/drawing/2014/main" id="{18AA7A59-23D9-0EB0-6341-EE919B880B07}"/>
                </a:ext>
              </a:extLst>
            </p:cNvPr>
            <p:cNvSpPr/>
            <p:nvPr/>
          </p:nvSpPr>
          <p:spPr>
            <a:xfrm>
              <a:off x="565262" y="3030476"/>
              <a:ext cx="19209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 appreciate your time and engagement in today's presentation on protecting against phishing attacks.</a:t>
              </a:r>
              <a:endParaRPr sz="2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E298D-C684-7C57-11B1-6A5AB80AFD8A}"/>
              </a:ext>
            </a:extLst>
          </p:cNvPr>
          <p:cNvSpPr txBox="1"/>
          <p:nvPr/>
        </p:nvSpPr>
        <p:spPr>
          <a:xfrm>
            <a:off x="5087637" y="1308022"/>
            <a:ext cx="31488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ira Sans" panose="020B0503050000020004" pitchFamily="34" charset="0"/>
              </a:rPr>
              <a:t>Phishing is a type of cyber attack.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ira Sans" panose="020B0503050000020004" pitchFamily="34" charset="0"/>
              </a:rPr>
              <a:t>Involves tricking individuals into revealing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ira Sans" panose="020B0503050000020004" pitchFamily="34" charset="0"/>
              </a:rPr>
              <a:t>Importance of Phishing Awareness.</a:t>
            </a:r>
          </a:p>
          <a:p>
            <a:endParaRPr lang="en-US" sz="2000" dirty="0">
              <a:latin typeface="Fira Sans" panose="020B0503050000020004" pitchFamily="34" charset="0"/>
            </a:endParaRPr>
          </a:p>
        </p:txBody>
      </p:sp>
      <p:pic>
        <p:nvPicPr>
          <p:cNvPr id="6" name="Picture 5" descr="A computer screen with a cartoon character behind it&#10;&#10;Description automatically generated">
            <a:extLst>
              <a:ext uri="{FF2B5EF4-FFF2-40B4-BE49-F238E27FC236}">
                <a16:creationId xmlns:a16="http://schemas.microsoft.com/office/drawing/2014/main" id="{975C6531-9392-23FC-E87B-5E08FE9BD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8022"/>
            <a:ext cx="4398402" cy="32988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Types of Phishing Attacks</a:t>
            </a:r>
            <a:endParaRPr dirty="0"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612526" y="1484199"/>
            <a:ext cx="2448794" cy="1293201"/>
            <a:chOff x="3490300" y="1484200"/>
            <a:chExt cx="2265250" cy="1087500"/>
          </a:xfrm>
        </p:grpSpPr>
        <p:sp>
          <p:nvSpPr>
            <p:cNvPr id="202" name="Google Shape;202;p17"/>
            <p:cNvSpPr/>
            <p:nvPr/>
          </p:nvSpPr>
          <p:spPr>
            <a:xfrm>
              <a:off x="386675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17"/>
            <p:cNvGrpSpPr/>
            <p:nvPr/>
          </p:nvGrpSpPr>
          <p:grpSpPr>
            <a:xfrm>
              <a:off x="3490300" y="1629888"/>
              <a:ext cx="797425" cy="797150"/>
              <a:chOff x="3490300" y="1629888"/>
              <a:chExt cx="797425" cy="797150"/>
            </a:xfrm>
          </p:grpSpPr>
          <p:sp>
            <p:nvSpPr>
              <p:cNvPr id="204" name="Google Shape;204;p17"/>
              <p:cNvSpPr/>
              <p:nvPr/>
            </p:nvSpPr>
            <p:spPr>
              <a:xfrm>
                <a:off x="350130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3" y="29647"/>
                      <a:pt x="30993" y="27980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3490300" y="1629888"/>
                <a:ext cx="797425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86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37" y="30992"/>
                      <a:pt x="28432" y="30992"/>
                    </a:cubicBezTo>
                    <a:lnTo>
                      <a:pt x="3453" y="30992"/>
                    </a:lnTo>
                    <a:cubicBezTo>
                      <a:pt x="2036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20" y="31885"/>
                    </a:lnTo>
                    <a:cubicBezTo>
                      <a:pt x="30325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3571850" y="1818288"/>
                <a:ext cx="287550" cy="296500"/>
              </a:xfrm>
              <a:custGeom>
                <a:avLst/>
                <a:gdLst/>
                <a:ahLst/>
                <a:cxnLst/>
                <a:rect l="l" t="t" r="r" b="b"/>
                <a:pathLst>
                  <a:path w="11502" h="11860" extrusionOk="0">
                    <a:moveTo>
                      <a:pt x="1084" y="1"/>
                    </a:moveTo>
                    <a:cubicBezTo>
                      <a:pt x="489" y="1"/>
                      <a:pt x="0" y="489"/>
                      <a:pt x="0" y="1084"/>
                    </a:cubicBezTo>
                    <a:lnTo>
                      <a:pt x="0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89"/>
                      <a:pt x="11014" y="1"/>
                      <a:pt x="104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3648650" y="1853138"/>
                <a:ext cx="1333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34" extrusionOk="0">
                    <a:moveTo>
                      <a:pt x="2667" y="0"/>
                    </a:moveTo>
                    <a:cubicBezTo>
                      <a:pt x="1203" y="0"/>
                      <a:pt x="0" y="1191"/>
                      <a:pt x="0" y="2667"/>
                    </a:cubicBezTo>
                    <a:cubicBezTo>
                      <a:pt x="0" y="4143"/>
                      <a:pt x="1203" y="5334"/>
                      <a:pt x="2667" y="5334"/>
                    </a:cubicBezTo>
                    <a:cubicBezTo>
                      <a:pt x="4144" y="5334"/>
                      <a:pt x="5334" y="4143"/>
                      <a:pt x="5334" y="2667"/>
                    </a:cubicBezTo>
                    <a:cubicBezTo>
                      <a:pt x="5334" y="1191"/>
                      <a:pt x="4144" y="0"/>
                      <a:pt x="26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3622450" y="2010288"/>
                <a:ext cx="18605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144" extrusionOk="0">
                    <a:moveTo>
                      <a:pt x="3144" y="0"/>
                    </a:moveTo>
                    <a:cubicBezTo>
                      <a:pt x="1394" y="0"/>
                      <a:pt x="0" y="1417"/>
                      <a:pt x="0" y="3144"/>
                    </a:cubicBezTo>
                    <a:lnTo>
                      <a:pt x="7442" y="3144"/>
                    </a:lnTo>
                    <a:cubicBezTo>
                      <a:pt x="7442" y="1394"/>
                      <a:pt x="6037" y="0"/>
                      <a:pt x="4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3515000" y="1652213"/>
                <a:ext cx="7477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09" h="4561" extrusionOk="0">
                    <a:moveTo>
                      <a:pt x="5489" y="0"/>
                    </a:moveTo>
                    <a:cubicBezTo>
                      <a:pt x="2751" y="0"/>
                      <a:pt x="488" y="1965"/>
                      <a:pt x="0" y="4560"/>
                    </a:cubicBezTo>
                    <a:lnTo>
                      <a:pt x="29909" y="4560"/>
                    </a:lnTo>
                    <a:cubicBezTo>
                      <a:pt x="29421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358822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58" y="0"/>
                    </a:moveTo>
                    <a:cubicBezTo>
                      <a:pt x="381" y="0"/>
                      <a:pt x="0" y="393"/>
                      <a:pt x="0" y="869"/>
                    </a:cubicBezTo>
                    <a:cubicBezTo>
                      <a:pt x="0" y="1346"/>
                      <a:pt x="381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3672750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58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37570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3576600" y="2180538"/>
                <a:ext cx="5325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7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3576600" y="22427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0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3576600" y="23049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4126975" y="2152263"/>
                <a:ext cx="5627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7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4126975" y="2217763"/>
                <a:ext cx="5627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6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0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4126975" y="2279963"/>
                <a:ext cx="562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608" fill="none" extrusionOk="0">
                    <a:moveTo>
                      <a:pt x="1" y="953"/>
                    </a:moveTo>
                    <a:lnTo>
                      <a:pt x="644" y="1608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903425" y="1818888"/>
                <a:ext cx="301550" cy="2968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11872" extrusionOk="0">
                    <a:moveTo>
                      <a:pt x="5966" y="3573"/>
                    </a:moveTo>
                    <a:cubicBezTo>
                      <a:pt x="7169" y="3573"/>
                      <a:pt x="8133" y="4549"/>
                      <a:pt x="8133" y="5716"/>
                    </a:cubicBezTo>
                    <a:cubicBezTo>
                      <a:pt x="8133" y="6894"/>
                      <a:pt x="7157" y="7859"/>
                      <a:pt x="5966" y="7859"/>
                    </a:cubicBezTo>
                    <a:cubicBezTo>
                      <a:pt x="4763" y="7859"/>
                      <a:pt x="3787" y="6894"/>
                      <a:pt x="3787" y="5716"/>
                    </a:cubicBezTo>
                    <a:cubicBezTo>
                      <a:pt x="3787" y="4549"/>
                      <a:pt x="4763" y="3573"/>
                      <a:pt x="5966" y="3573"/>
                    </a:cubicBezTo>
                    <a:close/>
                    <a:moveTo>
                      <a:pt x="5418" y="1"/>
                    </a:moveTo>
                    <a:cubicBezTo>
                      <a:pt x="5133" y="1"/>
                      <a:pt x="4894" y="215"/>
                      <a:pt x="4859" y="501"/>
                    </a:cubicBezTo>
                    <a:lnTo>
                      <a:pt x="4775" y="1227"/>
                    </a:lnTo>
                    <a:cubicBezTo>
                      <a:pt x="4347" y="1346"/>
                      <a:pt x="3918" y="1501"/>
                      <a:pt x="3537" y="1727"/>
                    </a:cubicBezTo>
                    <a:lnTo>
                      <a:pt x="2942" y="1263"/>
                    </a:lnTo>
                    <a:cubicBezTo>
                      <a:pt x="2841" y="1184"/>
                      <a:pt x="2724" y="1147"/>
                      <a:pt x="2609" y="1147"/>
                    </a:cubicBezTo>
                    <a:cubicBezTo>
                      <a:pt x="2464" y="1147"/>
                      <a:pt x="2321" y="1205"/>
                      <a:pt x="2216" y="1310"/>
                    </a:cubicBezTo>
                    <a:lnTo>
                      <a:pt x="1287" y="2215"/>
                    </a:lnTo>
                    <a:cubicBezTo>
                      <a:pt x="1096" y="2418"/>
                      <a:pt x="1073" y="2727"/>
                      <a:pt x="1251" y="2954"/>
                    </a:cubicBezTo>
                    <a:lnTo>
                      <a:pt x="1751" y="3573"/>
                    </a:lnTo>
                    <a:cubicBezTo>
                      <a:pt x="1549" y="3930"/>
                      <a:pt x="1394" y="4299"/>
                      <a:pt x="1287" y="4704"/>
                    </a:cubicBezTo>
                    <a:lnTo>
                      <a:pt x="489" y="4799"/>
                    </a:lnTo>
                    <a:cubicBezTo>
                      <a:pt x="203" y="4823"/>
                      <a:pt x="1" y="5061"/>
                      <a:pt x="1" y="5347"/>
                    </a:cubicBezTo>
                    <a:lnTo>
                      <a:pt x="1" y="6609"/>
                    </a:lnTo>
                    <a:cubicBezTo>
                      <a:pt x="1" y="6894"/>
                      <a:pt x="203" y="7121"/>
                      <a:pt x="489" y="7156"/>
                    </a:cubicBezTo>
                    <a:lnTo>
                      <a:pt x="1334" y="7204"/>
                    </a:lnTo>
                    <a:cubicBezTo>
                      <a:pt x="1442" y="7561"/>
                      <a:pt x="1585" y="7918"/>
                      <a:pt x="1787" y="8252"/>
                    </a:cubicBezTo>
                    <a:lnTo>
                      <a:pt x="1251" y="8919"/>
                    </a:lnTo>
                    <a:cubicBezTo>
                      <a:pt x="1073" y="9145"/>
                      <a:pt x="1096" y="9442"/>
                      <a:pt x="1287" y="9633"/>
                    </a:cubicBezTo>
                    <a:lnTo>
                      <a:pt x="2216" y="10538"/>
                    </a:lnTo>
                    <a:cubicBezTo>
                      <a:pt x="2318" y="10647"/>
                      <a:pt x="2463" y="10701"/>
                      <a:pt x="2608" y="10701"/>
                    </a:cubicBezTo>
                    <a:cubicBezTo>
                      <a:pt x="2732" y="10701"/>
                      <a:pt x="2855" y="10662"/>
                      <a:pt x="2954" y="10585"/>
                    </a:cubicBezTo>
                    <a:lnTo>
                      <a:pt x="3632" y="10062"/>
                    </a:lnTo>
                    <a:cubicBezTo>
                      <a:pt x="3966" y="10264"/>
                      <a:pt x="4347" y="10407"/>
                      <a:pt x="4728" y="10526"/>
                    </a:cubicBezTo>
                    <a:lnTo>
                      <a:pt x="4835" y="11371"/>
                    </a:lnTo>
                    <a:cubicBezTo>
                      <a:pt x="4859" y="11657"/>
                      <a:pt x="5097" y="11871"/>
                      <a:pt x="5383" y="11871"/>
                    </a:cubicBezTo>
                    <a:lnTo>
                      <a:pt x="6680" y="11871"/>
                    </a:lnTo>
                    <a:cubicBezTo>
                      <a:pt x="6966" y="11871"/>
                      <a:pt x="7204" y="11657"/>
                      <a:pt x="7228" y="11371"/>
                    </a:cubicBezTo>
                    <a:lnTo>
                      <a:pt x="7323" y="10562"/>
                    </a:lnTo>
                    <a:cubicBezTo>
                      <a:pt x="7740" y="10454"/>
                      <a:pt x="8121" y="10288"/>
                      <a:pt x="8490" y="10097"/>
                    </a:cubicBezTo>
                    <a:lnTo>
                      <a:pt x="9145" y="10597"/>
                    </a:lnTo>
                    <a:cubicBezTo>
                      <a:pt x="9249" y="10679"/>
                      <a:pt x="9371" y="10719"/>
                      <a:pt x="9491" y="10719"/>
                    </a:cubicBezTo>
                    <a:cubicBezTo>
                      <a:pt x="9633" y="10719"/>
                      <a:pt x="9774" y="10665"/>
                      <a:pt x="9883" y="10562"/>
                    </a:cubicBezTo>
                    <a:lnTo>
                      <a:pt x="10788" y="9669"/>
                    </a:lnTo>
                    <a:cubicBezTo>
                      <a:pt x="10990" y="9466"/>
                      <a:pt x="11014" y="9157"/>
                      <a:pt x="10836" y="8930"/>
                    </a:cubicBezTo>
                    <a:lnTo>
                      <a:pt x="10324" y="8311"/>
                    </a:lnTo>
                    <a:cubicBezTo>
                      <a:pt x="10538" y="7954"/>
                      <a:pt x="10693" y="7585"/>
                      <a:pt x="10800" y="7180"/>
                    </a:cubicBezTo>
                    <a:lnTo>
                      <a:pt x="11574" y="7085"/>
                    </a:lnTo>
                    <a:cubicBezTo>
                      <a:pt x="11860" y="7061"/>
                      <a:pt x="12062" y="6823"/>
                      <a:pt x="12062" y="6537"/>
                    </a:cubicBezTo>
                    <a:lnTo>
                      <a:pt x="12062" y="5275"/>
                    </a:lnTo>
                    <a:cubicBezTo>
                      <a:pt x="12062" y="4990"/>
                      <a:pt x="11860" y="4763"/>
                      <a:pt x="11574" y="4728"/>
                    </a:cubicBezTo>
                    <a:lnTo>
                      <a:pt x="10812" y="4632"/>
                    </a:lnTo>
                    <a:cubicBezTo>
                      <a:pt x="10717" y="4239"/>
                      <a:pt x="10550" y="3858"/>
                      <a:pt x="10359" y="3513"/>
                    </a:cubicBezTo>
                    <a:lnTo>
                      <a:pt x="10836" y="2942"/>
                    </a:lnTo>
                    <a:cubicBezTo>
                      <a:pt x="11014" y="2715"/>
                      <a:pt x="10979" y="2418"/>
                      <a:pt x="10788" y="2227"/>
                    </a:cubicBezTo>
                    <a:lnTo>
                      <a:pt x="9859" y="1310"/>
                    </a:lnTo>
                    <a:cubicBezTo>
                      <a:pt x="9756" y="1207"/>
                      <a:pt x="9614" y="1156"/>
                      <a:pt x="9469" y="1156"/>
                    </a:cubicBezTo>
                    <a:cubicBezTo>
                      <a:pt x="9348" y="1156"/>
                      <a:pt x="9225" y="1192"/>
                      <a:pt x="9121" y="1263"/>
                    </a:cubicBezTo>
                    <a:lnTo>
                      <a:pt x="8538" y="1715"/>
                    </a:lnTo>
                    <a:cubicBezTo>
                      <a:pt x="8169" y="1489"/>
                      <a:pt x="7764" y="1322"/>
                      <a:pt x="7335" y="1227"/>
                    </a:cubicBezTo>
                    <a:lnTo>
                      <a:pt x="7240" y="501"/>
                    </a:lnTo>
                    <a:cubicBezTo>
                      <a:pt x="7216" y="215"/>
                      <a:pt x="6978" y="1"/>
                      <a:pt x="6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17"/>
          <p:cNvGrpSpPr/>
          <p:nvPr/>
        </p:nvGrpSpPr>
        <p:grpSpPr>
          <a:xfrm>
            <a:off x="6017357" y="1442252"/>
            <a:ext cx="2596122" cy="1231038"/>
            <a:chOff x="6143300" y="1484200"/>
            <a:chExt cx="2420620" cy="1087500"/>
          </a:xfrm>
        </p:grpSpPr>
        <p:sp>
          <p:nvSpPr>
            <p:cNvPr id="221" name="Google Shape;221;p17"/>
            <p:cNvSpPr/>
            <p:nvPr/>
          </p:nvSpPr>
          <p:spPr>
            <a:xfrm>
              <a:off x="667512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17"/>
            <p:cNvGrpSpPr/>
            <p:nvPr/>
          </p:nvGrpSpPr>
          <p:grpSpPr>
            <a:xfrm>
              <a:off x="6143300" y="1629888"/>
              <a:ext cx="1093625" cy="842100"/>
              <a:chOff x="6143300" y="1629888"/>
              <a:chExt cx="1093625" cy="84210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627725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2" y="29647"/>
                      <a:pt x="30992" y="27980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6266225" y="1629888"/>
                <a:ext cx="796850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74" h="31886" extrusionOk="0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32"/>
                    </a:lnTo>
                    <a:cubicBezTo>
                      <a:pt x="30981" y="29849"/>
                      <a:pt x="29838" y="30992"/>
                      <a:pt x="28421" y="30992"/>
                    </a:cubicBezTo>
                    <a:lnTo>
                      <a:pt x="3454" y="30992"/>
                    </a:lnTo>
                    <a:cubicBezTo>
                      <a:pt x="2037" y="30992"/>
                      <a:pt x="894" y="29849"/>
                      <a:pt x="894" y="28432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32"/>
                    </a:lnTo>
                    <a:cubicBezTo>
                      <a:pt x="1" y="30337"/>
                      <a:pt x="1549" y="31885"/>
                      <a:pt x="3454" y="31885"/>
                    </a:cubicBezTo>
                    <a:lnTo>
                      <a:pt x="28421" y="31885"/>
                    </a:lnTo>
                    <a:cubicBezTo>
                      <a:pt x="30326" y="31885"/>
                      <a:pt x="31874" y="30337"/>
                      <a:pt x="31874" y="28432"/>
                    </a:cubicBezTo>
                    <a:lnTo>
                      <a:pt x="31874" y="3453"/>
                    </a:lnTo>
                    <a:cubicBezTo>
                      <a:pt x="31874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6290650" y="1652213"/>
                <a:ext cx="7480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21" h="4561" extrusionOk="0">
                    <a:moveTo>
                      <a:pt x="5501" y="0"/>
                    </a:moveTo>
                    <a:cubicBezTo>
                      <a:pt x="2750" y="0"/>
                      <a:pt x="500" y="1965"/>
                      <a:pt x="0" y="4560"/>
                    </a:cubicBezTo>
                    <a:lnTo>
                      <a:pt x="29921" y="4560"/>
                    </a:lnTo>
                    <a:cubicBezTo>
                      <a:pt x="29432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636387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5" y="1727"/>
                      <a:pt x="1726" y="1346"/>
                      <a:pt x="1726" y="869"/>
                    </a:cubicBezTo>
                    <a:cubicBezTo>
                      <a:pt x="1726" y="393"/>
                      <a:pt x="1345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64484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70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6532925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70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6601100" y="1807888"/>
                <a:ext cx="126825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5609" fill="none" extrusionOk="0">
                    <a:moveTo>
                      <a:pt x="1120" y="5596"/>
                    </a:moveTo>
                    <a:lnTo>
                      <a:pt x="3929" y="5608"/>
                    </a:lnTo>
                    <a:cubicBezTo>
                      <a:pt x="4549" y="5608"/>
                      <a:pt x="5060" y="5108"/>
                      <a:pt x="5060" y="4489"/>
                    </a:cubicBezTo>
                    <a:lnTo>
                      <a:pt x="5072" y="1143"/>
                    </a:lnTo>
                    <a:cubicBezTo>
                      <a:pt x="5072" y="524"/>
                      <a:pt x="4560" y="12"/>
                      <a:pt x="3953" y="12"/>
                    </a:cubicBezTo>
                    <a:lnTo>
                      <a:pt x="1143" y="0"/>
                    </a:lnTo>
                    <a:cubicBezTo>
                      <a:pt x="512" y="0"/>
                      <a:pt x="12" y="500"/>
                      <a:pt x="12" y="1108"/>
                    </a:cubicBezTo>
                    <a:lnTo>
                      <a:pt x="0" y="4465"/>
                    </a:lnTo>
                    <a:cubicBezTo>
                      <a:pt x="0" y="5084"/>
                      <a:pt x="500" y="5596"/>
                      <a:pt x="1120" y="5596"/>
                    </a:cubicBezTo>
                    <a:close/>
                  </a:path>
                </a:pathLst>
              </a:custGeom>
              <a:noFill/>
              <a:ln w="8625" cap="rnd" cmpd="sng">
                <a:solidFill>
                  <a:srgbClr val="5B68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6473700" y="1879313"/>
                <a:ext cx="381625" cy="342325"/>
              </a:xfrm>
              <a:custGeom>
                <a:avLst/>
                <a:gdLst/>
                <a:ahLst/>
                <a:cxnLst/>
                <a:rect l="l" t="t" r="r" b="b"/>
                <a:pathLst>
                  <a:path w="15265" h="13693" extrusionOk="0">
                    <a:moveTo>
                      <a:pt x="917" y="1"/>
                    </a:moveTo>
                    <a:lnTo>
                      <a:pt x="0" y="13693"/>
                    </a:lnTo>
                    <a:lnTo>
                      <a:pt x="15264" y="13693"/>
                    </a:lnTo>
                    <a:lnTo>
                      <a:pt x="143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6593350" y="1934088"/>
                <a:ext cx="14142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9324" extrusionOk="0">
                    <a:moveTo>
                      <a:pt x="2418" y="1"/>
                    </a:moveTo>
                    <a:lnTo>
                      <a:pt x="2418" y="1013"/>
                    </a:lnTo>
                    <a:cubicBezTo>
                      <a:pt x="1120" y="1167"/>
                      <a:pt x="215" y="1977"/>
                      <a:pt x="215" y="3132"/>
                    </a:cubicBezTo>
                    <a:cubicBezTo>
                      <a:pt x="227" y="4191"/>
                      <a:pt x="918" y="4823"/>
                      <a:pt x="2013" y="5061"/>
                    </a:cubicBezTo>
                    <a:lnTo>
                      <a:pt x="3239" y="5358"/>
                    </a:lnTo>
                    <a:cubicBezTo>
                      <a:pt x="4001" y="5549"/>
                      <a:pt x="4335" y="5835"/>
                      <a:pt x="4335" y="6406"/>
                    </a:cubicBezTo>
                    <a:cubicBezTo>
                      <a:pt x="4335" y="7025"/>
                      <a:pt x="3716" y="7442"/>
                      <a:pt x="2930" y="7442"/>
                    </a:cubicBezTo>
                    <a:cubicBezTo>
                      <a:pt x="2084" y="7418"/>
                      <a:pt x="1453" y="7049"/>
                      <a:pt x="1275" y="6323"/>
                    </a:cubicBezTo>
                    <a:lnTo>
                      <a:pt x="1" y="6347"/>
                    </a:lnTo>
                    <a:cubicBezTo>
                      <a:pt x="144" y="7573"/>
                      <a:pt x="1037" y="8240"/>
                      <a:pt x="2382" y="8394"/>
                    </a:cubicBezTo>
                    <a:lnTo>
                      <a:pt x="2382" y="9323"/>
                    </a:lnTo>
                    <a:lnTo>
                      <a:pt x="3465" y="9323"/>
                    </a:lnTo>
                    <a:lnTo>
                      <a:pt x="3465" y="8394"/>
                    </a:lnTo>
                    <a:cubicBezTo>
                      <a:pt x="4799" y="8240"/>
                      <a:pt x="5656" y="7478"/>
                      <a:pt x="5609" y="6394"/>
                    </a:cubicBezTo>
                    <a:cubicBezTo>
                      <a:pt x="5609" y="5370"/>
                      <a:pt x="5097" y="4596"/>
                      <a:pt x="3823" y="4251"/>
                    </a:cubicBezTo>
                    <a:lnTo>
                      <a:pt x="2632" y="3941"/>
                    </a:lnTo>
                    <a:cubicBezTo>
                      <a:pt x="1763" y="3691"/>
                      <a:pt x="1513" y="3465"/>
                      <a:pt x="1513" y="2989"/>
                    </a:cubicBezTo>
                    <a:cubicBezTo>
                      <a:pt x="1513" y="2334"/>
                      <a:pt x="2132" y="1941"/>
                      <a:pt x="2954" y="1941"/>
                    </a:cubicBezTo>
                    <a:cubicBezTo>
                      <a:pt x="3787" y="1965"/>
                      <a:pt x="4156" y="2382"/>
                      <a:pt x="4263" y="3120"/>
                    </a:cubicBezTo>
                    <a:lnTo>
                      <a:pt x="5513" y="3096"/>
                    </a:lnTo>
                    <a:cubicBezTo>
                      <a:pt x="5513" y="2084"/>
                      <a:pt x="4751" y="1215"/>
                      <a:pt x="3501" y="1013"/>
                    </a:cubicBezTo>
                    <a:lnTo>
                      <a:pt x="35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6143300" y="2220738"/>
                <a:ext cx="273875" cy="251250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050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67"/>
                    </a:cubicBezTo>
                    <a:lnTo>
                      <a:pt x="1" y="9382"/>
                    </a:lnTo>
                    <a:cubicBezTo>
                      <a:pt x="1" y="9751"/>
                      <a:pt x="298" y="10049"/>
                      <a:pt x="679" y="10049"/>
                    </a:cubicBezTo>
                    <a:lnTo>
                      <a:pt x="10288" y="10049"/>
                    </a:lnTo>
                    <a:cubicBezTo>
                      <a:pt x="10657" y="10049"/>
                      <a:pt x="10954" y="9751"/>
                      <a:pt x="10954" y="9382"/>
                    </a:cubicBezTo>
                    <a:lnTo>
                      <a:pt x="10954" y="667"/>
                    </a:lnTo>
                    <a:cubicBezTo>
                      <a:pt x="10954" y="298"/>
                      <a:pt x="10657" y="0"/>
                      <a:pt x="102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6181700" y="2048688"/>
                <a:ext cx="197375" cy="262550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0502" extrusionOk="0">
                    <a:moveTo>
                      <a:pt x="3941" y="977"/>
                    </a:moveTo>
                    <a:cubicBezTo>
                      <a:pt x="5584" y="977"/>
                      <a:pt x="6918" y="2322"/>
                      <a:pt x="6918" y="3953"/>
                    </a:cubicBezTo>
                    <a:lnTo>
                      <a:pt x="6918" y="9549"/>
                    </a:lnTo>
                    <a:lnTo>
                      <a:pt x="965" y="9549"/>
                    </a:lnTo>
                    <a:lnTo>
                      <a:pt x="965" y="3953"/>
                    </a:lnTo>
                    <a:cubicBezTo>
                      <a:pt x="965" y="2322"/>
                      <a:pt x="2310" y="977"/>
                      <a:pt x="3941" y="977"/>
                    </a:cubicBezTo>
                    <a:close/>
                    <a:moveTo>
                      <a:pt x="3941" y="0"/>
                    </a:moveTo>
                    <a:cubicBezTo>
                      <a:pt x="1774" y="0"/>
                      <a:pt x="0" y="1763"/>
                      <a:pt x="0" y="3941"/>
                    </a:cubicBezTo>
                    <a:lnTo>
                      <a:pt x="0" y="10025"/>
                    </a:lnTo>
                    <a:cubicBezTo>
                      <a:pt x="0" y="10299"/>
                      <a:pt x="215" y="10502"/>
                      <a:pt x="477" y="10502"/>
                    </a:cubicBezTo>
                    <a:lnTo>
                      <a:pt x="7394" y="10502"/>
                    </a:lnTo>
                    <a:cubicBezTo>
                      <a:pt x="7668" y="10502"/>
                      <a:pt x="7894" y="10299"/>
                      <a:pt x="7894" y="10025"/>
                    </a:cubicBezTo>
                    <a:lnTo>
                      <a:pt x="7894" y="3941"/>
                    </a:lnTo>
                    <a:cubicBezTo>
                      <a:pt x="7894" y="1763"/>
                      <a:pt x="6120" y="0"/>
                      <a:pt x="3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6236775" y="2288288"/>
                <a:ext cx="87225" cy="869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3478" extrusionOk="0">
                    <a:moveTo>
                      <a:pt x="1738" y="1"/>
                    </a:moveTo>
                    <a:cubicBezTo>
                      <a:pt x="774" y="1"/>
                      <a:pt x="0" y="775"/>
                      <a:pt x="0" y="1739"/>
                    </a:cubicBezTo>
                    <a:cubicBezTo>
                      <a:pt x="0" y="2704"/>
                      <a:pt x="774" y="3478"/>
                      <a:pt x="1738" y="3478"/>
                    </a:cubicBezTo>
                    <a:cubicBezTo>
                      <a:pt x="2703" y="3478"/>
                      <a:pt x="3489" y="2704"/>
                      <a:pt x="3489" y="1739"/>
                    </a:cubicBezTo>
                    <a:cubicBezTo>
                      <a:pt x="3489" y="775"/>
                      <a:pt x="2703" y="1"/>
                      <a:pt x="1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6260575" y="2359438"/>
                <a:ext cx="39625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811" extrusionOk="0">
                    <a:moveTo>
                      <a:pt x="1" y="0"/>
                    </a:moveTo>
                    <a:lnTo>
                      <a:pt x="1" y="1810"/>
                    </a:lnTo>
                    <a:lnTo>
                      <a:pt x="1584" y="1810"/>
                    </a:lnTo>
                    <a:lnTo>
                      <a:pt x="15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6771950" y="2156438"/>
                <a:ext cx="4649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8599" h="12622" extrusionOk="0">
                    <a:moveTo>
                      <a:pt x="632" y="0"/>
                    </a:moveTo>
                    <a:cubicBezTo>
                      <a:pt x="274" y="0"/>
                      <a:pt x="1" y="286"/>
                      <a:pt x="1" y="643"/>
                    </a:cubicBezTo>
                    <a:lnTo>
                      <a:pt x="1" y="11978"/>
                    </a:lnTo>
                    <a:cubicBezTo>
                      <a:pt x="1" y="12335"/>
                      <a:pt x="274" y="12621"/>
                      <a:pt x="632" y="12621"/>
                    </a:cubicBezTo>
                    <a:lnTo>
                      <a:pt x="17943" y="12621"/>
                    </a:lnTo>
                    <a:cubicBezTo>
                      <a:pt x="18300" y="12621"/>
                      <a:pt x="18598" y="12335"/>
                      <a:pt x="18586" y="11978"/>
                    </a:cubicBezTo>
                    <a:lnTo>
                      <a:pt x="18586" y="643"/>
                    </a:lnTo>
                    <a:cubicBezTo>
                      <a:pt x="18586" y="286"/>
                      <a:pt x="18300" y="0"/>
                      <a:pt x="17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6858875" y="2183513"/>
                <a:ext cx="7145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9" extrusionOk="0">
                    <a:moveTo>
                      <a:pt x="1429" y="1"/>
                    </a:moveTo>
                    <a:cubicBezTo>
                      <a:pt x="643" y="1"/>
                      <a:pt x="0" y="644"/>
                      <a:pt x="0" y="1430"/>
                    </a:cubicBezTo>
                    <a:cubicBezTo>
                      <a:pt x="0" y="2227"/>
                      <a:pt x="643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6815700" y="2183513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9" y="1"/>
                    </a:moveTo>
                    <a:cubicBezTo>
                      <a:pt x="644" y="1"/>
                      <a:pt x="1" y="644"/>
                      <a:pt x="1" y="1430"/>
                    </a:cubicBezTo>
                    <a:cubicBezTo>
                      <a:pt x="1" y="2227"/>
                      <a:pt x="644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6815700" y="2348713"/>
                <a:ext cx="37805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15122" h="942" extrusionOk="0">
                    <a:moveTo>
                      <a:pt x="1" y="1"/>
                    </a:moveTo>
                    <a:lnTo>
                      <a:pt x="1" y="941"/>
                    </a:lnTo>
                    <a:lnTo>
                      <a:pt x="15122" y="941"/>
                    </a:lnTo>
                    <a:lnTo>
                      <a:pt x="151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7036575" y="2196313"/>
                <a:ext cx="15717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942" extrusionOk="0">
                    <a:moveTo>
                      <a:pt x="0" y="1"/>
                    </a:moveTo>
                    <a:lnTo>
                      <a:pt x="0" y="941"/>
                    </a:lnTo>
                    <a:lnTo>
                      <a:pt x="6287" y="941"/>
                    </a:lnTo>
                    <a:lnTo>
                      <a:pt x="62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7036575" y="2232038"/>
                <a:ext cx="1256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930" extrusionOk="0">
                    <a:moveTo>
                      <a:pt x="0" y="1"/>
                    </a:moveTo>
                    <a:lnTo>
                      <a:pt x="0" y="929"/>
                    </a:lnTo>
                    <a:lnTo>
                      <a:pt x="5025" y="929"/>
                    </a:lnTo>
                    <a:lnTo>
                      <a:pt x="5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6930300" y="2410938"/>
                <a:ext cx="149150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941" extrusionOk="0">
                    <a:moveTo>
                      <a:pt x="1" y="0"/>
                    </a:moveTo>
                    <a:lnTo>
                      <a:pt x="1" y="941"/>
                    </a:lnTo>
                    <a:lnTo>
                      <a:pt x="5966" y="941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" name="Google Shape;259;p17"/>
          <p:cNvGrpSpPr/>
          <p:nvPr/>
        </p:nvGrpSpPr>
        <p:grpSpPr>
          <a:xfrm>
            <a:off x="3344636" y="2984169"/>
            <a:ext cx="2450702" cy="1247274"/>
            <a:chOff x="3490300" y="3276600"/>
            <a:chExt cx="2265250" cy="1087500"/>
          </a:xfrm>
        </p:grpSpPr>
        <p:sp>
          <p:nvSpPr>
            <p:cNvPr id="260" name="Google Shape;260;p17"/>
            <p:cNvSpPr/>
            <p:nvPr/>
          </p:nvSpPr>
          <p:spPr>
            <a:xfrm>
              <a:off x="386675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17"/>
            <p:cNvGrpSpPr/>
            <p:nvPr/>
          </p:nvGrpSpPr>
          <p:grpSpPr>
            <a:xfrm>
              <a:off x="3490300" y="3426450"/>
              <a:ext cx="939425" cy="797450"/>
              <a:chOff x="3490300" y="3426450"/>
              <a:chExt cx="939425" cy="797450"/>
            </a:xfrm>
          </p:grpSpPr>
          <p:sp>
            <p:nvSpPr>
              <p:cNvPr id="262" name="Google Shape;262;p17"/>
              <p:cNvSpPr/>
              <p:nvPr/>
            </p:nvSpPr>
            <p:spPr>
              <a:xfrm>
                <a:off x="3501300" y="3437750"/>
                <a:ext cx="774825" cy="7751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1005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3" y="29659"/>
                      <a:pt x="30993" y="27992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3490300" y="3426450"/>
                <a:ext cx="797425" cy="7974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98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44"/>
                    </a:lnTo>
                    <a:cubicBezTo>
                      <a:pt x="30992" y="29861"/>
                      <a:pt x="29837" y="31004"/>
                      <a:pt x="28432" y="31004"/>
                    </a:cubicBezTo>
                    <a:lnTo>
                      <a:pt x="3453" y="31004"/>
                    </a:lnTo>
                    <a:cubicBezTo>
                      <a:pt x="2036" y="31004"/>
                      <a:pt x="893" y="29861"/>
                      <a:pt x="893" y="28444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44"/>
                    </a:lnTo>
                    <a:cubicBezTo>
                      <a:pt x="0" y="30349"/>
                      <a:pt x="1548" y="31897"/>
                      <a:pt x="3453" y="31897"/>
                    </a:cubicBezTo>
                    <a:lnTo>
                      <a:pt x="28420" y="31897"/>
                    </a:lnTo>
                    <a:cubicBezTo>
                      <a:pt x="30325" y="31897"/>
                      <a:pt x="31885" y="30349"/>
                      <a:pt x="31885" y="28444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3614125" y="3636300"/>
                <a:ext cx="815600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32624" h="9097" extrusionOk="0">
                    <a:moveTo>
                      <a:pt x="2084" y="0"/>
                    </a:moveTo>
                    <a:cubicBezTo>
                      <a:pt x="941" y="0"/>
                      <a:pt x="0" y="941"/>
                      <a:pt x="0" y="2084"/>
                    </a:cubicBezTo>
                    <a:lnTo>
                      <a:pt x="0" y="7013"/>
                    </a:lnTo>
                    <a:cubicBezTo>
                      <a:pt x="0" y="8156"/>
                      <a:pt x="941" y="9097"/>
                      <a:pt x="2084" y="9097"/>
                    </a:cubicBezTo>
                    <a:lnTo>
                      <a:pt x="30528" y="9097"/>
                    </a:lnTo>
                    <a:cubicBezTo>
                      <a:pt x="31695" y="9097"/>
                      <a:pt x="32623" y="8156"/>
                      <a:pt x="32611" y="7013"/>
                    </a:cubicBezTo>
                    <a:lnTo>
                      <a:pt x="32611" y="2084"/>
                    </a:lnTo>
                    <a:cubicBezTo>
                      <a:pt x="32611" y="941"/>
                      <a:pt x="31671" y="0"/>
                      <a:pt x="305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3677225" y="3732425"/>
                <a:ext cx="83350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049" extrusionOk="0">
                    <a:moveTo>
                      <a:pt x="203" y="1"/>
                    </a:moveTo>
                    <a:cubicBezTo>
                      <a:pt x="84" y="1"/>
                      <a:pt x="0" y="84"/>
                      <a:pt x="0" y="203"/>
                    </a:cubicBezTo>
                    <a:lnTo>
                      <a:pt x="0" y="2846"/>
                    </a:lnTo>
                    <a:cubicBezTo>
                      <a:pt x="0" y="2966"/>
                      <a:pt x="84" y="3049"/>
                      <a:pt x="203" y="3049"/>
                    </a:cubicBezTo>
                    <a:lnTo>
                      <a:pt x="3120" y="3049"/>
                    </a:lnTo>
                    <a:cubicBezTo>
                      <a:pt x="3227" y="3049"/>
                      <a:pt x="3310" y="2966"/>
                      <a:pt x="3334" y="2846"/>
                    </a:cubicBezTo>
                    <a:lnTo>
                      <a:pt x="3334" y="203"/>
                    </a:lnTo>
                    <a:cubicBezTo>
                      <a:pt x="3334" y="84"/>
                      <a:pt x="3239" y="1"/>
                      <a:pt x="3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3688525" y="3680650"/>
                <a:ext cx="601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192" extrusionOk="0">
                    <a:moveTo>
                      <a:pt x="1191" y="286"/>
                    </a:moveTo>
                    <a:cubicBezTo>
                      <a:pt x="1703" y="286"/>
                      <a:pt x="2108" y="703"/>
                      <a:pt x="2108" y="1191"/>
                    </a:cubicBezTo>
                    <a:lnTo>
                      <a:pt x="2108" y="2893"/>
                    </a:lnTo>
                    <a:lnTo>
                      <a:pt x="286" y="2893"/>
                    </a:lnTo>
                    <a:lnTo>
                      <a:pt x="286" y="1191"/>
                    </a:lnTo>
                    <a:cubicBezTo>
                      <a:pt x="286" y="691"/>
                      <a:pt x="703" y="286"/>
                      <a:pt x="1191" y="286"/>
                    </a:cubicBezTo>
                    <a:close/>
                    <a:moveTo>
                      <a:pt x="1191" y="0"/>
                    </a:moveTo>
                    <a:cubicBezTo>
                      <a:pt x="536" y="0"/>
                      <a:pt x="1" y="536"/>
                      <a:pt x="1" y="1191"/>
                    </a:cubicBezTo>
                    <a:lnTo>
                      <a:pt x="1" y="3036"/>
                    </a:lnTo>
                    <a:cubicBezTo>
                      <a:pt x="1" y="3132"/>
                      <a:pt x="84" y="3191"/>
                      <a:pt x="155" y="3191"/>
                    </a:cubicBezTo>
                    <a:lnTo>
                      <a:pt x="2251" y="3191"/>
                    </a:lnTo>
                    <a:cubicBezTo>
                      <a:pt x="2322" y="3191"/>
                      <a:pt x="2406" y="3108"/>
                      <a:pt x="2382" y="3036"/>
                    </a:cubicBezTo>
                    <a:lnTo>
                      <a:pt x="2382" y="1191"/>
                    </a:lnTo>
                    <a:cubicBezTo>
                      <a:pt x="2382" y="536"/>
                      <a:pt x="1846" y="0"/>
                      <a:pt x="1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3804025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0" y="1"/>
                    </a:moveTo>
                    <a:lnTo>
                      <a:pt x="977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79" y="1"/>
                    </a:lnTo>
                    <a:lnTo>
                      <a:pt x="1358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3963275" y="3701775"/>
                <a:ext cx="12442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3930" extrusionOk="0">
                    <a:moveTo>
                      <a:pt x="0" y="1"/>
                    </a:moveTo>
                    <a:lnTo>
                      <a:pt x="976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91" y="1"/>
                    </a:lnTo>
                    <a:lnTo>
                      <a:pt x="1357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4122500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1" y="1"/>
                    </a:moveTo>
                    <a:lnTo>
                      <a:pt x="989" y="3930"/>
                    </a:lnTo>
                    <a:lnTo>
                      <a:pt x="1656" y="3930"/>
                    </a:lnTo>
                    <a:lnTo>
                      <a:pt x="2489" y="524"/>
                    </a:lnTo>
                    <a:lnTo>
                      <a:pt x="3323" y="3930"/>
                    </a:lnTo>
                    <a:lnTo>
                      <a:pt x="3990" y="3930"/>
                    </a:lnTo>
                    <a:lnTo>
                      <a:pt x="4978" y="1"/>
                    </a:lnTo>
                    <a:lnTo>
                      <a:pt x="4430" y="1"/>
                    </a:lnTo>
                    <a:lnTo>
                      <a:pt x="3609" y="3322"/>
                    </a:lnTo>
                    <a:lnTo>
                      <a:pt x="2787" y="1"/>
                    </a:lnTo>
                    <a:lnTo>
                      <a:pt x="2192" y="1"/>
                    </a:lnTo>
                    <a:lnTo>
                      <a:pt x="1358" y="3322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3535225" y="3458600"/>
                <a:ext cx="547125" cy="546800"/>
              </a:xfrm>
              <a:custGeom>
                <a:avLst/>
                <a:gdLst/>
                <a:ahLst/>
                <a:cxnLst/>
                <a:rect l="l" t="t" r="r" b="b"/>
                <a:pathLst>
                  <a:path w="21885" h="21872" extrusionOk="0">
                    <a:moveTo>
                      <a:pt x="10943" y="2643"/>
                    </a:moveTo>
                    <a:cubicBezTo>
                      <a:pt x="15527" y="2643"/>
                      <a:pt x="19230" y="6358"/>
                      <a:pt x="19230" y="10942"/>
                    </a:cubicBezTo>
                    <a:cubicBezTo>
                      <a:pt x="19230" y="15526"/>
                      <a:pt x="15527" y="19229"/>
                      <a:pt x="10943" y="19229"/>
                    </a:cubicBezTo>
                    <a:cubicBezTo>
                      <a:pt x="6359" y="19229"/>
                      <a:pt x="2656" y="15526"/>
                      <a:pt x="2656" y="10942"/>
                    </a:cubicBezTo>
                    <a:cubicBezTo>
                      <a:pt x="2656" y="6370"/>
                      <a:pt x="6359" y="2643"/>
                      <a:pt x="10943" y="2643"/>
                    </a:cubicBezTo>
                    <a:close/>
                    <a:moveTo>
                      <a:pt x="10943" y="0"/>
                    </a:moveTo>
                    <a:cubicBezTo>
                      <a:pt x="4918" y="0"/>
                      <a:pt x="1" y="4905"/>
                      <a:pt x="1" y="10942"/>
                    </a:cubicBezTo>
                    <a:cubicBezTo>
                      <a:pt x="1" y="16967"/>
                      <a:pt x="4918" y="21872"/>
                      <a:pt x="10943" y="21872"/>
                    </a:cubicBezTo>
                    <a:cubicBezTo>
                      <a:pt x="16967" y="21872"/>
                      <a:pt x="21885" y="16967"/>
                      <a:pt x="21885" y="10942"/>
                    </a:cubicBezTo>
                    <a:cubicBezTo>
                      <a:pt x="21885" y="4905"/>
                      <a:pt x="16967" y="0"/>
                      <a:pt x="109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3903725" y="3913425"/>
                <a:ext cx="2006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11145" extrusionOk="0">
                    <a:moveTo>
                      <a:pt x="1507" y="1"/>
                    </a:moveTo>
                    <a:cubicBezTo>
                      <a:pt x="1276" y="1"/>
                      <a:pt x="1044" y="61"/>
                      <a:pt x="834" y="190"/>
                    </a:cubicBezTo>
                    <a:cubicBezTo>
                      <a:pt x="203" y="559"/>
                      <a:pt x="1" y="1381"/>
                      <a:pt x="370" y="2000"/>
                    </a:cubicBezTo>
                    <a:lnTo>
                      <a:pt x="5371" y="10489"/>
                    </a:lnTo>
                    <a:cubicBezTo>
                      <a:pt x="5621" y="10906"/>
                      <a:pt x="6061" y="11144"/>
                      <a:pt x="6514" y="11144"/>
                    </a:cubicBezTo>
                    <a:cubicBezTo>
                      <a:pt x="6740" y="11144"/>
                      <a:pt x="6978" y="11085"/>
                      <a:pt x="7192" y="10942"/>
                    </a:cubicBezTo>
                    <a:cubicBezTo>
                      <a:pt x="7811" y="10573"/>
                      <a:pt x="8026" y="9751"/>
                      <a:pt x="7645" y="9132"/>
                    </a:cubicBezTo>
                    <a:lnTo>
                      <a:pt x="2644" y="643"/>
                    </a:lnTo>
                    <a:cubicBezTo>
                      <a:pt x="2400" y="233"/>
                      <a:pt x="1958" y="1"/>
                      <a:pt x="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" name="Google Shape;275;p17"/>
          <p:cNvGrpSpPr/>
          <p:nvPr/>
        </p:nvGrpSpPr>
        <p:grpSpPr>
          <a:xfrm>
            <a:off x="7273788" y="1706586"/>
            <a:ext cx="1326426" cy="725238"/>
            <a:chOff x="7360374" y="1737374"/>
            <a:chExt cx="1326426" cy="725238"/>
          </a:xfrm>
        </p:grpSpPr>
        <p:sp>
          <p:nvSpPr>
            <p:cNvPr id="276" name="Google Shape;276;p17"/>
            <p:cNvSpPr txBox="1"/>
            <p:nvPr/>
          </p:nvSpPr>
          <p:spPr>
            <a:xfrm>
              <a:off x="7367250" y="1737374"/>
              <a:ext cx="1319550" cy="186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Email Phishing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77" name="Google Shape;277;p17"/>
            <p:cNvSpPr txBox="1"/>
            <p:nvPr/>
          </p:nvSpPr>
          <p:spPr>
            <a:xfrm>
              <a:off x="7360374" y="1943074"/>
              <a:ext cx="1326425" cy="519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Deceptive emails to extract information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4" name="Google Shape;284;p17"/>
          <p:cNvGrpSpPr/>
          <p:nvPr/>
        </p:nvGrpSpPr>
        <p:grpSpPr>
          <a:xfrm>
            <a:off x="1545013" y="1690244"/>
            <a:ext cx="1631191" cy="953887"/>
            <a:chOff x="4597249" y="1737374"/>
            <a:chExt cx="1631191" cy="953887"/>
          </a:xfrm>
        </p:grpSpPr>
        <p:sp>
          <p:nvSpPr>
            <p:cNvPr id="285" name="Google Shape;285;p17"/>
            <p:cNvSpPr txBox="1"/>
            <p:nvPr/>
          </p:nvSpPr>
          <p:spPr>
            <a:xfrm>
              <a:off x="4597249" y="1737374"/>
              <a:ext cx="1557895" cy="249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Social Engineering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6" name="Google Shape;286;p17"/>
            <p:cNvSpPr txBox="1"/>
            <p:nvPr/>
          </p:nvSpPr>
          <p:spPr>
            <a:xfrm>
              <a:off x="4597250" y="1943075"/>
              <a:ext cx="1631190" cy="748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Manipulating individuals to divulge confidential information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7" name="Google Shape;287;p17"/>
          <p:cNvGrpSpPr/>
          <p:nvPr/>
        </p:nvGrpSpPr>
        <p:grpSpPr>
          <a:xfrm>
            <a:off x="4380524" y="3131508"/>
            <a:ext cx="1467826" cy="902608"/>
            <a:chOff x="4597249" y="3523499"/>
            <a:chExt cx="1677955" cy="694315"/>
          </a:xfrm>
        </p:grpSpPr>
        <p:sp>
          <p:nvSpPr>
            <p:cNvPr id="288" name="Google Shape;288;p17"/>
            <p:cNvSpPr txBox="1"/>
            <p:nvPr/>
          </p:nvSpPr>
          <p:spPr>
            <a:xfrm>
              <a:off x="4597249" y="3523499"/>
              <a:ext cx="1677955" cy="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Website Phishing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9" name="Google Shape;289;p17"/>
            <p:cNvSpPr txBox="1"/>
            <p:nvPr/>
          </p:nvSpPr>
          <p:spPr>
            <a:xfrm>
              <a:off x="4597250" y="3857638"/>
              <a:ext cx="1467824" cy="360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Fraudulent websites imitating legitimate ones.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6" name="Google Shape;277;p17">
            <a:extLst>
              <a:ext uri="{FF2B5EF4-FFF2-40B4-BE49-F238E27FC236}">
                <a16:creationId xmlns:a16="http://schemas.microsoft.com/office/drawing/2014/main" id="{7B713BD8-1BFA-EBE8-C185-6B5716ED16FA}"/>
              </a:ext>
            </a:extLst>
          </p:cNvPr>
          <p:cNvSpPr txBox="1"/>
          <p:nvPr/>
        </p:nvSpPr>
        <p:spPr>
          <a:xfrm>
            <a:off x="6851437" y="2829160"/>
            <a:ext cx="1762042" cy="51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Fake security alerts, account verification requests.</a:t>
            </a:r>
          </a:p>
        </p:txBody>
      </p:sp>
      <p:sp>
        <p:nvSpPr>
          <p:cNvPr id="7" name="Google Shape;277;p17">
            <a:extLst>
              <a:ext uri="{FF2B5EF4-FFF2-40B4-BE49-F238E27FC236}">
                <a16:creationId xmlns:a16="http://schemas.microsoft.com/office/drawing/2014/main" id="{A4D226DF-EED7-A029-5BDE-048EEEBE7DA0}"/>
              </a:ext>
            </a:extLst>
          </p:cNvPr>
          <p:cNvSpPr txBox="1"/>
          <p:nvPr/>
        </p:nvSpPr>
        <p:spPr>
          <a:xfrm>
            <a:off x="3985156" y="4306537"/>
            <a:ext cx="1762042" cy="51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Fake login pages, malicious websites.</a:t>
            </a:r>
          </a:p>
        </p:txBody>
      </p:sp>
      <p:sp>
        <p:nvSpPr>
          <p:cNvPr id="8" name="Google Shape;277;p17">
            <a:extLst>
              <a:ext uri="{FF2B5EF4-FFF2-40B4-BE49-F238E27FC236}">
                <a16:creationId xmlns:a16="http://schemas.microsoft.com/office/drawing/2014/main" id="{FA9E74E4-545F-412B-F01D-125C422B253C}"/>
              </a:ext>
            </a:extLst>
          </p:cNvPr>
          <p:cNvSpPr txBox="1"/>
          <p:nvPr/>
        </p:nvSpPr>
        <p:spPr>
          <a:xfrm>
            <a:off x="1222116" y="2896266"/>
            <a:ext cx="1762042" cy="51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Impersonation, emotional manipulation.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Common Characteristics of Phishing Attempts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EFD8A-DC04-B982-7849-805F9EBB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2" y="1409414"/>
            <a:ext cx="4110872" cy="3080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C1B08-159A-0031-76D4-E15E835EDD56}"/>
              </a:ext>
            </a:extLst>
          </p:cNvPr>
          <p:cNvSpPr txBox="1"/>
          <p:nvPr/>
        </p:nvSpPr>
        <p:spPr>
          <a:xfrm>
            <a:off x="4946696" y="1409414"/>
            <a:ext cx="3963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ira Sans" panose="020B0503050000020004" pitchFamily="34" charset="0"/>
              </a:rPr>
              <a:t>Urgency: Creating a sense of immediate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ira Sans" panose="020B0503050000020004" pitchFamily="34" charset="0"/>
              </a:rPr>
              <a:t>Unexpected Emails: Receiving unsolicited emails.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ira Sans" panose="020B0503050000020004" pitchFamily="34" charset="0"/>
              </a:rPr>
              <a:t>Suspicious Links: Hover over links to preview 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ira Sans" panose="020B0503050000020004" pitchFamily="34" charset="0"/>
              </a:rPr>
              <a:t>Requests for Personal Information: Be cautious.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Recognizing Phishing Emails</a:t>
            </a:r>
            <a:endParaRPr dirty="0"/>
          </a:p>
        </p:txBody>
      </p:sp>
      <p:grpSp>
        <p:nvGrpSpPr>
          <p:cNvPr id="367" name="Google Shape;367;p19"/>
          <p:cNvGrpSpPr/>
          <p:nvPr/>
        </p:nvGrpSpPr>
        <p:grpSpPr>
          <a:xfrm>
            <a:off x="5328178" y="3305225"/>
            <a:ext cx="2898990" cy="1057250"/>
            <a:chOff x="5328178" y="3305225"/>
            <a:chExt cx="2898990" cy="1057250"/>
          </a:xfrm>
        </p:grpSpPr>
        <p:cxnSp>
          <p:nvCxnSpPr>
            <p:cNvPr id="368" name="Google Shape;368;p19"/>
            <p:cNvCxnSpPr/>
            <p:nvPr/>
          </p:nvCxnSpPr>
          <p:spPr>
            <a:xfrm rot="10800000">
              <a:off x="5328178" y="3305225"/>
              <a:ext cx="8277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0" name="Google Shape;370;p19"/>
            <p:cNvGrpSpPr/>
            <p:nvPr/>
          </p:nvGrpSpPr>
          <p:grpSpPr>
            <a:xfrm>
              <a:off x="6147685" y="3460810"/>
              <a:ext cx="2079483" cy="901665"/>
              <a:chOff x="6147685" y="3460810"/>
              <a:chExt cx="2079483" cy="901665"/>
            </a:xfrm>
          </p:grpSpPr>
          <p:sp>
            <p:nvSpPr>
              <p:cNvPr id="371" name="Google Shape;371;p19"/>
              <p:cNvSpPr/>
              <p:nvPr/>
            </p:nvSpPr>
            <p:spPr>
              <a:xfrm flipH="1">
                <a:off x="6147685" y="3460810"/>
                <a:ext cx="2079483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51722" h="19611" extrusionOk="0">
                    <a:moveTo>
                      <a:pt x="46840" y="19610"/>
                    </a:moveTo>
                    <a:lnTo>
                      <a:pt x="1" y="19610"/>
                    </a:lnTo>
                    <a:lnTo>
                      <a:pt x="1" y="1"/>
                    </a:lnTo>
                    <a:lnTo>
                      <a:pt x="46840" y="1"/>
                    </a:lnTo>
                    <a:cubicBezTo>
                      <a:pt x="49531" y="1"/>
                      <a:pt x="51722" y="2191"/>
                      <a:pt x="51722" y="4882"/>
                    </a:cubicBezTo>
                    <a:lnTo>
                      <a:pt x="51722" y="14729"/>
                    </a:lnTo>
                    <a:cubicBezTo>
                      <a:pt x="51722" y="17431"/>
                      <a:pt x="49531" y="19610"/>
                      <a:pt x="46840" y="196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 flipH="1">
                <a:off x="6191229" y="3510648"/>
                <a:ext cx="1992841" cy="801986"/>
              </a:xfrm>
              <a:custGeom>
                <a:avLst/>
                <a:gdLst/>
                <a:ahLst/>
                <a:cxnLst/>
                <a:rect l="l" t="t" r="r" b="b"/>
                <a:pathLst>
                  <a:path w="49567" h="17443" extrusionOk="0">
                    <a:moveTo>
                      <a:pt x="0" y="17443"/>
                    </a:moveTo>
                    <a:lnTo>
                      <a:pt x="0" y="0"/>
                    </a:lnTo>
                    <a:lnTo>
                      <a:pt x="40839" y="0"/>
                    </a:lnTo>
                    <a:cubicBezTo>
                      <a:pt x="45649" y="0"/>
                      <a:pt x="49566" y="3917"/>
                      <a:pt x="49566" y="8727"/>
                    </a:cubicBezTo>
                    <a:cubicBezTo>
                      <a:pt x="49566" y="13526"/>
                      <a:pt x="45649" y="17443"/>
                      <a:pt x="40839" y="17443"/>
                    </a:cubicBezTo>
                    <a:lnTo>
                      <a:pt x="0" y="17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19"/>
          <p:cNvGrpSpPr/>
          <p:nvPr/>
        </p:nvGrpSpPr>
        <p:grpSpPr>
          <a:xfrm>
            <a:off x="5328178" y="1528475"/>
            <a:ext cx="2898990" cy="902950"/>
            <a:chOff x="5328178" y="1528475"/>
            <a:chExt cx="2898990" cy="902950"/>
          </a:xfrm>
        </p:grpSpPr>
        <p:cxnSp>
          <p:nvCxnSpPr>
            <p:cNvPr id="377" name="Google Shape;377;p19"/>
            <p:cNvCxnSpPr/>
            <p:nvPr/>
          </p:nvCxnSpPr>
          <p:spPr>
            <a:xfrm flipH="1">
              <a:off x="5328178" y="1990725"/>
              <a:ext cx="8277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8" name="Google Shape;378;p19"/>
            <p:cNvGrpSpPr/>
            <p:nvPr/>
          </p:nvGrpSpPr>
          <p:grpSpPr>
            <a:xfrm>
              <a:off x="6147780" y="1528475"/>
              <a:ext cx="2079388" cy="901665"/>
              <a:chOff x="6147780" y="1528475"/>
              <a:chExt cx="2079388" cy="901665"/>
            </a:xfrm>
          </p:grpSpPr>
          <p:grpSp>
            <p:nvGrpSpPr>
              <p:cNvPr id="379" name="Google Shape;379;p19"/>
              <p:cNvGrpSpPr/>
              <p:nvPr/>
            </p:nvGrpSpPr>
            <p:grpSpPr>
              <a:xfrm>
                <a:off x="6147780" y="1528475"/>
                <a:ext cx="2079388" cy="901665"/>
                <a:chOff x="6147780" y="1528475"/>
                <a:chExt cx="2079388" cy="901665"/>
              </a:xfrm>
            </p:grpSpPr>
            <p:sp>
              <p:nvSpPr>
                <p:cNvPr id="380" name="Google Shape;380;p19"/>
                <p:cNvSpPr/>
                <p:nvPr/>
              </p:nvSpPr>
              <p:spPr>
                <a:xfrm flipH="1">
                  <a:off x="6147780" y="1528475"/>
                  <a:ext cx="2079388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0" h="19611" extrusionOk="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1" name="Google Shape;381;p19"/>
                <p:cNvSpPr/>
                <p:nvPr/>
              </p:nvSpPr>
              <p:spPr>
                <a:xfrm flipH="1">
                  <a:off x="6191229" y="1578313"/>
                  <a:ext cx="1992841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67" h="17443" extrusionOk="0">
                      <a:moveTo>
                        <a:pt x="0" y="17443"/>
                      </a:moveTo>
                      <a:lnTo>
                        <a:pt x="0" y="0"/>
                      </a:lnTo>
                      <a:lnTo>
                        <a:pt x="40839" y="0"/>
                      </a:lnTo>
                      <a:cubicBezTo>
                        <a:pt x="45649" y="0"/>
                        <a:pt x="49566" y="3917"/>
                        <a:pt x="49566" y="8727"/>
                      </a:cubicBezTo>
                      <a:cubicBezTo>
                        <a:pt x="49566" y="13526"/>
                        <a:pt x="45649" y="17443"/>
                        <a:pt x="40839" y="174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7" name="Google Shape;387;p19"/>
              <p:cNvSpPr/>
              <p:nvPr/>
            </p:nvSpPr>
            <p:spPr>
              <a:xfrm flipH="1">
                <a:off x="8015635" y="1852073"/>
                <a:ext cx="124324" cy="124829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715" extrusionOk="0">
                    <a:moveTo>
                      <a:pt x="1358" y="215"/>
                    </a:moveTo>
                    <a:cubicBezTo>
                      <a:pt x="1989" y="215"/>
                      <a:pt x="2501" y="727"/>
                      <a:pt x="2501" y="1358"/>
                    </a:cubicBezTo>
                    <a:cubicBezTo>
                      <a:pt x="2501" y="2001"/>
                      <a:pt x="1977" y="2501"/>
                      <a:pt x="1358" y="2501"/>
                    </a:cubicBezTo>
                    <a:cubicBezTo>
                      <a:pt x="727" y="2501"/>
                      <a:pt x="203" y="1977"/>
                      <a:pt x="203" y="1358"/>
                    </a:cubicBezTo>
                    <a:cubicBezTo>
                      <a:pt x="203" y="727"/>
                      <a:pt x="715" y="215"/>
                      <a:pt x="1358" y="215"/>
                    </a:cubicBezTo>
                    <a:close/>
                    <a:moveTo>
                      <a:pt x="1358" y="0"/>
                    </a:moveTo>
                    <a:cubicBezTo>
                      <a:pt x="608" y="0"/>
                      <a:pt x="1" y="608"/>
                      <a:pt x="1" y="1358"/>
                    </a:cubicBezTo>
                    <a:cubicBezTo>
                      <a:pt x="1" y="2096"/>
                      <a:pt x="608" y="2715"/>
                      <a:pt x="1358" y="2715"/>
                    </a:cubicBezTo>
                    <a:cubicBezTo>
                      <a:pt x="2096" y="2715"/>
                      <a:pt x="2704" y="2096"/>
                      <a:pt x="2704" y="1358"/>
                    </a:cubicBezTo>
                    <a:cubicBezTo>
                      <a:pt x="2704" y="608"/>
                      <a:pt x="2096" y="0"/>
                      <a:pt x="13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5" name="Google Shape;395;p19"/>
          <p:cNvGrpSpPr/>
          <p:nvPr/>
        </p:nvGrpSpPr>
        <p:grpSpPr>
          <a:xfrm>
            <a:off x="916800" y="3305225"/>
            <a:ext cx="2916154" cy="1057250"/>
            <a:chOff x="916800" y="3305225"/>
            <a:chExt cx="2916154" cy="1057250"/>
          </a:xfrm>
        </p:grpSpPr>
        <p:cxnSp>
          <p:nvCxnSpPr>
            <p:cNvPr id="396" name="Google Shape;396;p19"/>
            <p:cNvCxnSpPr/>
            <p:nvPr/>
          </p:nvCxnSpPr>
          <p:spPr>
            <a:xfrm rot="10800000" flipH="1">
              <a:off x="2930854" y="3305225"/>
              <a:ext cx="9021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7" name="Google Shape;397;p19"/>
            <p:cNvGrpSpPr/>
            <p:nvPr/>
          </p:nvGrpSpPr>
          <p:grpSpPr>
            <a:xfrm>
              <a:off x="916800" y="3460810"/>
              <a:ext cx="2079518" cy="901665"/>
              <a:chOff x="916800" y="3460810"/>
              <a:chExt cx="2079518" cy="901665"/>
            </a:xfrm>
          </p:grpSpPr>
          <p:grpSp>
            <p:nvGrpSpPr>
              <p:cNvPr id="398" name="Google Shape;398;p19"/>
              <p:cNvGrpSpPr/>
              <p:nvPr/>
            </p:nvGrpSpPr>
            <p:grpSpPr>
              <a:xfrm>
                <a:off x="916800" y="3460810"/>
                <a:ext cx="2079518" cy="901665"/>
                <a:chOff x="916800" y="3460810"/>
                <a:chExt cx="2079518" cy="901665"/>
              </a:xfrm>
            </p:grpSpPr>
            <p:sp>
              <p:nvSpPr>
                <p:cNvPr id="399" name="Google Shape;399;p19"/>
                <p:cNvSpPr/>
                <p:nvPr/>
              </p:nvSpPr>
              <p:spPr>
                <a:xfrm>
                  <a:off x="916800" y="3460810"/>
                  <a:ext cx="2079518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0" h="19611" extrusionOk="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0" name="Google Shape;400;p19"/>
                <p:cNvSpPr/>
                <p:nvPr/>
              </p:nvSpPr>
              <p:spPr>
                <a:xfrm>
                  <a:off x="959868" y="3510648"/>
                  <a:ext cx="1992854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5" h="17443" extrusionOk="0">
                      <a:moveTo>
                        <a:pt x="1" y="17443"/>
                      </a:moveTo>
                      <a:lnTo>
                        <a:pt x="1" y="0"/>
                      </a:lnTo>
                      <a:lnTo>
                        <a:pt x="40839" y="0"/>
                      </a:lnTo>
                      <a:cubicBezTo>
                        <a:pt x="45650" y="0"/>
                        <a:pt x="49555" y="3917"/>
                        <a:pt x="49555" y="8727"/>
                      </a:cubicBezTo>
                      <a:cubicBezTo>
                        <a:pt x="49555" y="13526"/>
                        <a:pt x="45650" y="17443"/>
                        <a:pt x="40839" y="17443"/>
                      </a:cubicBezTo>
                      <a:lnTo>
                        <a:pt x="1" y="17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07" name="Google Shape;407;p19"/>
              <p:cNvSpPr/>
              <p:nvPr/>
            </p:nvSpPr>
            <p:spPr>
              <a:xfrm>
                <a:off x="1008220" y="3860576"/>
                <a:ext cx="102990" cy="10239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227" extrusionOk="0">
                    <a:moveTo>
                      <a:pt x="1120" y="0"/>
                    </a:moveTo>
                    <a:cubicBezTo>
                      <a:pt x="1060" y="0"/>
                      <a:pt x="1013" y="36"/>
                      <a:pt x="1013" y="107"/>
                    </a:cubicBezTo>
                    <a:lnTo>
                      <a:pt x="1013" y="858"/>
                    </a:lnTo>
                    <a:lnTo>
                      <a:pt x="477" y="322"/>
                    </a:lnTo>
                    <a:cubicBezTo>
                      <a:pt x="459" y="304"/>
                      <a:pt x="435" y="295"/>
                      <a:pt x="410" y="295"/>
                    </a:cubicBezTo>
                    <a:cubicBezTo>
                      <a:pt x="385" y="295"/>
                      <a:pt x="358" y="304"/>
                      <a:pt x="334" y="322"/>
                    </a:cubicBezTo>
                    <a:cubicBezTo>
                      <a:pt x="286" y="369"/>
                      <a:pt x="286" y="429"/>
                      <a:pt x="334" y="477"/>
                    </a:cubicBezTo>
                    <a:lnTo>
                      <a:pt x="870" y="1012"/>
                    </a:lnTo>
                    <a:lnTo>
                      <a:pt x="108" y="1012"/>
                    </a:lnTo>
                    <a:cubicBezTo>
                      <a:pt x="48" y="1012"/>
                      <a:pt x="1" y="1060"/>
                      <a:pt x="1" y="1119"/>
                    </a:cubicBezTo>
                    <a:cubicBezTo>
                      <a:pt x="1" y="1179"/>
                      <a:pt x="48" y="1215"/>
                      <a:pt x="108" y="1215"/>
                    </a:cubicBezTo>
                    <a:lnTo>
                      <a:pt x="870" y="1215"/>
                    </a:lnTo>
                    <a:lnTo>
                      <a:pt x="334" y="1750"/>
                    </a:lnTo>
                    <a:cubicBezTo>
                      <a:pt x="286" y="1798"/>
                      <a:pt x="286" y="1858"/>
                      <a:pt x="334" y="1905"/>
                    </a:cubicBezTo>
                    <a:cubicBezTo>
                      <a:pt x="346" y="1917"/>
                      <a:pt x="382" y="1929"/>
                      <a:pt x="406" y="1929"/>
                    </a:cubicBezTo>
                    <a:cubicBezTo>
                      <a:pt x="441" y="1929"/>
                      <a:pt x="453" y="1917"/>
                      <a:pt x="477" y="1905"/>
                    </a:cubicBezTo>
                    <a:lnTo>
                      <a:pt x="1013" y="1369"/>
                    </a:lnTo>
                    <a:lnTo>
                      <a:pt x="1013" y="2131"/>
                    </a:lnTo>
                    <a:cubicBezTo>
                      <a:pt x="1013" y="2191"/>
                      <a:pt x="1060" y="2227"/>
                      <a:pt x="1120" y="2227"/>
                    </a:cubicBezTo>
                    <a:cubicBezTo>
                      <a:pt x="1179" y="2227"/>
                      <a:pt x="1227" y="2191"/>
                      <a:pt x="1227" y="2131"/>
                    </a:cubicBezTo>
                    <a:lnTo>
                      <a:pt x="1227" y="1369"/>
                    </a:lnTo>
                    <a:lnTo>
                      <a:pt x="1763" y="1905"/>
                    </a:lnTo>
                    <a:cubicBezTo>
                      <a:pt x="1775" y="1917"/>
                      <a:pt x="1810" y="1929"/>
                      <a:pt x="1834" y="1929"/>
                    </a:cubicBezTo>
                    <a:cubicBezTo>
                      <a:pt x="1870" y="1929"/>
                      <a:pt x="1882" y="1917"/>
                      <a:pt x="1906" y="1905"/>
                    </a:cubicBezTo>
                    <a:cubicBezTo>
                      <a:pt x="1953" y="1858"/>
                      <a:pt x="1953" y="1798"/>
                      <a:pt x="1906" y="1750"/>
                    </a:cubicBezTo>
                    <a:lnTo>
                      <a:pt x="1370" y="1215"/>
                    </a:lnTo>
                    <a:lnTo>
                      <a:pt x="2132" y="1215"/>
                    </a:lnTo>
                    <a:cubicBezTo>
                      <a:pt x="2191" y="1215"/>
                      <a:pt x="2239" y="1179"/>
                      <a:pt x="2239" y="1119"/>
                    </a:cubicBezTo>
                    <a:cubicBezTo>
                      <a:pt x="2239" y="1060"/>
                      <a:pt x="2191" y="1012"/>
                      <a:pt x="2132" y="1012"/>
                    </a:cubicBezTo>
                    <a:lnTo>
                      <a:pt x="1370" y="1012"/>
                    </a:lnTo>
                    <a:lnTo>
                      <a:pt x="1906" y="477"/>
                    </a:lnTo>
                    <a:cubicBezTo>
                      <a:pt x="1953" y="429"/>
                      <a:pt x="1953" y="369"/>
                      <a:pt x="1906" y="322"/>
                    </a:cubicBezTo>
                    <a:cubicBezTo>
                      <a:pt x="1888" y="304"/>
                      <a:pt x="1864" y="295"/>
                      <a:pt x="1839" y="295"/>
                    </a:cubicBezTo>
                    <a:cubicBezTo>
                      <a:pt x="1813" y="295"/>
                      <a:pt x="1787" y="304"/>
                      <a:pt x="1763" y="322"/>
                    </a:cubicBezTo>
                    <a:lnTo>
                      <a:pt x="1227" y="858"/>
                    </a:lnTo>
                    <a:lnTo>
                      <a:pt x="1227" y="107"/>
                    </a:lnTo>
                    <a:cubicBezTo>
                      <a:pt x="1227" y="48"/>
                      <a:pt x="1179" y="0"/>
                      <a:pt x="1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19"/>
          <p:cNvGrpSpPr/>
          <p:nvPr/>
        </p:nvGrpSpPr>
        <p:grpSpPr>
          <a:xfrm>
            <a:off x="929907" y="1528475"/>
            <a:ext cx="2916154" cy="902950"/>
            <a:chOff x="916800" y="1528475"/>
            <a:chExt cx="2916154" cy="902950"/>
          </a:xfrm>
        </p:grpSpPr>
        <p:cxnSp>
          <p:nvCxnSpPr>
            <p:cNvPr id="409" name="Google Shape;409;p19"/>
            <p:cNvCxnSpPr/>
            <p:nvPr/>
          </p:nvCxnSpPr>
          <p:spPr>
            <a:xfrm>
              <a:off x="2930854" y="1990725"/>
              <a:ext cx="9021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1" name="Google Shape;411;p19"/>
            <p:cNvGrpSpPr/>
            <p:nvPr/>
          </p:nvGrpSpPr>
          <p:grpSpPr>
            <a:xfrm>
              <a:off x="916800" y="1528475"/>
              <a:ext cx="2079518" cy="901665"/>
              <a:chOff x="916800" y="1528475"/>
              <a:chExt cx="2079518" cy="901665"/>
            </a:xfrm>
          </p:grpSpPr>
          <p:sp>
            <p:nvSpPr>
              <p:cNvPr id="412" name="Google Shape;412;p19"/>
              <p:cNvSpPr/>
              <p:nvPr/>
            </p:nvSpPr>
            <p:spPr>
              <a:xfrm>
                <a:off x="916800" y="1528475"/>
                <a:ext cx="2079518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51710" h="19611" extrusionOk="0">
                    <a:moveTo>
                      <a:pt x="46840" y="19610"/>
                    </a:moveTo>
                    <a:lnTo>
                      <a:pt x="0" y="19610"/>
                    </a:lnTo>
                    <a:lnTo>
                      <a:pt x="0" y="1"/>
                    </a:lnTo>
                    <a:lnTo>
                      <a:pt x="46828" y="1"/>
                    </a:lnTo>
                    <a:cubicBezTo>
                      <a:pt x="49530" y="1"/>
                      <a:pt x="51709" y="2191"/>
                      <a:pt x="51709" y="4882"/>
                    </a:cubicBezTo>
                    <a:lnTo>
                      <a:pt x="51709" y="14729"/>
                    </a:lnTo>
                    <a:cubicBezTo>
                      <a:pt x="51697" y="17431"/>
                      <a:pt x="49530" y="19610"/>
                      <a:pt x="46840" y="196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959868" y="1578313"/>
                <a:ext cx="1992854" cy="801986"/>
              </a:xfrm>
              <a:custGeom>
                <a:avLst/>
                <a:gdLst/>
                <a:ahLst/>
                <a:cxnLst/>
                <a:rect l="l" t="t" r="r" b="b"/>
                <a:pathLst>
                  <a:path w="49555" h="17443" extrusionOk="0">
                    <a:moveTo>
                      <a:pt x="1" y="17443"/>
                    </a:moveTo>
                    <a:lnTo>
                      <a:pt x="1" y="0"/>
                    </a:lnTo>
                    <a:lnTo>
                      <a:pt x="40839" y="0"/>
                    </a:lnTo>
                    <a:cubicBezTo>
                      <a:pt x="45650" y="0"/>
                      <a:pt x="49555" y="3917"/>
                      <a:pt x="49555" y="8727"/>
                    </a:cubicBezTo>
                    <a:cubicBezTo>
                      <a:pt x="49555" y="13526"/>
                      <a:pt x="45650" y="17443"/>
                      <a:pt x="40839" y="174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5" name="Google Shape;425;p19"/>
          <p:cNvSpPr txBox="1"/>
          <p:nvPr/>
        </p:nvSpPr>
        <p:spPr>
          <a:xfrm>
            <a:off x="1074485" y="3666735"/>
            <a:ext cx="1850763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Look for Spelling and Grammar Mistakes.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27" name="Google Shape;427;p19"/>
          <p:cNvGrpSpPr/>
          <p:nvPr/>
        </p:nvGrpSpPr>
        <p:grpSpPr>
          <a:xfrm>
            <a:off x="3690791" y="1983833"/>
            <a:ext cx="1762417" cy="1762087"/>
            <a:chOff x="3690791" y="1983833"/>
            <a:chExt cx="1762417" cy="1762087"/>
          </a:xfrm>
        </p:grpSpPr>
        <p:grpSp>
          <p:nvGrpSpPr>
            <p:cNvPr id="428" name="Google Shape;428;p19"/>
            <p:cNvGrpSpPr/>
            <p:nvPr/>
          </p:nvGrpSpPr>
          <p:grpSpPr>
            <a:xfrm>
              <a:off x="3690791" y="1983833"/>
              <a:ext cx="1762417" cy="1762087"/>
              <a:chOff x="3686748" y="2130133"/>
              <a:chExt cx="1762417" cy="1762087"/>
            </a:xfrm>
          </p:grpSpPr>
          <p:sp>
            <p:nvSpPr>
              <p:cNvPr id="429" name="Google Shape;429;p19"/>
              <p:cNvSpPr/>
              <p:nvPr/>
            </p:nvSpPr>
            <p:spPr>
              <a:xfrm>
                <a:off x="3786223" y="2229607"/>
                <a:ext cx="1563466" cy="1563175"/>
              </a:xfrm>
              <a:custGeom>
                <a:avLst/>
                <a:gdLst/>
                <a:ahLst/>
                <a:cxnLst/>
                <a:rect l="l" t="t" r="r" b="b"/>
                <a:pathLst>
                  <a:path w="59127" h="59116" extrusionOk="0">
                    <a:moveTo>
                      <a:pt x="59127" y="29564"/>
                    </a:moveTo>
                    <a:cubicBezTo>
                      <a:pt x="59127" y="45887"/>
                      <a:pt x="45887" y="59115"/>
                      <a:pt x="29564" y="59115"/>
                    </a:cubicBezTo>
                    <a:cubicBezTo>
                      <a:pt x="13240" y="59115"/>
                      <a:pt x="0" y="45887"/>
                      <a:pt x="0" y="29564"/>
                    </a:cubicBezTo>
                    <a:cubicBezTo>
                      <a:pt x="0" y="13229"/>
                      <a:pt x="13240" y="1"/>
                      <a:pt x="29564" y="1"/>
                    </a:cubicBezTo>
                    <a:cubicBezTo>
                      <a:pt x="45887" y="1"/>
                      <a:pt x="59127" y="13229"/>
                      <a:pt x="59127" y="295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4127482" y="3737293"/>
                <a:ext cx="880932" cy="154927"/>
              </a:xfrm>
              <a:custGeom>
                <a:avLst/>
                <a:gdLst/>
                <a:ahLst/>
                <a:cxnLst/>
                <a:rect l="l" t="t" r="r" b="b"/>
                <a:pathLst>
                  <a:path w="33315" h="5859" extrusionOk="0">
                    <a:moveTo>
                      <a:pt x="33314" y="1394"/>
                    </a:moveTo>
                    <a:lnTo>
                      <a:pt x="32505" y="1"/>
                    </a:lnTo>
                    <a:cubicBezTo>
                      <a:pt x="27838" y="2703"/>
                      <a:pt x="22432" y="4251"/>
                      <a:pt x="16658" y="4251"/>
                    </a:cubicBezTo>
                    <a:cubicBezTo>
                      <a:pt x="10883" y="4251"/>
                      <a:pt x="5466" y="2703"/>
                      <a:pt x="810" y="1"/>
                    </a:cubicBezTo>
                    <a:lnTo>
                      <a:pt x="1" y="1394"/>
                    </a:lnTo>
                    <a:cubicBezTo>
                      <a:pt x="4918" y="4239"/>
                      <a:pt x="10597" y="5859"/>
                      <a:pt x="16658" y="5859"/>
                    </a:cubicBezTo>
                    <a:cubicBezTo>
                      <a:pt x="22718" y="5859"/>
                      <a:pt x="28421" y="4239"/>
                      <a:pt x="33314" y="1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4986950" y="2248195"/>
                <a:ext cx="462215" cy="763157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8861" extrusionOk="0">
                    <a:moveTo>
                      <a:pt x="810" y="0"/>
                    </a:moveTo>
                    <a:lnTo>
                      <a:pt x="1" y="1393"/>
                    </a:lnTo>
                    <a:cubicBezTo>
                      <a:pt x="9490" y="6894"/>
                      <a:pt x="15872" y="17145"/>
                      <a:pt x="15872" y="28861"/>
                    </a:cubicBezTo>
                    <a:lnTo>
                      <a:pt x="17479" y="28861"/>
                    </a:lnTo>
                    <a:cubicBezTo>
                      <a:pt x="17479" y="16550"/>
                      <a:pt x="10764" y="5775"/>
                      <a:pt x="8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4127482" y="2130133"/>
                <a:ext cx="880932" cy="154927"/>
              </a:xfrm>
              <a:custGeom>
                <a:avLst/>
                <a:gdLst/>
                <a:ahLst/>
                <a:cxnLst/>
                <a:rect l="l" t="t" r="r" b="b"/>
                <a:pathLst>
                  <a:path w="33315" h="5859" extrusionOk="0">
                    <a:moveTo>
                      <a:pt x="1" y="4465"/>
                    </a:moveTo>
                    <a:lnTo>
                      <a:pt x="810" y="5858"/>
                    </a:lnTo>
                    <a:cubicBezTo>
                      <a:pt x="5478" y="3156"/>
                      <a:pt x="10883" y="1608"/>
                      <a:pt x="16658" y="1608"/>
                    </a:cubicBezTo>
                    <a:cubicBezTo>
                      <a:pt x="22432" y="1608"/>
                      <a:pt x="27849" y="3156"/>
                      <a:pt x="32505" y="5858"/>
                    </a:cubicBezTo>
                    <a:lnTo>
                      <a:pt x="33314" y="4465"/>
                    </a:lnTo>
                    <a:cubicBezTo>
                      <a:pt x="28397" y="1620"/>
                      <a:pt x="22718" y="0"/>
                      <a:pt x="16658" y="0"/>
                    </a:cubicBezTo>
                    <a:cubicBezTo>
                      <a:pt x="10597" y="0"/>
                      <a:pt x="4906" y="1620"/>
                      <a:pt x="1" y="44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4986950" y="3011306"/>
                <a:ext cx="462215" cy="762866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8850" extrusionOk="0">
                    <a:moveTo>
                      <a:pt x="1" y="27457"/>
                    </a:moveTo>
                    <a:lnTo>
                      <a:pt x="810" y="28850"/>
                    </a:lnTo>
                    <a:cubicBezTo>
                      <a:pt x="10764" y="23075"/>
                      <a:pt x="17479" y="12300"/>
                      <a:pt x="17479" y="1"/>
                    </a:cubicBezTo>
                    <a:lnTo>
                      <a:pt x="15872" y="1"/>
                    </a:lnTo>
                    <a:cubicBezTo>
                      <a:pt x="15872" y="11705"/>
                      <a:pt x="9490" y="21968"/>
                      <a:pt x="1" y="2745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3686748" y="3011306"/>
                <a:ext cx="462188" cy="762866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28850" extrusionOk="0">
                    <a:moveTo>
                      <a:pt x="16669" y="28850"/>
                    </a:moveTo>
                    <a:lnTo>
                      <a:pt x="17478" y="27457"/>
                    </a:lnTo>
                    <a:cubicBezTo>
                      <a:pt x="8001" y="21968"/>
                      <a:pt x="1607" y="11705"/>
                      <a:pt x="1607" y="1"/>
                    </a:cubicBezTo>
                    <a:lnTo>
                      <a:pt x="0" y="1"/>
                    </a:lnTo>
                    <a:cubicBezTo>
                      <a:pt x="0" y="12300"/>
                      <a:pt x="6715" y="23075"/>
                      <a:pt x="16669" y="288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3686748" y="2248195"/>
                <a:ext cx="462188" cy="763157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28861" extrusionOk="0">
                    <a:moveTo>
                      <a:pt x="17478" y="1393"/>
                    </a:moveTo>
                    <a:lnTo>
                      <a:pt x="16669" y="0"/>
                    </a:lnTo>
                    <a:cubicBezTo>
                      <a:pt x="6715" y="5775"/>
                      <a:pt x="0" y="16550"/>
                      <a:pt x="0" y="28861"/>
                    </a:cubicBezTo>
                    <a:lnTo>
                      <a:pt x="1607" y="28861"/>
                    </a:lnTo>
                    <a:cubicBezTo>
                      <a:pt x="1607" y="17145"/>
                      <a:pt x="8001" y="6894"/>
                      <a:pt x="17478" y="1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19"/>
            <p:cNvGrpSpPr/>
            <p:nvPr/>
          </p:nvGrpSpPr>
          <p:grpSpPr>
            <a:xfrm>
              <a:off x="4123342" y="2442972"/>
              <a:ext cx="897316" cy="899307"/>
              <a:chOff x="-3137650" y="2408950"/>
              <a:chExt cx="291450" cy="292125"/>
            </a:xfrm>
          </p:grpSpPr>
          <p:sp>
            <p:nvSpPr>
              <p:cNvPr id="437" name="Google Shape;437;p19"/>
              <p:cNvSpPr/>
              <p:nvPr/>
            </p:nvSpPr>
            <p:spPr>
              <a:xfrm>
                <a:off x="-3137650" y="2408950"/>
                <a:ext cx="291450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5" extrusionOk="0">
                    <a:moveTo>
                      <a:pt x="10618" y="662"/>
                    </a:moveTo>
                    <a:cubicBezTo>
                      <a:pt x="10807" y="662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62"/>
                      <a:pt x="1009" y="662"/>
                    </a:cubicBezTo>
                    <a:close/>
                    <a:moveTo>
                      <a:pt x="10964" y="3403"/>
                    </a:moveTo>
                    <a:lnTo>
                      <a:pt x="10964" y="8601"/>
                    </a:lnTo>
                    <a:cubicBezTo>
                      <a:pt x="10964" y="8790"/>
                      <a:pt x="10838" y="8947"/>
                      <a:pt x="10618" y="8947"/>
                    </a:cubicBezTo>
                    <a:lnTo>
                      <a:pt x="10145" y="8947"/>
                    </a:lnTo>
                    <a:cubicBezTo>
                      <a:pt x="10208" y="8727"/>
                      <a:pt x="10240" y="8443"/>
                      <a:pt x="10240" y="8160"/>
                    </a:cubicBezTo>
                    <a:lnTo>
                      <a:pt x="10240" y="5860"/>
                    </a:lnTo>
                    <a:cubicBezTo>
                      <a:pt x="10240" y="5673"/>
                      <a:pt x="10058" y="5531"/>
                      <a:pt x="9868" y="5531"/>
                    </a:cubicBezTo>
                    <a:cubicBezTo>
                      <a:pt x="9835" y="5531"/>
                      <a:pt x="9801" y="5535"/>
                      <a:pt x="9767" y="5545"/>
                    </a:cubicBezTo>
                    <a:cubicBezTo>
                      <a:pt x="9545" y="5641"/>
                      <a:pt x="9341" y="5691"/>
                      <a:pt x="9142" y="5691"/>
                    </a:cubicBezTo>
                    <a:cubicBezTo>
                      <a:pt x="8693" y="5691"/>
                      <a:pt x="8275" y="5439"/>
                      <a:pt x="7751" y="4915"/>
                    </a:cubicBezTo>
                    <a:cubicBezTo>
                      <a:pt x="7688" y="4868"/>
                      <a:pt x="7601" y="4844"/>
                      <a:pt x="7515" y="4844"/>
                    </a:cubicBezTo>
                    <a:cubicBezTo>
                      <a:pt x="7428" y="4844"/>
                      <a:pt x="7341" y="4868"/>
                      <a:pt x="7278" y="4915"/>
                    </a:cubicBezTo>
                    <a:cubicBezTo>
                      <a:pt x="6753" y="5440"/>
                      <a:pt x="6334" y="5677"/>
                      <a:pt x="5884" y="5677"/>
                    </a:cubicBezTo>
                    <a:cubicBezTo>
                      <a:pt x="5686" y="5677"/>
                      <a:pt x="5483" y="5631"/>
                      <a:pt x="5262" y="5545"/>
                    </a:cubicBezTo>
                    <a:cubicBezTo>
                      <a:pt x="5229" y="5535"/>
                      <a:pt x="5195" y="5531"/>
                      <a:pt x="5161" y="5531"/>
                    </a:cubicBezTo>
                    <a:cubicBezTo>
                      <a:pt x="4971" y="5531"/>
                      <a:pt x="4789" y="5673"/>
                      <a:pt x="4789" y="5860"/>
                    </a:cubicBezTo>
                    <a:lnTo>
                      <a:pt x="4789" y="8160"/>
                    </a:lnTo>
                    <a:cubicBezTo>
                      <a:pt x="4789" y="8443"/>
                      <a:pt x="4821" y="8664"/>
                      <a:pt x="4884" y="8947"/>
                    </a:cubicBezTo>
                    <a:lnTo>
                      <a:pt x="1009" y="8947"/>
                    </a:lnTo>
                    <a:cubicBezTo>
                      <a:pt x="820" y="8947"/>
                      <a:pt x="662" y="8790"/>
                      <a:pt x="662" y="8601"/>
                    </a:cubicBezTo>
                    <a:lnTo>
                      <a:pt x="662" y="3403"/>
                    </a:lnTo>
                    <a:close/>
                    <a:moveTo>
                      <a:pt x="7152" y="5923"/>
                    </a:moveTo>
                    <a:lnTo>
                      <a:pt x="7152" y="10838"/>
                    </a:lnTo>
                    <a:cubicBezTo>
                      <a:pt x="6144" y="10365"/>
                      <a:pt x="5451" y="9357"/>
                      <a:pt x="5451" y="8160"/>
                    </a:cubicBezTo>
                    <a:lnTo>
                      <a:pt x="5451" y="6301"/>
                    </a:lnTo>
                    <a:cubicBezTo>
                      <a:pt x="5604" y="6330"/>
                      <a:pt x="5750" y="6344"/>
                      <a:pt x="5891" y="6344"/>
                    </a:cubicBezTo>
                    <a:cubicBezTo>
                      <a:pt x="6359" y="6344"/>
                      <a:pt x="6765" y="6189"/>
                      <a:pt x="7152" y="5923"/>
                    </a:cubicBezTo>
                    <a:close/>
                    <a:moveTo>
                      <a:pt x="7877" y="5923"/>
                    </a:moveTo>
                    <a:cubicBezTo>
                      <a:pt x="8242" y="6166"/>
                      <a:pt x="8644" y="6353"/>
                      <a:pt x="9128" y="6353"/>
                    </a:cubicBezTo>
                    <a:cubicBezTo>
                      <a:pt x="9271" y="6353"/>
                      <a:pt x="9420" y="6337"/>
                      <a:pt x="9578" y="6301"/>
                    </a:cubicBezTo>
                    <a:lnTo>
                      <a:pt x="9578" y="8160"/>
                    </a:lnTo>
                    <a:cubicBezTo>
                      <a:pt x="9547" y="9357"/>
                      <a:pt x="8885" y="10365"/>
                      <a:pt x="7877" y="10838"/>
                    </a:cubicBezTo>
                    <a:lnTo>
                      <a:pt x="7877" y="592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601"/>
                    </a:lnTo>
                    <a:cubicBezTo>
                      <a:pt x="1" y="9136"/>
                      <a:pt x="473" y="9609"/>
                      <a:pt x="1009" y="9609"/>
                    </a:cubicBezTo>
                    <a:lnTo>
                      <a:pt x="5073" y="9609"/>
                    </a:lnTo>
                    <a:cubicBezTo>
                      <a:pt x="5199" y="9893"/>
                      <a:pt x="5357" y="10145"/>
                      <a:pt x="5514" y="10365"/>
                    </a:cubicBezTo>
                    <a:cubicBezTo>
                      <a:pt x="5987" y="10995"/>
                      <a:pt x="6617" y="11436"/>
                      <a:pt x="7404" y="11657"/>
                    </a:cubicBezTo>
                    <a:cubicBezTo>
                      <a:pt x="7446" y="11657"/>
                      <a:pt x="7488" y="11685"/>
                      <a:pt x="7530" y="11685"/>
                    </a:cubicBezTo>
                    <a:cubicBezTo>
                      <a:pt x="7551" y="11685"/>
                      <a:pt x="7572" y="11678"/>
                      <a:pt x="7593" y="11657"/>
                    </a:cubicBezTo>
                    <a:cubicBezTo>
                      <a:pt x="8350" y="11436"/>
                      <a:pt x="9011" y="10995"/>
                      <a:pt x="9484" y="10365"/>
                    </a:cubicBezTo>
                    <a:cubicBezTo>
                      <a:pt x="9641" y="10145"/>
                      <a:pt x="9799" y="9893"/>
                      <a:pt x="9925" y="9609"/>
                    </a:cubicBezTo>
                    <a:lnTo>
                      <a:pt x="10618" y="9609"/>
                    </a:lnTo>
                    <a:cubicBezTo>
                      <a:pt x="11185" y="9609"/>
                      <a:pt x="11658" y="9136"/>
                      <a:pt x="11658" y="8601"/>
                    </a:cubicBezTo>
                    <a:lnTo>
                      <a:pt x="11658" y="1040"/>
                    </a:lnTo>
                    <a:cubicBezTo>
                      <a:pt x="11658" y="473"/>
                      <a:pt x="11217" y="0"/>
                      <a:pt x="10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-3104575" y="244280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-306990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-303525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-3002175" y="2442800"/>
                <a:ext cx="1205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32" y="536"/>
                      <a:pt x="190" y="694"/>
                      <a:pt x="347" y="694"/>
                    </a:cubicBezTo>
                    <a:lnTo>
                      <a:pt x="4443" y="694"/>
                    </a:lnTo>
                    <a:cubicBezTo>
                      <a:pt x="4663" y="694"/>
                      <a:pt x="4821" y="536"/>
                      <a:pt x="4821" y="347"/>
                    </a:cubicBezTo>
                    <a:cubicBezTo>
                      <a:pt x="4821" y="158"/>
                      <a:pt x="4663" y="1"/>
                      <a:pt x="4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425;p19">
            <a:extLst>
              <a:ext uri="{FF2B5EF4-FFF2-40B4-BE49-F238E27FC236}">
                <a16:creationId xmlns:a16="http://schemas.microsoft.com/office/drawing/2014/main" id="{4A026B57-F1F3-2F14-BD74-C78B32282E71}"/>
              </a:ext>
            </a:extLst>
          </p:cNvPr>
          <p:cNvSpPr txBox="1"/>
          <p:nvPr/>
        </p:nvSpPr>
        <p:spPr>
          <a:xfrm>
            <a:off x="1068940" y="1770375"/>
            <a:ext cx="1850763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 the Sender's Email Address.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425;p19">
            <a:extLst>
              <a:ext uri="{FF2B5EF4-FFF2-40B4-BE49-F238E27FC236}">
                <a16:creationId xmlns:a16="http://schemas.microsoft.com/office/drawing/2014/main" id="{1A3E5A42-4525-3D9A-B3F2-A99AA7ABF66E}"/>
              </a:ext>
            </a:extLst>
          </p:cNvPr>
          <p:cNvSpPr txBox="1"/>
          <p:nvPr/>
        </p:nvSpPr>
        <p:spPr>
          <a:xfrm>
            <a:off x="6354856" y="1737371"/>
            <a:ext cx="1850763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Verify Email Content.</a:t>
            </a:r>
          </a:p>
        </p:txBody>
      </p:sp>
      <p:sp>
        <p:nvSpPr>
          <p:cNvPr id="6" name="Google Shape;425;p19">
            <a:extLst>
              <a:ext uri="{FF2B5EF4-FFF2-40B4-BE49-F238E27FC236}">
                <a16:creationId xmlns:a16="http://schemas.microsoft.com/office/drawing/2014/main" id="{C1F1DC63-DC88-DEF9-3DF2-586DE5682EFD}"/>
              </a:ext>
            </a:extLst>
          </p:cNvPr>
          <p:cNvSpPr txBox="1"/>
          <p:nvPr/>
        </p:nvSpPr>
        <p:spPr>
          <a:xfrm>
            <a:off x="6354856" y="3666735"/>
            <a:ext cx="1850763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Hover Over Links to Preview URLs.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21"/>
          <p:cNvGrpSpPr/>
          <p:nvPr/>
        </p:nvGrpSpPr>
        <p:grpSpPr>
          <a:xfrm>
            <a:off x="838200" y="1096197"/>
            <a:ext cx="3390900" cy="2008953"/>
            <a:chOff x="838200" y="1096197"/>
            <a:chExt cx="3390900" cy="2008953"/>
          </a:xfrm>
        </p:grpSpPr>
        <p:grpSp>
          <p:nvGrpSpPr>
            <p:cNvPr id="499" name="Google Shape;499;p21"/>
            <p:cNvGrpSpPr/>
            <p:nvPr/>
          </p:nvGrpSpPr>
          <p:grpSpPr>
            <a:xfrm>
              <a:off x="838200" y="1096197"/>
              <a:ext cx="1402500" cy="1572303"/>
              <a:chOff x="838200" y="1096197"/>
              <a:chExt cx="1402500" cy="1572303"/>
            </a:xfrm>
          </p:grpSpPr>
          <p:sp>
            <p:nvSpPr>
              <p:cNvPr id="500" name="Google Shape;500;p21"/>
              <p:cNvSpPr/>
              <p:nvPr/>
            </p:nvSpPr>
            <p:spPr>
              <a:xfrm>
                <a:off x="838200" y="1653600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1" name="Google Shape;501;p21"/>
              <p:cNvGrpSpPr/>
              <p:nvPr/>
            </p:nvGrpSpPr>
            <p:grpSpPr>
              <a:xfrm>
                <a:off x="1086993" y="1096197"/>
                <a:ext cx="904915" cy="649505"/>
                <a:chOff x="2117737" y="1318219"/>
                <a:chExt cx="904915" cy="649505"/>
              </a:xfrm>
            </p:grpSpPr>
            <p:sp>
              <p:nvSpPr>
                <p:cNvPr id="502" name="Google Shape;502;p21"/>
                <p:cNvSpPr/>
                <p:nvPr/>
              </p:nvSpPr>
              <p:spPr>
                <a:xfrm>
                  <a:off x="2164885" y="1318281"/>
                  <a:ext cx="857767" cy="64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0" h="20965" extrusionOk="0">
                      <a:moveTo>
                        <a:pt x="8717" y="1"/>
                      </a:moveTo>
                      <a:cubicBezTo>
                        <a:pt x="7234" y="1"/>
                        <a:pt x="5786" y="436"/>
                        <a:pt x="4782" y="1369"/>
                      </a:cubicBezTo>
                      <a:cubicBezTo>
                        <a:pt x="2412" y="3536"/>
                        <a:pt x="3103" y="7298"/>
                        <a:pt x="3698" y="9168"/>
                      </a:cubicBezTo>
                      <a:cubicBezTo>
                        <a:pt x="4293" y="11025"/>
                        <a:pt x="2698" y="12573"/>
                        <a:pt x="1281" y="14383"/>
                      </a:cubicBezTo>
                      <a:cubicBezTo>
                        <a:pt x="0" y="16029"/>
                        <a:pt x="4" y="20965"/>
                        <a:pt x="4274" y="20965"/>
                      </a:cubicBezTo>
                      <a:cubicBezTo>
                        <a:pt x="4727" y="20965"/>
                        <a:pt x="5228" y="20909"/>
                        <a:pt x="5782" y="20788"/>
                      </a:cubicBezTo>
                      <a:cubicBezTo>
                        <a:pt x="10213" y="19816"/>
                        <a:pt x="12205" y="18292"/>
                        <a:pt x="14335" y="18292"/>
                      </a:cubicBezTo>
                      <a:cubicBezTo>
                        <a:pt x="14969" y="18292"/>
                        <a:pt x="15616" y="18427"/>
                        <a:pt x="16343" y="18752"/>
                      </a:cubicBezTo>
                      <a:cubicBezTo>
                        <a:pt x="17562" y="19293"/>
                        <a:pt x="19048" y="19626"/>
                        <a:pt x="20497" y="19626"/>
                      </a:cubicBezTo>
                      <a:cubicBezTo>
                        <a:pt x="22810" y="19626"/>
                        <a:pt x="25029" y="18777"/>
                        <a:pt x="25915" y="16573"/>
                      </a:cubicBezTo>
                      <a:cubicBezTo>
                        <a:pt x="27368" y="12990"/>
                        <a:pt x="27689" y="8227"/>
                        <a:pt x="18248" y="5001"/>
                      </a:cubicBezTo>
                      <a:cubicBezTo>
                        <a:pt x="18248" y="5001"/>
                        <a:pt x="15842" y="4643"/>
                        <a:pt x="13878" y="2179"/>
                      </a:cubicBezTo>
                      <a:cubicBezTo>
                        <a:pt x="12741" y="776"/>
                        <a:pt x="10697" y="1"/>
                        <a:pt x="87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21"/>
                <p:cNvSpPr/>
                <p:nvPr/>
              </p:nvSpPr>
              <p:spPr>
                <a:xfrm>
                  <a:off x="2117737" y="1766092"/>
                  <a:ext cx="284528" cy="9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5" h="3166" extrusionOk="0">
                      <a:moveTo>
                        <a:pt x="1590" y="0"/>
                      </a:moveTo>
                      <a:cubicBezTo>
                        <a:pt x="1" y="0"/>
                        <a:pt x="4247" y="2719"/>
                        <a:pt x="9185" y="3165"/>
                      </a:cubicBezTo>
                      <a:cubicBezTo>
                        <a:pt x="9185" y="3165"/>
                        <a:pt x="5875" y="939"/>
                        <a:pt x="2434" y="129"/>
                      </a:cubicBezTo>
                      <a:cubicBezTo>
                        <a:pt x="2061" y="40"/>
                        <a:pt x="1782" y="0"/>
                        <a:pt x="15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1"/>
                <p:cNvSpPr/>
                <p:nvPr/>
              </p:nvSpPr>
              <p:spPr>
                <a:xfrm>
                  <a:off x="2214201" y="1666406"/>
                  <a:ext cx="194725" cy="198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" h="6419" extrusionOk="0">
                      <a:moveTo>
                        <a:pt x="772" y="0"/>
                      </a:moveTo>
                      <a:cubicBezTo>
                        <a:pt x="0" y="0"/>
                        <a:pt x="2426" y="3934"/>
                        <a:pt x="6285" y="6419"/>
                      </a:cubicBezTo>
                      <a:cubicBezTo>
                        <a:pt x="6285" y="6419"/>
                        <a:pt x="4392" y="2907"/>
                        <a:pt x="1713" y="585"/>
                      </a:cubicBezTo>
                      <a:cubicBezTo>
                        <a:pt x="1244" y="178"/>
                        <a:pt x="935" y="0"/>
                        <a:pt x="7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21"/>
                <p:cNvSpPr/>
                <p:nvPr/>
              </p:nvSpPr>
              <p:spPr>
                <a:xfrm>
                  <a:off x="2294154" y="1621551"/>
                  <a:ext cx="120657" cy="242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5" h="7832" extrusionOk="0">
                      <a:moveTo>
                        <a:pt x="617" y="0"/>
                      </a:moveTo>
                      <a:cubicBezTo>
                        <a:pt x="0" y="0"/>
                        <a:pt x="1103" y="4361"/>
                        <a:pt x="3895" y="7831"/>
                      </a:cubicBezTo>
                      <a:cubicBezTo>
                        <a:pt x="3895" y="7831"/>
                        <a:pt x="3180" y="3902"/>
                        <a:pt x="1382" y="866"/>
                      </a:cubicBezTo>
                      <a:cubicBezTo>
                        <a:pt x="1023" y="263"/>
                        <a:pt x="768" y="0"/>
                        <a:pt x="61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21"/>
                <p:cNvSpPr/>
                <p:nvPr/>
              </p:nvSpPr>
              <p:spPr>
                <a:xfrm>
                  <a:off x="2384546" y="1573133"/>
                  <a:ext cx="420489" cy="290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4" h="9383" extrusionOk="0">
                      <a:moveTo>
                        <a:pt x="0" y="0"/>
                      </a:moveTo>
                      <a:lnTo>
                        <a:pt x="0" y="9382"/>
                      </a:lnTo>
                      <a:lnTo>
                        <a:pt x="13573" y="9382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21"/>
                <p:cNvSpPr/>
                <p:nvPr/>
              </p:nvSpPr>
              <p:spPr>
                <a:xfrm>
                  <a:off x="2384546" y="1573133"/>
                  <a:ext cx="420489" cy="29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3573" y="953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21"/>
                <p:cNvSpPr/>
                <p:nvPr/>
              </p:nvSpPr>
              <p:spPr>
                <a:xfrm>
                  <a:off x="2394862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21"/>
                <p:cNvSpPr/>
                <p:nvPr/>
              </p:nvSpPr>
              <p:spPr>
                <a:xfrm>
                  <a:off x="2414037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63" y="0"/>
                      </a:moveTo>
                      <a:cubicBezTo>
                        <a:pt x="1" y="0"/>
                        <a:pt x="1" y="417"/>
                        <a:pt x="263" y="417"/>
                      </a:cubicBezTo>
                      <a:cubicBezTo>
                        <a:pt x="537" y="417"/>
                        <a:pt x="537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21"/>
                <p:cNvSpPr/>
                <p:nvPr/>
              </p:nvSpPr>
              <p:spPr>
                <a:xfrm>
                  <a:off x="2433212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21"/>
                <p:cNvSpPr/>
                <p:nvPr/>
              </p:nvSpPr>
              <p:spPr>
                <a:xfrm>
                  <a:off x="2456476" y="1667553"/>
                  <a:ext cx="269628" cy="8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74" extrusionOk="0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14"/>
                        <a:pt x="60" y="274"/>
                        <a:pt x="131" y="274"/>
                      </a:cubicBezTo>
                      <a:lnTo>
                        <a:pt x="8573" y="274"/>
                      </a:lnTo>
                      <a:cubicBezTo>
                        <a:pt x="8644" y="274"/>
                        <a:pt x="8704" y="214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21"/>
                <p:cNvSpPr/>
                <p:nvPr/>
              </p:nvSpPr>
              <p:spPr>
                <a:xfrm>
                  <a:off x="2456476" y="1705531"/>
                  <a:ext cx="269628" cy="8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63" extrusionOk="0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03"/>
                        <a:pt x="60" y="262"/>
                        <a:pt x="131" y="262"/>
                      </a:cubicBezTo>
                      <a:lnTo>
                        <a:pt x="8573" y="262"/>
                      </a:lnTo>
                      <a:cubicBezTo>
                        <a:pt x="8644" y="262"/>
                        <a:pt x="8704" y="203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21"/>
                <p:cNvSpPr/>
                <p:nvPr/>
              </p:nvSpPr>
              <p:spPr>
                <a:xfrm>
                  <a:off x="2456476" y="1743138"/>
                  <a:ext cx="269628" cy="8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75" extrusionOk="0">
                      <a:moveTo>
                        <a:pt x="131" y="1"/>
                      </a:moveTo>
                      <a:cubicBezTo>
                        <a:pt x="60" y="1"/>
                        <a:pt x="0" y="60"/>
                        <a:pt x="0" y="132"/>
                      </a:cubicBezTo>
                      <a:cubicBezTo>
                        <a:pt x="0" y="215"/>
                        <a:pt x="60" y="275"/>
                        <a:pt x="131" y="275"/>
                      </a:cubicBezTo>
                      <a:lnTo>
                        <a:pt x="8573" y="275"/>
                      </a:lnTo>
                      <a:cubicBezTo>
                        <a:pt x="8644" y="275"/>
                        <a:pt x="8704" y="215"/>
                        <a:pt x="8704" y="132"/>
                      </a:cubicBezTo>
                      <a:cubicBezTo>
                        <a:pt x="8704" y="60"/>
                        <a:pt x="8644" y="1"/>
                        <a:pt x="85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21"/>
                <p:cNvSpPr/>
                <p:nvPr/>
              </p:nvSpPr>
              <p:spPr>
                <a:xfrm>
                  <a:off x="2460534" y="1783718"/>
                  <a:ext cx="261512" cy="80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2" h="2585" extrusionOk="0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8442" y="2584"/>
                      </a:lnTo>
                      <a:lnTo>
                        <a:pt x="84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21"/>
                <p:cNvSpPr/>
                <p:nvPr/>
              </p:nvSpPr>
              <p:spPr>
                <a:xfrm>
                  <a:off x="2730131" y="1421158"/>
                  <a:ext cx="229079" cy="195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5" h="6312" extrusionOk="0">
                      <a:moveTo>
                        <a:pt x="1" y="1"/>
                      </a:moveTo>
                      <a:lnTo>
                        <a:pt x="1" y="6311"/>
                      </a:lnTo>
                      <a:lnTo>
                        <a:pt x="7394" y="6311"/>
                      </a:lnTo>
                      <a:lnTo>
                        <a:pt x="739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21"/>
                <p:cNvSpPr/>
                <p:nvPr/>
              </p:nvSpPr>
              <p:spPr>
                <a:xfrm>
                  <a:off x="2730131" y="1511147"/>
                  <a:ext cx="176324" cy="10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2" h="3395" extrusionOk="0">
                      <a:moveTo>
                        <a:pt x="2737" y="1"/>
                      </a:moveTo>
                      <a:cubicBezTo>
                        <a:pt x="2734" y="1"/>
                        <a:pt x="2730" y="1"/>
                        <a:pt x="2727" y="1"/>
                      </a:cubicBezTo>
                      <a:cubicBezTo>
                        <a:pt x="1763" y="37"/>
                        <a:pt x="1" y="3394"/>
                        <a:pt x="1" y="3394"/>
                      </a:cubicBezTo>
                      <a:lnTo>
                        <a:pt x="5692" y="3394"/>
                      </a:lnTo>
                      <a:cubicBezTo>
                        <a:pt x="5692" y="3394"/>
                        <a:pt x="3705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1"/>
                <p:cNvSpPr/>
                <p:nvPr/>
              </p:nvSpPr>
              <p:spPr>
                <a:xfrm>
                  <a:off x="2835981" y="1438505"/>
                  <a:ext cx="52786" cy="52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2" extrusionOk="0">
                      <a:moveTo>
                        <a:pt x="858" y="0"/>
                      </a:moveTo>
                      <a:cubicBezTo>
                        <a:pt x="382" y="0"/>
                        <a:pt x="1" y="381"/>
                        <a:pt x="1" y="846"/>
                      </a:cubicBezTo>
                      <a:cubicBezTo>
                        <a:pt x="1" y="1310"/>
                        <a:pt x="382" y="1691"/>
                        <a:pt x="858" y="1691"/>
                      </a:cubicBezTo>
                      <a:cubicBezTo>
                        <a:pt x="1322" y="1691"/>
                        <a:pt x="1703" y="1310"/>
                        <a:pt x="1703" y="846"/>
                      </a:cubicBezTo>
                      <a:cubicBezTo>
                        <a:pt x="1703" y="381"/>
                        <a:pt x="1322" y="0"/>
                        <a:pt x="8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1"/>
                <p:cNvSpPr/>
                <p:nvPr/>
              </p:nvSpPr>
              <p:spPr>
                <a:xfrm>
                  <a:off x="2222255" y="1422304"/>
                  <a:ext cx="108824" cy="115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3718" extrusionOk="0">
                      <a:moveTo>
                        <a:pt x="2002" y="2078"/>
                      </a:moveTo>
                      <a:cubicBezTo>
                        <a:pt x="2007" y="2078"/>
                        <a:pt x="2012" y="2078"/>
                        <a:pt x="2016" y="2078"/>
                      </a:cubicBezTo>
                      <a:lnTo>
                        <a:pt x="2016" y="2078"/>
                      </a:lnTo>
                      <a:cubicBezTo>
                        <a:pt x="1973" y="2130"/>
                        <a:pt x="1924" y="2173"/>
                        <a:pt x="1870" y="2202"/>
                      </a:cubicBezTo>
                      <a:cubicBezTo>
                        <a:pt x="1835" y="2223"/>
                        <a:pt x="1797" y="2236"/>
                        <a:pt x="1761" y="2236"/>
                      </a:cubicBezTo>
                      <a:cubicBezTo>
                        <a:pt x="1735" y="2236"/>
                        <a:pt x="1711" y="2229"/>
                        <a:pt x="1691" y="2214"/>
                      </a:cubicBezTo>
                      <a:cubicBezTo>
                        <a:pt x="1683" y="2205"/>
                        <a:pt x="1674" y="2177"/>
                        <a:pt x="1660" y="2177"/>
                      </a:cubicBezTo>
                      <a:cubicBezTo>
                        <a:pt x="1655" y="2177"/>
                        <a:pt x="1650" y="2181"/>
                        <a:pt x="1644" y="2190"/>
                      </a:cubicBezTo>
                      <a:cubicBezTo>
                        <a:pt x="1680" y="2100"/>
                        <a:pt x="1867" y="2078"/>
                        <a:pt x="2002" y="2078"/>
                      </a:cubicBezTo>
                      <a:close/>
                      <a:moveTo>
                        <a:pt x="1522" y="0"/>
                      </a:moveTo>
                      <a:cubicBezTo>
                        <a:pt x="1335" y="0"/>
                        <a:pt x="1143" y="26"/>
                        <a:pt x="953" y="59"/>
                      </a:cubicBezTo>
                      <a:cubicBezTo>
                        <a:pt x="477" y="166"/>
                        <a:pt x="13" y="452"/>
                        <a:pt x="1" y="988"/>
                      </a:cubicBezTo>
                      <a:cubicBezTo>
                        <a:pt x="1" y="1175"/>
                        <a:pt x="151" y="1271"/>
                        <a:pt x="303" y="1271"/>
                      </a:cubicBezTo>
                      <a:cubicBezTo>
                        <a:pt x="460" y="1271"/>
                        <a:pt x="620" y="1169"/>
                        <a:pt x="620" y="964"/>
                      </a:cubicBezTo>
                      <a:cubicBezTo>
                        <a:pt x="620" y="773"/>
                        <a:pt x="870" y="702"/>
                        <a:pt x="1036" y="666"/>
                      </a:cubicBezTo>
                      <a:cubicBezTo>
                        <a:pt x="1179" y="631"/>
                        <a:pt x="1338" y="595"/>
                        <a:pt x="1494" y="595"/>
                      </a:cubicBezTo>
                      <a:cubicBezTo>
                        <a:pt x="1599" y="595"/>
                        <a:pt x="1703" y="611"/>
                        <a:pt x="1798" y="654"/>
                      </a:cubicBezTo>
                      <a:cubicBezTo>
                        <a:pt x="2136" y="793"/>
                        <a:pt x="2275" y="1148"/>
                        <a:pt x="2250" y="1483"/>
                      </a:cubicBezTo>
                      <a:lnTo>
                        <a:pt x="2250" y="1483"/>
                      </a:lnTo>
                      <a:cubicBezTo>
                        <a:pt x="2234" y="1480"/>
                        <a:pt x="2219" y="1478"/>
                        <a:pt x="2203" y="1476"/>
                      </a:cubicBezTo>
                      <a:cubicBezTo>
                        <a:pt x="2139" y="1467"/>
                        <a:pt x="2072" y="1462"/>
                        <a:pt x="2004" y="1462"/>
                      </a:cubicBezTo>
                      <a:cubicBezTo>
                        <a:pt x="1705" y="1462"/>
                        <a:pt x="1385" y="1553"/>
                        <a:pt x="1191" y="1785"/>
                      </a:cubicBezTo>
                      <a:cubicBezTo>
                        <a:pt x="917" y="2119"/>
                        <a:pt x="1072" y="2619"/>
                        <a:pt x="1441" y="2797"/>
                      </a:cubicBezTo>
                      <a:cubicBezTo>
                        <a:pt x="1549" y="2847"/>
                        <a:pt x="1658" y="2869"/>
                        <a:pt x="1765" y="2869"/>
                      </a:cubicBezTo>
                      <a:cubicBezTo>
                        <a:pt x="2073" y="2869"/>
                        <a:pt x="2366" y="2685"/>
                        <a:pt x="2560" y="2428"/>
                      </a:cubicBezTo>
                      <a:cubicBezTo>
                        <a:pt x="2570" y="2415"/>
                        <a:pt x="2579" y="2402"/>
                        <a:pt x="2588" y="2389"/>
                      </a:cubicBezTo>
                      <a:lnTo>
                        <a:pt x="2588" y="2389"/>
                      </a:lnTo>
                      <a:cubicBezTo>
                        <a:pt x="2724" y="2647"/>
                        <a:pt x="2610" y="3021"/>
                        <a:pt x="2346" y="3095"/>
                      </a:cubicBezTo>
                      <a:cubicBezTo>
                        <a:pt x="1999" y="3204"/>
                        <a:pt x="2097" y="3718"/>
                        <a:pt x="2414" y="3718"/>
                      </a:cubicBezTo>
                      <a:cubicBezTo>
                        <a:pt x="2445" y="3718"/>
                        <a:pt x="2478" y="3713"/>
                        <a:pt x="2513" y="3702"/>
                      </a:cubicBezTo>
                      <a:cubicBezTo>
                        <a:pt x="3191" y="3488"/>
                        <a:pt x="3513" y="2607"/>
                        <a:pt x="3096" y="2012"/>
                      </a:cubicBezTo>
                      <a:cubicBezTo>
                        <a:pt x="3025" y="1913"/>
                        <a:pt x="2943" y="1827"/>
                        <a:pt x="2852" y="1753"/>
                      </a:cubicBezTo>
                      <a:lnTo>
                        <a:pt x="2852" y="1753"/>
                      </a:lnTo>
                      <a:cubicBezTo>
                        <a:pt x="2957" y="1199"/>
                        <a:pt x="2787" y="603"/>
                        <a:pt x="2322" y="238"/>
                      </a:cubicBezTo>
                      <a:cubicBezTo>
                        <a:pt x="2079" y="59"/>
                        <a:pt x="1805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1"/>
                <p:cNvSpPr/>
                <p:nvPr/>
              </p:nvSpPr>
              <p:spPr>
                <a:xfrm>
                  <a:off x="2481165" y="1318219"/>
                  <a:ext cx="123972" cy="138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4485" extrusionOk="0">
                      <a:moveTo>
                        <a:pt x="1769" y="1734"/>
                      </a:moveTo>
                      <a:cubicBezTo>
                        <a:pt x="1793" y="1734"/>
                        <a:pt x="1791" y="1752"/>
                        <a:pt x="1784" y="1752"/>
                      </a:cubicBezTo>
                      <a:cubicBezTo>
                        <a:pt x="1781" y="1752"/>
                        <a:pt x="1778" y="1749"/>
                        <a:pt x="1775" y="1740"/>
                      </a:cubicBezTo>
                      <a:lnTo>
                        <a:pt x="1775" y="1740"/>
                      </a:lnTo>
                      <a:cubicBezTo>
                        <a:pt x="1787" y="1859"/>
                        <a:pt x="1572" y="1943"/>
                        <a:pt x="1501" y="1978"/>
                      </a:cubicBezTo>
                      <a:cubicBezTo>
                        <a:pt x="1446" y="1999"/>
                        <a:pt x="1379" y="2020"/>
                        <a:pt x="1308" y="2034"/>
                      </a:cubicBezTo>
                      <a:lnTo>
                        <a:pt x="1308" y="2034"/>
                      </a:lnTo>
                      <a:cubicBezTo>
                        <a:pt x="1382" y="1915"/>
                        <a:pt x="1487" y="1815"/>
                        <a:pt x="1620" y="1764"/>
                      </a:cubicBezTo>
                      <a:cubicBezTo>
                        <a:pt x="1668" y="1752"/>
                        <a:pt x="1691" y="1752"/>
                        <a:pt x="1739" y="1740"/>
                      </a:cubicBezTo>
                      <a:cubicBezTo>
                        <a:pt x="1752" y="1736"/>
                        <a:pt x="1761" y="1734"/>
                        <a:pt x="1769" y="1734"/>
                      </a:cubicBezTo>
                      <a:close/>
                      <a:moveTo>
                        <a:pt x="2889" y="2931"/>
                      </a:moveTo>
                      <a:cubicBezTo>
                        <a:pt x="2900" y="2931"/>
                        <a:pt x="2923" y="2961"/>
                        <a:pt x="2914" y="2961"/>
                      </a:cubicBezTo>
                      <a:cubicBezTo>
                        <a:pt x="2910" y="2961"/>
                        <a:pt x="2900" y="2956"/>
                        <a:pt x="2882" y="2941"/>
                      </a:cubicBezTo>
                      <a:lnTo>
                        <a:pt x="2882" y="2941"/>
                      </a:lnTo>
                      <a:cubicBezTo>
                        <a:pt x="2882" y="2934"/>
                        <a:pt x="2885" y="2931"/>
                        <a:pt x="2889" y="2931"/>
                      </a:cubicBezTo>
                      <a:close/>
                      <a:moveTo>
                        <a:pt x="1543" y="0"/>
                      </a:moveTo>
                      <a:cubicBezTo>
                        <a:pt x="1059" y="0"/>
                        <a:pt x="607" y="221"/>
                        <a:pt x="346" y="669"/>
                      </a:cubicBezTo>
                      <a:cubicBezTo>
                        <a:pt x="60" y="1133"/>
                        <a:pt x="1" y="1990"/>
                        <a:pt x="406" y="2407"/>
                      </a:cubicBezTo>
                      <a:cubicBezTo>
                        <a:pt x="459" y="2464"/>
                        <a:pt x="518" y="2511"/>
                        <a:pt x="581" y="2550"/>
                      </a:cubicBezTo>
                      <a:lnTo>
                        <a:pt x="581" y="2550"/>
                      </a:lnTo>
                      <a:cubicBezTo>
                        <a:pt x="602" y="2921"/>
                        <a:pt x="770" y="3279"/>
                        <a:pt x="1037" y="3538"/>
                      </a:cubicBezTo>
                      <a:cubicBezTo>
                        <a:pt x="1328" y="3806"/>
                        <a:pt x="1699" y="3944"/>
                        <a:pt x="2075" y="3944"/>
                      </a:cubicBezTo>
                      <a:cubicBezTo>
                        <a:pt x="2195" y="3944"/>
                        <a:pt x="2315" y="3930"/>
                        <a:pt x="2434" y="3901"/>
                      </a:cubicBezTo>
                      <a:lnTo>
                        <a:pt x="2434" y="3901"/>
                      </a:lnTo>
                      <a:cubicBezTo>
                        <a:pt x="2645" y="4239"/>
                        <a:pt x="2993" y="4484"/>
                        <a:pt x="3388" y="4484"/>
                      </a:cubicBezTo>
                      <a:cubicBezTo>
                        <a:pt x="3502" y="4484"/>
                        <a:pt x="3620" y="4464"/>
                        <a:pt x="3739" y="4419"/>
                      </a:cubicBezTo>
                      <a:cubicBezTo>
                        <a:pt x="3894" y="4360"/>
                        <a:pt x="4001" y="4205"/>
                        <a:pt x="3954" y="4026"/>
                      </a:cubicBezTo>
                      <a:cubicBezTo>
                        <a:pt x="3924" y="3908"/>
                        <a:pt x="3796" y="3797"/>
                        <a:pt x="3658" y="3797"/>
                      </a:cubicBezTo>
                      <a:cubicBezTo>
                        <a:pt x="3630" y="3797"/>
                        <a:pt x="3601" y="3802"/>
                        <a:pt x="3573" y="3812"/>
                      </a:cubicBezTo>
                      <a:cubicBezTo>
                        <a:pt x="3520" y="3830"/>
                        <a:pt x="3468" y="3838"/>
                        <a:pt x="3418" y="3838"/>
                      </a:cubicBezTo>
                      <a:cubicBezTo>
                        <a:pt x="3259" y="3838"/>
                        <a:pt x="3118" y="3755"/>
                        <a:pt x="3016" y="3628"/>
                      </a:cubicBezTo>
                      <a:lnTo>
                        <a:pt x="3016" y="3628"/>
                      </a:lnTo>
                      <a:cubicBezTo>
                        <a:pt x="3403" y="3341"/>
                        <a:pt x="3722" y="2866"/>
                        <a:pt x="3299" y="2478"/>
                      </a:cubicBezTo>
                      <a:cubicBezTo>
                        <a:pt x="3190" y="2380"/>
                        <a:pt x="3048" y="2334"/>
                        <a:pt x="2905" y="2334"/>
                      </a:cubicBezTo>
                      <a:cubicBezTo>
                        <a:pt x="2735" y="2334"/>
                        <a:pt x="2564" y="2398"/>
                        <a:pt x="2442" y="2514"/>
                      </a:cubicBezTo>
                      <a:cubicBezTo>
                        <a:pt x="2233" y="2713"/>
                        <a:pt x="2182" y="3003"/>
                        <a:pt x="2219" y="3287"/>
                      </a:cubicBezTo>
                      <a:lnTo>
                        <a:pt x="2219" y="3287"/>
                      </a:lnTo>
                      <a:cubicBezTo>
                        <a:pt x="2218" y="3288"/>
                        <a:pt x="2217" y="3288"/>
                        <a:pt x="2215" y="3288"/>
                      </a:cubicBezTo>
                      <a:cubicBezTo>
                        <a:pt x="2168" y="3294"/>
                        <a:pt x="2121" y="3297"/>
                        <a:pt x="2075" y="3297"/>
                      </a:cubicBezTo>
                      <a:cubicBezTo>
                        <a:pt x="1841" y="3297"/>
                        <a:pt x="1622" y="3221"/>
                        <a:pt x="1453" y="3062"/>
                      </a:cubicBezTo>
                      <a:cubicBezTo>
                        <a:pt x="1349" y="2958"/>
                        <a:pt x="1265" y="2833"/>
                        <a:pt x="1221" y="2693"/>
                      </a:cubicBezTo>
                      <a:lnTo>
                        <a:pt x="1221" y="2693"/>
                      </a:lnTo>
                      <a:cubicBezTo>
                        <a:pt x="1459" y="2680"/>
                        <a:pt x="1701" y="2607"/>
                        <a:pt x="1906" y="2502"/>
                      </a:cubicBezTo>
                      <a:cubicBezTo>
                        <a:pt x="2180" y="2359"/>
                        <a:pt x="2394" y="2109"/>
                        <a:pt x="2406" y="1788"/>
                      </a:cubicBezTo>
                      <a:cubicBezTo>
                        <a:pt x="2406" y="1490"/>
                        <a:pt x="2215" y="1216"/>
                        <a:pt x="1918" y="1157"/>
                      </a:cubicBezTo>
                      <a:cubicBezTo>
                        <a:pt x="1852" y="1142"/>
                        <a:pt x="1788" y="1135"/>
                        <a:pt x="1726" y="1135"/>
                      </a:cubicBezTo>
                      <a:cubicBezTo>
                        <a:pt x="1313" y="1135"/>
                        <a:pt x="959" y="1434"/>
                        <a:pt x="759" y="1795"/>
                      </a:cubicBezTo>
                      <a:lnTo>
                        <a:pt x="759" y="1795"/>
                      </a:lnTo>
                      <a:cubicBezTo>
                        <a:pt x="739" y="1713"/>
                        <a:pt x="739" y="1623"/>
                        <a:pt x="739" y="1538"/>
                      </a:cubicBezTo>
                      <a:cubicBezTo>
                        <a:pt x="739" y="1359"/>
                        <a:pt x="763" y="1157"/>
                        <a:pt x="846" y="990"/>
                      </a:cubicBezTo>
                      <a:cubicBezTo>
                        <a:pt x="966" y="772"/>
                        <a:pt x="1245" y="605"/>
                        <a:pt x="1501" y="605"/>
                      </a:cubicBezTo>
                      <a:cubicBezTo>
                        <a:pt x="1525" y="605"/>
                        <a:pt x="1549" y="606"/>
                        <a:pt x="1572" y="609"/>
                      </a:cubicBezTo>
                      <a:cubicBezTo>
                        <a:pt x="1593" y="612"/>
                        <a:pt x="1614" y="614"/>
                        <a:pt x="1635" y="614"/>
                      </a:cubicBezTo>
                      <a:cubicBezTo>
                        <a:pt x="1781" y="614"/>
                        <a:pt x="1924" y="539"/>
                        <a:pt x="1965" y="383"/>
                      </a:cubicBezTo>
                      <a:cubicBezTo>
                        <a:pt x="2013" y="252"/>
                        <a:pt x="1918" y="38"/>
                        <a:pt x="1751" y="14"/>
                      </a:cubicBezTo>
                      <a:cubicBezTo>
                        <a:pt x="1681" y="5"/>
                        <a:pt x="1612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21"/>
                <p:cNvSpPr/>
                <p:nvPr/>
              </p:nvSpPr>
              <p:spPr>
                <a:xfrm>
                  <a:off x="2625025" y="1349259"/>
                  <a:ext cx="33208" cy="26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846" extrusionOk="0">
                      <a:moveTo>
                        <a:pt x="536" y="0"/>
                      </a:moveTo>
                      <a:cubicBezTo>
                        <a:pt x="0" y="12"/>
                        <a:pt x="0" y="845"/>
                        <a:pt x="536" y="845"/>
                      </a:cubicBezTo>
                      <a:cubicBezTo>
                        <a:pt x="1072" y="845"/>
                        <a:pt x="1072" y="0"/>
                        <a:pt x="5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21"/>
                <p:cNvSpPr/>
                <p:nvPr/>
              </p:nvSpPr>
              <p:spPr>
                <a:xfrm>
                  <a:off x="2813492" y="1501513"/>
                  <a:ext cx="150520" cy="119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9" h="3860" extrusionOk="0">
                      <a:moveTo>
                        <a:pt x="3012" y="0"/>
                      </a:moveTo>
                      <a:cubicBezTo>
                        <a:pt x="3000" y="0"/>
                        <a:pt x="2988" y="1"/>
                        <a:pt x="2977" y="2"/>
                      </a:cubicBezTo>
                      <a:cubicBezTo>
                        <a:pt x="2477" y="62"/>
                        <a:pt x="596" y="2800"/>
                        <a:pt x="36" y="3634"/>
                      </a:cubicBezTo>
                      <a:cubicBezTo>
                        <a:pt x="12" y="3681"/>
                        <a:pt x="0" y="3741"/>
                        <a:pt x="36" y="3789"/>
                      </a:cubicBezTo>
                      <a:cubicBezTo>
                        <a:pt x="48" y="3824"/>
                        <a:pt x="107" y="3860"/>
                        <a:pt x="155" y="3860"/>
                      </a:cubicBezTo>
                      <a:lnTo>
                        <a:pt x="4703" y="3860"/>
                      </a:lnTo>
                      <a:cubicBezTo>
                        <a:pt x="4787" y="3860"/>
                        <a:pt x="4846" y="3800"/>
                        <a:pt x="4822" y="3693"/>
                      </a:cubicBezTo>
                      <a:cubicBezTo>
                        <a:pt x="4822" y="3622"/>
                        <a:pt x="4763" y="3562"/>
                        <a:pt x="4691" y="3562"/>
                      </a:cubicBezTo>
                      <a:lnTo>
                        <a:pt x="405" y="3562"/>
                      </a:lnTo>
                      <a:cubicBezTo>
                        <a:pt x="1501" y="1955"/>
                        <a:pt x="2739" y="336"/>
                        <a:pt x="3013" y="276"/>
                      </a:cubicBezTo>
                      <a:cubicBezTo>
                        <a:pt x="3018" y="275"/>
                        <a:pt x="3024" y="275"/>
                        <a:pt x="3030" y="275"/>
                      </a:cubicBezTo>
                      <a:cubicBezTo>
                        <a:pt x="3286" y="275"/>
                        <a:pt x="4037" y="1019"/>
                        <a:pt x="4584" y="1729"/>
                      </a:cubicBezTo>
                      <a:cubicBezTo>
                        <a:pt x="4614" y="1766"/>
                        <a:pt x="4662" y="1785"/>
                        <a:pt x="4709" y="1785"/>
                      </a:cubicBezTo>
                      <a:cubicBezTo>
                        <a:pt x="4737" y="1785"/>
                        <a:pt x="4764" y="1778"/>
                        <a:pt x="4787" y="1764"/>
                      </a:cubicBezTo>
                      <a:cubicBezTo>
                        <a:pt x="4846" y="1717"/>
                        <a:pt x="4858" y="1622"/>
                        <a:pt x="4810" y="1562"/>
                      </a:cubicBezTo>
                      <a:cubicBezTo>
                        <a:pt x="4612" y="1306"/>
                        <a:pt x="3559" y="0"/>
                        <a:pt x="30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22" name="Google Shape;522;p21"/>
            <p:cNvCxnSpPr>
              <a:stCxn id="500" idx="3"/>
            </p:cNvCxnSpPr>
            <p:nvPr/>
          </p:nvCxnSpPr>
          <p:spPr>
            <a:xfrm>
              <a:off x="2240700" y="2161050"/>
              <a:ext cx="1988400" cy="944100"/>
            </a:xfrm>
            <a:prstGeom prst="bentConnector3">
              <a:avLst>
                <a:gd name="adj1" fmla="val 48265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3" name="Google Shape;523;p21"/>
          <p:cNvGrpSpPr/>
          <p:nvPr/>
        </p:nvGrpSpPr>
        <p:grpSpPr>
          <a:xfrm>
            <a:off x="838200" y="2948947"/>
            <a:ext cx="3429000" cy="1581528"/>
            <a:chOff x="838200" y="2948947"/>
            <a:chExt cx="3429000" cy="1581528"/>
          </a:xfrm>
        </p:grpSpPr>
        <p:grpSp>
          <p:nvGrpSpPr>
            <p:cNvPr id="524" name="Google Shape;524;p21"/>
            <p:cNvGrpSpPr/>
            <p:nvPr/>
          </p:nvGrpSpPr>
          <p:grpSpPr>
            <a:xfrm>
              <a:off x="838200" y="2948947"/>
              <a:ext cx="1402500" cy="1581528"/>
              <a:chOff x="838200" y="2948947"/>
              <a:chExt cx="1402500" cy="1581528"/>
            </a:xfrm>
          </p:grpSpPr>
          <p:sp>
            <p:nvSpPr>
              <p:cNvPr id="525" name="Google Shape;525;p21"/>
              <p:cNvSpPr/>
              <p:nvPr/>
            </p:nvSpPr>
            <p:spPr>
              <a:xfrm>
                <a:off x="838200" y="3515575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6" name="Google Shape;526;p21"/>
              <p:cNvGrpSpPr/>
              <p:nvPr/>
            </p:nvGrpSpPr>
            <p:grpSpPr>
              <a:xfrm>
                <a:off x="1048890" y="2948947"/>
                <a:ext cx="981119" cy="672831"/>
                <a:chOff x="2104231" y="2886022"/>
                <a:chExt cx="981119" cy="672831"/>
              </a:xfrm>
            </p:grpSpPr>
            <p:sp>
              <p:nvSpPr>
                <p:cNvPr id="527" name="Google Shape;527;p21"/>
                <p:cNvSpPr/>
                <p:nvPr/>
              </p:nvSpPr>
              <p:spPr>
                <a:xfrm>
                  <a:off x="2141125" y="2886022"/>
                  <a:ext cx="944225" cy="672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1" h="21720" extrusionOk="0">
                      <a:moveTo>
                        <a:pt x="14556" y="1"/>
                      </a:moveTo>
                      <a:cubicBezTo>
                        <a:pt x="8980" y="1"/>
                        <a:pt x="7897" y="6332"/>
                        <a:pt x="6382" y="7100"/>
                      </a:cubicBezTo>
                      <a:cubicBezTo>
                        <a:pt x="6133" y="7230"/>
                        <a:pt x="5868" y="7278"/>
                        <a:pt x="5595" y="7278"/>
                      </a:cubicBezTo>
                      <a:cubicBezTo>
                        <a:pt x="4790" y="7278"/>
                        <a:pt x="3904" y="6862"/>
                        <a:pt x="3086" y="6862"/>
                      </a:cubicBezTo>
                      <a:cubicBezTo>
                        <a:pt x="2412" y="6862"/>
                        <a:pt x="1784" y="7144"/>
                        <a:pt x="1286" y="8172"/>
                      </a:cubicBezTo>
                      <a:cubicBezTo>
                        <a:pt x="0" y="10887"/>
                        <a:pt x="2774" y="13542"/>
                        <a:pt x="2870" y="16721"/>
                      </a:cubicBezTo>
                      <a:cubicBezTo>
                        <a:pt x="2977" y="19888"/>
                        <a:pt x="7989" y="20364"/>
                        <a:pt x="7989" y="20364"/>
                      </a:cubicBezTo>
                      <a:cubicBezTo>
                        <a:pt x="7989" y="20364"/>
                        <a:pt x="13673" y="21719"/>
                        <a:pt x="18377" y="21719"/>
                      </a:cubicBezTo>
                      <a:cubicBezTo>
                        <a:pt x="19506" y="21719"/>
                        <a:pt x="20579" y="21641"/>
                        <a:pt x="21503" y="21447"/>
                      </a:cubicBezTo>
                      <a:cubicBezTo>
                        <a:pt x="26289" y="20447"/>
                        <a:pt x="30480" y="14411"/>
                        <a:pt x="26765" y="12565"/>
                      </a:cubicBezTo>
                      <a:cubicBezTo>
                        <a:pt x="23075" y="10720"/>
                        <a:pt x="22086" y="8005"/>
                        <a:pt x="22086" y="6088"/>
                      </a:cubicBezTo>
                      <a:cubicBezTo>
                        <a:pt x="22086" y="4171"/>
                        <a:pt x="21348" y="552"/>
                        <a:pt x="15205" y="28"/>
                      </a:cubicBezTo>
                      <a:cubicBezTo>
                        <a:pt x="14982" y="10"/>
                        <a:pt x="14765" y="1"/>
                        <a:pt x="14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21"/>
                <p:cNvSpPr/>
                <p:nvPr/>
              </p:nvSpPr>
              <p:spPr>
                <a:xfrm>
                  <a:off x="2771455" y="3225814"/>
                  <a:ext cx="175952" cy="30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0" h="9979" extrusionOk="0">
                      <a:moveTo>
                        <a:pt x="3959" y="1"/>
                      </a:moveTo>
                      <a:cubicBezTo>
                        <a:pt x="3323" y="1"/>
                        <a:pt x="2564" y="429"/>
                        <a:pt x="1810" y="1608"/>
                      </a:cubicBezTo>
                      <a:cubicBezTo>
                        <a:pt x="0" y="4418"/>
                        <a:pt x="417" y="9978"/>
                        <a:pt x="417" y="9978"/>
                      </a:cubicBezTo>
                      <a:cubicBezTo>
                        <a:pt x="2298" y="5609"/>
                        <a:pt x="5679" y="2966"/>
                        <a:pt x="5560" y="1608"/>
                      </a:cubicBezTo>
                      <a:cubicBezTo>
                        <a:pt x="5484" y="821"/>
                        <a:pt x="4839" y="1"/>
                        <a:pt x="39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21"/>
                <p:cNvSpPr/>
                <p:nvPr/>
              </p:nvSpPr>
              <p:spPr>
                <a:xfrm>
                  <a:off x="2783970" y="3232474"/>
                  <a:ext cx="132832" cy="302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8" h="9764" fill="none" extrusionOk="0">
                      <a:moveTo>
                        <a:pt x="4287" y="0"/>
                      </a:moveTo>
                      <a:cubicBezTo>
                        <a:pt x="4287" y="0"/>
                        <a:pt x="834" y="3548"/>
                        <a:pt x="1" y="9763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1"/>
                <p:cNvSpPr/>
                <p:nvPr/>
              </p:nvSpPr>
              <p:spPr>
                <a:xfrm>
                  <a:off x="2840039" y="3252021"/>
                  <a:ext cx="6288" cy="85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2763" fill="none" extrusionOk="0">
                      <a:moveTo>
                        <a:pt x="155" y="0"/>
                      </a:moveTo>
                      <a:cubicBezTo>
                        <a:pt x="155" y="0"/>
                        <a:pt x="1" y="1989"/>
                        <a:pt x="203" y="2763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21"/>
                <p:cNvSpPr/>
                <p:nvPr/>
              </p:nvSpPr>
              <p:spPr>
                <a:xfrm>
                  <a:off x="2866959" y="3275626"/>
                  <a:ext cx="76762" cy="25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8" h="810" fill="none" extrusionOk="0">
                      <a:moveTo>
                        <a:pt x="2477" y="0"/>
                      </a:moveTo>
                      <a:cubicBezTo>
                        <a:pt x="2477" y="0"/>
                        <a:pt x="36" y="762"/>
                        <a:pt x="1" y="810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21"/>
                <p:cNvSpPr/>
                <p:nvPr/>
              </p:nvSpPr>
              <p:spPr>
                <a:xfrm>
                  <a:off x="2792458" y="3374475"/>
                  <a:ext cx="14776" cy="5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1882" fill="none" extrusionOk="0">
                      <a:moveTo>
                        <a:pt x="1" y="0"/>
                      </a:moveTo>
                      <a:lnTo>
                        <a:pt x="477" y="1881"/>
                      </a:ln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1"/>
                <p:cNvSpPr/>
                <p:nvPr/>
              </p:nvSpPr>
              <p:spPr>
                <a:xfrm>
                  <a:off x="2104231" y="3269027"/>
                  <a:ext cx="277806" cy="268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8" h="8667" extrusionOk="0">
                      <a:moveTo>
                        <a:pt x="1308" y="0"/>
                      </a:moveTo>
                      <a:cubicBezTo>
                        <a:pt x="941" y="0"/>
                        <a:pt x="647" y="177"/>
                        <a:pt x="417" y="570"/>
                      </a:cubicBezTo>
                      <a:cubicBezTo>
                        <a:pt x="1" y="1273"/>
                        <a:pt x="572" y="2059"/>
                        <a:pt x="1489" y="2511"/>
                      </a:cubicBezTo>
                      <a:cubicBezTo>
                        <a:pt x="2394" y="2952"/>
                        <a:pt x="2691" y="3523"/>
                        <a:pt x="2501" y="4035"/>
                      </a:cubicBezTo>
                      <a:cubicBezTo>
                        <a:pt x="2322" y="4559"/>
                        <a:pt x="2525" y="5262"/>
                        <a:pt x="3537" y="5369"/>
                      </a:cubicBezTo>
                      <a:cubicBezTo>
                        <a:pt x="4549" y="5464"/>
                        <a:pt x="4763" y="5940"/>
                        <a:pt x="4787" y="6952"/>
                      </a:cubicBezTo>
                      <a:cubicBezTo>
                        <a:pt x="4823" y="7964"/>
                        <a:pt x="7001" y="7655"/>
                        <a:pt x="8037" y="8071"/>
                      </a:cubicBezTo>
                      <a:cubicBezTo>
                        <a:pt x="8702" y="8342"/>
                        <a:pt x="8890" y="8512"/>
                        <a:pt x="8940" y="8598"/>
                      </a:cubicBezTo>
                      <a:lnTo>
                        <a:pt x="8940" y="8598"/>
                      </a:lnTo>
                      <a:cubicBezTo>
                        <a:pt x="8891" y="8362"/>
                        <a:pt x="8718" y="7555"/>
                        <a:pt x="8478" y="6774"/>
                      </a:cubicBezTo>
                      <a:cubicBezTo>
                        <a:pt x="8478" y="6774"/>
                        <a:pt x="7537" y="2964"/>
                        <a:pt x="5489" y="1297"/>
                      </a:cubicBezTo>
                      <a:cubicBezTo>
                        <a:pt x="4540" y="529"/>
                        <a:pt x="3988" y="365"/>
                        <a:pt x="3582" y="365"/>
                      </a:cubicBezTo>
                      <a:cubicBezTo>
                        <a:pt x="3280" y="365"/>
                        <a:pt x="3059" y="456"/>
                        <a:pt x="2816" y="456"/>
                      </a:cubicBezTo>
                      <a:cubicBezTo>
                        <a:pt x="2677" y="456"/>
                        <a:pt x="2531" y="426"/>
                        <a:pt x="2358" y="332"/>
                      </a:cubicBezTo>
                      <a:cubicBezTo>
                        <a:pt x="1957" y="118"/>
                        <a:pt x="1608" y="0"/>
                        <a:pt x="1308" y="0"/>
                      </a:cubicBezTo>
                      <a:close/>
                      <a:moveTo>
                        <a:pt x="8940" y="8598"/>
                      </a:moveTo>
                      <a:cubicBezTo>
                        <a:pt x="8949" y="8642"/>
                        <a:pt x="8954" y="8667"/>
                        <a:pt x="8954" y="8667"/>
                      </a:cubicBezTo>
                      <a:cubicBezTo>
                        <a:pt x="8954" y="8667"/>
                        <a:pt x="8967" y="8645"/>
                        <a:pt x="8940" y="859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21"/>
                <p:cNvSpPr/>
                <p:nvPr/>
              </p:nvSpPr>
              <p:spPr>
                <a:xfrm>
                  <a:off x="2116405" y="3286685"/>
                  <a:ext cx="264858" cy="25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0" h="8109" fill="none" extrusionOk="0">
                      <a:moveTo>
                        <a:pt x="1" y="0"/>
                      </a:moveTo>
                      <a:cubicBezTo>
                        <a:pt x="1" y="0"/>
                        <a:pt x="5025" y="2251"/>
                        <a:pt x="8549" y="8109"/>
                      </a:cubicBezTo>
                    </a:path>
                  </a:pathLst>
                </a:custGeom>
                <a:solidFill>
                  <a:schemeClr val="accent3"/>
                </a:solidFill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21"/>
                <p:cNvSpPr/>
                <p:nvPr/>
              </p:nvSpPr>
              <p:spPr>
                <a:xfrm>
                  <a:off x="2180962" y="3389220"/>
                  <a:ext cx="81905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156" fill="none" extrusionOk="0">
                      <a:moveTo>
                        <a:pt x="0" y="155"/>
                      </a:moveTo>
                      <a:cubicBezTo>
                        <a:pt x="0" y="155"/>
                        <a:pt x="1584" y="0"/>
                        <a:pt x="2643" y="48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21"/>
                <p:cNvSpPr/>
                <p:nvPr/>
              </p:nvSpPr>
              <p:spPr>
                <a:xfrm>
                  <a:off x="2218941" y="3280768"/>
                  <a:ext cx="21405" cy="90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8" fill="none" extrusionOk="0">
                      <a:moveTo>
                        <a:pt x="0" y="1"/>
                      </a:moveTo>
                      <a:cubicBezTo>
                        <a:pt x="0" y="1"/>
                        <a:pt x="381" y="882"/>
                        <a:pt x="691" y="2918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21"/>
                <p:cNvSpPr/>
                <p:nvPr/>
              </p:nvSpPr>
              <p:spPr>
                <a:xfrm>
                  <a:off x="2252148" y="3460406"/>
                  <a:ext cx="84847" cy="2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775" fill="none" extrusionOk="0">
                      <a:moveTo>
                        <a:pt x="0" y="774"/>
                      </a:moveTo>
                      <a:cubicBezTo>
                        <a:pt x="0" y="774"/>
                        <a:pt x="1095" y="0"/>
                        <a:pt x="2738" y="405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1"/>
                <p:cNvSpPr/>
                <p:nvPr/>
              </p:nvSpPr>
              <p:spPr>
                <a:xfrm>
                  <a:off x="2453131" y="2951725"/>
                  <a:ext cx="273748" cy="23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7" h="7730" extrusionOk="0">
                      <a:moveTo>
                        <a:pt x="4757" y="0"/>
                      </a:moveTo>
                      <a:cubicBezTo>
                        <a:pt x="3811" y="0"/>
                        <a:pt x="2855" y="354"/>
                        <a:pt x="2108" y="1134"/>
                      </a:cubicBezTo>
                      <a:cubicBezTo>
                        <a:pt x="1" y="3360"/>
                        <a:pt x="2108" y="5539"/>
                        <a:pt x="2108" y="5539"/>
                      </a:cubicBezTo>
                      <a:lnTo>
                        <a:pt x="60" y="7730"/>
                      </a:lnTo>
                      <a:lnTo>
                        <a:pt x="3013" y="6003"/>
                      </a:lnTo>
                      <a:cubicBezTo>
                        <a:pt x="3573" y="6391"/>
                        <a:pt x="4272" y="6573"/>
                        <a:pt x="4983" y="6573"/>
                      </a:cubicBezTo>
                      <a:cubicBezTo>
                        <a:pt x="6869" y="6573"/>
                        <a:pt x="8836" y="5285"/>
                        <a:pt x="8490" y="3122"/>
                      </a:cubicBezTo>
                      <a:cubicBezTo>
                        <a:pt x="8197" y="1194"/>
                        <a:pt x="6495" y="0"/>
                        <a:pt x="47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21"/>
                <p:cNvSpPr/>
                <p:nvPr/>
              </p:nvSpPr>
              <p:spPr>
                <a:xfrm>
                  <a:off x="2420697" y="3227518"/>
                  <a:ext cx="11090" cy="9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316" extrusionOk="0">
                      <a:moveTo>
                        <a:pt x="25" y="1"/>
                      </a:moveTo>
                      <a:cubicBezTo>
                        <a:pt x="14" y="1"/>
                        <a:pt x="0" y="14"/>
                        <a:pt x="0" y="41"/>
                      </a:cubicBezTo>
                      <a:lnTo>
                        <a:pt x="0" y="291"/>
                      </a:lnTo>
                      <a:cubicBezTo>
                        <a:pt x="0" y="303"/>
                        <a:pt x="24" y="315"/>
                        <a:pt x="36" y="315"/>
                      </a:cubicBezTo>
                      <a:lnTo>
                        <a:pt x="334" y="315"/>
                      </a:lnTo>
                      <a:cubicBezTo>
                        <a:pt x="345" y="315"/>
                        <a:pt x="357" y="303"/>
                        <a:pt x="357" y="291"/>
                      </a:cubicBezTo>
                      <a:lnTo>
                        <a:pt x="357" y="41"/>
                      </a:lnTo>
                      <a:cubicBezTo>
                        <a:pt x="357" y="17"/>
                        <a:pt x="345" y="5"/>
                        <a:pt x="334" y="5"/>
                      </a:cubicBezTo>
                      <a:lnTo>
                        <a:pt x="36" y="5"/>
                      </a:lnTo>
                      <a:cubicBezTo>
                        <a:pt x="33" y="2"/>
                        <a:pt x="29" y="1"/>
                        <a:pt x="2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21"/>
                <p:cNvSpPr/>
                <p:nvPr/>
              </p:nvSpPr>
              <p:spPr>
                <a:xfrm>
                  <a:off x="2422525" y="3220672"/>
                  <a:ext cx="8147" cy="6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215" extrusionOk="0">
                      <a:moveTo>
                        <a:pt x="120" y="0"/>
                      </a:moveTo>
                      <a:cubicBezTo>
                        <a:pt x="25" y="24"/>
                        <a:pt x="1" y="155"/>
                        <a:pt x="1" y="215"/>
                      </a:cubicBezTo>
                      <a:lnTo>
                        <a:pt x="60" y="215"/>
                      </a:lnTo>
                      <a:cubicBezTo>
                        <a:pt x="60" y="167"/>
                        <a:pt x="84" y="60"/>
                        <a:pt x="144" y="60"/>
                      </a:cubicBezTo>
                      <a:cubicBezTo>
                        <a:pt x="155" y="60"/>
                        <a:pt x="167" y="60"/>
                        <a:pt x="167" y="84"/>
                      </a:cubicBezTo>
                      <a:cubicBezTo>
                        <a:pt x="203" y="107"/>
                        <a:pt x="215" y="167"/>
                        <a:pt x="215" y="215"/>
                      </a:cubicBezTo>
                      <a:lnTo>
                        <a:pt x="263" y="215"/>
                      </a:lnTo>
                      <a:cubicBezTo>
                        <a:pt x="263" y="167"/>
                        <a:pt x="239" y="84"/>
                        <a:pt x="203" y="36"/>
                      </a:cubicBezTo>
                      <a:cubicBezTo>
                        <a:pt x="179" y="24"/>
                        <a:pt x="155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1"/>
                <p:cNvSpPr/>
                <p:nvPr/>
              </p:nvSpPr>
              <p:spPr>
                <a:xfrm>
                  <a:off x="2567097" y="3043635"/>
                  <a:ext cx="69018" cy="6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2013" extrusionOk="0">
                      <a:moveTo>
                        <a:pt x="215" y="0"/>
                      </a:moveTo>
                      <a:cubicBezTo>
                        <a:pt x="96" y="0"/>
                        <a:pt x="1" y="107"/>
                        <a:pt x="1" y="226"/>
                      </a:cubicBezTo>
                      <a:lnTo>
                        <a:pt x="1" y="1786"/>
                      </a:lnTo>
                      <a:cubicBezTo>
                        <a:pt x="1" y="1905"/>
                        <a:pt x="96" y="2012"/>
                        <a:pt x="215" y="2012"/>
                      </a:cubicBezTo>
                      <a:lnTo>
                        <a:pt x="2001" y="2012"/>
                      </a:lnTo>
                      <a:cubicBezTo>
                        <a:pt x="2120" y="2012"/>
                        <a:pt x="2227" y="1905"/>
                        <a:pt x="2227" y="1786"/>
                      </a:cubicBezTo>
                      <a:lnTo>
                        <a:pt x="2227" y="226"/>
                      </a:lnTo>
                      <a:cubicBezTo>
                        <a:pt x="2227" y="107"/>
                        <a:pt x="2120" y="0"/>
                        <a:pt x="20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1"/>
                <p:cNvSpPr/>
                <p:nvPr/>
              </p:nvSpPr>
              <p:spPr>
                <a:xfrm>
                  <a:off x="2577443" y="3005099"/>
                  <a:ext cx="48697" cy="3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" h="1245" extrusionOk="0">
                      <a:moveTo>
                        <a:pt x="839" y="0"/>
                      </a:moveTo>
                      <a:cubicBezTo>
                        <a:pt x="810" y="0"/>
                        <a:pt x="780" y="2"/>
                        <a:pt x="750" y="6"/>
                      </a:cubicBezTo>
                      <a:cubicBezTo>
                        <a:pt x="107" y="101"/>
                        <a:pt x="24" y="875"/>
                        <a:pt x="0" y="1244"/>
                      </a:cubicBezTo>
                      <a:lnTo>
                        <a:pt x="334" y="1244"/>
                      </a:lnTo>
                      <a:cubicBezTo>
                        <a:pt x="346" y="947"/>
                        <a:pt x="405" y="375"/>
                        <a:pt x="798" y="327"/>
                      </a:cubicBezTo>
                      <a:cubicBezTo>
                        <a:pt x="816" y="322"/>
                        <a:pt x="833" y="320"/>
                        <a:pt x="850" y="320"/>
                      </a:cubicBezTo>
                      <a:cubicBezTo>
                        <a:pt x="907" y="320"/>
                        <a:pt x="954" y="350"/>
                        <a:pt x="1000" y="387"/>
                      </a:cubicBezTo>
                      <a:cubicBezTo>
                        <a:pt x="1179" y="542"/>
                        <a:pt x="1239" y="982"/>
                        <a:pt x="1250" y="1244"/>
                      </a:cubicBezTo>
                      <a:lnTo>
                        <a:pt x="1572" y="1244"/>
                      </a:lnTo>
                      <a:cubicBezTo>
                        <a:pt x="1548" y="947"/>
                        <a:pt x="1489" y="411"/>
                        <a:pt x="1215" y="149"/>
                      </a:cubicBezTo>
                      <a:cubicBezTo>
                        <a:pt x="1116" y="50"/>
                        <a:pt x="98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1"/>
                <p:cNvSpPr/>
                <p:nvPr/>
              </p:nvSpPr>
              <p:spPr>
                <a:xfrm>
                  <a:off x="2339164" y="3211812"/>
                  <a:ext cx="468813" cy="33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4" h="10931" extrusionOk="0">
                      <a:moveTo>
                        <a:pt x="1" y="0"/>
                      </a:moveTo>
                      <a:lnTo>
                        <a:pt x="1" y="10930"/>
                      </a:lnTo>
                      <a:lnTo>
                        <a:pt x="15134" y="10930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1"/>
                <p:cNvSpPr/>
                <p:nvPr/>
              </p:nvSpPr>
              <p:spPr>
                <a:xfrm>
                  <a:off x="2339164" y="3211812"/>
                  <a:ext cx="468813" cy="34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4" h="1108" extrusionOk="0">
                      <a:moveTo>
                        <a:pt x="1" y="0"/>
                      </a:moveTo>
                      <a:lnTo>
                        <a:pt x="1" y="1108"/>
                      </a:lnTo>
                      <a:lnTo>
                        <a:pt x="15134" y="1108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1"/>
                <p:cNvSpPr/>
                <p:nvPr/>
              </p:nvSpPr>
              <p:spPr>
                <a:xfrm>
                  <a:off x="2350595" y="3221756"/>
                  <a:ext cx="18494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490" extrusionOk="0">
                      <a:moveTo>
                        <a:pt x="299" y="1"/>
                      </a:moveTo>
                      <a:cubicBezTo>
                        <a:pt x="1" y="13"/>
                        <a:pt x="1" y="489"/>
                        <a:pt x="299" y="489"/>
                      </a:cubicBezTo>
                      <a:cubicBezTo>
                        <a:pt x="596" y="489"/>
                        <a:pt x="596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1"/>
                <p:cNvSpPr/>
                <p:nvPr/>
              </p:nvSpPr>
              <p:spPr>
                <a:xfrm>
                  <a:off x="2372000" y="3221756"/>
                  <a:ext cx="18463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90" extrusionOk="0">
                      <a:moveTo>
                        <a:pt x="298" y="1"/>
                      </a:moveTo>
                      <a:cubicBezTo>
                        <a:pt x="1" y="13"/>
                        <a:pt x="1" y="489"/>
                        <a:pt x="298" y="489"/>
                      </a:cubicBezTo>
                      <a:cubicBezTo>
                        <a:pt x="596" y="489"/>
                        <a:pt x="596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1"/>
                <p:cNvSpPr/>
                <p:nvPr/>
              </p:nvSpPr>
              <p:spPr>
                <a:xfrm>
                  <a:off x="2393778" y="3221756"/>
                  <a:ext cx="18463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90" extrusionOk="0">
                      <a:moveTo>
                        <a:pt x="298" y="1"/>
                      </a:moveTo>
                      <a:cubicBezTo>
                        <a:pt x="0" y="13"/>
                        <a:pt x="0" y="489"/>
                        <a:pt x="298" y="489"/>
                      </a:cubicBezTo>
                      <a:cubicBezTo>
                        <a:pt x="595" y="489"/>
                        <a:pt x="595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1"/>
                <p:cNvSpPr/>
                <p:nvPr/>
              </p:nvSpPr>
              <p:spPr>
                <a:xfrm>
                  <a:off x="2307815" y="3048065"/>
                  <a:ext cx="97053" cy="12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3" h="4192" extrusionOk="0">
                      <a:moveTo>
                        <a:pt x="525" y="0"/>
                      </a:moveTo>
                      <a:lnTo>
                        <a:pt x="1" y="417"/>
                      </a:lnTo>
                      <a:lnTo>
                        <a:pt x="1465" y="2774"/>
                      </a:lnTo>
                      <a:lnTo>
                        <a:pt x="525" y="3536"/>
                      </a:lnTo>
                      <a:lnTo>
                        <a:pt x="2846" y="4191"/>
                      </a:lnTo>
                      <a:lnTo>
                        <a:pt x="3132" y="1691"/>
                      </a:lnTo>
                      <a:lnTo>
                        <a:pt x="2144" y="2417"/>
                      </a:lnTo>
                      <a:lnTo>
                        <a:pt x="5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1"/>
                <p:cNvSpPr/>
                <p:nvPr/>
              </p:nvSpPr>
              <p:spPr>
                <a:xfrm>
                  <a:off x="2381603" y="3280768"/>
                  <a:ext cx="384710" cy="227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9" h="7348" extrusionOk="0">
                      <a:moveTo>
                        <a:pt x="0" y="1"/>
                      </a:moveTo>
                      <a:lnTo>
                        <a:pt x="0" y="7347"/>
                      </a:lnTo>
                      <a:lnTo>
                        <a:pt x="12418" y="7347"/>
                      </a:lnTo>
                      <a:lnTo>
                        <a:pt x="124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50" name="Google Shape;550;p21"/>
            <p:cNvCxnSpPr>
              <a:stCxn id="525" idx="3"/>
            </p:cNvCxnSpPr>
            <p:nvPr/>
          </p:nvCxnSpPr>
          <p:spPr>
            <a:xfrm rot="10800000" flipH="1">
              <a:off x="2240700" y="3619525"/>
              <a:ext cx="2026500" cy="403500"/>
            </a:xfrm>
            <a:prstGeom prst="bentConnector3">
              <a:avLst>
                <a:gd name="adj1" fmla="val 4735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51" name="Google Shape;551;p21"/>
          <p:cNvGrpSpPr/>
          <p:nvPr/>
        </p:nvGrpSpPr>
        <p:grpSpPr>
          <a:xfrm>
            <a:off x="4952925" y="1118377"/>
            <a:ext cx="3352800" cy="1550123"/>
            <a:chOff x="4952925" y="1118377"/>
            <a:chExt cx="3352800" cy="1550123"/>
          </a:xfrm>
        </p:grpSpPr>
        <p:grpSp>
          <p:nvGrpSpPr>
            <p:cNvPr id="552" name="Google Shape;552;p21"/>
            <p:cNvGrpSpPr/>
            <p:nvPr/>
          </p:nvGrpSpPr>
          <p:grpSpPr>
            <a:xfrm>
              <a:off x="6903225" y="1118377"/>
              <a:ext cx="1402500" cy="1550123"/>
              <a:chOff x="6903225" y="1118377"/>
              <a:chExt cx="1402500" cy="1550123"/>
            </a:xfrm>
          </p:grpSpPr>
          <p:sp>
            <p:nvSpPr>
              <p:cNvPr id="553" name="Google Shape;553;p21"/>
              <p:cNvSpPr/>
              <p:nvPr/>
            </p:nvSpPr>
            <p:spPr>
              <a:xfrm>
                <a:off x="6903225" y="1653600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4" name="Google Shape;554;p21"/>
              <p:cNvGrpSpPr/>
              <p:nvPr/>
            </p:nvGrpSpPr>
            <p:grpSpPr>
              <a:xfrm>
                <a:off x="7164083" y="1118377"/>
                <a:ext cx="880783" cy="592352"/>
                <a:chOff x="6072077" y="1340399"/>
                <a:chExt cx="880783" cy="592352"/>
              </a:xfrm>
            </p:grpSpPr>
            <p:sp>
              <p:nvSpPr>
                <p:cNvPr id="555" name="Google Shape;555;p21"/>
                <p:cNvSpPr/>
                <p:nvPr/>
              </p:nvSpPr>
              <p:spPr>
                <a:xfrm>
                  <a:off x="6089393" y="1360999"/>
                  <a:ext cx="863467" cy="551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4" h="17812" extrusionOk="0">
                      <a:moveTo>
                        <a:pt x="11996" y="1"/>
                      </a:moveTo>
                      <a:cubicBezTo>
                        <a:pt x="11959" y="1"/>
                        <a:pt x="11921" y="1"/>
                        <a:pt x="11883" y="2"/>
                      </a:cubicBezTo>
                      <a:cubicBezTo>
                        <a:pt x="8192" y="62"/>
                        <a:pt x="6847" y="5110"/>
                        <a:pt x="3418" y="7324"/>
                      </a:cubicBezTo>
                      <a:cubicBezTo>
                        <a:pt x="1" y="9539"/>
                        <a:pt x="1810" y="14242"/>
                        <a:pt x="4561" y="15123"/>
                      </a:cubicBezTo>
                      <a:cubicBezTo>
                        <a:pt x="7323" y="16004"/>
                        <a:pt x="10085" y="17290"/>
                        <a:pt x="10085" y="17290"/>
                      </a:cubicBezTo>
                      <a:cubicBezTo>
                        <a:pt x="12150" y="17657"/>
                        <a:pt x="13775" y="17811"/>
                        <a:pt x="15080" y="17811"/>
                      </a:cubicBezTo>
                      <a:cubicBezTo>
                        <a:pt x="20330" y="17811"/>
                        <a:pt x="20398" y="15317"/>
                        <a:pt x="23039" y="14182"/>
                      </a:cubicBezTo>
                      <a:cubicBezTo>
                        <a:pt x="26337" y="12801"/>
                        <a:pt x="27873" y="9134"/>
                        <a:pt x="26135" y="5908"/>
                      </a:cubicBezTo>
                      <a:cubicBezTo>
                        <a:pt x="24921" y="3686"/>
                        <a:pt x="22895" y="3383"/>
                        <a:pt x="20914" y="3383"/>
                      </a:cubicBezTo>
                      <a:cubicBezTo>
                        <a:pt x="20174" y="3383"/>
                        <a:pt x="19441" y="3426"/>
                        <a:pt x="18759" y="3426"/>
                      </a:cubicBezTo>
                      <a:cubicBezTo>
                        <a:pt x="18616" y="3426"/>
                        <a:pt x="18475" y="3424"/>
                        <a:pt x="18336" y="3419"/>
                      </a:cubicBezTo>
                      <a:cubicBezTo>
                        <a:pt x="15815" y="3360"/>
                        <a:pt x="15579" y="1"/>
                        <a:pt x="119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1"/>
                <p:cNvSpPr/>
                <p:nvPr/>
              </p:nvSpPr>
              <p:spPr>
                <a:xfrm>
                  <a:off x="6072077" y="1388507"/>
                  <a:ext cx="405495" cy="513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0" h="16569" extrusionOk="0">
                      <a:moveTo>
                        <a:pt x="4972" y="0"/>
                      </a:moveTo>
                      <a:cubicBezTo>
                        <a:pt x="4644" y="0"/>
                        <a:pt x="4326" y="32"/>
                        <a:pt x="4024" y="90"/>
                      </a:cubicBezTo>
                      <a:cubicBezTo>
                        <a:pt x="536" y="769"/>
                        <a:pt x="0" y="7472"/>
                        <a:pt x="4370" y="10175"/>
                      </a:cubicBezTo>
                      <a:cubicBezTo>
                        <a:pt x="8739" y="12854"/>
                        <a:pt x="11240" y="16569"/>
                        <a:pt x="11240" y="16569"/>
                      </a:cubicBezTo>
                      <a:cubicBezTo>
                        <a:pt x="13089" y="3566"/>
                        <a:pt x="8456" y="0"/>
                        <a:pt x="49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1"/>
                <p:cNvSpPr/>
                <p:nvPr/>
              </p:nvSpPr>
              <p:spPr>
                <a:xfrm>
                  <a:off x="6150636" y="1406350"/>
                  <a:ext cx="275173" cy="5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3" h="16148" extrusionOk="0">
                      <a:moveTo>
                        <a:pt x="177" y="0"/>
                      </a:moveTo>
                      <a:cubicBezTo>
                        <a:pt x="119" y="0"/>
                        <a:pt x="59" y="34"/>
                        <a:pt x="24" y="86"/>
                      </a:cubicBezTo>
                      <a:cubicBezTo>
                        <a:pt x="0" y="157"/>
                        <a:pt x="24" y="253"/>
                        <a:pt x="107" y="288"/>
                      </a:cubicBezTo>
                      <a:cubicBezTo>
                        <a:pt x="155" y="324"/>
                        <a:pt x="6596" y="3646"/>
                        <a:pt x="8561" y="16004"/>
                      </a:cubicBezTo>
                      <a:cubicBezTo>
                        <a:pt x="8573" y="16088"/>
                        <a:pt x="8632" y="16147"/>
                        <a:pt x="8704" y="16147"/>
                      </a:cubicBezTo>
                      <a:lnTo>
                        <a:pt x="8739" y="16147"/>
                      </a:lnTo>
                      <a:cubicBezTo>
                        <a:pt x="8823" y="16124"/>
                        <a:pt x="8882" y="16052"/>
                        <a:pt x="8870" y="15969"/>
                      </a:cubicBezTo>
                      <a:cubicBezTo>
                        <a:pt x="6870" y="3420"/>
                        <a:pt x="298" y="38"/>
                        <a:pt x="238" y="14"/>
                      </a:cubicBezTo>
                      <a:cubicBezTo>
                        <a:pt x="219" y="5"/>
                        <a:pt x="19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1"/>
                <p:cNvSpPr/>
                <p:nvPr/>
              </p:nvSpPr>
              <p:spPr>
                <a:xfrm>
                  <a:off x="6105254" y="1525862"/>
                  <a:ext cx="222449" cy="77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1" h="2491" extrusionOk="0">
                      <a:moveTo>
                        <a:pt x="161" y="1"/>
                      </a:moveTo>
                      <a:cubicBezTo>
                        <a:pt x="96" y="1"/>
                        <a:pt x="35" y="57"/>
                        <a:pt x="24" y="133"/>
                      </a:cubicBezTo>
                      <a:cubicBezTo>
                        <a:pt x="1" y="216"/>
                        <a:pt x="60" y="288"/>
                        <a:pt x="155" y="300"/>
                      </a:cubicBezTo>
                      <a:cubicBezTo>
                        <a:pt x="179" y="300"/>
                        <a:pt x="3537" y="657"/>
                        <a:pt x="6930" y="2479"/>
                      </a:cubicBezTo>
                      <a:cubicBezTo>
                        <a:pt x="6954" y="2491"/>
                        <a:pt x="6966" y="2491"/>
                        <a:pt x="7001" y="2491"/>
                      </a:cubicBezTo>
                      <a:cubicBezTo>
                        <a:pt x="7061" y="2491"/>
                        <a:pt x="7121" y="2467"/>
                        <a:pt x="7132" y="2419"/>
                      </a:cubicBezTo>
                      <a:cubicBezTo>
                        <a:pt x="7180" y="2336"/>
                        <a:pt x="7144" y="2252"/>
                        <a:pt x="7073" y="2205"/>
                      </a:cubicBezTo>
                      <a:cubicBezTo>
                        <a:pt x="3620" y="359"/>
                        <a:pt x="215" y="2"/>
                        <a:pt x="179" y="2"/>
                      </a:cubicBezTo>
                      <a:cubicBezTo>
                        <a:pt x="173" y="1"/>
                        <a:pt x="167" y="1"/>
                        <a:pt x="1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1"/>
                <p:cNvSpPr/>
                <p:nvPr/>
              </p:nvSpPr>
              <p:spPr>
                <a:xfrm>
                  <a:off x="6338360" y="1433549"/>
                  <a:ext cx="54242" cy="227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7352" extrusionOk="0">
                      <a:moveTo>
                        <a:pt x="168" y="0"/>
                      </a:moveTo>
                      <a:cubicBezTo>
                        <a:pt x="136" y="0"/>
                        <a:pt x="102" y="10"/>
                        <a:pt x="72" y="29"/>
                      </a:cubicBezTo>
                      <a:cubicBezTo>
                        <a:pt x="12" y="65"/>
                        <a:pt x="0" y="160"/>
                        <a:pt x="36" y="232"/>
                      </a:cubicBezTo>
                      <a:cubicBezTo>
                        <a:pt x="48" y="244"/>
                        <a:pt x="1441" y="2268"/>
                        <a:pt x="262" y="7149"/>
                      </a:cubicBezTo>
                      <a:cubicBezTo>
                        <a:pt x="250" y="7245"/>
                        <a:pt x="298" y="7328"/>
                        <a:pt x="381" y="7352"/>
                      </a:cubicBezTo>
                      <a:lnTo>
                        <a:pt x="417" y="7352"/>
                      </a:lnTo>
                      <a:cubicBezTo>
                        <a:pt x="477" y="7352"/>
                        <a:pt x="548" y="7304"/>
                        <a:pt x="548" y="7233"/>
                      </a:cubicBezTo>
                      <a:cubicBezTo>
                        <a:pt x="1751" y="2208"/>
                        <a:pt x="334" y="148"/>
                        <a:pt x="274" y="53"/>
                      </a:cubicBezTo>
                      <a:cubicBezTo>
                        <a:pt x="253" y="19"/>
                        <a:pt x="212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1"/>
                <p:cNvSpPr/>
                <p:nvPr/>
              </p:nvSpPr>
              <p:spPr>
                <a:xfrm>
                  <a:off x="6221450" y="1710983"/>
                  <a:ext cx="169323" cy="44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1432" extrusionOk="0">
                      <a:moveTo>
                        <a:pt x="521" y="0"/>
                      </a:moveTo>
                      <a:cubicBezTo>
                        <a:pt x="300" y="0"/>
                        <a:pt x="174" y="12"/>
                        <a:pt x="155" y="15"/>
                      </a:cubicBezTo>
                      <a:cubicBezTo>
                        <a:pt x="83" y="15"/>
                        <a:pt x="0" y="86"/>
                        <a:pt x="24" y="182"/>
                      </a:cubicBezTo>
                      <a:cubicBezTo>
                        <a:pt x="24" y="253"/>
                        <a:pt x="95" y="313"/>
                        <a:pt x="179" y="313"/>
                      </a:cubicBezTo>
                      <a:cubicBezTo>
                        <a:pt x="184" y="313"/>
                        <a:pt x="286" y="304"/>
                        <a:pt x="474" y="304"/>
                      </a:cubicBezTo>
                      <a:cubicBezTo>
                        <a:pt x="1144" y="304"/>
                        <a:pt x="2902" y="413"/>
                        <a:pt x="5227" y="1408"/>
                      </a:cubicBezTo>
                      <a:cubicBezTo>
                        <a:pt x="5239" y="1432"/>
                        <a:pt x="5275" y="1432"/>
                        <a:pt x="5286" y="1432"/>
                      </a:cubicBezTo>
                      <a:cubicBezTo>
                        <a:pt x="5358" y="1432"/>
                        <a:pt x="5406" y="1384"/>
                        <a:pt x="5417" y="1337"/>
                      </a:cubicBezTo>
                      <a:cubicBezTo>
                        <a:pt x="5465" y="1253"/>
                        <a:pt x="5417" y="1158"/>
                        <a:pt x="5346" y="1134"/>
                      </a:cubicBezTo>
                      <a:cubicBezTo>
                        <a:pt x="3006" y="129"/>
                        <a:pt x="1249" y="0"/>
                        <a:pt x="5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1"/>
                <p:cNvSpPr/>
                <p:nvPr/>
              </p:nvSpPr>
              <p:spPr>
                <a:xfrm>
                  <a:off x="6396256" y="1675297"/>
                  <a:ext cx="285148" cy="257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5" h="8311" extrusionOk="0">
                      <a:moveTo>
                        <a:pt x="929" y="0"/>
                      </a:moveTo>
                      <a:cubicBezTo>
                        <a:pt x="405" y="24"/>
                        <a:pt x="1" y="417"/>
                        <a:pt x="1" y="929"/>
                      </a:cubicBezTo>
                      <a:lnTo>
                        <a:pt x="1" y="7382"/>
                      </a:lnTo>
                      <a:cubicBezTo>
                        <a:pt x="1" y="7894"/>
                        <a:pt x="417" y="8311"/>
                        <a:pt x="929" y="8311"/>
                      </a:cubicBezTo>
                      <a:lnTo>
                        <a:pt x="8275" y="8311"/>
                      </a:lnTo>
                      <a:cubicBezTo>
                        <a:pt x="8787" y="8311"/>
                        <a:pt x="9204" y="7894"/>
                        <a:pt x="9204" y="7382"/>
                      </a:cubicBezTo>
                      <a:lnTo>
                        <a:pt x="9204" y="929"/>
                      </a:lnTo>
                      <a:cubicBezTo>
                        <a:pt x="9204" y="417"/>
                        <a:pt x="8787" y="0"/>
                        <a:pt x="82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1"/>
                <p:cNvSpPr/>
                <p:nvPr/>
              </p:nvSpPr>
              <p:spPr>
                <a:xfrm>
                  <a:off x="6440523" y="1516692"/>
                  <a:ext cx="199557" cy="15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5144" extrusionOk="0">
                      <a:moveTo>
                        <a:pt x="3424" y="0"/>
                      </a:moveTo>
                      <a:cubicBezTo>
                        <a:pt x="3309" y="0"/>
                        <a:pt x="3191" y="8"/>
                        <a:pt x="3072" y="24"/>
                      </a:cubicBezTo>
                      <a:cubicBezTo>
                        <a:pt x="453" y="358"/>
                        <a:pt x="48" y="3608"/>
                        <a:pt x="0" y="5120"/>
                      </a:cubicBezTo>
                      <a:lnTo>
                        <a:pt x="1310" y="5120"/>
                      </a:lnTo>
                      <a:lnTo>
                        <a:pt x="1310" y="5144"/>
                      </a:lnTo>
                      <a:cubicBezTo>
                        <a:pt x="1358" y="3918"/>
                        <a:pt x="1643" y="1524"/>
                        <a:pt x="3251" y="1310"/>
                      </a:cubicBezTo>
                      <a:cubicBezTo>
                        <a:pt x="3304" y="1304"/>
                        <a:pt x="3357" y="1301"/>
                        <a:pt x="3407" y="1301"/>
                      </a:cubicBezTo>
                      <a:cubicBezTo>
                        <a:pt x="3671" y="1301"/>
                        <a:pt x="3896" y="1382"/>
                        <a:pt x="4096" y="1572"/>
                      </a:cubicBezTo>
                      <a:cubicBezTo>
                        <a:pt x="4858" y="2251"/>
                        <a:pt x="5096" y="4013"/>
                        <a:pt x="5156" y="5144"/>
                      </a:cubicBezTo>
                      <a:lnTo>
                        <a:pt x="6442" y="5144"/>
                      </a:lnTo>
                      <a:cubicBezTo>
                        <a:pt x="6406" y="3930"/>
                        <a:pt x="6144" y="1667"/>
                        <a:pt x="4953" y="596"/>
                      </a:cubicBezTo>
                      <a:cubicBezTo>
                        <a:pt x="4527" y="199"/>
                        <a:pt x="4001" y="0"/>
                        <a:pt x="34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1"/>
                <p:cNvSpPr/>
                <p:nvPr/>
              </p:nvSpPr>
              <p:spPr>
                <a:xfrm>
                  <a:off x="6495849" y="1737624"/>
                  <a:ext cx="89649" cy="149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4" h="4823" extrusionOk="0">
                      <a:moveTo>
                        <a:pt x="1441" y="0"/>
                      </a:moveTo>
                      <a:cubicBezTo>
                        <a:pt x="655" y="0"/>
                        <a:pt x="0" y="655"/>
                        <a:pt x="0" y="1441"/>
                      </a:cubicBezTo>
                      <a:cubicBezTo>
                        <a:pt x="0" y="2060"/>
                        <a:pt x="381" y="2572"/>
                        <a:pt x="917" y="2786"/>
                      </a:cubicBezTo>
                      <a:lnTo>
                        <a:pt x="917" y="4287"/>
                      </a:lnTo>
                      <a:cubicBezTo>
                        <a:pt x="917" y="4584"/>
                        <a:pt x="1155" y="4822"/>
                        <a:pt x="1453" y="4822"/>
                      </a:cubicBezTo>
                      <a:cubicBezTo>
                        <a:pt x="1751" y="4822"/>
                        <a:pt x="1989" y="4584"/>
                        <a:pt x="1989" y="4287"/>
                      </a:cubicBezTo>
                      <a:lnTo>
                        <a:pt x="1989" y="2774"/>
                      </a:lnTo>
                      <a:cubicBezTo>
                        <a:pt x="2536" y="2548"/>
                        <a:pt x="2894" y="2036"/>
                        <a:pt x="2894" y="1441"/>
                      </a:cubicBezTo>
                      <a:cubicBezTo>
                        <a:pt x="2894" y="643"/>
                        <a:pt x="2227" y="0"/>
                        <a:pt x="14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1"/>
                <p:cNvSpPr/>
                <p:nvPr/>
              </p:nvSpPr>
              <p:spPr>
                <a:xfrm>
                  <a:off x="6665513" y="1340771"/>
                  <a:ext cx="162291" cy="162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9" h="5239" extrusionOk="0">
                      <a:moveTo>
                        <a:pt x="2620" y="0"/>
                      </a:moveTo>
                      <a:cubicBezTo>
                        <a:pt x="1167" y="0"/>
                        <a:pt x="0" y="1167"/>
                        <a:pt x="0" y="2620"/>
                      </a:cubicBezTo>
                      <a:cubicBezTo>
                        <a:pt x="0" y="4060"/>
                        <a:pt x="1167" y="5239"/>
                        <a:pt x="2620" y="5239"/>
                      </a:cubicBezTo>
                      <a:cubicBezTo>
                        <a:pt x="4072" y="5239"/>
                        <a:pt x="5239" y="4060"/>
                        <a:pt x="5239" y="2620"/>
                      </a:cubicBezTo>
                      <a:cubicBezTo>
                        <a:pt x="5239" y="1167"/>
                        <a:pt x="4072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1"/>
                <p:cNvSpPr/>
                <p:nvPr/>
              </p:nvSpPr>
              <p:spPr>
                <a:xfrm>
                  <a:off x="6163523" y="1832322"/>
                  <a:ext cx="50215" cy="71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2314" extrusionOk="0">
                      <a:moveTo>
                        <a:pt x="1132" y="1"/>
                      </a:moveTo>
                      <a:cubicBezTo>
                        <a:pt x="931" y="1"/>
                        <a:pt x="759" y="125"/>
                        <a:pt x="679" y="325"/>
                      </a:cubicBezTo>
                      <a:cubicBezTo>
                        <a:pt x="619" y="497"/>
                        <a:pt x="558" y="678"/>
                        <a:pt x="482" y="846"/>
                      </a:cubicBezTo>
                      <a:lnTo>
                        <a:pt x="482" y="846"/>
                      </a:lnTo>
                      <a:cubicBezTo>
                        <a:pt x="485" y="838"/>
                        <a:pt x="487" y="831"/>
                        <a:pt x="489" y="825"/>
                      </a:cubicBezTo>
                      <a:lnTo>
                        <a:pt x="489" y="825"/>
                      </a:lnTo>
                      <a:cubicBezTo>
                        <a:pt x="475" y="856"/>
                        <a:pt x="462" y="887"/>
                        <a:pt x="448" y="918"/>
                      </a:cubicBezTo>
                      <a:lnTo>
                        <a:pt x="448" y="918"/>
                      </a:lnTo>
                      <a:cubicBezTo>
                        <a:pt x="446" y="923"/>
                        <a:pt x="444" y="927"/>
                        <a:pt x="441" y="932"/>
                      </a:cubicBezTo>
                      <a:cubicBezTo>
                        <a:pt x="442" y="931"/>
                        <a:pt x="442" y="931"/>
                        <a:pt x="443" y="930"/>
                      </a:cubicBezTo>
                      <a:lnTo>
                        <a:pt x="443" y="930"/>
                      </a:lnTo>
                      <a:cubicBezTo>
                        <a:pt x="339" y="1166"/>
                        <a:pt x="234" y="1394"/>
                        <a:pt x="120" y="1622"/>
                      </a:cubicBezTo>
                      <a:cubicBezTo>
                        <a:pt x="1" y="1825"/>
                        <a:pt x="60" y="2134"/>
                        <a:pt x="287" y="2253"/>
                      </a:cubicBezTo>
                      <a:cubicBezTo>
                        <a:pt x="356" y="2294"/>
                        <a:pt x="437" y="2314"/>
                        <a:pt x="519" y="2314"/>
                      </a:cubicBezTo>
                      <a:cubicBezTo>
                        <a:pt x="678" y="2314"/>
                        <a:pt x="839" y="2240"/>
                        <a:pt x="918" y="2099"/>
                      </a:cubicBezTo>
                      <a:cubicBezTo>
                        <a:pt x="1180" y="1599"/>
                        <a:pt x="1394" y="1099"/>
                        <a:pt x="1572" y="575"/>
                      </a:cubicBezTo>
                      <a:cubicBezTo>
                        <a:pt x="1620" y="468"/>
                        <a:pt x="1596" y="313"/>
                        <a:pt x="1537" y="218"/>
                      </a:cubicBezTo>
                      <a:cubicBezTo>
                        <a:pt x="1477" y="134"/>
                        <a:pt x="1370" y="27"/>
                        <a:pt x="1251" y="15"/>
                      </a:cubicBezTo>
                      <a:cubicBezTo>
                        <a:pt x="1210" y="5"/>
                        <a:pt x="1171" y="1"/>
                        <a:pt x="11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1"/>
                <p:cNvSpPr/>
                <p:nvPr/>
              </p:nvSpPr>
              <p:spPr>
                <a:xfrm>
                  <a:off x="6139174" y="1837278"/>
                  <a:ext cx="93366" cy="5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1763" extrusionOk="0">
                      <a:moveTo>
                        <a:pt x="477" y="0"/>
                      </a:moveTo>
                      <a:cubicBezTo>
                        <a:pt x="320" y="0"/>
                        <a:pt x="170" y="69"/>
                        <a:pt x="84" y="224"/>
                      </a:cubicBezTo>
                      <a:cubicBezTo>
                        <a:pt x="1" y="450"/>
                        <a:pt x="25" y="760"/>
                        <a:pt x="263" y="867"/>
                      </a:cubicBezTo>
                      <a:cubicBezTo>
                        <a:pt x="965" y="1189"/>
                        <a:pt x="1668" y="1486"/>
                        <a:pt x="2394" y="1736"/>
                      </a:cubicBezTo>
                      <a:cubicBezTo>
                        <a:pt x="2434" y="1754"/>
                        <a:pt x="2478" y="1762"/>
                        <a:pt x="2521" y="1762"/>
                      </a:cubicBezTo>
                      <a:cubicBezTo>
                        <a:pt x="2711" y="1762"/>
                        <a:pt x="2915" y="1608"/>
                        <a:pt x="2954" y="1415"/>
                      </a:cubicBezTo>
                      <a:cubicBezTo>
                        <a:pt x="3013" y="1141"/>
                        <a:pt x="2882" y="939"/>
                        <a:pt x="2632" y="843"/>
                      </a:cubicBezTo>
                      <a:cubicBezTo>
                        <a:pt x="2287" y="724"/>
                        <a:pt x="1954" y="593"/>
                        <a:pt x="1632" y="462"/>
                      </a:cubicBezTo>
                      <a:cubicBezTo>
                        <a:pt x="1596" y="439"/>
                        <a:pt x="1561" y="427"/>
                        <a:pt x="1525" y="415"/>
                      </a:cubicBezTo>
                      <a:lnTo>
                        <a:pt x="1525" y="415"/>
                      </a:lnTo>
                      <a:cubicBezTo>
                        <a:pt x="1554" y="428"/>
                        <a:pt x="1564" y="433"/>
                        <a:pt x="1562" y="433"/>
                      </a:cubicBezTo>
                      <a:cubicBezTo>
                        <a:pt x="1559" y="433"/>
                        <a:pt x="1474" y="396"/>
                        <a:pt x="1465" y="379"/>
                      </a:cubicBezTo>
                      <a:cubicBezTo>
                        <a:pt x="1382" y="355"/>
                        <a:pt x="1299" y="308"/>
                        <a:pt x="1215" y="284"/>
                      </a:cubicBezTo>
                      <a:lnTo>
                        <a:pt x="727" y="58"/>
                      </a:lnTo>
                      <a:cubicBezTo>
                        <a:pt x="648" y="20"/>
                        <a:pt x="562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1"/>
                <p:cNvSpPr/>
                <p:nvPr/>
              </p:nvSpPr>
              <p:spPr>
                <a:xfrm>
                  <a:off x="6769876" y="1602779"/>
                  <a:ext cx="50184" cy="72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" h="2330" extrusionOk="0">
                      <a:moveTo>
                        <a:pt x="489" y="841"/>
                      </a:moveTo>
                      <a:cubicBezTo>
                        <a:pt x="482" y="856"/>
                        <a:pt x="475" y="872"/>
                        <a:pt x="469" y="887"/>
                      </a:cubicBezTo>
                      <a:lnTo>
                        <a:pt x="469" y="887"/>
                      </a:lnTo>
                      <a:cubicBezTo>
                        <a:pt x="476" y="872"/>
                        <a:pt x="484" y="856"/>
                        <a:pt x="489" y="841"/>
                      </a:cubicBezTo>
                      <a:close/>
                      <a:moveTo>
                        <a:pt x="1113" y="0"/>
                      </a:moveTo>
                      <a:cubicBezTo>
                        <a:pt x="915" y="0"/>
                        <a:pt x="757" y="127"/>
                        <a:pt x="679" y="341"/>
                      </a:cubicBezTo>
                      <a:cubicBezTo>
                        <a:pt x="610" y="539"/>
                        <a:pt x="540" y="748"/>
                        <a:pt x="448" y="935"/>
                      </a:cubicBezTo>
                      <a:lnTo>
                        <a:pt x="448" y="935"/>
                      </a:lnTo>
                      <a:cubicBezTo>
                        <a:pt x="455" y="919"/>
                        <a:pt x="462" y="903"/>
                        <a:pt x="469" y="887"/>
                      </a:cubicBezTo>
                      <a:lnTo>
                        <a:pt x="469" y="887"/>
                      </a:lnTo>
                      <a:cubicBezTo>
                        <a:pt x="459" y="908"/>
                        <a:pt x="448" y="928"/>
                        <a:pt x="441" y="948"/>
                      </a:cubicBezTo>
                      <a:cubicBezTo>
                        <a:pt x="443" y="944"/>
                        <a:pt x="446" y="939"/>
                        <a:pt x="448" y="935"/>
                      </a:cubicBezTo>
                      <a:lnTo>
                        <a:pt x="448" y="935"/>
                      </a:lnTo>
                      <a:cubicBezTo>
                        <a:pt x="342" y="1175"/>
                        <a:pt x="236" y="1405"/>
                        <a:pt x="120" y="1627"/>
                      </a:cubicBezTo>
                      <a:cubicBezTo>
                        <a:pt x="1" y="1841"/>
                        <a:pt x="60" y="2151"/>
                        <a:pt x="275" y="2270"/>
                      </a:cubicBezTo>
                      <a:cubicBezTo>
                        <a:pt x="347" y="2310"/>
                        <a:pt x="430" y="2330"/>
                        <a:pt x="513" y="2330"/>
                      </a:cubicBezTo>
                      <a:cubicBezTo>
                        <a:pt x="676" y="2330"/>
                        <a:pt x="839" y="2253"/>
                        <a:pt x="917" y="2103"/>
                      </a:cubicBezTo>
                      <a:cubicBezTo>
                        <a:pt x="1167" y="1615"/>
                        <a:pt x="1394" y="1115"/>
                        <a:pt x="1572" y="591"/>
                      </a:cubicBezTo>
                      <a:cubicBezTo>
                        <a:pt x="1620" y="484"/>
                        <a:pt x="1584" y="317"/>
                        <a:pt x="1525" y="234"/>
                      </a:cubicBezTo>
                      <a:cubicBezTo>
                        <a:pt x="1465" y="139"/>
                        <a:pt x="1370" y="43"/>
                        <a:pt x="1251" y="19"/>
                      </a:cubicBezTo>
                      <a:cubicBezTo>
                        <a:pt x="1203" y="6"/>
                        <a:pt x="1157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1"/>
                <p:cNvSpPr/>
                <p:nvPr/>
              </p:nvSpPr>
              <p:spPr>
                <a:xfrm>
                  <a:off x="6745156" y="1608138"/>
                  <a:ext cx="9411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" h="1765" extrusionOk="0">
                      <a:moveTo>
                        <a:pt x="492" y="0"/>
                      </a:moveTo>
                      <a:cubicBezTo>
                        <a:pt x="338" y="0"/>
                        <a:pt x="192" y="68"/>
                        <a:pt x="108" y="227"/>
                      </a:cubicBezTo>
                      <a:cubicBezTo>
                        <a:pt x="1" y="430"/>
                        <a:pt x="49" y="739"/>
                        <a:pt x="287" y="858"/>
                      </a:cubicBezTo>
                      <a:cubicBezTo>
                        <a:pt x="989" y="1192"/>
                        <a:pt x="1692" y="1489"/>
                        <a:pt x="2418" y="1740"/>
                      </a:cubicBezTo>
                      <a:cubicBezTo>
                        <a:pt x="2459" y="1757"/>
                        <a:pt x="2502" y="1765"/>
                        <a:pt x="2546" y="1765"/>
                      </a:cubicBezTo>
                      <a:cubicBezTo>
                        <a:pt x="2743" y="1765"/>
                        <a:pt x="2948" y="1603"/>
                        <a:pt x="2978" y="1418"/>
                      </a:cubicBezTo>
                      <a:cubicBezTo>
                        <a:pt x="3037" y="1144"/>
                        <a:pt x="2906" y="942"/>
                        <a:pt x="2656" y="847"/>
                      </a:cubicBezTo>
                      <a:cubicBezTo>
                        <a:pt x="2311" y="728"/>
                        <a:pt x="1989" y="597"/>
                        <a:pt x="1656" y="454"/>
                      </a:cubicBezTo>
                      <a:cubicBezTo>
                        <a:pt x="1620" y="442"/>
                        <a:pt x="1585" y="430"/>
                        <a:pt x="1549" y="418"/>
                      </a:cubicBezTo>
                      <a:lnTo>
                        <a:pt x="1549" y="418"/>
                      </a:lnTo>
                      <a:cubicBezTo>
                        <a:pt x="1573" y="426"/>
                        <a:pt x="1584" y="429"/>
                        <a:pt x="1586" y="429"/>
                      </a:cubicBezTo>
                      <a:cubicBezTo>
                        <a:pt x="1593" y="429"/>
                        <a:pt x="1498" y="391"/>
                        <a:pt x="1489" y="382"/>
                      </a:cubicBezTo>
                      <a:cubicBezTo>
                        <a:pt x="1406" y="358"/>
                        <a:pt x="1323" y="311"/>
                        <a:pt x="1239" y="275"/>
                      </a:cubicBezTo>
                      <a:lnTo>
                        <a:pt x="751" y="61"/>
                      </a:lnTo>
                      <a:cubicBezTo>
                        <a:pt x="669" y="22"/>
                        <a:pt x="580" y="0"/>
                        <a:pt x="4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1"/>
                <p:cNvSpPr/>
                <p:nvPr/>
              </p:nvSpPr>
              <p:spPr>
                <a:xfrm>
                  <a:off x="6538257" y="1340399"/>
                  <a:ext cx="66416" cy="6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2132" extrusionOk="0">
                      <a:moveTo>
                        <a:pt x="1072" y="0"/>
                      </a:moveTo>
                      <a:cubicBezTo>
                        <a:pt x="477" y="0"/>
                        <a:pt x="1" y="477"/>
                        <a:pt x="1" y="1072"/>
                      </a:cubicBezTo>
                      <a:cubicBezTo>
                        <a:pt x="1" y="1655"/>
                        <a:pt x="477" y="2132"/>
                        <a:pt x="1072" y="2132"/>
                      </a:cubicBezTo>
                      <a:cubicBezTo>
                        <a:pt x="1667" y="2132"/>
                        <a:pt x="2144" y="1655"/>
                        <a:pt x="2144" y="1072"/>
                      </a:cubicBezTo>
                      <a:cubicBezTo>
                        <a:pt x="2144" y="477"/>
                        <a:pt x="1667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0" name="Google Shape;570;p21"/>
            <p:cNvCxnSpPr/>
            <p:nvPr/>
          </p:nvCxnSpPr>
          <p:spPr>
            <a:xfrm flipH="1">
              <a:off x="4952925" y="2161050"/>
              <a:ext cx="1950300" cy="264000"/>
            </a:xfrm>
            <a:prstGeom prst="bentConnector3">
              <a:avLst>
                <a:gd name="adj1" fmla="val 5408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71" name="Google Shape;571;p21"/>
          <p:cNvGrpSpPr/>
          <p:nvPr/>
        </p:nvGrpSpPr>
        <p:grpSpPr>
          <a:xfrm>
            <a:off x="4924425" y="2896750"/>
            <a:ext cx="3381300" cy="1633725"/>
            <a:chOff x="4924425" y="2896750"/>
            <a:chExt cx="3381300" cy="1633725"/>
          </a:xfrm>
        </p:grpSpPr>
        <p:grpSp>
          <p:nvGrpSpPr>
            <p:cNvPr id="572" name="Google Shape;572;p21"/>
            <p:cNvGrpSpPr/>
            <p:nvPr/>
          </p:nvGrpSpPr>
          <p:grpSpPr>
            <a:xfrm>
              <a:off x="6903225" y="2896750"/>
              <a:ext cx="1402500" cy="1633725"/>
              <a:chOff x="6903225" y="2896750"/>
              <a:chExt cx="1402500" cy="1633725"/>
            </a:xfrm>
          </p:grpSpPr>
          <p:sp>
            <p:nvSpPr>
              <p:cNvPr id="573" name="Google Shape;573;p21"/>
              <p:cNvSpPr/>
              <p:nvPr/>
            </p:nvSpPr>
            <p:spPr>
              <a:xfrm>
                <a:off x="6903225" y="3515575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4" name="Google Shape;574;p21"/>
              <p:cNvGrpSpPr/>
              <p:nvPr/>
            </p:nvGrpSpPr>
            <p:grpSpPr>
              <a:xfrm>
                <a:off x="7092154" y="2896750"/>
                <a:ext cx="1024643" cy="753001"/>
                <a:chOff x="6069847" y="2833825"/>
                <a:chExt cx="1024643" cy="753001"/>
              </a:xfrm>
            </p:grpSpPr>
            <p:sp>
              <p:nvSpPr>
                <p:cNvPr id="575" name="Google Shape;575;p21"/>
                <p:cNvSpPr/>
                <p:nvPr/>
              </p:nvSpPr>
              <p:spPr>
                <a:xfrm>
                  <a:off x="6069847" y="2833825"/>
                  <a:ext cx="1024643" cy="6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77" h="20895" extrusionOk="0">
                      <a:moveTo>
                        <a:pt x="17006" y="1"/>
                      </a:moveTo>
                      <a:cubicBezTo>
                        <a:pt x="16424" y="1"/>
                        <a:pt x="15889" y="143"/>
                        <a:pt x="15455" y="427"/>
                      </a:cubicBezTo>
                      <a:cubicBezTo>
                        <a:pt x="13931" y="1404"/>
                        <a:pt x="13729" y="3940"/>
                        <a:pt x="8466" y="4428"/>
                      </a:cubicBezTo>
                      <a:cubicBezTo>
                        <a:pt x="3215" y="4916"/>
                        <a:pt x="1" y="10881"/>
                        <a:pt x="1477" y="14953"/>
                      </a:cubicBezTo>
                      <a:cubicBezTo>
                        <a:pt x="2953" y="19013"/>
                        <a:pt x="6251" y="19715"/>
                        <a:pt x="6251" y="19715"/>
                      </a:cubicBezTo>
                      <a:cubicBezTo>
                        <a:pt x="10210" y="20368"/>
                        <a:pt x="13320" y="20895"/>
                        <a:pt x="15709" y="20895"/>
                      </a:cubicBezTo>
                      <a:cubicBezTo>
                        <a:pt x="16065" y="20895"/>
                        <a:pt x="16405" y="20883"/>
                        <a:pt x="16729" y="20858"/>
                      </a:cubicBezTo>
                      <a:cubicBezTo>
                        <a:pt x="16976" y="20841"/>
                        <a:pt x="17250" y="20835"/>
                        <a:pt x="17548" y="20835"/>
                      </a:cubicBezTo>
                      <a:cubicBezTo>
                        <a:pt x="18109" y="20835"/>
                        <a:pt x="18752" y="20855"/>
                        <a:pt x="19455" y="20855"/>
                      </a:cubicBezTo>
                      <a:cubicBezTo>
                        <a:pt x="22137" y="20855"/>
                        <a:pt x="25676" y="20555"/>
                        <a:pt x="28754" y="17656"/>
                      </a:cubicBezTo>
                      <a:cubicBezTo>
                        <a:pt x="33076" y="13596"/>
                        <a:pt x="31195" y="7690"/>
                        <a:pt x="28195" y="6821"/>
                      </a:cubicBezTo>
                      <a:cubicBezTo>
                        <a:pt x="25182" y="5964"/>
                        <a:pt x="23087" y="5094"/>
                        <a:pt x="21384" y="2642"/>
                      </a:cubicBezTo>
                      <a:cubicBezTo>
                        <a:pt x="20179" y="877"/>
                        <a:pt x="18448" y="1"/>
                        <a:pt x="170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1"/>
                <p:cNvSpPr/>
                <p:nvPr/>
              </p:nvSpPr>
              <p:spPr>
                <a:xfrm>
                  <a:off x="6743328" y="2968112"/>
                  <a:ext cx="167836" cy="18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" h="6039" extrusionOk="0">
                      <a:moveTo>
                        <a:pt x="2378" y="2318"/>
                      </a:moveTo>
                      <a:cubicBezTo>
                        <a:pt x="2425" y="2318"/>
                        <a:pt x="2426" y="2343"/>
                        <a:pt x="2414" y="2343"/>
                      </a:cubicBezTo>
                      <a:cubicBezTo>
                        <a:pt x="2409" y="2343"/>
                        <a:pt x="2401" y="2337"/>
                        <a:pt x="2394" y="2319"/>
                      </a:cubicBezTo>
                      <a:lnTo>
                        <a:pt x="2394" y="2319"/>
                      </a:lnTo>
                      <a:cubicBezTo>
                        <a:pt x="2429" y="2474"/>
                        <a:pt x="2132" y="2593"/>
                        <a:pt x="2024" y="2629"/>
                      </a:cubicBezTo>
                      <a:cubicBezTo>
                        <a:pt x="1955" y="2658"/>
                        <a:pt x="1871" y="2688"/>
                        <a:pt x="1780" y="2710"/>
                      </a:cubicBezTo>
                      <a:lnTo>
                        <a:pt x="1780" y="2710"/>
                      </a:lnTo>
                      <a:cubicBezTo>
                        <a:pt x="1879" y="2550"/>
                        <a:pt x="2018" y="2417"/>
                        <a:pt x="2191" y="2355"/>
                      </a:cubicBezTo>
                      <a:cubicBezTo>
                        <a:pt x="2251" y="2331"/>
                        <a:pt x="2298" y="2319"/>
                        <a:pt x="2358" y="2319"/>
                      </a:cubicBezTo>
                      <a:cubicBezTo>
                        <a:pt x="2365" y="2318"/>
                        <a:pt x="2372" y="2318"/>
                        <a:pt x="2378" y="2318"/>
                      </a:cubicBezTo>
                      <a:close/>
                      <a:moveTo>
                        <a:pt x="3916" y="3948"/>
                      </a:moveTo>
                      <a:cubicBezTo>
                        <a:pt x="3929" y="3948"/>
                        <a:pt x="3947" y="3981"/>
                        <a:pt x="3938" y="3981"/>
                      </a:cubicBezTo>
                      <a:cubicBezTo>
                        <a:pt x="3934" y="3981"/>
                        <a:pt x="3924" y="3974"/>
                        <a:pt x="3907" y="3956"/>
                      </a:cubicBezTo>
                      <a:lnTo>
                        <a:pt x="3907" y="3956"/>
                      </a:lnTo>
                      <a:cubicBezTo>
                        <a:pt x="3910" y="3950"/>
                        <a:pt x="3913" y="3948"/>
                        <a:pt x="3916" y="3948"/>
                      </a:cubicBezTo>
                      <a:close/>
                      <a:moveTo>
                        <a:pt x="2090" y="0"/>
                      </a:moveTo>
                      <a:cubicBezTo>
                        <a:pt x="1440" y="0"/>
                        <a:pt x="817" y="310"/>
                        <a:pt x="465" y="890"/>
                      </a:cubicBezTo>
                      <a:cubicBezTo>
                        <a:pt x="96" y="1521"/>
                        <a:pt x="0" y="2676"/>
                        <a:pt x="548" y="3248"/>
                      </a:cubicBezTo>
                      <a:cubicBezTo>
                        <a:pt x="624" y="3326"/>
                        <a:pt x="708" y="3391"/>
                        <a:pt x="796" y="3443"/>
                      </a:cubicBezTo>
                      <a:lnTo>
                        <a:pt x="796" y="3443"/>
                      </a:lnTo>
                      <a:cubicBezTo>
                        <a:pt x="829" y="3941"/>
                        <a:pt x="1055" y="4425"/>
                        <a:pt x="1429" y="4760"/>
                      </a:cubicBezTo>
                      <a:cubicBezTo>
                        <a:pt x="1819" y="5118"/>
                        <a:pt x="2326" y="5311"/>
                        <a:pt x="2843" y="5311"/>
                      </a:cubicBezTo>
                      <a:cubicBezTo>
                        <a:pt x="2999" y="5311"/>
                        <a:pt x="3155" y="5294"/>
                        <a:pt x="3310" y="5258"/>
                      </a:cubicBezTo>
                      <a:lnTo>
                        <a:pt x="3310" y="5258"/>
                      </a:lnTo>
                      <a:cubicBezTo>
                        <a:pt x="3599" y="5709"/>
                        <a:pt x="4066" y="6039"/>
                        <a:pt x="4592" y="6039"/>
                      </a:cubicBezTo>
                      <a:cubicBezTo>
                        <a:pt x="4744" y="6039"/>
                        <a:pt x="4901" y="6011"/>
                        <a:pt x="5061" y="5951"/>
                      </a:cubicBezTo>
                      <a:cubicBezTo>
                        <a:pt x="5275" y="5867"/>
                        <a:pt x="5418" y="5665"/>
                        <a:pt x="5358" y="5427"/>
                      </a:cubicBezTo>
                      <a:cubicBezTo>
                        <a:pt x="5308" y="5257"/>
                        <a:pt x="5124" y="5112"/>
                        <a:pt x="4940" y="5112"/>
                      </a:cubicBezTo>
                      <a:cubicBezTo>
                        <a:pt x="4904" y="5112"/>
                        <a:pt x="4869" y="5118"/>
                        <a:pt x="4834" y="5129"/>
                      </a:cubicBezTo>
                      <a:cubicBezTo>
                        <a:pt x="4754" y="5162"/>
                        <a:pt x="4674" y="5177"/>
                        <a:pt x="4598" y="5177"/>
                      </a:cubicBezTo>
                      <a:cubicBezTo>
                        <a:pt x="4394" y="5177"/>
                        <a:pt x="4212" y="5068"/>
                        <a:pt x="4076" y="4899"/>
                      </a:cubicBezTo>
                      <a:lnTo>
                        <a:pt x="4076" y="4899"/>
                      </a:lnTo>
                      <a:cubicBezTo>
                        <a:pt x="4604" y="4513"/>
                        <a:pt x="5060" y="3860"/>
                        <a:pt x="4501" y="3319"/>
                      </a:cubicBezTo>
                      <a:cubicBezTo>
                        <a:pt x="4353" y="3182"/>
                        <a:pt x="4157" y="3118"/>
                        <a:pt x="3959" y="3118"/>
                      </a:cubicBezTo>
                      <a:cubicBezTo>
                        <a:pt x="3726" y="3118"/>
                        <a:pt x="3489" y="3206"/>
                        <a:pt x="3322" y="3367"/>
                      </a:cubicBezTo>
                      <a:cubicBezTo>
                        <a:pt x="3035" y="3634"/>
                        <a:pt x="2978" y="4034"/>
                        <a:pt x="3016" y="4414"/>
                      </a:cubicBezTo>
                      <a:lnTo>
                        <a:pt x="3016" y="4414"/>
                      </a:lnTo>
                      <a:cubicBezTo>
                        <a:pt x="3015" y="4414"/>
                        <a:pt x="3014" y="4415"/>
                        <a:pt x="3013" y="4415"/>
                      </a:cubicBezTo>
                      <a:cubicBezTo>
                        <a:pt x="2940" y="4426"/>
                        <a:pt x="2868" y="4432"/>
                        <a:pt x="2797" y="4432"/>
                      </a:cubicBezTo>
                      <a:cubicBezTo>
                        <a:pt x="2491" y="4432"/>
                        <a:pt x="2197" y="4327"/>
                        <a:pt x="1965" y="4105"/>
                      </a:cubicBezTo>
                      <a:cubicBezTo>
                        <a:pt x="1824" y="3971"/>
                        <a:pt x="1713" y="3809"/>
                        <a:pt x="1652" y="3630"/>
                      </a:cubicBezTo>
                      <a:lnTo>
                        <a:pt x="1652" y="3630"/>
                      </a:lnTo>
                      <a:cubicBezTo>
                        <a:pt x="1981" y="3612"/>
                        <a:pt x="2314" y="3511"/>
                        <a:pt x="2596" y="3367"/>
                      </a:cubicBezTo>
                      <a:cubicBezTo>
                        <a:pt x="2965" y="3176"/>
                        <a:pt x="3263" y="2831"/>
                        <a:pt x="3275" y="2391"/>
                      </a:cubicBezTo>
                      <a:cubicBezTo>
                        <a:pt x="3287" y="1986"/>
                        <a:pt x="3013" y="1617"/>
                        <a:pt x="2608" y="1533"/>
                      </a:cubicBezTo>
                      <a:cubicBezTo>
                        <a:pt x="2520" y="1513"/>
                        <a:pt x="2434" y="1504"/>
                        <a:pt x="2349" y="1504"/>
                      </a:cubicBezTo>
                      <a:cubicBezTo>
                        <a:pt x="1787" y="1504"/>
                        <a:pt x="1299" y="1916"/>
                        <a:pt x="1029" y="2408"/>
                      </a:cubicBezTo>
                      <a:lnTo>
                        <a:pt x="1029" y="2408"/>
                      </a:lnTo>
                      <a:cubicBezTo>
                        <a:pt x="1001" y="2292"/>
                        <a:pt x="1001" y="2168"/>
                        <a:pt x="1001" y="2057"/>
                      </a:cubicBezTo>
                      <a:cubicBezTo>
                        <a:pt x="1001" y="1795"/>
                        <a:pt x="1012" y="1533"/>
                        <a:pt x="1143" y="1307"/>
                      </a:cubicBezTo>
                      <a:cubicBezTo>
                        <a:pt x="1305" y="1017"/>
                        <a:pt x="1661" y="775"/>
                        <a:pt x="2018" y="775"/>
                      </a:cubicBezTo>
                      <a:cubicBezTo>
                        <a:pt x="2056" y="775"/>
                        <a:pt x="2094" y="778"/>
                        <a:pt x="2132" y="783"/>
                      </a:cubicBezTo>
                      <a:cubicBezTo>
                        <a:pt x="2162" y="788"/>
                        <a:pt x="2193" y="791"/>
                        <a:pt x="2224" y="791"/>
                      </a:cubicBezTo>
                      <a:cubicBezTo>
                        <a:pt x="2419" y="791"/>
                        <a:pt x="2604" y="691"/>
                        <a:pt x="2656" y="486"/>
                      </a:cubicBezTo>
                      <a:cubicBezTo>
                        <a:pt x="2739" y="343"/>
                        <a:pt x="2620" y="45"/>
                        <a:pt x="2382" y="21"/>
                      </a:cubicBezTo>
                      <a:cubicBezTo>
                        <a:pt x="2284" y="7"/>
                        <a:pt x="2187" y="0"/>
                        <a:pt x="2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1"/>
                <p:cNvSpPr/>
                <p:nvPr/>
              </p:nvSpPr>
              <p:spPr>
                <a:xfrm>
                  <a:off x="6494362" y="3182600"/>
                  <a:ext cx="69730" cy="86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801" extrusionOk="0">
                      <a:moveTo>
                        <a:pt x="587" y="1"/>
                      </a:moveTo>
                      <a:cubicBezTo>
                        <a:pt x="1" y="1"/>
                        <a:pt x="829" y="2074"/>
                        <a:pt x="2251" y="2801"/>
                      </a:cubicBezTo>
                      <a:cubicBezTo>
                        <a:pt x="2251" y="2801"/>
                        <a:pt x="1727" y="515"/>
                        <a:pt x="798" y="62"/>
                      </a:cubicBezTo>
                      <a:cubicBezTo>
                        <a:pt x="714" y="20"/>
                        <a:pt x="644" y="1"/>
                        <a:pt x="587" y="1"/>
                      </a:cubicBezTo>
                      <a:close/>
                    </a:path>
                  </a:pathLst>
                </a:custGeom>
                <a:solidFill>
                  <a:srgbClr val="765E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1"/>
                <p:cNvSpPr/>
                <p:nvPr/>
              </p:nvSpPr>
              <p:spPr>
                <a:xfrm>
                  <a:off x="6483613" y="3110609"/>
                  <a:ext cx="97393" cy="83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4" h="2709" extrusionOk="0">
                      <a:moveTo>
                        <a:pt x="807" y="1"/>
                      </a:moveTo>
                      <a:cubicBezTo>
                        <a:pt x="0" y="1"/>
                        <a:pt x="1550" y="2209"/>
                        <a:pt x="3003" y="2708"/>
                      </a:cubicBezTo>
                      <a:cubicBezTo>
                        <a:pt x="3005" y="2709"/>
                        <a:pt x="3006" y="2709"/>
                        <a:pt x="3008" y="2709"/>
                      </a:cubicBezTo>
                      <a:cubicBezTo>
                        <a:pt x="3143" y="2709"/>
                        <a:pt x="2026" y="241"/>
                        <a:pt x="943" y="17"/>
                      </a:cubicBezTo>
                      <a:cubicBezTo>
                        <a:pt x="892" y="6"/>
                        <a:pt x="846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1"/>
                <p:cNvSpPr/>
                <p:nvPr/>
              </p:nvSpPr>
              <p:spPr>
                <a:xfrm>
                  <a:off x="6490304" y="3031833"/>
                  <a:ext cx="92623" cy="99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" h="3215" extrusionOk="0">
                      <a:moveTo>
                        <a:pt x="918" y="0"/>
                      </a:moveTo>
                      <a:cubicBezTo>
                        <a:pt x="1" y="24"/>
                        <a:pt x="2989" y="3215"/>
                        <a:pt x="2989" y="3215"/>
                      </a:cubicBezTo>
                      <a:cubicBezTo>
                        <a:pt x="2989" y="3215"/>
                        <a:pt x="1858" y="0"/>
                        <a:pt x="9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1"/>
                <p:cNvSpPr/>
                <p:nvPr/>
              </p:nvSpPr>
              <p:spPr>
                <a:xfrm>
                  <a:off x="6555512" y="2967864"/>
                  <a:ext cx="47705" cy="11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3792" extrusionOk="0">
                      <a:moveTo>
                        <a:pt x="624" y="0"/>
                      </a:moveTo>
                      <a:cubicBezTo>
                        <a:pt x="1" y="0"/>
                        <a:pt x="908" y="3792"/>
                        <a:pt x="908" y="3792"/>
                      </a:cubicBezTo>
                      <a:cubicBezTo>
                        <a:pt x="1003" y="3303"/>
                        <a:pt x="1539" y="422"/>
                        <a:pt x="729" y="29"/>
                      </a:cubicBezTo>
                      <a:cubicBezTo>
                        <a:pt x="690" y="9"/>
                        <a:pt x="655" y="0"/>
                        <a:pt x="6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1"/>
                <p:cNvSpPr/>
                <p:nvPr/>
              </p:nvSpPr>
              <p:spPr>
                <a:xfrm>
                  <a:off x="6582896" y="3053827"/>
                  <a:ext cx="77103" cy="7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9" h="2505" extrusionOk="0">
                      <a:moveTo>
                        <a:pt x="1620" y="1"/>
                      </a:moveTo>
                      <a:cubicBezTo>
                        <a:pt x="881" y="1"/>
                        <a:pt x="0" y="2505"/>
                        <a:pt x="0" y="2505"/>
                      </a:cubicBezTo>
                      <a:cubicBezTo>
                        <a:pt x="0" y="2505"/>
                        <a:pt x="2489" y="386"/>
                        <a:pt x="1750" y="28"/>
                      </a:cubicBezTo>
                      <a:cubicBezTo>
                        <a:pt x="1708" y="10"/>
                        <a:pt x="1664" y="1"/>
                        <a:pt x="162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1"/>
                <p:cNvSpPr/>
                <p:nvPr/>
              </p:nvSpPr>
              <p:spPr>
                <a:xfrm>
                  <a:off x="6576607" y="3125942"/>
                  <a:ext cx="78218" cy="68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5" h="2213" extrusionOk="0">
                      <a:moveTo>
                        <a:pt x="1853" y="0"/>
                      </a:moveTo>
                      <a:cubicBezTo>
                        <a:pt x="1234" y="0"/>
                        <a:pt x="1" y="2213"/>
                        <a:pt x="1" y="2213"/>
                      </a:cubicBezTo>
                      <a:cubicBezTo>
                        <a:pt x="1" y="2213"/>
                        <a:pt x="2525" y="463"/>
                        <a:pt x="1989" y="46"/>
                      </a:cubicBezTo>
                      <a:cubicBezTo>
                        <a:pt x="1948" y="15"/>
                        <a:pt x="1902" y="0"/>
                        <a:pt x="18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1"/>
                <p:cNvSpPr/>
                <p:nvPr/>
              </p:nvSpPr>
              <p:spPr>
                <a:xfrm>
                  <a:off x="6564062" y="3201620"/>
                  <a:ext cx="101854" cy="6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" h="2187" extrusionOk="0">
                      <a:moveTo>
                        <a:pt x="1852" y="0"/>
                      </a:moveTo>
                      <a:cubicBezTo>
                        <a:pt x="730" y="0"/>
                        <a:pt x="1" y="2187"/>
                        <a:pt x="1" y="2187"/>
                      </a:cubicBezTo>
                      <a:cubicBezTo>
                        <a:pt x="1" y="2187"/>
                        <a:pt x="3287" y="306"/>
                        <a:pt x="2037" y="20"/>
                      </a:cubicBezTo>
                      <a:cubicBezTo>
                        <a:pt x="1974" y="7"/>
                        <a:pt x="1913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1"/>
                <p:cNvSpPr/>
                <p:nvPr/>
              </p:nvSpPr>
              <p:spPr>
                <a:xfrm>
                  <a:off x="6557804" y="3058349"/>
                  <a:ext cx="32124" cy="21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996" extrusionOk="0">
                      <a:moveTo>
                        <a:pt x="828" y="0"/>
                      </a:moveTo>
                      <a:cubicBezTo>
                        <a:pt x="728" y="0"/>
                        <a:pt x="644" y="90"/>
                        <a:pt x="644" y="180"/>
                      </a:cubicBezTo>
                      <a:cubicBezTo>
                        <a:pt x="644" y="228"/>
                        <a:pt x="560" y="3561"/>
                        <a:pt x="12" y="6776"/>
                      </a:cubicBezTo>
                      <a:cubicBezTo>
                        <a:pt x="1" y="6871"/>
                        <a:pt x="60" y="6955"/>
                        <a:pt x="143" y="6990"/>
                      </a:cubicBezTo>
                      <a:lnTo>
                        <a:pt x="155" y="6990"/>
                      </a:lnTo>
                      <a:cubicBezTo>
                        <a:pt x="169" y="6994"/>
                        <a:pt x="183" y="6995"/>
                        <a:pt x="197" y="6995"/>
                      </a:cubicBezTo>
                      <a:cubicBezTo>
                        <a:pt x="289" y="6995"/>
                        <a:pt x="371" y="6929"/>
                        <a:pt x="382" y="6836"/>
                      </a:cubicBezTo>
                      <a:cubicBezTo>
                        <a:pt x="929" y="3585"/>
                        <a:pt x="1025" y="228"/>
                        <a:pt x="1025" y="204"/>
                      </a:cubicBezTo>
                      <a:cubicBezTo>
                        <a:pt x="1036" y="97"/>
                        <a:pt x="941" y="1"/>
                        <a:pt x="846" y="1"/>
                      </a:cubicBezTo>
                      <a:cubicBezTo>
                        <a:pt x="840" y="1"/>
                        <a:pt x="834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1"/>
                <p:cNvSpPr/>
                <p:nvPr/>
              </p:nvSpPr>
              <p:spPr>
                <a:xfrm>
                  <a:off x="6276776" y="3239847"/>
                  <a:ext cx="209501" cy="34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3" h="11201" extrusionOk="0">
                      <a:moveTo>
                        <a:pt x="2536" y="0"/>
                      </a:moveTo>
                      <a:cubicBezTo>
                        <a:pt x="2536" y="0"/>
                        <a:pt x="1429" y="1512"/>
                        <a:pt x="1131" y="1929"/>
                      </a:cubicBezTo>
                      <a:cubicBezTo>
                        <a:pt x="869" y="2346"/>
                        <a:pt x="0" y="10180"/>
                        <a:pt x="0" y="10180"/>
                      </a:cubicBezTo>
                      <a:cubicBezTo>
                        <a:pt x="0" y="10180"/>
                        <a:pt x="1544" y="11200"/>
                        <a:pt x="3332" y="11200"/>
                      </a:cubicBezTo>
                      <a:cubicBezTo>
                        <a:pt x="3893" y="11200"/>
                        <a:pt x="4479" y="11100"/>
                        <a:pt x="5048" y="10835"/>
                      </a:cubicBezTo>
                      <a:cubicBezTo>
                        <a:pt x="5048" y="10835"/>
                        <a:pt x="5298" y="7513"/>
                        <a:pt x="5703" y="6977"/>
                      </a:cubicBezTo>
                      <a:cubicBezTo>
                        <a:pt x="6120" y="6442"/>
                        <a:pt x="6453" y="5787"/>
                        <a:pt x="6572" y="4918"/>
                      </a:cubicBezTo>
                      <a:lnTo>
                        <a:pt x="6572" y="4918"/>
                      </a:lnTo>
                      <a:lnTo>
                        <a:pt x="4798" y="5299"/>
                      </a:lnTo>
                      <a:cubicBezTo>
                        <a:pt x="4798" y="5299"/>
                        <a:pt x="4965" y="4144"/>
                        <a:pt x="4917" y="3239"/>
                      </a:cubicBezTo>
                      <a:cubicBezTo>
                        <a:pt x="4917" y="3239"/>
                        <a:pt x="6763" y="2143"/>
                        <a:pt x="6548" y="1072"/>
                      </a:cubicBezTo>
                      <a:cubicBezTo>
                        <a:pt x="6467" y="641"/>
                        <a:pt x="6233" y="489"/>
                        <a:pt x="5948" y="489"/>
                      </a:cubicBezTo>
                      <a:cubicBezTo>
                        <a:pt x="5524" y="489"/>
                        <a:pt x="4987" y="823"/>
                        <a:pt x="4667" y="1072"/>
                      </a:cubicBezTo>
                      <a:cubicBezTo>
                        <a:pt x="4131" y="1489"/>
                        <a:pt x="3024" y="2215"/>
                        <a:pt x="3024" y="2215"/>
                      </a:cubicBezTo>
                      <a:lnTo>
                        <a:pt x="2536" y="0"/>
                      </a:lnTo>
                      <a:close/>
                    </a:path>
                  </a:pathLst>
                </a:custGeom>
                <a:solidFill>
                  <a:srgbClr val="F2CA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4" h="11574" extrusionOk="0">
                      <a:moveTo>
                        <a:pt x="6275" y="1"/>
                      </a:moveTo>
                      <a:lnTo>
                        <a:pt x="0" y="1608"/>
                      </a:lnTo>
                      <a:lnTo>
                        <a:pt x="1024" y="6287"/>
                      </a:lnTo>
                      <a:lnTo>
                        <a:pt x="1512" y="8490"/>
                      </a:ln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475" y="7098"/>
                        <a:pt x="4012" y="6764"/>
                        <a:pt x="4438" y="6764"/>
                      </a:cubicBezTo>
                      <a:cubicBezTo>
                        <a:pt x="4725" y="6764"/>
                        <a:pt x="4962" y="6916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1"/>
                <p:cNvSpPr/>
                <p:nvPr/>
              </p:nvSpPr>
              <p:spPr>
                <a:xfrm>
                  <a:off x="6331730" y="3308431"/>
                  <a:ext cx="39125" cy="40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" h="1323" fill="none" extrusionOk="0">
                      <a:moveTo>
                        <a:pt x="1262" y="1"/>
                      </a:moveTo>
                      <a:lnTo>
                        <a:pt x="0" y="1323"/>
                      </a:lnTo>
                    </a:path>
                  </a:pathLst>
                </a:custGeom>
                <a:noFill/>
                <a:ln w="387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1"/>
                <p:cNvSpPr/>
                <p:nvPr/>
              </p:nvSpPr>
              <p:spPr>
                <a:xfrm>
                  <a:off x="6404001" y="3403965"/>
                  <a:ext cx="21808" cy="4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1311" fill="none" extrusionOk="0">
                      <a:moveTo>
                        <a:pt x="703" y="1"/>
                      </a:moveTo>
                      <a:cubicBezTo>
                        <a:pt x="703" y="1"/>
                        <a:pt x="453" y="810"/>
                        <a:pt x="1" y="1310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1"/>
                <p:cNvSpPr/>
                <p:nvPr/>
              </p:nvSpPr>
              <p:spPr>
                <a:xfrm>
                  <a:off x="6323986" y="3045463"/>
                  <a:ext cx="201385" cy="84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1" h="2728" extrusionOk="0">
                      <a:moveTo>
                        <a:pt x="6275" y="1"/>
                      </a:moveTo>
                      <a:lnTo>
                        <a:pt x="0" y="1596"/>
                      </a:lnTo>
                      <a:lnTo>
                        <a:pt x="250" y="2727"/>
                      </a:lnTo>
                      <a:lnTo>
                        <a:pt x="6501" y="1072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1"/>
                <p:cNvSpPr/>
                <p:nvPr/>
              </p:nvSpPr>
              <p:spPr>
                <a:xfrm>
                  <a:off x="6356791" y="3129102"/>
                  <a:ext cx="171182" cy="6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2159" extrusionOk="0">
                      <a:moveTo>
                        <a:pt x="4906" y="0"/>
                      </a:moveTo>
                      <a:cubicBezTo>
                        <a:pt x="4863" y="0"/>
                        <a:pt x="4819" y="5"/>
                        <a:pt x="4775" y="15"/>
                      </a:cubicBezTo>
                      <a:lnTo>
                        <a:pt x="489" y="1039"/>
                      </a:lnTo>
                      <a:cubicBezTo>
                        <a:pt x="191" y="1111"/>
                        <a:pt x="1" y="1432"/>
                        <a:pt x="72" y="1730"/>
                      </a:cubicBezTo>
                      <a:cubicBezTo>
                        <a:pt x="132" y="1980"/>
                        <a:pt x="370" y="2159"/>
                        <a:pt x="620" y="2159"/>
                      </a:cubicBezTo>
                      <a:cubicBezTo>
                        <a:pt x="644" y="2159"/>
                        <a:pt x="691" y="2159"/>
                        <a:pt x="751" y="2147"/>
                      </a:cubicBezTo>
                      <a:lnTo>
                        <a:pt x="5037" y="1111"/>
                      </a:lnTo>
                      <a:cubicBezTo>
                        <a:pt x="5335" y="1039"/>
                        <a:pt x="5525" y="730"/>
                        <a:pt x="5454" y="432"/>
                      </a:cubicBezTo>
                      <a:cubicBezTo>
                        <a:pt x="5392" y="177"/>
                        <a:pt x="5165" y="0"/>
                        <a:pt x="49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1"/>
                <p:cNvSpPr/>
                <p:nvPr/>
              </p:nvSpPr>
              <p:spPr>
                <a:xfrm>
                  <a:off x="6585839" y="3239847"/>
                  <a:ext cx="354104" cy="7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1" h="2525" extrusionOk="0">
                      <a:moveTo>
                        <a:pt x="465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lnTo>
                        <a:pt x="0" y="2060"/>
                      </a:lnTo>
                      <a:cubicBezTo>
                        <a:pt x="0" y="2322"/>
                        <a:pt x="203" y="2524"/>
                        <a:pt x="465" y="2524"/>
                      </a:cubicBezTo>
                      <a:lnTo>
                        <a:pt x="10966" y="2524"/>
                      </a:lnTo>
                      <a:cubicBezTo>
                        <a:pt x="11216" y="2524"/>
                        <a:pt x="11430" y="2322"/>
                        <a:pt x="11430" y="2060"/>
                      </a:cubicBezTo>
                      <a:lnTo>
                        <a:pt x="11430" y="453"/>
                      </a:lnTo>
                      <a:cubicBezTo>
                        <a:pt x="11430" y="203"/>
                        <a:pt x="11216" y="0"/>
                        <a:pt x="109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21"/>
                <p:cNvSpPr/>
                <p:nvPr/>
              </p:nvSpPr>
              <p:spPr>
                <a:xfrm>
                  <a:off x="6631933" y="3266394"/>
                  <a:ext cx="24751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9" extrusionOk="0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8" y="620"/>
                        <a:pt x="798" y="405"/>
                      </a:cubicBezTo>
                      <a:cubicBezTo>
                        <a:pt x="798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1"/>
                <p:cNvSpPr/>
                <p:nvPr/>
              </p:nvSpPr>
              <p:spPr>
                <a:xfrm>
                  <a:off x="6690574" y="3266394"/>
                  <a:ext cx="24751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9" extrusionOk="0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9" y="620"/>
                        <a:pt x="799" y="405"/>
                      </a:cubicBezTo>
                      <a:cubicBezTo>
                        <a:pt x="799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1"/>
                <p:cNvSpPr/>
                <p:nvPr/>
              </p:nvSpPr>
              <p:spPr>
                <a:xfrm>
                  <a:off x="6748502" y="3266394"/>
                  <a:ext cx="25092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799" extrusionOk="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19" y="798"/>
                        <a:pt x="810" y="620"/>
                        <a:pt x="810" y="405"/>
                      </a:cubicBezTo>
                      <a:cubicBezTo>
                        <a:pt x="810" y="179"/>
                        <a:pt x="619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1"/>
                <p:cNvSpPr/>
                <p:nvPr/>
              </p:nvSpPr>
              <p:spPr>
                <a:xfrm>
                  <a:off x="6806399" y="3266394"/>
                  <a:ext cx="25092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799" extrusionOk="0">
                      <a:moveTo>
                        <a:pt x="405" y="1"/>
                      </a:moveTo>
                      <a:cubicBezTo>
                        <a:pt x="191" y="1"/>
                        <a:pt x="0" y="179"/>
                        <a:pt x="0" y="405"/>
                      </a:cubicBezTo>
                      <a:cubicBezTo>
                        <a:pt x="0" y="620"/>
                        <a:pt x="191" y="798"/>
                        <a:pt x="405" y="798"/>
                      </a:cubicBezTo>
                      <a:cubicBezTo>
                        <a:pt x="631" y="798"/>
                        <a:pt x="810" y="620"/>
                        <a:pt x="810" y="405"/>
                      </a:cubicBezTo>
                      <a:cubicBezTo>
                        <a:pt x="810" y="179"/>
                        <a:pt x="631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1"/>
                <p:cNvSpPr/>
                <p:nvPr/>
              </p:nvSpPr>
              <p:spPr>
                <a:xfrm>
                  <a:off x="6865039" y="3266394"/>
                  <a:ext cx="25123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799" extrusionOk="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32" y="798"/>
                        <a:pt x="810" y="620"/>
                        <a:pt x="810" y="405"/>
                      </a:cubicBezTo>
                      <a:cubicBezTo>
                        <a:pt x="810" y="179"/>
                        <a:pt x="632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1"/>
                <p:cNvSpPr/>
                <p:nvPr/>
              </p:nvSpPr>
              <p:spPr>
                <a:xfrm>
                  <a:off x="6289291" y="3182043"/>
                  <a:ext cx="36151" cy="69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2248" extrusionOk="0">
                      <a:moveTo>
                        <a:pt x="766" y="1"/>
                      </a:moveTo>
                      <a:cubicBezTo>
                        <a:pt x="716" y="1"/>
                        <a:pt x="660" y="26"/>
                        <a:pt x="596" y="80"/>
                      </a:cubicBezTo>
                      <a:cubicBezTo>
                        <a:pt x="1" y="580"/>
                        <a:pt x="1084" y="2247"/>
                        <a:pt x="1084" y="2247"/>
                      </a:cubicBezTo>
                      <a:cubicBezTo>
                        <a:pt x="1116" y="1643"/>
                        <a:pt x="1167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1"/>
                <p:cNvSpPr/>
                <p:nvPr/>
              </p:nvSpPr>
              <p:spPr>
                <a:xfrm>
                  <a:off x="6216835" y="3228633"/>
                  <a:ext cx="75802" cy="27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" h="902" extrusionOk="0">
                      <a:moveTo>
                        <a:pt x="967" y="0"/>
                      </a:moveTo>
                      <a:cubicBezTo>
                        <a:pt x="843" y="0"/>
                        <a:pt x="723" y="30"/>
                        <a:pt x="613" y="100"/>
                      </a:cubicBezTo>
                      <a:cubicBezTo>
                        <a:pt x="1" y="505"/>
                        <a:pt x="1099" y="901"/>
                        <a:pt x="2046" y="901"/>
                      </a:cubicBezTo>
                      <a:cubicBezTo>
                        <a:pt x="2185" y="901"/>
                        <a:pt x="2320" y="893"/>
                        <a:pt x="2447" y="874"/>
                      </a:cubicBezTo>
                      <a:cubicBezTo>
                        <a:pt x="2447" y="874"/>
                        <a:pt x="1641" y="0"/>
                        <a:pt x="9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1"/>
                <p:cNvSpPr/>
                <p:nvPr/>
              </p:nvSpPr>
              <p:spPr>
                <a:xfrm>
                  <a:off x="6244684" y="3135669"/>
                  <a:ext cx="34695" cy="30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81" extrusionOk="0">
                      <a:moveTo>
                        <a:pt x="557" y="0"/>
                      </a:moveTo>
                      <a:cubicBezTo>
                        <a:pt x="491" y="0"/>
                        <a:pt x="423" y="14"/>
                        <a:pt x="357" y="42"/>
                      </a:cubicBezTo>
                      <a:cubicBezTo>
                        <a:pt x="107" y="149"/>
                        <a:pt x="0" y="446"/>
                        <a:pt x="107" y="684"/>
                      </a:cubicBezTo>
                      <a:cubicBezTo>
                        <a:pt x="195" y="868"/>
                        <a:pt x="372" y="981"/>
                        <a:pt x="559" y="981"/>
                      </a:cubicBezTo>
                      <a:cubicBezTo>
                        <a:pt x="627" y="981"/>
                        <a:pt x="696" y="966"/>
                        <a:pt x="762" y="934"/>
                      </a:cubicBezTo>
                      <a:cubicBezTo>
                        <a:pt x="1012" y="827"/>
                        <a:pt x="1119" y="542"/>
                        <a:pt x="1012" y="292"/>
                      </a:cubicBezTo>
                      <a:cubicBezTo>
                        <a:pt x="924" y="107"/>
                        <a:pt x="745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4" h="11574" fill="none" extrusionOk="0">
                      <a:moveTo>
                        <a:pt x="1512" y="8490"/>
                      </a:move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691" y="6930"/>
                        <a:pt x="4834" y="6275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lnTo>
                        <a:pt x="0" y="1608"/>
                      </a:lnTo>
                      <a:lnTo>
                        <a:pt x="1024" y="6287"/>
                      </a:lnTo>
                      <a:close/>
                    </a:path>
                  </a:pathLst>
                </a:custGeom>
                <a:noFill/>
                <a:ln w="3875" cap="flat" cmpd="sng">
                  <a:solidFill>
                    <a:srgbClr val="000000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01" name="Google Shape;601;p21"/>
            <p:cNvCxnSpPr/>
            <p:nvPr/>
          </p:nvCxnSpPr>
          <p:spPr>
            <a:xfrm rot="10800000">
              <a:off x="4924425" y="3873025"/>
              <a:ext cx="1978800" cy="150000"/>
            </a:xfrm>
            <a:prstGeom prst="bentConnector3">
              <a:avLst>
                <a:gd name="adj1" fmla="val 5282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02" name="Google Shape;602;p21"/>
          <p:cNvGrpSpPr/>
          <p:nvPr/>
        </p:nvGrpSpPr>
        <p:grpSpPr>
          <a:xfrm>
            <a:off x="3209544" y="1590674"/>
            <a:ext cx="2557100" cy="2445333"/>
            <a:chOff x="3277844" y="2519899"/>
            <a:chExt cx="2557100" cy="2445333"/>
          </a:xfrm>
        </p:grpSpPr>
        <p:sp>
          <p:nvSpPr>
            <p:cNvPr id="603" name="Google Shape;603;p21"/>
            <p:cNvSpPr/>
            <p:nvPr/>
          </p:nvSpPr>
          <p:spPr>
            <a:xfrm>
              <a:off x="3389209" y="2519899"/>
              <a:ext cx="2445736" cy="2445333"/>
            </a:xfrm>
            <a:custGeom>
              <a:avLst/>
              <a:gdLst/>
              <a:ahLst/>
              <a:cxnLst/>
              <a:rect l="l" t="t" r="r" b="b"/>
              <a:pathLst>
                <a:path w="78952" h="78939" extrusionOk="0">
                  <a:moveTo>
                    <a:pt x="39470" y="0"/>
                  </a:moveTo>
                  <a:cubicBezTo>
                    <a:pt x="17682" y="0"/>
                    <a:pt x="1" y="17669"/>
                    <a:pt x="1" y="39470"/>
                  </a:cubicBezTo>
                  <a:cubicBezTo>
                    <a:pt x="1" y="61270"/>
                    <a:pt x="17682" y="78939"/>
                    <a:pt x="39470" y="78939"/>
                  </a:cubicBezTo>
                  <a:cubicBezTo>
                    <a:pt x="61271" y="78939"/>
                    <a:pt x="78951" y="61270"/>
                    <a:pt x="78951" y="39470"/>
                  </a:cubicBezTo>
                  <a:cubicBezTo>
                    <a:pt x="78951" y="17669"/>
                    <a:pt x="61271" y="0"/>
                    <a:pt x="39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074121" y="2720881"/>
              <a:ext cx="1101343" cy="1310100"/>
            </a:xfrm>
            <a:custGeom>
              <a:avLst/>
              <a:gdLst/>
              <a:ahLst/>
              <a:cxnLst/>
              <a:rect l="l" t="t" r="r" b="b"/>
              <a:pathLst>
                <a:path w="35553" h="42292" extrusionOk="0">
                  <a:moveTo>
                    <a:pt x="22080" y="0"/>
                  </a:moveTo>
                  <a:cubicBezTo>
                    <a:pt x="19805" y="0"/>
                    <a:pt x="17661" y="921"/>
                    <a:pt x="17039" y="1240"/>
                  </a:cubicBezTo>
                  <a:cubicBezTo>
                    <a:pt x="17039" y="1240"/>
                    <a:pt x="16131" y="679"/>
                    <a:pt x="14656" y="679"/>
                  </a:cubicBezTo>
                  <a:cubicBezTo>
                    <a:pt x="13670" y="679"/>
                    <a:pt x="12430" y="929"/>
                    <a:pt x="11038" y="1763"/>
                  </a:cubicBezTo>
                  <a:cubicBezTo>
                    <a:pt x="7573" y="3859"/>
                    <a:pt x="7192" y="9026"/>
                    <a:pt x="6597" y="11372"/>
                  </a:cubicBezTo>
                  <a:cubicBezTo>
                    <a:pt x="6002" y="13729"/>
                    <a:pt x="2930" y="13955"/>
                    <a:pt x="2549" y="17765"/>
                  </a:cubicBezTo>
                  <a:cubicBezTo>
                    <a:pt x="2156" y="21575"/>
                    <a:pt x="4966" y="22945"/>
                    <a:pt x="4240" y="26135"/>
                  </a:cubicBezTo>
                  <a:cubicBezTo>
                    <a:pt x="3525" y="29338"/>
                    <a:pt x="1" y="32541"/>
                    <a:pt x="3859" y="36851"/>
                  </a:cubicBezTo>
                  <a:cubicBezTo>
                    <a:pt x="6555" y="39881"/>
                    <a:pt x="14268" y="42291"/>
                    <a:pt x="20492" y="42291"/>
                  </a:cubicBezTo>
                  <a:cubicBezTo>
                    <a:pt x="23145" y="42291"/>
                    <a:pt x="25527" y="41854"/>
                    <a:pt x="27135" y="40840"/>
                  </a:cubicBezTo>
                  <a:cubicBezTo>
                    <a:pt x="32493" y="37446"/>
                    <a:pt x="34315" y="34767"/>
                    <a:pt x="33600" y="31493"/>
                  </a:cubicBezTo>
                  <a:cubicBezTo>
                    <a:pt x="32886" y="28219"/>
                    <a:pt x="33993" y="26516"/>
                    <a:pt x="34315" y="25290"/>
                  </a:cubicBezTo>
                  <a:cubicBezTo>
                    <a:pt x="34553" y="24409"/>
                    <a:pt x="35553" y="21766"/>
                    <a:pt x="33207" y="19087"/>
                  </a:cubicBezTo>
                  <a:cubicBezTo>
                    <a:pt x="30850" y="16408"/>
                    <a:pt x="29814" y="15694"/>
                    <a:pt x="29814" y="12277"/>
                  </a:cubicBezTo>
                  <a:cubicBezTo>
                    <a:pt x="29814" y="8883"/>
                    <a:pt x="29350" y="4573"/>
                    <a:pt x="26278" y="1561"/>
                  </a:cubicBezTo>
                  <a:cubicBezTo>
                    <a:pt x="25073" y="384"/>
                    <a:pt x="23549" y="0"/>
                    <a:pt x="2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223386" y="3455388"/>
              <a:ext cx="471385" cy="1014885"/>
            </a:xfrm>
            <a:custGeom>
              <a:avLst/>
              <a:gdLst/>
              <a:ahLst/>
              <a:cxnLst/>
              <a:rect l="l" t="t" r="r" b="b"/>
              <a:pathLst>
                <a:path w="15217" h="32762" extrusionOk="0">
                  <a:moveTo>
                    <a:pt x="9689" y="1"/>
                  </a:moveTo>
                  <a:cubicBezTo>
                    <a:pt x="7408" y="1"/>
                    <a:pt x="4691" y="2197"/>
                    <a:pt x="2906" y="9294"/>
                  </a:cubicBezTo>
                  <a:cubicBezTo>
                    <a:pt x="1" y="20843"/>
                    <a:pt x="822" y="32762"/>
                    <a:pt x="822" y="32762"/>
                  </a:cubicBezTo>
                  <a:cubicBezTo>
                    <a:pt x="10538" y="23618"/>
                    <a:pt x="15217" y="4865"/>
                    <a:pt x="13133" y="1924"/>
                  </a:cubicBezTo>
                  <a:cubicBezTo>
                    <a:pt x="12381" y="864"/>
                    <a:pt x="11121" y="1"/>
                    <a:pt x="9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5248850" y="3461522"/>
              <a:ext cx="312036" cy="1008751"/>
            </a:xfrm>
            <a:custGeom>
              <a:avLst/>
              <a:gdLst/>
              <a:ahLst/>
              <a:cxnLst/>
              <a:rect l="l" t="t" r="r" b="b"/>
              <a:pathLst>
                <a:path w="10073" h="32564" fill="none" extrusionOk="0">
                  <a:moveTo>
                    <a:pt x="10073" y="0"/>
                  </a:moveTo>
                  <a:lnTo>
                    <a:pt x="0" y="3256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5373875" y="3575829"/>
              <a:ext cx="85591" cy="212846"/>
            </a:xfrm>
            <a:custGeom>
              <a:avLst/>
              <a:gdLst/>
              <a:ahLst/>
              <a:cxnLst/>
              <a:rect l="l" t="t" r="r" b="b"/>
              <a:pathLst>
                <a:path w="2763" h="6871" fill="none" extrusionOk="0">
                  <a:moveTo>
                    <a:pt x="1" y="1"/>
                  </a:moveTo>
                  <a:lnTo>
                    <a:pt x="2763" y="687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5416655" y="3817794"/>
              <a:ext cx="191100" cy="110311"/>
            </a:xfrm>
            <a:custGeom>
              <a:avLst/>
              <a:gdLst/>
              <a:ahLst/>
              <a:cxnLst/>
              <a:rect l="l" t="t" r="r" b="b"/>
              <a:pathLst>
                <a:path w="6169" h="3561" fill="none" extrusionOk="0">
                  <a:moveTo>
                    <a:pt x="1" y="3560"/>
                  </a:moveTo>
                  <a:lnTo>
                    <a:pt x="6168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5282399" y="3890808"/>
              <a:ext cx="83020" cy="201787"/>
            </a:xfrm>
            <a:custGeom>
              <a:avLst/>
              <a:gdLst/>
              <a:ahLst/>
              <a:cxnLst/>
              <a:rect l="l" t="t" r="r" b="b"/>
              <a:pathLst>
                <a:path w="2680" h="6514" fill="none" extrusionOk="0">
                  <a:moveTo>
                    <a:pt x="1" y="1"/>
                  </a:moveTo>
                  <a:lnTo>
                    <a:pt x="2680" y="651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5244792" y="3605722"/>
              <a:ext cx="531512" cy="1038645"/>
            </a:xfrm>
            <a:custGeom>
              <a:avLst/>
              <a:gdLst/>
              <a:ahLst/>
              <a:cxnLst/>
              <a:rect l="l" t="t" r="r" b="b"/>
              <a:pathLst>
                <a:path w="17158" h="33529" extrusionOk="0">
                  <a:moveTo>
                    <a:pt x="15752" y="0"/>
                  </a:moveTo>
                  <a:cubicBezTo>
                    <a:pt x="15752" y="0"/>
                    <a:pt x="15062" y="524"/>
                    <a:pt x="13835" y="1405"/>
                  </a:cubicBezTo>
                  <a:cubicBezTo>
                    <a:pt x="12621" y="2274"/>
                    <a:pt x="12169" y="5334"/>
                    <a:pt x="10514" y="5942"/>
                  </a:cubicBezTo>
                  <a:cubicBezTo>
                    <a:pt x="8859" y="6549"/>
                    <a:pt x="7037" y="8466"/>
                    <a:pt x="6858" y="10478"/>
                  </a:cubicBezTo>
                  <a:cubicBezTo>
                    <a:pt x="6680" y="12478"/>
                    <a:pt x="4096" y="13740"/>
                    <a:pt x="3536" y="14466"/>
                  </a:cubicBezTo>
                  <a:cubicBezTo>
                    <a:pt x="2977" y="15216"/>
                    <a:pt x="4108" y="18503"/>
                    <a:pt x="2215" y="21372"/>
                  </a:cubicBezTo>
                  <a:cubicBezTo>
                    <a:pt x="0" y="24741"/>
                    <a:pt x="3191" y="33528"/>
                    <a:pt x="3191" y="33528"/>
                  </a:cubicBezTo>
                  <a:cubicBezTo>
                    <a:pt x="3191" y="33528"/>
                    <a:pt x="10335" y="29052"/>
                    <a:pt x="11918" y="27027"/>
                  </a:cubicBezTo>
                  <a:cubicBezTo>
                    <a:pt x="13490" y="25015"/>
                    <a:pt x="12180" y="23979"/>
                    <a:pt x="12002" y="21622"/>
                  </a:cubicBezTo>
                  <a:cubicBezTo>
                    <a:pt x="11823" y="19277"/>
                    <a:pt x="15490" y="19110"/>
                    <a:pt x="15395" y="16776"/>
                  </a:cubicBezTo>
                  <a:cubicBezTo>
                    <a:pt x="15324" y="14443"/>
                    <a:pt x="14181" y="12919"/>
                    <a:pt x="15050" y="12038"/>
                  </a:cubicBezTo>
                  <a:cubicBezTo>
                    <a:pt x="15931" y="11168"/>
                    <a:pt x="17157" y="8466"/>
                    <a:pt x="15752" y="6370"/>
                  </a:cubicBezTo>
                  <a:cubicBezTo>
                    <a:pt x="14359" y="4275"/>
                    <a:pt x="15752" y="1"/>
                    <a:pt x="15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343641" y="3606094"/>
              <a:ext cx="388768" cy="1038273"/>
            </a:xfrm>
            <a:custGeom>
              <a:avLst/>
              <a:gdLst/>
              <a:ahLst/>
              <a:cxnLst/>
              <a:rect l="l" t="t" r="r" b="b"/>
              <a:pathLst>
                <a:path w="12550" h="33517" fill="none" extrusionOk="0">
                  <a:moveTo>
                    <a:pt x="0" y="33516"/>
                  </a:moveTo>
                  <a:cubicBezTo>
                    <a:pt x="0" y="33516"/>
                    <a:pt x="4322" y="19050"/>
                    <a:pt x="12549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5334410" y="4224962"/>
              <a:ext cx="78218" cy="207332"/>
            </a:xfrm>
            <a:custGeom>
              <a:avLst/>
              <a:gdLst/>
              <a:ahLst/>
              <a:cxnLst/>
              <a:rect l="l" t="t" r="r" b="b"/>
              <a:pathLst>
                <a:path w="2525" h="6693" fill="none" extrusionOk="0">
                  <a:moveTo>
                    <a:pt x="1" y="1"/>
                  </a:moveTo>
                  <a:lnTo>
                    <a:pt x="2525" y="6692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5468294" y="4210589"/>
              <a:ext cx="185555" cy="63845"/>
            </a:xfrm>
            <a:custGeom>
              <a:avLst/>
              <a:gdLst/>
              <a:ahLst/>
              <a:cxnLst/>
              <a:rect l="l" t="t" r="r" b="b"/>
              <a:pathLst>
                <a:path w="5990" h="2061" fill="none" extrusionOk="0">
                  <a:moveTo>
                    <a:pt x="1" y="2060"/>
                  </a:moveTo>
                  <a:lnTo>
                    <a:pt x="598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5474552" y="3875319"/>
              <a:ext cx="53901" cy="234624"/>
            </a:xfrm>
            <a:custGeom>
              <a:avLst/>
              <a:gdLst/>
              <a:ahLst/>
              <a:cxnLst/>
              <a:rect l="l" t="t" r="r" b="b"/>
              <a:pathLst>
                <a:path w="1740" h="7574" fill="none" extrusionOk="0">
                  <a:moveTo>
                    <a:pt x="1" y="1"/>
                  </a:moveTo>
                  <a:lnTo>
                    <a:pt x="1739" y="7573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5613982" y="3803420"/>
              <a:ext cx="118427" cy="87419"/>
            </a:xfrm>
            <a:custGeom>
              <a:avLst/>
              <a:gdLst/>
              <a:ahLst/>
              <a:cxnLst/>
              <a:rect l="l" t="t" r="r" b="b"/>
              <a:pathLst>
                <a:path w="3823" h="2822" fill="none" extrusionOk="0">
                  <a:moveTo>
                    <a:pt x="0" y="2822"/>
                  </a:moveTo>
                  <a:lnTo>
                    <a:pt x="3822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3277844" y="3758782"/>
              <a:ext cx="531884" cy="962657"/>
            </a:xfrm>
            <a:custGeom>
              <a:avLst/>
              <a:gdLst/>
              <a:ahLst/>
              <a:cxnLst/>
              <a:rect l="l" t="t" r="r" b="b"/>
              <a:pathLst>
                <a:path w="17170" h="31076" extrusionOk="0">
                  <a:moveTo>
                    <a:pt x="3394" y="0"/>
                  </a:moveTo>
                  <a:cubicBezTo>
                    <a:pt x="3394" y="0"/>
                    <a:pt x="2786" y="5192"/>
                    <a:pt x="1381" y="8692"/>
                  </a:cubicBezTo>
                  <a:cubicBezTo>
                    <a:pt x="0" y="12192"/>
                    <a:pt x="1905" y="13812"/>
                    <a:pt x="3394" y="15824"/>
                  </a:cubicBezTo>
                  <a:cubicBezTo>
                    <a:pt x="4882" y="17836"/>
                    <a:pt x="4358" y="20432"/>
                    <a:pt x="5489" y="24599"/>
                  </a:cubicBezTo>
                  <a:cubicBezTo>
                    <a:pt x="6620" y="28766"/>
                    <a:pt x="14216" y="31076"/>
                    <a:pt x="14216" y="31076"/>
                  </a:cubicBezTo>
                  <a:cubicBezTo>
                    <a:pt x="14216" y="31076"/>
                    <a:pt x="16657" y="26551"/>
                    <a:pt x="16919" y="24622"/>
                  </a:cubicBezTo>
                  <a:cubicBezTo>
                    <a:pt x="17169" y="22682"/>
                    <a:pt x="15955" y="17753"/>
                    <a:pt x="15431" y="15550"/>
                  </a:cubicBezTo>
                  <a:cubicBezTo>
                    <a:pt x="14895" y="13347"/>
                    <a:pt x="11930" y="12180"/>
                    <a:pt x="11502" y="11478"/>
                  </a:cubicBezTo>
                  <a:cubicBezTo>
                    <a:pt x="11073" y="10776"/>
                    <a:pt x="12288" y="6144"/>
                    <a:pt x="8454" y="5108"/>
                  </a:cubicBezTo>
                  <a:cubicBezTo>
                    <a:pt x="4608" y="4049"/>
                    <a:pt x="3394" y="0"/>
                    <a:pt x="3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3383323" y="3758782"/>
              <a:ext cx="334929" cy="962657"/>
            </a:xfrm>
            <a:custGeom>
              <a:avLst/>
              <a:gdLst/>
              <a:ahLst/>
              <a:cxnLst/>
              <a:rect l="l" t="t" r="r" b="b"/>
              <a:pathLst>
                <a:path w="10812" h="31076" fill="none" extrusionOk="0">
                  <a:moveTo>
                    <a:pt x="0" y="0"/>
                  </a:moveTo>
                  <a:cubicBezTo>
                    <a:pt x="0" y="0"/>
                    <a:pt x="6287" y="20955"/>
                    <a:pt x="10811" y="31076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3306963" y="4112111"/>
              <a:ext cx="226507" cy="116568"/>
            </a:xfrm>
            <a:custGeom>
              <a:avLst/>
              <a:gdLst/>
              <a:ahLst/>
              <a:cxnLst/>
              <a:rect l="l" t="t" r="r" b="b"/>
              <a:pathLst>
                <a:path w="7312" h="3763" fill="none" extrusionOk="0">
                  <a:moveTo>
                    <a:pt x="1" y="1"/>
                  </a:moveTo>
                  <a:cubicBezTo>
                    <a:pt x="1" y="1"/>
                    <a:pt x="3692" y="2584"/>
                    <a:pt x="7311" y="3763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3503918" y="3928817"/>
              <a:ext cx="65703" cy="211731"/>
            </a:xfrm>
            <a:custGeom>
              <a:avLst/>
              <a:gdLst/>
              <a:ahLst/>
              <a:cxnLst/>
              <a:rect l="l" t="t" r="r" b="b"/>
              <a:pathLst>
                <a:path w="2121" h="6835" fill="none" extrusionOk="0">
                  <a:moveTo>
                    <a:pt x="1" y="6834"/>
                  </a:moveTo>
                  <a:cubicBezTo>
                    <a:pt x="1" y="6834"/>
                    <a:pt x="989" y="3191"/>
                    <a:pt x="2120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3427218" y="4415288"/>
              <a:ext cx="200672" cy="81533"/>
            </a:xfrm>
            <a:custGeom>
              <a:avLst/>
              <a:gdLst/>
              <a:ahLst/>
              <a:cxnLst/>
              <a:rect l="l" t="t" r="r" b="b"/>
              <a:pathLst>
                <a:path w="6478" h="2632" fill="none" extrusionOk="0">
                  <a:moveTo>
                    <a:pt x="0" y="0"/>
                  </a:moveTo>
                  <a:cubicBezTo>
                    <a:pt x="0" y="0"/>
                    <a:pt x="4775" y="2537"/>
                    <a:pt x="6477" y="2632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3598338" y="4180355"/>
              <a:ext cx="120286" cy="234964"/>
            </a:xfrm>
            <a:custGeom>
              <a:avLst/>
              <a:gdLst/>
              <a:ahLst/>
              <a:cxnLst/>
              <a:rect l="l" t="t" r="r" b="b"/>
              <a:pathLst>
                <a:path w="3883" h="7585" fill="none" extrusionOk="0">
                  <a:moveTo>
                    <a:pt x="1" y="7584"/>
                  </a:moveTo>
                  <a:cubicBezTo>
                    <a:pt x="1" y="7584"/>
                    <a:pt x="2656" y="3429"/>
                    <a:pt x="3882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343378" y="2851110"/>
              <a:ext cx="506048" cy="711305"/>
            </a:xfrm>
            <a:custGeom>
              <a:avLst/>
              <a:gdLst/>
              <a:ahLst/>
              <a:cxnLst/>
              <a:rect l="l" t="t" r="r" b="b"/>
              <a:pathLst>
                <a:path w="16336" h="22962" extrusionOk="0">
                  <a:moveTo>
                    <a:pt x="8037" y="0"/>
                  </a:moveTo>
                  <a:cubicBezTo>
                    <a:pt x="8037" y="0"/>
                    <a:pt x="7323" y="3977"/>
                    <a:pt x="465" y="8680"/>
                  </a:cubicBezTo>
                  <a:cubicBezTo>
                    <a:pt x="465" y="8680"/>
                    <a:pt x="0" y="14550"/>
                    <a:pt x="977" y="16788"/>
                  </a:cubicBezTo>
                  <a:cubicBezTo>
                    <a:pt x="1965" y="19014"/>
                    <a:pt x="5227" y="22408"/>
                    <a:pt x="8502" y="22932"/>
                  </a:cubicBezTo>
                  <a:cubicBezTo>
                    <a:pt x="8627" y="22952"/>
                    <a:pt x="8753" y="22961"/>
                    <a:pt x="8882" y="22961"/>
                  </a:cubicBezTo>
                  <a:cubicBezTo>
                    <a:pt x="12117" y="22961"/>
                    <a:pt x="16336" y="16859"/>
                    <a:pt x="16336" y="16859"/>
                  </a:cubicBezTo>
                  <a:cubicBezTo>
                    <a:pt x="16336" y="16859"/>
                    <a:pt x="16014" y="13919"/>
                    <a:pt x="15681" y="10787"/>
                  </a:cubicBezTo>
                  <a:lnTo>
                    <a:pt x="15360" y="7644"/>
                  </a:lnTo>
                  <a:cubicBezTo>
                    <a:pt x="15360" y="7644"/>
                    <a:pt x="13062" y="6013"/>
                    <a:pt x="11561" y="3655"/>
                  </a:cubicBezTo>
                  <a:cubicBezTo>
                    <a:pt x="10061" y="1310"/>
                    <a:pt x="8037" y="0"/>
                    <a:pt x="8037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273306" y="3173183"/>
              <a:ext cx="90764" cy="165544"/>
            </a:xfrm>
            <a:custGeom>
              <a:avLst/>
              <a:gdLst/>
              <a:ahLst/>
              <a:cxnLst/>
              <a:rect l="l" t="t" r="r" b="b"/>
              <a:pathLst>
                <a:path w="2930" h="5344" extrusionOk="0">
                  <a:moveTo>
                    <a:pt x="1563" y="0"/>
                  </a:moveTo>
                  <a:cubicBezTo>
                    <a:pt x="1472" y="0"/>
                    <a:pt x="1376" y="14"/>
                    <a:pt x="1274" y="45"/>
                  </a:cubicBezTo>
                  <a:cubicBezTo>
                    <a:pt x="429" y="319"/>
                    <a:pt x="0" y="4891"/>
                    <a:pt x="2929" y="5343"/>
                  </a:cubicBezTo>
                  <a:cubicBezTo>
                    <a:pt x="2643" y="4010"/>
                    <a:pt x="2584" y="2212"/>
                    <a:pt x="2620" y="759"/>
                  </a:cubicBezTo>
                  <a:cubicBezTo>
                    <a:pt x="2620" y="759"/>
                    <a:pt x="2240" y="0"/>
                    <a:pt x="1563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445541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5" y="1"/>
                  </a:moveTo>
                  <a:cubicBezTo>
                    <a:pt x="512" y="1"/>
                    <a:pt x="0" y="691"/>
                    <a:pt x="0" y="1548"/>
                  </a:cubicBezTo>
                  <a:cubicBezTo>
                    <a:pt x="0" y="2406"/>
                    <a:pt x="512" y="3096"/>
                    <a:pt x="1155" y="3096"/>
                  </a:cubicBezTo>
                  <a:cubicBezTo>
                    <a:pt x="1786" y="3096"/>
                    <a:pt x="2298" y="2406"/>
                    <a:pt x="2298" y="1548"/>
                  </a:cubicBezTo>
                  <a:cubicBezTo>
                    <a:pt x="2298" y="691"/>
                    <a:pt x="1786" y="1"/>
                    <a:pt x="1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680103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6" y="1"/>
                  </a:moveTo>
                  <a:cubicBezTo>
                    <a:pt x="525" y="1"/>
                    <a:pt x="1" y="691"/>
                    <a:pt x="1" y="1548"/>
                  </a:cubicBezTo>
                  <a:cubicBezTo>
                    <a:pt x="1" y="2406"/>
                    <a:pt x="525" y="3096"/>
                    <a:pt x="1156" y="3096"/>
                  </a:cubicBezTo>
                  <a:cubicBezTo>
                    <a:pt x="1787" y="3096"/>
                    <a:pt x="2299" y="2406"/>
                    <a:pt x="2299" y="1548"/>
                  </a:cubicBezTo>
                  <a:cubicBezTo>
                    <a:pt x="2299" y="691"/>
                    <a:pt x="1787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548820" y="3107449"/>
              <a:ext cx="47241" cy="201013"/>
            </a:xfrm>
            <a:custGeom>
              <a:avLst/>
              <a:gdLst/>
              <a:ahLst/>
              <a:cxnLst/>
              <a:rect l="l" t="t" r="r" b="b"/>
              <a:pathLst>
                <a:path w="1525" h="6489" extrusionOk="0">
                  <a:moveTo>
                    <a:pt x="1310" y="0"/>
                  </a:moveTo>
                  <a:cubicBezTo>
                    <a:pt x="1215" y="0"/>
                    <a:pt x="1119" y="83"/>
                    <a:pt x="1119" y="191"/>
                  </a:cubicBezTo>
                  <a:cubicBezTo>
                    <a:pt x="1119" y="226"/>
                    <a:pt x="1072" y="2643"/>
                    <a:pt x="417" y="3798"/>
                  </a:cubicBezTo>
                  <a:cubicBezTo>
                    <a:pt x="84" y="4405"/>
                    <a:pt x="0" y="5013"/>
                    <a:pt x="215" y="5536"/>
                  </a:cubicBezTo>
                  <a:cubicBezTo>
                    <a:pt x="393" y="5977"/>
                    <a:pt x="798" y="6334"/>
                    <a:pt x="1250" y="6477"/>
                  </a:cubicBezTo>
                  <a:cubicBezTo>
                    <a:pt x="1274" y="6489"/>
                    <a:pt x="1298" y="6489"/>
                    <a:pt x="1310" y="6489"/>
                  </a:cubicBezTo>
                  <a:cubicBezTo>
                    <a:pt x="1393" y="6489"/>
                    <a:pt x="1477" y="6429"/>
                    <a:pt x="1489" y="6334"/>
                  </a:cubicBezTo>
                  <a:cubicBezTo>
                    <a:pt x="1524" y="6239"/>
                    <a:pt x="1465" y="6120"/>
                    <a:pt x="1358" y="6084"/>
                  </a:cubicBezTo>
                  <a:cubicBezTo>
                    <a:pt x="1012" y="5977"/>
                    <a:pt x="715" y="5727"/>
                    <a:pt x="584" y="5382"/>
                  </a:cubicBezTo>
                  <a:cubicBezTo>
                    <a:pt x="465" y="5108"/>
                    <a:pt x="405" y="4632"/>
                    <a:pt x="762" y="4001"/>
                  </a:cubicBezTo>
                  <a:cubicBezTo>
                    <a:pt x="1465" y="2750"/>
                    <a:pt x="1512" y="310"/>
                    <a:pt x="1512" y="202"/>
                  </a:cubicBezTo>
                  <a:cubicBezTo>
                    <a:pt x="1512" y="83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4485378" y="3359575"/>
              <a:ext cx="31380" cy="18617"/>
            </a:xfrm>
            <a:custGeom>
              <a:avLst/>
              <a:gdLst/>
              <a:ahLst/>
              <a:cxnLst/>
              <a:rect l="l" t="t" r="r" b="b"/>
              <a:pathLst>
                <a:path w="1013" h="601" extrusionOk="0">
                  <a:moveTo>
                    <a:pt x="221" y="0"/>
                  </a:moveTo>
                  <a:cubicBezTo>
                    <a:pt x="140" y="0"/>
                    <a:pt x="66" y="54"/>
                    <a:pt x="48" y="136"/>
                  </a:cubicBezTo>
                  <a:cubicBezTo>
                    <a:pt x="0" y="243"/>
                    <a:pt x="60" y="362"/>
                    <a:pt x="167" y="386"/>
                  </a:cubicBezTo>
                  <a:lnTo>
                    <a:pt x="715" y="576"/>
                  </a:lnTo>
                  <a:cubicBezTo>
                    <a:pt x="727" y="600"/>
                    <a:pt x="762" y="600"/>
                    <a:pt x="774" y="600"/>
                  </a:cubicBezTo>
                  <a:cubicBezTo>
                    <a:pt x="858" y="600"/>
                    <a:pt x="941" y="553"/>
                    <a:pt x="965" y="457"/>
                  </a:cubicBezTo>
                  <a:cubicBezTo>
                    <a:pt x="1012" y="362"/>
                    <a:pt x="953" y="243"/>
                    <a:pt x="846" y="207"/>
                  </a:cubicBezTo>
                  <a:lnTo>
                    <a:pt x="298" y="17"/>
                  </a:lnTo>
                  <a:cubicBezTo>
                    <a:pt x="273" y="5"/>
                    <a:pt x="246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4520786" y="3359141"/>
              <a:ext cx="174837" cy="27167"/>
            </a:xfrm>
            <a:custGeom>
              <a:avLst/>
              <a:gdLst/>
              <a:ahLst/>
              <a:cxnLst/>
              <a:rect l="l" t="t" r="r" b="b"/>
              <a:pathLst>
                <a:path w="5644" h="877" extrusionOk="0">
                  <a:moveTo>
                    <a:pt x="5414" y="0"/>
                  </a:moveTo>
                  <a:cubicBezTo>
                    <a:pt x="5387" y="0"/>
                    <a:pt x="5360" y="6"/>
                    <a:pt x="5334" y="19"/>
                  </a:cubicBezTo>
                  <a:cubicBezTo>
                    <a:pt x="4484" y="369"/>
                    <a:pt x="3326" y="462"/>
                    <a:pt x="2328" y="462"/>
                  </a:cubicBezTo>
                  <a:cubicBezTo>
                    <a:pt x="1188" y="462"/>
                    <a:pt x="258" y="340"/>
                    <a:pt x="238" y="340"/>
                  </a:cubicBezTo>
                  <a:cubicBezTo>
                    <a:pt x="232" y="340"/>
                    <a:pt x="225" y="339"/>
                    <a:pt x="218" y="339"/>
                  </a:cubicBezTo>
                  <a:cubicBezTo>
                    <a:pt x="119" y="339"/>
                    <a:pt x="35" y="419"/>
                    <a:pt x="12" y="519"/>
                  </a:cubicBezTo>
                  <a:cubicBezTo>
                    <a:pt x="0" y="626"/>
                    <a:pt x="96" y="733"/>
                    <a:pt x="191" y="745"/>
                  </a:cubicBezTo>
                  <a:cubicBezTo>
                    <a:pt x="274" y="757"/>
                    <a:pt x="1191" y="876"/>
                    <a:pt x="2322" y="876"/>
                  </a:cubicBezTo>
                  <a:cubicBezTo>
                    <a:pt x="3346" y="876"/>
                    <a:pt x="4572" y="769"/>
                    <a:pt x="5489" y="388"/>
                  </a:cubicBezTo>
                  <a:cubicBezTo>
                    <a:pt x="5596" y="340"/>
                    <a:pt x="5644" y="221"/>
                    <a:pt x="5596" y="114"/>
                  </a:cubicBezTo>
                  <a:cubicBezTo>
                    <a:pt x="5561" y="44"/>
                    <a:pt x="5488" y="0"/>
                    <a:pt x="5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4409762" y="3055747"/>
              <a:ext cx="125056" cy="26641"/>
            </a:xfrm>
            <a:custGeom>
              <a:avLst/>
              <a:gdLst/>
              <a:ahLst/>
              <a:cxnLst/>
              <a:rect l="l" t="t" r="r" b="b"/>
              <a:pathLst>
                <a:path w="4037" h="860" extrusionOk="0">
                  <a:moveTo>
                    <a:pt x="2197" y="1"/>
                  </a:moveTo>
                  <a:cubicBezTo>
                    <a:pt x="1597" y="1"/>
                    <a:pt x="883" y="114"/>
                    <a:pt x="132" y="478"/>
                  </a:cubicBezTo>
                  <a:cubicBezTo>
                    <a:pt x="48" y="526"/>
                    <a:pt x="1" y="645"/>
                    <a:pt x="48" y="740"/>
                  </a:cubicBezTo>
                  <a:cubicBezTo>
                    <a:pt x="72" y="824"/>
                    <a:pt x="143" y="859"/>
                    <a:pt x="227" y="859"/>
                  </a:cubicBezTo>
                  <a:cubicBezTo>
                    <a:pt x="251" y="859"/>
                    <a:pt x="286" y="847"/>
                    <a:pt x="310" y="847"/>
                  </a:cubicBezTo>
                  <a:cubicBezTo>
                    <a:pt x="994" y="519"/>
                    <a:pt x="1652" y="418"/>
                    <a:pt x="2204" y="418"/>
                  </a:cubicBezTo>
                  <a:cubicBezTo>
                    <a:pt x="3093" y="418"/>
                    <a:pt x="3708" y="681"/>
                    <a:pt x="3715" y="681"/>
                  </a:cubicBezTo>
                  <a:cubicBezTo>
                    <a:pt x="3744" y="694"/>
                    <a:pt x="3774" y="699"/>
                    <a:pt x="3802" y="699"/>
                  </a:cubicBezTo>
                  <a:cubicBezTo>
                    <a:pt x="3881" y="699"/>
                    <a:pt x="3954" y="655"/>
                    <a:pt x="3989" y="586"/>
                  </a:cubicBezTo>
                  <a:cubicBezTo>
                    <a:pt x="4037" y="478"/>
                    <a:pt x="3989" y="359"/>
                    <a:pt x="3882" y="312"/>
                  </a:cubicBezTo>
                  <a:cubicBezTo>
                    <a:pt x="3838" y="297"/>
                    <a:pt x="3167" y="1"/>
                    <a:pt x="2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4662043" y="3051782"/>
              <a:ext cx="140917" cy="23357"/>
            </a:xfrm>
            <a:custGeom>
              <a:avLst/>
              <a:gdLst/>
              <a:ahLst/>
              <a:cxnLst/>
              <a:rect l="l" t="t" r="r" b="b"/>
              <a:pathLst>
                <a:path w="4549" h="754" extrusionOk="0">
                  <a:moveTo>
                    <a:pt x="2336" y="0"/>
                  </a:moveTo>
                  <a:cubicBezTo>
                    <a:pt x="1119" y="0"/>
                    <a:pt x="218" y="345"/>
                    <a:pt x="155" y="368"/>
                  </a:cubicBezTo>
                  <a:cubicBezTo>
                    <a:pt x="60" y="392"/>
                    <a:pt x="0" y="511"/>
                    <a:pt x="36" y="618"/>
                  </a:cubicBezTo>
                  <a:cubicBezTo>
                    <a:pt x="63" y="700"/>
                    <a:pt x="139" y="754"/>
                    <a:pt x="221" y="754"/>
                  </a:cubicBezTo>
                  <a:cubicBezTo>
                    <a:pt x="246" y="754"/>
                    <a:pt x="273" y="749"/>
                    <a:pt x="298" y="737"/>
                  </a:cubicBezTo>
                  <a:cubicBezTo>
                    <a:pt x="314" y="729"/>
                    <a:pt x="1175" y="407"/>
                    <a:pt x="2334" y="407"/>
                  </a:cubicBezTo>
                  <a:cubicBezTo>
                    <a:pt x="2920" y="407"/>
                    <a:pt x="3583" y="489"/>
                    <a:pt x="4251" y="737"/>
                  </a:cubicBezTo>
                  <a:cubicBezTo>
                    <a:pt x="4287" y="749"/>
                    <a:pt x="4299" y="749"/>
                    <a:pt x="4322" y="749"/>
                  </a:cubicBezTo>
                  <a:cubicBezTo>
                    <a:pt x="4418" y="749"/>
                    <a:pt x="4489" y="714"/>
                    <a:pt x="4513" y="618"/>
                  </a:cubicBezTo>
                  <a:cubicBezTo>
                    <a:pt x="4549" y="511"/>
                    <a:pt x="4501" y="416"/>
                    <a:pt x="4406" y="368"/>
                  </a:cubicBezTo>
                  <a:cubicBezTo>
                    <a:pt x="3680" y="92"/>
                    <a:pt x="2966" y="0"/>
                    <a:pt x="2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113586" y="3193411"/>
              <a:ext cx="78218" cy="494958"/>
            </a:xfrm>
            <a:custGeom>
              <a:avLst/>
              <a:gdLst/>
              <a:ahLst/>
              <a:cxnLst/>
              <a:rect l="l" t="t" r="r" b="b"/>
              <a:pathLst>
                <a:path w="2525" h="15978" extrusionOk="0">
                  <a:moveTo>
                    <a:pt x="2288" y="1"/>
                  </a:moveTo>
                  <a:cubicBezTo>
                    <a:pt x="2246" y="1"/>
                    <a:pt x="2204" y="16"/>
                    <a:pt x="2168" y="47"/>
                  </a:cubicBezTo>
                  <a:cubicBezTo>
                    <a:pt x="2084" y="130"/>
                    <a:pt x="144" y="1773"/>
                    <a:pt x="48" y="4964"/>
                  </a:cubicBezTo>
                  <a:cubicBezTo>
                    <a:pt x="1" y="6643"/>
                    <a:pt x="465" y="7595"/>
                    <a:pt x="930" y="8500"/>
                  </a:cubicBezTo>
                  <a:cubicBezTo>
                    <a:pt x="1346" y="9357"/>
                    <a:pt x="1751" y="10155"/>
                    <a:pt x="1787" y="11560"/>
                  </a:cubicBezTo>
                  <a:cubicBezTo>
                    <a:pt x="1882" y="14441"/>
                    <a:pt x="1108" y="15644"/>
                    <a:pt x="1108" y="15668"/>
                  </a:cubicBezTo>
                  <a:cubicBezTo>
                    <a:pt x="1049" y="15751"/>
                    <a:pt x="1072" y="15882"/>
                    <a:pt x="1168" y="15942"/>
                  </a:cubicBezTo>
                  <a:cubicBezTo>
                    <a:pt x="1191" y="15965"/>
                    <a:pt x="1227" y="15977"/>
                    <a:pt x="1275" y="15977"/>
                  </a:cubicBezTo>
                  <a:cubicBezTo>
                    <a:pt x="1334" y="15977"/>
                    <a:pt x="1406" y="15942"/>
                    <a:pt x="1430" y="15882"/>
                  </a:cubicBezTo>
                  <a:cubicBezTo>
                    <a:pt x="1465" y="15823"/>
                    <a:pt x="2287" y="14572"/>
                    <a:pt x="2192" y="11536"/>
                  </a:cubicBezTo>
                  <a:cubicBezTo>
                    <a:pt x="2144" y="10048"/>
                    <a:pt x="1715" y="9179"/>
                    <a:pt x="1287" y="8322"/>
                  </a:cubicBezTo>
                  <a:cubicBezTo>
                    <a:pt x="834" y="7417"/>
                    <a:pt x="406" y="6560"/>
                    <a:pt x="453" y="4976"/>
                  </a:cubicBezTo>
                  <a:cubicBezTo>
                    <a:pt x="525" y="1976"/>
                    <a:pt x="2406" y="380"/>
                    <a:pt x="2418" y="368"/>
                  </a:cubicBezTo>
                  <a:cubicBezTo>
                    <a:pt x="2501" y="285"/>
                    <a:pt x="2525" y="166"/>
                    <a:pt x="2442" y="83"/>
                  </a:cubicBezTo>
                  <a:cubicBezTo>
                    <a:pt x="2401" y="28"/>
                    <a:pt x="2344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5088758" y="3380825"/>
              <a:ext cx="73819" cy="384617"/>
            </a:xfrm>
            <a:custGeom>
              <a:avLst/>
              <a:gdLst/>
              <a:ahLst/>
              <a:cxnLst/>
              <a:rect l="l" t="t" r="r" b="b"/>
              <a:pathLst>
                <a:path w="2383" h="12416" extrusionOk="0">
                  <a:moveTo>
                    <a:pt x="1020" y="1"/>
                  </a:moveTo>
                  <a:cubicBezTo>
                    <a:pt x="981" y="1"/>
                    <a:pt x="941" y="11"/>
                    <a:pt x="906" y="33"/>
                  </a:cubicBezTo>
                  <a:cubicBezTo>
                    <a:pt x="823" y="93"/>
                    <a:pt x="787" y="224"/>
                    <a:pt x="846" y="307"/>
                  </a:cubicBezTo>
                  <a:cubicBezTo>
                    <a:pt x="870" y="343"/>
                    <a:pt x="1977" y="2129"/>
                    <a:pt x="1977" y="4093"/>
                  </a:cubicBezTo>
                  <a:cubicBezTo>
                    <a:pt x="1977" y="6022"/>
                    <a:pt x="1656" y="7510"/>
                    <a:pt x="834" y="9237"/>
                  </a:cubicBezTo>
                  <a:cubicBezTo>
                    <a:pt x="49" y="10927"/>
                    <a:pt x="13" y="12154"/>
                    <a:pt x="13" y="12201"/>
                  </a:cubicBezTo>
                  <a:cubicBezTo>
                    <a:pt x="1" y="12320"/>
                    <a:pt x="96" y="12416"/>
                    <a:pt x="215" y="12416"/>
                  </a:cubicBezTo>
                  <a:cubicBezTo>
                    <a:pt x="311" y="12416"/>
                    <a:pt x="406" y="12320"/>
                    <a:pt x="418" y="12190"/>
                  </a:cubicBezTo>
                  <a:cubicBezTo>
                    <a:pt x="418" y="12178"/>
                    <a:pt x="453" y="10987"/>
                    <a:pt x="1204" y="9392"/>
                  </a:cubicBezTo>
                  <a:cubicBezTo>
                    <a:pt x="2037" y="7606"/>
                    <a:pt x="2382" y="6070"/>
                    <a:pt x="2382" y="4081"/>
                  </a:cubicBezTo>
                  <a:cubicBezTo>
                    <a:pt x="2382" y="1998"/>
                    <a:pt x="1239" y="164"/>
                    <a:pt x="1192" y="93"/>
                  </a:cubicBezTo>
                  <a:cubicBezTo>
                    <a:pt x="1154" y="32"/>
                    <a:pt x="1088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584971" y="2844295"/>
              <a:ext cx="240478" cy="249152"/>
            </a:xfrm>
            <a:custGeom>
              <a:avLst/>
              <a:gdLst/>
              <a:ahLst/>
              <a:cxnLst/>
              <a:rect l="l" t="t" r="r" b="b"/>
              <a:pathLst>
                <a:path w="7763" h="8043" extrusionOk="0">
                  <a:moveTo>
                    <a:pt x="234" y="1"/>
                  </a:moveTo>
                  <a:cubicBezTo>
                    <a:pt x="198" y="1"/>
                    <a:pt x="163" y="10"/>
                    <a:pt x="131" y="30"/>
                  </a:cubicBezTo>
                  <a:cubicBezTo>
                    <a:pt x="48" y="65"/>
                    <a:pt x="0" y="208"/>
                    <a:pt x="60" y="292"/>
                  </a:cubicBezTo>
                  <a:cubicBezTo>
                    <a:pt x="71" y="327"/>
                    <a:pt x="1334" y="2590"/>
                    <a:pt x="2560" y="4149"/>
                  </a:cubicBezTo>
                  <a:cubicBezTo>
                    <a:pt x="4358" y="6471"/>
                    <a:pt x="7346" y="7971"/>
                    <a:pt x="7465" y="8031"/>
                  </a:cubicBezTo>
                  <a:cubicBezTo>
                    <a:pt x="7501" y="8043"/>
                    <a:pt x="7525" y="8043"/>
                    <a:pt x="7561" y="8043"/>
                  </a:cubicBezTo>
                  <a:cubicBezTo>
                    <a:pt x="7632" y="8043"/>
                    <a:pt x="7703" y="8007"/>
                    <a:pt x="7727" y="7924"/>
                  </a:cubicBezTo>
                  <a:cubicBezTo>
                    <a:pt x="7763" y="7828"/>
                    <a:pt x="7739" y="7709"/>
                    <a:pt x="7632" y="7662"/>
                  </a:cubicBezTo>
                  <a:cubicBezTo>
                    <a:pt x="7608" y="7650"/>
                    <a:pt x="4608" y="6138"/>
                    <a:pt x="2869" y="3899"/>
                  </a:cubicBezTo>
                  <a:cubicBezTo>
                    <a:pt x="1667" y="2351"/>
                    <a:pt x="417" y="125"/>
                    <a:pt x="405" y="101"/>
                  </a:cubicBezTo>
                  <a:cubicBezTo>
                    <a:pt x="373" y="38"/>
                    <a:pt x="304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193632" y="3457464"/>
              <a:ext cx="812540" cy="570637"/>
            </a:xfrm>
            <a:custGeom>
              <a:avLst/>
              <a:gdLst/>
              <a:ahLst/>
              <a:cxnLst/>
              <a:rect l="l" t="t" r="r" b="b"/>
              <a:pathLst>
                <a:path w="26230" h="18421" extrusionOk="0">
                  <a:moveTo>
                    <a:pt x="18955" y="0"/>
                  </a:moveTo>
                  <a:lnTo>
                    <a:pt x="18955" y="0"/>
                  </a:lnTo>
                  <a:cubicBezTo>
                    <a:pt x="17457" y="1620"/>
                    <a:pt x="15442" y="3374"/>
                    <a:pt x="13710" y="3374"/>
                  </a:cubicBezTo>
                  <a:cubicBezTo>
                    <a:pt x="13584" y="3374"/>
                    <a:pt x="13459" y="3365"/>
                    <a:pt x="13336" y="3346"/>
                  </a:cubicBezTo>
                  <a:cubicBezTo>
                    <a:pt x="12062" y="3131"/>
                    <a:pt x="10799" y="2512"/>
                    <a:pt x="9668" y="1679"/>
                  </a:cubicBezTo>
                  <a:lnTo>
                    <a:pt x="9668" y="1679"/>
                  </a:lnTo>
                  <a:cubicBezTo>
                    <a:pt x="9716" y="3774"/>
                    <a:pt x="9716" y="8072"/>
                    <a:pt x="8990" y="9727"/>
                  </a:cubicBezTo>
                  <a:cubicBezTo>
                    <a:pt x="8013" y="11966"/>
                    <a:pt x="1" y="13097"/>
                    <a:pt x="1" y="13097"/>
                  </a:cubicBezTo>
                  <a:cubicBezTo>
                    <a:pt x="1" y="13097"/>
                    <a:pt x="5954" y="17716"/>
                    <a:pt x="13728" y="18371"/>
                  </a:cubicBezTo>
                  <a:cubicBezTo>
                    <a:pt x="14135" y="18405"/>
                    <a:pt x="14533" y="18421"/>
                    <a:pt x="14923" y="18421"/>
                  </a:cubicBezTo>
                  <a:cubicBezTo>
                    <a:pt x="21995" y="18421"/>
                    <a:pt x="26230" y="13180"/>
                    <a:pt x="26230" y="13180"/>
                  </a:cubicBezTo>
                  <a:cubicBezTo>
                    <a:pt x="26230" y="13180"/>
                    <a:pt x="20277" y="12930"/>
                    <a:pt x="18812" y="9727"/>
                  </a:cubicBezTo>
                  <a:cubicBezTo>
                    <a:pt x="18098" y="8180"/>
                    <a:pt x="18634" y="2691"/>
                    <a:pt x="18955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3513521" y="3570624"/>
              <a:ext cx="437093" cy="912938"/>
            </a:xfrm>
            <a:custGeom>
              <a:avLst/>
              <a:gdLst/>
              <a:ahLst/>
              <a:cxnLst/>
              <a:rect l="l" t="t" r="r" b="b"/>
              <a:pathLst>
                <a:path w="14110" h="29471" extrusionOk="0">
                  <a:moveTo>
                    <a:pt x="6358" y="0"/>
                  </a:moveTo>
                  <a:cubicBezTo>
                    <a:pt x="6137" y="0"/>
                    <a:pt x="5903" y="24"/>
                    <a:pt x="5656" y="74"/>
                  </a:cubicBezTo>
                  <a:cubicBezTo>
                    <a:pt x="1917" y="836"/>
                    <a:pt x="0" y="9599"/>
                    <a:pt x="2263" y="16314"/>
                  </a:cubicBezTo>
                  <a:cubicBezTo>
                    <a:pt x="4525" y="23029"/>
                    <a:pt x="10442" y="27815"/>
                    <a:pt x="10442" y="27815"/>
                  </a:cubicBezTo>
                  <a:cubicBezTo>
                    <a:pt x="12371" y="29220"/>
                    <a:pt x="14109" y="29470"/>
                    <a:pt x="14109" y="29470"/>
                  </a:cubicBezTo>
                  <a:lnTo>
                    <a:pt x="12704" y="27256"/>
                  </a:lnTo>
                  <a:cubicBezTo>
                    <a:pt x="11323" y="25041"/>
                    <a:pt x="10883" y="13349"/>
                    <a:pt x="10442" y="8920"/>
                  </a:cubicBezTo>
                  <a:cubicBezTo>
                    <a:pt x="10042" y="4772"/>
                    <a:pt x="9486" y="0"/>
                    <a:pt x="6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3602396" y="3573629"/>
              <a:ext cx="348218" cy="910305"/>
            </a:xfrm>
            <a:custGeom>
              <a:avLst/>
              <a:gdLst/>
              <a:ahLst/>
              <a:cxnLst/>
              <a:rect l="l" t="t" r="r" b="b"/>
              <a:pathLst>
                <a:path w="11241" h="29386" fill="none" extrusionOk="0">
                  <a:moveTo>
                    <a:pt x="2787" y="0"/>
                  </a:moveTo>
                  <a:cubicBezTo>
                    <a:pt x="2787" y="0"/>
                    <a:pt x="1" y="19717"/>
                    <a:pt x="11240" y="29385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3563302" y="3770956"/>
              <a:ext cx="129858" cy="178183"/>
            </a:xfrm>
            <a:custGeom>
              <a:avLst/>
              <a:gdLst/>
              <a:ahLst/>
              <a:cxnLst/>
              <a:rect l="l" t="t" r="r" b="b"/>
              <a:pathLst>
                <a:path w="4192" h="5752" fill="none" extrusionOk="0">
                  <a:moveTo>
                    <a:pt x="1" y="0"/>
                  </a:moveTo>
                  <a:lnTo>
                    <a:pt x="4192" y="575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3718221" y="3846944"/>
              <a:ext cx="118799" cy="232362"/>
            </a:xfrm>
            <a:custGeom>
              <a:avLst/>
              <a:gdLst/>
              <a:ahLst/>
              <a:cxnLst/>
              <a:rect l="l" t="t" r="r" b="b"/>
              <a:pathLst>
                <a:path w="3835" h="7501" fill="none" extrusionOk="0">
                  <a:moveTo>
                    <a:pt x="0" y="7501"/>
                  </a:moveTo>
                  <a:lnTo>
                    <a:pt x="3834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3615685" y="4154519"/>
              <a:ext cx="174125" cy="119914"/>
            </a:xfrm>
            <a:custGeom>
              <a:avLst/>
              <a:gdLst/>
              <a:ahLst/>
              <a:cxnLst/>
              <a:rect l="l" t="t" r="r" b="b"/>
              <a:pathLst>
                <a:path w="5621" h="3871" fill="none" extrusionOk="0">
                  <a:moveTo>
                    <a:pt x="0" y="1"/>
                  </a:moveTo>
                  <a:lnTo>
                    <a:pt x="5620" y="387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3620858" y="3862959"/>
              <a:ext cx="1947060" cy="1050013"/>
            </a:xfrm>
            <a:custGeom>
              <a:avLst/>
              <a:gdLst/>
              <a:ahLst/>
              <a:cxnLst/>
              <a:rect l="l" t="t" r="r" b="b"/>
              <a:pathLst>
                <a:path w="62854" h="33896" extrusionOk="0">
                  <a:moveTo>
                    <a:pt x="18242" y="1"/>
                  </a:moveTo>
                  <a:cubicBezTo>
                    <a:pt x="17215" y="1"/>
                    <a:pt x="13256" y="259"/>
                    <a:pt x="10990" y="4091"/>
                  </a:cubicBezTo>
                  <a:cubicBezTo>
                    <a:pt x="8370" y="8544"/>
                    <a:pt x="3322" y="19962"/>
                    <a:pt x="1655" y="25796"/>
                  </a:cubicBezTo>
                  <a:cubicBezTo>
                    <a:pt x="0" y="31630"/>
                    <a:pt x="4965" y="33547"/>
                    <a:pt x="12275" y="33547"/>
                  </a:cubicBezTo>
                  <a:cubicBezTo>
                    <a:pt x="17157" y="33547"/>
                    <a:pt x="32617" y="33896"/>
                    <a:pt x="43647" y="33896"/>
                  </a:cubicBezTo>
                  <a:cubicBezTo>
                    <a:pt x="49162" y="33896"/>
                    <a:pt x="53570" y="33809"/>
                    <a:pt x="54995" y="33547"/>
                  </a:cubicBezTo>
                  <a:cubicBezTo>
                    <a:pt x="59269" y="32761"/>
                    <a:pt x="62139" y="32939"/>
                    <a:pt x="62496" y="28665"/>
                  </a:cubicBezTo>
                  <a:cubicBezTo>
                    <a:pt x="62853" y="24415"/>
                    <a:pt x="54650" y="6531"/>
                    <a:pt x="53793" y="4436"/>
                  </a:cubicBezTo>
                  <a:cubicBezTo>
                    <a:pt x="52942" y="2413"/>
                    <a:pt x="49263" y="69"/>
                    <a:pt x="45164" y="69"/>
                  </a:cubicBezTo>
                  <a:cubicBezTo>
                    <a:pt x="45017" y="69"/>
                    <a:pt x="44869" y="72"/>
                    <a:pt x="44720" y="78"/>
                  </a:cubicBezTo>
                  <a:cubicBezTo>
                    <a:pt x="44720" y="78"/>
                    <a:pt x="40495" y="5319"/>
                    <a:pt x="33415" y="5319"/>
                  </a:cubicBezTo>
                  <a:cubicBezTo>
                    <a:pt x="33025" y="5319"/>
                    <a:pt x="32626" y="5303"/>
                    <a:pt x="32218" y="5269"/>
                  </a:cubicBezTo>
                  <a:cubicBezTo>
                    <a:pt x="24444" y="4626"/>
                    <a:pt x="18491" y="7"/>
                    <a:pt x="18491" y="7"/>
                  </a:cubicBezTo>
                  <a:cubicBezTo>
                    <a:pt x="18491" y="7"/>
                    <a:pt x="18402" y="1"/>
                    <a:pt x="18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026199" y="4373251"/>
              <a:ext cx="1136379" cy="279882"/>
            </a:xfrm>
            <a:custGeom>
              <a:avLst/>
              <a:gdLst/>
              <a:ahLst/>
              <a:cxnLst/>
              <a:rect l="l" t="t" r="r" b="b"/>
              <a:pathLst>
                <a:path w="36684" h="9035" extrusionOk="0">
                  <a:moveTo>
                    <a:pt x="0" y="0"/>
                  </a:moveTo>
                  <a:lnTo>
                    <a:pt x="976" y="7108"/>
                  </a:lnTo>
                  <a:lnTo>
                    <a:pt x="3608" y="7823"/>
                  </a:lnTo>
                  <a:cubicBezTo>
                    <a:pt x="3608" y="7823"/>
                    <a:pt x="14348" y="9034"/>
                    <a:pt x="21478" y="9034"/>
                  </a:cubicBezTo>
                  <a:cubicBezTo>
                    <a:pt x="23316" y="9034"/>
                    <a:pt x="24914" y="8954"/>
                    <a:pt x="26027" y="8751"/>
                  </a:cubicBezTo>
                  <a:cubicBezTo>
                    <a:pt x="31444" y="7775"/>
                    <a:pt x="36278" y="6251"/>
                    <a:pt x="36278" y="6251"/>
                  </a:cubicBezTo>
                  <a:lnTo>
                    <a:pt x="36683" y="1357"/>
                  </a:lnTo>
                  <a:lnTo>
                    <a:pt x="36683" y="1357"/>
                  </a:lnTo>
                  <a:cubicBezTo>
                    <a:pt x="36683" y="1358"/>
                    <a:pt x="31563" y="8017"/>
                    <a:pt x="20765" y="8017"/>
                  </a:cubicBezTo>
                  <a:cubicBezTo>
                    <a:pt x="20167" y="8017"/>
                    <a:pt x="19552" y="7997"/>
                    <a:pt x="18919" y="7954"/>
                  </a:cubicBezTo>
                  <a:cubicBezTo>
                    <a:pt x="6823" y="713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F5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3779432" y="4555058"/>
              <a:ext cx="359649" cy="64588"/>
            </a:xfrm>
            <a:custGeom>
              <a:avLst/>
              <a:gdLst/>
              <a:ahLst/>
              <a:cxnLst/>
              <a:rect l="l" t="t" r="r" b="b"/>
              <a:pathLst>
                <a:path w="11610" h="2085" extrusionOk="0">
                  <a:moveTo>
                    <a:pt x="4621" y="0"/>
                  </a:moveTo>
                  <a:cubicBezTo>
                    <a:pt x="2066" y="0"/>
                    <a:pt x="174" y="1672"/>
                    <a:pt x="96" y="1739"/>
                  </a:cubicBezTo>
                  <a:cubicBezTo>
                    <a:pt x="13" y="1811"/>
                    <a:pt x="1" y="1930"/>
                    <a:pt x="72" y="2025"/>
                  </a:cubicBezTo>
                  <a:cubicBezTo>
                    <a:pt x="117" y="2064"/>
                    <a:pt x="173" y="2085"/>
                    <a:pt x="228" y="2085"/>
                  </a:cubicBezTo>
                  <a:cubicBezTo>
                    <a:pt x="274" y="2085"/>
                    <a:pt x="320" y="2070"/>
                    <a:pt x="358" y="2037"/>
                  </a:cubicBezTo>
                  <a:cubicBezTo>
                    <a:pt x="369" y="2015"/>
                    <a:pt x="2208" y="394"/>
                    <a:pt x="4613" y="394"/>
                  </a:cubicBezTo>
                  <a:cubicBezTo>
                    <a:pt x="4776" y="394"/>
                    <a:pt x="4941" y="402"/>
                    <a:pt x="5109" y="418"/>
                  </a:cubicBezTo>
                  <a:cubicBezTo>
                    <a:pt x="7787" y="668"/>
                    <a:pt x="11264" y="2049"/>
                    <a:pt x="11300" y="2073"/>
                  </a:cubicBezTo>
                  <a:cubicBezTo>
                    <a:pt x="11324" y="2085"/>
                    <a:pt x="11347" y="2085"/>
                    <a:pt x="11371" y="2085"/>
                  </a:cubicBezTo>
                  <a:cubicBezTo>
                    <a:pt x="11467" y="2085"/>
                    <a:pt x="11538" y="2025"/>
                    <a:pt x="11562" y="1977"/>
                  </a:cubicBezTo>
                  <a:cubicBezTo>
                    <a:pt x="11609" y="1870"/>
                    <a:pt x="11562" y="1751"/>
                    <a:pt x="11467" y="1715"/>
                  </a:cubicBezTo>
                  <a:cubicBezTo>
                    <a:pt x="11419" y="1692"/>
                    <a:pt x="7895" y="299"/>
                    <a:pt x="5156" y="25"/>
                  </a:cubicBezTo>
                  <a:cubicBezTo>
                    <a:pt x="4975" y="8"/>
                    <a:pt x="4796" y="0"/>
                    <a:pt x="46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3882339" y="4489975"/>
              <a:ext cx="99624" cy="83206"/>
            </a:xfrm>
            <a:custGeom>
              <a:avLst/>
              <a:gdLst/>
              <a:ahLst/>
              <a:cxnLst/>
              <a:rect l="l" t="t" r="r" b="b"/>
              <a:pathLst>
                <a:path w="3216" h="2686" extrusionOk="0">
                  <a:moveTo>
                    <a:pt x="240" y="1"/>
                  </a:moveTo>
                  <a:cubicBezTo>
                    <a:pt x="169" y="1"/>
                    <a:pt x="99" y="35"/>
                    <a:pt x="60" y="90"/>
                  </a:cubicBezTo>
                  <a:cubicBezTo>
                    <a:pt x="1" y="185"/>
                    <a:pt x="24" y="316"/>
                    <a:pt x="120" y="376"/>
                  </a:cubicBezTo>
                  <a:cubicBezTo>
                    <a:pt x="132" y="387"/>
                    <a:pt x="1679" y="1447"/>
                    <a:pt x="2870" y="2614"/>
                  </a:cubicBezTo>
                  <a:cubicBezTo>
                    <a:pt x="2906" y="2662"/>
                    <a:pt x="2965" y="2685"/>
                    <a:pt x="3001" y="2685"/>
                  </a:cubicBezTo>
                  <a:cubicBezTo>
                    <a:pt x="3061" y="2685"/>
                    <a:pt x="3108" y="2662"/>
                    <a:pt x="3144" y="2602"/>
                  </a:cubicBezTo>
                  <a:cubicBezTo>
                    <a:pt x="3215" y="2531"/>
                    <a:pt x="3215" y="2400"/>
                    <a:pt x="3144" y="2316"/>
                  </a:cubicBezTo>
                  <a:cubicBezTo>
                    <a:pt x="1929" y="1114"/>
                    <a:pt x="358" y="42"/>
                    <a:pt x="346" y="30"/>
                  </a:cubicBezTo>
                  <a:cubicBezTo>
                    <a:pt x="313" y="10"/>
                    <a:pt x="277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016968" y="4346642"/>
              <a:ext cx="45754" cy="246829"/>
            </a:xfrm>
            <a:custGeom>
              <a:avLst/>
              <a:gdLst/>
              <a:ahLst/>
              <a:cxnLst/>
              <a:rect l="l" t="t" r="r" b="b"/>
              <a:pathLst>
                <a:path w="1477" h="7968" extrusionOk="0">
                  <a:moveTo>
                    <a:pt x="202" y="1"/>
                  </a:moveTo>
                  <a:cubicBezTo>
                    <a:pt x="195" y="1"/>
                    <a:pt x="187" y="1"/>
                    <a:pt x="179" y="2"/>
                  </a:cubicBezTo>
                  <a:cubicBezTo>
                    <a:pt x="72" y="14"/>
                    <a:pt x="0" y="121"/>
                    <a:pt x="12" y="228"/>
                  </a:cubicBezTo>
                  <a:lnTo>
                    <a:pt x="1072" y="7789"/>
                  </a:lnTo>
                  <a:cubicBezTo>
                    <a:pt x="1084" y="7884"/>
                    <a:pt x="1155" y="7967"/>
                    <a:pt x="1262" y="7967"/>
                  </a:cubicBezTo>
                  <a:cubicBezTo>
                    <a:pt x="1262" y="7967"/>
                    <a:pt x="1274" y="7967"/>
                    <a:pt x="1298" y="7943"/>
                  </a:cubicBezTo>
                  <a:cubicBezTo>
                    <a:pt x="1393" y="7931"/>
                    <a:pt x="1477" y="7824"/>
                    <a:pt x="1453" y="7729"/>
                  </a:cubicBezTo>
                  <a:lnTo>
                    <a:pt x="405" y="169"/>
                  </a:lnTo>
                  <a:cubicBezTo>
                    <a:pt x="383" y="69"/>
                    <a:pt x="300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5086559" y="4542234"/>
              <a:ext cx="291777" cy="51237"/>
            </a:xfrm>
            <a:custGeom>
              <a:avLst/>
              <a:gdLst/>
              <a:ahLst/>
              <a:cxnLst/>
              <a:rect l="l" t="t" r="r" b="b"/>
              <a:pathLst>
                <a:path w="9419" h="1654" extrusionOk="0">
                  <a:moveTo>
                    <a:pt x="5405" y="0"/>
                  </a:moveTo>
                  <a:cubicBezTo>
                    <a:pt x="2775" y="0"/>
                    <a:pt x="288" y="1182"/>
                    <a:pt x="132" y="1260"/>
                  </a:cubicBezTo>
                  <a:cubicBezTo>
                    <a:pt x="48" y="1308"/>
                    <a:pt x="1" y="1427"/>
                    <a:pt x="48" y="1534"/>
                  </a:cubicBezTo>
                  <a:cubicBezTo>
                    <a:pt x="72" y="1606"/>
                    <a:pt x="143" y="1653"/>
                    <a:pt x="227" y="1653"/>
                  </a:cubicBezTo>
                  <a:cubicBezTo>
                    <a:pt x="251" y="1653"/>
                    <a:pt x="286" y="1629"/>
                    <a:pt x="310" y="1629"/>
                  </a:cubicBezTo>
                  <a:cubicBezTo>
                    <a:pt x="350" y="1614"/>
                    <a:pt x="2849" y="421"/>
                    <a:pt x="5434" y="421"/>
                  </a:cubicBezTo>
                  <a:cubicBezTo>
                    <a:pt x="6724" y="421"/>
                    <a:pt x="8035" y="718"/>
                    <a:pt x="9073" y="1606"/>
                  </a:cubicBezTo>
                  <a:cubicBezTo>
                    <a:pt x="9115" y="1632"/>
                    <a:pt x="9162" y="1647"/>
                    <a:pt x="9207" y="1647"/>
                  </a:cubicBezTo>
                  <a:cubicBezTo>
                    <a:pt x="9264" y="1647"/>
                    <a:pt x="9319" y="1623"/>
                    <a:pt x="9359" y="1570"/>
                  </a:cubicBezTo>
                  <a:cubicBezTo>
                    <a:pt x="9418" y="1487"/>
                    <a:pt x="9418" y="1367"/>
                    <a:pt x="9335" y="1296"/>
                  </a:cubicBezTo>
                  <a:cubicBezTo>
                    <a:pt x="8195" y="323"/>
                    <a:pt x="6780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5143743" y="4372880"/>
              <a:ext cx="22149" cy="194012"/>
            </a:xfrm>
            <a:custGeom>
              <a:avLst/>
              <a:gdLst/>
              <a:ahLst/>
              <a:cxnLst/>
              <a:rect l="l" t="t" r="r" b="b"/>
              <a:pathLst>
                <a:path w="715" h="6263" extrusionOk="0">
                  <a:moveTo>
                    <a:pt x="500" y="0"/>
                  </a:moveTo>
                  <a:cubicBezTo>
                    <a:pt x="405" y="0"/>
                    <a:pt x="310" y="96"/>
                    <a:pt x="310" y="191"/>
                  </a:cubicBezTo>
                  <a:lnTo>
                    <a:pt x="12" y="6061"/>
                  </a:lnTo>
                  <a:cubicBezTo>
                    <a:pt x="0" y="6168"/>
                    <a:pt x="83" y="6263"/>
                    <a:pt x="202" y="6263"/>
                  </a:cubicBezTo>
                  <a:cubicBezTo>
                    <a:pt x="310" y="6263"/>
                    <a:pt x="405" y="6180"/>
                    <a:pt x="417" y="6072"/>
                  </a:cubicBezTo>
                  <a:lnTo>
                    <a:pt x="714" y="215"/>
                  </a:lnTo>
                  <a:cubicBezTo>
                    <a:pt x="714" y="107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5186895" y="4451810"/>
              <a:ext cx="132801" cy="103279"/>
            </a:xfrm>
            <a:custGeom>
              <a:avLst/>
              <a:gdLst/>
              <a:ahLst/>
              <a:cxnLst/>
              <a:rect l="l" t="t" r="r" b="b"/>
              <a:pathLst>
                <a:path w="4287" h="3334" extrusionOk="0">
                  <a:moveTo>
                    <a:pt x="4077" y="1"/>
                  </a:moveTo>
                  <a:cubicBezTo>
                    <a:pt x="4055" y="1"/>
                    <a:pt x="4033" y="4"/>
                    <a:pt x="4012" y="12"/>
                  </a:cubicBezTo>
                  <a:cubicBezTo>
                    <a:pt x="2012" y="679"/>
                    <a:pt x="143" y="2917"/>
                    <a:pt x="60" y="3001"/>
                  </a:cubicBezTo>
                  <a:cubicBezTo>
                    <a:pt x="0" y="3096"/>
                    <a:pt x="0" y="3215"/>
                    <a:pt x="95" y="3286"/>
                  </a:cubicBezTo>
                  <a:cubicBezTo>
                    <a:pt x="143" y="3322"/>
                    <a:pt x="179" y="3334"/>
                    <a:pt x="226" y="3334"/>
                  </a:cubicBezTo>
                  <a:cubicBezTo>
                    <a:pt x="286" y="3334"/>
                    <a:pt x="333" y="3298"/>
                    <a:pt x="357" y="3251"/>
                  </a:cubicBezTo>
                  <a:cubicBezTo>
                    <a:pt x="381" y="3239"/>
                    <a:pt x="2238" y="1024"/>
                    <a:pt x="4132" y="393"/>
                  </a:cubicBezTo>
                  <a:cubicBezTo>
                    <a:pt x="4251" y="369"/>
                    <a:pt x="4286" y="250"/>
                    <a:pt x="4262" y="143"/>
                  </a:cubicBezTo>
                  <a:cubicBezTo>
                    <a:pt x="4235" y="50"/>
                    <a:pt x="4156" y="1"/>
                    <a:pt x="4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493123" y="3457464"/>
              <a:ext cx="287719" cy="137881"/>
            </a:xfrm>
            <a:custGeom>
              <a:avLst/>
              <a:gdLst/>
              <a:ahLst/>
              <a:cxnLst/>
              <a:rect l="l" t="t" r="r" b="b"/>
              <a:pathLst>
                <a:path w="9288" h="4451" extrusionOk="0">
                  <a:moveTo>
                    <a:pt x="9287" y="0"/>
                  </a:moveTo>
                  <a:lnTo>
                    <a:pt x="9287" y="0"/>
                  </a:lnTo>
                  <a:cubicBezTo>
                    <a:pt x="7789" y="1620"/>
                    <a:pt x="5774" y="3374"/>
                    <a:pt x="4042" y="3374"/>
                  </a:cubicBezTo>
                  <a:cubicBezTo>
                    <a:pt x="3916" y="3374"/>
                    <a:pt x="3791" y="3365"/>
                    <a:pt x="3668" y="3346"/>
                  </a:cubicBezTo>
                  <a:cubicBezTo>
                    <a:pt x="2394" y="3131"/>
                    <a:pt x="1131" y="2512"/>
                    <a:pt x="0" y="1679"/>
                  </a:cubicBezTo>
                  <a:lnTo>
                    <a:pt x="0" y="1679"/>
                  </a:lnTo>
                  <a:cubicBezTo>
                    <a:pt x="1" y="1679"/>
                    <a:pt x="3310" y="4451"/>
                    <a:pt x="6910" y="4451"/>
                  </a:cubicBezTo>
                  <a:cubicBezTo>
                    <a:pt x="7564" y="4451"/>
                    <a:pt x="8228" y="4359"/>
                    <a:pt x="8882" y="4143"/>
                  </a:cubicBezTo>
                  <a:cubicBezTo>
                    <a:pt x="8990" y="2596"/>
                    <a:pt x="9156" y="1084"/>
                    <a:pt x="9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363668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1" y="1524"/>
                    <a:pt x="3001" y="977"/>
                  </a:cubicBezTo>
                  <a:cubicBezTo>
                    <a:pt x="3001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3620858" y="4566520"/>
              <a:ext cx="1937828" cy="347010"/>
            </a:xfrm>
            <a:custGeom>
              <a:avLst/>
              <a:gdLst/>
              <a:ahLst/>
              <a:cxnLst/>
              <a:rect l="l" t="t" r="r" b="b"/>
              <a:pathLst>
                <a:path w="62556" h="11202" extrusionOk="0">
                  <a:moveTo>
                    <a:pt x="2655" y="0"/>
                  </a:moveTo>
                  <a:cubicBezTo>
                    <a:pt x="2250" y="1131"/>
                    <a:pt x="1905" y="2179"/>
                    <a:pt x="1655" y="3096"/>
                  </a:cubicBezTo>
                  <a:cubicBezTo>
                    <a:pt x="0" y="8930"/>
                    <a:pt x="4965" y="10847"/>
                    <a:pt x="12275" y="10847"/>
                  </a:cubicBezTo>
                  <a:cubicBezTo>
                    <a:pt x="17157" y="10847"/>
                    <a:pt x="32617" y="11201"/>
                    <a:pt x="43647" y="11201"/>
                  </a:cubicBezTo>
                  <a:cubicBezTo>
                    <a:pt x="49162" y="11201"/>
                    <a:pt x="53570" y="11113"/>
                    <a:pt x="54995" y="10847"/>
                  </a:cubicBezTo>
                  <a:cubicBezTo>
                    <a:pt x="59269" y="10061"/>
                    <a:pt x="62139" y="10239"/>
                    <a:pt x="62496" y="5965"/>
                  </a:cubicBezTo>
                  <a:cubicBezTo>
                    <a:pt x="62556" y="5179"/>
                    <a:pt x="62329" y="3929"/>
                    <a:pt x="61913" y="2417"/>
                  </a:cubicBezTo>
                  <a:cubicBezTo>
                    <a:pt x="61091" y="4513"/>
                    <a:pt x="59448" y="7382"/>
                    <a:pt x="56317" y="8227"/>
                  </a:cubicBezTo>
                  <a:cubicBezTo>
                    <a:pt x="53729" y="8939"/>
                    <a:pt x="42122" y="9400"/>
                    <a:pt x="30686" y="9400"/>
                  </a:cubicBezTo>
                  <a:cubicBezTo>
                    <a:pt x="19551" y="9400"/>
                    <a:pt x="8577" y="8963"/>
                    <a:pt x="6251" y="7894"/>
                  </a:cubicBezTo>
                  <a:cubicBezTo>
                    <a:pt x="3846" y="6775"/>
                    <a:pt x="2953" y="3215"/>
                    <a:pt x="2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4734345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0" y="1524"/>
                    <a:pt x="3000" y="977"/>
                  </a:cubicBezTo>
                  <a:cubicBezTo>
                    <a:pt x="3000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093327" y="4335614"/>
              <a:ext cx="1037158" cy="618187"/>
            </a:xfrm>
            <a:custGeom>
              <a:avLst/>
              <a:gdLst/>
              <a:ahLst/>
              <a:cxnLst/>
              <a:rect l="l" t="t" r="r" b="b"/>
              <a:pathLst>
                <a:path w="33481" h="19956" extrusionOk="0">
                  <a:moveTo>
                    <a:pt x="0" y="1"/>
                  </a:moveTo>
                  <a:lnTo>
                    <a:pt x="2750" y="19956"/>
                  </a:lnTo>
                  <a:lnTo>
                    <a:pt x="30563" y="19956"/>
                  </a:lnTo>
                  <a:lnTo>
                    <a:pt x="33480" y="1"/>
                  </a:lnTo>
                  <a:close/>
                </a:path>
              </a:pathLst>
            </a:custGeom>
            <a:solidFill>
              <a:srgbClr val="EAE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093327" y="4302437"/>
              <a:ext cx="1037158" cy="33208"/>
            </a:xfrm>
            <a:custGeom>
              <a:avLst/>
              <a:gdLst/>
              <a:ahLst/>
              <a:cxnLst/>
              <a:rect l="l" t="t" r="r" b="b"/>
              <a:pathLst>
                <a:path w="33481" h="1072" extrusionOk="0">
                  <a:moveTo>
                    <a:pt x="619" y="0"/>
                  </a:moveTo>
                  <a:lnTo>
                    <a:pt x="0" y="1072"/>
                  </a:lnTo>
                  <a:lnTo>
                    <a:pt x="33480" y="1072"/>
                  </a:lnTo>
                  <a:lnTo>
                    <a:pt x="33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507496" y="4570578"/>
              <a:ext cx="184440" cy="18444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2977" y="0"/>
                  </a:moveTo>
                  <a:cubicBezTo>
                    <a:pt x="1334" y="0"/>
                    <a:pt x="1" y="1334"/>
                    <a:pt x="1" y="2977"/>
                  </a:cubicBezTo>
                  <a:cubicBezTo>
                    <a:pt x="1" y="4620"/>
                    <a:pt x="1334" y="5953"/>
                    <a:pt x="2977" y="5953"/>
                  </a:cubicBezTo>
                  <a:cubicBezTo>
                    <a:pt x="4620" y="5953"/>
                    <a:pt x="5954" y="4620"/>
                    <a:pt x="5954" y="2977"/>
                  </a:cubicBezTo>
                  <a:cubicBezTo>
                    <a:pt x="5954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2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Recognizing Phishing Websites</a:t>
            </a:r>
            <a:endParaRPr dirty="0"/>
          </a:p>
        </p:txBody>
      </p:sp>
      <p:sp>
        <p:nvSpPr>
          <p:cNvPr id="657" name="Google Shape;657;p21"/>
          <p:cNvSpPr txBox="1"/>
          <p:nvPr/>
        </p:nvSpPr>
        <p:spPr>
          <a:xfrm>
            <a:off x="951308" y="2086098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 the URL.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0" name="Google Shape;660;p21"/>
          <p:cNvSpPr txBox="1"/>
          <p:nvPr/>
        </p:nvSpPr>
        <p:spPr>
          <a:xfrm>
            <a:off x="7075024" y="2085556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Verify Website Legitimacy.</a:t>
            </a:r>
          </a:p>
        </p:txBody>
      </p:sp>
      <p:sp>
        <p:nvSpPr>
          <p:cNvPr id="663" name="Google Shape;663;p21"/>
          <p:cNvSpPr txBox="1"/>
          <p:nvPr/>
        </p:nvSpPr>
        <p:spPr>
          <a:xfrm>
            <a:off x="975899" y="3965563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Look for HTTPS.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6" name="Google Shape;666;p21"/>
          <p:cNvSpPr txBox="1"/>
          <p:nvPr/>
        </p:nvSpPr>
        <p:spPr>
          <a:xfrm>
            <a:off x="7048854" y="3935881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Be Cautious with Pop-Up Forms.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Engineering Tactics</a:t>
            </a:r>
            <a:endParaRPr dirty="0"/>
          </a:p>
        </p:txBody>
      </p:sp>
      <p:sp>
        <p:nvSpPr>
          <p:cNvPr id="1208" name="Google Shape;1208;p25"/>
          <p:cNvSpPr/>
          <p:nvPr/>
        </p:nvSpPr>
        <p:spPr>
          <a:xfrm>
            <a:off x="2691566" y="3667172"/>
            <a:ext cx="331460" cy="28"/>
          </a:xfrm>
          <a:custGeom>
            <a:avLst/>
            <a:gdLst/>
            <a:ahLst/>
            <a:cxnLst/>
            <a:rect l="l" t="t" r="r" b="b"/>
            <a:pathLst>
              <a:path w="13943" h="1" fill="none" extrusionOk="0">
                <a:moveTo>
                  <a:pt x="1" y="0"/>
                </a:moveTo>
                <a:lnTo>
                  <a:pt x="13943" y="0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5"/>
          <p:cNvSpPr/>
          <p:nvPr/>
        </p:nvSpPr>
        <p:spPr>
          <a:xfrm>
            <a:off x="6108651" y="2336325"/>
            <a:ext cx="424315" cy="259246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7848" y="1"/>
                </a:moveTo>
                <a:lnTo>
                  <a:pt x="1" y="9312"/>
                </a:lnTo>
              </a:path>
            </a:pathLst>
          </a:custGeom>
          <a:noFill/>
          <a:ln w="13400" cap="flat" cmpd="sng">
            <a:solidFill>
              <a:srgbClr val="724BA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5"/>
          <p:cNvSpPr/>
          <p:nvPr/>
        </p:nvSpPr>
        <p:spPr>
          <a:xfrm>
            <a:off x="6108651" y="3667172"/>
            <a:ext cx="331745" cy="28"/>
          </a:xfrm>
          <a:custGeom>
            <a:avLst/>
            <a:gdLst/>
            <a:ahLst/>
            <a:cxnLst/>
            <a:rect l="l" t="t" r="r" b="b"/>
            <a:pathLst>
              <a:path w="13955" h="1" fill="none" extrusionOk="0">
                <a:moveTo>
                  <a:pt x="13955" y="0"/>
                </a:moveTo>
                <a:lnTo>
                  <a:pt x="1" y="0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5"/>
          <p:cNvSpPr/>
          <p:nvPr/>
        </p:nvSpPr>
        <p:spPr>
          <a:xfrm>
            <a:off x="2621649" y="2336325"/>
            <a:ext cx="424315" cy="259246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" y="1"/>
                </a:moveTo>
                <a:lnTo>
                  <a:pt x="17848" y="9312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>
            <a:off x="2958212" y="1494143"/>
            <a:ext cx="3230254" cy="3230254"/>
          </a:xfrm>
          <a:custGeom>
            <a:avLst/>
            <a:gdLst/>
            <a:ahLst/>
            <a:cxnLst/>
            <a:rect l="l" t="t" r="r" b="b"/>
            <a:pathLst>
              <a:path w="83642" h="83642" fill="none" extrusionOk="0">
                <a:moveTo>
                  <a:pt x="83642" y="41815"/>
                </a:moveTo>
                <a:cubicBezTo>
                  <a:pt x="83642" y="64913"/>
                  <a:pt x="64913" y="83642"/>
                  <a:pt x="41815" y="83642"/>
                </a:cubicBezTo>
                <a:cubicBezTo>
                  <a:pt x="18717" y="83642"/>
                  <a:pt x="1" y="64913"/>
                  <a:pt x="1" y="41815"/>
                </a:cubicBezTo>
                <a:cubicBezTo>
                  <a:pt x="1" y="18717"/>
                  <a:pt x="18717" y="0"/>
                  <a:pt x="41815" y="0"/>
                </a:cubicBezTo>
                <a:cubicBezTo>
                  <a:pt x="64913" y="0"/>
                  <a:pt x="83642" y="18717"/>
                  <a:pt x="83642" y="41815"/>
                </a:cubicBezTo>
                <a:close/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25"/>
          <p:cNvSpPr/>
          <p:nvPr/>
        </p:nvSpPr>
        <p:spPr>
          <a:xfrm>
            <a:off x="3896245" y="4241569"/>
            <a:ext cx="1381322" cy="104853"/>
          </a:xfrm>
          <a:custGeom>
            <a:avLst/>
            <a:gdLst/>
            <a:ahLst/>
            <a:cxnLst/>
            <a:rect l="l" t="t" r="r" b="b"/>
            <a:pathLst>
              <a:path w="35767" h="2715" extrusionOk="0">
                <a:moveTo>
                  <a:pt x="0" y="0"/>
                </a:moveTo>
                <a:lnTo>
                  <a:pt x="0" y="2715"/>
                </a:lnTo>
                <a:lnTo>
                  <a:pt x="35767" y="2715"/>
                </a:lnTo>
                <a:lnTo>
                  <a:pt x="357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25"/>
          <p:cNvSpPr/>
          <p:nvPr/>
        </p:nvSpPr>
        <p:spPr>
          <a:xfrm>
            <a:off x="3139377" y="2805986"/>
            <a:ext cx="2887231" cy="1389161"/>
          </a:xfrm>
          <a:custGeom>
            <a:avLst/>
            <a:gdLst/>
            <a:ahLst/>
            <a:cxnLst/>
            <a:rect l="l" t="t" r="r" b="b"/>
            <a:pathLst>
              <a:path w="74760" h="35970" extrusionOk="0">
                <a:moveTo>
                  <a:pt x="25540" y="1"/>
                </a:moveTo>
                <a:cubicBezTo>
                  <a:pt x="21039" y="537"/>
                  <a:pt x="17015" y="3073"/>
                  <a:pt x="14586" y="6894"/>
                </a:cubicBezTo>
                <a:cubicBezTo>
                  <a:pt x="9895" y="14253"/>
                  <a:pt x="2537" y="26171"/>
                  <a:pt x="1513" y="29921"/>
                </a:cubicBezTo>
                <a:cubicBezTo>
                  <a:pt x="1" y="35458"/>
                  <a:pt x="5549" y="35969"/>
                  <a:pt x="5549" y="35969"/>
                </a:cubicBezTo>
                <a:lnTo>
                  <a:pt x="29338" y="35969"/>
                </a:lnTo>
                <a:lnTo>
                  <a:pt x="25980" y="25718"/>
                </a:lnTo>
                <a:lnTo>
                  <a:pt x="14276" y="25718"/>
                </a:lnTo>
                <a:lnTo>
                  <a:pt x="18991" y="17312"/>
                </a:lnTo>
                <a:lnTo>
                  <a:pt x="55770" y="17312"/>
                </a:lnTo>
                <a:lnTo>
                  <a:pt x="60472" y="25718"/>
                </a:lnTo>
                <a:lnTo>
                  <a:pt x="48030" y="25718"/>
                </a:lnTo>
                <a:lnTo>
                  <a:pt x="44673" y="35969"/>
                </a:lnTo>
                <a:lnTo>
                  <a:pt x="69212" y="35969"/>
                </a:lnTo>
                <a:cubicBezTo>
                  <a:pt x="69212" y="35969"/>
                  <a:pt x="74760" y="35458"/>
                  <a:pt x="73248" y="29921"/>
                </a:cubicBezTo>
                <a:cubicBezTo>
                  <a:pt x="72224" y="26171"/>
                  <a:pt x="64854" y="14253"/>
                  <a:pt x="60175" y="6894"/>
                </a:cubicBezTo>
                <a:cubicBezTo>
                  <a:pt x="57734" y="3073"/>
                  <a:pt x="53710" y="537"/>
                  <a:pt x="492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5"/>
          <p:cNvSpPr/>
          <p:nvPr/>
        </p:nvSpPr>
        <p:spPr>
          <a:xfrm>
            <a:off x="4018090" y="2874962"/>
            <a:ext cx="1129828" cy="372490"/>
          </a:xfrm>
          <a:custGeom>
            <a:avLst/>
            <a:gdLst/>
            <a:ahLst/>
            <a:cxnLst/>
            <a:rect l="l" t="t" r="r" b="b"/>
            <a:pathLst>
              <a:path w="29255" h="9645" extrusionOk="0">
                <a:moveTo>
                  <a:pt x="0" y="1"/>
                </a:moveTo>
                <a:lnTo>
                  <a:pt x="0" y="1"/>
                </a:lnTo>
                <a:cubicBezTo>
                  <a:pt x="3358" y="5859"/>
                  <a:pt x="8656" y="9645"/>
                  <a:pt x="14621" y="9645"/>
                </a:cubicBezTo>
                <a:cubicBezTo>
                  <a:pt x="20586" y="9645"/>
                  <a:pt x="25897" y="5859"/>
                  <a:pt x="29254" y="1"/>
                </a:cubicBezTo>
                <a:lnTo>
                  <a:pt x="29254" y="1"/>
                </a:lnTo>
                <a:cubicBezTo>
                  <a:pt x="24849" y="3043"/>
                  <a:pt x="19735" y="4564"/>
                  <a:pt x="14623" y="4564"/>
                </a:cubicBezTo>
                <a:cubicBezTo>
                  <a:pt x="9511" y="4564"/>
                  <a:pt x="4400" y="3043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25"/>
          <p:cNvSpPr/>
          <p:nvPr/>
        </p:nvSpPr>
        <p:spPr>
          <a:xfrm>
            <a:off x="3872339" y="1346537"/>
            <a:ext cx="1421332" cy="1697349"/>
          </a:xfrm>
          <a:custGeom>
            <a:avLst/>
            <a:gdLst/>
            <a:ahLst/>
            <a:cxnLst/>
            <a:rect l="l" t="t" r="r" b="b"/>
            <a:pathLst>
              <a:path w="36803" h="43950" extrusionOk="0">
                <a:moveTo>
                  <a:pt x="18395" y="0"/>
                </a:moveTo>
                <a:cubicBezTo>
                  <a:pt x="8239" y="0"/>
                  <a:pt x="0" y="10978"/>
                  <a:pt x="0" y="24515"/>
                </a:cubicBezTo>
                <a:cubicBezTo>
                  <a:pt x="0" y="30111"/>
                  <a:pt x="1405" y="35255"/>
                  <a:pt x="3774" y="39386"/>
                </a:cubicBezTo>
                <a:cubicBezTo>
                  <a:pt x="8174" y="42428"/>
                  <a:pt x="13285" y="43949"/>
                  <a:pt x="18397" y="43949"/>
                </a:cubicBezTo>
                <a:cubicBezTo>
                  <a:pt x="23509" y="43949"/>
                  <a:pt x="28623" y="42428"/>
                  <a:pt x="33028" y="39386"/>
                </a:cubicBezTo>
                <a:cubicBezTo>
                  <a:pt x="35386" y="35255"/>
                  <a:pt x="36791" y="30111"/>
                  <a:pt x="36791" y="24515"/>
                </a:cubicBezTo>
                <a:cubicBezTo>
                  <a:pt x="36802" y="10978"/>
                  <a:pt x="28563" y="0"/>
                  <a:pt x="183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25"/>
          <p:cNvSpPr/>
          <p:nvPr/>
        </p:nvSpPr>
        <p:spPr>
          <a:xfrm>
            <a:off x="4043385" y="1827047"/>
            <a:ext cx="1078772" cy="1045212"/>
          </a:xfrm>
          <a:custGeom>
            <a:avLst/>
            <a:gdLst/>
            <a:ahLst/>
            <a:cxnLst/>
            <a:rect l="l" t="t" r="r" b="b"/>
            <a:pathLst>
              <a:path w="27933" h="27064" extrusionOk="0">
                <a:moveTo>
                  <a:pt x="4679" y="0"/>
                </a:moveTo>
                <a:lnTo>
                  <a:pt x="4679" y="0"/>
                </a:lnTo>
                <a:cubicBezTo>
                  <a:pt x="1810" y="2834"/>
                  <a:pt x="0" y="6966"/>
                  <a:pt x="0" y="11561"/>
                </a:cubicBezTo>
                <a:cubicBezTo>
                  <a:pt x="0" y="20122"/>
                  <a:pt x="6251" y="27063"/>
                  <a:pt x="13966" y="27063"/>
                </a:cubicBezTo>
                <a:cubicBezTo>
                  <a:pt x="21682" y="27063"/>
                  <a:pt x="27932" y="20122"/>
                  <a:pt x="27932" y="11561"/>
                </a:cubicBezTo>
                <a:cubicBezTo>
                  <a:pt x="27932" y="6966"/>
                  <a:pt x="26135" y="2834"/>
                  <a:pt x="23265" y="0"/>
                </a:cubicBezTo>
                <a:lnTo>
                  <a:pt x="23265" y="0"/>
                </a:lnTo>
                <a:cubicBezTo>
                  <a:pt x="25075" y="2286"/>
                  <a:pt x="26051" y="5132"/>
                  <a:pt x="26039" y="8049"/>
                </a:cubicBezTo>
                <a:cubicBezTo>
                  <a:pt x="26039" y="15038"/>
                  <a:pt x="20634" y="20693"/>
                  <a:pt x="13966" y="20693"/>
                </a:cubicBezTo>
                <a:cubicBezTo>
                  <a:pt x="7311" y="20693"/>
                  <a:pt x="1905" y="15038"/>
                  <a:pt x="1905" y="8049"/>
                </a:cubicBezTo>
                <a:cubicBezTo>
                  <a:pt x="1893" y="5132"/>
                  <a:pt x="2870" y="2286"/>
                  <a:pt x="46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25"/>
          <p:cNvSpPr/>
          <p:nvPr/>
        </p:nvSpPr>
        <p:spPr>
          <a:xfrm>
            <a:off x="4119698" y="1764058"/>
            <a:ext cx="909115" cy="862346"/>
          </a:xfrm>
          <a:custGeom>
            <a:avLst/>
            <a:gdLst/>
            <a:ahLst/>
            <a:cxnLst/>
            <a:rect l="l" t="t" r="r" b="b"/>
            <a:pathLst>
              <a:path w="23540" h="22329" extrusionOk="0">
                <a:moveTo>
                  <a:pt x="11967" y="0"/>
                </a:moveTo>
                <a:lnTo>
                  <a:pt x="11967" y="0"/>
                </a:lnTo>
                <a:cubicBezTo>
                  <a:pt x="9466" y="2774"/>
                  <a:pt x="6299" y="4870"/>
                  <a:pt x="2775" y="6084"/>
                </a:cubicBezTo>
                <a:cubicBezTo>
                  <a:pt x="2799" y="5191"/>
                  <a:pt x="2763" y="4298"/>
                  <a:pt x="2668" y="3417"/>
                </a:cubicBezTo>
                <a:cubicBezTo>
                  <a:pt x="2263" y="5489"/>
                  <a:pt x="1656" y="7513"/>
                  <a:pt x="870" y="9478"/>
                </a:cubicBezTo>
                <a:cubicBezTo>
                  <a:pt x="668" y="9978"/>
                  <a:pt x="453" y="10478"/>
                  <a:pt x="84" y="10871"/>
                </a:cubicBezTo>
                <a:cubicBezTo>
                  <a:pt x="60" y="10894"/>
                  <a:pt x="25" y="10918"/>
                  <a:pt x="1" y="10942"/>
                </a:cubicBezTo>
                <a:cubicBezTo>
                  <a:pt x="417" y="15347"/>
                  <a:pt x="2989" y="19098"/>
                  <a:pt x="6597" y="20991"/>
                </a:cubicBezTo>
                <a:cubicBezTo>
                  <a:pt x="8285" y="21882"/>
                  <a:pt x="10144" y="22329"/>
                  <a:pt x="12002" y="22329"/>
                </a:cubicBezTo>
                <a:cubicBezTo>
                  <a:pt x="13891" y="22329"/>
                  <a:pt x="15780" y="21868"/>
                  <a:pt x="17491" y="20943"/>
                </a:cubicBezTo>
                <a:cubicBezTo>
                  <a:pt x="20444" y="19324"/>
                  <a:pt x="22635" y="16586"/>
                  <a:pt x="23539" y="13335"/>
                </a:cubicBezTo>
                <a:cubicBezTo>
                  <a:pt x="23170" y="12799"/>
                  <a:pt x="22944" y="12085"/>
                  <a:pt x="22813" y="11430"/>
                </a:cubicBezTo>
                <a:cubicBezTo>
                  <a:pt x="22396" y="9382"/>
                  <a:pt x="22230" y="7275"/>
                  <a:pt x="22349" y="5191"/>
                </a:cubicBezTo>
                <a:lnTo>
                  <a:pt x="22349" y="5191"/>
                </a:lnTo>
                <a:cubicBezTo>
                  <a:pt x="21670" y="5668"/>
                  <a:pt x="20884" y="5941"/>
                  <a:pt x="20063" y="5989"/>
                </a:cubicBezTo>
                <a:cubicBezTo>
                  <a:pt x="20372" y="5013"/>
                  <a:pt x="20587" y="4025"/>
                  <a:pt x="20706" y="3013"/>
                </a:cubicBezTo>
                <a:lnTo>
                  <a:pt x="20706" y="3013"/>
                </a:lnTo>
                <a:cubicBezTo>
                  <a:pt x="19241" y="3798"/>
                  <a:pt x="17634" y="4287"/>
                  <a:pt x="15979" y="4429"/>
                </a:cubicBezTo>
                <a:lnTo>
                  <a:pt x="16681" y="1679"/>
                </a:lnTo>
                <a:lnTo>
                  <a:pt x="16681" y="1679"/>
                </a:lnTo>
                <a:cubicBezTo>
                  <a:pt x="15038" y="3155"/>
                  <a:pt x="13098" y="4251"/>
                  <a:pt x="10990" y="4882"/>
                </a:cubicBezTo>
                <a:cubicBezTo>
                  <a:pt x="11633" y="3334"/>
                  <a:pt x="11955" y="1679"/>
                  <a:pt x="119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25"/>
          <p:cNvSpPr/>
          <p:nvPr/>
        </p:nvSpPr>
        <p:spPr>
          <a:xfrm>
            <a:off x="4116492" y="1674846"/>
            <a:ext cx="933021" cy="604712"/>
          </a:xfrm>
          <a:custGeom>
            <a:avLst/>
            <a:gdLst/>
            <a:ahLst/>
            <a:cxnLst/>
            <a:rect l="l" t="t" r="r" b="b"/>
            <a:pathLst>
              <a:path w="24159" h="15658" extrusionOk="0">
                <a:moveTo>
                  <a:pt x="12073" y="0"/>
                </a:moveTo>
                <a:cubicBezTo>
                  <a:pt x="8501" y="0"/>
                  <a:pt x="5251" y="1489"/>
                  <a:pt x="2786" y="3941"/>
                </a:cubicBezTo>
                <a:cubicBezTo>
                  <a:pt x="977" y="6227"/>
                  <a:pt x="0" y="9073"/>
                  <a:pt x="12" y="11990"/>
                </a:cubicBezTo>
                <a:cubicBezTo>
                  <a:pt x="12" y="12419"/>
                  <a:pt x="36" y="12835"/>
                  <a:pt x="84" y="13252"/>
                </a:cubicBezTo>
                <a:cubicBezTo>
                  <a:pt x="108" y="13228"/>
                  <a:pt x="143" y="13204"/>
                  <a:pt x="167" y="13181"/>
                </a:cubicBezTo>
                <a:cubicBezTo>
                  <a:pt x="536" y="12788"/>
                  <a:pt x="762" y="12288"/>
                  <a:pt x="953" y="11788"/>
                </a:cubicBezTo>
                <a:cubicBezTo>
                  <a:pt x="1739" y="9823"/>
                  <a:pt x="2346" y="7787"/>
                  <a:pt x="2751" y="5727"/>
                </a:cubicBezTo>
                <a:cubicBezTo>
                  <a:pt x="2846" y="6608"/>
                  <a:pt x="2882" y="7501"/>
                  <a:pt x="2846" y="8394"/>
                </a:cubicBezTo>
                <a:cubicBezTo>
                  <a:pt x="6382" y="7180"/>
                  <a:pt x="9549" y="5084"/>
                  <a:pt x="12050" y="2310"/>
                </a:cubicBezTo>
                <a:lnTo>
                  <a:pt x="12050" y="2310"/>
                </a:lnTo>
                <a:cubicBezTo>
                  <a:pt x="12038" y="3989"/>
                  <a:pt x="11716" y="5644"/>
                  <a:pt x="11073" y="7192"/>
                </a:cubicBezTo>
                <a:cubicBezTo>
                  <a:pt x="13181" y="6561"/>
                  <a:pt x="15121" y="5465"/>
                  <a:pt x="16764" y="3989"/>
                </a:cubicBezTo>
                <a:lnTo>
                  <a:pt x="16764" y="3989"/>
                </a:lnTo>
                <a:lnTo>
                  <a:pt x="16062" y="6739"/>
                </a:lnTo>
                <a:cubicBezTo>
                  <a:pt x="17717" y="6597"/>
                  <a:pt x="19324" y="6108"/>
                  <a:pt x="20789" y="5323"/>
                </a:cubicBezTo>
                <a:lnTo>
                  <a:pt x="20789" y="5323"/>
                </a:lnTo>
                <a:cubicBezTo>
                  <a:pt x="20682" y="6335"/>
                  <a:pt x="20455" y="7335"/>
                  <a:pt x="20146" y="8299"/>
                </a:cubicBezTo>
                <a:cubicBezTo>
                  <a:pt x="20967" y="8251"/>
                  <a:pt x="21753" y="7978"/>
                  <a:pt x="22432" y="7501"/>
                </a:cubicBezTo>
                <a:lnTo>
                  <a:pt x="22432" y="7501"/>
                </a:lnTo>
                <a:cubicBezTo>
                  <a:pt x="22325" y="9597"/>
                  <a:pt x="22479" y="11692"/>
                  <a:pt x="22896" y="13740"/>
                </a:cubicBezTo>
                <a:cubicBezTo>
                  <a:pt x="23027" y="14407"/>
                  <a:pt x="23241" y="15109"/>
                  <a:pt x="23622" y="15657"/>
                </a:cubicBezTo>
                <a:cubicBezTo>
                  <a:pt x="23968" y="14467"/>
                  <a:pt x="24146" y="13228"/>
                  <a:pt x="24146" y="12002"/>
                </a:cubicBezTo>
                <a:cubicBezTo>
                  <a:pt x="24158" y="9073"/>
                  <a:pt x="23182" y="6239"/>
                  <a:pt x="21372" y="3941"/>
                </a:cubicBezTo>
                <a:cubicBezTo>
                  <a:pt x="18908" y="1489"/>
                  <a:pt x="15645" y="0"/>
                  <a:pt x="12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25"/>
          <p:cNvSpPr/>
          <p:nvPr/>
        </p:nvSpPr>
        <p:spPr>
          <a:xfrm>
            <a:off x="4132327" y="2011148"/>
            <a:ext cx="890770" cy="265242"/>
          </a:xfrm>
          <a:custGeom>
            <a:avLst/>
            <a:gdLst/>
            <a:ahLst/>
            <a:cxnLst/>
            <a:rect l="l" t="t" r="r" b="b"/>
            <a:pathLst>
              <a:path w="23065" h="6868" extrusionOk="0">
                <a:moveTo>
                  <a:pt x="20793" y="0"/>
                </a:moveTo>
                <a:cubicBezTo>
                  <a:pt x="20671" y="0"/>
                  <a:pt x="20548" y="14"/>
                  <a:pt x="20426" y="44"/>
                </a:cubicBezTo>
                <a:cubicBezTo>
                  <a:pt x="17819" y="686"/>
                  <a:pt x="15152" y="1044"/>
                  <a:pt x="12473" y="1091"/>
                </a:cubicBezTo>
                <a:cubicBezTo>
                  <a:pt x="12294" y="1091"/>
                  <a:pt x="12128" y="1175"/>
                  <a:pt x="12009" y="1306"/>
                </a:cubicBezTo>
                <a:cubicBezTo>
                  <a:pt x="11884" y="1454"/>
                  <a:pt x="11708" y="1529"/>
                  <a:pt x="11532" y="1529"/>
                </a:cubicBezTo>
                <a:cubicBezTo>
                  <a:pt x="11357" y="1529"/>
                  <a:pt x="11181" y="1454"/>
                  <a:pt x="11056" y="1306"/>
                </a:cubicBezTo>
                <a:cubicBezTo>
                  <a:pt x="10937" y="1175"/>
                  <a:pt x="10770" y="1091"/>
                  <a:pt x="10580" y="1091"/>
                </a:cubicBezTo>
                <a:cubicBezTo>
                  <a:pt x="7901" y="1044"/>
                  <a:pt x="5234" y="686"/>
                  <a:pt x="2638" y="44"/>
                </a:cubicBezTo>
                <a:cubicBezTo>
                  <a:pt x="2517" y="14"/>
                  <a:pt x="2395" y="0"/>
                  <a:pt x="2274" y="0"/>
                </a:cubicBezTo>
                <a:cubicBezTo>
                  <a:pt x="1108" y="0"/>
                  <a:pt x="0" y="1289"/>
                  <a:pt x="162" y="2734"/>
                </a:cubicBezTo>
                <a:cubicBezTo>
                  <a:pt x="329" y="4342"/>
                  <a:pt x="1364" y="6211"/>
                  <a:pt x="4472" y="6711"/>
                </a:cubicBezTo>
                <a:cubicBezTo>
                  <a:pt x="5152" y="6820"/>
                  <a:pt x="5761" y="6868"/>
                  <a:pt x="6306" y="6868"/>
                </a:cubicBezTo>
                <a:cubicBezTo>
                  <a:pt x="9530" y="6868"/>
                  <a:pt x="10518" y="5182"/>
                  <a:pt x="10782" y="4306"/>
                </a:cubicBezTo>
                <a:cubicBezTo>
                  <a:pt x="10866" y="3961"/>
                  <a:pt x="11163" y="3699"/>
                  <a:pt x="11520" y="3687"/>
                </a:cubicBezTo>
                <a:lnTo>
                  <a:pt x="11532" y="3687"/>
                </a:lnTo>
                <a:cubicBezTo>
                  <a:pt x="11890" y="3699"/>
                  <a:pt x="12199" y="3949"/>
                  <a:pt x="12282" y="4306"/>
                </a:cubicBezTo>
                <a:cubicBezTo>
                  <a:pt x="12537" y="5182"/>
                  <a:pt x="13523" y="6868"/>
                  <a:pt x="16747" y="6868"/>
                </a:cubicBezTo>
                <a:cubicBezTo>
                  <a:pt x="17292" y="6868"/>
                  <a:pt x="17901" y="6820"/>
                  <a:pt x="18581" y="6711"/>
                </a:cubicBezTo>
                <a:cubicBezTo>
                  <a:pt x="21688" y="6211"/>
                  <a:pt x="22724" y="4354"/>
                  <a:pt x="22903" y="2734"/>
                </a:cubicBezTo>
                <a:cubicBezTo>
                  <a:pt x="23065" y="1279"/>
                  <a:pt x="21958" y="0"/>
                  <a:pt x="20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25"/>
          <p:cNvSpPr/>
          <p:nvPr/>
        </p:nvSpPr>
        <p:spPr>
          <a:xfrm>
            <a:off x="4219568" y="2070739"/>
            <a:ext cx="285981" cy="138221"/>
          </a:xfrm>
          <a:custGeom>
            <a:avLst/>
            <a:gdLst/>
            <a:ahLst/>
            <a:cxnLst/>
            <a:rect l="l" t="t" r="r" b="b"/>
            <a:pathLst>
              <a:path w="7405" h="3579" extrusionOk="0">
                <a:moveTo>
                  <a:pt x="965" y="0"/>
                </a:moveTo>
                <a:cubicBezTo>
                  <a:pt x="444" y="0"/>
                  <a:pt x="1" y="434"/>
                  <a:pt x="22" y="977"/>
                </a:cubicBezTo>
                <a:cubicBezTo>
                  <a:pt x="58" y="1894"/>
                  <a:pt x="606" y="3108"/>
                  <a:pt x="3070" y="3489"/>
                </a:cubicBezTo>
                <a:cubicBezTo>
                  <a:pt x="3471" y="3551"/>
                  <a:pt x="3836" y="3579"/>
                  <a:pt x="4169" y="3579"/>
                </a:cubicBezTo>
                <a:cubicBezTo>
                  <a:pt x="5637" y="3579"/>
                  <a:pt x="6476" y="3038"/>
                  <a:pt x="6952" y="2465"/>
                </a:cubicBezTo>
                <a:cubicBezTo>
                  <a:pt x="7404" y="1918"/>
                  <a:pt x="7106" y="1072"/>
                  <a:pt x="6404" y="941"/>
                </a:cubicBezTo>
                <a:lnTo>
                  <a:pt x="1118" y="13"/>
                </a:lnTo>
                <a:cubicBezTo>
                  <a:pt x="1066" y="4"/>
                  <a:pt x="1015" y="0"/>
                  <a:pt x="9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25"/>
          <p:cNvSpPr/>
          <p:nvPr/>
        </p:nvSpPr>
        <p:spPr>
          <a:xfrm>
            <a:off x="4645273" y="2070739"/>
            <a:ext cx="286445" cy="138221"/>
          </a:xfrm>
          <a:custGeom>
            <a:avLst/>
            <a:gdLst/>
            <a:ahLst/>
            <a:cxnLst/>
            <a:rect l="l" t="t" r="r" b="b"/>
            <a:pathLst>
              <a:path w="7417" h="3579" extrusionOk="0">
                <a:moveTo>
                  <a:pt x="6443" y="0"/>
                </a:moveTo>
                <a:cubicBezTo>
                  <a:pt x="6392" y="0"/>
                  <a:pt x="6340" y="4"/>
                  <a:pt x="6287" y="13"/>
                </a:cubicBezTo>
                <a:lnTo>
                  <a:pt x="1025" y="941"/>
                </a:lnTo>
                <a:cubicBezTo>
                  <a:pt x="310" y="1072"/>
                  <a:pt x="1" y="1918"/>
                  <a:pt x="465" y="2465"/>
                </a:cubicBezTo>
                <a:cubicBezTo>
                  <a:pt x="940" y="3038"/>
                  <a:pt x="1780" y="3579"/>
                  <a:pt x="3247" y="3579"/>
                </a:cubicBezTo>
                <a:cubicBezTo>
                  <a:pt x="3580" y="3579"/>
                  <a:pt x="3946" y="3551"/>
                  <a:pt x="4346" y="3489"/>
                </a:cubicBezTo>
                <a:cubicBezTo>
                  <a:pt x="6811" y="3108"/>
                  <a:pt x="7359" y="1894"/>
                  <a:pt x="7394" y="977"/>
                </a:cubicBezTo>
                <a:cubicBezTo>
                  <a:pt x="7416" y="434"/>
                  <a:pt x="6972" y="0"/>
                  <a:pt x="6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5"/>
          <p:cNvSpPr/>
          <p:nvPr/>
        </p:nvSpPr>
        <p:spPr>
          <a:xfrm>
            <a:off x="4374433" y="2572413"/>
            <a:ext cx="420804" cy="124009"/>
          </a:xfrm>
          <a:custGeom>
            <a:avLst/>
            <a:gdLst/>
            <a:ahLst/>
            <a:cxnLst/>
            <a:rect l="l" t="t" r="r" b="b"/>
            <a:pathLst>
              <a:path w="10896" h="3211" extrusionOk="0">
                <a:moveTo>
                  <a:pt x="10895" y="0"/>
                </a:moveTo>
                <a:cubicBezTo>
                  <a:pt x="9182" y="932"/>
                  <a:pt x="7289" y="1397"/>
                  <a:pt x="5397" y="1397"/>
                </a:cubicBezTo>
                <a:cubicBezTo>
                  <a:pt x="3542" y="1397"/>
                  <a:pt x="1687" y="950"/>
                  <a:pt x="1" y="60"/>
                </a:cubicBezTo>
                <a:lnTo>
                  <a:pt x="1" y="1917"/>
                </a:lnTo>
                <a:cubicBezTo>
                  <a:pt x="1239" y="2569"/>
                  <a:pt x="3008" y="3210"/>
                  <a:pt x="5160" y="3210"/>
                </a:cubicBezTo>
                <a:cubicBezTo>
                  <a:pt x="6858" y="3210"/>
                  <a:pt x="8794" y="2811"/>
                  <a:pt x="10895" y="1703"/>
                </a:cubicBezTo>
                <a:lnTo>
                  <a:pt x="108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5"/>
          <p:cNvSpPr/>
          <p:nvPr/>
        </p:nvSpPr>
        <p:spPr>
          <a:xfrm>
            <a:off x="4374433" y="2638144"/>
            <a:ext cx="420804" cy="233999"/>
          </a:xfrm>
          <a:custGeom>
            <a:avLst/>
            <a:gdLst/>
            <a:ahLst/>
            <a:cxnLst/>
            <a:rect l="l" t="t" r="r" b="b"/>
            <a:pathLst>
              <a:path w="10896" h="6059" extrusionOk="0">
                <a:moveTo>
                  <a:pt x="10895" y="1"/>
                </a:moveTo>
                <a:cubicBezTo>
                  <a:pt x="8794" y="1109"/>
                  <a:pt x="6858" y="1508"/>
                  <a:pt x="5160" y="1508"/>
                </a:cubicBezTo>
                <a:cubicBezTo>
                  <a:pt x="3008" y="1508"/>
                  <a:pt x="1239" y="867"/>
                  <a:pt x="1" y="215"/>
                </a:cubicBezTo>
                <a:lnTo>
                  <a:pt x="1" y="4859"/>
                </a:lnTo>
                <a:cubicBezTo>
                  <a:pt x="1708" y="5659"/>
                  <a:pt x="3550" y="6058"/>
                  <a:pt x="5391" y="6058"/>
                </a:cubicBezTo>
                <a:cubicBezTo>
                  <a:pt x="7273" y="6058"/>
                  <a:pt x="9156" y="5642"/>
                  <a:pt x="10895" y="4811"/>
                </a:cubicBezTo>
                <a:lnTo>
                  <a:pt x="108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25"/>
          <p:cNvSpPr/>
          <p:nvPr/>
        </p:nvSpPr>
        <p:spPr>
          <a:xfrm>
            <a:off x="3651164" y="3429970"/>
            <a:ext cx="1840668" cy="83728"/>
          </a:xfrm>
          <a:custGeom>
            <a:avLst/>
            <a:gdLst/>
            <a:ahLst/>
            <a:cxnLst/>
            <a:rect l="l" t="t" r="r" b="b"/>
            <a:pathLst>
              <a:path w="47661" h="2168" extrusionOk="0">
                <a:moveTo>
                  <a:pt x="1548" y="1"/>
                </a:moveTo>
                <a:lnTo>
                  <a:pt x="0" y="2108"/>
                </a:lnTo>
                <a:lnTo>
                  <a:pt x="47661" y="2167"/>
                </a:lnTo>
                <a:lnTo>
                  <a:pt x="46054" y="108"/>
                </a:lnTo>
                <a:lnTo>
                  <a:pt x="1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25"/>
          <p:cNvSpPr/>
          <p:nvPr/>
        </p:nvSpPr>
        <p:spPr>
          <a:xfrm>
            <a:off x="3651164" y="3511342"/>
            <a:ext cx="1840668" cy="730690"/>
          </a:xfrm>
          <a:custGeom>
            <a:avLst/>
            <a:gdLst/>
            <a:ahLst/>
            <a:cxnLst/>
            <a:rect l="l" t="t" r="r" b="b"/>
            <a:pathLst>
              <a:path w="47661" h="18920" extrusionOk="0">
                <a:moveTo>
                  <a:pt x="0" y="1"/>
                </a:moveTo>
                <a:lnTo>
                  <a:pt x="6299" y="18920"/>
                </a:lnTo>
                <a:lnTo>
                  <a:pt x="42113" y="18920"/>
                </a:lnTo>
                <a:lnTo>
                  <a:pt x="47661" y="6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25"/>
          <p:cNvSpPr/>
          <p:nvPr/>
        </p:nvSpPr>
        <p:spPr>
          <a:xfrm>
            <a:off x="4385015" y="3742637"/>
            <a:ext cx="398249" cy="268139"/>
          </a:xfrm>
          <a:custGeom>
            <a:avLst/>
            <a:gdLst/>
            <a:ahLst/>
            <a:cxnLst/>
            <a:rect l="l" t="t" r="r" b="b"/>
            <a:pathLst>
              <a:path w="10312" h="6943" extrusionOk="0">
                <a:moveTo>
                  <a:pt x="5156" y="1"/>
                </a:moveTo>
                <a:cubicBezTo>
                  <a:pt x="2310" y="1"/>
                  <a:pt x="1" y="1549"/>
                  <a:pt x="1" y="3465"/>
                </a:cubicBezTo>
                <a:cubicBezTo>
                  <a:pt x="1" y="5382"/>
                  <a:pt x="2310" y="6942"/>
                  <a:pt x="5156" y="6942"/>
                </a:cubicBezTo>
                <a:cubicBezTo>
                  <a:pt x="8002" y="6942"/>
                  <a:pt x="10311" y="5382"/>
                  <a:pt x="10311" y="3465"/>
                </a:cubicBezTo>
                <a:cubicBezTo>
                  <a:pt x="10311" y="1549"/>
                  <a:pt x="8002" y="1"/>
                  <a:pt x="5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25"/>
          <p:cNvSpPr/>
          <p:nvPr/>
        </p:nvSpPr>
        <p:spPr>
          <a:xfrm>
            <a:off x="4428230" y="2424807"/>
            <a:ext cx="295713" cy="16259"/>
          </a:xfrm>
          <a:custGeom>
            <a:avLst/>
            <a:gdLst/>
            <a:ahLst/>
            <a:cxnLst/>
            <a:rect l="l" t="t" r="r" b="b"/>
            <a:pathLst>
              <a:path w="7657" h="421" extrusionOk="0">
                <a:moveTo>
                  <a:pt x="2906" y="1"/>
                </a:moveTo>
                <a:cubicBezTo>
                  <a:pt x="2596" y="1"/>
                  <a:pt x="2287" y="24"/>
                  <a:pt x="1977" y="24"/>
                </a:cubicBezTo>
                <a:cubicBezTo>
                  <a:pt x="1358" y="36"/>
                  <a:pt x="739" y="72"/>
                  <a:pt x="120" y="120"/>
                </a:cubicBezTo>
                <a:cubicBezTo>
                  <a:pt x="1" y="120"/>
                  <a:pt x="1" y="298"/>
                  <a:pt x="120" y="298"/>
                </a:cubicBezTo>
                <a:cubicBezTo>
                  <a:pt x="739" y="358"/>
                  <a:pt x="1358" y="382"/>
                  <a:pt x="1977" y="405"/>
                </a:cubicBezTo>
                <a:cubicBezTo>
                  <a:pt x="2225" y="405"/>
                  <a:pt x="2473" y="421"/>
                  <a:pt x="2720" y="421"/>
                </a:cubicBezTo>
                <a:cubicBezTo>
                  <a:pt x="2782" y="421"/>
                  <a:pt x="2844" y="420"/>
                  <a:pt x="2906" y="417"/>
                </a:cubicBezTo>
                <a:cubicBezTo>
                  <a:pt x="3216" y="405"/>
                  <a:pt x="3525" y="370"/>
                  <a:pt x="3835" y="358"/>
                </a:cubicBezTo>
                <a:lnTo>
                  <a:pt x="4299" y="358"/>
                </a:lnTo>
                <a:lnTo>
                  <a:pt x="4751" y="405"/>
                </a:lnTo>
                <a:cubicBezTo>
                  <a:pt x="4803" y="409"/>
                  <a:pt x="4856" y="411"/>
                  <a:pt x="4909" y="411"/>
                </a:cubicBezTo>
                <a:cubicBezTo>
                  <a:pt x="5015" y="411"/>
                  <a:pt x="5121" y="405"/>
                  <a:pt x="5216" y="405"/>
                </a:cubicBezTo>
                <a:lnTo>
                  <a:pt x="5680" y="393"/>
                </a:lnTo>
                <a:cubicBezTo>
                  <a:pt x="6299" y="370"/>
                  <a:pt x="6918" y="346"/>
                  <a:pt x="7538" y="298"/>
                </a:cubicBezTo>
                <a:cubicBezTo>
                  <a:pt x="7657" y="298"/>
                  <a:pt x="7657" y="120"/>
                  <a:pt x="7538" y="120"/>
                </a:cubicBezTo>
                <a:cubicBezTo>
                  <a:pt x="6918" y="72"/>
                  <a:pt x="6299" y="48"/>
                  <a:pt x="5680" y="24"/>
                </a:cubicBezTo>
                <a:lnTo>
                  <a:pt x="5216" y="12"/>
                </a:lnTo>
                <a:lnTo>
                  <a:pt x="4751" y="12"/>
                </a:lnTo>
                <a:lnTo>
                  <a:pt x="4299" y="60"/>
                </a:lnTo>
                <a:lnTo>
                  <a:pt x="3835" y="60"/>
                </a:lnTo>
                <a:cubicBezTo>
                  <a:pt x="3525" y="48"/>
                  <a:pt x="3216" y="12"/>
                  <a:pt x="29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5"/>
          <p:cNvSpPr/>
          <p:nvPr/>
        </p:nvSpPr>
        <p:spPr>
          <a:xfrm>
            <a:off x="4499484" y="2478180"/>
            <a:ext cx="154943" cy="27575"/>
          </a:xfrm>
          <a:custGeom>
            <a:avLst/>
            <a:gdLst/>
            <a:ahLst/>
            <a:cxnLst/>
            <a:rect l="l" t="t" r="r" b="b"/>
            <a:pathLst>
              <a:path w="4012" h="714" extrusionOk="0">
                <a:moveTo>
                  <a:pt x="121" y="0"/>
                </a:moveTo>
                <a:cubicBezTo>
                  <a:pt x="55" y="0"/>
                  <a:pt x="0" y="78"/>
                  <a:pt x="37" y="143"/>
                </a:cubicBezTo>
                <a:cubicBezTo>
                  <a:pt x="156" y="285"/>
                  <a:pt x="311" y="404"/>
                  <a:pt x="489" y="464"/>
                </a:cubicBezTo>
                <a:cubicBezTo>
                  <a:pt x="656" y="535"/>
                  <a:pt x="823" y="583"/>
                  <a:pt x="990" y="619"/>
                </a:cubicBezTo>
                <a:cubicBezTo>
                  <a:pt x="1323" y="690"/>
                  <a:pt x="1668" y="714"/>
                  <a:pt x="2013" y="714"/>
                </a:cubicBezTo>
                <a:cubicBezTo>
                  <a:pt x="2347" y="714"/>
                  <a:pt x="2692" y="666"/>
                  <a:pt x="3026" y="607"/>
                </a:cubicBezTo>
                <a:cubicBezTo>
                  <a:pt x="3192" y="559"/>
                  <a:pt x="3359" y="512"/>
                  <a:pt x="3526" y="452"/>
                </a:cubicBezTo>
                <a:cubicBezTo>
                  <a:pt x="3692" y="393"/>
                  <a:pt x="3847" y="285"/>
                  <a:pt x="3966" y="143"/>
                </a:cubicBezTo>
                <a:cubicBezTo>
                  <a:pt x="4012" y="78"/>
                  <a:pt x="3959" y="0"/>
                  <a:pt x="3900" y="0"/>
                </a:cubicBezTo>
                <a:cubicBezTo>
                  <a:pt x="3882" y="0"/>
                  <a:pt x="3863" y="7"/>
                  <a:pt x="3847" y="23"/>
                </a:cubicBezTo>
                <a:cubicBezTo>
                  <a:pt x="3728" y="119"/>
                  <a:pt x="3585" y="178"/>
                  <a:pt x="3442" y="214"/>
                </a:cubicBezTo>
                <a:cubicBezTo>
                  <a:pt x="3287" y="262"/>
                  <a:pt x="3133" y="297"/>
                  <a:pt x="2978" y="321"/>
                </a:cubicBezTo>
                <a:cubicBezTo>
                  <a:pt x="2656" y="369"/>
                  <a:pt x="2335" y="393"/>
                  <a:pt x="2013" y="393"/>
                </a:cubicBezTo>
                <a:cubicBezTo>
                  <a:pt x="1692" y="393"/>
                  <a:pt x="1359" y="369"/>
                  <a:pt x="1049" y="333"/>
                </a:cubicBezTo>
                <a:cubicBezTo>
                  <a:pt x="882" y="309"/>
                  <a:pt x="728" y="273"/>
                  <a:pt x="585" y="226"/>
                </a:cubicBezTo>
                <a:cubicBezTo>
                  <a:pt x="442" y="190"/>
                  <a:pt x="299" y="119"/>
                  <a:pt x="192" y="23"/>
                </a:cubicBezTo>
                <a:lnTo>
                  <a:pt x="180" y="23"/>
                </a:lnTo>
                <a:cubicBezTo>
                  <a:pt x="161" y="7"/>
                  <a:pt x="140" y="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5"/>
          <p:cNvSpPr/>
          <p:nvPr/>
        </p:nvSpPr>
        <p:spPr>
          <a:xfrm>
            <a:off x="4483418" y="2288710"/>
            <a:ext cx="180742" cy="50592"/>
          </a:xfrm>
          <a:custGeom>
            <a:avLst/>
            <a:gdLst/>
            <a:ahLst/>
            <a:cxnLst/>
            <a:rect l="l" t="t" r="r" b="b"/>
            <a:pathLst>
              <a:path w="4680" h="1310" extrusionOk="0">
                <a:moveTo>
                  <a:pt x="715" y="0"/>
                </a:moveTo>
                <a:cubicBezTo>
                  <a:pt x="620" y="12"/>
                  <a:pt x="524" y="12"/>
                  <a:pt x="429" y="12"/>
                </a:cubicBezTo>
                <a:lnTo>
                  <a:pt x="286" y="12"/>
                </a:lnTo>
                <a:cubicBezTo>
                  <a:pt x="191" y="12"/>
                  <a:pt x="120" y="48"/>
                  <a:pt x="60" y="107"/>
                </a:cubicBezTo>
                <a:cubicBezTo>
                  <a:pt x="36" y="143"/>
                  <a:pt x="24" y="167"/>
                  <a:pt x="13" y="203"/>
                </a:cubicBezTo>
                <a:cubicBezTo>
                  <a:pt x="1" y="238"/>
                  <a:pt x="1" y="274"/>
                  <a:pt x="13" y="310"/>
                </a:cubicBezTo>
                <a:cubicBezTo>
                  <a:pt x="24" y="381"/>
                  <a:pt x="60" y="453"/>
                  <a:pt x="120" y="500"/>
                </a:cubicBezTo>
                <a:cubicBezTo>
                  <a:pt x="370" y="774"/>
                  <a:pt x="691" y="977"/>
                  <a:pt x="1048" y="1096"/>
                </a:cubicBezTo>
                <a:cubicBezTo>
                  <a:pt x="1453" y="1239"/>
                  <a:pt x="1882" y="1310"/>
                  <a:pt x="2310" y="1310"/>
                </a:cubicBezTo>
                <a:cubicBezTo>
                  <a:pt x="2739" y="1310"/>
                  <a:pt x="3156" y="1239"/>
                  <a:pt x="3561" y="1096"/>
                </a:cubicBezTo>
                <a:cubicBezTo>
                  <a:pt x="3763" y="1012"/>
                  <a:pt x="3953" y="917"/>
                  <a:pt x="4132" y="810"/>
                </a:cubicBezTo>
                <a:cubicBezTo>
                  <a:pt x="4227" y="750"/>
                  <a:pt x="4311" y="703"/>
                  <a:pt x="4394" y="631"/>
                </a:cubicBezTo>
                <a:cubicBezTo>
                  <a:pt x="4537" y="524"/>
                  <a:pt x="4680" y="405"/>
                  <a:pt x="4656" y="215"/>
                </a:cubicBezTo>
                <a:cubicBezTo>
                  <a:pt x="4641" y="34"/>
                  <a:pt x="4417" y="1"/>
                  <a:pt x="4209" y="1"/>
                </a:cubicBezTo>
                <a:cubicBezTo>
                  <a:pt x="4088" y="1"/>
                  <a:pt x="3972" y="12"/>
                  <a:pt x="3906" y="12"/>
                </a:cubicBezTo>
                <a:lnTo>
                  <a:pt x="2310" y="12"/>
                </a:lnTo>
                <a:lnTo>
                  <a:pt x="12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5"/>
          <p:cNvSpPr/>
          <p:nvPr/>
        </p:nvSpPr>
        <p:spPr>
          <a:xfrm>
            <a:off x="4983233" y="2204094"/>
            <a:ext cx="138453" cy="273043"/>
          </a:xfrm>
          <a:custGeom>
            <a:avLst/>
            <a:gdLst/>
            <a:ahLst/>
            <a:cxnLst/>
            <a:rect l="l" t="t" r="r" b="b"/>
            <a:pathLst>
              <a:path w="3585" h="7070" extrusionOk="0">
                <a:moveTo>
                  <a:pt x="3501" y="1"/>
                </a:moveTo>
                <a:cubicBezTo>
                  <a:pt x="2727" y="227"/>
                  <a:pt x="1882" y="882"/>
                  <a:pt x="1215" y="1822"/>
                </a:cubicBezTo>
                <a:cubicBezTo>
                  <a:pt x="953" y="2763"/>
                  <a:pt x="584" y="3668"/>
                  <a:pt x="120" y="4537"/>
                </a:cubicBezTo>
                <a:cubicBezTo>
                  <a:pt x="1" y="5596"/>
                  <a:pt x="275" y="6489"/>
                  <a:pt x="929" y="6870"/>
                </a:cubicBezTo>
                <a:cubicBezTo>
                  <a:pt x="1160" y="7006"/>
                  <a:pt x="1415" y="7069"/>
                  <a:pt x="1686" y="7069"/>
                </a:cubicBezTo>
                <a:cubicBezTo>
                  <a:pt x="2060" y="7069"/>
                  <a:pt x="2463" y="6948"/>
                  <a:pt x="2870" y="6728"/>
                </a:cubicBezTo>
                <a:cubicBezTo>
                  <a:pt x="3001" y="6275"/>
                  <a:pt x="3120" y="5823"/>
                  <a:pt x="3215" y="5358"/>
                </a:cubicBezTo>
                <a:lnTo>
                  <a:pt x="3215" y="5358"/>
                </a:lnTo>
                <a:cubicBezTo>
                  <a:pt x="2939" y="5543"/>
                  <a:pt x="2638" y="5643"/>
                  <a:pt x="2354" y="5643"/>
                </a:cubicBezTo>
                <a:cubicBezTo>
                  <a:pt x="2197" y="5643"/>
                  <a:pt x="2045" y="5612"/>
                  <a:pt x="1906" y="5549"/>
                </a:cubicBezTo>
                <a:cubicBezTo>
                  <a:pt x="1144" y="5192"/>
                  <a:pt x="953" y="4001"/>
                  <a:pt x="1477" y="2894"/>
                </a:cubicBezTo>
                <a:cubicBezTo>
                  <a:pt x="1897" y="2002"/>
                  <a:pt x="2650" y="1434"/>
                  <a:pt x="3319" y="1434"/>
                </a:cubicBezTo>
                <a:cubicBezTo>
                  <a:pt x="3410" y="1434"/>
                  <a:pt x="3498" y="1444"/>
                  <a:pt x="3584" y="1465"/>
                </a:cubicBezTo>
                <a:cubicBezTo>
                  <a:pt x="3584" y="977"/>
                  <a:pt x="3549" y="489"/>
                  <a:pt x="3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5"/>
          <p:cNvSpPr/>
          <p:nvPr/>
        </p:nvSpPr>
        <p:spPr>
          <a:xfrm>
            <a:off x="5020038" y="2259436"/>
            <a:ext cx="102111" cy="162590"/>
          </a:xfrm>
          <a:custGeom>
            <a:avLst/>
            <a:gdLst/>
            <a:ahLst/>
            <a:cxnLst/>
            <a:rect l="l" t="t" r="r" b="b"/>
            <a:pathLst>
              <a:path w="2644" h="4210" extrusionOk="0">
                <a:moveTo>
                  <a:pt x="2375" y="1"/>
                </a:moveTo>
                <a:cubicBezTo>
                  <a:pt x="1697" y="1"/>
                  <a:pt x="944" y="569"/>
                  <a:pt x="524" y="1461"/>
                </a:cubicBezTo>
                <a:cubicBezTo>
                  <a:pt x="0" y="2568"/>
                  <a:pt x="191" y="3759"/>
                  <a:pt x="953" y="4116"/>
                </a:cubicBezTo>
                <a:cubicBezTo>
                  <a:pt x="1092" y="4179"/>
                  <a:pt x="1244" y="4210"/>
                  <a:pt x="1401" y="4210"/>
                </a:cubicBezTo>
                <a:cubicBezTo>
                  <a:pt x="1686" y="4210"/>
                  <a:pt x="1990" y="4110"/>
                  <a:pt x="2274" y="3925"/>
                </a:cubicBezTo>
                <a:cubicBezTo>
                  <a:pt x="2524" y="2759"/>
                  <a:pt x="2643" y="1556"/>
                  <a:pt x="2643" y="365"/>
                </a:cubicBezTo>
                <a:cubicBezTo>
                  <a:pt x="2643" y="258"/>
                  <a:pt x="2643" y="139"/>
                  <a:pt x="2643" y="32"/>
                </a:cubicBezTo>
                <a:cubicBezTo>
                  <a:pt x="2556" y="11"/>
                  <a:pt x="2466" y="1"/>
                  <a:pt x="23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25"/>
          <p:cNvSpPr/>
          <p:nvPr/>
        </p:nvSpPr>
        <p:spPr>
          <a:xfrm>
            <a:off x="4043849" y="2202240"/>
            <a:ext cx="144400" cy="274974"/>
          </a:xfrm>
          <a:custGeom>
            <a:avLst/>
            <a:gdLst/>
            <a:ahLst/>
            <a:cxnLst/>
            <a:rect l="l" t="t" r="r" b="b"/>
            <a:pathLst>
              <a:path w="3739" h="7120" extrusionOk="0">
                <a:moveTo>
                  <a:pt x="95" y="1"/>
                </a:moveTo>
                <a:cubicBezTo>
                  <a:pt x="36" y="501"/>
                  <a:pt x="12" y="1013"/>
                  <a:pt x="0" y="1525"/>
                </a:cubicBezTo>
                <a:cubicBezTo>
                  <a:pt x="97" y="1498"/>
                  <a:pt x="196" y="1486"/>
                  <a:pt x="298" y="1486"/>
                </a:cubicBezTo>
                <a:cubicBezTo>
                  <a:pt x="971" y="1486"/>
                  <a:pt x="1718" y="2052"/>
                  <a:pt x="2131" y="2942"/>
                </a:cubicBezTo>
                <a:cubicBezTo>
                  <a:pt x="2655" y="4049"/>
                  <a:pt x="2465" y="5240"/>
                  <a:pt x="1715" y="5597"/>
                </a:cubicBezTo>
                <a:cubicBezTo>
                  <a:pt x="1568" y="5664"/>
                  <a:pt x="1415" y="5695"/>
                  <a:pt x="1257" y="5695"/>
                </a:cubicBezTo>
                <a:cubicBezTo>
                  <a:pt x="966" y="5695"/>
                  <a:pt x="663" y="5587"/>
                  <a:pt x="369" y="5394"/>
                </a:cubicBezTo>
                <a:lnTo>
                  <a:pt x="369" y="5394"/>
                </a:lnTo>
                <a:cubicBezTo>
                  <a:pt x="465" y="5811"/>
                  <a:pt x="560" y="6216"/>
                  <a:pt x="679" y="6621"/>
                </a:cubicBezTo>
                <a:cubicBezTo>
                  <a:pt x="1174" y="6943"/>
                  <a:pt x="1678" y="7119"/>
                  <a:pt x="2135" y="7119"/>
                </a:cubicBezTo>
                <a:cubicBezTo>
                  <a:pt x="2404" y="7119"/>
                  <a:pt x="2657" y="7058"/>
                  <a:pt x="2882" y="6930"/>
                </a:cubicBezTo>
                <a:cubicBezTo>
                  <a:pt x="3453" y="6597"/>
                  <a:pt x="3739" y="5883"/>
                  <a:pt x="3727" y="5013"/>
                </a:cubicBezTo>
                <a:cubicBezTo>
                  <a:pt x="3060" y="3906"/>
                  <a:pt x="2560" y="2704"/>
                  <a:pt x="2262" y="1442"/>
                </a:cubicBezTo>
                <a:cubicBezTo>
                  <a:pt x="1596" y="656"/>
                  <a:pt x="810" y="144"/>
                  <a:pt x="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5"/>
          <p:cNvSpPr/>
          <p:nvPr/>
        </p:nvSpPr>
        <p:spPr>
          <a:xfrm>
            <a:off x="4043385" y="2259282"/>
            <a:ext cx="103038" cy="162938"/>
          </a:xfrm>
          <a:custGeom>
            <a:avLst/>
            <a:gdLst/>
            <a:ahLst/>
            <a:cxnLst/>
            <a:rect l="l" t="t" r="r" b="b"/>
            <a:pathLst>
              <a:path w="2668" h="4219" extrusionOk="0">
                <a:moveTo>
                  <a:pt x="296" y="1"/>
                </a:moveTo>
                <a:cubicBezTo>
                  <a:pt x="199" y="1"/>
                  <a:pt x="104" y="12"/>
                  <a:pt x="12" y="36"/>
                </a:cubicBezTo>
                <a:cubicBezTo>
                  <a:pt x="12" y="155"/>
                  <a:pt x="12" y="262"/>
                  <a:pt x="12" y="369"/>
                </a:cubicBezTo>
                <a:cubicBezTo>
                  <a:pt x="0" y="1560"/>
                  <a:pt x="131" y="2751"/>
                  <a:pt x="381" y="3917"/>
                </a:cubicBezTo>
                <a:cubicBezTo>
                  <a:pt x="667" y="4110"/>
                  <a:pt x="973" y="4218"/>
                  <a:pt x="1266" y="4218"/>
                </a:cubicBezTo>
                <a:cubicBezTo>
                  <a:pt x="1425" y="4218"/>
                  <a:pt x="1580" y="4187"/>
                  <a:pt x="1727" y="4120"/>
                </a:cubicBezTo>
                <a:cubicBezTo>
                  <a:pt x="2477" y="3763"/>
                  <a:pt x="2667" y="2572"/>
                  <a:pt x="2143" y="1465"/>
                </a:cubicBezTo>
                <a:cubicBezTo>
                  <a:pt x="1727" y="569"/>
                  <a:pt x="972" y="1"/>
                  <a:pt x="2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5"/>
          <p:cNvSpPr/>
          <p:nvPr/>
        </p:nvSpPr>
        <p:spPr>
          <a:xfrm>
            <a:off x="4792877" y="287449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63" y="1"/>
                </a:moveTo>
                <a:cubicBezTo>
                  <a:pt x="346" y="1"/>
                  <a:pt x="1" y="346"/>
                  <a:pt x="1" y="775"/>
                </a:cubicBezTo>
                <a:cubicBezTo>
                  <a:pt x="1" y="1203"/>
                  <a:pt x="346" y="1537"/>
                  <a:pt x="763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63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5"/>
          <p:cNvSpPr/>
          <p:nvPr/>
        </p:nvSpPr>
        <p:spPr>
          <a:xfrm>
            <a:off x="4328476" y="287449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74" y="1"/>
                </a:moveTo>
                <a:cubicBezTo>
                  <a:pt x="345" y="1"/>
                  <a:pt x="0" y="346"/>
                  <a:pt x="0" y="775"/>
                </a:cubicBezTo>
                <a:cubicBezTo>
                  <a:pt x="0" y="1203"/>
                  <a:pt x="345" y="1537"/>
                  <a:pt x="774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74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25"/>
          <p:cNvSpPr/>
          <p:nvPr/>
        </p:nvSpPr>
        <p:spPr>
          <a:xfrm>
            <a:off x="4822305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25"/>
          <p:cNvSpPr/>
          <p:nvPr/>
        </p:nvSpPr>
        <p:spPr>
          <a:xfrm>
            <a:off x="4822305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25"/>
          <p:cNvSpPr/>
          <p:nvPr/>
        </p:nvSpPr>
        <p:spPr>
          <a:xfrm>
            <a:off x="4358367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25"/>
          <p:cNvSpPr/>
          <p:nvPr/>
        </p:nvSpPr>
        <p:spPr>
          <a:xfrm>
            <a:off x="4358367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25"/>
          <p:cNvSpPr/>
          <p:nvPr/>
        </p:nvSpPr>
        <p:spPr>
          <a:xfrm>
            <a:off x="4796082" y="3277305"/>
            <a:ext cx="52948" cy="80059"/>
          </a:xfrm>
          <a:custGeom>
            <a:avLst/>
            <a:gdLst/>
            <a:ahLst/>
            <a:cxnLst/>
            <a:rect l="l" t="t" r="r" b="b"/>
            <a:pathLst>
              <a:path w="1371" h="2073" extrusionOk="0">
                <a:moveTo>
                  <a:pt x="144" y="1"/>
                </a:moveTo>
                <a:lnTo>
                  <a:pt x="25" y="1358"/>
                </a:lnTo>
                <a:cubicBezTo>
                  <a:pt x="1" y="1739"/>
                  <a:pt x="299" y="2072"/>
                  <a:pt x="680" y="2072"/>
                </a:cubicBezTo>
                <a:cubicBezTo>
                  <a:pt x="1061" y="2072"/>
                  <a:pt x="1370" y="1739"/>
                  <a:pt x="1334" y="1358"/>
                </a:cubicBezTo>
                <a:lnTo>
                  <a:pt x="1215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25"/>
          <p:cNvSpPr/>
          <p:nvPr/>
        </p:nvSpPr>
        <p:spPr>
          <a:xfrm>
            <a:off x="4331681" y="3277305"/>
            <a:ext cx="52909" cy="80059"/>
          </a:xfrm>
          <a:custGeom>
            <a:avLst/>
            <a:gdLst/>
            <a:ahLst/>
            <a:cxnLst/>
            <a:rect l="l" t="t" r="r" b="b"/>
            <a:pathLst>
              <a:path w="1370" h="2073" extrusionOk="0">
                <a:moveTo>
                  <a:pt x="155" y="1"/>
                </a:moveTo>
                <a:lnTo>
                  <a:pt x="36" y="1358"/>
                </a:lnTo>
                <a:cubicBezTo>
                  <a:pt x="1" y="1739"/>
                  <a:pt x="310" y="2072"/>
                  <a:pt x="691" y="2072"/>
                </a:cubicBezTo>
                <a:cubicBezTo>
                  <a:pt x="1072" y="2072"/>
                  <a:pt x="1370" y="1739"/>
                  <a:pt x="1346" y="1358"/>
                </a:cubicBezTo>
                <a:lnTo>
                  <a:pt x="1227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25"/>
          <p:cNvSpPr/>
          <p:nvPr/>
        </p:nvSpPr>
        <p:spPr>
          <a:xfrm>
            <a:off x="3403303" y="1995353"/>
            <a:ext cx="2283060" cy="2283021"/>
          </a:xfrm>
          <a:custGeom>
            <a:avLst/>
            <a:gdLst/>
            <a:ahLst/>
            <a:cxnLst/>
            <a:rect l="l" t="t" r="r" b="b"/>
            <a:pathLst>
              <a:path w="59116" h="59115" fill="none" extrusionOk="0">
                <a:moveTo>
                  <a:pt x="1" y="0"/>
                </a:moveTo>
                <a:lnTo>
                  <a:pt x="59115" y="59115"/>
                </a:lnTo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25"/>
          <p:cNvSpPr txBox="1"/>
          <p:nvPr/>
        </p:nvSpPr>
        <p:spPr>
          <a:xfrm>
            <a:off x="1282029" y="2149253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Impersonation Techniques.</a:t>
            </a:r>
            <a:endParaRPr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4" name="Google Shape;1284;p25"/>
          <p:cNvSpPr txBox="1"/>
          <p:nvPr/>
        </p:nvSpPr>
        <p:spPr>
          <a:xfrm>
            <a:off x="6666150" y="2048443"/>
            <a:ext cx="1601195" cy="39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Exploiting Human Emotions.</a:t>
            </a:r>
            <a:endParaRPr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7" name="Google Shape;1287;p25"/>
          <p:cNvSpPr txBox="1"/>
          <p:nvPr/>
        </p:nvSpPr>
        <p:spPr>
          <a:xfrm>
            <a:off x="1224714" y="3572702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Manipulation of Trust.</a:t>
            </a:r>
            <a:endParaRPr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0" name="Google Shape;1290;p25"/>
          <p:cNvSpPr txBox="1"/>
          <p:nvPr/>
        </p:nvSpPr>
        <p:spPr>
          <a:xfrm>
            <a:off x="6597397" y="3424435"/>
            <a:ext cx="1738699" cy="40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Awareness of Social Media Manipulation.</a:t>
            </a:r>
            <a:endParaRPr b="1" dirty="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Protecting Personal Information</a:t>
            </a:r>
            <a:endParaRPr dirty="0"/>
          </a:p>
        </p:txBody>
      </p:sp>
      <p:grpSp>
        <p:nvGrpSpPr>
          <p:cNvPr id="673" name="Google Shape;673;p22"/>
          <p:cNvGrpSpPr/>
          <p:nvPr/>
        </p:nvGrpSpPr>
        <p:grpSpPr>
          <a:xfrm>
            <a:off x="5225588" y="2349361"/>
            <a:ext cx="3644544" cy="682829"/>
            <a:chOff x="5225550" y="2542650"/>
            <a:chExt cx="3644544" cy="682829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5225550" y="2542650"/>
              <a:ext cx="3644544" cy="682829"/>
              <a:chOff x="5225550" y="2542650"/>
              <a:chExt cx="3644544" cy="682829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5225550" y="2542650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0"/>
                    </a:moveTo>
                    <a:lnTo>
                      <a:pt x="0" y="25301"/>
                    </a:lnTo>
                    <a:lnTo>
                      <a:pt x="97191" y="25301"/>
                    </a:lnTo>
                    <a:lnTo>
                      <a:pt x="971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2"/>
              <p:cNvSpPr/>
              <p:nvPr/>
            </p:nvSpPr>
            <p:spPr>
              <a:xfrm>
                <a:off x="8188845" y="254423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68" y="1"/>
                      <a:pt x="0" y="5668"/>
                      <a:pt x="0" y="12645"/>
                    </a:cubicBezTo>
                    <a:cubicBezTo>
                      <a:pt x="0" y="19634"/>
                      <a:pt x="5668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68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>
                <a:off x="8251394" y="2606779"/>
                <a:ext cx="556475" cy="556475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58" fill="none" extrusionOk="0">
                    <a:moveTo>
                      <a:pt x="20657" y="10323"/>
                    </a:moveTo>
                    <a:cubicBezTo>
                      <a:pt x="20657" y="16026"/>
                      <a:pt x="16026" y="20658"/>
                      <a:pt x="10323" y="20658"/>
                    </a:cubicBezTo>
                    <a:cubicBezTo>
                      <a:pt x="4620" y="20658"/>
                      <a:pt x="0" y="16026"/>
                      <a:pt x="0" y="10323"/>
                    </a:cubicBezTo>
                    <a:cubicBezTo>
                      <a:pt x="0" y="4620"/>
                      <a:pt x="4620" y="1"/>
                      <a:pt x="10323" y="1"/>
                    </a:cubicBezTo>
                    <a:cubicBezTo>
                      <a:pt x="16026" y="1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8280244" y="2635656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1" y="4144"/>
                      <a:pt x="1" y="9251"/>
                    </a:cubicBezTo>
                    <a:cubicBezTo>
                      <a:pt x="1" y="14359"/>
                      <a:pt x="4144" y="18502"/>
                      <a:pt x="9252" y="18502"/>
                    </a:cubicBezTo>
                    <a:cubicBezTo>
                      <a:pt x="14360" y="18502"/>
                      <a:pt x="18503" y="14359"/>
                      <a:pt x="18503" y="9251"/>
                    </a:cubicBezTo>
                    <a:cubicBezTo>
                      <a:pt x="18503" y="4144"/>
                      <a:pt x="14360" y="0"/>
                      <a:pt x="9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8441573" y="2847978"/>
                <a:ext cx="186677" cy="150123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5573" extrusionOk="0">
                    <a:moveTo>
                      <a:pt x="477" y="0"/>
                    </a:moveTo>
                    <a:cubicBezTo>
                      <a:pt x="215" y="0"/>
                      <a:pt x="1" y="214"/>
                      <a:pt x="1" y="488"/>
                    </a:cubicBezTo>
                    <a:lnTo>
                      <a:pt x="1" y="5096"/>
                    </a:lnTo>
                    <a:cubicBezTo>
                      <a:pt x="1" y="5358"/>
                      <a:pt x="215" y="5572"/>
                      <a:pt x="477" y="5572"/>
                    </a:cubicBezTo>
                    <a:lnTo>
                      <a:pt x="6442" y="5572"/>
                    </a:lnTo>
                    <a:cubicBezTo>
                      <a:pt x="6716" y="5572"/>
                      <a:pt x="6930" y="5358"/>
                      <a:pt x="6930" y="5096"/>
                    </a:cubicBezTo>
                    <a:lnTo>
                      <a:pt x="6930" y="488"/>
                    </a:lnTo>
                    <a:cubicBezTo>
                      <a:pt x="6930" y="214"/>
                      <a:pt x="6716" y="0"/>
                      <a:pt x="644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>
                <a:off x="8515974" y="2884209"/>
                <a:ext cx="44528" cy="80839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3001" extrusionOk="0">
                    <a:moveTo>
                      <a:pt x="705" y="0"/>
                    </a:moveTo>
                    <a:cubicBezTo>
                      <a:pt x="701" y="0"/>
                      <a:pt x="696" y="0"/>
                      <a:pt x="691" y="1"/>
                    </a:cubicBezTo>
                    <a:cubicBezTo>
                      <a:pt x="298" y="24"/>
                      <a:pt x="1" y="334"/>
                      <a:pt x="1" y="715"/>
                    </a:cubicBezTo>
                    <a:cubicBezTo>
                      <a:pt x="1" y="917"/>
                      <a:pt x="96" y="1108"/>
                      <a:pt x="251" y="1239"/>
                    </a:cubicBezTo>
                    <a:cubicBezTo>
                      <a:pt x="334" y="1310"/>
                      <a:pt x="382" y="1417"/>
                      <a:pt x="370" y="1525"/>
                    </a:cubicBezTo>
                    <a:lnTo>
                      <a:pt x="144" y="2810"/>
                    </a:lnTo>
                    <a:cubicBezTo>
                      <a:pt x="120" y="2906"/>
                      <a:pt x="191" y="3001"/>
                      <a:pt x="298" y="3001"/>
                    </a:cubicBezTo>
                    <a:lnTo>
                      <a:pt x="1096" y="3001"/>
                    </a:lnTo>
                    <a:cubicBezTo>
                      <a:pt x="1203" y="3001"/>
                      <a:pt x="1275" y="2906"/>
                      <a:pt x="1263" y="2810"/>
                    </a:cubicBezTo>
                    <a:lnTo>
                      <a:pt x="1025" y="1525"/>
                    </a:lnTo>
                    <a:cubicBezTo>
                      <a:pt x="1013" y="1417"/>
                      <a:pt x="1060" y="1310"/>
                      <a:pt x="1144" y="1239"/>
                    </a:cubicBezTo>
                    <a:cubicBezTo>
                      <a:pt x="1652" y="825"/>
                      <a:pt x="1351" y="0"/>
                      <a:pt x="70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2"/>
              <p:cNvSpPr txBox="1"/>
              <p:nvPr/>
            </p:nvSpPr>
            <p:spPr>
              <a:xfrm>
                <a:off x="5390429" y="2737048"/>
                <a:ext cx="2982183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Use Two-Factor Authentication.</a:t>
                </a:r>
                <a:endParaRPr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83" name="Google Shape;683;p22"/>
            <p:cNvSpPr/>
            <p:nvPr/>
          </p:nvSpPr>
          <p:spPr>
            <a:xfrm>
              <a:off x="8464981" y="2748228"/>
              <a:ext cx="139536" cy="117097"/>
            </a:xfrm>
            <a:custGeom>
              <a:avLst/>
              <a:gdLst/>
              <a:ahLst/>
              <a:cxnLst/>
              <a:rect l="l" t="t" r="r" b="b"/>
              <a:pathLst>
                <a:path w="5180" h="4347" extrusionOk="0">
                  <a:moveTo>
                    <a:pt x="2596" y="512"/>
                  </a:moveTo>
                  <a:cubicBezTo>
                    <a:pt x="3751" y="512"/>
                    <a:pt x="4680" y="1441"/>
                    <a:pt x="4680" y="2596"/>
                  </a:cubicBezTo>
                  <a:lnTo>
                    <a:pt x="4680" y="3846"/>
                  </a:lnTo>
                  <a:lnTo>
                    <a:pt x="501" y="3846"/>
                  </a:lnTo>
                  <a:lnTo>
                    <a:pt x="501" y="2596"/>
                  </a:lnTo>
                  <a:cubicBezTo>
                    <a:pt x="501" y="1441"/>
                    <a:pt x="1441" y="512"/>
                    <a:pt x="2596" y="512"/>
                  </a:cubicBezTo>
                  <a:close/>
                  <a:moveTo>
                    <a:pt x="2584" y="0"/>
                  </a:moveTo>
                  <a:cubicBezTo>
                    <a:pt x="1156" y="0"/>
                    <a:pt x="1" y="1167"/>
                    <a:pt x="1" y="2596"/>
                  </a:cubicBezTo>
                  <a:lnTo>
                    <a:pt x="1" y="4346"/>
                  </a:lnTo>
                  <a:lnTo>
                    <a:pt x="5180" y="4346"/>
                  </a:lnTo>
                  <a:lnTo>
                    <a:pt x="5180" y="2596"/>
                  </a:lnTo>
                  <a:cubicBezTo>
                    <a:pt x="5180" y="1167"/>
                    <a:pt x="4025" y="0"/>
                    <a:pt x="25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2"/>
          <p:cNvGrpSpPr/>
          <p:nvPr/>
        </p:nvGrpSpPr>
        <p:grpSpPr>
          <a:xfrm>
            <a:off x="5225628" y="4118027"/>
            <a:ext cx="3644466" cy="682542"/>
            <a:chOff x="5225628" y="4118027"/>
            <a:chExt cx="3644466" cy="682542"/>
          </a:xfrm>
        </p:grpSpPr>
        <p:grpSp>
          <p:nvGrpSpPr>
            <p:cNvPr id="685" name="Google Shape;685;p22"/>
            <p:cNvGrpSpPr/>
            <p:nvPr/>
          </p:nvGrpSpPr>
          <p:grpSpPr>
            <a:xfrm>
              <a:off x="5225628" y="4118027"/>
              <a:ext cx="3644466" cy="682542"/>
              <a:chOff x="5225628" y="4118027"/>
              <a:chExt cx="3644466" cy="682542"/>
            </a:xfrm>
          </p:grpSpPr>
          <p:sp>
            <p:nvSpPr>
              <p:cNvPr id="686" name="Google Shape;686;p22"/>
              <p:cNvSpPr/>
              <p:nvPr/>
            </p:nvSpPr>
            <p:spPr>
              <a:xfrm>
                <a:off x="5225628" y="4118027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1"/>
                    </a:moveTo>
                    <a:lnTo>
                      <a:pt x="0" y="25302"/>
                    </a:lnTo>
                    <a:lnTo>
                      <a:pt x="97191" y="25302"/>
                    </a:lnTo>
                    <a:lnTo>
                      <a:pt x="971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2"/>
              <p:cNvSpPr/>
              <p:nvPr/>
            </p:nvSpPr>
            <p:spPr>
              <a:xfrm>
                <a:off x="8188845" y="411932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0"/>
                    </a:moveTo>
                    <a:cubicBezTo>
                      <a:pt x="5668" y="0"/>
                      <a:pt x="0" y="5668"/>
                      <a:pt x="0" y="12645"/>
                    </a:cubicBezTo>
                    <a:cubicBezTo>
                      <a:pt x="0" y="19634"/>
                      <a:pt x="5668" y="25289"/>
                      <a:pt x="12645" y="25289"/>
                    </a:cubicBezTo>
                    <a:cubicBezTo>
                      <a:pt x="19634" y="25289"/>
                      <a:pt x="25289" y="19634"/>
                      <a:pt x="25289" y="12645"/>
                    </a:cubicBezTo>
                    <a:cubicBezTo>
                      <a:pt x="25289" y="5668"/>
                      <a:pt x="19634" y="0"/>
                      <a:pt x="126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8251394" y="4181869"/>
                <a:ext cx="556475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46" fill="none" extrusionOk="0">
                    <a:moveTo>
                      <a:pt x="20657" y="10323"/>
                    </a:moveTo>
                    <a:cubicBezTo>
                      <a:pt x="20657" y="16026"/>
                      <a:pt x="16026" y="20646"/>
                      <a:pt x="10323" y="20646"/>
                    </a:cubicBezTo>
                    <a:cubicBezTo>
                      <a:pt x="4620" y="20646"/>
                      <a:pt x="0" y="16026"/>
                      <a:pt x="0" y="10323"/>
                    </a:cubicBezTo>
                    <a:cubicBezTo>
                      <a:pt x="0" y="4620"/>
                      <a:pt x="4620" y="0"/>
                      <a:pt x="10323" y="0"/>
                    </a:cubicBezTo>
                    <a:cubicBezTo>
                      <a:pt x="16026" y="0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2"/>
              <p:cNvSpPr txBox="1"/>
              <p:nvPr/>
            </p:nvSpPr>
            <p:spPr>
              <a:xfrm>
                <a:off x="5372927" y="4310327"/>
                <a:ext cx="2811766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Be Cautious with Personal Information Sharing.</a:t>
                </a:r>
                <a:endParaRPr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94" name="Google Shape;694;p22"/>
            <p:cNvSpPr/>
            <p:nvPr/>
          </p:nvSpPr>
          <p:spPr>
            <a:xfrm>
              <a:off x="8507974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8541645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8571142" y="4425599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8570172" y="4486855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8528823" y="4446772"/>
              <a:ext cx="0" cy="45578"/>
            </a:xfrm>
            <a:custGeom>
              <a:avLst/>
              <a:gdLst/>
              <a:ahLst/>
              <a:cxnLst/>
              <a:rect l="l" t="t" r="r" b="b"/>
              <a:pathLst>
                <a:path h="1692" fill="none" extrusionOk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22"/>
          <p:cNvGrpSpPr/>
          <p:nvPr/>
        </p:nvGrpSpPr>
        <p:grpSpPr>
          <a:xfrm>
            <a:off x="470500" y="1150745"/>
            <a:ext cx="4370426" cy="3805879"/>
            <a:chOff x="470500" y="1150745"/>
            <a:chExt cx="4370426" cy="3805879"/>
          </a:xfrm>
        </p:grpSpPr>
        <p:sp>
          <p:nvSpPr>
            <p:cNvPr id="704" name="Google Shape;704;p22"/>
            <p:cNvSpPr/>
            <p:nvPr/>
          </p:nvSpPr>
          <p:spPr>
            <a:xfrm>
              <a:off x="555068" y="1564531"/>
              <a:ext cx="4024332" cy="2990383"/>
            </a:xfrm>
            <a:custGeom>
              <a:avLst/>
              <a:gdLst/>
              <a:ahLst/>
              <a:cxnLst/>
              <a:rect l="l" t="t" r="r" b="b"/>
              <a:pathLst>
                <a:path w="108312" h="80484" extrusionOk="0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114158" y="1578316"/>
              <a:ext cx="545956" cy="545918"/>
            </a:xfrm>
            <a:custGeom>
              <a:avLst/>
              <a:gdLst/>
              <a:ahLst/>
              <a:cxnLst/>
              <a:rect l="l" t="t" r="r" b="b"/>
              <a:pathLst>
                <a:path w="14694" h="14693" extrusionOk="0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860678" y="1728278"/>
              <a:ext cx="77022" cy="76576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4404677" y="1862746"/>
              <a:ext cx="161513" cy="161513"/>
            </a:xfrm>
            <a:custGeom>
              <a:avLst/>
              <a:gdLst/>
              <a:ahLst/>
              <a:cxnLst/>
              <a:rect l="l" t="t" r="r" b="b"/>
              <a:pathLst>
                <a:path w="4347" h="4347" extrusionOk="0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408207" y="1597340"/>
              <a:ext cx="46035" cy="46481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1756069" y="4314939"/>
              <a:ext cx="269448" cy="269002"/>
            </a:xfrm>
            <a:custGeom>
              <a:avLst/>
              <a:gdLst/>
              <a:ahLst/>
              <a:cxnLst/>
              <a:rect l="l" t="t" r="r" b="b"/>
              <a:pathLst>
                <a:path w="7252" h="7240" extrusionOk="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745196" y="3845991"/>
              <a:ext cx="238498" cy="238498"/>
            </a:xfrm>
            <a:custGeom>
              <a:avLst/>
              <a:gdLst/>
              <a:ahLst/>
              <a:cxnLst/>
              <a:rect l="l" t="t" r="r" b="b"/>
              <a:pathLst>
                <a:path w="6419" h="6419" extrusionOk="0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710715" y="4226433"/>
              <a:ext cx="61529" cy="61529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487178" y="2075353"/>
              <a:ext cx="1026778" cy="991555"/>
            </a:xfrm>
            <a:custGeom>
              <a:avLst/>
              <a:gdLst/>
              <a:ahLst/>
              <a:cxnLst/>
              <a:rect l="l" t="t" r="r" b="b"/>
              <a:pathLst>
                <a:path w="27635" h="26687" extrusionOk="0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644015" y="2206960"/>
              <a:ext cx="701226" cy="832049"/>
            </a:xfrm>
            <a:custGeom>
              <a:avLst/>
              <a:gdLst/>
              <a:ahLst/>
              <a:cxnLst/>
              <a:rect l="l" t="t" r="r" b="b"/>
              <a:pathLst>
                <a:path w="18873" h="22394" extrusionOk="0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99209" y="2398389"/>
              <a:ext cx="1054682" cy="1012660"/>
            </a:xfrm>
            <a:custGeom>
              <a:avLst/>
              <a:gdLst/>
              <a:ahLst/>
              <a:cxnLst/>
              <a:rect l="l" t="t" r="r" b="b"/>
              <a:pathLst>
                <a:path w="28386" h="27255" extrusionOk="0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714245" y="2701545"/>
              <a:ext cx="1037591" cy="526895"/>
            </a:xfrm>
            <a:custGeom>
              <a:avLst/>
              <a:gdLst/>
              <a:ahLst/>
              <a:cxnLst/>
              <a:rect l="l" t="t" r="r" b="b"/>
              <a:pathLst>
                <a:path w="27926" h="14181" extrusionOk="0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791525" y="3536035"/>
              <a:ext cx="795860" cy="768031"/>
            </a:xfrm>
            <a:custGeom>
              <a:avLst/>
              <a:gdLst/>
              <a:ahLst/>
              <a:cxnLst/>
              <a:rect l="l" t="t" r="r" b="b"/>
              <a:pathLst>
                <a:path w="21420" h="20671" extrusionOk="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725461" y="3677005"/>
              <a:ext cx="776094" cy="400382"/>
            </a:xfrm>
            <a:custGeom>
              <a:avLst/>
              <a:gdLst/>
              <a:ahLst/>
              <a:cxnLst/>
              <a:rect l="l" t="t" r="r" b="b"/>
              <a:pathLst>
                <a:path w="20888" h="10776" extrusionOk="0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663670" y="2925337"/>
              <a:ext cx="951131" cy="365531"/>
            </a:xfrm>
            <a:custGeom>
              <a:avLst/>
              <a:gdLst/>
              <a:ahLst/>
              <a:cxnLst/>
              <a:rect l="l" t="t" r="r" b="b"/>
              <a:pathLst>
                <a:path w="25599" h="9838" extrusionOk="0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3663670" y="3080724"/>
              <a:ext cx="827739" cy="38864"/>
            </a:xfrm>
            <a:custGeom>
              <a:avLst/>
              <a:gdLst/>
              <a:ahLst/>
              <a:cxnLst/>
              <a:rect l="l" t="t" r="r" b="b"/>
              <a:pathLst>
                <a:path w="22278" h="1046" extrusionOk="0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779561" y="3105432"/>
              <a:ext cx="58891" cy="85865"/>
            </a:xfrm>
            <a:custGeom>
              <a:avLst/>
              <a:gdLst/>
              <a:ahLst/>
              <a:cxnLst/>
              <a:rect l="l" t="t" r="r" b="b"/>
              <a:pathLst>
                <a:path w="1585" h="2311" extrusionOk="0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888391" y="3106324"/>
              <a:ext cx="71709" cy="133647"/>
            </a:xfrm>
            <a:custGeom>
              <a:avLst/>
              <a:gdLst/>
              <a:ahLst/>
              <a:cxnLst/>
              <a:rect l="l" t="t" r="r" b="b"/>
              <a:pathLst>
                <a:path w="1930" h="3597" extrusionOk="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026427" y="3104987"/>
              <a:ext cx="62420" cy="153970"/>
            </a:xfrm>
            <a:custGeom>
              <a:avLst/>
              <a:gdLst/>
              <a:ahLst/>
              <a:cxnLst/>
              <a:rect l="l" t="t" r="r" b="b"/>
              <a:pathLst>
                <a:path w="1680" h="4144" extrusionOk="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4185678" y="3105841"/>
              <a:ext cx="60674" cy="143827"/>
            </a:xfrm>
            <a:custGeom>
              <a:avLst/>
              <a:gdLst/>
              <a:ahLst/>
              <a:cxnLst/>
              <a:rect l="l" t="t" r="r" b="b"/>
              <a:pathLst>
                <a:path w="1633" h="3871" extrusionOk="0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314871" y="3104095"/>
              <a:ext cx="42505" cy="98684"/>
            </a:xfrm>
            <a:custGeom>
              <a:avLst/>
              <a:gdLst/>
              <a:ahLst/>
              <a:cxnLst/>
              <a:rect l="l" t="t" r="r" b="b"/>
              <a:pathLst>
                <a:path w="1144" h="265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4425039" y="3105432"/>
              <a:ext cx="27012" cy="77468"/>
            </a:xfrm>
            <a:custGeom>
              <a:avLst/>
              <a:gdLst/>
              <a:ahLst/>
              <a:cxnLst/>
              <a:rect l="l" t="t" r="r" b="b"/>
              <a:pathLst>
                <a:path w="727" h="2085" extrusionOk="0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778706" y="3006783"/>
              <a:ext cx="59745" cy="85419"/>
            </a:xfrm>
            <a:custGeom>
              <a:avLst/>
              <a:gdLst/>
              <a:ahLst/>
              <a:cxnLst/>
              <a:rect l="l" t="t" r="r" b="b"/>
              <a:pathLst>
                <a:path w="1608" h="2299" extrusionOk="0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887537" y="2959892"/>
              <a:ext cx="72564" cy="134055"/>
            </a:xfrm>
            <a:custGeom>
              <a:avLst/>
              <a:gdLst/>
              <a:ahLst/>
              <a:cxnLst/>
              <a:rect l="l" t="t" r="r" b="b"/>
              <a:pathLst>
                <a:path w="1953" h="3608" extrusionOk="0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025535" y="2943060"/>
              <a:ext cx="63758" cy="153673"/>
            </a:xfrm>
            <a:custGeom>
              <a:avLst/>
              <a:gdLst/>
              <a:ahLst/>
              <a:cxnLst/>
              <a:rect l="l" t="t" r="r" b="b"/>
              <a:pathLst>
                <a:path w="1716" h="413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184378" y="2955025"/>
              <a:ext cx="62383" cy="143678"/>
            </a:xfrm>
            <a:custGeom>
              <a:avLst/>
              <a:gdLst/>
              <a:ahLst/>
              <a:cxnLst/>
              <a:rect l="l" t="t" r="r" b="b"/>
              <a:pathLst>
                <a:path w="1679" h="3867" extrusionOk="0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313533" y="3003699"/>
              <a:ext cx="43843" cy="98684"/>
            </a:xfrm>
            <a:custGeom>
              <a:avLst/>
              <a:gdLst/>
              <a:ahLst/>
              <a:cxnLst/>
              <a:rect l="l" t="t" r="r" b="b"/>
              <a:pathLst>
                <a:path w="1180" h="2656" extrusionOk="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424147" y="3025807"/>
              <a:ext cx="27903" cy="77431"/>
            </a:xfrm>
            <a:custGeom>
              <a:avLst/>
              <a:gdLst/>
              <a:ahLst/>
              <a:cxnLst/>
              <a:rect l="l" t="t" r="r" b="b"/>
              <a:pathLst>
                <a:path w="751" h="2084" extrusionOk="0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177881" y="2025118"/>
              <a:ext cx="770223" cy="1093583"/>
            </a:xfrm>
            <a:custGeom>
              <a:avLst/>
              <a:gdLst/>
              <a:ahLst/>
              <a:cxnLst/>
              <a:rect l="l" t="t" r="r" b="b"/>
              <a:pathLst>
                <a:path w="20730" h="29433" extrusionOk="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273855" y="2171996"/>
              <a:ext cx="592845" cy="946709"/>
            </a:xfrm>
            <a:custGeom>
              <a:avLst/>
              <a:gdLst/>
              <a:ahLst/>
              <a:cxnLst/>
              <a:rect l="l" t="t" r="r" b="b"/>
              <a:pathLst>
                <a:path w="15956" h="25480" extrusionOk="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1780406" y="2895760"/>
              <a:ext cx="92479" cy="87166"/>
            </a:xfrm>
            <a:custGeom>
              <a:avLst/>
              <a:gdLst/>
              <a:ahLst/>
              <a:cxnLst/>
              <a:rect l="l" t="t" r="r" b="b"/>
              <a:pathLst>
                <a:path w="2489" h="2346" extrusionOk="0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692829" y="2737475"/>
              <a:ext cx="156200" cy="120679"/>
            </a:xfrm>
            <a:custGeom>
              <a:avLst/>
              <a:gdLst/>
              <a:ahLst/>
              <a:cxnLst/>
              <a:rect l="l" t="t" r="r" b="b"/>
              <a:pathLst>
                <a:path w="4204" h="3248" extrusionOk="0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1596371" y="2561727"/>
              <a:ext cx="170356" cy="138960"/>
            </a:xfrm>
            <a:custGeom>
              <a:avLst/>
              <a:gdLst/>
              <a:ahLst/>
              <a:cxnLst/>
              <a:rect l="l" t="t" r="r" b="b"/>
              <a:pathLst>
                <a:path w="4585" h="3740" extrusionOk="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1479143" y="2385793"/>
              <a:ext cx="161067" cy="133498"/>
            </a:xfrm>
            <a:custGeom>
              <a:avLst/>
              <a:gdLst/>
              <a:ahLst/>
              <a:cxnLst/>
              <a:rect l="l" t="t" r="r" b="b"/>
              <a:pathLst>
                <a:path w="4335" h="3593" extrusionOk="0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1390674" y="2277706"/>
              <a:ext cx="106189" cy="96937"/>
            </a:xfrm>
            <a:custGeom>
              <a:avLst/>
              <a:gdLst/>
              <a:ahLst/>
              <a:cxnLst/>
              <a:rect l="l" t="t" r="r" b="b"/>
              <a:pathLst>
                <a:path w="2858" h="2609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1313687" y="2182140"/>
              <a:ext cx="89841" cy="65987"/>
            </a:xfrm>
            <a:custGeom>
              <a:avLst/>
              <a:gdLst/>
              <a:ahLst/>
              <a:cxnLst/>
              <a:rect l="l" t="t" r="r" b="b"/>
              <a:pathLst>
                <a:path w="2418" h="1776" extrusionOk="0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1663178" y="2974792"/>
              <a:ext cx="111948" cy="57256"/>
            </a:xfrm>
            <a:custGeom>
              <a:avLst/>
              <a:gdLst/>
              <a:ahLst/>
              <a:cxnLst/>
              <a:rect l="l" t="t" r="r" b="b"/>
              <a:pathLst>
                <a:path w="3013" h="1541" extrusionOk="0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1529118" y="2839097"/>
              <a:ext cx="168164" cy="100467"/>
            </a:xfrm>
            <a:custGeom>
              <a:avLst/>
              <a:gdLst/>
              <a:ahLst/>
              <a:cxnLst/>
              <a:rect l="l" t="t" r="r" b="b"/>
              <a:pathLst>
                <a:path w="4526" h="2704" extrusionOk="0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406131" y="2685383"/>
              <a:ext cx="192946" cy="102882"/>
            </a:xfrm>
            <a:custGeom>
              <a:avLst/>
              <a:gdLst/>
              <a:ahLst/>
              <a:cxnLst/>
              <a:rect l="l" t="t" r="r" b="b"/>
              <a:pathLst>
                <a:path w="5193" h="2769" extrusionOk="0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1303952" y="2497707"/>
              <a:ext cx="181874" cy="99910"/>
            </a:xfrm>
            <a:custGeom>
              <a:avLst/>
              <a:gdLst/>
              <a:ahLst/>
              <a:cxnLst/>
              <a:rect l="l" t="t" r="r" b="b"/>
              <a:pathLst>
                <a:path w="4895" h="2689" extrusionOk="0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269879" y="2358669"/>
              <a:ext cx="129225" cy="62420"/>
            </a:xfrm>
            <a:custGeom>
              <a:avLst/>
              <a:gdLst/>
              <a:ahLst/>
              <a:cxnLst/>
              <a:rect l="l" t="t" r="r" b="b"/>
              <a:pathLst>
                <a:path w="3478" h="1680" extrusionOk="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224772" y="2238357"/>
              <a:ext cx="95154" cy="57107"/>
            </a:xfrm>
            <a:custGeom>
              <a:avLst/>
              <a:gdLst/>
              <a:ahLst/>
              <a:cxnLst/>
              <a:rect l="l" t="t" r="r" b="b"/>
              <a:pathLst>
                <a:path w="2561" h="1537" extrusionOk="0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968617" y="3817753"/>
              <a:ext cx="883472" cy="636539"/>
            </a:xfrm>
            <a:custGeom>
              <a:avLst/>
              <a:gdLst/>
              <a:ahLst/>
              <a:cxnLst/>
              <a:rect l="l" t="t" r="r" b="b"/>
              <a:pathLst>
                <a:path w="23778" h="17132" extrusionOk="0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1088074" y="3833618"/>
              <a:ext cx="764018" cy="546364"/>
            </a:xfrm>
            <a:custGeom>
              <a:avLst/>
              <a:gdLst/>
              <a:ahLst/>
              <a:cxnLst/>
              <a:rect l="l" t="t" r="r" b="b"/>
              <a:pathLst>
                <a:path w="20563" h="14705" extrusionOk="0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652997" y="3839786"/>
              <a:ext cx="88949" cy="74384"/>
            </a:xfrm>
            <a:custGeom>
              <a:avLst/>
              <a:gdLst/>
              <a:ahLst/>
              <a:cxnLst/>
              <a:rect l="l" t="t" r="r" b="b"/>
              <a:pathLst>
                <a:path w="2394" h="2002" extrusionOk="0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1530456" y="3868099"/>
              <a:ext cx="111093" cy="126587"/>
            </a:xfrm>
            <a:custGeom>
              <a:avLst/>
              <a:gdLst/>
              <a:ahLst/>
              <a:cxnLst/>
              <a:rect l="l" t="t" r="r" b="b"/>
              <a:pathLst>
                <a:path w="2990" h="3407" extrusionOk="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1389337" y="3946424"/>
              <a:ext cx="124804" cy="136730"/>
            </a:xfrm>
            <a:custGeom>
              <a:avLst/>
              <a:gdLst/>
              <a:ahLst/>
              <a:cxnLst/>
              <a:rect l="l" t="t" r="r" b="b"/>
              <a:pathLst>
                <a:path w="3359" h="3680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1247771" y="4061422"/>
              <a:ext cx="119936" cy="130117"/>
            </a:xfrm>
            <a:custGeom>
              <a:avLst/>
              <a:gdLst/>
              <a:ahLst/>
              <a:cxnLst/>
              <a:rect l="l" t="t" r="r" b="b"/>
              <a:pathLst>
                <a:path w="3228" h="350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1165062" y="4187530"/>
              <a:ext cx="86274" cy="85419"/>
            </a:xfrm>
            <a:custGeom>
              <a:avLst/>
              <a:gdLst/>
              <a:ahLst/>
              <a:cxnLst/>
              <a:rect l="l" t="t" r="r" b="b"/>
              <a:pathLst>
                <a:path w="2322" h="229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1089820" y="4270686"/>
              <a:ext cx="59337" cy="72601"/>
            </a:xfrm>
            <a:custGeom>
              <a:avLst/>
              <a:gdLst/>
              <a:ahLst/>
              <a:cxnLst/>
              <a:rect l="l" t="t" r="r" b="b"/>
              <a:pathLst>
                <a:path w="1597" h="1954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1730877" y="3916774"/>
              <a:ext cx="58854" cy="92070"/>
            </a:xfrm>
            <a:custGeom>
              <a:avLst/>
              <a:gdLst/>
              <a:ahLst/>
              <a:cxnLst/>
              <a:rect l="l" t="t" r="r" b="b"/>
              <a:pathLst>
                <a:path w="1584" h="2478" extrusionOk="0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626914" y="3988894"/>
              <a:ext cx="92033" cy="137622"/>
            </a:xfrm>
            <a:custGeom>
              <a:avLst/>
              <a:gdLst/>
              <a:ahLst/>
              <a:cxnLst/>
              <a:rect l="l" t="t" r="r" b="b"/>
              <a:pathLst>
                <a:path w="2477" h="3704" extrusionOk="0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497721" y="4079146"/>
              <a:ext cx="100913" cy="157946"/>
            </a:xfrm>
            <a:custGeom>
              <a:avLst/>
              <a:gdLst/>
              <a:ahLst/>
              <a:cxnLst/>
              <a:rect l="l" t="t" r="r" b="b"/>
              <a:pathLst>
                <a:path w="2716" h="4251" extrusionOk="0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346867" y="4183555"/>
              <a:ext cx="96900" cy="149549"/>
            </a:xfrm>
            <a:custGeom>
              <a:avLst/>
              <a:gdLst/>
              <a:ahLst/>
              <a:cxnLst/>
              <a:rect l="l" t="t" r="r" b="b"/>
              <a:pathLst>
                <a:path w="2608" h="4025" extrusionOk="0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238928" y="4264481"/>
              <a:ext cx="58408" cy="106226"/>
            </a:xfrm>
            <a:custGeom>
              <a:avLst/>
              <a:gdLst/>
              <a:ahLst/>
              <a:cxnLst/>
              <a:rect l="l" t="t" r="r" b="b"/>
              <a:pathLst>
                <a:path w="1572" h="2859" extrusionOk="0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1141579" y="4337492"/>
              <a:ext cx="52686" cy="77431"/>
            </a:xfrm>
            <a:custGeom>
              <a:avLst/>
              <a:gdLst/>
              <a:ahLst/>
              <a:cxnLst/>
              <a:rect l="l" t="t" r="r" b="b"/>
              <a:pathLst>
                <a:path w="1418" h="2084" extrusionOk="0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670884" y="3474133"/>
              <a:ext cx="1328960" cy="539008"/>
            </a:xfrm>
            <a:custGeom>
              <a:avLst/>
              <a:gdLst/>
              <a:ahLst/>
              <a:cxnLst/>
              <a:rect l="l" t="t" r="r" b="b"/>
              <a:pathLst>
                <a:path w="35768" h="14507" extrusionOk="0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841654" y="3669054"/>
              <a:ext cx="1158196" cy="180276"/>
            </a:xfrm>
            <a:custGeom>
              <a:avLst/>
              <a:gdLst/>
              <a:ahLst/>
              <a:cxnLst/>
              <a:rect l="l" t="t" r="r" b="b"/>
              <a:pathLst>
                <a:path w="31172" h="4852" extrusionOk="0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1766695" y="3689378"/>
              <a:ext cx="72155" cy="123912"/>
            </a:xfrm>
            <a:custGeom>
              <a:avLst/>
              <a:gdLst/>
              <a:ahLst/>
              <a:cxnLst/>
              <a:rect l="l" t="t" r="r" b="b"/>
              <a:pathLst>
                <a:path w="1942" h="3335" extrusionOk="0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1599901" y="3598271"/>
              <a:ext cx="87203" cy="191125"/>
            </a:xfrm>
            <a:custGeom>
              <a:avLst/>
              <a:gdLst/>
              <a:ahLst/>
              <a:cxnLst/>
              <a:rect l="l" t="t" r="r" b="b"/>
              <a:pathLst>
                <a:path w="2347" h="5144" extrusionOk="0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1425155" y="3542946"/>
              <a:ext cx="68179" cy="218583"/>
            </a:xfrm>
            <a:custGeom>
              <a:avLst/>
              <a:gdLst/>
              <a:ahLst/>
              <a:cxnLst/>
              <a:rect l="l" t="t" r="r" b="b"/>
              <a:pathLst>
                <a:path w="1835" h="5883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1205748" y="3523476"/>
              <a:ext cx="65504" cy="204761"/>
            </a:xfrm>
            <a:custGeom>
              <a:avLst/>
              <a:gdLst/>
              <a:ahLst/>
              <a:cxnLst/>
              <a:rect l="l" t="t" r="r" b="b"/>
              <a:pathLst>
                <a:path w="1763" h="5511" extrusionOk="0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1041629" y="3563753"/>
              <a:ext cx="47818" cy="142935"/>
            </a:xfrm>
            <a:custGeom>
              <a:avLst/>
              <a:gdLst/>
              <a:ahLst/>
              <a:cxnLst/>
              <a:rect l="l" t="t" r="r" b="b"/>
              <a:pathLst>
                <a:path w="1287" h="3847" extrusionOk="0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907123" y="3572596"/>
              <a:ext cx="31433" cy="109756"/>
            </a:xfrm>
            <a:custGeom>
              <a:avLst/>
              <a:gdLst/>
              <a:ahLst/>
              <a:cxnLst/>
              <a:rect l="l" t="t" r="r" b="b"/>
              <a:pathLst>
                <a:path w="846" h="2954" extrusionOk="0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1743250" y="3831389"/>
              <a:ext cx="94262" cy="115515"/>
            </a:xfrm>
            <a:custGeom>
              <a:avLst/>
              <a:gdLst/>
              <a:ahLst/>
              <a:cxnLst/>
              <a:rect l="l" t="t" r="r" b="b"/>
              <a:pathLst>
                <a:path w="2537" h="3109" extrusionOk="0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1569842" y="3802184"/>
              <a:ext cx="115478" cy="188041"/>
            </a:xfrm>
            <a:custGeom>
              <a:avLst/>
              <a:gdLst/>
              <a:ahLst/>
              <a:cxnLst/>
              <a:rect l="l" t="t" r="r" b="b"/>
              <a:pathLst>
                <a:path w="3108" h="5061" extrusionOk="0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1384023" y="3771233"/>
              <a:ext cx="107972" cy="213270"/>
            </a:xfrm>
            <a:custGeom>
              <a:avLst/>
              <a:gdLst/>
              <a:ahLst/>
              <a:cxnLst/>
              <a:rect l="l" t="t" r="r" b="b"/>
              <a:pathLst>
                <a:path w="2906" h="5740" extrusionOk="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1163724" y="3736678"/>
              <a:ext cx="106635" cy="199151"/>
            </a:xfrm>
            <a:custGeom>
              <a:avLst/>
              <a:gdLst/>
              <a:ahLst/>
              <a:cxnLst/>
              <a:rect l="l" t="t" r="r" b="b"/>
              <a:pathLst>
                <a:path w="2870" h="5360" extrusionOk="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1016845" y="3708848"/>
              <a:ext cx="73455" cy="133201"/>
            </a:xfrm>
            <a:custGeom>
              <a:avLst/>
              <a:gdLst/>
              <a:ahLst/>
              <a:cxnLst/>
              <a:rect l="l" t="t" r="r" b="b"/>
              <a:pathLst>
                <a:path w="1977" h="3585" extrusionOk="0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886761" y="3683619"/>
              <a:ext cx="48710" cy="108864"/>
            </a:xfrm>
            <a:custGeom>
              <a:avLst/>
              <a:gdLst/>
              <a:ahLst/>
              <a:cxnLst/>
              <a:rect l="l" t="t" r="r" b="b"/>
              <a:pathLst>
                <a:path w="1311" h="2930" extrusionOk="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3661441" y="3440061"/>
              <a:ext cx="839257" cy="546922"/>
            </a:xfrm>
            <a:custGeom>
              <a:avLst/>
              <a:gdLst/>
              <a:ahLst/>
              <a:cxnLst/>
              <a:rect l="l" t="t" r="r" b="b"/>
              <a:pathLst>
                <a:path w="22588" h="14720" extrusionOk="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3661441" y="3502260"/>
              <a:ext cx="726009" cy="463657"/>
            </a:xfrm>
            <a:custGeom>
              <a:avLst/>
              <a:gdLst/>
              <a:ahLst/>
              <a:cxnLst/>
              <a:rect l="l" t="t" r="r" b="b"/>
              <a:pathLst>
                <a:path w="19540" h="12479" extrusionOk="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3765850" y="3898641"/>
              <a:ext cx="80998" cy="70817"/>
            </a:xfrm>
            <a:custGeom>
              <a:avLst/>
              <a:gdLst/>
              <a:ahLst/>
              <a:cxnLst/>
              <a:rect l="l" t="t" r="r" b="b"/>
              <a:pathLst>
                <a:path w="2180" h="1906" extrusionOk="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3861416" y="3830051"/>
              <a:ext cx="100913" cy="119490"/>
            </a:xfrm>
            <a:custGeom>
              <a:avLst/>
              <a:gdLst/>
              <a:ahLst/>
              <a:cxnLst/>
              <a:rect l="l" t="t" r="r" b="b"/>
              <a:pathLst>
                <a:path w="2716" h="3216" extrusionOk="0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3982211" y="3754847"/>
              <a:ext cx="108418" cy="130117"/>
            </a:xfrm>
            <a:custGeom>
              <a:avLst/>
              <a:gdLst/>
              <a:ahLst/>
              <a:cxnLst/>
              <a:rect l="l" t="t" r="r" b="b"/>
              <a:pathLst>
                <a:path w="2918" h="3502" extrusionOk="0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4121547" y="3662849"/>
              <a:ext cx="107527" cy="123466"/>
            </a:xfrm>
            <a:custGeom>
              <a:avLst/>
              <a:gdLst/>
              <a:ahLst/>
              <a:cxnLst/>
              <a:rect l="l" t="t" r="r" b="b"/>
              <a:pathLst>
                <a:path w="2894" h="3323" extrusionOk="0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4232161" y="3593404"/>
              <a:ext cx="75648" cy="81407"/>
            </a:xfrm>
            <a:custGeom>
              <a:avLst/>
              <a:gdLst/>
              <a:ahLst/>
              <a:cxnLst/>
              <a:rect l="l" t="t" r="r" b="b"/>
              <a:pathLst>
                <a:path w="2036" h="2191" extrusionOk="0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4329473" y="3533657"/>
              <a:ext cx="51348" cy="68625"/>
            </a:xfrm>
            <a:custGeom>
              <a:avLst/>
              <a:gdLst/>
              <a:ahLst/>
              <a:cxnLst/>
              <a:rect l="l" t="t" r="r" b="b"/>
              <a:pathLst>
                <a:path w="1382" h="1847" extrusionOk="0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726947" y="3808389"/>
              <a:ext cx="53540" cy="85865"/>
            </a:xfrm>
            <a:custGeom>
              <a:avLst/>
              <a:gdLst/>
              <a:ahLst/>
              <a:cxnLst/>
              <a:rect l="l" t="t" r="r" b="b"/>
              <a:pathLst>
                <a:path w="1441" h="2311" extrusionOk="0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3797284" y="3704426"/>
              <a:ext cx="81407" cy="128779"/>
            </a:xfrm>
            <a:custGeom>
              <a:avLst/>
              <a:gdLst/>
              <a:ahLst/>
              <a:cxnLst/>
              <a:rect l="l" t="t" r="r" b="b"/>
              <a:pathLst>
                <a:path w="2191" h="3466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3913174" y="3608415"/>
              <a:ext cx="87203" cy="148694"/>
            </a:xfrm>
            <a:custGeom>
              <a:avLst/>
              <a:gdLst/>
              <a:ahLst/>
              <a:cxnLst/>
              <a:rect l="l" t="t" r="r" b="b"/>
              <a:pathLst>
                <a:path w="2347" h="4002" extrusionOk="0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4059607" y="3528343"/>
              <a:ext cx="83636" cy="139851"/>
            </a:xfrm>
            <a:custGeom>
              <a:avLst/>
              <a:gdLst/>
              <a:ahLst/>
              <a:cxnLst/>
              <a:rect l="l" t="t" r="r" b="b"/>
              <a:pathLst>
                <a:path w="2251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4195413" y="3500476"/>
              <a:ext cx="49156" cy="99575"/>
            </a:xfrm>
            <a:custGeom>
              <a:avLst/>
              <a:gdLst/>
              <a:ahLst/>
              <a:cxnLst/>
              <a:rect l="l" t="t" r="r" b="b"/>
              <a:pathLst>
                <a:path w="1323" h="2680" extrusionOk="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4291871" y="3465104"/>
              <a:ext cx="44697" cy="73010"/>
            </a:xfrm>
            <a:custGeom>
              <a:avLst/>
              <a:gdLst/>
              <a:ahLst/>
              <a:cxnLst/>
              <a:rect l="l" t="t" r="r" b="b"/>
              <a:pathLst>
                <a:path w="1203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764549" y="4103595"/>
              <a:ext cx="461428" cy="420595"/>
            </a:xfrm>
            <a:custGeom>
              <a:avLst/>
              <a:gdLst/>
              <a:ahLst/>
              <a:cxnLst/>
              <a:rect l="l" t="t" r="r" b="b"/>
              <a:pathLst>
                <a:path w="12419" h="11320" extrusionOk="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775139" y="4104338"/>
              <a:ext cx="395106" cy="361927"/>
            </a:xfrm>
            <a:custGeom>
              <a:avLst/>
              <a:gdLst/>
              <a:ahLst/>
              <a:cxnLst/>
              <a:rect l="l" t="t" r="r" b="b"/>
              <a:pathLst>
                <a:path w="10634" h="9741" extrusionOk="0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3800368" y="4156988"/>
              <a:ext cx="35000" cy="49602"/>
            </a:xfrm>
            <a:custGeom>
              <a:avLst/>
              <a:gdLst/>
              <a:ahLst/>
              <a:cxnLst/>
              <a:rect l="l" t="t" r="r" b="b"/>
              <a:pathLst>
                <a:path w="942" h="1335" extrusionOk="0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3832211" y="4204771"/>
              <a:ext cx="60228" cy="73455"/>
            </a:xfrm>
            <a:custGeom>
              <a:avLst/>
              <a:gdLst/>
              <a:ahLst/>
              <a:cxnLst/>
              <a:rect l="l" t="t" r="r" b="b"/>
              <a:pathLst>
                <a:path w="1621" h="1977" extrusionOk="0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892404" y="4264926"/>
              <a:ext cx="64613" cy="84082"/>
            </a:xfrm>
            <a:custGeom>
              <a:avLst/>
              <a:gdLst/>
              <a:ahLst/>
              <a:cxnLst/>
              <a:rect l="l" t="t" r="r" b="b"/>
              <a:pathLst>
                <a:path w="1739" h="2263" extrusionOk="0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3973776" y="4334408"/>
              <a:ext cx="61529" cy="79660"/>
            </a:xfrm>
            <a:custGeom>
              <a:avLst/>
              <a:gdLst/>
              <a:ahLst/>
              <a:cxnLst/>
              <a:rect l="l" t="t" r="r" b="b"/>
              <a:pathLst>
                <a:path w="1656" h="2144" extrusionOk="0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4053848" y="4388805"/>
              <a:ext cx="39421" cy="57107"/>
            </a:xfrm>
            <a:custGeom>
              <a:avLst/>
              <a:gdLst/>
              <a:ahLst/>
              <a:cxnLst/>
              <a:rect l="l" t="t" r="r" b="b"/>
              <a:pathLst>
                <a:path w="1061" h="1537" extrusionOk="0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4109174" y="4437480"/>
              <a:ext cx="34517" cy="40722"/>
            </a:xfrm>
            <a:custGeom>
              <a:avLst/>
              <a:gdLst/>
              <a:ahLst/>
              <a:cxnLst/>
              <a:rect l="l" t="t" r="r" b="b"/>
              <a:pathLst>
                <a:path w="929" h="1096" extrusionOk="0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3833549" y="4118494"/>
              <a:ext cx="50902" cy="38084"/>
            </a:xfrm>
            <a:custGeom>
              <a:avLst/>
              <a:gdLst/>
              <a:ahLst/>
              <a:cxnLst/>
              <a:rect l="l" t="t" r="r" b="b"/>
              <a:pathLst>
                <a:path w="1370" h="1025" extrusionOk="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3885307" y="4144169"/>
              <a:ext cx="69034" cy="65504"/>
            </a:xfrm>
            <a:custGeom>
              <a:avLst/>
              <a:gdLst/>
              <a:ahLst/>
              <a:cxnLst/>
              <a:rect l="l" t="t" r="r" b="b"/>
              <a:pathLst>
                <a:path w="1858" h="1763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3951222" y="4198120"/>
              <a:ext cx="79214" cy="69963"/>
            </a:xfrm>
            <a:custGeom>
              <a:avLst/>
              <a:gdLst/>
              <a:ahLst/>
              <a:cxnLst/>
              <a:rect l="l" t="t" r="r" b="b"/>
              <a:pathLst>
                <a:path w="2132" h="1883" extrusionOk="0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4026873" y="4273324"/>
              <a:ext cx="75239" cy="66842"/>
            </a:xfrm>
            <a:custGeom>
              <a:avLst/>
              <a:gdLst/>
              <a:ahLst/>
              <a:cxnLst/>
              <a:rect l="l" t="t" r="r" b="b"/>
              <a:pathLst>
                <a:path w="2025" h="1799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086137" y="4350311"/>
              <a:ext cx="54469" cy="43843"/>
            </a:xfrm>
            <a:custGeom>
              <a:avLst/>
              <a:gdLst/>
              <a:ahLst/>
              <a:cxnLst/>
              <a:rect l="l" t="t" r="r" b="b"/>
              <a:pathLst>
                <a:path w="1466" h="1180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139233" y="4402961"/>
              <a:ext cx="38084" cy="37638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991170" y="4617538"/>
              <a:ext cx="3388647" cy="137585"/>
            </a:xfrm>
            <a:custGeom>
              <a:avLst/>
              <a:gdLst/>
              <a:ahLst/>
              <a:cxnLst/>
              <a:rect l="l" t="t" r="r" b="b"/>
              <a:pathLst>
                <a:path w="91203" h="3703" extrusionOk="0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2326306" y="4316685"/>
              <a:ext cx="718466" cy="326072"/>
            </a:xfrm>
            <a:custGeom>
              <a:avLst/>
              <a:gdLst/>
              <a:ahLst/>
              <a:cxnLst/>
              <a:rect l="l" t="t" r="r" b="b"/>
              <a:pathLst>
                <a:path w="19337" h="8776" extrusionOk="0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2392667" y="4316685"/>
              <a:ext cx="585749" cy="85865"/>
            </a:xfrm>
            <a:custGeom>
              <a:avLst/>
              <a:gdLst/>
              <a:ahLst/>
              <a:cxnLst/>
              <a:rect l="l" t="t" r="r" b="b"/>
              <a:pathLst>
                <a:path w="15765" h="2311" extrusionOk="0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2326306" y="4579044"/>
              <a:ext cx="718466" cy="63721"/>
            </a:xfrm>
            <a:custGeom>
              <a:avLst/>
              <a:gdLst/>
              <a:ahLst/>
              <a:cxnLst/>
              <a:rect l="l" t="t" r="r" b="b"/>
              <a:pathLst>
                <a:path w="19337" h="1715" extrusionOk="0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2223680" y="4621068"/>
              <a:ext cx="920627" cy="50011"/>
            </a:xfrm>
            <a:custGeom>
              <a:avLst/>
              <a:gdLst/>
              <a:ahLst/>
              <a:cxnLst/>
              <a:rect l="l" t="t" r="r" b="b"/>
              <a:pathLst>
                <a:path w="24778" h="134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339770" y="4101700"/>
              <a:ext cx="2691917" cy="238015"/>
            </a:xfrm>
            <a:custGeom>
              <a:avLst/>
              <a:gdLst/>
              <a:ahLst/>
              <a:cxnLst/>
              <a:rect l="l" t="t" r="r" b="b"/>
              <a:pathLst>
                <a:path w="72451" h="6406" extrusionOk="0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339362" y="2498933"/>
              <a:ext cx="2691880" cy="1602755"/>
            </a:xfrm>
            <a:custGeom>
              <a:avLst/>
              <a:gdLst/>
              <a:ahLst/>
              <a:cxnLst/>
              <a:rect l="l" t="t" r="r" b="b"/>
              <a:pathLst>
                <a:path w="72450" h="43137" extrusionOk="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434036" y="2594461"/>
              <a:ext cx="2499454" cy="1409475"/>
            </a:xfrm>
            <a:custGeom>
              <a:avLst/>
              <a:gdLst/>
              <a:ahLst/>
              <a:cxnLst/>
              <a:rect l="l" t="t" r="r" b="b"/>
              <a:pathLst>
                <a:path w="67271" h="37935" extrusionOk="0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2647930" y="4171590"/>
              <a:ext cx="85419" cy="85865"/>
            </a:xfrm>
            <a:custGeom>
              <a:avLst/>
              <a:gdLst/>
              <a:ahLst/>
              <a:cxnLst/>
              <a:rect l="l" t="t" r="r" b="b"/>
              <a:pathLst>
                <a:path w="2299" h="2311" extrusionOk="0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443779" y="2597606"/>
              <a:ext cx="2499528" cy="1386459"/>
            </a:xfrm>
            <a:custGeom>
              <a:avLst/>
              <a:gdLst/>
              <a:ahLst/>
              <a:cxnLst/>
              <a:rect l="l" t="t" r="r" b="b"/>
              <a:pathLst>
                <a:path w="71903" h="39970" extrusionOk="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1830827" y="2499379"/>
              <a:ext cx="1708944" cy="1165664"/>
            </a:xfrm>
            <a:custGeom>
              <a:avLst/>
              <a:gdLst/>
              <a:ahLst/>
              <a:cxnLst/>
              <a:rect l="l" t="t" r="r" b="b"/>
              <a:pathLst>
                <a:path w="45995" h="31373" extrusionOk="0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1790587" y="1550449"/>
              <a:ext cx="1789905" cy="1933658"/>
            </a:xfrm>
            <a:custGeom>
              <a:avLst/>
              <a:gdLst/>
              <a:ahLst/>
              <a:cxnLst/>
              <a:rect l="l" t="t" r="r" b="b"/>
              <a:pathLst>
                <a:path w="48174" h="52043" extrusionOk="0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1838370" y="1615026"/>
              <a:ext cx="1693896" cy="1804061"/>
            </a:xfrm>
            <a:custGeom>
              <a:avLst/>
              <a:gdLst/>
              <a:ahLst/>
              <a:cxnLst/>
              <a:rect l="l" t="t" r="r" b="b"/>
              <a:pathLst>
                <a:path w="45590" h="48555" fill="none" extrusionOk="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1790587" y="1550449"/>
              <a:ext cx="894952" cy="1933658"/>
            </a:xfrm>
            <a:custGeom>
              <a:avLst/>
              <a:gdLst/>
              <a:ahLst/>
              <a:cxnLst/>
              <a:rect l="l" t="t" r="r" b="b"/>
              <a:pathLst>
                <a:path w="24087" h="52043" extrusionOk="0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1906477" y="1566559"/>
              <a:ext cx="22182" cy="2218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3436274" y="1566559"/>
              <a:ext cx="22144" cy="2218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514516" y="1933120"/>
              <a:ext cx="73047" cy="73455"/>
            </a:xfrm>
            <a:custGeom>
              <a:avLst/>
              <a:gdLst/>
              <a:ahLst/>
              <a:cxnLst/>
              <a:rect l="l" t="t" r="r" b="b"/>
              <a:pathLst>
                <a:path w="1966" h="1977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343783" y="1891059"/>
              <a:ext cx="18615" cy="18652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1020821" y="2187045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884123" y="2302935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633727" y="3342117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38607" y="3190817"/>
              <a:ext cx="16868" cy="16831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70500" y="3607114"/>
              <a:ext cx="18615" cy="1861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869967" y="4043736"/>
              <a:ext cx="30987" cy="31024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617379" y="4132651"/>
              <a:ext cx="22590" cy="2259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813787" y="4393227"/>
              <a:ext cx="29241" cy="2924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4672759" y="3340334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4696205" y="3654897"/>
              <a:ext cx="51794" cy="51348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672759" y="1919372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3828681" y="1844614"/>
              <a:ext cx="56661" cy="56216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4293208" y="1417727"/>
              <a:ext cx="46927" cy="46927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115604" y="4878581"/>
              <a:ext cx="15225" cy="78042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1084379" y="4909772"/>
              <a:ext cx="77673" cy="15259"/>
            </a:xfrm>
            <a:custGeom>
              <a:avLst/>
              <a:gdLst/>
              <a:ahLst/>
              <a:cxnLst/>
              <a:rect l="l" t="t" r="r" b="b"/>
              <a:pathLst>
                <a:path w="2311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4423255" y="4679440"/>
              <a:ext cx="16831" cy="86311"/>
            </a:xfrm>
            <a:custGeom>
              <a:avLst/>
              <a:gdLst/>
              <a:ahLst/>
              <a:cxnLst/>
              <a:rect l="l" t="t" r="r" b="b"/>
              <a:pathLst>
                <a:path w="453" h="2323" extrusionOk="0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4388291" y="4713958"/>
              <a:ext cx="86311" cy="16831"/>
            </a:xfrm>
            <a:custGeom>
              <a:avLst/>
              <a:gdLst/>
              <a:ahLst/>
              <a:cxnLst/>
              <a:rect l="l" t="t" r="r" b="b"/>
              <a:pathLst>
                <a:path w="232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1923273" y="1251245"/>
              <a:ext cx="16831" cy="86274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1888309" y="1286171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97855" y="1150745"/>
              <a:ext cx="16831" cy="85828"/>
            </a:xfrm>
            <a:custGeom>
              <a:avLst/>
              <a:gdLst/>
              <a:ahLst/>
              <a:cxnLst/>
              <a:rect l="l" t="t" r="r" b="b"/>
              <a:pathLst>
                <a:path w="453" h="2310" extrusionOk="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62891" y="1185225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4455990" y="1713676"/>
              <a:ext cx="30133" cy="154416"/>
            </a:xfrm>
            <a:custGeom>
              <a:avLst/>
              <a:gdLst/>
              <a:ahLst/>
              <a:cxnLst/>
              <a:rect l="l" t="t" r="r" b="b"/>
              <a:pathLst>
                <a:path w="811" h="4156" extrusionOk="0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4393605" y="1776061"/>
              <a:ext cx="154453" cy="30096"/>
            </a:xfrm>
            <a:custGeom>
              <a:avLst/>
              <a:gdLst/>
              <a:ahLst/>
              <a:cxnLst/>
              <a:rect l="l" t="t" r="r" b="b"/>
              <a:pathLst>
                <a:path w="4157" h="810" extrusionOk="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789987" y="4308163"/>
              <a:ext cx="16423" cy="84973"/>
            </a:xfrm>
            <a:custGeom>
              <a:avLst/>
              <a:gdLst/>
              <a:ahLst/>
              <a:cxnLst/>
              <a:rect l="l" t="t" r="r" b="b"/>
              <a:pathLst>
                <a:path w="442" h="2287" extrusionOk="0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4755506" y="4342198"/>
              <a:ext cx="85419" cy="16868"/>
            </a:xfrm>
            <a:custGeom>
              <a:avLst/>
              <a:gdLst/>
              <a:ahLst/>
              <a:cxnLst/>
              <a:rect l="l" t="t" r="r" b="b"/>
              <a:pathLst>
                <a:path w="2299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697004" y="1448678"/>
              <a:ext cx="30096" cy="154416"/>
            </a:xfrm>
            <a:custGeom>
              <a:avLst/>
              <a:gdLst/>
              <a:ahLst/>
              <a:cxnLst/>
              <a:rect l="l" t="t" r="r" b="b"/>
              <a:pathLst>
                <a:path w="810" h="4156" extrusionOk="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635065" y="1510617"/>
              <a:ext cx="154416" cy="30133"/>
            </a:xfrm>
            <a:custGeom>
              <a:avLst/>
              <a:gdLst/>
              <a:ahLst/>
              <a:cxnLst/>
              <a:rect l="l" t="t" r="r" b="b"/>
              <a:pathLst>
                <a:path w="4156" h="811" extrusionOk="0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2382932" y="2258719"/>
              <a:ext cx="624687" cy="503004"/>
            </a:xfrm>
            <a:custGeom>
              <a:avLst/>
              <a:gdLst/>
              <a:ahLst/>
              <a:cxnLst/>
              <a:rect l="l" t="t" r="r" b="b"/>
              <a:pathLst>
                <a:path w="16813" h="13538" extrusionOk="0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2295800" y="2060937"/>
              <a:ext cx="820642" cy="820642"/>
            </a:xfrm>
            <a:custGeom>
              <a:avLst/>
              <a:gdLst/>
              <a:ahLst/>
              <a:cxnLst/>
              <a:rect l="l" t="t" r="r" b="b"/>
              <a:pathLst>
                <a:path w="22087" h="22087" fill="none" extrusionOk="0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22"/>
          <p:cNvGrpSpPr/>
          <p:nvPr/>
        </p:nvGrpSpPr>
        <p:grpSpPr>
          <a:xfrm>
            <a:off x="5157216" y="1465519"/>
            <a:ext cx="3712851" cy="682514"/>
            <a:chOff x="5157216" y="1465519"/>
            <a:chExt cx="3712851" cy="682514"/>
          </a:xfrm>
        </p:grpSpPr>
        <p:sp>
          <p:nvSpPr>
            <p:cNvPr id="850" name="Google Shape;850;p22"/>
            <p:cNvSpPr/>
            <p:nvPr/>
          </p:nvSpPr>
          <p:spPr>
            <a:xfrm>
              <a:off x="5542385" y="1466487"/>
              <a:ext cx="3327682" cy="681546"/>
            </a:xfrm>
            <a:custGeom>
              <a:avLst/>
              <a:gdLst/>
              <a:ahLst/>
              <a:cxnLst/>
              <a:rect l="l" t="t" r="r" b="b"/>
              <a:pathLst>
                <a:path w="94799" h="25301" extrusionOk="0">
                  <a:moveTo>
                    <a:pt x="1" y="0"/>
                  </a:moveTo>
                  <a:lnTo>
                    <a:pt x="1" y="25301"/>
                  </a:lnTo>
                  <a:lnTo>
                    <a:pt x="94798" y="25301"/>
                  </a:lnTo>
                  <a:lnTo>
                    <a:pt x="94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5157216" y="1465519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0"/>
                  </a:moveTo>
                  <a:cubicBezTo>
                    <a:pt x="5656" y="0"/>
                    <a:pt x="0" y="5668"/>
                    <a:pt x="0" y="12645"/>
                  </a:cubicBezTo>
                  <a:cubicBezTo>
                    <a:pt x="0" y="19634"/>
                    <a:pt x="5656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5219738" y="1528068"/>
              <a:ext cx="556179" cy="556475"/>
            </a:xfrm>
            <a:custGeom>
              <a:avLst/>
              <a:gdLst/>
              <a:ahLst/>
              <a:cxnLst/>
              <a:rect l="l" t="t" r="r" b="b"/>
              <a:pathLst>
                <a:path w="20647" h="20658" fill="none" extrusionOk="0">
                  <a:moveTo>
                    <a:pt x="20646" y="10323"/>
                  </a:moveTo>
                  <a:cubicBezTo>
                    <a:pt x="20646" y="16026"/>
                    <a:pt x="16027" y="20657"/>
                    <a:pt x="10324" y="20657"/>
                  </a:cubicBezTo>
                  <a:cubicBezTo>
                    <a:pt x="4621" y="20657"/>
                    <a:pt x="1" y="16026"/>
                    <a:pt x="1" y="10323"/>
                  </a:cubicBezTo>
                  <a:cubicBezTo>
                    <a:pt x="1" y="4620"/>
                    <a:pt x="4621" y="0"/>
                    <a:pt x="10324" y="0"/>
                  </a:cubicBezTo>
                  <a:cubicBezTo>
                    <a:pt x="16027" y="0"/>
                    <a:pt x="20646" y="4620"/>
                    <a:pt x="20646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5248615" y="1556918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1"/>
                  </a:moveTo>
                  <a:cubicBezTo>
                    <a:pt x="4144" y="1"/>
                    <a:pt x="0" y="4144"/>
                    <a:pt x="0" y="9252"/>
                  </a:cubicBezTo>
                  <a:cubicBezTo>
                    <a:pt x="0" y="14359"/>
                    <a:pt x="4144" y="18503"/>
                    <a:pt x="9252" y="18503"/>
                  </a:cubicBezTo>
                  <a:cubicBezTo>
                    <a:pt x="14359" y="18503"/>
                    <a:pt x="18503" y="14359"/>
                    <a:pt x="18503" y="9252"/>
                  </a:cubicBezTo>
                  <a:cubicBezTo>
                    <a:pt x="18503" y="4144"/>
                    <a:pt x="14359" y="1"/>
                    <a:pt x="9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5339071" y="1745831"/>
              <a:ext cx="119010" cy="119010"/>
            </a:xfrm>
            <a:custGeom>
              <a:avLst/>
              <a:gdLst/>
              <a:ahLst/>
              <a:cxnLst/>
              <a:rect l="l" t="t" r="r" b="b"/>
              <a:pathLst>
                <a:path w="4418" h="4418" fill="none" extrusionOk="0">
                  <a:moveTo>
                    <a:pt x="4417" y="2203"/>
                  </a:moveTo>
                  <a:cubicBezTo>
                    <a:pt x="4417" y="3429"/>
                    <a:pt x="3429" y="4418"/>
                    <a:pt x="2215" y="4418"/>
                  </a:cubicBezTo>
                  <a:cubicBezTo>
                    <a:pt x="1000" y="4418"/>
                    <a:pt x="0" y="3429"/>
                    <a:pt x="0" y="2203"/>
                  </a:cubicBezTo>
                  <a:cubicBezTo>
                    <a:pt x="0" y="989"/>
                    <a:pt x="1000" y="0"/>
                    <a:pt x="2215" y="0"/>
                  </a:cubicBezTo>
                  <a:cubicBezTo>
                    <a:pt x="3429" y="0"/>
                    <a:pt x="4417" y="989"/>
                    <a:pt x="4417" y="2203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5458054" y="1806117"/>
              <a:ext cx="167443" cy="27"/>
            </a:xfrm>
            <a:custGeom>
              <a:avLst/>
              <a:gdLst/>
              <a:ahLst/>
              <a:cxnLst/>
              <a:rect l="l" t="t" r="r" b="b"/>
              <a:pathLst>
                <a:path w="6216" h="1" fill="none" extrusionOk="0">
                  <a:moveTo>
                    <a:pt x="6215" y="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5568067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0" y="1548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5614238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1" y="1548"/>
                  </a:moveTo>
                  <a:lnTo>
                    <a:pt x="1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 txBox="1"/>
            <p:nvPr/>
          </p:nvSpPr>
          <p:spPr>
            <a:xfrm>
              <a:off x="5934370" y="1653038"/>
              <a:ext cx="2573603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Never Share Passwords via Email.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60" name="Google Shape;860;p22"/>
          <p:cNvGrpSpPr/>
          <p:nvPr/>
        </p:nvGrpSpPr>
        <p:grpSpPr>
          <a:xfrm>
            <a:off x="5157216" y="3233519"/>
            <a:ext cx="3712851" cy="683181"/>
            <a:chOff x="5157216" y="3233519"/>
            <a:chExt cx="3712851" cy="683181"/>
          </a:xfrm>
        </p:grpSpPr>
        <p:grpSp>
          <p:nvGrpSpPr>
            <p:cNvPr id="861" name="Google Shape;861;p22"/>
            <p:cNvGrpSpPr/>
            <p:nvPr/>
          </p:nvGrpSpPr>
          <p:grpSpPr>
            <a:xfrm>
              <a:off x="5157216" y="3233519"/>
              <a:ext cx="3712851" cy="683181"/>
              <a:chOff x="5157216" y="3334819"/>
              <a:chExt cx="3712851" cy="683181"/>
            </a:xfrm>
          </p:grpSpPr>
          <p:sp>
            <p:nvSpPr>
              <p:cNvPr id="862" name="Google Shape;862;p22"/>
              <p:cNvSpPr/>
              <p:nvPr/>
            </p:nvSpPr>
            <p:spPr>
              <a:xfrm>
                <a:off x="5542385" y="3336427"/>
                <a:ext cx="3327682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4799" h="25302" extrusionOk="0">
                    <a:moveTo>
                      <a:pt x="1" y="0"/>
                    </a:moveTo>
                    <a:lnTo>
                      <a:pt x="1" y="25301"/>
                    </a:lnTo>
                    <a:lnTo>
                      <a:pt x="94798" y="25301"/>
                    </a:lnTo>
                    <a:lnTo>
                      <a:pt x="947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5157216" y="3334819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56" y="1"/>
                      <a:pt x="0" y="5656"/>
                      <a:pt x="0" y="12645"/>
                    </a:cubicBezTo>
                    <a:cubicBezTo>
                      <a:pt x="0" y="19634"/>
                      <a:pt x="5656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56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2"/>
              <p:cNvSpPr/>
              <p:nvPr/>
            </p:nvSpPr>
            <p:spPr>
              <a:xfrm>
                <a:off x="5219738" y="3397368"/>
                <a:ext cx="556179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47" h="20646" fill="none" extrusionOk="0">
                    <a:moveTo>
                      <a:pt x="20646" y="10323"/>
                    </a:moveTo>
                    <a:cubicBezTo>
                      <a:pt x="20646" y="16026"/>
                      <a:pt x="16027" y="20646"/>
                      <a:pt x="10324" y="20646"/>
                    </a:cubicBezTo>
                    <a:cubicBezTo>
                      <a:pt x="4621" y="20646"/>
                      <a:pt x="1" y="16026"/>
                      <a:pt x="1" y="10323"/>
                    </a:cubicBezTo>
                    <a:cubicBezTo>
                      <a:pt x="1" y="4620"/>
                      <a:pt x="4621" y="0"/>
                      <a:pt x="10324" y="0"/>
                    </a:cubicBezTo>
                    <a:cubicBezTo>
                      <a:pt x="16027" y="0"/>
                      <a:pt x="20646" y="4620"/>
                      <a:pt x="20646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2"/>
              <p:cNvSpPr/>
              <p:nvPr/>
            </p:nvSpPr>
            <p:spPr>
              <a:xfrm>
                <a:off x="5248615" y="3426245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0" y="4143"/>
                      <a:pt x="0" y="9251"/>
                    </a:cubicBezTo>
                    <a:cubicBezTo>
                      <a:pt x="0" y="14359"/>
                      <a:pt x="4144" y="18502"/>
                      <a:pt x="9252" y="18502"/>
                    </a:cubicBezTo>
                    <a:cubicBezTo>
                      <a:pt x="14359" y="18502"/>
                      <a:pt x="18503" y="14359"/>
                      <a:pt x="18503" y="9251"/>
                    </a:cubicBezTo>
                    <a:cubicBezTo>
                      <a:pt x="18503" y="4143"/>
                      <a:pt x="14359" y="0"/>
                      <a:pt x="9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2"/>
              <p:cNvSpPr/>
              <p:nvPr/>
            </p:nvSpPr>
            <p:spPr>
              <a:xfrm>
                <a:off x="5366332" y="3637112"/>
                <a:ext cx="43315" cy="36419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352" extrusionOk="0">
                    <a:moveTo>
                      <a:pt x="804" y="161"/>
                    </a:moveTo>
                    <a:cubicBezTo>
                      <a:pt x="1128" y="161"/>
                      <a:pt x="1453" y="375"/>
                      <a:pt x="1453" y="804"/>
                    </a:cubicBezTo>
                    <a:lnTo>
                      <a:pt x="1453" y="1197"/>
                    </a:lnTo>
                    <a:lnTo>
                      <a:pt x="155" y="1197"/>
                    </a:lnTo>
                    <a:lnTo>
                      <a:pt x="155" y="804"/>
                    </a:lnTo>
                    <a:cubicBezTo>
                      <a:pt x="155" y="375"/>
                      <a:pt x="479" y="161"/>
                      <a:pt x="804" y="161"/>
                    </a:cubicBezTo>
                    <a:close/>
                    <a:moveTo>
                      <a:pt x="804" y="0"/>
                    </a:moveTo>
                    <a:cubicBezTo>
                      <a:pt x="402" y="0"/>
                      <a:pt x="0" y="268"/>
                      <a:pt x="0" y="804"/>
                    </a:cubicBezTo>
                    <a:lnTo>
                      <a:pt x="0" y="1352"/>
                    </a:lnTo>
                    <a:lnTo>
                      <a:pt x="1607" y="1352"/>
                    </a:lnTo>
                    <a:lnTo>
                      <a:pt x="1607" y="804"/>
                    </a:lnTo>
                    <a:cubicBezTo>
                      <a:pt x="1607" y="268"/>
                      <a:pt x="1206" y="0"/>
                      <a:pt x="8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>
                <a:off x="5358951" y="3668063"/>
                <a:ext cx="58077" cy="46844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739" extrusionOk="0">
                    <a:moveTo>
                      <a:pt x="143" y="0"/>
                    </a:moveTo>
                    <a:cubicBezTo>
                      <a:pt x="60" y="0"/>
                      <a:pt x="0" y="72"/>
                      <a:pt x="0" y="155"/>
                    </a:cubicBezTo>
                    <a:lnTo>
                      <a:pt x="0" y="1584"/>
                    </a:lnTo>
                    <a:cubicBezTo>
                      <a:pt x="0" y="1667"/>
                      <a:pt x="60" y="1739"/>
                      <a:pt x="143" y="1739"/>
                    </a:cubicBezTo>
                    <a:lnTo>
                      <a:pt x="2000" y="1739"/>
                    </a:lnTo>
                    <a:cubicBezTo>
                      <a:pt x="2084" y="1739"/>
                      <a:pt x="2155" y="1667"/>
                      <a:pt x="2155" y="1584"/>
                    </a:cubicBezTo>
                    <a:lnTo>
                      <a:pt x="2155" y="155"/>
                    </a:lnTo>
                    <a:cubicBezTo>
                      <a:pt x="2155" y="72"/>
                      <a:pt x="2084" y="0"/>
                      <a:pt x="200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5381713" y="3679296"/>
                <a:ext cx="14465" cy="2534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941" extrusionOk="0">
                    <a:moveTo>
                      <a:pt x="215" y="0"/>
                    </a:moveTo>
                    <a:cubicBezTo>
                      <a:pt x="96" y="12"/>
                      <a:pt x="1" y="107"/>
                      <a:pt x="1" y="226"/>
                    </a:cubicBezTo>
                    <a:cubicBezTo>
                      <a:pt x="12" y="298"/>
                      <a:pt x="36" y="357"/>
                      <a:pt x="84" y="393"/>
                    </a:cubicBezTo>
                    <a:cubicBezTo>
                      <a:pt x="108" y="417"/>
                      <a:pt x="120" y="441"/>
                      <a:pt x="120" y="476"/>
                    </a:cubicBezTo>
                    <a:lnTo>
                      <a:pt x="48" y="881"/>
                    </a:lnTo>
                    <a:cubicBezTo>
                      <a:pt x="48" y="905"/>
                      <a:pt x="72" y="941"/>
                      <a:pt x="96" y="941"/>
                    </a:cubicBezTo>
                    <a:lnTo>
                      <a:pt x="346" y="941"/>
                    </a:lnTo>
                    <a:cubicBezTo>
                      <a:pt x="382" y="941"/>
                      <a:pt x="405" y="905"/>
                      <a:pt x="393" y="881"/>
                    </a:cubicBezTo>
                    <a:lnTo>
                      <a:pt x="334" y="476"/>
                    </a:lnTo>
                    <a:cubicBezTo>
                      <a:pt x="334" y="441"/>
                      <a:pt x="346" y="417"/>
                      <a:pt x="370" y="393"/>
                    </a:cubicBezTo>
                    <a:cubicBezTo>
                      <a:pt x="536" y="262"/>
                      <a:pt x="429" y="0"/>
                      <a:pt x="21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>
                <a:off x="5309224" y="3600719"/>
                <a:ext cx="156857" cy="156857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823" fill="none" extrusionOk="0">
                    <a:moveTo>
                      <a:pt x="4870" y="1179"/>
                    </a:moveTo>
                    <a:cubicBezTo>
                      <a:pt x="5823" y="2250"/>
                      <a:pt x="5728" y="3905"/>
                      <a:pt x="4644" y="4870"/>
                    </a:cubicBezTo>
                    <a:cubicBezTo>
                      <a:pt x="3573" y="5822"/>
                      <a:pt x="1918" y="5727"/>
                      <a:pt x="953" y="4643"/>
                    </a:cubicBezTo>
                    <a:cubicBezTo>
                      <a:pt x="1" y="3572"/>
                      <a:pt x="96" y="1917"/>
                      <a:pt x="1179" y="953"/>
                    </a:cubicBezTo>
                    <a:cubicBezTo>
                      <a:pt x="2251" y="0"/>
                      <a:pt x="3906" y="95"/>
                      <a:pt x="4870" y="1179"/>
                    </a:cubicBezTo>
                    <a:close/>
                  </a:path>
                </a:pathLst>
              </a:custGeom>
              <a:noFill/>
              <a:ln w="7450" cap="flat" cmpd="sng">
                <a:solidFill>
                  <a:srgbClr val="F5F5F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2"/>
              <p:cNvSpPr/>
              <p:nvPr/>
            </p:nvSpPr>
            <p:spPr>
              <a:xfrm>
                <a:off x="5428531" y="3727083"/>
                <a:ext cx="29874" cy="31113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155" extrusionOk="0">
                    <a:moveTo>
                      <a:pt x="418" y="0"/>
                    </a:moveTo>
                    <a:lnTo>
                      <a:pt x="1" y="369"/>
                    </a:lnTo>
                    <a:lnTo>
                      <a:pt x="691" y="1155"/>
                    </a:lnTo>
                    <a:lnTo>
                      <a:pt x="1108" y="774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2"/>
              <p:cNvSpPr/>
              <p:nvPr/>
            </p:nvSpPr>
            <p:spPr>
              <a:xfrm>
                <a:off x="5441380" y="3743407"/>
                <a:ext cx="81648" cy="79493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2951" extrusionOk="0">
                    <a:moveTo>
                      <a:pt x="798" y="1"/>
                    </a:moveTo>
                    <a:cubicBezTo>
                      <a:pt x="772" y="1"/>
                      <a:pt x="747" y="10"/>
                      <a:pt x="726" y="25"/>
                    </a:cubicBezTo>
                    <a:lnTo>
                      <a:pt x="60" y="620"/>
                    </a:lnTo>
                    <a:cubicBezTo>
                      <a:pt x="12" y="668"/>
                      <a:pt x="0" y="739"/>
                      <a:pt x="48" y="787"/>
                    </a:cubicBezTo>
                    <a:lnTo>
                      <a:pt x="1762" y="2716"/>
                    </a:lnTo>
                    <a:cubicBezTo>
                      <a:pt x="1889" y="2882"/>
                      <a:pt x="2045" y="2951"/>
                      <a:pt x="2197" y="2951"/>
                    </a:cubicBezTo>
                    <a:cubicBezTo>
                      <a:pt x="2631" y="2951"/>
                      <a:pt x="3031" y="2392"/>
                      <a:pt x="2608" y="1978"/>
                    </a:cubicBezTo>
                    <a:lnTo>
                      <a:pt x="893" y="49"/>
                    </a:lnTo>
                    <a:cubicBezTo>
                      <a:pt x="866" y="15"/>
                      <a:pt x="832" y="1"/>
                      <a:pt x="79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2"/>
              <p:cNvSpPr txBox="1"/>
              <p:nvPr/>
            </p:nvSpPr>
            <p:spPr>
              <a:xfrm>
                <a:off x="5934370" y="3518799"/>
                <a:ext cx="2464359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Verify Requests for Sensitive Information.</a:t>
                </a:r>
              </a:p>
            </p:txBody>
          </p:sp>
        </p:grpSp>
        <p:sp>
          <p:nvSpPr>
            <p:cNvPr id="874" name="Google Shape;874;p22"/>
            <p:cNvSpPr/>
            <p:nvPr/>
          </p:nvSpPr>
          <p:spPr>
            <a:xfrm>
              <a:off x="5494675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3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5560278" y="3539480"/>
              <a:ext cx="61745" cy="46143"/>
            </a:xfrm>
            <a:custGeom>
              <a:avLst/>
              <a:gdLst/>
              <a:ahLst/>
              <a:cxnLst/>
              <a:rect l="l" t="t" r="r" b="b"/>
              <a:pathLst>
                <a:path w="4001" h="2990" extrusionOk="0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5625866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6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4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64;p20">
            <a:extLst>
              <a:ext uri="{FF2B5EF4-FFF2-40B4-BE49-F238E27FC236}">
                <a16:creationId xmlns:a16="http://schemas.microsoft.com/office/drawing/2014/main" id="{3BACF01A-4F22-042E-0D9D-550708CDDD7C}"/>
              </a:ext>
            </a:extLst>
          </p:cNvPr>
          <p:cNvGrpSpPr/>
          <p:nvPr/>
        </p:nvGrpSpPr>
        <p:grpSpPr>
          <a:xfrm>
            <a:off x="8361229" y="4309681"/>
            <a:ext cx="335187" cy="354348"/>
            <a:chOff x="2792731" y="1613553"/>
            <a:chExt cx="335187" cy="354348"/>
          </a:xfrm>
        </p:grpSpPr>
        <p:sp>
          <p:nvSpPr>
            <p:cNvPr id="3" name="Google Shape;465;p20">
              <a:extLst>
                <a:ext uri="{FF2B5EF4-FFF2-40B4-BE49-F238E27FC236}">
                  <a16:creationId xmlns:a16="http://schemas.microsoft.com/office/drawing/2014/main" id="{AA172005-A06F-3DE0-54EA-1BC0B1DF88E0}"/>
                </a:ext>
              </a:extLst>
            </p:cNvPr>
            <p:cNvSpPr/>
            <p:nvPr/>
          </p:nvSpPr>
          <p:spPr>
            <a:xfrm>
              <a:off x="2792731" y="1613553"/>
              <a:ext cx="334793" cy="354348"/>
            </a:xfrm>
            <a:custGeom>
              <a:avLst/>
              <a:gdLst/>
              <a:ahLst/>
              <a:cxnLst/>
              <a:rect l="l" t="t" r="r" b="b"/>
              <a:pathLst>
                <a:path w="10204" h="10800" extrusionOk="0">
                  <a:moveTo>
                    <a:pt x="5096" y="0"/>
                  </a:moveTo>
                  <a:lnTo>
                    <a:pt x="631" y="1810"/>
                  </a:lnTo>
                  <a:cubicBezTo>
                    <a:pt x="631" y="1810"/>
                    <a:pt x="0" y="9061"/>
                    <a:pt x="5096" y="10799"/>
                  </a:cubicBezTo>
                  <a:cubicBezTo>
                    <a:pt x="10204" y="9061"/>
                    <a:pt x="9561" y="1810"/>
                    <a:pt x="9561" y="1810"/>
                  </a:cubicBezTo>
                  <a:lnTo>
                    <a:pt x="5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6;p20">
              <a:extLst>
                <a:ext uri="{FF2B5EF4-FFF2-40B4-BE49-F238E27FC236}">
                  <a16:creationId xmlns:a16="http://schemas.microsoft.com/office/drawing/2014/main" id="{696C087D-6C3A-378D-42CD-5418B4D435A4}"/>
                </a:ext>
              </a:extLst>
            </p:cNvPr>
            <p:cNvSpPr/>
            <p:nvPr/>
          </p:nvSpPr>
          <p:spPr>
            <a:xfrm>
              <a:off x="2960685" y="1613553"/>
              <a:ext cx="167233" cy="353954"/>
            </a:xfrm>
            <a:custGeom>
              <a:avLst/>
              <a:gdLst/>
              <a:ahLst/>
              <a:cxnLst/>
              <a:rect l="l" t="t" r="r" b="b"/>
              <a:pathLst>
                <a:path w="5097" h="10788" extrusionOk="0">
                  <a:moveTo>
                    <a:pt x="1" y="0"/>
                  </a:moveTo>
                  <a:lnTo>
                    <a:pt x="1" y="10787"/>
                  </a:lnTo>
                  <a:cubicBezTo>
                    <a:pt x="5097" y="9061"/>
                    <a:pt x="4466" y="1798"/>
                    <a:pt x="4466" y="17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7;p20">
              <a:extLst>
                <a:ext uri="{FF2B5EF4-FFF2-40B4-BE49-F238E27FC236}">
                  <a16:creationId xmlns:a16="http://schemas.microsoft.com/office/drawing/2014/main" id="{151A3A0B-462E-19FC-E6A6-48229F35294B}"/>
                </a:ext>
              </a:extLst>
            </p:cNvPr>
            <p:cNvSpPr/>
            <p:nvPr/>
          </p:nvSpPr>
          <p:spPr>
            <a:xfrm>
              <a:off x="2830232" y="1632878"/>
              <a:ext cx="260577" cy="315468"/>
            </a:xfrm>
            <a:custGeom>
              <a:avLst/>
              <a:gdLst/>
              <a:ahLst/>
              <a:cxnLst/>
              <a:rect l="l" t="t" r="r" b="b"/>
              <a:pathLst>
                <a:path w="7942" h="9615" extrusionOk="0">
                  <a:moveTo>
                    <a:pt x="3977" y="161"/>
                  </a:moveTo>
                  <a:lnTo>
                    <a:pt x="7751" y="1697"/>
                  </a:lnTo>
                  <a:cubicBezTo>
                    <a:pt x="7787" y="3233"/>
                    <a:pt x="7573" y="8043"/>
                    <a:pt x="3977" y="9448"/>
                  </a:cubicBezTo>
                  <a:cubicBezTo>
                    <a:pt x="357" y="8043"/>
                    <a:pt x="155" y="3233"/>
                    <a:pt x="191" y="1697"/>
                  </a:cubicBezTo>
                  <a:lnTo>
                    <a:pt x="3977" y="161"/>
                  </a:lnTo>
                  <a:close/>
                  <a:moveTo>
                    <a:pt x="3971" y="1"/>
                  </a:moveTo>
                  <a:cubicBezTo>
                    <a:pt x="3959" y="1"/>
                    <a:pt x="3947" y="6"/>
                    <a:pt x="3941" y="18"/>
                  </a:cubicBezTo>
                  <a:lnTo>
                    <a:pt x="84" y="1578"/>
                  </a:lnTo>
                  <a:cubicBezTo>
                    <a:pt x="60" y="1590"/>
                    <a:pt x="48" y="1626"/>
                    <a:pt x="48" y="1650"/>
                  </a:cubicBezTo>
                  <a:cubicBezTo>
                    <a:pt x="0" y="3162"/>
                    <a:pt x="179" y="8162"/>
                    <a:pt x="3941" y="9615"/>
                  </a:cubicBezTo>
                  <a:lnTo>
                    <a:pt x="4001" y="9615"/>
                  </a:lnTo>
                  <a:cubicBezTo>
                    <a:pt x="7763" y="8162"/>
                    <a:pt x="7942" y="3162"/>
                    <a:pt x="7906" y="1650"/>
                  </a:cubicBezTo>
                  <a:cubicBezTo>
                    <a:pt x="7906" y="1626"/>
                    <a:pt x="7882" y="1590"/>
                    <a:pt x="7858" y="1578"/>
                  </a:cubicBezTo>
                  <a:lnTo>
                    <a:pt x="4001" y="18"/>
                  </a:lnTo>
                  <a:cubicBezTo>
                    <a:pt x="3995" y="6"/>
                    <a:pt x="3983" y="1"/>
                    <a:pt x="3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68;p20">
              <a:extLst>
                <a:ext uri="{FF2B5EF4-FFF2-40B4-BE49-F238E27FC236}">
                  <a16:creationId xmlns:a16="http://schemas.microsoft.com/office/drawing/2014/main" id="{C334F31E-DD0A-177B-B7E9-601586D19869}"/>
                </a:ext>
              </a:extLst>
            </p:cNvPr>
            <p:cNvSpPr/>
            <p:nvPr/>
          </p:nvSpPr>
          <p:spPr>
            <a:xfrm>
              <a:off x="2960324" y="1633468"/>
              <a:ext cx="130092" cy="315271"/>
            </a:xfrm>
            <a:custGeom>
              <a:avLst/>
              <a:gdLst/>
              <a:ahLst/>
              <a:cxnLst/>
              <a:rect l="l" t="t" r="r" b="b"/>
              <a:pathLst>
                <a:path w="3965" h="9609" extrusionOk="0">
                  <a:moveTo>
                    <a:pt x="0" y="0"/>
                  </a:moveTo>
                  <a:lnTo>
                    <a:pt x="0" y="167"/>
                  </a:lnTo>
                  <a:lnTo>
                    <a:pt x="3786" y="1691"/>
                  </a:lnTo>
                  <a:cubicBezTo>
                    <a:pt x="3822" y="3227"/>
                    <a:pt x="3620" y="8037"/>
                    <a:pt x="0" y="9454"/>
                  </a:cubicBezTo>
                  <a:lnTo>
                    <a:pt x="0" y="9609"/>
                  </a:lnTo>
                  <a:lnTo>
                    <a:pt x="36" y="9609"/>
                  </a:lnTo>
                  <a:cubicBezTo>
                    <a:pt x="3798" y="8144"/>
                    <a:pt x="3965" y="3144"/>
                    <a:pt x="3929" y="1632"/>
                  </a:cubicBezTo>
                  <a:cubicBezTo>
                    <a:pt x="3929" y="1608"/>
                    <a:pt x="3917" y="1572"/>
                    <a:pt x="3893" y="156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69;p20">
              <a:extLst>
                <a:ext uri="{FF2B5EF4-FFF2-40B4-BE49-F238E27FC236}">
                  <a16:creationId xmlns:a16="http://schemas.microsoft.com/office/drawing/2014/main" id="{F3710C9E-AC30-5091-EFCA-F1327EF47A55}"/>
                </a:ext>
              </a:extLst>
            </p:cNvPr>
            <p:cNvSpPr/>
            <p:nvPr/>
          </p:nvSpPr>
          <p:spPr>
            <a:xfrm>
              <a:off x="2885320" y="1727830"/>
              <a:ext cx="156668" cy="97479"/>
            </a:xfrm>
            <a:custGeom>
              <a:avLst/>
              <a:gdLst/>
              <a:ahLst/>
              <a:cxnLst/>
              <a:rect l="l" t="t" r="r" b="b"/>
              <a:pathLst>
                <a:path w="4775" h="2971" extrusionOk="0">
                  <a:moveTo>
                    <a:pt x="4488" y="1"/>
                  </a:moveTo>
                  <a:cubicBezTo>
                    <a:pt x="4417" y="1"/>
                    <a:pt x="4345" y="31"/>
                    <a:pt x="4286" y="89"/>
                  </a:cubicBezTo>
                  <a:lnTo>
                    <a:pt x="2155" y="2375"/>
                  </a:lnTo>
                  <a:lnTo>
                    <a:pt x="453" y="1196"/>
                  </a:lnTo>
                  <a:cubicBezTo>
                    <a:pt x="400" y="1163"/>
                    <a:pt x="346" y="1147"/>
                    <a:pt x="294" y="1147"/>
                  </a:cubicBezTo>
                  <a:cubicBezTo>
                    <a:pt x="215" y="1147"/>
                    <a:pt x="141" y="1184"/>
                    <a:pt x="83" y="1256"/>
                  </a:cubicBezTo>
                  <a:cubicBezTo>
                    <a:pt x="0" y="1375"/>
                    <a:pt x="36" y="1542"/>
                    <a:pt x="155" y="1613"/>
                  </a:cubicBezTo>
                  <a:lnTo>
                    <a:pt x="2036" y="2923"/>
                  </a:lnTo>
                  <a:cubicBezTo>
                    <a:pt x="2084" y="2958"/>
                    <a:pt x="2143" y="2970"/>
                    <a:pt x="2191" y="2970"/>
                  </a:cubicBezTo>
                  <a:cubicBezTo>
                    <a:pt x="2262" y="2970"/>
                    <a:pt x="2334" y="2947"/>
                    <a:pt x="2381" y="2899"/>
                  </a:cubicBezTo>
                  <a:lnTo>
                    <a:pt x="4667" y="446"/>
                  </a:lnTo>
                  <a:cubicBezTo>
                    <a:pt x="4774" y="339"/>
                    <a:pt x="4763" y="172"/>
                    <a:pt x="4655" y="65"/>
                  </a:cubicBezTo>
                  <a:cubicBezTo>
                    <a:pt x="4607" y="22"/>
                    <a:pt x="4548" y="1"/>
                    <a:pt x="4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70;p20">
              <a:extLst>
                <a:ext uri="{FF2B5EF4-FFF2-40B4-BE49-F238E27FC236}">
                  <a16:creationId xmlns:a16="http://schemas.microsoft.com/office/drawing/2014/main" id="{E19D7F98-0A79-C13B-9C79-CE88D1DA3AAE}"/>
                </a:ext>
              </a:extLst>
            </p:cNvPr>
            <p:cNvSpPr/>
            <p:nvPr/>
          </p:nvSpPr>
          <p:spPr>
            <a:xfrm>
              <a:off x="2960685" y="1727239"/>
              <a:ext cx="82091" cy="97282"/>
            </a:xfrm>
            <a:custGeom>
              <a:avLst/>
              <a:gdLst/>
              <a:ahLst/>
              <a:cxnLst/>
              <a:rect l="l" t="t" r="r" b="b"/>
              <a:pathLst>
                <a:path w="2502" h="2965" extrusionOk="0">
                  <a:moveTo>
                    <a:pt x="2210" y="1"/>
                  </a:moveTo>
                  <a:cubicBezTo>
                    <a:pt x="2135" y="1"/>
                    <a:pt x="2059" y="31"/>
                    <a:pt x="2001" y="83"/>
                  </a:cubicBezTo>
                  <a:lnTo>
                    <a:pt x="13" y="2250"/>
                  </a:lnTo>
                  <a:lnTo>
                    <a:pt x="13" y="2955"/>
                  </a:lnTo>
                  <a:lnTo>
                    <a:pt x="13" y="2955"/>
                  </a:lnTo>
                  <a:cubicBezTo>
                    <a:pt x="38" y="2937"/>
                    <a:pt x="76" y="2925"/>
                    <a:pt x="96" y="2905"/>
                  </a:cubicBezTo>
                  <a:lnTo>
                    <a:pt x="2394" y="440"/>
                  </a:lnTo>
                  <a:cubicBezTo>
                    <a:pt x="2501" y="345"/>
                    <a:pt x="2477" y="178"/>
                    <a:pt x="2382" y="71"/>
                  </a:cubicBezTo>
                  <a:cubicBezTo>
                    <a:pt x="2333" y="22"/>
                    <a:pt x="2272" y="1"/>
                    <a:pt x="2210" y="1"/>
                  </a:cubicBezTo>
                  <a:close/>
                  <a:moveTo>
                    <a:pt x="13" y="2955"/>
                  </a:moveTo>
                  <a:cubicBezTo>
                    <a:pt x="8" y="2958"/>
                    <a:pt x="4" y="2961"/>
                    <a:pt x="1" y="2965"/>
                  </a:cubicBezTo>
                  <a:lnTo>
                    <a:pt x="13" y="2965"/>
                  </a:lnTo>
                  <a:lnTo>
                    <a:pt x="13" y="29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Case Studies</a:t>
            </a:r>
            <a:endParaRPr dirty="0"/>
          </a:p>
        </p:txBody>
      </p:sp>
      <p:grpSp>
        <p:nvGrpSpPr>
          <p:cNvPr id="3657" name="Google Shape;3657;p40"/>
          <p:cNvGrpSpPr/>
          <p:nvPr/>
        </p:nvGrpSpPr>
        <p:grpSpPr>
          <a:xfrm>
            <a:off x="529096" y="1486685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/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/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/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/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/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/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/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/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/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/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/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/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/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/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/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/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/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/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/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/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/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/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/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/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/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/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/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/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/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/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/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/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/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/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/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/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/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/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/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/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/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/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/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/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/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/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/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/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/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/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/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/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/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/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/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/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/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/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/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/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/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/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/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/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/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/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/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/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/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/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/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/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/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/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/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5" name="Google Shape;3735;p40"/>
          <p:cNvGrpSpPr/>
          <p:nvPr/>
        </p:nvGrpSpPr>
        <p:grpSpPr>
          <a:xfrm>
            <a:off x="166001" y="275548"/>
            <a:ext cx="8264564" cy="4016807"/>
            <a:chOff x="1002585" y="1641868"/>
            <a:chExt cx="2008933" cy="593670"/>
          </a:xfrm>
        </p:grpSpPr>
        <p:sp>
          <p:nvSpPr>
            <p:cNvPr id="3736" name="Google Shape;3736;p40"/>
            <p:cNvSpPr txBox="1"/>
            <p:nvPr/>
          </p:nvSpPr>
          <p:spPr>
            <a:xfrm>
              <a:off x="1002585" y="1641868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37" name="Google Shape;3737;p40"/>
            <p:cNvSpPr txBox="1"/>
            <p:nvPr/>
          </p:nvSpPr>
          <p:spPr>
            <a:xfrm>
              <a:off x="1958818" y="182963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Executive Impersonation for Sensitive Data: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Attack: Cybercriminals posed as high-level executives, requesting sensitive data from employees under the guise of urgent projects.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Impact: Confidential company information was exposed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Lessons Learned:</a:t>
              </a:r>
              <a:endPara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Communication Protocols: Define and enforce clear communication protocols for sensitive information requests, including verification measures.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Role-Based Training: Tailor phishing awareness training to different roles within the organization, emphasizing the potential for targeted attacks.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352</Words>
  <Application>Microsoft Office PowerPoint</Application>
  <PresentationFormat>On-screen Show (16:9)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Fira Sans</vt:lpstr>
      <vt:lpstr>Arial</vt:lpstr>
      <vt:lpstr>Fira Sans Black</vt:lpstr>
      <vt:lpstr>Cybersecurity Infographics by Slidesgo</vt:lpstr>
      <vt:lpstr>Protecting Yourself from Phishing Attacks</vt:lpstr>
      <vt:lpstr>Introduction</vt:lpstr>
      <vt:lpstr>Types of Phishing Attacks</vt:lpstr>
      <vt:lpstr>Common Characteristics of Phishing Attempts</vt:lpstr>
      <vt:lpstr>Recognizing Phishing Emails</vt:lpstr>
      <vt:lpstr>Recognizing Phishing Websites</vt:lpstr>
      <vt:lpstr>Social Engineering Tactics</vt:lpstr>
      <vt:lpstr> Protecting Personal Information</vt:lpstr>
      <vt:lpstr> Case Studies</vt:lpstr>
      <vt:lpstr>Best Practices for Avoiding Phishing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Yourself from Phishing Attacks</dc:title>
  <dc:creator>user</dc:creator>
  <cp:lastModifiedBy>user</cp:lastModifiedBy>
  <cp:revision>3</cp:revision>
  <dcterms:modified xsi:type="dcterms:W3CDTF">2024-09-02T07:09:38Z</dcterms:modified>
</cp:coreProperties>
</file>