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05F11-6DA0-4487-B9E2-DD65EC67A1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F91770-DD12-49F0-8CE5-B5BE0249C2FC}">
      <dgm:prSet/>
      <dgm:spPr/>
      <dgm:t>
        <a:bodyPr/>
        <a:lstStyle/>
        <a:p>
          <a:r>
            <a:rPr lang="en-US" b="0" i="0"/>
            <a:t>A software framework designed to simplify the development and maintenance of web applications, web services, web resources, and web APIs.</a:t>
          </a:r>
          <a:endParaRPr lang="en-US"/>
        </a:p>
      </dgm:t>
    </dgm:pt>
    <dgm:pt modelId="{1080F8C9-0AE8-4458-B63A-FC28F13FF8BD}" type="parTrans" cxnId="{B3B39271-76E2-4148-B662-5DBE5EE950ED}">
      <dgm:prSet/>
      <dgm:spPr/>
      <dgm:t>
        <a:bodyPr/>
        <a:lstStyle/>
        <a:p>
          <a:endParaRPr lang="en-US"/>
        </a:p>
      </dgm:t>
    </dgm:pt>
    <dgm:pt modelId="{5173073B-5101-471D-AE73-C9C9257A1CE4}" type="sibTrans" cxnId="{B3B39271-76E2-4148-B662-5DBE5EE950ED}">
      <dgm:prSet/>
      <dgm:spPr/>
      <dgm:t>
        <a:bodyPr/>
        <a:lstStyle/>
        <a:p>
          <a:endParaRPr lang="en-US"/>
        </a:p>
      </dgm:t>
    </dgm:pt>
    <dgm:pt modelId="{69335E1B-75AD-4F95-A5CD-C6AD5B0F6243}">
      <dgm:prSet/>
      <dgm:spPr/>
      <dgm:t>
        <a:bodyPr/>
        <a:lstStyle/>
        <a:p>
          <a:r>
            <a:rPr lang="en-US" b="0" i="0"/>
            <a:t>Provides a standardized structure and set of tools for building and deploying web applications.</a:t>
          </a:r>
          <a:endParaRPr lang="en-US"/>
        </a:p>
      </dgm:t>
    </dgm:pt>
    <dgm:pt modelId="{206642C3-A9D7-4EAE-A35B-5D085757729B}" type="parTrans" cxnId="{784D0C14-CC9E-4724-9435-2E3498B9257D}">
      <dgm:prSet/>
      <dgm:spPr/>
      <dgm:t>
        <a:bodyPr/>
        <a:lstStyle/>
        <a:p>
          <a:endParaRPr lang="en-US"/>
        </a:p>
      </dgm:t>
    </dgm:pt>
    <dgm:pt modelId="{4A366CFB-8A51-4EC9-B790-8201AF5300DD}" type="sibTrans" cxnId="{784D0C14-CC9E-4724-9435-2E3498B9257D}">
      <dgm:prSet/>
      <dgm:spPr/>
      <dgm:t>
        <a:bodyPr/>
        <a:lstStyle/>
        <a:p>
          <a:endParaRPr lang="en-US"/>
        </a:p>
      </dgm:t>
    </dgm:pt>
    <dgm:pt modelId="{B472B5BC-B286-4A82-A1BD-4142D819FEBD}" type="pres">
      <dgm:prSet presAssocID="{CDF05F11-6DA0-4487-B9E2-DD65EC67A178}" presName="root" presStyleCnt="0">
        <dgm:presLayoutVars>
          <dgm:dir/>
          <dgm:resizeHandles val="exact"/>
        </dgm:presLayoutVars>
      </dgm:prSet>
      <dgm:spPr/>
    </dgm:pt>
    <dgm:pt modelId="{F7CE9E01-E44C-4659-9A1D-78C71EA3D32E}" type="pres">
      <dgm:prSet presAssocID="{FEF91770-DD12-49F0-8CE5-B5BE0249C2FC}" presName="compNode" presStyleCnt="0"/>
      <dgm:spPr/>
    </dgm:pt>
    <dgm:pt modelId="{DFA1F48E-18F6-4411-B044-5132BB63AF8A}" type="pres">
      <dgm:prSet presAssocID="{FEF91770-DD12-49F0-8CE5-B5BE0249C2FC}" presName="bgRect" presStyleLbl="bgShp" presStyleIdx="0" presStyleCnt="2"/>
      <dgm:spPr/>
    </dgm:pt>
    <dgm:pt modelId="{8348FCFE-6449-470C-BE6B-D3E43F6DBD06}" type="pres">
      <dgm:prSet presAssocID="{FEF91770-DD12-49F0-8CE5-B5BE0249C2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0FF593-C53A-4203-A1CA-90671B814BC6}" type="pres">
      <dgm:prSet presAssocID="{FEF91770-DD12-49F0-8CE5-B5BE0249C2FC}" presName="spaceRect" presStyleCnt="0"/>
      <dgm:spPr/>
    </dgm:pt>
    <dgm:pt modelId="{BC3CC2E5-ADBB-4F7A-A71B-1662C4592534}" type="pres">
      <dgm:prSet presAssocID="{FEF91770-DD12-49F0-8CE5-B5BE0249C2FC}" presName="parTx" presStyleLbl="revTx" presStyleIdx="0" presStyleCnt="2">
        <dgm:presLayoutVars>
          <dgm:chMax val="0"/>
          <dgm:chPref val="0"/>
        </dgm:presLayoutVars>
      </dgm:prSet>
      <dgm:spPr/>
    </dgm:pt>
    <dgm:pt modelId="{BFAA4FDB-1FD4-4483-9596-41DB1106736C}" type="pres">
      <dgm:prSet presAssocID="{5173073B-5101-471D-AE73-C9C9257A1CE4}" presName="sibTrans" presStyleCnt="0"/>
      <dgm:spPr/>
    </dgm:pt>
    <dgm:pt modelId="{F9F04184-A69C-4687-B1AB-01B5BA2D39E1}" type="pres">
      <dgm:prSet presAssocID="{69335E1B-75AD-4F95-A5CD-C6AD5B0F6243}" presName="compNode" presStyleCnt="0"/>
      <dgm:spPr/>
    </dgm:pt>
    <dgm:pt modelId="{E979C76C-A47C-417A-945D-08CFA09A6DC8}" type="pres">
      <dgm:prSet presAssocID="{69335E1B-75AD-4F95-A5CD-C6AD5B0F6243}" presName="bgRect" presStyleLbl="bgShp" presStyleIdx="1" presStyleCnt="2"/>
      <dgm:spPr/>
    </dgm:pt>
    <dgm:pt modelId="{ACD4575F-C57D-4C9E-88B4-BC5C7DF0C540}" type="pres">
      <dgm:prSet presAssocID="{69335E1B-75AD-4F95-A5CD-C6AD5B0F62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31300C9B-1A7D-4CBF-84EF-F066AD3006BE}" type="pres">
      <dgm:prSet presAssocID="{69335E1B-75AD-4F95-A5CD-C6AD5B0F6243}" presName="spaceRect" presStyleCnt="0"/>
      <dgm:spPr/>
    </dgm:pt>
    <dgm:pt modelId="{08FEE9BE-96F1-45E4-9AC2-33CB60632E80}" type="pres">
      <dgm:prSet presAssocID="{69335E1B-75AD-4F95-A5CD-C6AD5B0F62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4D0C14-CC9E-4724-9435-2E3498B9257D}" srcId="{CDF05F11-6DA0-4487-B9E2-DD65EC67A178}" destId="{69335E1B-75AD-4F95-A5CD-C6AD5B0F6243}" srcOrd="1" destOrd="0" parTransId="{206642C3-A9D7-4EAE-A35B-5D085757729B}" sibTransId="{4A366CFB-8A51-4EC9-B790-8201AF5300DD}"/>
    <dgm:cxn modelId="{B3B39271-76E2-4148-B662-5DBE5EE950ED}" srcId="{CDF05F11-6DA0-4487-B9E2-DD65EC67A178}" destId="{FEF91770-DD12-49F0-8CE5-B5BE0249C2FC}" srcOrd="0" destOrd="0" parTransId="{1080F8C9-0AE8-4458-B63A-FC28F13FF8BD}" sibTransId="{5173073B-5101-471D-AE73-C9C9257A1CE4}"/>
    <dgm:cxn modelId="{47A9D886-B055-4000-A460-B0FFEA20F33E}" type="presOf" srcId="{FEF91770-DD12-49F0-8CE5-B5BE0249C2FC}" destId="{BC3CC2E5-ADBB-4F7A-A71B-1662C4592534}" srcOrd="0" destOrd="0" presId="urn:microsoft.com/office/officeart/2018/2/layout/IconVerticalSolidList"/>
    <dgm:cxn modelId="{2B7D88CE-A0BD-40CD-BB8F-E1108C2A27E7}" type="presOf" srcId="{69335E1B-75AD-4F95-A5CD-C6AD5B0F6243}" destId="{08FEE9BE-96F1-45E4-9AC2-33CB60632E80}" srcOrd="0" destOrd="0" presId="urn:microsoft.com/office/officeart/2018/2/layout/IconVerticalSolidList"/>
    <dgm:cxn modelId="{B7F7DBFC-11F2-4AB5-9E96-B5E9F4BD2F5B}" type="presOf" srcId="{CDF05F11-6DA0-4487-B9E2-DD65EC67A178}" destId="{B472B5BC-B286-4A82-A1BD-4142D819FEBD}" srcOrd="0" destOrd="0" presId="urn:microsoft.com/office/officeart/2018/2/layout/IconVerticalSolidList"/>
    <dgm:cxn modelId="{73E37A14-606D-4692-A1EE-4212D3FE5C9E}" type="presParOf" srcId="{B472B5BC-B286-4A82-A1BD-4142D819FEBD}" destId="{F7CE9E01-E44C-4659-9A1D-78C71EA3D32E}" srcOrd="0" destOrd="0" presId="urn:microsoft.com/office/officeart/2018/2/layout/IconVerticalSolidList"/>
    <dgm:cxn modelId="{418373AF-FDF9-4E7E-945F-96035F3889FA}" type="presParOf" srcId="{F7CE9E01-E44C-4659-9A1D-78C71EA3D32E}" destId="{DFA1F48E-18F6-4411-B044-5132BB63AF8A}" srcOrd="0" destOrd="0" presId="urn:microsoft.com/office/officeart/2018/2/layout/IconVerticalSolidList"/>
    <dgm:cxn modelId="{E58CDA63-5C86-4AFC-9855-FF7BE1F12027}" type="presParOf" srcId="{F7CE9E01-E44C-4659-9A1D-78C71EA3D32E}" destId="{8348FCFE-6449-470C-BE6B-D3E43F6DBD06}" srcOrd="1" destOrd="0" presId="urn:microsoft.com/office/officeart/2018/2/layout/IconVerticalSolidList"/>
    <dgm:cxn modelId="{3094B95D-F3AC-4B1B-B159-8CDF01591251}" type="presParOf" srcId="{F7CE9E01-E44C-4659-9A1D-78C71EA3D32E}" destId="{6C0FF593-C53A-4203-A1CA-90671B814BC6}" srcOrd="2" destOrd="0" presId="urn:microsoft.com/office/officeart/2018/2/layout/IconVerticalSolidList"/>
    <dgm:cxn modelId="{1E63EC8C-E53C-4778-BC89-40CE1C4E1069}" type="presParOf" srcId="{F7CE9E01-E44C-4659-9A1D-78C71EA3D32E}" destId="{BC3CC2E5-ADBB-4F7A-A71B-1662C4592534}" srcOrd="3" destOrd="0" presId="urn:microsoft.com/office/officeart/2018/2/layout/IconVerticalSolidList"/>
    <dgm:cxn modelId="{905381EB-ED06-4BA8-9A2D-4FF1AAE53560}" type="presParOf" srcId="{B472B5BC-B286-4A82-A1BD-4142D819FEBD}" destId="{BFAA4FDB-1FD4-4483-9596-41DB1106736C}" srcOrd="1" destOrd="0" presId="urn:microsoft.com/office/officeart/2018/2/layout/IconVerticalSolidList"/>
    <dgm:cxn modelId="{026C3152-7E80-4F6E-A199-E17271E4DE2B}" type="presParOf" srcId="{B472B5BC-B286-4A82-A1BD-4142D819FEBD}" destId="{F9F04184-A69C-4687-B1AB-01B5BA2D39E1}" srcOrd="2" destOrd="0" presId="urn:microsoft.com/office/officeart/2018/2/layout/IconVerticalSolidList"/>
    <dgm:cxn modelId="{F2E17782-3BBB-4099-B613-9C422399D1D2}" type="presParOf" srcId="{F9F04184-A69C-4687-B1AB-01B5BA2D39E1}" destId="{E979C76C-A47C-417A-945D-08CFA09A6DC8}" srcOrd="0" destOrd="0" presId="urn:microsoft.com/office/officeart/2018/2/layout/IconVerticalSolidList"/>
    <dgm:cxn modelId="{576CFFAE-7D54-4C2C-950A-B5FC090F9403}" type="presParOf" srcId="{F9F04184-A69C-4687-B1AB-01B5BA2D39E1}" destId="{ACD4575F-C57D-4C9E-88B4-BC5C7DF0C540}" srcOrd="1" destOrd="0" presId="urn:microsoft.com/office/officeart/2018/2/layout/IconVerticalSolidList"/>
    <dgm:cxn modelId="{BE9F983C-1158-48EA-83B6-C8C1B405D259}" type="presParOf" srcId="{F9F04184-A69C-4687-B1AB-01B5BA2D39E1}" destId="{31300C9B-1A7D-4CBF-84EF-F066AD3006BE}" srcOrd="2" destOrd="0" presId="urn:microsoft.com/office/officeart/2018/2/layout/IconVerticalSolidList"/>
    <dgm:cxn modelId="{73BB83CA-DF20-412E-AD65-F88C7B3D139D}" type="presParOf" srcId="{F9F04184-A69C-4687-B1AB-01B5BA2D39E1}" destId="{08FEE9BE-96F1-45E4-9AC2-33CB60632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83776-AC06-493D-99D7-CBA87686B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C3E949-6AE6-4320-B6B3-087C0E8D1C80}">
      <dgm:prSet/>
      <dgm:spPr/>
      <dgm:t>
        <a:bodyPr/>
        <a:lstStyle/>
        <a:p>
          <a:r>
            <a:rPr lang="en-US" b="0" i="0"/>
            <a:t>Streamlines common tasks, such as handling user input, managing database connections, and implementing security features.</a:t>
          </a:r>
          <a:endParaRPr lang="en-US"/>
        </a:p>
      </dgm:t>
    </dgm:pt>
    <dgm:pt modelId="{60649B5E-4DD0-45D7-B136-0AAF65D1A117}" type="parTrans" cxnId="{AB7E23C8-F6C9-486F-8A0C-9459DC46B1F4}">
      <dgm:prSet/>
      <dgm:spPr/>
      <dgm:t>
        <a:bodyPr/>
        <a:lstStyle/>
        <a:p>
          <a:endParaRPr lang="en-US"/>
        </a:p>
      </dgm:t>
    </dgm:pt>
    <dgm:pt modelId="{F02AD812-5A7E-408D-98DE-19502DF87CC6}" type="sibTrans" cxnId="{AB7E23C8-F6C9-486F-8A0C-9459DC46B1F4}">
      <dgm:prSet/>
      <dgm:spPr/>
      <dgm:t>
        <a:bodyPr/>
        <a:lstStyle/>
        <a:p>
          <a:endParaRPr lang="en-US"/>
        </a:p>
      </dgm:t>
    </dgm:pt>
    <dgm:pt modelId="{E59DF2A8-FC0F-4666-9E2D-FAAC8653B08C}">
      <dgm:prSet/>
      <dgm:spPr/>
      <dgm:t>
        <a:bodyPr/>
        <a:lstStyle/>
        <a:p>
          <a:r>
            <a:rPr lang="en-US" b="0" i="0"/>
            <a:t>Encourages best practices and design patterns, leading to more maintainable and scalable applications.</a:t>
          </a:r>
          <a:endParaRPr lang="en-US"/>
        </a:p>
      </dgm:t>
    </dgm:pt>
    <dgm:pt modelId="{1BAB43DD-8308-4AF5-BDCE-74915998E0D9}" type="parTrans" cxnId="{4ED157B1-3B31-498B-A27A-0E8177EE53A4}">
      <dgm:prSet/>
      <dgm:spPr/>
      <dgm:t>
        <a:bodyPr/>
        <a:lstStyle/>
        <a:p>
          <a:endParaRPr lang="en-US"/>
        </a:p>
      </dgm:t>
    </dgm:pt>
    <dgm:pt modelId="{FEAF91A6-0C06-43F2-BEB9-9C212B68FD79}" type="sibTrans" cxnId="{4ED157B1-3B31-498B-A27A-0E8177EE53A4}">
      <dgm:prSet/>
      <dgm:spPr/>
      <dgm:t>
        <a:bodyPr/>
        <a:lstStyle/>
        <a:p>
          <a:endParaRPr lang="en-US"/>
        </a:p>
      </dgm:t>
    </dgm:pt>
    <dgm:pt modelId="{6F79BACB-E9E0-43C7-8EBB-CC8E04C908EC}" type="pres">
      <dgm:prSet presAssocID="{27583776-AC06-493D-99D7-CBA87686B331}" presName="root" presStyleCnt="0">
        <dgm:presLayoutVars>
          <dgm:dir/>
          <dgm:resizeHandles val="exact"/>
        </dgm:presLayoutVars>
      </dgm:prSet>
      <dgm:spPr/>
    </dgm:pt>
    <dgm:pt modelId="{C873BAD1-7135-484D-85B2-0AE895E9DE5B}" type="pres">
      <dgm:prSet presAssocID="{34C3E949-6AE6-4320-B6B3-087C0E8D1C80}" presName="compNode" presStyleCnt="0"/>
      <dgm:spPr/>
    </dgm:pt>
    <dgm:pt modelId="{BDD8CF84-0D9F-46D5-9671-4E233DA25D2E}" type="pres">
      <dgm:prSet presAssocID="{34C3E949-6AE6-4320-B6B3-087C0E8D1C80}" presName="bgRect" presStyleLbl="bgShp" presStyleIdx="0" presStyleCnt="2"/>
      <dgm:spPr/>
    </dgm:pt>
    <dgm:pt modelId="{3183A067-1F31-4EA6-B557-58E58BC8F06A}" type="pres">
      <dgm:prSet presAssocID="{34C3E949-6AE6-4320-B6B3-087C0E8D1C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3C7FB8E0-A40D-4660-AF55-03DD6AAC0201}" type="pres">
      <dgm:prSet presAssocID="{34C3E949-6AE6-4320-B6B3-087C0E8D1C80}" presName="spaceRect" presStyleCnt="0"/>
      <dgm:spPr/>
    </dgm:pt>
    <dgm:pt modelId="{C6224148-B0AD-4D12-A006-C173DBEFD15B}" type="pres">
      <dgm:prSet presAssocID="{34C3E949-6AE6-4320-B6B3-087C0E8D1C80}" presName="parTx" presStyleLbl="revTx" presStyleIdx="0" presStyleCnt="2">
        <dgm:presLayoutVars>
          <dgm:chMax val="0"/>
          <dgm:chPref val="0"/>
        </dgm:presLayoutVars>
      </dgm:prSet>
      <dgm:spPr/>
    </dgm:pt>
    <dgm:pt modelId="{89E1199C-2992-44A4-9BCB-601909B648F7}" type="pres">
      <dgm:prSet presAssocID="{F02AD812-5A7E-408D-98DE-19502DF87CC6}" presName="sibTrans" presStyleCnt="0"/>
      <dgm:spPr/>
    </dgm:pt>
    <dgm:pt modelId="{438C5320-3871-4124-BFEC-1D35E6BCDCAA}" type="pres">
      <dgm:prSet presAssocID="{E59DF2A8-FC0F-4666-9E2D-FAAC8653B08C}" presName="compNode" presStyleCnt="0"/>
      <dgm:spPr/>
    </dgm:pt>
    <dgm:pt modelId="{D4D273C0-C96D-4FCF-AC3E-B7B619CC15AD}" type="pres">
      <dgm:prSet presAssocID="{E59DF2A8-FC0F-4666-9E2D-FAAC8653B08C}" presName="bgRect" presStyleLbl="bgShp" presStyleIdx="1" presStyleCnt="2"/>
      <dgm:spPr/>
    </dgm:pt>
    <dgm:pt modelId="{0889E6CE-9941-41B1-B1EE-CDE06A5B0CE9}" type="pres">
      <dgm:prSet presAssocID="{E59DF2A8-FC0F-4666-9E2D-FAAC8653B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זרימת עבודה"/>
        </a:ext>
      </dgm:extLst>
    </dgm:pt>
    <dgm:pt modelId="{436626D1-9155-4FAF-89A0-0B96CECBB859}" type="pres">
      <dgm:prSet presAssocID="{E59DF2A8-FC0F-4666-9E2D-FAAC8653B08C}" presName="spaceRect" presStyleCnt="0"/>
      <dgm:spPr/>
    </dgm:pt>
    <dgm:pt modelId="{C6FCC1EC-657A-467C-9D23-0E9D4F78C886}" type="pres">
      <dgm:prSet presAssocID="{E59DF2A8-FC0F-4666-9E2D-FAAC8653B0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150E06-FF55-4973-935F-0485E9B4BDEA}" type="presOf" srcId="{34C3E949-6AE6-4320-B6B3-087C0E8D1C80}" destId="{C6224148-B0AD-4D12-A006-C173DBEFD15B}" srcOrd="0" destOrd="0" presId="urn:microsoft.com/office/officeart/2018/2/layout/IconVerticalSolidList"/>
    <dgm:cxn modelId="{7098E324-B2CE-4D49-8C95-25B6154AC15D}" type="presOf" srcId="{E59DF2A8-FC0F-4666-9E2D-FAAC8653B08C}" destId="{C6FCC1EC-657A-467C-9D23-0E9D4F78C886}" srcOrd="0" destOrd="0" presId="urn:microsoft.com/office/officeart/2018/2/layout/IconVerticalSolidList"/>
    <dgm:cxn modelId="{91AB3433-916D-463A-990B-01866B1F795B}" type="presOf" srcId="{27583776-AC06-493D-99D7-CBA87686B331}" destId="{6F79BACB-E9E0-43C7-8EBB-CC8E04C908EC}" srcOrd="0" destOrd="0" presId="urn:microsoft.com/office/officeart/2018/2/layout/IconVerticalSolidList"/>
    <dgm:cxn modelId="{4ED157B1-3B31-498B-A27A-0E8177EE53A4}" srcId="{27583776-AC06-493D-99D7-CBA87686B331}" destId="{E59DF2A8-FC0F-4666-9E2D-FAAC8653B08C}" srcOrd="1" destOrd="0" parTransId="{1BAB43DD-8308-4AF5-BDCE-74915998E0D9}" sibTransId="{FEAF91A6-0C06-43F2-BEB9-9C212B68FD79}"/>
    <dgm:cxn modelId="{AB7E23C8-F6C9-486F-8A0C-9459DC46B1F4}" srcId="{27583776-AC06-493D-99D7-CBA87686B331}" destId="{34C3E949-6AE6-4320-B6B3-087C0E8D1C80}" srcOrd="0" destOrd="0" parTransId="{60649B5E-4DD0-45D7-B136-0AAF65D1A117}" sibTransId="{F02AD812-5A7E-408D-98DE-19502DF87CC6}"/>
    <dgm:cxn modelId="{A37E2BC0-C615-4473-8F82-27B224247678}" type="presParOf" srcId="{6F79BACB-E9E0-43C7-8EBB-CC8E04C908EC}" destId="{C873BAD1-7135-484D-85B2-0AE895E9DE5B}" srcOrd="0" destOrd="0" presId="urn:microsoft.com/office/officeart/2018/2/layout/IconVerticalSolidList"/>
    <dgm:cxn modelId="{D05C6273-BF24-4666-9817-B781A1A58ADB}" type="presParOf" srcId="{C873BAD1-7135-484D-85B2-0AE895E9DE5B}" destId="{BDD8CF84-0D9F-46D5-9671-4E233DA25D2E}" srcOrd="0" destOrd="0" presId="urn:microsoft.com/office/officeart/2018/2/layout/IconVerticalSolidList"/>
    <dgm:cxn modelId="{022F4E74-CFEF-403F-B7EF-38D554108510}" type="presParOf" srcId="{C873BAD1-7135-484D-85B2-0AE895E9DE5B}" destId="{3183A067-1F31-4EA6-B557-58E58BC8F06A}" srcOrd="1" destOrd="0" presId="urn:microsoft.com/office/officeart/2018/2/layout/IconVerticalSolidList"/>
    <dgm:cxn modelId="{048ED907-B285-413F-9CD6-E83201B83F73}" type="presParOf" srcId="{C873BAD1-7135-484D-85B2-0AE895E9DE5B}" destId="{3C7FB8E0-A40D-4660-AF55-03DD6AAC0201}" srcOrd="2" destOrd="0" presId="urn:microsoft.com/office/officeart/2018/2/layout/IconVerticalSolidList"/>
    <dgm:cxn modelId="{95304EA2-36E4-4E6D-863D-CF50E47F9CF8}" type="presParOf" srcId="{C873BAD1-7135-484D-85B2-0AE895E9DE5B}" destId="{C6224148-B0AD-4D12-A006-C173DBEFD15B}" srcOrd="3" destOrd="0" presId="urn:microsoft.com/office/officeart/2018/2/layout/IconVerticalSolidList"/>
    <dgm:cxn modelId="{F658A13E-D851-43B0-BC56-3E2164468318}" type="presParOf" srcId="{6F79BACB-E9E0-43C7-8EBB-CC8E04C908EC}" destId="{89E1199C-2992-44A4-9BCB-601909B648F7}" srcOrd="1" destOrd="0" presId="urn:microsoft.com/office/officeart/2018/2/layout/IconVerticalSolidList"/>
    <dgm:cxn modelId="{E7C367EC-0197-4B45-AA37-7E0CE0300CC5}" type="presParOf" srcId="{6F79BACB-E9E0-43C7-8EBB-CC8E04C908EC}" destId="{438C5320-3871-4124-BFEC-1D35E6BCDCAA}" srcOrd="2" destOrd="0" presId="urn:microsoft.com/office/officeart/2018/2/layout/IconVerticalSolidList"/>
    <dgm:cxn modelId="{516BC9C1-6D15-46CA-8A13-9494588C4F09}" type="presParOf" srcId="{438C5320-3871-4124-BFEC-1D35E6BCDCAA}" destId="{D4D273C0-C96D-4FCF-AC3E-B7B619CC15AD}" srcOrd="0" destOrd="0" presId="urn:microsoft.com/office/officeart/2018/2/layout/IconVerticalSolidList"/>
    <dgm:cxn modelId="{FBDCFE6D-BBCA-4529-BB8F-FDC0C1E7011D}" type="presParOf" srcId="{438C5320-3871-4124-BFEC-1D35E6BCDCAA}" destId="{0889E6CE-9941-41B1-B1EE-CDE06A5B0CE9}" srcOrd="1" destOrd="0" presId="urn:microsoft.com/office/officeart/2018/2/layout/IconVerticalSolidList"/>
    <dgm:cxn modelId="{DF8684A4-797B-4BAD-8321-E66CC1CE606D}" type="presParOf" srcId="{438C5320-3871-4124-BFEC-1D35E6BCDCAA}" destId="{436626D1-9155-4FAF-89A0-0B96CECBB859}" srcOrd="2" destOrd="0" presId="urn:microsoft.com/office/officeart/2018/2/layout/IconVerticalSolidList"/>
    <dgm:cxn modelId="{3D6AD0D5-EFEF-4939-A4C0-81AEFA65226B}" type="presParOf" srcId="{438C5320-3871-4124-BFEC-1D35E6BCDCAA}" destId="{C6FCC1EC-657A-467C-9D23-0E9D4F78C8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847B6-949E-4B90-B626-015DDC366F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E4098F-19D5-4433-BC9B-1251D539731F}">
      <dgm:prSet/>
      <dgm:spPr/>
      <dgm:t>
        <a:bodyPr/>
        <a:lstStyle/>
        <a:p>
          <a:r>
            <a:rPr lang="en-US" b="0" i="0"/>
            <a:t>Faster development: Frameworks handle many repetitive tasks, allowing developers to focus on application-specific features.</a:t>
          </a:r>
          <a:endParaRPr lang="en-US"/>
        </a:p>
      </dgm:t>
    </dgm:pt>
    <dgm:pt modelId="{88F883D1-FF3F-4D9A-AD0B-A47EB35B5CD4}" type="parTrans" cxnId="{77CC0BB5-D19B-49AC-89DE-409A38FBCDDA}">
      <dgm:prSet/>
      <dgm:spPr/>
      <dgm:t>
        <a:bodyPr/>
        <a:lstStyle/>
        <a:p>
          <a:endParaRPr lang="en-US"/>
        </a:p>
      </dgm:t>
    </dgm:pt>
    <dgm:pt modelId="{C0879BE0-39E4-4AA9-8D00-2F7A0A3EEAF0}" type="sibTrans" cxnId="{77CC0BB5-D19B-49AC-89DE-409A38FBCDDA}">
      <dgm:prSet/>
      <dgm:spPr/>
      <dgm:t>
        <a:bodyPr/>
        <a:lstStyle/>
        <a:p>
          <a:endParaRPr lang="en-US"/>
        </a:p>
      </dgm:t>
    </dgm:pt>
    <dgm:pt modelId="{B06B5161-48C0-4DFC-AC2D-5EABEE6915B0}">
      <dgm:prSet/>
      <dgm:spPr/>
      <dgm:t>
        <a:bodyPr/>
        <a:lstStyle/>
        <a:p>
          <a:r>
            <a:rPr lang="en-US" b="0" i="0"/>
            <a:t>Enhanced security: Built-in security features help protect against common web application vulnerabilities.</a:t>
          </a:r>
          <a:endParaRPr lang="en-US"/>
        </a:p>
      </dgm:t>
    </dgm:pt>
    <dgm:pt modelId="{6F6B615D-0F95-49C2-90E8-E8A690C3C24D}" type="parTrans" cxnId="{16D11788-647C-4EF6-BE7C-7A70B65B9646}">
      <dgm:prSet/>
      <dgm:spPr/>
      <dgm:t>
        <a:bodyPr/>
        <a:lstStyle/>
        <a:p>
          <a:endParaRPr lang="en-US"/>
        </a:p>
      </dgm:t>
    </dgm:pt>
    <dgm:pt modelId="{AAC1F51A-6ECB-4F08-A999-8EBC757D7FBB}" type="sibTrans" cxnId="{16D11788-647C-4EF6-BE7C-7A70B65B9646}">
      <dgm:prSet/>
      <dgm:spPr/>
      <dgm:t>
        <a:bodyPr/>
        <a:lstStyle/>
        <a:p>
          <a:endParaRPr lang="en-US"/>
        </a:p>
      </dgm:t>
    </dgm:pt>
    <dgm:pt modelId="{52068DDD-2FCE-4F28-BAC0-735F9547E9D0}">
      <dgm:prSet/>
      <dgm:spPr/>
      <dgm:t>
        <a:bodyPr/>
        <a:lstStyle/>
        <a:p>
          <a:r>
            <a:rPr lang="en-US" b="0" i="0"/>
            <a:t>Improved maintainability: A standardized structure makes it easier for other developers to understand and maintain the code.</a:t>
          </a:r>
          <a:endParaRPr lang="en-US"/>
        </a:p>
      </dgm:t>
    </dgm:pt>
    <dgm:pt modelId="{C62F8464-6A52-4CFC-A1D0-D16B2DC55605}" type="parTrans" cxnId="{C6CCE36C-B7A4-42D8-BC16-EFAFE8D23256}">
      <dgm:prSet/>
      <dgm:spPr/>
      <dgm:t>
        <a:bodyPr/>
        <a:lstStyle/>
        <a:p>
          <a:endParaRPr lang="en-US"/>
        </a:p>
      </dgm:t>
    </dgm:pt>
    <dgm:pt modelId="{2E1D9254-AED5-4E51-B235-0C8BF422F7D2}" type="sibTrans" cxnId="{C6CCE36C-B7A4-42D8-BC16-EFAFE8D23256}">
      <dgm:prSet/>
      <dgm:spPr/>
      <dgm:t>
        <a:bodyPr/>
        <a:lstStyle/>
        <a:p>
          <a:endParaRPr lang="en-US"/>
        </a:p>
      </dgm:t>
    </dgm:pt>
    <dgm:pt modelId="{E929EEEA-8E07-4EA2-8440-8036B5AA308D}">
      <dgm:prSet/>
      <dgm:spPr/>
      <dgm:t>
        <a:bodyPr/>
        <a:lstStyle/>
        <a:p>
          <a:r>
            <a:rPr lang="en-US" b="0" i="0"/>
            <a:t>Scalability: Frameworks often include tools for building applications that can handle increasing loads and user demands.</a:t>
          </a:r>
          <a:endParaRPr lang="en-US"/>
        </a:p>
      </dgm:t>
    </dgm:pt>
    <dgm:pt modelId="{20BEBB6A-9411-4B5F-AC84-2480D07F1CAE}" type="parTrans" cxnId="{35D9235C-7492-4BBC-BC8C-B9D1B4490D84}">
      <dgm:prSet/>
      <dgm:spPr/>
      <dgm:t>
        <a:bodyPr/>
        <a:lstStyle/>
        <a:p>
          <a:endParaRPr lang="en-US"/>
        </a:p>
      </dgm:t>
    </dgm:pt>
    <dgm:pt modelId="{95EE6370-6B0C-4ECD-BC8F-EE079D1292A9}" type="sibTrans" cxnId="{35D9235C-7492-4BBC-BC8C-B9D1B4490D84}">
      <dgm:prSet/>
      <dgm:spPr/>
      <dgm:t>
        <a:bodyPr/>
        <a:lstStyle/>
        <a:p>
          <a:endParaRPr lang="en-US"/>
        </a:p>
      </dgm:t>
    </dgm:pt>
    <dgm:pt modelId="{53A85714-A38C-45AB-B39C-4997D0D8FA76}" type="pres">
      <dgm:prSet presAssocID="{34D847B6-949E-4B90-B626-015DDC366FE8}" presName="root" presStyleCnt="0">
        <dgm:presLayoutVars>
          <dgm:dir/>
          <dgm:resizeHandles val="exact"/>
        </dgm:presLayoutVars>
      </dgm:prSet>
      <dgm:spPr/>
    </dgm:pt>
    <dgm:pt modelId="{50FE2C23-070E-401A-AEAE-580DCD73C6D6}" type="pres">
      <dgm:prSet presAssocID="{38E4098F-19D5-4433-BC9B-1251D539731F}" presName="compNode" presStyleCnt="0"/>
      <dgm:spPr/>
    </dgm:pt>
    <dgm:pt modelId="{C379E5C5-8447-4399-997F-3A33EAE8C6AC}" type="pres">
      <dgm:prSet presAssocID="{38E4098F-19D5-4433-BC9B-1251D539731F}" presName="bgRect" presStyleLbl="bgShp" presStyleIdx="0" presStyleCnt="4"/>
      <dgm:spPr/>
    </dgm:pt>
    <dgm:pt modelId="{3A55AF0E-51E0-460B-AC09-6E8FB255B8D3}" type="pres">
      <dgm:prSet presAssocID="{38E4098F-19D5-4433-BC9B-1251D53973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F1938C-EE5C-403A-861E-0DBF52E9BEB6}" type="pres">
      <dgm:prSet presAssocID="{38E4098F-19D5-4433-BC9B-1251D539731F}" presName="spaceRect" presStyleCnt="0"/>
      <dgm:spPr/>
    </dgm:pt>
    <dgm:pt modelId="{356FF7AA-3690-46BB-9AFF-FE434722F01D}" type="pres">
      <dgm:prSet presAssocID="{38E4098F-19D5-4433-BC9B-1251D539731F}" presName="parTx" presStyleLbl="revTx" presStyleIdx="0" presStyleCnt="4">
        <dgm:presLayoutVars>
          <dgm:chMax val="0"/>
          <dgm:chPref val="0"/>
        </dgm:presLayoutVars>
      </dgm:prSet>
      <dgm:spPr/>
    </dgm:pt>
    <dgm:pt modelId="{F6ED8E6F-CEEA-4FFD-82BE-F0A4D8FE15A2}" type="pres">
      <dgm:prSet presAssocID="{C0879BE0-39E4-4AA9-8D00-2F7A0A3EEAF0}" presName="sibTrans" presStyleCnt="0"/>
      <dgm:spPr/>
    </dgm:pt>
    <dgm:pt modelId="{A6403F3A-BC6B-475D-AF68-22EF6D9305B3}" type="pres">
      <dgm:prSet presAssocID="{B06B5161-48C0-4DFC-AC2D-5EABEE6915B0}" presName="compNode" presStyleCnt="0"/>
      <dgm:spPr/>
    </dgm:pt>
    <dgm:pt modelId="{90881360-A162-45CA-B020-E5FF79191106}" type="pres">
      <dgm:prSet presAssocID="{B06B5161-48C0-4DFC-AC2D-5EABEE6915B0}" presName="bgRect" presStyleLbl="bgShp" presStyleIdx="1" presStyleCnt="4"/>
      <dgm:spPr/>
    </dgm:pt>
    <dgm:pt modelId="{1AE5AE09-EAEC-4464-A5EC-EB741F9F85DA}" type="pres">
      <dgm:prSet presAssocID="{B06B5161-48C0-4DFC-AC2D-5EABEE691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נעול"/>
        </a:ext>
      </dgm:extLst>
    </dgm:pt>
    <dgm:pt modelId="{725BB147-3811-4411-A7A6-9C217E9359CE}" type="pres">
      <dgm:prSet presAssocID="{B06B5161-48C0-4DFC-AC2D-5EABEE6915B0}" presName="spaceRect" presStyleCnt="0"/>
      <dgm:spPr/>
    </dgm:pt>
    <dgm:pt modelId="{75E03760-72B3-44D3-96FA-F8E042466069}" type="pres">
      <dgm:prSet presAssocID="{B06B5161-48C0-4DFC-AC2D-5EABEE6915B0}" presName="parTx" presStyleLbl="revTx" presStyleIdx="1" presStyleCnt="4">
        <dgm:presLayoutVars>
          <dgm:chMax val="0"/>
          <dgm:chPref val="0"/>
        </dgm:presLayoutVars>
      </dgm:prSet>
      <dgm:spPr/>
    </dgm:pt>
    <dgm:pt modelId="{ECC76781-2F5C-401F-A3DB-804C51AE1D6F}" type="pres">
      <dgm:prSet presAssocID="{AAC1F51A-6ECB-4F08-A999-8EBC757D7FBB}" presName="sibTrans" presStyleCnt="0"/>
      <dgm:spPr/>
    </dgm:pt>
    <dgm:pt modelId="{9A46654F-5A9C-41AC-B01E-15EEFBD4AA78}" type="pres">
      <dgm:prSet presAssocID="{52068DDD-2FCE-4F28-BAC0-735F9547E9D0}" presName="compNode" presStyleCnt="0"/>
      <dgm:spPr/>
    </dgm:pt>
    <dgm:pt modelId="{1DFCDA85-D1CE-421E-B2B1-2271C93664FB}" type="pres">
      <dgm:prSet presAssocID="{52068DDD-2FCE-4F28-BAC0-735F9547E9D0}" presName="bgRect" presStyleLbl="bgShp" presStyleIdx="2" presStyleCnt="4"/>
      <dgm:spPr/>
    </dgm:pt>
    <dgm:pt modelId="{DF38FD86-92AF-43C7-8E93-681F3B4EE8A0}" type="pres">
      <dgm:prSet presAssocID="{52068DDD-2FCE-4F28-BAC0-735F9547E9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עבד"/>
        </a:ext>
      </dgm:extLst>
    </dgm:pt>
    <dgm:pt modelId="{8C236CB9-F63E-4E22-AF47-107723BF4183}" type="pres">
      <dgm:prSet presAssocID="{52068DDD-2FCE-4F28-BAC0-735F9547E9D0}" presName="spaceRect" presStyleCnt="0"/>
      <dgm:spPr/>
    </dgm:pt>
    <dgm:pt modelId="{7F9175EE-FDB9-4F4D-9EAA-DBFD4133C09A}" type="pres">
      <dgm:prSet presAssocID="{52068DDD-2FCE-4F28-BAC0-735F9547E9D0}" presName="parTx" presStyleLbl="revTx" presStyleIdx="2" presStyleCnt="4">
        <dgm:presLayoutVars>
          <dgm:chMax val="0"/>
          <dgm:chPref val="0"/>
        </dgm:presLayoutVars>
      </dgm:prSet>
      <dgm:spPr/>
    </dgm:pt>
    <dgm:pt modelId="{AA3D88EE-CD4A-42E6-A603-5018609A168D}" type="pres">
      <dgm:prSet presAssocID="{2E1D9254-AED5-4E51-B235-0C8BF422F7D2}" presName="sibTrans" presStyleCnt="0"/>
      <dgm:spPr/>
    </dgm:pt>
    <dgm:pt modelId="{173EAE8D-7AC9-4D18-A64D-20D42B7CDBDF}" type="pres">
      <dgm:prSet presAssocID="{E929EEEA-8E07-4EA2-8440-8036B5AA308D}" presName="compNode" presStyleCnt="0"/>
      <dgm:spPr/>
    </dgm:pt>
    <dgm:pt modelId="{C4539CDD-6AC8-4877-9D20-44F1773664CC}" type="pres">
      <dgm:prSet presAssocID="{E929EEEA-8E07-4EA2-8440-8036B5AA308D}" presName="bgRect" presStyleLbl="bgShp" presStyleIdx="3" presStyleCnt="4"/>
      <dgm:spPr/>
    </dgm:pt>
    <dgm:pt modelId="{4CDB858B-2AB1-41A0-9D14-0D24CD17D5D2}" type="pres">
      <dgm:prSet presAssocID="{E929EEEA-8E07-4EA2-8440-8036B5AA30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חשמלאי"/>
        </a:ext>
      </dgm:extLst>
    </dgm:pt>
    <dgm:pt modelId="{FE5FDA4B-6D89-48CE-B64F-FB09E7B2226B}" type="pres">
      <dgm:prSet presAssocID="{E929EEEA-8E07-4EA2-8440-8036B5AA308D}" presName="spaceRect" presStyleCnt="0"/>
      <dgm:spPr/>
    </dgm:pt>
    <dgm:pt modelId="{5F3FA9AF-CC00-4D9A-9C30-A39C612AD0E1}" type="pres">
      <dgm:prSet presAssocID="{E929EEEA-8E07-4EA2-8440-8036B5AA30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191811-076B-4E02-901E-230F1801DE27}" type="presOf" srcId="{E929EEEA-8E07-4EA2-8440-8036B5AA308D}" destId="{5F3FA9AF-CC00-4D9A-9C30-A39C612AD0E1}" srcOrd="0" destOrd="0" presId="urn:microsoft.com/office/officeart/2018/2/layout/IconVerticalSolidList"/>
    <dgm:cxn modelId="{9D5FB11B-B577-49FB-9578-E27AC31D060B}" type="presOf" srcId="{B06B5161-48C0-4DFC-AC2D-5EABEE6915B0}" destId="{75E03760-72B3-44D3-96FA-F8E042466069}" srcOrd="0" destOrd="0" presId="urn:microsoft.com/office/officeart/2018/2/layout/IconVerticalSolidList"/>
    <dgm:cxn modelId="{32939437-4FC1-4CCA-B02B-1608D500BD9F}" type="presOf" srcId="{34D847B6-949E-4B90-B626-015DDC366FE8}" destId="{53A85714-A38C-45AB-B39C-4997D0D8FA76}" srcOrd="0" destOrd="0" presId="urn:microsoft.com/office/officeart/2018/2/layout/IconVerticalSolidList"/>
    <dgm:cxn modelId="{35D9235C-7492-4BBC-BC8C-B9D1B4490D84}" srcId="{34D847B6-949E-4B90-B626-015DDC366FE8}" destId="{E929EEEA-8E07-4EA2-8440-8036B5AA308D}" srcOrd="3" destOrd="0" parTransId="{20BEBB6A-9411-4B5F-AC84-2480D07F1CAE}" sibTransId="{95EE6370-6B0C-4ECD-BC8F-EE079D1292A9}"/>
    <dgm:cxn modelId="{C6CCE36C-B7A4-42D8-BC16-EFAFE8D23256}" srcId="{34D847B6-949E-4B90-B626-015DDC366FE8}" destId="{52068DDD-2FCE-4F28-BAC0-735F9547E9D0}" srcOrd="2" destOrd="0" parTransId="{C62F8464-6A52-4CFC-A1D0-D16B2DC55605}" sibTransId="{2E1D9254-AED5-4E51-B235-0C8BF422F7D2}"/>
    <dgm:cxn modelId="{16D11788-647C-4EF6-BE7C-7A70B65B9646}" srcId="{34D847B6-949E-4B90-B626-015DDC366FE8}" destId="{B06B5161-48C0-4DFC-AC2D-5EABEE6915B0}" srcOrd="1" destOrd="0" parTransId="{6F6B615D-0F95-49C2-90E8-E8A690C3C24D}" sibTransId="{AAC1F51A-6ECB-4F08-A999-8EBC757D7FBB}"/>
    <dgm:cxn modelId="{77CC0BB5-D19B-49AC-89DE-409A38FBCDDA}" srcId="{34D847B6-949E-4B90-B626-015DDC366FE8}" destId="{38E4098F-19D5-4433-BC9B-1251D539731F}" srcOrd="0" destOrd="0" parTransId="{88F883D1-FF3F-4D9A-AD0B-A47EB35B5CD4}" sibTransId="{C0879BE0-39E4-4AA9-8D00-2F7A0A3EEAF0}"/>
    <dgm:cxn modelId="{B909D8D8-F1C5-4589-BCB6-1E51C068AD9C}" type="presOf" srcId="{52068DDD-2FCE-4F28-BAC0-735F9547E9D0}" destId="{7F9175EE-FDB9-4F4D-9EAA-DBFD4133C09A}" srcOrd="0" destOrd="0" presId="urn:microsoft.com/office/officeart/2018/2/layout/IconVerticalSolidList"/>
    <dgm:cxn modelId="{B2CD30D9-04DE-4BB0-9043-55D0C6E574D6}" type="presOf" srcId="{38E4098F-19D5-4433-BC9B-1251D539731F}" destId="{356FF7AA-3690-46BB-9AFF-FE434722F01D}" srcOrd="0" destOrd="0" presId="urn:microsoft.com/office/officeart/2018/2/layout/IconVerticalSolidList"/>
    <dgm:cxn modelId="{175ED64E-D5D5-4BE4-89EC-8194BF31F1DD}" type="presParOf" srcId="{53A85714-A38C-45AB-B39C-4997D0D8FA76}" destId="{50FE2C23-070E-401A-AEAE-580DCD73C6D6}" srcOrd="0" destOrd="0" presId="urn:microsoft.com/office/officeart/2018/2/layout/IconVerticalSolidList"/>
    <dgm:cxn modelId="{B4BCE5E8-1D89-4A48-BDBA-3BE91A4F1CF4}" type="presParOf" srcId="{50FE2C23-070E-401A-AEAE-580DCD73C6D6}" destId="{C379E5C5-8447-4399-997F-3A33EAE8C6AC}" srcOrd="0" destOrd="0" presId="urn:microsoft.com/office/officeart/2018/2/layout/IconVerticalSolidList"/>
    <dgm:cxn modelId="{FF281ECB-B217-4419-87F5-3132D5637D94}" type="presParOf" srcId="{50FE2C23-070E-401A-AEAE-580DCD73C6D6}" destId="{3A55AF0E-51E0-460B-AC09-6E8FB255B8D3}" srcOrd="1" destOrd="0" presId="urn:microsoft.com/office/officeart/2018/2/layout/IconVerticalSolidList"/>
    <dgm:cxn modelId="{26D80672-194C-4A88-BC25-73B76CD25467}" type="presParOf" srcId="{50FE2C23-070E-401A-AEAE-580DCD73C6D6}" destId="{1BF1938C-EE5C-403A-861E-0DBF52E9BEB6}" srcOrd="2" destOrd="0" presId="urn:microsoft.com/office/officeart/2018/2/layout/IconVerticalSolidList"/>
    <dgm:cxn modelId="{8E049EB6-B0E7-43DA-81F7-BB01F4663F78}" type="presParOf" srcId="{50FE2C23-070E-401A-AEAE-580DCD73C6D6}" destId="{356FF7AA-3690-46BB-9AFF-FE434722F01D}" srcOrd="3" destOrd="0" presId="urn:microsoft.com/office/officeart/2018/2/layout/IconVerticalSolidList"/>
    <dgm:cxn modelId="{D228556F-21F3-4D1A-BAC2-163BB4DA103F}" type="presParOf" srcId="{53A85714-A38C-45AB-B39C-4997D0D8FA76}" destId="{F6ED8E6F-CEEA-4FFD-82BE-F0A4D8FE15A2}" srcOrd="1" destOrd="0" presId="urn:microsoft.com/office/officeart/2018/2/layout/IconVerticalSolidList"/>
    <dgm:cxn modelId="{BFAF03C4-9089-4DF3-9FB5-45FD35925B79}" type="presParOf" srcId="{53A85714-A38C-45AB-B39C-4997D0D8FA76}" destId="{A6403F3A-BC6B-475D-AF68-22EF6D9305B3}" srcOrd="2" destOrd="0" presId="urn:microsoft.com/office/officeart/2018/2/layout/IconVerticalSolidList"/>
    <dgm:cxn modelId="{80036803-3E34-415E-ABA0-01B159EB47D2}" type="presParOf" srcId="{A6403F3A-BC6B-475D-AF68-22EF6D9305B3}" destId="{90881360-A162-45CA-B020-E5FF79191106}" srcOrd="0" destOrd="0" presId="urn:microsoft.com/office/officeart/2018/2/layout/IconVerticalSolidList"/>
    <dgm:cxn modelId="{DD79DD0B-ED69-4E52-9A2F-FCA6D8CD5423}" type="presParOf" srcId="{A6403F3A-BC6B-475D-AF68-22EF6D9305B3}" destId="{1AE5AE09-EAEC-4464-A5EC-EB741F9F85DA}" srcOrd="1" destOrd="0" presId="urn:microsoft.com/office/officeart/2018/2/layout/IconVerticalSolidList"/>
    <dgm:cxn modelId="{D15287A6-5F44-42C0-BB81-C159ACA04498}" type="presParOf" srcId="{A6403F3A-BC6B-475D-AF68-22EF6D9305B3}" destId="{725BB147-3811-4411-A7A6-9C217E9359CE}" srcOrd="2" destOrd="0" presId="urn:microsoft.com/office/officeart/2018/2/layout/IconVerticalSolidList"/>
    <dgm:cxn modelId="{FBDF5CBE-4D37-443E-A39B-A28AD8E15040}" type="presParOf" srcId="{A6403F3A-BC6B-475D-AF68-22EF6D9305B3}" destId="{75E03760-72B3-44D3-96FA-F8E042466069}" srcOrd="3" destOrd="0" presId="urn:microsoft.com/office/officeart/2018/2/layout/IconVerticalSolidList"/>
    <dgm:cxn modelId="{13ABF3CA-F7D1-40AB-823B-FFE3B88F8DED}" type="presParOf" srcId="{53A85714-A38C-45AB-B39C-4997D0D8FA76}" destId="{ECC76781-2F5C-401F-A3DB-804C51AE1D6F}" srcOrd="3" destOrd="0" presId="urn:microsoft.com/office/officeart/2018/2/layout/IconVerticalSolidList"/>
    <dgm:cxn modelId="{D0A5436E-1431-4302-87F1-1783EFA859D8}" type="presParOf" srcId="{53A85714-A38C-45AB-B39C-4997D0D8FA76}" destId="{9A46654F-5A9C-41AC-B01E-15EEFBD4AA78}" srcOrd="4" destOrd="0" presId="urn:microsoft.com/office/officeart/2018/2/layout/IconVerticalSolidList"/>
    <dgm:cxn modelId="{42AE3FF5-8B77-4141-8D52-A739BCA67E78}" type="presParOf" srcId="{9A46654F-5A9C-41AC-B01E-15EEFBD4AA78}" destId="{1DFCDA85-D1CE-421E-B2B1-2271C93664FB}" srcOrd="0" destOrd="0" presId="urn:microsoft.com/office/officeart/2018/2/layout/IconVerticalSolidList"/>
    <dgm:cxn modelId="{754AD856-71D6-47C9-8344-A90C6928DF21}" type="presParOf" srcId="{9A46654F-5A9C-41AC-B01E-15EEFBD4AA78}" destId="{DF38FD86-92AF-43C7-8E93-681F3B4EE8A0}" srcOrd="1" destOrd="0" presId="urn:microsoft.com/office/officeart/2018/2/layout/IconVerticalSolidList"/>
    <dgm:cxn modelId="{BAC5F9A3-D5C9-426A-91B8-D45ADC98B783}" type="presParOf" srcId="{9A46654F-5A9C-41AC-B01E-15EEFBD4AA78}" destId="{8C236CB9-F63E-4E22-AF47-107723BF4183}" srcOrd="2" destOrd="0" presId="urn:microsoft.com/office/officeart/2018/2/layout/IconVerticalSolidList"/>
    <dgm:cxn modelId="{EA4A9501-FB0E-4311-9746-A8D13280FA0B}" type="presParOf" srcId="{9A46654F-5A9C-41AC-B01E-15EEFBD4AA78}" destId="{7F9175EE-FDB9-4F4D-9EAA-DBFD4133C09A}" srcOrd="3" destOrd="0" presId="urn:microsoft.com/office/officeart/2018/2/layout/IconVerticalSolidList"/>
    <dgm:cxn modelId="{3D4B531D-B7F6-4E8D-8098-4EC6628629A8}" type="presParOf" srcId="{53A85714-A38C-45AB-B39C-4997D0D8FA76}" destId="{AA3D88EE-CD4A-42E6-A603-5018609A168D}" srcOrd="5" destOrd="0" presId="urn:microsoft.com/office/officeart/2018/2/layout/IconVerticalSolidList"/>
    <dgm:cxn modelId="{AE4AF8F9-D02E-4F1E-B9EC-E08B5E95B549}" type="presParOf" srcId="{53A85714-A38C-45AB-B39C-4997D0D8FA76}" destId="{173EAE8D-7AC9-4D18-A64D-20D42B7CDBDF}" srcOrd="6" destOrd="0" presId="urn:microsoft.com/office/officeart/2018/2/layout/IconVerticalSolidList"/>
    <dgm:cxn modelId="{5761E195-FE9A-4FE0-B00A-06FCC28663E9}" type="presParOf" srcId="{173EAE8D-7AC9-4D18-A64D-20D42B7CDBDF}" destId="{C4539CDD-6AC8-4877-9D20-44F1773664CC}" srcOrd="0" destOrd="0" presId="urn:microsoft.com/office/officeart/2018/2/layout/IconVerticalSolidList"/>
    <dgm:cxn modelId="{A7BBA22D-515B-447C-8486-463A20E66840}" type="presParOf" srcId="{173EAE8D-7AC9-4D18-A64D-20D42B7CDBDF}" destId="{4CDB858B-2AB1-41A0-9D14-0D24CD17D5D2}" srcOrd="1" destOrd="0" presId="urn:microsoft.com/office/officeart/2018/2/layout/IconVerticalSolidList"/>
    <dgm:cxn modelId="{DCD5EAC5-F5CD-48ED-908D-BF419D5E57E4}" type="presParOf" srcId="{173EAE8D-7AC9-4D18-A64D-20D42B7CDBDF}" destId="{FE5FDA4B-6D89-48CE-B64F-FB09E7B2226B}" srcOrd="2" destOrd="0" presId="urn:microsoft.com/office/officeart/2018/2/layout/IconVerticalSolidList"/>
    <dgm:cxn modelId="{42955256-6FF0-4C77-B0AA-660C1EC84B1E}" type="presParOf" srcId="{173EAE8D-7AC9-4D18-A64D-20D42B7CDBDF}" destId="{5F3FA9AF-CC00-4D9A-9C30-A39C612AD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696AA4-3DCA-4E92-BEF8-F29FAE3449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6B1307-7658-4BD8-9AFC-092796B9914A}">
      <dgm:prSet/>
      <dgm:spPr/>
      <dgm:t>
        <a:bodyPr/>
        <a:lstStyle/>
        <a:p>
          <a:r>
            <a:rPr lang="en-US" b="0" i="0"/>
            <a:t>A standardized way for applications to communicate with each other over the internet using HTTP.</a:t>
          </a:r>
          <a:endParaRPr lang="en-US"/>
        </a:p>
      </dgm:t>
    </dgm:pt>
    <dgm:pt modelId="{20177523-5CAD-4776-B787-AB410A3E12D2}" type="parTrans" cxnId="{D1E1C4AB-C383-4A0D-8DCC-BD0EBF7D6C1A}">
      <dgm:prSet/>
      <dgm:spPr/>
      <dgm:t>
        <a:bodyPr/>
        <a:lstStyle/>
        <a:p>
          <a:endParaRPr lang="en-US"/>
        </a:p>
      </dgm:t>
    </dgm:pt>
    <dgm:pt modelId="{287642C6-C8B2-4E54-A8DB-63A5F93B41BD}" type="sibTrans" cxnId="{D1E1C4AB-C383-4A0D-8DCC-BD0EBF7D6C1A}">
      <dgm:prSet/>
      <dgm:spPr/>
      <dgm:t>
        <a:bodyPr/>
        <a:lstStyle/>
        <a:p>
          <a:endParaRPr lang="en-US"/>
        </a:p>
      </dgm:t>
    </dgm:pt>
    <dgm:pt modelId="{B42CDDD6-CE2E-4040-8548-D285E6BDBA43}">
      <dgm:prSet/>
      <dgm:spPr/>
      <dgm:t>
        <a:bodyPr/>
        <a:lstStyle/>
        <a:p>
          <a:r>
            <a:rPr lang="en-US" b="0" i="0"/>
            <a:t>Web services allow different applications, often built using different technologies and languages, to exchange data and functionality.</a:t>
          </a:r>
          <a:endParaRPr lang="en-US"/>
        </a:p>
      </dgm:t>
    </dgm:pt>
    <dgm:pt modelId="{3AD53A93-753F-482A-84EB-D55B8F59FEE9}" type="parTrans" cxnId="{FAE25C14-A8DE-47AA-A8DD-5EDF6894B284}">
      <dgm:prSet/>
      <dgm:spPr/>
      <dgm:t>
        <a:bodyPr/>
        <a:lstStyle/>
        <a:p>
          <a:endParaRPr lang="en-US"/>
        </a:p>
      </dgm:t>
    </dgm:pt>
    <dgm:pt modelId="{816A2F92-11C9-43A2-B624-7D321FE915C0}" type="sibTrans" cxnId="{FAE25C14-A8DE-47AA-A8DD-5EDF6894B284}">
      <dgm:prSet/>
      <dgm:spPr/>
      <dgm:t>
        <a:bodyPr/>
        <a:lstStyle/>
        <a:p>
          <a:endParaRPr lang="en-US"/>
        </a:p>
      </dgm:t>
    </dgm:pt>
    <dgm:pt modelId="{AF0FC5E2-396E-47D4-BBF5-070650F0139B}" type="pres">
      <dgm:prSet presAssocID="{95696AA4-3DCA-4E92-BEF8-F29FAE34497C}" presName="root" presStyleCnt="0">
        <dgm:presLayoutVars>
          <dgm:dir/>
          <dgm:resizeHandles val="exact"/>
        </dgm:presLayoutVars>
      </dgm:prSet>
      <dgm:spPr/>
    </dgm:pt>
    <dgm:pt modelId="{812FC437-0B44-4987-A9C2-8B8852483ECC}" type="pres">
      <dgm:prSet presAssocID="{F36B1307-7658-4BD8-9AFC-092796B9914A}" presName="compNode" presStyleCnt="0"/>
      <dgm:spPr/>
    </dgm:pt>
    <dgm:pt modelId="{30C0F492-0C48-4ACA-A26C-FC116ED83DDE}" type="pres">
      <dgm:prSet presAssocID="{F36B1307-7658-4BD8-9AFC-092796B9914A}" presName="bgRect" presStyleLbl="bgShp" presStyleIdx="0" presStyleCnt="2"/>
      <dgm:spPr/>
    </dgm:pt>
    <dgm:pt modelId="{B1AE1766-3646-4C3F-B812-8A8E2E7687E8}" type="pres">
      <dgm:prSet presAssocID="{F36B1307-7658-4BD8-9AFC-092796B991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130856B-52B5-49B4-8261-B44EABC16F1E}" type="pres">
      <dgm:prSet presAssocID="{F36B1307-7658-4BD8-9AFC-092796B9914A}" presName="spaceRect" presStyleCnt="0"/>
      <dgm:spPr/>
    </dgm:pt>
    <dgm:pt modelId="{09813791-C490-42F4-B165-1F2D91161D73}" type="pres">
      <dgm:prSet presAssocID="{F36B1307-7658-4BD8-9AFC-092796B9914A}" presName="parTx" presStyleLbl="revTx" presStyleIdx="0" presStyleCnt="2">
        <dgm:presLayoutVars>
          <dgm:chMax val="0"/>
          <dgm:chPref val="0"/>
        </dgm:presLayoutVars>
      </dgm:prSet>
      <dgm:spPr/>
    </dgm:pt>
    <dgm:pt modelId="{5D6DF22A-E52A-4959-8278-33027D60B208}" type="pres">
      <dgm:prSet presAssocID="{287642C6-C8B2-4E54-A8DB-63A5F93B41BD}" presName="sibTrans" presStyleCnt="0"/>
      <dgm:spPr/>
    </dgm:pt>
    <dgm:pt modelId="{BAD166F1-D7B1-4BD4-B051-5687955C8E52}" type="pres">
      <dgm:prSet presAssocID="{B42CDDD6-CE2E-4040-8548-D285E6BDBA43}" presName="compNode" presStyleCnt="0"/>
      <dgm:spPr/>
    </dgm:pt>
    <dgm:pt modelId="{3A03780F-52D8-407B-95F1-573465688D69}" type="pres">
      <dgm:prSet presAssocID="{B42CDDD6-CE2E-4040-8548-D285E6BDBA43}" presName="bgRect" presStyleLbl="bgShp" presStyleIdx="1" presStyleCnt="2"/>
      <dgm:spPr/>
    </dgm:pt>
    <dgm:pt modelId="{2E5A4B39-8CFA-4B4D-85E6-03C592AEE436}" type="pres">
      <dgm:prSet presAssocID="{B42CDDD6-CE2E-4040-8548-D285E6BDBA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תכנת"/>
        </a:ext>
      </dgm:extLst>
    </dgm:pt>
    <dgm:pt modelId="{A2AA4B7C-4953-4A4C-89D2-2EBE44CA649E}" type="pres">
      <dgm:prSet presAssocID="{B42CDDD6-CE2E-4040-8548-D285E6BDBA43}" presName="spaceRect" presStyleCnt="0"/>
      <dgm:spPr/>
    </dgm:pt>
    <dgm:pt modelId="{6D5E1CEE-1E33-4A8B-B5A6-FAD1DCE46F7A}" type="pres">
      <dgm:prSet presAssocID="{B42CDDD6-CE2E-4040-8548-D285E6BDBA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E25C14-A8DE-47AA-A8DD-5EDF6894B284}" srcId="{95696AA4-3DCA-4E92-BEF8-F29FAE34497C}" destId="{B42CDDD6-CE2E-4040-8548-D285E6BDBA43}" srcOrd="1" destOrd="0" parTransId="{3AD53A93-753F-482A-84EB-D55B8F59FEE9}" sibTransId="{816A2F92-11C9-43A2-B624-7D321FE915C0}"/>
    <dgm:cxn modelId="{AA86061D-29DE-48A3-AD8C-8C936454B014}" type="presOf" srcId="{B42CDDD6-CE2E-4040-8548-D285E6BDBA43}" destId="{6D5E1CEE-1E33-4A8B-B5A6-FAD1DCE46F7A}" srcOrd="0" destOrd="0" presId="urn:microsoft.com/office/officeart/2018/2/layout/IconVerticalSolidList"/>
    <dgm:cxn modelId="{FE449C57-3F49-4217-8860-F8A19FA3A32F}" type="presOf" srcId="{95696AA4-3DCA-4E92-BEF8-F29FAE34497C}" destId="{AF0FC5E2-396E-47D4-BBF5-070650F0139B}" srcOrd="0" destOrd="0" presId="urn:microsoft.com/office/officeart/2018/2/layout/IconVerticalSolidList"/>
    <dgm:cxn modelId="{D1E1C4AB-C383-4A0D-8DCC-BD0EBF7D6C1A}" srcId="{95696AA4-3DCA-4E92-BEF8-F29FAE34497C}" destId="{F36B1307-7658-4BD8-9AFC-092796B9914A}" srcOrd="0" destOrd="0" parTransId="{20177523-5CAD-4776-B787-AB410A3E12D2}" sibTransId="{287642C6-C8B2-4E54-A8DB-63A5F93B41BD}"/>
    <dgm:cxn modelId="{665B5CE3-5480-459F-AA00-982D8AF6B4C4}" type="presOf" srcId="{F36B1307-7658-4BD8-9AFC-092796B9914A}" destId="{09813791-C490-42F4-B165-1F2D91161D73}" srcOrd="0" destOrd="0" presId="urn:microsoft.com/office/officeart/2018/2/layout/IconVerticalSolidList"/>
    <dgm:cxn modelId="{93FF8DE9-2646-4345-9E8B-38DA59743E02}" type="presParOf" srcId="{AF0FC5E2-396E-47D4-BBF5-070650F0139B}" destId="{812FC437-0B44-4987-A9C2-8B8852483ECC}" srcOrd="0" destOrd="0" presId="urn:microsoft.com/office/officeart/2018/2/layout/IconVerticalSolidList"/>
    <dgm:cxn modelId="{4CB4293B-ACE5-4324-9690-3DA4AFB947F2}" type="presParOf" srcId="{812FC437-0B44-4987-A9C2-8B8852483ECC}" destId="{30C0F492-0C48-4ACA-A26C-FC116ED83DDE}" srcOrd="0" destOrd="0" presId="urn:microsoft.com/office/officeart/2018/2/layout/IconVerticalSolidList"/>
    <dgm:cxn modelId="{2FB0E825-A884-4F3F-94FA-E4972F13B77E}" type="presParOf" srcId="{812FC437-0B44-4987-A9C2-8B8852483ECC}" destId="{B1AE1766-3646-4C3F-B812-8A8E2E7687E8}" srcOrd="1" destOrd="0" presId="urn:microsoft.com/office/officeart/2018/2/layout/IconVerticalSolidList"/>
    <dgm:cxn modelId="{75D8BAF8-A0BA-4E4B-B3A8-DA2437FB64BD}" type="presParOf" srcId="{812FC437-0B44-4987-A9C2-8B8852483ECC}" destId="{E130856B-52B5-49B4-8261-B44EABC16F1E}" srcOrd="2" destOrd="0" presId="urn:microsoft.com/office/officeart/2018/2/layout/IconVerticalSolidList"/>
    <dgm:cxn modelId="{69B97D65-53CB-427C-B186-1FF9030679C1}" type="presParOf" srcId="{812FC437-0B44-4987-A9C2-8B8852483ECC}" destId="{09813791-C490-42F4-B165-1F2D91161D73}" srcOrd="3" destOrd="0" presId="urn:microsoft.com/office/officeart/2018/2/layout/IconVerticalSolidList"/>
    <dgm:cxn modelId="{3FE32FC2-B820-4019-B410-90B5F4E8EDD3}" type="presParOf" srcId="{AF0FC5E2-396E-47D4-BBF5-070650F0139B}" destId="{5D6DF22A-E52A-4959-8278-33027D60B208}" srcOrd="1" destOrd="0" presId="urn:microsoft.com/office/officeart/2018/2/layout/IconVerticalSolidList"/>
    <dgm:cxn modelId="{49732515-9A2E-4160-B71E-99663C1B6615}" type="presParOf" srcId="{AF0FC5E2-396E-47D4-BBF5-070650F0139B}" destId="{BAD166F1-D7B1-4BD4-B051-5687955C8E52}" srcOrd="2" destOrd="0" presId="urn:microsoft.com/office/officeart/2018/2/layout/IconVerticalSolidList"/>
    <dgm:cxn modelId="{BC001825-9E39-45BE-B60D-4BEF5AD7EF56}" type="presParOf" srcId="{BAD166F1-D7B1-4BD4-B051-5687955C8E52}" destId="{3A03780F-52D8-407B-95F1-573465688D69}" srcOrd="0" destOrd="0" presId="urn:microsoft.com/office/officeart/2018/2/layout/IconVerticalSolidList"/>
    <dgm:cxn modelId="{3558EE93-5479-49F9-913D-E5B88033C9F2}" type="presParOf" srcId="{BAD166F1-D7B1-4BD4-B051-5687955C8E52}" destId="{2E5A4B39-8CFA-4B4D-85E6-03C592AEE436}" srcOrd="1" destOrd="0" presId="urn:microsoft.com/office/officeart/2018/2/layout/IconVerticalSolidList"/>
    <dgm:cxn modelId="{BCE4B24A-7E5E-40BD-8F1A-2A0D5FD4B5E5}" type="presParOf" srcId="{BAD166F1-D7B1-4BD4-B051-5687955C8E52}" destId="{A2AA4B7C-4953-4A4C-89D2-2EBE44CA649E}" srcOrd="2" destOrd="0" presId="urn:microsoft.com/office/officeart/2018/2/layout/IconVerticalSolidList"/>
    <dgm:cxn modelId="{0E90AC7E-0FE7-4B03-80C2-9197CF4069CF}" type="presParOf" srcId="{BAD166F1-D7B1-4BD4-B051-5687955C8E52}" destId="{6D5E1CEE-1E33-4A8B-B5A6-FAD1DCE46F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231DD2-B8F2-43CB-8949-407E30B766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F8E237-0F57-4DF5-9FC3-5C5D853823A3}">
      <dgm:prSet/>
      <dgm:spPr/>
      <dgm:t>
        <a:bodyPr/>
        <a:lstStyle/>
        <a:p>
          <a:r>
            <a:rPr lang="en-US" b="0" i="0"/>
            <a:t>Interoperability: Web services enable seamless communication between different applications and systems.</a:t>
          </a:r>
          <a:endParaRPr lang="en-US"/>
        </a:p>
      </dgm:t>
    </dgm:pt>
    <dgm:pt modelId="{06D01772-D6D3-4697-9C61-931326152E76}" type="parTrans" cxnId="{2C61E8D5-AB05-48A1-815B-509331D88587}">
      <dgm:prSet/>
      <dgm:spPr/>
      <dgm:t>
        <a:bodyPr/>
        <a:lstStyle/>
        <a:p>
          <a:endParaRPr lang="en-US"/>
        </a:p>
      </dgm:t>
    </dgm:pt>
    <dgm:pt modelId="{5086D35B-FB8B-4F34-9A56-40303A4FCABF}" type="sibTrans" cxnId="{2C61E8D5-AB05-48A1-815B-509331D88587}">
      <dgm:prSet/>
      <dgm:spPr/>
      <dgm:t>
        <a:bodyPr/>
        <a:lstStyle/>
        <a:p>
          <a:endParaRPr lang="en-US"/>
        </a:p>
      </dgm:t>
    </dgm:pt>
    <dgm:pt modelId="{DA42C7C3-7AD1-4163-90EB-824D94FA9D6A}">
      <dgm:prSet/>
      <dgm:spPr/>
      <dgm:t>
        <a:bodyPr/>
        <a:lstStyle/>
        <a:p>
          <a:r>
            <a:rPr lang="en-US" b="0" i="0"/>
            <a:t>Reusability: They allow developers to reuse existing services and expose new services for others to consume.</a:t>
          </a:r>
          <a:endParaRPr lang="en-US"/>
        </a:p>
      </dgm:t>
    </dgm:pt>
    <dgm:pt modelId="{1D7C4CDD-BE80-4156-9138-AE27F224D964}" type="parTrans" cxnId="{8CF42C05-9D89-4E48-AD12-4A3BA1734307}">
      <dgm:prSet/>
      <dgm:spPr/>
      <dgm:t>
        <a:bodyPr/>
        <a:lstStyle/>
        <a:p>
          <a:endParaRPr lang="en-US"/>
        </a:p>
      </dgm:t>
    </dgm:pt>
    <dgm:pt modelId="{315F3730-FCAF-43E8-840D-90B440D56788}" type="sibTrans" cxnId="{8CF42C05-9D89-4E48-AD12-4A3BA1734307}">
      <dgm:prSet/>
      <dgm:spPr/>
      <dgm:t>
        <a:bodyPr/>
        <a:lstStyle/>
        <a:p>
          <a:endParaRPr lang="en-US"/>
        </a:p>
      </dgm:t>
    </dgm:pt>
    <dgm:pt modelId="{03600771-BD80-4040-84AA-00BC85592A96}">
      <dgm:prSet/>
      <dgm:spPr/>
      <dgm:t>
        <a:bodyPr/>
        <a:lstStyle/>
        <a:p>
          <a:r>
            <a:rPr lang="en-US" b="0" i="0"/>
            <a:t>Modularity: Web services promote the separation of concerns, making applications easier to maintain and scale.</a:t>
          </a:r>
          <a:endParaRPr lang="en-US"/>
        </a:p>
      </dgm:t>
    </dgm:pt>
    <dgm:pt modelId="{26411182-2B33-4F5B-9F4C-BA52807C9A80}" type="parTrans" cxnId="{0C5FC0F9-67B5-4739-8DFE-3A7C4CC90A03}">
      <dgm:prSet/>
      <dgm:spPr/>
      <dgm:t>
        <a:bodyPr/>
        <a:lstStyle/>
        <a:p>
          <a:endParaRPr lang="en-US"/>
        </a:p>
      </dgm:t>
    </dgm:pt>
    <dgm:pt modelId="{B3860842-0BD3-4C60-AB18-613C9487F8EF}" type="sibTrans" cxnId="{0C5FC0F9-67B5-4739-8DFE-3A7C4CC90A03}">
      <dgm:prSet/>
      <dgm:spPr/>
      <dgm:t>
        <a:bodyPr/>
        <a:lstStyle/>
        <a:p>
          <a:endParaRPr lang="en-US"/>
        </a:p>
      </dgm:t>
    </dgm:pt>
    <dgm:pt modelId="{DA409DEF-DA56-4140-B607-7C9A05F8985F}">
      <dgm:prSet/>
      <dgm:spPr/>
      <dgm:t>
        <a:bodyPr/>
        <a:lstStyle/>
        <a:p>
          <a:r>
            <a:rPr lang="en-US" b="0" i="0"/>
            <a:t>Platform and language independence: Web services can be consumed by any application, regardless of the platform or programming language.</a:t>
          </a:r>
          <a:endParaRPr lang="en-US"/>
        </a:p>
      </dgm:t>
    </dgm:pt>
    <dgm:pt modelId="{2A736BBF-C74B-48DE-9B67-2A84B82A900B}" type="parTrans" cxnId="{D76FA881-3FF3-4DD7-B73B-64CDAD532A24}">
      <dgm:prSet/>
      <dgm:spPr/>
      <dgm:t>
        <a:bodyPr/>
        <a:lstStyle/>
        <a:p>
          <a:endParaRPr lang="en-US"/>
        </a:p>
      </dgm:t>
    </dgm:pt>
    <dgm:pt modelId="{F2FA5DD3-C8B2-412B-820B-2B1E1B4E6093}" type="sibTrans" cxnId="{D76FA881-3FF3-4DD7-B73B-64CDAD532A24}">
      <dgm:prSet/>
      <dgm:spPr/>
      <dgm:t>
        <a:bodyPr/>
        <a:lstStyle/>
        <a:p>
          <a:endParaRPr lang="en-US"/>
        </a:p>
      </dgm:t>
    </dgm:pt>
    <dgm:pt modelId="{78DA670C-FC6B-4E10-A290-50F29D07AE4F}" type="pres">
      <dgm:prSet presAssocID="{46231DD2-B8F2-43CB-8949-407E30B766E7}" presName="root" presStyleCnt="0">
        <dgm:presLayoutVars>
          <dgm:dir/>
          <dgm:resizeHandles val="exact"/>
        </dgm:presLayoutVars>
      </dgm:prSet>
      <dgm:spPr/>
    </dgm:pt>
    <dgm:pt modelId="{419A258F-8EC3-4E1F-B77F-D77D10483206}" type="pres">
      <dgm:prSet presAssocID="{BCF8E237-0F57-4DF5-9FC3-5C5D853823A3}" presName="compNode" presStyleCnt="0"/>
      <dgm:spPr/>
    </dgm:pt>
    <dgm:pt modelId="{64C031B2-A5E9-4A56-BB62-2F231683E609}" type="pres">
      <dgm:prSet presAssocID="{BCF8E237-0F57-4DF5-9FC3-5C5D853823A3}" presName="bgRect" presStyleLbl="bgShp" presStyleIdx="0" presStyleCnt="4"/>
      <dgm:spPr/>
    </dgm:pt>
    <dgm:pt modelId="{3A51E13D-4AC3-4043-8EE7-248AD1A417C6}" type="pres">
      <dgm:prSet presAssocID="{BCF8E237-0F57-4DF5-9FC3-5C5D853823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עבד"/>
        </a:ext>
      </dgm:extLst>
    </dgm:pt>
    <dgm:pt modelId="{857A0BA0-9CD7-4A76-8CB9-F30C0134C9A7}" type="pres">
      <dgm:prSet presAssocID="{BCF8E237-0F57-4DF5-9FC3-5C5D853823A3}" presName="spaceRect" presStyleCnt="0"/>
      <dgm:spPr/>
    </dgm:pt>
    <dgm:pt modelId="{031AD9F4-7999-4868-ADF1-56E20E0D80B7}" type="pres">
      <dgm:prSet presAssocID="{BCF8E237-0F57-4DF5-9FC3-5C5D853823A3}" presName="parTx" presStyleLbl="revTx" presStyleIdx="0" presStyleCnt="4">
        <dgm:presLayoutVars>
          <dgm:chMax val="0"/>
          <dgm:chPref val="0"/>
        </dgm:presLayoutVars>
      </dgm:prSet>
      <dgm:spPr/>
    </dgm:pt>
    <dgm:pt modelId="{616C0CB2-D900-43AB-BB06-9B2E34D3DD5C}" type="pres">
      <dgm:prSet presAssocID="{5086D35B-FB8B-4F34-9A56-40303A4FCABF}" presName="sibTrans" presStyleCnt="0"/>
      <dgm:spPr/>
    </dgm:pt>
    <dgm:pt modelId="{B8CC67A2-AA7F-48BD-969C-6DD7ADCD54E1}" type="pres">
      <dgm:prSet presAssocID="{DA42C7C3-7AD1-4163-90EB-824D94FA9D6A}" presName="compNode" presStyleCnt="0"/>
      <dgm:spPr/>
    </dgm:pt>
    <dgm:pt modelId="{5ED44071-1C0C-40A5-9781-D21B8E36FC95}" type="pres">
      <dgm:prSet presAssocID="{DA42C7C3-7AD1-4163-90EB-824D94FA9D6A}" presName="bgRect" presStyleLbl="bgShp" presStyleIdx="1" presStyleCnt="4"/>
      <dgm:spPr/>
    </dgm:pt>
    <dgm:pt modelId="{3A841116-ED68-4793-ABBC-6427D7D6FBF4}" type="pres">
      <dgm:prSet presAssocID="{DA42C7C3-7AD1-4163-90EB-824D94FA9D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0AC7480-0F86-4C81-A97D-A4C1E3070D4C}" type="pres">
      <dgm:prSet presAssocID="{DA42C7C3-7AD1-4163-90EB-824D94FA9D6A}" presName="spaceRect" presStyleCnt="0"/>
      <dgm:spPr/>
    </dgm:pt>
    <dgm:pt modelId="{42445844-8F41-43BF-BD2F-C68378A3DB58}" type="pres">
      <dgm:prSet presAssocID="{DA42C7C3-7AD1-4163-90EB-824D94FA9D6A}" presName="parTx" presStyleLbl="revTx" presStyleIdx="1" presStyleCnt="4">
        <dgm:presLayoutVars>
          <dgm:chMax val="0"/>
          <dgm:chPref val="0"/>
        </dgm:presLayoutVars>
      </dgm:prSet>
      <dgm:spPr/>
    </dgm:pt>
    <dgm:pt modelId="{985B31B9-C055-4170-B4F6-503CE5145F87}" type="pres">
      <dgm:prSet presAssocID="{315F3730-FCAF-43E8-840D-90B440D56788}" presName="sibTrans" presStyleCnt="0"/>
      <dgm:spPr/>
    </dgm:pt>
    <dgm:pt modelId="{10EBE6B0-96CE-42E4-ACE3-6AA901D1638E}" type="pres">
      <dgm:prSet presAssocID="{03600771-BD80-4040-84AA-00BC85592A96}" presName="compNode" presStyleCnt="0"/>
      <dgm:spPr/>
    </dgm:pt>
    <dgm:pt modelId="{ACCAE6C2-2314-442E-96D8-94FA5A32DBD6}" type="pres">
      <dgm:prSet presAssocID="{03600771-BD80-4040-84AA-00BC85592A96}" presName="bgRect" presStyleLbl="bgShp" presStyleIdx="2" presStyleCnt="4"/>
      <dgm:spPr/>
    </dgm:pt>
    <dgm:pt modelId="{1591FC2E-8F74-4417-A1F0-C2D7FF9ACCC9}" type="pres">
      <dgm:prSet presAssocID="{03600771-BD80-4040-84AA-00BC85592A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D86474-5498-4098-95A3-025971ACBDBB}" type="pres">
      <dgm:prSet presAssocID="{03600771-BD80-4040-84AA-00BC85592A96}" presName="spaceRect" presStyleCnt="0"/>
      <dgm:spPr/>
    </dgm:pt>
    <dgm:pt modelId="{6EEFFE32-8A37-425A-8A10-69C42CBEBA10}" type="pres">
      <dgm:prSet presAssocID="{03600771-BD80-4040-84AA-00BC85592A96}" presName="parTx" presStyleLbl="revTx" presStyleIdx="2" presStyleCnt="4">
        <dgm:presLayoutVars>
          <dgm:chMax val="0"/>
          <dgm:chPref val="0"/>
        </dgm:presLayoutVars>
      </dgm:prSet>
      <dgm:spPr/>
    </dgm:pt>
    <dgm:pt modelId="{8BBC3002-1159-4286-920E-513DB56F68B4}" type="pres">
      <dgm:prSet presAssocID="{B3860842-0BD3-4C60-AB18-613C9487F8EF}" presName="sibTrans" presStyleCnt="0"/>
      <dgm:spPr/>
    </dgm:pt>
    <dgm:pt modelId="{A11E7223-35EA-4EB8-820E-6F3BF1C3377F}" type="pres">
      <dgm:prSet presAssocID="{DA409DEF-DA56-4140-B607-7C9A05F8985F}" presName="compNode" presStyleCnt="0"/>
      <dgm:spPr/>
    </dgm:pt>
    <dgm:pt modelId="{2540B59F-CD44-4F9D-A815-CBA4EFD49F6B}" type="pres">
      <dgm:prSet presAssocID="{DA409DEF-DA56-4140-B607-7C9A05F8985F}" presName="bgRect" presStyleLbl="bgShp" presStyleIdx="3" presStyleCnt="4"/>
      <dgm:spPr/>
    </dgm:pt>
    <dgm:pt modelId="{0F8CD04B-1473-4B6F-915D-7ED04DFD6F7C}" type="pres">
      <dgm:prSet presAssocID="{DA409DEF-DA56-4140-B607-7C9A05F898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תכנת"/>
        </a:ext>
      </dgm:extLst>
    </dgm:pt>
    <dgm:pt modelId="{455B300F-E64D-4CE7-9C17-B1C5B26480E8}" type="pres">
      <dgm:prSet presAssocID="{DA409DEF-DA56-4140-B607-7C9A05F8985F}" presName="spaceRect" presStyleCnt="0"/>
      <dgm:spPr/>
    </dgm:pt>
    <dgm:pt modelId="{3947A3BA-C5C5-4924-86E9-C4E885122FDC}" type="pres">
      <dgm:prSet presAssocID="{DA409DEF-DA56-4140-B607-7C9A05F898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F25004-8176-409C-BCFA-676465F2C01E}" type="presOf" srcId="{46231DD2-B8F2-43CB-8949-407E30B766E7}" destId="{78DA670C-FC6B-4E10-A290-50F29D07AE4F}" srcOrd="0" destOrd="0" presId="urn:microsoft.com/office/officeart/2018/2/layout/IconVerticalSolidList"/>
    <dgm:cxn modelId="{8CF42C05-9D89-4E48-AD12-4A3BA1734307}" srcId="{46231DD2-B8F2-43CB-8949-407E30B766E7}" destId="{DA42C7C3-7AD1-4163-90EB-824D94FA9D6A}" srcOrd="1" destOrd="0" parTransId="{1D7C4CDD-BE80-4156-9138-AE27F224D964}" sibTransId="{315F3730-FCAF-43E8-840D-90B440D56788}"/>
    <dgm:cxn modelId="{AD0FC961-EFD0-4A79-AA59-737D64C795DE}" type="presOf" srcId="{DA409DEF-DA56-4140-B607-7C9A05F8985F}" destId="{3947A3BA-C5C5-4924-86E9-C4E885122FDC}" srcOrd="0" destOrd="0" presId="urn:microsoft.com/office/officeart/2018/2/layout/IconVerticalSolidList"/>
    <dgm:cxn modelId="{A1281D7B-BE2B-4EB3-BFBF-F5C65382DDB1}" type="presOf" srcId="{03600771-BD80-4040-84AA-00BC85592A96}" destId="{6EEFFE32-8A37-425A-8A10-69C42CBEBA10}" srcOrd="0" destOrd="0" presId="urn:microsoft.com/office/officeart/2018/2/layout/IconVerticalSolidList"/>
    <dgm:cxn modelId="{D76FA881-3FF3-4DD7-B73B-64CDAD532A24}" srcId="{46231DD2-B8F2-43CB-8949-407E30B766E7}" destId="{DA409DEF-DA56-4140-B607-7C9A05F8985F}" srcOrd="3" destOrd="0" parTransId="{2A736BBF-C74B-48DE-9B67-2A84B82A900B}" sibTransId="{F2FA5DD3-C8B2-412B-820B-2B1E1B4E6093}"/>
    <dgm:cxn modelId="{6E733391-A19B-4AB8-9531-268B1B483F93}" type="presOf" srcId="{BCF8E237-0F57-4DF5-9FC3-5C5D853823A3}" destId="{031AD9F4-7999-4868-ADF1-56E20E0D80B7}" srcOrd="0" destOrd="0" presId="urn:microsoft.com/office/officeart/2018/2/layout/IconVerticalSolidList"/>
    <dgm:cxn modelId="{ABD52B9D-CB77-4006-B2D5-A28973DB3141}" type="presOf" srcId="{DA42C7C3-7AD1-4163-90EB-824D94FA9D6A}" destId="{42445844-8F41-43BF-BD2F-C68378A3DB58}" srcOrd="0" destOrd="0" presId="urn:microsoft.com/office/officeart/2018/2/layout/IconVerticalSolidList"/>
    <dgm:cxn modelId="{2C61E8D5-AB05-48A1-815B-509331D88587}" srcId="{46231DD2-B8F2-43CB-8949-407E30B766E7}" destId="{BCF8E237-0F57-4DF5-9FC3-5C5D853823A3}" srcOrd="0" destOrd="0" parTransId="{06D01772-D6D3-4697-9C61-931326152E76}" sibTransId="{5086D35B-FB8B-4F34-9A56-40303A4FCABF}"/>
    <dgm:cxn modelId="{0C5FC0F9-67B5-4739-8DFE-3A7C4CC90A03}" srcId="{46231DD2-B8F2-43CB-8949-407E30B766E7}" destId="{03600771-BD80-4040-84AA-00BC85592A96}" srcOrd="2" destOrd="0" parTransId="{26411182-2B33-4F5B-9F4C-BA52807C9A80}" sibTransId="{B3860842-0BD3-4C60-AB18-613C9487F8EF}"/>
    <dgm:cxn modelId="{C9E75EBE-11B1-4F1F-8AA8-93D48695652B}" type="presParOf" srcId="{78DA670C-FC6B-4E10-A290-50F29D07AE4F}" destId="{419A258F-8EC3-4E1F-B77F-D77D10483206}" srcOrd="0" destOrd="0" presId="urn:microsoft.com/office/officeart/2018/2/layout/IconVerticalSolidList"/>
    <dgm:cxn modelId="{795A719D-E2B4-4DE1-ADD8-173290DCE3BA}" type="presParOf" srcId="{419A258F-8EC3-4E1F-B77F-D77D10483206}" destId="{64C031B2-A5E9-4A56-BB62-2F231683E609}" srcOrd="0" destOrd="0" presId="urn:microsoft.com/office/officeart/2018/2/layout/IconVerticalSolidList"/>
    <dgm:cxn modelId="{9063565C-FC32-4FF4-A966-69C0493D1E2C}" type="presParOf" srcId="{419A258F-8EC3-4E1F-B77F-D77D10483206}" destId="{3A51E13D-4AC3-4043-8EE7-248AD1A417C6}" srcOrd="1" destOrd="0" presId="urn:microsoft.com/office/officeart/2018/2/layout/IconVerticalSolidList"/>
    <dgm:cxn modelId="{C2BDAF05-DD55-4623-969E-D6987F1F734B}" type="presParOf" srcId="{419A258F-8EC3-4E1F-B77F-D77D10483206}" destId="{857A0BA0-9CD7-4A76-8CB9-F30C0134C9A7}" srcOrd="2" destOrd="0" presId="urn:microsoft.com/office/officeart/2018/2/layout/IconVerticalSolidList"/>
    <dgm:cxn modelId="{6F7A84C6-86D2-4D61-9F50-AABA7AC9CE5F}" type="presParOf" srcId="{419A258F-8EC3-4E1F-B77F-D77D10483206}" destId="{031AD9F4-7999-4868-ADF1-56E20E0D80B7}" srcOrd="3" destOrd="0" presId="urn:microsoft.com/office/officeart/2018/2/layout/IconVerticalSolidList"/>
    <dgm:cxn modelId="{58A2EF2A-CBF3-4885-8F11-5C56C193B439}" type="presParOf" srcId="{78DA670C-FC6B-4E10-A290-50F29D07AE4F}" destId="{616C0CB2-D900-43AB-BB06-9B2E34D3DD5C}" srcOrd="1" destOrd="0" presId="urn:microsoft.com/office/officeart/2018/2/layout/IconVerticalSolidList"/>
    <dgm:cxn modelId="{3CDBDC23-6A13-4F41-8F37-0EE7D87D680B}" type="presParOf" srcId="{78DA670C-FC6B-4E10-A290-50F29D07AE4F}" destId="{B8CC67A2-AA7F-48BD-969C-6DD7ADCD54E1}" srcOrd="2" destOrd="0" presId="urn:microsoft.com/office/officeart/2018/2/layout/IconVerticalSolidList"/>
    <dgm:cxn modelId="{846CECA5-C1E0-4233-A371-10771CFEE7BB}" type="presParOf" srcId="{B8CC67A2-AA7F-48BD-969C-6DD7ADCD54E1}" destId="{5ED44071-1C0C-40A5-9781-D21B8E36FC95}" srcOrd="0" destOrd="0" presId="urn:microsoft.com/office/officeart/2018/2/layout/IconVerticalSolidList"/>
    <dgm:cxn modelId="{0D4FFDCA-FC8B-4212-B08E-43FA34D0274C}" type="presParOf" srcId="{B8CC67A2-AA7F-48BD-969C-6DD7ADCD54E1}" destId="{3A841116-ED68-4793-ABBC-6427D7D6FBF4}" srcOrd="1" destOrd="0" presId="urn:microsoft.com/office/officeart/2018/2/layout/IconVerticalSolidList"/>
    <dgm:cxn modelId="{02C17FB1-395C-4820-B7E2-1CD1A817AE2E}" type="presParOf" srcId="{B8CC67A2-AA7F-48BD-969C-6DD7ADCD54E1}" destId="{B0AC7480-0F86-4C81-A97D-A4C1E3070D4C}" srcOrd="2" destOrd="0" presId="urn:microsoft.com/office/officeart/2018/2/layout/IconVerticalSolidList"/>
    <dgm:cxn modelId="{98601FC1-7E1F-4D25-848F-9B58F8CE37CB}" type="presParOf" srcId="{B8CC67A2-AA7F-48BD-969C-6DD7ADCD54E1}" destId="{42445844-8F41-43BF-BD2F-C68378A3DB58}" srcOrd="3" destOrd="0" presId="urn:microsoft.com/office/officeart/2018/2/layout/IconVerticalSolidList"/>
    <dgm:cxn modelId="{83C90A86-E70D-4409-9E7D-A84847568240}" type="presParOf" srcId="{78DA670C-FC6B-4E10-A290-50F29D07AE4F}" destId="{985B31B9-C055-4170-B4F6-503CE5145F87}" srcOrd="3" destOrd="0" presId="urn:microsoft.com/office/officeart/2018/2/layout/IconVerticalSolidList"/>
    <dgm:cxn modelId="{2144B1B8-3148-42D7-BBF9-58F6BD32954D}" type="presParOf" srcId="{78DA670C-FC6B-4E10-A290-50F29D07AE4F}" destId="{10EBE6B0-96CE-42E4-ACE3-6AA901D1638E}" srcOrd="4" destOrd="0" presId="urn:microsoft.com/office/officeart/2018/2/layout/IconVerticalSolidList"/>
    <dgm:cxn modelId="{1760DFAA-D5D9-4B16-AC24-FDB1734D1912}" type="presParOf" srcId="{10EBE6B0-96CE-42E4-ACE3-6AA901D1638E}" destId="{ACCAE6C2-2314-442E-96D8-94FA5A32DBD6}" srcOrd="0" destOrd="0" presId="urn:microsoft.com/office/officeart/2018/2/layout/IconVerticalSolidList"/>
    <dgm:cxn modelId="{FE2F0EEC-1296-46F9-95AF-284370C14340}" type="presParOf" srcId="{10EBE6B0-96CE-42E4-ACE3-6AA901D1638E}" destId="{1591FC2E-8F74-4417-A1F0-C2D7FF9ACCC9}" srcOrd="1" destOrd="0" presId="urn:microsoft.com/office/officeart/2018/2/layout/IconVerticalSolidList"/>
    <dgm:cxn modelId="{25CDAC32-D9A9-4EF7-947D-538F555D973C}" type="presParOf" srcId="{10EBE6B0-96CE-42E4-ACE3-6AA901D1638E}" destId="{AFD86474-5498-4098-95A3-025971ACBDBB}" srcOrd="2" destOrd="0" presId="urn:microsoft.com/office/officeart/2018/2/layout/IconVerticalSolidList"/>
    <dgm:cxn modelId="{ECB4DD1C-D4FD-4A6C-9D8C-2DA7FFA28FD2}" type="presParOf" srcId="{10EBE6B0-96CE-42E4-ACE3-6AA901D1638E}" destId="{6EEFFE32-8A37-425A-8A10-69C42CBEBA10}" srcOrd="3" destOrd="0" presId="urn:microsoft.com/office/officeart/2018/2/layout/IconVerticalSolidList"/>
    <dgm:cxn modelId="{6063CA70-F8E9-431B-9940-1645F9F797A0}" type="presParOf" srcId="{78DA670C-FC6B-4E10-A290-50F29D07AE4F}" destId="{8BBC3002-1159-4286-920E-513DB56F68B4}" srcOrd="5" destOrd="0" presId="urn:microsoft.com/office/officeart/2018/2/layout/IconVerticalSolidList"/>
    <dgm:cxn modelId="{FF936E60-904C-4B9C-AEF4-E35F7D3D4E40}" type="presParOf" srcId="{78DA670C-FC6B-4E10-A290-50F29D07AE4F}" destId="{A11E7223-35EA-4EB8-820E-6F3BF1C3377F}" srcOrd="6" destOrd="0" presId="urn:microsoft.com/office/officeart/2018/2/layout/IconVerticalSolidList"/>
    <dgm:cxn modelId="{D2EB8963-F4D1-4DA1-8411-3222D9EE0C7A}" type="presParOf" srcId="{A11E7223-35EA-4EB8-820E-6F3BF1C3377F}" destId="{2540B59F-CD44-4F9D-A815-CBA4EFD49F6B}" srcOrd="0" destOrd="0" presId="urn:microsoft.com/office/officeart/2018/2/layout/IconVerticalSolidList"/>
    <dgm:cxn modelId="{50102C0B-3E19-429F-9DD6-2605D29230C4}" type="presParOf" srcId="{A11E7223-35EA-4EB8-820E-6F3BF1C3377F}" destId="{0F8CD04B-1473-4B6F-915D-7ED04DFD6F7C}" srcOrd="1" destOrd="0" presId="urn:microsoft.com/office/officeart/2018/2/layout/IconVerticalSolidList"/>
    <dgm:cxn modelId="{D64E1B4D-1D32-471B-ACC6-F20140100696}" type="presParOf" srcId="{A11E7223-35EA-4EB8-820E-6F3BF1C3377F}" destId="{455B300F-E64D-4CE7-9C17-B1C5B26480E8}" srcOrd="2" destOrd="0" presId="urn:microsoft.com/office/officeart/2018/2/layout/IconVerticalSolidList"/>
    <dgm:cxn modelId="{D13C2982-7246-4582-BB53-F62B8A6BC308}" type="presParOf" srcId="{A11E7223-35EA-4EB8-820E-6F3BF1C3377F}" destId="{3947A3BA-C5C5-4924-86E9-C4E885122F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4639B5-D657-4780-B9EE-8367AB9CEE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C4D67A-D69A-48E4-9D49-E80F8D22CF79}">
      <dgm:prSet/>
      <dgm:spPr/>
      <dgm:t>
        <a:bodyPr/>
        <a:lstStyle/>
        <a:p>
          <a:r>
            <a:rPr lang="en-US" b="0" i="0"/>
            <a:t>SOAP (Simple Object Access Protocol): A protocol based on XML for exchanging structured information in the implementation of web services.</a:t>
          </a:r>
          <a:endParaRPr lang="en-US"/>
        </a:p>
      </dgm:t>
    </dgm:pt>
    <dgm:pt modelId="{CEAE58B0-274C-43B2-948C-9C935E04E917}" type="parTrans" cxnId="{6E5A6295-996C-4157-B740-9C47E9664D3C}">
      <dgm:prSet/>
      <dgm:spPr/>
      <dgm:t>
        <a:bodyPr/>
        <a:lstStyle/>
        <a:p>
          <a:endParaRPr lang="en-US"/>
        </a:p>
      </dgm:t>
    </dgm:pt>
    <dgm:pt modelId="{4D559CD2-519E-4C9E-89B7-770C5CE3BFDF}" type="sibTrans" cxnId="{6E5A6295-996C-4157-B740-9C47E9664D3C}">
      <dgm:prSet/>
      <dgm:spPr/>
      <dgm:t>
        <a:bodyPr/>
        <a:lstStyle/>
        <a:p>
          <a:endParaRPr lang="en-US"/>
        </a:p>
      </dgm:t>
    </dgm:pt>
    <dgm:pt modelId="{62620029-35A9-4A1A-9207-DC2AE109651D}">
      <dgm:prSet/>
      <dgm:spPr/>
      <dgm:t>
        <a:bodyPr/>
        <a:lstStyle/>
        <a:p>
          <a:r>
            <a:rPr lang="en-US" b="0" i="0"/>
            <a:t>REST (Representational State Transfer): An architectural style for designing networked applications, often using HTTP and JSON for data exchange.</a:t>
          </a:r>
          <a:endParaRPr lang="en-US"/>
        </a:p>
      </dgm:t>
    </dgm:pt>
    <dgm:pt modelId="{3EFD60F2-1CB9-4C23-BA01-976BC967B8CC}" type="parTrans" cxnId="{5941F3C8-1290-484C-84B8-CE0F73274AAB}">
      <dgm:prSet/>
      <dgm:spPr/>
      <dgm:t>
        <a:bodyPr/>
        <a:lstStyle/>
        <a:p>
          <a:endParaRPr lang="en-US"/>
        </a:p>
      </dgm:t>
    </dgm:pt>
    <dgm:pt modelId="{61E92C36-1D98-4D82-A173-2CD61F27C11C}" type="sibTrans" cxnId="{5941F3C8-1290-484C-84B8-CE0F73274AAB}">
      <dgm:prSet/>
      <dgm:spPr/>
      <dgm:t>
        <a:bodyPr/>
        <a:lstStyle/>
        <a:p>
          <a:endParaRPr lang="en-US"/>
        </a:p>
      </dgm:t>
    </dgm:pt>
    <dgm:pt modelId="{10BF2F73-CA70-4FF3-BFA6-EB5AE87E7191}" type="pres">
      <dgm:prSet presAssocID="{F94639B5-D657-4780-B9EE-8367AB9CEECC}" presName="linear" presStyleCnt="0">
        <dgm:presLayoutVars>
          <dgm:animLvl val="lvl"/>
          <dgm:resizeHandles val="exact"/>
        </dgm:presLayoutVars>
      </dgm:prSet>
      <dgm:spPr/>
    </dgm:pt>
    <dgm:pt modelId="{F20FF172-CD37-4C98-BBCC-177043619D8F}" type="pres">
      <dgm:prSet presAssocID="{39C4D67A-D69A-48E4-9D49-E80F8D22CF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A02DB2-B4D5-4BFB-B2D2-1D837BE72905}" type="pres">
      <dgm:prSet presAssocID="{4D559CD2-519E-4C9E-89B7-770C5CE3BFDF}" presName="spacer" presStyleCnt="0"/>
      <dgm:spPr/>
    </dgm:pt>
    <dgm:pt modelId="{BC172061-A395-4ECC-8D86-E164AE4D8986}" type="pres">
      <dgm:prSet presAssocID="{62620029-35A9-4A1A-9207-DC2AE10965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7372B00-5443-44D7-92FB-F58F02922443}" type="presOf" srcId="{39C4D67A-D69A-48E4-9D49-E80F8D22CF79}" destId="{F20FF172-CD37-4C98-BBCC-177043619D8F}" srcOrd="0" destOrd="0" presId="urn:microsoft.com/office/officeart/2005/8/layout/vList2"/>
    <dgm:cxn modelId="{C6E9A206-B5E7-4436-8A2D-EB015C16DA14}" type="presOf" srcId="{F94639B5-D657-4780-B9EE-8367AB9CEECC}" destId="{10BF2F73-CA70-4FF3-BFA6-EB5AE87E7191}" srcOrd="0" destOrd="0" presId="urn:microsoft.com/office/officeart/2005/8/layout/vList2"/>
    <dgm:cxn modelId="{6E5A6295-996C-4157-B740-9C47E9664D3C}" srcId="{F94639B5-D657-4780-B9EE-8367AB9CEECC}" destId="{39C4D67A-D69A-48E4-9D49-E80F8D22CF79}" srcOrd="0" destOrd="0" parTransId="{CEAE58B0-274C-43B2-948C-9C935E04E917}" sibTransId="{4D559CD2-519E-4C9E-89B7-770C5CE3BFDF}"/>
    <dgm:cxn modelId="{5941F3C8-1290-484C-84B8-CE0F73274AAB}" srcId="{F94639B5-D657-4780-B9EE-8367AB9CEECC}" destId="{62620029-35A9-4A1A-9207-DC2AE109651D}" srcOrd="1" destOrd="0" parTransId="{3EFD60F2-1CB9-4C23-BA01-976BC967B8CC}" sibTransId="{61E92C36-1D98-4D82-A173-2CD61F27C11C}"/>
    <dgm:cxn modelId="{045C19C9-65E4-46F6-85A0-298D155D392C}" type="presOf" srcId="{62620029-35A9-4A1A-9207-DC2AE109651D}" destId="{BC172061-A395-4ECC-8D86-E164AE4D8986}" srcOrd="0" destOrd="0" presId="urn:microsoft.com/office/officeart/2005/8/layout/vList2"/>
    <dgm:cxn modelId="{6EDFA4D7-9416-4BB7-BBEC-D3B12D2219B5}" type="presParOf" srcId="{10BF2F73-CA70-4FF3-BFA6-EB5AE87E7191}" destId="{F20FF172-CD37-4C98-BBCC-177043619D8F}" srcOrd="0" destOrd="0" presId="urn:microsoft.com/office/officeart/2005/8/layout/vList2"/>
    <dgm:cxn modelId="{806DB494-8C91-4D9C-8E01-EC5AD01CA4AB}" type="presParOf" srcId="{10BF2F73-CA70-4FF3-BFA6-EB5AE87E7191}" destId="{05A02DB2-B4D5-4BFB-B2D2-1D837BE72905}" srcOrd="1" destOrd="0" presId="urn:microsoft.com/office/officeart/2005/8/layout/vList2"/>
    <dgm:cxn modelId="{80B49A14-241B-4D93-84DC-CEECC89B5E5F}" type="presParOf" srcId="{10BF2F73-CA70-4FF3-BFA6-EB5AE87E7191}" destId="{BC172061-A395-4ECC-8D86-E164AE4D89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7A4F6E-7FC6-4729-A712-34479DB150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71E642-09A2-4F97-9A76-6D9D718D46F2}">
      <dgm:prSet/>
      <dgm:spPr/>
      <dgm:t>
        <a:bodyPr/>
        <a:lstStyle/>
        <a:p>
          <a:r>
            <a:rPr lang="en-US" b="0" i="0"/>
            <a:t>When strict contracts and specifications are required</a:t>
          </a:r>
          <a:endParaRPr lang="en-US"/>
        </a:p>
      </dgm:t>
    </dgm:pt>
    <dgm:pt modelId="{4A4DFD8D-F840-4AF7-BBE3-247BD2480904}" type="parTrans" cxnId="{06C3CDE1-ECAB-4E22-9CA2-F701DEC09961}">
      <dgm:prSet/>
      <dgm:spPr/>
      <dgm:t>
        <a:bodyPr/>
        <a:lstStyle/>
        <a:p>
          <a:endParaRPr lang="en-US"/>
        </a:p>
      </dgm:t>
    </dgm:pt>
    <dgm:pt modelId="{CF638A07-B182-4878-A6A9-4A5777C4B0D4}" type="sibTrans" cxnId="{06C3CDE1-ECAB-4E22-9CA2-F701DEC09961}">
      <dgm:prSet/>
      <dgm:spPr/>
      <dgm:t>
        <a:bodyPr/>
        <a:lstStyle/>
        <a:p>
          <a:endParaRPr lang="en-US"/>
        </a:p>
      </dgm:t>
    </dgm:pt>
    <dgm:pt modelId="{2C839205-74AC-472D-87AC-1AD5AE9FF6E0}">
      <dgm:prSet/>
      <dgm:spPr/>
      <dgm:t>
        <a:bodyPr/>
        <a:lstStyle/>
        <a:p>
          <a:r>
            <a:rPr lang="en-US" b="0" i="0"/>
            <a:t>For applications that demand high levels of security and reliability</a:t>
          </a:r>
          <a:endParaRPr lang="en-US"/>
        </a:p>
      </dgm:t>
    </dgm:pt>
    <dgm:pt modelId="{0D22B5F1-1EE9-449D-A1A3-B008EEE50879}" type="parTrans" cxnId="{C3149BEE-29FB-4998-8ED3-BF79EB8C9C23}">
      <dgm:prSet/>
      <dgm:spPr/>
      <dgm:t>
        <a:bodyPr/>
        <a:lstStyle/>
        <a:p>
          <a:endParaRPr lang="en-US"/>
        </a:p>
      </dgm:t>
    </dgm:pt>
    <dgm:pt modelId="{8A14579F-4B2D-4B05-AA85-1FF6EBF3B6CF}" type="sibTrans" cxnId="{C3149BEE-29FB-4998-8ED3-BF79EB8C9C23}">
      <dgm:prSet/>
      <dgm:spPr/>
      <dgm:t>
        <a:bodyPr/>
        <a:lstStyle/>
        <a:p>
          <a:endParaRPr lang="en-US"/>
        </a:p>
      </dgm:t>
    </dgm:pt>
    <dgm:pt modelId="{251192A1-690E-4A2C-9CD4-84F939DFA1BC}">
      <dgm:prSet/>
      <dgm:spPr/>
      <dgm:t>
        <a:bodyPr/>
        <a:lstStyle/>
        <a:p>
          <a:r>
            <a:rPr lang="en-US" b="0" i="0"/>
            <a:t>When dealing with legacy systems that already use SOAP</a:t>
          </a:r>
          <a:endParaRPr lang="en-US"/>
        </a:p>
      </dgm:t>
    </dgm:pt>
    <dgm:pt modelId="{3224ED6A-1F3E-4974-A721-66F86C4F6670}" type="parTrans" cxnId="{8276EA9E-5F69-4955-8960-D198433C441C}">
      <dgm:prSet/>
      <dgm:spPr/>
      <dgm:t>
        <a:bodyPr/>
        <a:lstStyle/>
        <a:p>
          <a:endParaRPr lang="en-US"/>
        </a:p>
      </dgm:t>
    </dgm:pt>
    <dgm:pt modelId="{7A3434C5-BA6F-4829-A66D-2CD2549B4939}" type="sibTrans" cxnId="{8276EA9E-5F69-4955-8960-D198433C441C}">
      <dgm:prSet/>
      <dgm:spPr/>
      <dgm:t>
        <a:bodyPr/>
        <a:lstStyle/>
        <a:p>
          <a:endParaRPr lang="en-US"/>
        </a:p>
      </dgm:t>
    </dgm:pt>
    <dgm:pt modelId="{A253C77A-990F-4437-A8DD-7DF033028F37}">
      <dgm:prSet/>
      <dgm:spPr/>
      <dgm:t>
        <a:bodyPr/>
        <a:lstStyle/>
        <a:p>
          <a:r>
            <a:rPr lang="en-US" b="0" i="0"/>
            <a:t>When working with applications that require stateful operations</a:t>
          </a:r>
          <a:endParaRPr lang="en-US"/>
        </a:p>
      </dgm:t>
    </dgm:pt>
    <dgm:pt modelId="{79AB6C4D-66AC-4DE3-BC8B-A11C560A2540}" type="parTrans" cxnId="{573A6C4D-4850-4FF5-B7F2-D1D798626AB9}">
      <dgm:prSet/>
      <dgm:spPr/>
      <dgm:t>
        <a:bodyPr/>
        <a:lstStyle/>
        <a:p>
          <a:endParaRPr lang="en-US"/>
        </a:p>
      </dgm:t>
    </dgm:pt>
    <dgm:pt modelId="{F097708C-D675-426C-A0B4-5FFA5FECF8B3}" type="sibTrans" cxnId="{573A6C4D-4850-4FF5-B7F2-D1D798626AB9}">
      <dgm:prSet/>
      <dgm:spPr/>
      <dgm:t>
        <a:bodyPr/>
        <a:lstStyle/>
        <a:p>
          <a:endParaRPr lang="en-US"/>
        </a:p>
      </dgm:t>
    </dgm:pt>
    <dgm:pt modelId="{37CCEFD8-C6F4-4973-AAAA-7B3AC5CFD357}">
      <dgm:prSet/>
      <dgm:spPr/>
      <dgm:t>
        <a:bodyPr/>
        <a:lstStyle/>
        <a:p>
          <a:r>
            <a:rPr lang="en-US"/>
            <a:t>Used in: </a:t>
          </a:r>
          <a:r>
            <a:rPr lang="en-US" b="0" i="0"/>
            <a:t>Currency Conversion, FedEx/UPS Shipping and Tracking</a:t>
          </a:r>
          <a:endParaRPr lang="en-US"/>
        </a:p>
      </dgm:t>
    </dgm:pt>
    <dgm:pt modelId="{89DEEC28-DD6E-4C89-AA76-3F80D292B778}" type="parTrans" cxnId="{42A8EF83-DA79-43DF-A6C8-A875DF96D31E}">
      <dgm:prSet/>
      <dgm:spPr/>
      <dgm:t>
        <a:bodyPr/>
        <a:lstStyle/>
        <a:p>
          <a:endParaRPr lang="en-US"/>
        </a:p>
      </dgm:t>
    </dgm:pt>
    <dgm:pt modelId="{5E02AA2C-12FF-41CB-B3C1-D646D203A137}" type="sibTrans" cxnId="{42A8EF83-DA79-43DF-A6C8-A875DF96D31E}">
      <dgm:prSet/>
      <dgm:spPr/>
      <dgm:t>
        <a:bodyPr/>
        <a:lstStyle/>
        <a:p>
          <a:endParaRPr lang="en-US"/>
        </a:p>
      </dgm:t>
    </dgm:pt>
    <dgm:pt modelId="{3CD286BD-6D55-4BE4-A419-096EAB02944D}" type="pres">
      <dgm:prSet presAssocID="{DA7A4F6E-7FC6-4729-A712-34479DB1506D}" presName="root" presStyleCnt="0">
        <dgm:presLayoutVars>
          <dgm:dir/>
          <dgm:resizeHandles val="exact"/>
        </dgm:presLayoutVars>
      </dgm:prSet>
      <dgm:spPr/>
    </dgm:pt>
    <dgm:pt modelId="{F5B23184-05AA-4E9A-A8EA-2143B5185EE7}" type="pres">
      <dgm:prSet presAssocID="{CB71E642-09A2-4F97-9A76-6D9D718D46F2}" presName="compNode" presStyleCnt="0"/>
      <dgm:spPr/>
    </dgm:pt>
    <dgm:pt modelId="{9D45CF90-1DE9-4563-883B-94256B958D2E}" type="pres">
      <dgm:prSet presAssocID="{CB71E642-09A2-4F97-9A76-6D9D718D46F2}" presName="bgRect" presStyleLbl="bgShp" presStyleIdx="0" presStyleCnt="5"/>
      <dgm:spPr/>
    </dgm:pt>
    <dgm:pt modelId="{969EE719-735C-4356-9701-0442FE2958C1}" type="pres">
      <dgm:prSet presAssocID="{CB71E642-09A2-4F97-9A76-6D9D718D46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טיש יושב-ראש"/>
        </a:ext>
      </dgm:extLst>
    </dgm:pt>
    <dgm:pt modelId="{2A1A172C-0C5C-4CE1-BB14-FD8EEDBD3003}" type="pres">
      <dgm:prSet presAssocID="{CB71E642-09A2-4F97-9A76-6D9D718D46F2}" presName="spaceRect" presStyleCnt="0"/>
      <dgm:spPr/>
    </dgm:pt>
    <dgm:pt modelId="{B61D35E4-8F03-4D42-8BFA-7D8C8B10E4CB}" type="pres">
      <dgm:prSet presAssocID="{CB71E642-09A2-4F97-9A76-6D9D718D46F2}" presName="parTx" presStyleLbl="revTx" presStyleIdx="0" presStyleCnt="5">
        <dgm:presLayoutVars>
          <dgm:chMax val="0"/>
          <dgm:chPref val="0"/>
        </dgm:presLayoutVars>
      </dgm:prSet>
      <dgm:spPr/>
    </dgm:pt>
    <dgm:pt modelId="{D6296A47-04F3-476B-8377-76CBC5009F92}" type="pres">
      <dgm:prSet presAssocID="{CF638A07-B182-4878-A6A9-4A5777C4B0D4}" presName="sibTrans" presStyleCnt="0"/>
      <dgm:spPr/>
    </dgm:pt>
    <dgm:pt modelId="{B4741561-AC5F-4523-8A42-043B52C59FB9}" type="pres">
      <dgm:prSet presAssocID="{2C839205-74AC-472D-87AC-1AD5AE9FF6E0}" presName="compNode" presStyleCnt="0"/>
      <dgm:spPr/>
    </dgm:pt>
    <dgm:pt modelId="{491CA435-2678-447A-AFB2-602D1B50F752}" type="pres">
      <dgm:prSet presAssocID="{2C839205-74AC-472D-87AC-1AD5AE9FF6E0}" presName="bgRect" presStyleLbl="bgShp" presStyleIdx="1" presStyleCnt="5"/>
      <dgm:spPr/>
    </dgm:pt>
    <dgm:pt modelId="{A49C57E9-8CBC-4F9C-B2AC-FE3B2CBA5863}" type="pres">
      <dgm:prSet presAssocID="{2C839205-74AC-472D-87AC-1AD5AE9FF6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נעול"/>
        </a:ext>
      </dgm:extLst>
    </dgm:pt>
    <dgm:pt modelId="{426157C5-4E6F-46A7-922B-E724D7213747}" type="pres">
      <dgm:prSet presAssocID="{2C839205-74AC-472D-87AC-1AD5AE9FF6E0}" presName="spaceRect" presStyleCnt="0"/>
      <dgm:spPr/>
    </dgm:pt>
    <dgm:pt modelId="{FC37A316-E7DE-4C84-818F-F1CC816C7AD0}" type="pres">
      <dgm:prSet presAssocID="{2C839205-74AC-472D-87AC-1AD5AE9FF6E0}" presName="parTx" presStyleLbl="revTx" presStyleIdx="1" presStyleCnt="5">
        <dgm:presLayoutVars>
          <dgm:chMax val="0"/>
          <dgm:chPref val="0"/>
        </dgm:presLayoutVars>
      </dgm:prSet>
      <dgm:spPr/>
    </dgm:pt>
    <dgm:pt modelId="{B1C2D077-6291-4464-B5C5-EC58F83D5005}" type="pres">
      <dgm:prSet presAssocID="{8A14579F-4B2D-4B05-AA85-1FF6EBF3B6CF}" presName="sibTrans" presStyleCnt="0"/>
      <dgm:spPr/>
    </dgm:pt>
    <dgm:pt modelId="{86B9E853-2E4B-4355-B650-ADA907108613}" type="pres">
      <dgm:prSet presAssocID="{251192A1-690E-4A2C-9CD4-84F939DFA1BC}" presName="compNode" presStyleCnt="0"/>
      <dgm:spPr/>
    </dgm:pt>
    <dgm:pt modelId="{D3707248-4301-42E3-A302-2C94F4481EEB}" type="pres">
      <dgm:prSet presAssocID="{251192A1-690E-4A2C-9CD4-84F939DFA1BC}" presName="bgRect" presStyleLbl="bgShp" presStyleIdx="2" presStyleCnt="5"/>
      <dgm:spPr/>
    </dgm:pt>
    <dgm:pt modelId="{2DE27905-47AC-4D25-8920-BB22F09B52BA}" type="pres">
      <dgm:prSet presAssocID="{251192A1-690E-4A2C-9CD4-84F939DFA1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62B22DFB-7675-4687-8AEB-8119009AD23F}" type="pres">
      <dgm:prSet presAssocID="{251192A1-690E-4A2C-9CD4-84F939DFA1BC}" presName="spaceRect" presStyleCnt="0"/>
      <dgm:spPr/>
    </dgm:pt>
    <dgm:pt modelId="{525683BC-6809-44E5-8868-1EC601BFAB2E}" type="pres">
      <dgm:prSet presAssocID="{251192A1-690E-4A2C-9CD4-84F939DFA1BC}" presName="parTx" presStyleLbl="revTx" presStyleIdx="2" presStyleCnt="5">
        <dgm:presLayoutVars>
          <dgm:chMax val="0"/>
          <dgm:chPref val="0"/>
        </dgm:presLayoutVars>
      </dgm:prSet>
      <dgm:spPr/>
    </dgm:pt>
    <dgm:pt modelId="{FDEB3167-27DA-4653-A5DE-CB917FAA5564}" type="pres">
      <dgm:prSet presAssocID="{7A3434C5-BA6F-4829-A66D-2CD2549B4939}" presName="sibTrans" presStyleCnt="0"/>
      <dgm:spPr/>
    </dgm:pt>
    <dgm:pt modelId="{72AF073D-4D54-4074-8402-8E2B7D2F2F29}" type="pres">
      <dgm:prSet presAssocID="{A253C77A-990F-4437-A8DD-7DF033028F37}" presName="compNode" presStyleCnt="0"/>
      <dgm:spPr/>
    </dgm:pt>
    <dgm:pt modelId="{8D7D7886-B9C9-48CF-BFA8-A2FDC6D98D3C}" type="pres">
      <dgm:prSet presAssocID="{A253C77A-990F-4437-A8DD-7DF033028F37}" presName="bgRect" presStyleLbl="bgShp" presStyleIdx="3" presStyleCnt="5"/>
      <dgm:spPr/>
    </dgm:pt>
    <dgm:pt modelId="{F19B9D94-A217-43BE-BFE6-4B7331A47E8E}" type="pres">
      <dgm:prSet presAssocID="{A253C77A-990F-4437-A8DD-7DF033028F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18452659-60D7-4047-BF69-0AAA6A436C7C}" type="pres">
      <dgm:prSet presAssocID="{A253C77A-990F-4437-A8DD-7DF033028F37}" presName="spaceRect" presStyleCnt="0"/>
      <dgm:spPr/>
    </dgm:pt>
    <dgm:pt modelId="{26A84941-435A-42AF-8B8A-841E97BA6714}" type="pres">
      <dgm:prSet presAssocID="{A253C77A-990F-4437-A8DD-7DF033028F37}" presName="parTx" presStyleLbl="revTx" presStyleIdx="3" presStyleCnt="5">
        <dgm:presLayoutVars>
          <dgm:chMax val="0"/>
          <dgm:chPref val="0"/>
        </dgm:presLayoutVars>
      </dgm:prSet>
      <dgm:spPr/>
    </dgm:pt>
    <dgm:pt modelId="{D4B7CC55-FEB0-4C1A-BB3C-1049E9E2B632}" type="pres">
      <dgm:prSet presAssocID="{F097708C-D675-426C-A0B4-5FFA5FECF8B3}" presName="sibTrans" presStyleCnt="0"/>
      <dgm:spPr/>
    </dgm:pt>
    <dgm:pt modelId="{22EE6EAA-F3A6-4BAD-8B96-640CCAF53F26}" type="pres">
      <dgm:prSet presAssocID="{37CCEFD8-C6F4-4973-AAAA-7B3AC5CFD357}" presName="compNode" presStyleCnt="0"/>
      <dgm:spPr/>
    </dgm:pt>
    <dgm:pt modelId="{05B101F1-E0DC-4321-899C-36F6D4D099F5}" type="pres">
      <dgm:prSet presAssocID="{37CCEFD8-C6F4-4973-AAAA-7B3AC5CFD357}" presName="bgRect" presStyleLbl="bgShp" presStyleIdx="4" presStyleCnt="5"/>
      <dgm:spPr/>
    </dgm:pt>
    <dgm:pt modelId="{1F1C32C6-74A1-4067-A7DA-64DC95FA21B8}" type="pres">
      <dgm:prSet presAssocID="{37CCEFD8-C6F4-4973-AAAA-7B3AC5CFD3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DFD676CF-F224-4CC9-91F4-8C328E59C0E7}" type="pres">
      <dgm:prSet presAssocID="{37CCEFD8-C6F4-4973-AAAA-7B3AC5CFD357}" presName="spaceRect" presStyleCnt="0"/>
      <dgm:spPr/>
    </dgm:pt>
    <dgm:pt modelId="{EA111FD4-0DF8-4E8E-B8FC-91E65D7A4B2E}" type="pres">
      <dgm:prSet presAssocID="{37CCEFD8-C6F4-4973-AAAA-7B3AC5CFD3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3A6C4D-4850-4FF5-B7F2-D1D798626AB9}" srcId="{DA7A4F6E-7FC6-4729-A712-34479DB1506D}" destId="{A253C77A-990F-4437-A8DD-7DF033028F37}" srcOrd="3" destOrd="0" parTransId="{79AB6C4D-66AC-4DE3-BC8B-A11C560A2540}" sibTransId="{F097708C-D675-426C-A0B4-5FFA5FECF8B3}"/>
    <dgm:cxn modelId="{7A806951-E7C8-4E98-B101-35EE2735572F}" type="presOf" srcId="{2C839205-74AC-472D-87AC-1AD5AE9FF6E0}" destId="{FC37A316-E7DE-4C84-818F-F1CC816C7AD0}" srcOrd="0" destOrd="0" presId="urn:microsoft.com/office/officeart/2018/2/layout/IconVerticalSolidList"/>
    <dgm:cxn modelId="{3CF5D482-F232-451C-A22A-B19ED8174118}" type="presOf" srcId="{251192A1-690E-4A2C-9CD4-84F939DFA1BC}" destId="{525683BC-6809-44E5-8868-1EC601BFAB2E}" srcOrd="0" destOrd="0" presId="urn:microsoft.com/office/officeart/2018/2/layout/IconVerticalSolidList"/>
    <dgm:cxn modelId="{42A8EF83-DA79-43DF-A6C8-A875DF96D31E}" srcId="{DA7A4F6E-7FC6-4729-A712-34479DB1506D}" destId="{37CCEFD8-C6F4-4973-AAAA-7B3AC5CFD357}" srcOrd="4" destOrd="0" parTransId="{89DEEC28-DD6E-4C89-AA76-3F80D292B778}" sibTransId="{5E02AA2C-12FF-41CB-B3C1-D646D203A137}"/>
    <dgm:cxn modelId="{8276EA9E-5F69-4955-8960-D198433C441C}" srcId="{DA7A4F6E-7FC6-4729-A712-34479DB1506D}" destId="{251192A1-690E-4A2C-9CD4-84F939DFA1BC}" srcOrd="2" destOrd="0" parTransId="{3224ED6A-1F3E-4974-A721-66F86C4F6670}" sibTransId="{7A3434C5-BA6F-4829-A66D-2CD2549B4939}"/>
    <dgm:cxn modelId="{9A3587C6-FA96-4A59-BC8A-52C9CD0662AF}" type="presOf" srcId="{37CCEFD8-C6F4-4973-AAAA-7B3AC5CFD357}" destId="{EA111FD4-0DF8-4E8E-B8FC-91E65D7A4B2E}" srcOrd="0" destOrd="0" presId="urn:microsoft.com/office/officeart/2018/2/layout/IconVerticalSolidList"/>
    <dgm:cxn modelId="{49EEFAD8-4E84-4563-90F3-71F078455BB1}" type="presOf" srcId="{A253C77A-990F-4437-A8DD-7DF033028F37}" destId="{26A84941-435A-42AF-8B8A-841E97BA6714}" srcOrd="0" destOrd="0" presId="urn:microsoft.com/office/officeart/2018/2/layout/IconVerticalSolidList"/>
    <dgm:cxn modelId="{06C3CDE1-ECAB-4E22-9CA2-F701DEC09961}" srcId="{DA7A4F6E-7FC6-4729-A712-34479DB1506D}" destId="{CB71E642-09A2-4F97-9A76-6D9D718D46F2}" srcOrd="0" destOrd="0" parTransId="{4A4DFD8D-F840-4AF7-BBE3-247BD2480904}" sibTransId="{CF638A07-B182-4878-A6A9-4A5777C4B0D4}"/>
    <dgm:cxn modelId="{C10FA5E3-463B-4518-8801-9C6714281F50}" type="presOf" srcId="{DA7A4F6E-7FC6-4729-A712-34479DB1506D}" destId="{3CD286BD-6D55-4BE4-A419-096EAB02944D}" srcOrd="0" destOrd="0" presId="urn:microsoft.com/office/officeart/2018/2/layout/IconVerticalSolidList"/>
    <dgm:cxn modelId="{C3149BEE-29FB-4998-8ED3-BF79EB8C9C23}" srcId="{DA7A4F6E-7FC6-4729-A712-34479DB1506D}" destId="{2C839205-74AC-472D-87AC-1AD5AE9FF6E0}" srcOrd="1" destOrd="0" parTransId="{0D22B5F1-1EE9-449D-A1A3-B008EEE50879}" sibTransId="{8A14579F-4B2D-4B05-AA85-1FF6EBF3B6CF}"/>
    <dgm:cxn modelId="{B5D1D3EE-1FAF-402C-8E92-A626B85A6E13}" type="presOf" srcId="{CB71E642-09A2-4F97-9A76-6D9D718D46F2}" destId="{B61D35E4-8F03-4D42-8BFA-7D8C8B10E4CB}" srcOrd="0" destOrd="0" presId="urn:microsoft.com/office/officeart/2018/2/layout/IconVerticalSolidList"/>
    <dgm:cxn modelId="{E802C1B1-517B-4106-A547-C4CC0A1C70E8}" type="presParOf" srcId="{3CD286BD-6D55-4BE4-A419-096EAB02944D}" destId="{F5B23184-05AA-4E9A-A8EA-2143B5185EE7}" srcOrd="0" destOrd="0" presId="urn:microsoft.com/office/officeart/2018/2/layout/IconVerticalSolidList"/>
    <dgm:cxn modelId="{0FE96CD8-5E72-4366-A962-D0447AF7A16E}" type="presParOf" srcId="{F5B23184-05AA-4E9A-A8EA-2143B5185EE7}" destId="{9D45CF90-1DE9-4563-883B-94256B958D2E}" srcOrd="0" destOrd="0" presId="urn:microsoft.com/office/officeart/2018/2/layout/IconVerticalSolidList"/>
    <dgm:cxn modelId="{92813D40-DB7A-46EC-BB6E-43F437D953D7}" type="presParOf" srcId="{F5B23184-05AA-4E9A-A8EA-2143B5185EE7}" destId="{969EE719-735C-4356-9701-0442FE2958C1}" srcOrd="1" destOrd="0" presId="urn:microsoft.com/office/officeart/2018/2/layout/IconVerticalSolidList"/>
    <dgm:cxn modelId="{D73E96B0-DE57-463D-9FCD-D7656A3C0093}" type="presParOf" srcId="{F5B23184-05AA-4E9A-A8EA-2143B5185EE7}" destId="{2A1A172C-0C5C-4CE1-BB14-FD8EEDBD3003}" srcOrd="2" destOrd="0" presId="urn:microsoft.com/office/officeart/2018/2/layout/IconVerticalSolidList"/>
    <dgm:cxn modelId="{4EFC9572-4130-4F95-9737-856009A17FD1}" type="presParOf" srcId="{F5B23184-05AA-4E9A-A8EA-2143B5185EE7}" destId="{B61D35E4-8F03-4D42-8BFA-7D8C8B10E4CB}" srcOrd="3" destOrd="0" presId="urn:microsoft.com/office/officeart/2018/2/layout/IconVerticalSolidList"/>
    <dgm:cxn modelId="{C5CBB88E-237F-441D-BBEF-8ADA6C18E680}" type="presParOf" srcId="{3CD286BD-6D55-4BE4-A419-096EAB02944D}" destId="{D6296A47-04F3-476B-8377-76CBC5009F92}" srcOrd="1" destOrd="0" presId="urn:microsoft.com/office/officeart/2018/2/layout/IconVerticalSolidList"/>
    <dgm:cxn modelId="{883B0DFF-D88F-4821-90F4-2394EB653DE4}" type="presParOf" srcId="{3CD286BD-6D55-4BE4-A419-096EAB02944D}" destId="{B4741561-AC5F-4523-8A42-043B52C59FB9}" srcOrd="2" destOrd="0" presId="urn:microsoft.com/office/officeart/2018/2/layout/IconVerticalSolidList"/>
    <dgm:cxn modelId="{71978CEF-2765-499F-AECC-24F753D2055F}" type="presParOf" srcId="{B4741561-AC5F-4523-8A42-043B52C59FB9}" destId="{491CA435-2678-447A-AFB2-602D1B50F752}" srcOrd="0" destOrd="0" presId="urn:microsoft.com/office/officeart/2018/2/layout/IconVerticalSolidList"/>
    <dgm:cxn modelId="{7ED2EB5F-1A50-4B94-B4D1-318E0031FE03}" type="presParOf" srcId="{B4741561-AC5F-4523-8A42-043B52C59FB9}" destId="{A49C57E9-8CBC-4F9C-B2AC-FE3B2CBA5863}" srcOrd="1" destOrd="0" presId="urn:microsoft.com/office/officeart/2018/2/layout/IconVerticalSolidList"/>
    <dgm:cxn modelId="{C421B210-AF7F-45FD-9053-8C276C9DCB44}" type="presParOf" srcId="{B4741561-AC5F-4523-8A42-043B52C59FB9}" destId="{426157C5-4E6F-46A7-922B-E724D7213747}" srcOrd="2" destOrd="0" presId="urn:microsoft.com/office/officeart/2018/2/layout/IconVerticalSolidList"/>
    <dgm:cxn modelId="{30434BDE-A63A-4F38-9D7D-8423E47232F4}" type="presParOf" srcId="{B4741561-AC5F-4523-8A42-043B52C59FB9}" destId="{FC37A316-E7DE-4C84-818F-F1CC816C7AD0}" srcOrd="3" destOrd="0" presId="urn:microsoft.com/office/officeart/2018/2/layout/IconVerticalSolidList"/>
    <dgm:cxn modelId="{3FA8939E-D30E-4D96-96C6-D38AF2204D78}" type="presParOf" srcId="{3CD286BD-6D55-4BE4-A419-096EAB02944D}" destId="{B1C2D077-6291-4464-B5C5-EC58F83D5005}" srcOrd="3" destOrd="0" presId="urn:microsoft.com/office/officeart/2018/2/layout/IconVerticalSolidList"/>
    <dgm:cxn modelId="{1169A6FE-85EB-490F-9DA0-D8B69065700F}" type="presParOf" srcId="{3CD286BD-6D55-4BE4-A419-096EAB02944D}" destId="{86B9E853-2E4B-4355-B650-ADA907108613}" srcOrd="4" destOrd="0" presId="urn:microsoft.com/office/officeart/2018/2/layout/IconVerticalSolidList"/>
    <dgm:cxn modelId="{6920CEE1-D686-4D00-92A1-07ECB73EDC89}" type="presParOf" srcId="{86B9E853-2E4B-4355-B650-ADA907108613}" destId="{D3707248-4301-42E3-A302-2C94F4481EEB}" srcOrd="0" destOrd="0" presId="urn:microsoft.com/office/officeart/2018/2/layout/IconVerticalSolidList"/>
    <dgm:cxn modelId="{DFD4997E-DCCC-4A76-A895-45D4C1C50C52}" type="presParOf" srcId="{86B9E853-2E4B-4355-B650-ADA907108613}" destId="{2DE27905-47AC-4D25-8920-BB22F09B52BA}" srcOrd="1" destOrd="0" presId="urn:microsoft.com/office/officeart/2018/2/layout/IconVerticalSolidList"/>
    <dgm:cxn modelId="{C8315431-30D5-47D2-B12C-4CC181B4C017}" type="presParOf" srcId="{86B9E853-2E4B-4355-B650-ADA907108613}" destId="{62B22DFB-7675-4687-8AEB-8119009AD23F}" srcOrd="2" destOrd="0" presId="urn:microsoft.com/office/officeart/2018/2/layout/IconVerticalSolidList"/>
    <dgm:cxn modelId="{A728DC61-B2B7-4F95-928C-80A743687F7B}" type="presParOf" srcId="{86B9E853-2E4B-4355-B650-ADA907108613}" destId="{525683BC-6809-44E5-8868-1EC601BFAB2E}" srcOrd="3" destOrd="0" presId="urn:microsoft.com/office/officeart/2018/2/layout/IconVerticalSolidList"/>
    <dgm:cxn modelId="{8547FF2B-7DAA-44B1-80AF-10C0FA4CDBFF}" type="presParOf" srcId="{3CD286BD-6D55-4BE4-A419-096EAB02944D}" destId="{FDEB3167-27DA-4653-A5DE-CB917FAA5564}" srcOrd="5" destOrd="0" presId="urn:microsoft.com/office/officeart/2018/2/layout/IconVerticalSolidList"/>
    <dgm:cxn modelId="{FDA02282-E80D-4910-A946-D31C18CFA167}" type="presParOf" srcId="{3CD286BD-6D55-4BE4-A419-096EAB02944D}" destId="{72AF073D-4D54-4074-8402-8E2B7D2F2F29}" srcOrd="6" destOrd="0" presId="urn:microsoft.com/office/officeart/2018/2/layout/IconVerticalSolidList"/>
    <dgm:cxn modelId="{42483984-C03E-431B-8356-E426D642967A}" type="presParOf" srcId="{72AF073D-4D54-4074-8402-8E2B7D2F2F29}" destId="{8D7D7886-B9C9-48CF-BFA8-A2FDC6D98D3C}" srcOrd="0" destOrd="0" presId="urn:microsoft.com/office/officeart/2018/2/layout/IconVerticalSolidList"/>
    <dgm:cxn modelId="{8C23ED4C-70C9-4FCD-AD14-FD29F720BEA5}" type="presParOf" srcId="{72AF073D-4D54-4074-8402-8E2B7D2F2F29}" destId="{F19B9D94-A217-43BE-BFE6-4B7331A47E8E}" srcOrd="1" destOrd="0" presId="urn:microsoft.com/office/officeart/2018/2/layout/IconVerticalSolidList"/>
    <dgm:cxn modelId="{FF16B9B5-096A-4B6B-9822-6282B7581001}" type="presParOf" srcId="{72AF073D-4D54-4074-8402-8E2B7D2F2F29}" destId="{18452659-60D7-4047-BF69-0AAA6A436C7C}" srcOrd="2" destOrd="0" presId="urn:microsoft.com/office/officeart/2018/2/layout/IconVerticalSolidList"/>
    <dgm:cxn modelId="{7C3E0E5F-186C-4211-9E99-B189CBEAA36E}" type="presParOf" srcId="{72AF073D-4D54-4074-8402-8E2B7D2F2F29}" destId="{26A84941-435A-42AF-8B8A-841E97BA6714}" srcOrd="3" destOrd="0" presId="urn:microsoft.com/office/officeart/2018/2/layout/IconVerticalSolidList"/>
    <dgm:cxn modelId="{99284487-5A37-4763-AA69-6FC378CEE305}" type="presParOf" srcId="{3CD286BD-6D55-4BE4-A419-096EAB02944D}" destId="{D4B7CC55-FEB0-4C1A-BB3C-1049E9E2B632}" srcOrd="7" destOrd="0" presId="urn:microsoft.com/office/officeart/2018/2/layout/IconVerticalSolidList"/>
    <dgm:cxn modelId="{A555002E-151E-413E-B1D9-AEA8E66DFB7B}" type="presParOf" srcId="{3CD286BD-6D55-4BE4-A419-096EAB02944D}" destId="{22EE6EAA-F3A6-4BAD-8B96-640CCAF53F26}" srcOrd="8" destOrd="0" presId="urn:microsoft.com/office/officeart/2018/2/layout/IconVerticalSolidList"/>
    <dgm:cxn modelId="{40A430A2-85B9-4B73-8CFE-4C2CF52749CD}" type="presParOf" srcId="{22EE6EAA-F3A6-4BAD-8B96-640CCAF53F26}" destId="{05B101F1-E0DC-4321-899C-36F6D4D099F5}" srcOrd="0" destOrd="0" presId="urn:microsoft.com/office/officeart/2018/2/layout/IconVerticalSolidList"/>
    <dgm:cxn modelId="{C71AC3DC-7749-40E7-9C61-169FA5CE70D6}" type="presParOf" srcId="{22EE6EAA-F3A6-4BAD-8B96-640CCAF53F26}" destId="{1F1C32C6-74A1-4067-A7DA-64DC95FA21B8}" srcOrd="1" destOrd="0" presId="urn:microsoft.com/office/officeart/2018/2/layout/IconVerticalSolidList"/>
    <dgm:cxn modelId="{5882208B-D508-4B21-9626-A917AA73A062}" type="presParOf" srcId="{22EE6EAA-F3A6-4BAD-8B96-640CCAF53F26}" destId="{DFD676CF-F224-4CC9-91F4-8C328E59C0E7}" srcOrd="2" destOrd="0" presId="urn:microsoft.com/office/officeart/2018/2/layout/IconVerticalSolidList"/>
    <dgm:cxn modelId="{115440C0-873F-4565-92AB-A83EFD6F9828}" type="presParOf" srcId="{22EE6EAA-F3A6-4BAD-8B96-640CCAF53F26}" destId="{EA111FD4-0DF8-4E8E-B8FC-91E65D7A4B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F29F20-5B81-4320-AADD-C321BD1D30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801E21-D030-4C49-90DB-899933C1349F}">
      <dgm:prSet/>
      <dgm:spPr/>
      <dgm:t>
        <a:bodyPr/>
        <a:lstStyle/>
        <a:p>
          <a:r>
            <a:rPr lang="en-US" b="0" i="0"/>
            <a:t>When simplicity and ease of implementation are important</a:t>
          </a:r>
          <a:endParaRPr lang="en-US"/>
        </a:p>
      </dgm:t>
    </dgm:pt>
    <dgm:pt modelId="{304108EF-6875-412C-80FA-560358C42828}" type="parTrans" cxnId="{656091F5-42A5-4C5C-B864-D1A082872154}">
      <dgm:prSet/>
      <dgm:spPr/>
      <dgm:t>
        <a:bodyPr/>
        <a:lstStyle/>
        <a:p>
          <a:endParaRPr lang="en-US"/>
        </a:p>
      </dgm:t>
    </dgm:pt>
    <dgm:pt modelId="{9CCD1B02-B7A1-4E7C-A131-0ABCC7B2D174}" type="sibTrans" cxnId="{656091F5-42A5-4C5C-B864-D1A082872154}">
      <dgm:prSet/>
      <dgm:spPr/>
      <dgm:t>
        <a:bodyPr/>
        <a:lstStyle/>
        <a:p>
          <a:endParaRPr lang="en-US"/>
        </a:p>
      </dgm:t>
    </dgm:pt>
    <dgm:pt modelId="{C41E7F9A-EC28-495C-9267-344357B83CD0}">
      <dgm:prSet/>
      <dgm:spPr/>
      <dgm:t>
        <a:bodyPr/>
        <a:lstStyle/>
        <a:p>
          <a:r>
            <a:rPr lang="en-US" b="0" i="0"/>
            <a:t>For applications that need to scale easily</a:t>
          </a:r>
          <a:endParaRPr lang="en-US"/>
        </a:p>
      </dgm:t>
    </dgm:pt>
    <dgm:pt modelId="{0B073846-3A41-4A61-A93E-2AE74B363746}" type="parTrans" cxnId="{79D42087-3258-4587-98DF-6D7273D716EF}">
      <dgm:prSet/>
      <dgm:spPr/>
      <dgm:t>
        <a:bodyPr/>
        <a:lstStyle/>
        <a:p>
          <a:endParaRPr lang="en-US"/>
        </a:p>
      </dgm:t>
    </dgm:pt>
    <dgm:pt modelId="{297ABD7C-D203-4B72-8BDC-0861513C2E05}" type="sibTrans" cxnId="{79D42087-3258-4587-98DF-6D7273D716EF}">
      <dgm:prSet/>
      <dgm:spPr/>
      <dgm:t>
        <a:bodyPr/>
        <a:lstStyle/>
        <a:p>
          <a:endParaRPr lang="en-US"/>
        </a:p>
      </dgm:t>
    </dgm:pt>
    <dgm:pt modelId="{562CE748-4F7A-4627-BACD-1AC146ADE3F4}">
      <dgm:prSet/>
      <dgm:spPr/>
      <dgm:t>
        <a:bodyPr/>
        <a:lstStyle/>
        <a:p>
          <a:r>
            <a:rPr lang="en-US" b="0" i="0"/>
            <a:t>When working with web and mobile applications</a:t>
          </a:r>
          <a:endParaRPr lang="en-US"/>
        </a:p>
      </dgm:t>
    </dgm:pt>
    <dgm:pt modelId="{7F5301E2-1419-41C6-BB59-6D94810EE659}" type="parTrans" cxnId="{AFAC202A-246F-43EA-819A-0D4EFFD96811}">
      <dgm:prSet/>
      <dgm:spPr/>
      <dgm:t>
        <a:bodyPr/>
        <a:lstStyle/>
        <a:p>
          <a:endParaRPr lang="en-US"/>
        </a:p>
      </dgm:t>
    </dgm:pt>
    <dgm:pt modelId="{8E39C96C-5D82-4D52-9F87-DA200D8798A6}" type="sibTrans" cxnId="{AFAC202A-246F-43EA-819A-0D4EFFD96811}">
      <dgm:prSet/>
      <dgm:spPr/>
      <dgm:t>
        <a:bodyPr/>
        <a:lstStyle/>
        <a:p>
          <a:endParaRPr lang="en-US"/>
        </a:p>
      </dgm:t>
    </dgm:pt>
    <dgm:pt modelId="{D347817D-401D-4B64-985F-852E68656436}">
      <dgm:prSet/>
      <dgm:spPr/>
      <dgm:t>
        <a:bodyPr/>
        <a:lstStyle/>
        <a:p>
          <a:r>
            <a:rPr lang="en-US" b="0" i="0"/>
            <a:t>When caching is necessary for improved performance</a:t>
          </a:r>
          <a:endParaRPr lang="en-US"/>
        </a:p>
      </dgm:t>
    </dgm:pt>
    <dgm:pt modelId="{C3DB57CE-D986-42BC-9575-232CAD8B43F6}" type="parTrans" cxnId="{4D14D6A5-101D-48EC-81D6-A1B0E5C64C3B}">
      <dgm:prSet/>
      <dgm:spPr/>
      <dgm:t>
        <a:bodyPr/>
        <a:lstStyle/>
        <a:p>
          <a:endParaRPr lang="en-US"/>
        </a:p>
      </dgm:t>
    </dgm:pt>
    <dgm:pt modelId="{054273A7-6CDB-4048-B777-3108ED822E54}" type="sibTrans" cxnId="{4D14D6A5-101D-48EC-81D6-A1B0E5C64C3B}">
      <dgm:prSet/>
      <dgm:spPr/>
      <dgm:t>
        <a:bodyPr/>
        <a:lstStyle/>
        <a:p>
          <a:endParaRPr lang="en-US"/>
        </a:p>
      </dgm:t>
    </dgm:pt>
    <dgm:pt modelId="{6DDB2F5A-C5FD-4E58-9186-EA57C3CA5BA3}">
      <dgm:prSet/>
      <dgm:spPr/>
      <dgm:t>
        <a:bodyPr/>
        <a:lstStyle/>
        <a:p>
          <a:r>
            <a:rPr lang="en-US"/>
            <a:t>Used in: Twitter API, Google map API</a:t>
          </a:r>
        </a:p>
      </dgm:t>
    </dgm:pt>
    <dgm:pt modelId="{812EF0B6-E197-42C9-B46B-8EC0BB3A9F21}" type="parTrans" cxnId="{49DFA42D-A480-4A54-BAA9-B2E6EE1008E3}">
      <dgm:prSet/>
      <dgm:spPr/>
      <dgm:t>
        <a:bodyPr/>
        <a:lstStyle/>
        <a:p>
          <a:endParaRPr lang="en-US"/>
        </a:p>
      </dgm:t>
    </dgm:pt>
    <dgm:pt modelId="{09D24BFE-F0F9-4DDA-AA2A-2A2D1DB06925}" type="sibTrans" cxnId="{49DFA42D-A480-4A54-BAA9-B2E6EE1008E3}">
      <dgm:prSet/>
      <dgm:spPr/>
      <dgm:t>
        <a:bodyPr/>
        <a:lstStyle/>
        <a:p>
          <a:endParaRPr lang="en-US"/>
        </a:p>
      </dgm:t>
    </dgm:pt>
    <dgm:pt modelId="{B0316EEA-AE97-4D0C-884C-0894505F0854}" type="pres">
      <dgm:prSet presAssocID="{91F29F20-5B81-4320-AADD-C321BD1D303F}" presName="linear" presStyleCnt="0">
        <dgm:presLayoutVars>
          <dgm:animLvl val="lvl"/>
          <dgm:resizeHandles val="exact"/>
        </dgm:presLayoutVars>
      </dgm:prSet>
      <dgm:spPr/>
    </dgm:pt>
    <dgm:pt modelId="{BB49AF92-3A1E-4814-B9F8-179EE98CE21F}" type="pres">
      <dgm:prSet presAssocID="{A3801E21-D030-4C49-90DB-899933C134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9828E3-B2B2-4F86-BDD6-ADEEF35209EB}" type="pres">
      <dgm:prSet presAssocID="{9CCD1B02-B7A1-4E7C-A131-0ABCC7B2D174}" presName="spacer" presStyleCnt="0"/>
      <dgm:spPr/>
    </dgm:pt>
    <dgm:pt modelId="{2752DA69-0DB0-49BC-AB92-750873FBC84D}" type="pres">
      <dgm:prSet presAssocID="{C41E7F9A-EC28-495C-9267-344357B83C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54A9CD-98B8-4F59-A7D9-95A44C84A380}" type="pres">
      <dgm:prSet presAssocID="{297ABD7C-D203-4B72-8BDC-0861513C2E05}" presName="spacer" presStyleCnt="0"/>
      <dgm:spPr/>
    </dgm:pt>
    <dgm:pt modelId="{7EBC0E97-555A-48E6-B04B-FC013C07480E}" type="pres">
      <dgm:prSet presAssocID="{562CE748-4F7A-4627-BACD-1AC146ADE3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8C56B9-90AE-4BD9-865F-B718E782B9F8}" type="pres">
      <dgm:prSet presAssocID="{8E39C96C-5D82-4D52-9F87-DA200D8798A6}" presName="spacer" presStyleCnt="0"/>
      <dgm:spPr/>
    </dgm:pt>
    <dgm:pt modelId="{C76DA5A8-6473-4AA0-8904-0F69373FC1D7}" type="pres">
      <dgm:prSet presAssocID="{D347817D-401D-4B64-985F-852E686564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973E47-A47A-4789-A118-E11168F36C07}" type="pres">
      <dgm:prSet presAssocID="{054273A7-6CDB-4048-B777-3108ED822E54}" presName="spacer" presStyleCnt="0"/>
      <dgm:spPr/>
    </dgm:pt>
    <dgm:pt modelId="{C1DA7071-1DEB-4884-9781-FEFF2BDBA323}" type="pres">
      <dgm:prSet presAssocID="{6DDB2F5A-C5FD-4E58-9186-EA57C3CA5B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AC202A-246F-43EA-819A-0D4EFFD96811}" srcId="{91F29F20-5B81-4320-AADD-C321BD1D303F}" destId="{562CE748-4F7A-4627-BACD-1AC146ADE3F4}" srcOrd="2" destOrd="0" parTransId="{7F5301E2-1419-41C6-BB59-6D94810EE659}" sibTransId="{8E39C96C-5D82-4D52-9F87-DA200D8798A6}"/>
    <dgm:cxn modelId="{49DFA42D-A480-4A54-BAA9-B2E6EE1008E3}" srcId="{91F29F20-5B81-4320-AADD-C321BD1D303F}" destId="{6DDB2F5A-C5FD-4E58-9186-EA57C3CA5BA3}" srcOrd="4" destOrd="0" parTransId="{812EF0B6-E197-42C9-B46B-8EC0BB3A9F21}" sibTransId="{09D24BFE-F0F9-4DDA-AA2A-2A2D1DB06925}"/>
    <dgm:cxn modelId="{558EB037-902C-44CA-ADC4-D8A98A2069AD}" type="presOf" srcId="{91F29F20-5B81-4320-AADD-C321BD1D303F}" destId="{B0316EEA-AE97-4D0C-884C-0894505F0854}" srcOrd="0" destOrd="0" presId="urn:microsoft.com/office/officeart/2005/8/layout/vList2"/>
    <dgm:cxn modelId="{46AF3B6F-E50B-424A-AC1E-25257153165F}" type="presOf" srcId="{C41E7F9A-EC28-495C-9267-344357B83CD0}" destId="{2752DA69-0DB0-49BC-AB92-750873FBC84D}" srcOrd="0" destOrd="0" presId="urn:microsoft.com/office/officeart/2005/8/layout/vList2"/>
    <dgm:cxn modelId="{C2FEAD56-4341-473B-97CB-77A3851390F6}" type="presOf" srcId="{6DDB2F5A-C5FD-4E58-9186-EA57C3CA5BA3}" destId="{C1DA7071-1DEB-4884-9781-FEFF2BDBA323}" srcOrd="0" destOrd="0" presId="urn:microsoft.com/office/officeart/2005/8/layout/vList2"/>
    <dgm:cxn modelId="{79D42087-3258-4587-98DF-6D7273D716EF}" srcId="{91F29F20-5B81-4320-AADD-C321BD1D303F}" destId="{C41E7F9A-EC28-495C-9267-344357B83CD0}" srcOrd="1" destOrd="0" parTransId="{0B073846-3A41-4A61-A93E-2AE74B363746}" sibTransId="{297ABD7C-D203-4B72-8BDC-0861513C2E05}"/>
    <dgm:cxn modelId="{4D14D6A5-101D-48EC-81D6-A1B0E5C64C3B}" srcId="{91F29F20-5B81-4320-AADD-C321BD1D303F}" destId="{D347817D-401D-4B64-985F-852E68656436}" srcOrd="3" destOrd="0" parTransId="{C3DB57CE-D986-42BC-9575-232CAD8B43F6}" sibTransId="{054273A7-6CDB-4048-B777-3108ED822E54}"/>
    <dgm:cxn modelId="{55D954E1-D165-4484-821A-0B134EECBE30}" type="presOf" srcId="{562CE748-4F7A-4627-BACD-1AC146ADE3F4}" destId="{7EBC0E97-555A-48E6-B04B-FC013C07480E}" srcOrd="0" destOrd="0" presId="urn:microsoft.com/office/officeart/2005/8/layout/vList2"/>
    <dgm:cxn modelId="{530F73EB-0199-4409-815C-411CD9B59FC3}" type="presOf" srcId="{D347817D-401D-4B64-985F-852E68656436}" destId="{C76DA5A8-6473-4AA0-8904-0F69373FC1D7}" srcOrd="0" destOrd="0" presId="urn:microsoft.com/office/officeart/2005/8/layout/vList2"/>
    <dgm:cxn modelId="{F3CE6BED-9673-4A9D-A907-820FD659E1F7}" type="presOf" srcId="{A3801E21-D030-4C49-90DB-899933C1349F}" destId="{BB49AF92-3A1E-4814-B9F8-179EE98CE21F}" srcOrd="0" destOrd="0" presId="urn:microsoft.com/office/officeart/2005/8/layout/vList2"/>
    <dgm:cxn modelId="{656091F5-42A5-4C5C-B864-D1A082872154}" srcId="{91F29F20-5B81-4320-AADD-C321BD1D303F}" destId="{A3801E21-D030-4C49-90DB-899933C1349F}" srcOrd="0" destOrd="0" parTransId="{304108EF-6875-412C-80FA-560358C42828}" sibTransId="{9CCD1B02-B7A1-4E7C-A131-0ABCC7B2D174}"/>
    <dgm:cxn modelId="{5D45B01A-407F-4F08-8BA6-4D775EB0C357}" type="presParOf" srcId="{B0316EEA-AE97-4D0C-884C-0894505F0854}" destId="{BB49AF92-3A1E-4814-B9F8-179EE98CE21F}" srcOrd="0" destOrd="0" presId="urn:microsoft.com/office/officeart/2005/8/layout/vList2"/>
    <dgm:cxn modelId="{DC440CF8-0D01-432E-AEC0-6943A91F398E}" type="presParOf" srcId="{B0316EEA-AE97-4D0C-884C-0894505F0854}" destId="{3E9828E3-B2B2-4F86-BDD6-ADEEF35209EB}" srcOrd="1" destOrd="0" presId="urn:microsoft.com/office/officeart/2005/8/layout/vList2"/>
    <dgm:cxn modelId="{6F0D4D6E-E7E5-4FBD-8B84-601FB3E23C2A}" type="presParOf" srcId="{B0316EEA-AE97-4D0C-884C-0894505F0854}" destId="{2752DA69-0DB0-49BC-AB92-750873FBC84D}" srcOrd="2" destOrd="0" presId="urn:microsoft.com/office/officeart/2005/8/layout/vList2"/>
    <dgm:cxn modelId="{4C5883B9-4EA6-461F-9B36-DA132A1427B1}" type="presParOf" srcId="{B0316EEA-AE97-4D0C-884C-0894505F0854}" destId="{9E54A9CD-98B8-4F59-A7D9-95A44C84A380}" srcOrd="3" destOrd="0" presId="urn:microsoft.com/office/officeart/2005/8/layout/vList2"/>
    <dgm:cxn modelId="{01208620-BE63-4779-9816-CEF1C0D4C525}" type="presParOf" srcId="{B0316EEA-AE97-4D0C-884C-0894505F0854}" destId="{7EBC0E97-555A-48E6-B04B-FC013C07480E}" srcOrd="4" destOrd="0" presId="urn:microsoft.com/office/officeart/2005/8/layout/vList2"/>
    <dgm:cxn modelId="{81192230-0F8F-443C-826F-B0DEC58EB325}" type="presParOf" srcId="{B0316EEA-AE97-4D0C-884C-0894505F0854}" destId="{8B8C56B9-90AE-4BD9-865F-B718E782B9F8}" srcOrd="5" destOrd="0" presId="urn:microsoft.com/office/officeart/2005/8/layout/vList2"/>
    <dgm:cxn modelId="{B8BA2FA3-4070-4AEB-A3C8-B217D98BF62B}" type="presParOf" srcId="{B0316EEA-AE97-4D0C-884C-0894505F0854}" destId="{C76DA5A8-6473-4AA0-8904-0F69373FC1D7}" srcOrd="6" destOrd="0" presId="urn:microsoft.com/office/officeart/2005/8/layout/vList2"/>
    <dgm:cxn modelId="{8CDF2578-C24E-4250-AB3B-289D9DDD3792}" type="presParOf" srcId="{B0316EEA-AE97-4D0C-884C-0894505F0854}" destId="{4E973E47-A47A-4789-A118-E11168F36C07}" srcOrd="7" destOrd="0" presId="urn:microsoft.com/office/officeart/2005/8/layout/vList2"/>
    <dgm:cxn modelId="{BBBF9FC1-5BCD-42CC-93EC-26B288D805F8}" type="presParOf" srcId="{B0316EEA-AE97-4D0C-884C-0894505F0854}" destId="{C1DA7071-1DEB-4884-9781-FEFF2BDBA3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6F94C7-96D2-4253-AFC4-5642E36F37B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89CEC6-147B-4920-840B-300600D09B9B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Vaadin</a:t>
          </a:r>
          <a:r>
            <a:rPr lang="en-US" dirty="0"/>
            <a:t> designer’s drag and drop interface, we can design and implement web pages easily, using layout templates, grid design and </a:t>
          </a:r>
          <a:r>
            <a:rPr lang="en-US" b="0" i="0" dirty="0" err="1"/>
            <a:t>Vaadin's</a:t>
          </a:r>
          <a:r>
            <a:rPr lang="en-US" b="0" i="0" dirty="0"/>
            <a:t> extensive library of pre-built components. These components can be connected directly to our service layer, or to web services.</a:t>
          </a:r>
          <a:endParaRPr lang="en-US" dirty="0"/>
        </a:p>
      </dgm:t>
    </dgm:pt>
    <dgm:pt modelId="{727C8BDD-C502-47CE-A049-7C69ED5ED4F8}" type="parTrans" cxnId="{3E722C20-11F3-4153-9F29-FE4DD9D5C122}">
      <dgm:prSet/>
      <dgm:spPr/>
      <dgm:t>
        <a:bodyPr/>
        <a:lstStyle/>
        <a:p>
          <a:endParaRPr lang="en-US"/>
        </a:p>
      </dgm:t>
    </dgm:pt>
    <dgm:pt modelId="{DA0077AD-7486-4DE6-B3BB-E3FF2B2C5481}" type="sibTrans" cxnId="{3E722C20-11F3-4153-9F29-FE4DD9D5C122}">
      <dgm:prSet/>
      <dgm:spPr/>
      <dgm:t>
        <a:bodyPr/>
        <a:lstStyle/>
        <a:p>
          <a:endParaRPr lang="en-US"/>
        </a:p>
      </dgm:t>
    </dgm:pt>
    <dgm:pt modelId="{D2376FFB-3C3C-4C83-BB82-E55B14EE3816}">
      <dgm:prSet/>
      <dgm:spPr/>
      <dgm:t>
        <a:bodyPr/>
        <a:lstStyle/>
        <a:p>
          <a:r>
            <a:rPr lang="en-US" b="0" i="0" dirty="0" err="1"/>
            <a:t>Vaadin</a:t>
          </a:r>
          <a:r>
            <a:rPr lang="en-US" b="0" i="0" dirty="0"/>
            <a:t> handles the communication between the server and the browser automatically. We don’t need to write any JavaScript to update content dynamically.</a:t>
          </a:r>
          <a:endParaRPr lang="en-US" dirty="0"/>
        </a:p>
      </dgm:t>
    </dgm:pt>
    <dgm:pt modelId="{9898D6FA-DD5E-453E-9FDC-0E2E3D5D14A9}" type="parTrans" cxnId="{01FA5D6A-8FF1-4BB7-BD32-EB9F38FDC031}">
      <dgm:prSet/>
      <dgm:spPr/>
      <dgm:t>
        <a:bodyPr/>
        <a:lstStyle/>
        <a:p>
          <a:endParaRPr lang="en-US"/>
        </a:p>
      </dgm:t>
    </dgm:pt>
    <dgm:pt modelId="{5B0D0707-3EFF-44BE-A440-0C0FDE90A39E}" type="sibTrans" cxnId="{01FA5D6A-8FF1-4BB7-BD32-EB9F38FDC031}">
      <dgm:prSet/>
      <dgm:spPr/>
      <dgm:t>
        <a:bodyPr/>
        <a:lstStyle/>
        <a:p>
          <a:endParaRPr lang="en-US"/>
        </a:p>
      </dgm:t>
    </dgm:pt>
    <dgm:pt modelId="{EBB3723D-98A0-422D-A39A-CCB6DC328891}">
      <dgm:prSet/>
      <dgm:spPr/>
      <dgm:t>
        <a:bodyPr/>
        <a:lstStyle/>
        <a:p>
          <a:r>
            <a:rPr lang="en-US" b="0" i="0" dirty="0"/>
            <a:t>Implement real-time notifications and other interactive features using </a:t>
          </a:r>
          <a:r>
            <a:rPr lang="en-US" b="0" i="0" dirty="0" err="1"/>
            <a:t>Vaadin's</a:t>
          </a:r>
          <a:r>
            <a:rPr lang="en-US" b="0" i="0" dirty="0"/>
            <a:t> Push technology.</a:t>
          </a:r>
          <a:endParaRPr lang="en-US" dirty="0"/>
        </a:p>
      </dgm:t>
    </dgm:pt>
    <dgm:pt modelId="{999863CA-0021-4B94-996F-C0AF94B3C018}" type="parTrans" cxnId="{A078B012-82A8-43C8-8A81-2B11598C67E6}">
      <dgm:prSet/>
      <dgm:spPr/>
      <dgm:t>
        <a:bodyPr/>
        <a:lstStyle/>
        <a:p>
          <a:endParaRPr lang="en-US"/>
        </a:p>
      </dgm:t>
    </dgm:pt>
    <dgm:pt modelId="{F18BEA96-A2FB-4B1C-AFB4-095BC235031A}" type="sibTrans" cxnId="{A078B012-82A8-43C8-8A81-2B11598C67E6}">
      <dgm:prSet/>
      <dgm:spPr/>
      <dgm:t>
        <a:bodyPr/>
        <a:lstStyle/>
        <a:p>
          <a:endParaRPr lang="en-US"/>
        </a:p>
      </dgm:t>
    </dgm:pt>
    <dgm:pt modelId="{B51BB2B0-21C0-4986-A1BD-D04053BCE961}" type="pres">
      <dgm:prSet presAssocID="{AD6F94C7-96D2-4253-AFC4-5642E36F37BE}" presName="linear" presStyleCnt="0">
        <dgm:presLayoutVars>
          <dgm:animLvl val="lvl"/>
          <dgm:resizeHandles val="exact"/>
        </dgm:presLayoutVars>
      </dgm:prSet>
      <dgm:spPr/>
    </dgm:pt>
    <dgm:pt modelId="{39AB8E51-F2B4-4475-8D2D-5987899423E3}" type="pres">
      <dgm:prSet presAssocID="{4489CEC6-147B-4920-840B-300600D09B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AA235B-EFC8-4B4E-9097-DB67F19DF184}" type="pres">
      <dgm:prSet presAssocID="{DA0077AD-7486-4DE6-B3BB-E3FF2B2C5481}" presName="spacer" presStyleCnt="0"/>
      <dgm:spPr/>
    </dgm:pt>
    <dgm:pt modelId="{C5B8E62B-176C-4D71-AA26-3B00472FA06D}" type="pres">
      <dgm:prSet presAssocID="{D2376FFB-3C3C-4C83-BB82-E55B14EE38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27E176-4132-472B-BE6E-8967744A2FC9}" type="pres">
      <dgm:prSet presAssocID="{5B0D0707-3EFF-44BE-A440-0C0FDE90A39E}" presName="spacer" presStyleCnt="0"/>
      <dgm:spPr/>
    </dgm:pt>
    <dgm:pt modelId="{0FFF3B8D-19E7-40EA-B862-D8ADD2E6BC75}" type="pres">
      <dgm:prSet presAssocID="{EBB3723D-98A0-422D-A39A-CCB6DC3288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78B012-82A8-43C8-8A81-2B11598C67E6}" srcId="{AD6F94C7-96D2-4253-AFC4-5642E36F37BE}" destId="{EBB3723D-98A0-422D-A39A-CCB6DC328891}" srcOrd="2" destOrd="0" parTransId="{999863CA-0021-4B94-996F-C0AF94B3C018}" sibTransId="{F18BEA96-A2FB-4B1C-AFB4-095BC235031A}"/>
    <dgm:cxn modelId="{3E722C20-11F3-4153-9F29-FE4DD9D5C122}" srcId="{AD6F94C7-96D2-4253-AFC4-5642E36F37BE}" destId="{4489CEC6-147B-4920-840B-300600D09B9B}" srcOrd="0" destOrd="0" parTransId="{727C8BDD-C502-47CE-A049-7C69ED5ED4F8}" sibTransId="{DA0077AD-7486-4DE6-B3BB-E3FF2B2C5481}"/>
    <dgm:cxn modelId="{2269C223-A3EE-4BF4-8C03-44464E98E184}" type="presOf" srcId="{4489CEC6-147B-4920-840B-300600D09B9B}" destId="{39AB8E51-F2B4-4475-8D2D-5987899423E3}" srcOrd="0" destOrd="0" presId="urn:microsoft.com/office/officeart/2005/8/layout/vList2"/>
    <dgm:cxn modelId="{01FA5D6A-8FF1-4BB7-BD32-EB9F38FDC031}" srcId="{AD6F94C7-96D2-4253-AFC4-5642E36F37BE}" destId="{D2376FFB-3C3C-4C83-BB82-E55B14EE3816}" srcOrd="1" destOrd="0" parTransId="{9898D6FA-DD5E-453E-9FDC-0E2E3D5D14A9}" sibTransId="{5B0D0707-3EFF-44BE-A440-0C0FDE90A39E}"/>
    <dgm:cxn modelId="{C96CD47A-BAC5-406A-9506-1076325FBBDA}" type="presOf" srcId="{EBB3723D-98A0-422D-A39A-CCB6DC328891}" destId="{0FFF3B8D-19E7-40EA-B862-D8ADD2E6BC75}" srcOrd="0" destOrd="0" presId="urn:microsoft.com/office/officeart/2005/8/layout/vList2"/>
    <dgm:cxn modelId="{4AFA9E9E-1C5D-40A1-95F9-1386E7198C55}" type="presOf" srcId="{D2376FFB-3C3C-4C83-BB82-E55B14EE3816}" destId="{C5B8E62B-176C-4D71-AA26-3B00472FA06D}" srcOrd="0" destOrd="0" presId="urn:microsoft.com/office/officeart/2005/8/layout/vList2"/>
    <dgm:cxn modelId="{9E78AAFD-F1E3-433F-8979-5B5696F9F53D}" type="presOf" srcId="{AD6F94C7-96D2-4253-AFC4-5642E36F37BE}" destId="{B51BB2B0-21C0-4986-A1BD-D04053BCE961}" srcOrd="0" destOrd="0" presId="urn:microsoft.com/office/officeart/2005/8/layout/vList2"/>
    <dgm:cxn modelId="{C14A576C-BC2D-463E-8870-7F33D1F07853}" type="presParOf" srcId="{B51BB2B0-21C0-4986-A1BD-D04053BCE961}" destId="{39AB8E51-F2B4-4475-8D2D-5987899423E3}" srcOrd="0" destOrd="0" presId="urn:microsoft.com/office/officeart/2005/8/layout/vList2"/>
    <dgm:cxn modelId="{042461D8-D45D-4322-A0FB-D3B2D25F7CDB}" type="presParOf" srcId="{B51BB2B0-21C0-4986-A1BD-D04053BCE961}" destId="{3FAA235B-EFC8-4B4E-9097-DB67F19DF184}" srcOrd="1" destOrd="0" presId="urn:microsoft.com/office/officeart/2005/8/layout/vList2"/>
    <dgm:cxn modelId="{17B98893-01B5-4F11-B7DA-B469BEF0C1E0}" type="presParOf" srcId="{B51BB2B0-21C0-4986-A1BD-D04053BCE961}" destId="{C5B8E62B-176C-4D71-AA26-3B00472FA06D}" srcOrd="2" destOrd="0" presId="urn:microsoft.com/office/officeart/2005/8/layout/vList2"/>
    <dgm:cxn modelId="{F30385AB-743D-4DCC-8C83-CFE8C8E040F6}" type="presParOf" srcId="{B51BB2B0-21C0-4986-A1BD-D04053BCE961}" destId="{E527E176-4132-472B-BE6E-8967744A2FC9}" srcOrd="3" destOrd="0" presId="urn:microsoft.com/office/officeart/2005/8/layout/vList2"/>
    <dgm:cxn modelId="{4FE2F447-6AAB-4CF4-BE7F-8A99DEB8B2C0}" type="presParOf" srcId="{B51BB2B0-21C0-4986-A1BD-D04053BCE961}" destId="{0FFF3B8D-19E7-40EA-B862-D8ADD2E6BC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1F48E-18F6-4411-B044-5132BB63AF8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8FCFE-6449-470C-BE6B-D3E43F6DBD0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C2E5-ADBB-4F7A-A71B-1662C4592534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software framework designed to simplify the development and maintenance of web applications, web services, web resources, and web APIs.</a:t>
          </a:r>
          <a:endParaRPr lang="en-US" sz="2400" kern="1200"/>
        </a:p>
      </dsp:txBody>
      <dsp:txXfrm>
        <a:off x="1509882" y="708097"/>
        <a:ext cx="9005717" cy="1307257"/>
      </dsp:txXfrm>
    </dsp:sp>
    <dsp:sp modelId="{E979C76C-A47C-417A-945D-08CFA09A6DC8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4575F-C57D-4C9E-88B4-BC5C7DF0C54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E9BE-96F1-45E4-9AC2-33CB60632E80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Provides a standardized structure and set of tools for building and deploying web applications.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8CF84-0D9F-46D5-9671-4E233DA25D2E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3A067-1F31-4EA6-B557-58E58BC8F06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24148-B0AD-4D12-A006-C173DBEFD15B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Streamlines common tasks, such as handling user input, managing database connections, and implementing security features.</a:t>
          </a:r>
          <a:endParaRPr lang="en-US" sz="2500" kern="1200"/>
        </a:p>
      </dsp:txBody>
      <dsp:txXfrm>
        <a:off x="1509882" y="708097"/>
        <a:ext cx="9005717" cy="1307257"/>
      </dsp:txXfrm>
    </dsp:sp>
    <dsp:sp modelId="{D4D273C0-C96D-4FCF-AC3E-B7B619CC15A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9E6CE-9941-41B1-B1EE-CDE06A5B0CE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CC1EC-657A-467C-9D23-0E9D4F78C88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Encourages best practices and design patterns, leading to more maintainable and scalable applications.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E5C5-8447-4399-997F-3A33EAE8C6A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5AF0E-51E0-460B-AC09-6E8FB255B8D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FF7AA-3690-46BB-9AFF-FE434722F01D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Faster development: Frameworks handle many repetitive tasks, allowing developers to focus on application-specific features.</a:t>
          </a:r>
          <a:endParaRPr lang="en-US" sz="2200" kern="1200"/>
        </a:p>
      </dsp:txBody>
      <dsp:txXfrm>
        <a:off x="1058686" y="1808"/>
        <a:ext cx="9456913" cy="916611"/>
      </dsp:txXfrm>
    </dsp:sp>
    <dsp:sp modelId="{90881360-A162-45CA-B020-E5FF7919110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5AE09-EAEC-4464-A5EC-EB741F9F85D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03760-72B3-44D3-96FA-F8E042466069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Enhanced security: Built-in security features help protect against common web application vulnerabilities.</a:t>
          </a:r>
          <a:endParaRPr lang="en-US" sz="2200" kern="1200"/>
        </a:p>
      </dsp:txBody>
      <dsp:txXfrm>
        <a:off x="1058686" y="1147573"/>
        <a:ext cx="9456913" cy="916611"/>
      </dsp:txXfrm>
    </dsp:sp>
    <dsp:sp modelId="{1DFCDA85-D1CE-421E-B2B1-2271C93664FB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8FD86-92AF-43C7-8E93-681F3B4EE8A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175EE-FDB9-4F4D-9EAA-DBFD4133C09A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Improved maintainability: A standardized structure makes it easier for other developers to understand and maintain the code.</a:t>
          </a:r>
          <a:endParaRPr lang="en-US" sz="2200" kern="1200"/>
        </a:p>
      </dsp:txBody>
      <dsp:txXfrm>
        <a:off x="1058686" y="2293338"/>
        <a:ext cx="9456913" cy="916611"/>
      </dsp:txXfrm>
    </dsp:sp>
    <dsp:sp modelId="{C4539CDD-6AC8-4877-9D20-44F1773664CC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B858B-2AB1-41A0-9D14-0D24CD17D5D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FA9AF-CC00-4D9A-9C30-A39C612AD0E1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Scalability: Frameworks often include tools for building applications that can handle increasing loads and user demands.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0F492-0C48-4ACA-A26C-FC116ED83DDE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1766-3646-4C3F-B812-8A8E2E7687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3791-C490-42F4-B165-1F2D91161D73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standardized way for applications to communicate with each other over the internet using HTTP.</a:t>
          </a:r>
          <a:endParaRPr lang="en-US" sz="2500" kern="1200"/>
        </a:p>
      </dsp:txBody>
      <dsp:txXfrm>
        <a:off x="1509882" y="708097"/>
        <a:ext cx="9005717" cy="1307257"/>
      </dsp:txXfrm>
    </dsp:sp>
    <dsp:sp modelId="{3A03780F-52D8-407B-95F1-573465688D69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4B39-8CFA-4B4D-85E6-03C592AEE43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1CEE-1E33-4A8B-B5A6-FAD1DCE46F7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Web services allow different applications, often built using different technologies and languages, to exchange data and functionality.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31B2-A5E9-4A56-BB62-2F231683E60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1E13D-4AC3-4043-8EE7-248AD1A417C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AD9F4-7999-4868-ADF1-56E20E0D80B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Interoperability: Web services enable seamless communication between different applications and systems.</a:t>
          </a:r>
          <a:endParaRPr lang="en-US" sz="2200" kern="1200"/>
        </a:p>
      </dsp:txBody>
      <dsp:txXfrm>
        <a:off x="1058686" y="1808"/>
        <a:ext cx="9456913" cy="916611"/>
      </dsp:txXfrm>
    </dsp:sp>
    <dsp:sp modelId="{5ED44071-1C0C-40A5-9781-D21B8E36FC9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41116-ED68-4793-ABBC-6427D7D6FBF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45844-8F41-43BF-BD2F-C68378A3DB5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Reusability: They allow developers to reuse existing services and expose new services for others to consume.</a:t>
          </a:r>
          <a:endParaRPr lang="en-US" sz="2200" kern="1200"/>
        </a:p>
      </dsp:txBody>
      <dsp:txXfrm>
        <a:off x="1058686" y="1147573"/>
        <a:ext cx="9456913" cy="916611"/>
      </dsp:txXfrm>
    </dsp:sp>
    <dsp:sp modelId="{ACCAE6C2-2314-442E-96D8-94FA5A32DBD6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1FC2E-8F74-4417-A1F0-C2D7FF9ACC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FFE32-8A37-425A-8A10-69C42CBEBA1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Modularity: Web services promote the separation of concerns, making applications easier to maintain and scale.</a:t>
          </a:r>
          <a:endParaRPr lang="en-US" sz="2200" kern="1200"/>
        </a:p>
      </dsp:txBody>
      <dsp:txXfrm>
        <a:off x="1058686" y="2293338"/>
        <a:ext cx="9456913" cy="916611"/>
      </dsp:txXfrm>
    </dsp:sp>
    <dsp:sp modelId="{2540B59F-CD44-4F9D-A815-CBA4EFD49F6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CD04B-1473-4B6F-915D-7ED04DFD6F7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7A3BA-C5C5-4924-86E9-C4E885122FD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Platform and language independence: Web services can be consumed by any application, regardless of the platform or programming language.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FF172-CD37-4C98-BBCC-177043619D8F}">
      <dsp:nvSpPr>
        <dsp:cNvPr id="0" name=""/>
        <dsp:cNvSpPr/>
      </dsp:nvSpPr>
      <dsp:spPr>
        <a:xfrm>
          <a:off x="0" y="203712"/>
          <a:ext cx="10515600" cy="1924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SOAP (Simple Object Access Protocol): A protocol based on XML for exchanging structured information in the implementation of web services.</a:t>
          </a:r>
          <a:endParaRPr lang="en-US" sz="3500" kern="1200"/>
        </a:p>
      </dsp:txBody>
      <dsp:txXfrm>
        <a:off x="93954" y="297666"/>
        <a:ext cx="10327692" cy="1736741"/>
      </dsp:txXfrm>
    </dsp:sp>
    <dsp:sp modelId="{BC172061-A395-4ECC-8D86-E164AE4D8986}">
      <dsp:nvSpPr>
        <dsp:cNvPr id="0" name=""/>
        <dsp:cNvSpPr/>
      </dsp:nvSpPr>
      <dsp:spPr>
        <a:xfrm>
          <a:off x="0" y="2229162"/>
          <a:ext cx="10515600" cy="19246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REST (Representational State Transfer): An architectural style for designing networked applications, often using HTTP and JSON for data exchange.</a:t>
          </a:r>
          <a:endParaRPr lang="en-US" sz="3500" kern="1200"/>
        </a:p>
      </dsp:txBody>
      <dsp:txXfrm>
        <a:off x="93954" y="2323116"/>
        <a:ext cx="10327692" cy="17367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5CF90-1DE9-4563-883B-94256B958D2E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EE719-735C-4356-9701-0442FE2958C1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D35E4-8F03-4D42-8BFA-7D8C8B10E4C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 strict contracts and specifications are required</a:t>
          </a:r>
          <a:endParaRPr lang="en-US" sz="1900" kern="1200"/>
        </a:p>
      </dsp:txBody>
      <dsp:txXfrm>
        <a:off x="1059754" y="4307"/>
        <a:ext cx="5304469" cy="917536"/>
      </dsp:txXfrm>
    </dsp:sp>
    <dsp:sp modelId="{491CA435-2678-447A-AFB2-602D1B50F752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C57E9-8CBC-4F9C-B2AC-FE3B2CBA5863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7A316-E7DE-4C84-818F-F1CC816C7AD0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For applications that demand high levels of security and reliability</a:t>
          </a:r>
          <a:endParaRPr lang="en-US" sz="1900" kern="1200"/>
        </a:p>
      </dsp:txBody>
      <dsp:txXfrm>
        <a:off x="1059754" y="1151227"/>
        <a:ext cx="5304469" cy="917536"/>
      </dsp:txXfrm>
    </dsp:sp>
    <dsp:sp modelId="{D3707248-4301-42E3-A302-2C94F4481EE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27905-47AC-4D25-8920-BB22F09B52BA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683BC-6809-44E5-8868-1EC601BFAB2E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 dealing with legacy systems that already use SOAP</a:t>
          </a:r>
          <a:endParaRPr lang="en-US" sz="1900" kern="1200"/>
        </a:p>
      </dsp:txBody>
      <dsp:txXfrm>
        <a:off x="1059754" y="2298147"/>
        <a:ext cx="5304469" cy="917536"/>
      </dsp:txXfrm>
    </dsp:sp>
    <dsp:sp modelId="{8D7D7886-B9C9-48CF-BFA8-A2FDC6D98D3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B9D94-A217-43BE-BFE6-4B7331A47E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84941-435A-42AF-8B8A-841E97BA671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 working with applications that require stateful operations</a:t>
          </a:r>
          <a:endParaRPr lang="en-US" sz="1900" kern="1200"/>
        </a:p>
      </dsp:txBody>
      <dsp:txXfrm>
        <a:off x="1059754" y="3445068"/>
        <a:ext cx="5304469" cy="917536"/>
      </dsp:txXfrm>
    </dsp:sp>
    <dsp:sp modelId="{05B101F1-E0DC-4321-899C-36F6D4D099F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C32C6-74A1-4067-A7DA-64DC95FA21B8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1FD4-0DF8-4E8E-B8FC-91E65D7A4B2E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in: </a:t>
          </a:r>
          <a:r>
            <a:rPr lang="en-US" sz="1900" b="0" i="0" kern="1200"/>
            <a:t>Currency Conversion, FedEx/UPS Shipping and Tracking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AF92-3A1E-4814-B9F8-179EE98CE21F}">
      <dsp:nvSpPr>
        <dsp:cNvPr id="0" name=""/>
        <dsp:cNvSpPr/>
      </dsp:nvSpPr>
      <dsp:spPr>
        <a:xfrm>
          <a:off x="0" y="21455"/>
          <a:ext cx="636422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When simplicity and ease of implementation are important</a:t>
          </a:r>
          <a:endParaRPr lang="en-US" sz="2600" kern="1200"/>
        </a:p>
      </dsp:txBody>
      <dsp:txXfrm>
        <a:off x="50489" y="71944"/>
        <a:ext cx="6263246" cy="933302"/>
      </dsp:txXfrm>
    </dsp:sp>
    <dsp:sp modelId="{2752DA69-0DB0-49BC-AB92-750873FBC84D}">
      <dsp:nvSpPr>
        <dsp:cNvPr id="0" name=""/>
        <dsp:cNvSpPr/>
      </dsp:nvSpPr>
      <dsp:spPr>
        <a:xfrm>
          <a:off x="0" y="1130615"/>
          <a:ext cx="6364224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For applications that need to scale easily</a:t>
          </a:r>
          <a:endParaRPr lang="en-US" sz="2600" kern="1200"/>
        </a:p>
      </dsp:txBody>
      <dsp:txXfrm>
        <a:off x="50489" y="1181104"/>
        <a:ext cx="6263246" cy="933302"/>
      </dsp:txXfrm>
    </dsp:sp>
    <dsp:sp modelId="{7EBC0E97-555A-48E6-B04B-FC013C07480E}">
      <dsp:nvSpPr>
        <dsp:cNvPr id="0" name=""/>
        <dsp:cNvSpPr/>
      </dsp:nvSpPr>
      <dsp:spPr>
        <a:xfrm>
          <a:off x="0" y="2239775"/>
          <a:ext cx="6364224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When working with web and mobile applications</a:t>
          </a:r>
          <a:endParaRPr lang="en-US" sz="2600" kern="1200"/>
        </a:p>
      </dsp:txBody>
      <dsp:txXfrm>
        <a:off x="50489" y="2290264"/>
        <a:ext cx="6263246" cy="933302"/>
      </dsp:txXfrm>
    </dsp:sp>
    <dsp:sp modelId="{C76DA5A8-6473-4AA0-8904-0F69373FC1D7}">
      <dsp:nvSpPr>
        <dsp:cNvPr id="0" name=""/>
        <dsp:cNvSpPr/>
      </dsp:nvSpPr>
      <dsp:spPr>
        <a:xfrm>
          <a:off x="0" y="3348936"/>
          <a:ext cx="6364224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When caching is necessary for improved performance</a:t>
          </a:r>
          <a:endParaRPr lang="en-US" sz="2600" kern="1200"/>
        </a:p>
      </dsp:txBody>
      <dsp:txXfrm>
        <a:off x="50489" y="3399425"/>
        <a:ext cx="6263246" cy="933302"/>
      </dsp:txXfrm>
    </dsp:sp>
    <dsp:sp modelId="{C1DA7071-1DEB-4884-9781-FEFF2BDBA323}">
      <dsp:nvSpPr>
        <dsp:cNvPr id="0" name=""/>
        <dsp:cNvSpPr/>
      </dsp:nvSpPr>
      <dsp:spPr>
        <a:xfrm>
          <a:off x="0" y="4458096"/>
          <a:ext cx="6364224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in: Twitter API, Google map API</a:t>
          </a:r>
        </a:p>
      </dsp:txBody>
      <dsp:txXfrm>
        <a:off x="50489" y="4508585"/>
        <a:ext cx="6263246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8E51-F2B4-4475-8D2D-5987899423E3}">
      <dsp:nvSpPr>
        <dsp:cNvPr id="0" name=""/>
        <dsp:cNvSpPr/>
      </dsp:nvSpPr>
      <dsp:spPr>
        <a:xfrm>
          <a:off x="0" y="71959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Vaadin</a:t>
          </a:r>
          <a:r>
            <a:rPr lang="en-US" sz="2000" kern="1200" dirty="0"/>
            <a:t> designer’s drag and drop interface, we can design and implement web pages easily, using layout templates, grid design and </a:t>
          </a:r>
          <a:r>
            <a:rPr lang="en-US" sz="2000" b="0" i="0" kern="1200" dirty="0" err="1"/>
            <a:t>Vaadin's</a:t>
          </a:r>
          <a:r>
            <a:rPr lang="en-US" sz="2000" b="0" i="0" kern="1200" dirty="0"/>
            <a:t> extensive library of pre-built components. These components can be connected directly to our service layer, or to web services.</a:t>
          </a:r>
          <a:endParaRPr lang="en-US" sz="2000" kern="1200" dirty="0"/>
        </a:p>
      </dsp:txBody>
      <dsp:txXfrm>
        <a:off x="84530" y="156489"/>
        <a:ext cx="6497773" cy="1562540"/>
      </dsp:txXfrm>
    </dsp:sp>
    <dsp:sp modelId="{C5B8E62B-176C-4D71-AA26-3B00472FA06D}">
      <dsp:nvSpPr>
        <dsp:cNvPr id="0" name=""/>
        <dsp:cNvSpPr/>
      </dsp:nvSpPr>
      <dsp:spPr>
        <a:xfrm>
          <a:off x="0" y="1861160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Vaadin</a:t>
          </a:r>
          <a:r>
            <a:rPr lang="en-US" sz="2000" b="0" i="0" kern="1200" dirty="0"/>
            <a:t> handles the communication between the server and the browser automatically. We don’t need to write any JavaScript to update content dynamically.</a:t>
          </a:r>
          <a:endParaRPr lang="en-US" sz="2000" kern="1200" dirty="0"/>
        </a:p>
      </dsp:txBody>
      <dsp:txXfrm>
        <a:off x="84530" y="1945690"/>
        <a:ext cx="6497773" cy="1562540"/>
      </dsp:txXfrm>
    </dsp:sp>
    <dsp:sp modelId="{0FFF3B8D-19E7-40EA-B862-D8ADD2E6BC75}">
      <dsp:nvSpPr>
        <dsp:cNvPr id="0" name=""/>
        <dsp:cNvSpPr/>
      </dsp:nvSpPr>
      <dsp:spPr>
        <a:xfrm>
          <a:off x="0" y="3650360"/>
          <a:ext cx="6666833" cy="17316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 real-time notifications and other interactive features using </a:t>
          </a:r>
          <a:r>
            <a:rPr lang="en-US" sz="2000" b="0" i="0" kern="1200" dirty="0" err="1"/>
            <a:t>Vaadin's</a:t>
          </a:r>
          <a:r>
            <a:rPr lang="en-US" sz="2000" b="0" i="0" kern="1200" dirty="0"/>
            <a:t> Push technology.</a:t>
          </a:r>
          <a:endParaRPr lang="en-US" sz="2000" kern="1200" dirty="0"/>
        </a:p>
      </dsp:txBody>
      <dsp:txXfrm>
        <a:off x="84530" y="3734890"/>
        <a:ext cx="6497773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E6EA7D-C703-C2F3-F776-DA040E6D0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18625-91C4-FD66-5364-B8E41999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9D7398-CBF0-A242-65CC-9E58C4B6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798762-27B8-AFB0-E9FF-0F3579D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EEE2B7-DAAB-492C-60AB-9B7AD04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81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EE7CF-805F-8D12-30C9-5BE0E89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32CDE2-264D-5180-7D78-A5E1F774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63C9C5-BE4F-EDE5-4928-7A8AF45C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7E8BA5-3B37-5029-3A41-C2268E62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311A2F-6249-869D-ADCC-CEC93CEA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5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ABDBE1-19CF-BAA0-525B-CA3FB9FD8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56BBD8-A501-EC2C-B5FB-8489F3276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CA2E96-FEB6-D2E0-B807-E5936AB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DD5847-5FE6-719F-F0D2-0D03FFF2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4EA688-B2A7-CE97-2060-3745729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4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B82C2-0665-12CE-93B3-4559053B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D6F0EA-196B-21E5-B34A-077F3AD2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359668-A558-4264-3ECC-F4CD129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379CF3-E220-8238-D002-18241B4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0D5985-4CC6-0418-BAF7-7D6EAE64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9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8F372-160A-68EC-BA87-3873ACF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A11774-EA11-E607-608F-EC6BE743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219710-5971-5C8E-520E-6F098EAA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E22F90-DC25-BAFB-6868-D7CC88F5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013E08-6BD6-1A98-BF0E-AEB04A8C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9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8C2670-0915-C1EC-37EC-6FF34EC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01E023-4542-4A88-15A4-4392BA7E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437C22-8761-B9C8-9ED1-CF3CB157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AA9200-DFA2-A677-FF19-8A5DE60D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9B9317-89CD-7154-0BDE-52F577D6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73847C-ADA5-9117-2509-DF3DDE10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22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EC8D16-558C-7FB6-2F93-D1A2B53D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1D7B07-AAC8-C134-1555-53A80308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F0AA4DF-433C-BDCC-575A-A30B0011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9230041-1418-40DC-80E2-3A861BF3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135F1E-D402-2C51-456B-A5B20F648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6D796A5-AA01-F835-F9B1-0B7F9153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6BD30DC-FBD6-79F3-A92E-47850328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C696FB4-13A8-7DE6-8A7E-114E26BA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3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3840F3-9B1C-C173-F31C-7042DDCA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AD84C7D-D074-E33D-6604-B1E48E18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35BFFE1-819C-7201-F69F-A284FA7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44117E-9164-AF6D-6783-600D1CDC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0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FB61C6C-B952-9BA8-BFC4-EAFBE64A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F9A5E4A-6A53-7D7F-DF6E-7DB2D30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9F2020-D4E4-2CB8-E2B7-AF436D47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47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18CE0-21A7-C0B3-504F-C9C43402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1C18BD-C61A-7F83-6148-96D1F7E0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52769A-4386-A52C-237D-B9E7948C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1FE4C4-8655-9BFB-390E-CBD0F95E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8F66F4-88E4-BA02-5961-B6DE32B9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BDAC08-190F-4132-A196-BAD98525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07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A8A495-0D24-5D6F-D09B-6E1D22C6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E6878F6-D68B-0367-F7B0-5BFCD7CF2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BEE743-43FA-4C97-0449-4535A0B4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C46FED-DF9D-5F1C-3439-459D41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5E395E-7F6C-323A-E579-A2E69733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57E0BB-D321-AFC0-7580-19EBEEC4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2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7876B16-1856-8BD4-6D23-FBA4560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83E63C-284A-5530-C873-0F9641EF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096DCF-6875-314A-1357-6947856D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B45E-F40C-49B0-925C-6EC5F383834F}" type="datetimeFigureOut">
              <a:rPr lang="he-IL" smtClean="0"/>
              <a:t>ב'/אייר/תשפ"ג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EA5E5A-5177-1B7A-EFEE-86E8C5B1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BAD337-A87D-7115-3205-76A427A6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07E-FE3F-459F-BA08-7901B26A85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1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7339009-4001-6F24-DE79-B4012FB5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Web Application Framework</a:t>
            </a:r>
            <a:endParaRPr lang="he-IL" sz="66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54B69D8-69A1-E051-708B-03D3DBFF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omputer script on a screen">
            <a:extLst>
              <a:ext uri="{FF2B5EF4-FFF2-40B4-BE49-F238E27FC236}">
                <a16:creationId xmlns:a16="http://schemas.microsoft.com/office/drawing/2014/main" id="{CDA5B19A-A960-7576-186A-3AB294E22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7798F96-90F4-081B-902F-5770B858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0"/>
            <a:r>
              <a:rPr lang="en-US" sz="4000" b="0" i="0">
                <a:effectLst/>
                <a:latin typeface="Söhne"/>
              </a:rPr>
              <a:t>Vaadin Web Application Framework</a:t>
            </a:r>
            <a:endParaRPr lang="he-IL" sz="4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014D65-FFC0-092C-1B05-9B31216B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579" y="2496345"/>
            <a:ext cx="3822189" cy="3742762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 Java web application framework that focuses on developer productivity and enjoyable user experience.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Allows for building modern, single-page web applications with a Java back-end and a Java or TypeScript front-end.</a:t>
            </a: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7962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Sphere of mesh and nodes">
            <a:extLst>
              <a:ext uri="{FF2B5EF4-FFF2-40B4-BE49-F238E27FC236}">
                <a16:creationId xmlns:a16="http://schemas.microsoft.com/office/drawing/2014/main" id="{1A3AB241-1181-7DE5-53FC-2DCD7D2B4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2A3AFEC-2244-3121-F3F3-D8284234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0"/>
            <a:r>
              <a:rPr lang="en-US" sz="4000" b="0" i="0">
                <a:effectLst/>
                <a:latin typeface="Söhne"/>
              </a:rPr>
              <a:t>Vaadin and RESTful Web Services</a:t>
            </a:r>
            <a:endParaRPr lang="he-IL" sz="4000"/>
          </a:p>
        </p:txBody>
      </p:sp>
      <p:sp>
        <p:nvSpPr>
          <p:cNvPr id="24" name="מציין מיקום תוכן 2">
            <a:extLst>
              <a:ext uri="{FF2B5EF4-FFF2-40B4-BE49-F238E27FC236}">
                <a16:creationId xmlns:a16="http://schemas.microsoft.com/office/drawing/2014/main" id="{60E556C4-9406-F155-C8FC-9044124B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805" y="2434201"/>
            <a:ext cx="3822189" cy="3742762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Söhne"/>
              </a:rPr>
              <a:t>Vaadin</a:t>
            </a:r>
            <a:r>
              <a:rPr lang="en-US" sz="1900" b="0" i="0" dirty="0">
                <a:effectLst/>
                <a:latin typeface="Söhne"/>
              </a:rPr>
              <a:t> supports integration with RESTful web services, allowing developers to easily consume APIs and exchange data between the client-side and server-side.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Söhne"/>
              </a:rPr>
              <a:t>Vaadin's</a:t>
            </a:r>
            <a:r>
              <a:rPr lang="en-US" sz="1900" b="0" i="0" dirty="0">
                <a:effectLst/>
                <a:latin typeface="Söhne"/>
              </a:rPr>
              <a:t> built-in components, such as the Grid and </a:t>
            </a:r>
            <a:r>
              <a:rPr lang="en-US" sz="1900" b="0" i="0" dirty="0" err="1">
                <a:effectLst/>
                <a:latin typeface="Söhne"/>
              </a:rPr>
              <a:t>ComboBox</a:t>
            </a:r>
            <a:r>
              <a:rPr lang="en-US" sz="1900" b="0" i="0" dirty="0">
                <a:effectLst/>
                <a:latin typeface="Söhne"/>
              </a:rPr>
              <a:t>, can directly interact with RESTful web services to fetch and display data.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To implement RESTful web services in a </a:t>
            </a:r>
            <a:r>
              <a:rPr lang="en-US" sz="1900" b="0" i="0" dirty="0" err="1">
                <a:effectLst/>
                <a:latin typeface="Söhne"/>
              </a:rPr>
              <a:t>Vaadin</a:t>
            </a:r>
            <a:r>
              <a:rPr lang="en-US" sz="1900" b="0" i="0" dirty="0">
                <a:effectLst/>
                <a:latin typeface="Söhne"/>
              </a:rPr>
              <a:t> application, developers can use popular libraries like Spring Boot or Java EE</a:t>
            </a:r>
          </a:p>
        </p:txBody>
      </p:sp>
    </p:spTree>
    <p:extLst>
      <p:ext uri="{BB962C8B-B14F-4D97-AF65-F5344CB8AC3E}">
        <p14:creationId xmlns:p14="http://schemas.microsoft.com/office/powerpoint/2010/main" val="343660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E6E5633-5516-1883-C47D-C61F186B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rtl="0"/>
            <a:r>
              <a:rPr lang="en-US" sz="4000" b="0" i="0">
                <a:solidFill>
                  <a:srgbClr val="FFFFFF"/>
                </a:solidFill>
                <a:effectLst/>
                <a:latin typeface="Söhne"/>
              </a:rPr>
              <a:t>Using Vaadin in our project</a:t>
            </a:r>
            <a:endParaRPr lang="he-IL" sz="400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AFBC79F-5D15-F53F-0CB2-1EA40250E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382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36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6164A7A-7A23-C411-62D6-9B9E262A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pPr rtl="0"/>
            <a:r>
              <a:rPr lang="en-US" sz="4800" b="0" i="0">
                <a:effectLst/>
                <a:latin typeface="Söhne"/>
              </a:rPr>
              <a:t>How to integrate Vaadin into our project</a:t>
            </a:r>
            <a:endParaRPr lang="he-IL" sz="4800"/>
          </a:p>
        </p:txBody>
      </p:sp>
      <p:pic>
        <p:nvPicPr>
          <p:cNvPr id="14" name="Picture 4" descr="Yellow and orange electric plug">
            <a:extLst>
              <a:ext uri="{FF2B5EF4-FFF2-40B4-BE49-F238E27FC236}">
                <a16:creationId xmlns:a16="http://schemas.microsoft.com/office/drawing/2014/main" id="{A9802D78-6DF5-B569-D092-EAE4F6FB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3" r="3443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9E0580-32B8-2F2D-36DE-9E8F8A1A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Add </a:t>
            </a:r>
            <a:r>
              <a:rPr lang="en-US" sz="2200" dirty="0" err="1"/>
              <a:t>Vaadin</a:t>
            </a:r>
            <a:r>
              <a:rPr lang="en-US" sz="2200" dirty="0"/>
              <a:t> dependencies to Maven</a:t>
            </a:r>
          </a:p>
          <a:p>
            <a:pPr algn="l" rtl="0"/>
            <a:r>
              <a:rPr lang="en-US" sz="2200" dirty="0"/>
              <a:t>Install the </a:t>
            </a:r>
            <a:r>
              <a:rPr lang="en-US" sz="2200" dirty="0" err="1"/>
              <a:t>Vaadin</a:t>
            </a:r>
            <a:r>
              <a:rPr lang="en-US" sz="2200" dirty="0"/>
              <a:t> designer plugin for IntelliJ</a:t>
            </a: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7197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051B7-1F4B-30AB-5AFB-A4695E52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B83110-1D89-0563-5113-8C0C2A25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2D22737-1F6F-E950-BB62-13030D8E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5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2EF3CC-CB09-FA30-30B7-BFE98FDD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6EDC07-D88C-C24E-0699-E3D31CC7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DDEF6D2-8EB7-9D45-47ED-F5C3FE41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60063C-2957-92CF-5BBD-5F5FA25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E7B18F-B507-9E6B-B0AE-35094C9C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4284BF0-E28E-876F-A375-6325FC9C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F18593-BA7E-63AD-791C-F1D131F0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065C0C-87C3-C0B3-BB09-8B18B562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197CF64-5A59-F9EE-A66E-883D1D70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8B789B-09BA-3994-4836-2429FAB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B39AD5-2CCF-81A0-8EBC-90AE3029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76A30D-3FDE-CA1E-D092-1EF7605D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474115F-AB24-F9CF-BB7D-69B54493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pPr rtl="0"/>
            <a:r>
              <a:rPr lang="en-US" sz="4800" b="0" i="0">
                <a:effectLst/>
                <a:latin typeface="Söhne"/>
              </a:rPr>
              <a:t>Real-Time Notifications with Vaadin</a:t>
            </a:r>
            <a:endParaRPr lang="he-IL" sz="4800"/>
          </a:p>
        </p:txBody>
      </p:sp>
      <p:pic>
        <p:nvPicPr>
          <p:cNvPr id="14" name="Picture 4" descr="Lines and dots connected representing a network">
            <a:extLst>
              <a:ext uri="{FF2B5EF4-FFF2-40B4-BE49-F238E27FC236}">
                <a16:creationId xmlns:a16="http://schemas.microsoft.com/office/drawing/2014/main" id="{4CBC8095-4EC4-4078-E3D7-71CE7F454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03" r="3014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82FF5B-9650-7067-B210-9A44C094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algn="l" rtl="0"/>
            <a:r>
              <a:rPr lang="en-US" sz="2200" b="0" i="0" dirty="0" err="1">
                <a:effectLst/>
                <a:latin typeface="Söhne"/>
              </a:rPr>
              <a:t>Vaadin</a:t>
            </a:r>
            <a:r>
              <a:rPr lang="en-US" sz="2200" b="0" i="0" dirty="0">
                <a:effectLst/>
                <a:latin typeface="Söhne"/>
              </a:rPr>
              <a:t> supports real-time communication between the client and server, enabling the implementation of features like real-time updates, notifications, and interactive experiences.</a:t>
            </a:r>
          </a:p>
          <a:p>
            <a:pPr algn="l" rtl="0"/>
            <a:endParaRPr lang="en-US" sz="2200" b="0" i="0" dirty="0">
              <a:effectLst/>
              <a:latin typeface="Söhne"/>
            </a:endParaRP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5133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4C69B60-663A-8411-6AC7-A29785EF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What is a WAF?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1098DAAB-B3C6-EB8F-4FF5-5AAA96627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8526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80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lose-up of a server network panel with lights and cables">
            <a:extLst>
              <a:ext uri="{FF2B5EF4-FFF2-40B4-BE49-F238E27FC236}">
                <a16:creationId xmlns:a16="http://schemas.microsoft.com/office/drawing/2014/main" id="{2D0B81C7-5299-4ED9-D143-091BCC0E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7" r="38758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CF0418A-0519-83BE-3E6A-F79CF392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endParaRPr lang="he-IL" sz="3600">
              <a:solidFill>
                <a:schemeClr val="tx2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6A31E8-88B5-64F4-8907-795493B1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1800" dirty="0" err="1">
                <a:solidFill>
                  <a:schemeClr val="tx2"/>
                </a:solidFill>
              </a:rPr>
              <a:t>Vaadin</a:t>
            </a:r>
            <a:r>
              <a:rPr lang="en-US" sz="1800" dirty="0">
                <a:solidFill>
                  <a:schemeClr val="tx2"/>
                </a:solidFill>
              </a:rPr>
              <a:t> uses Push technology, which can be built upon </a:t>
            </a:r>
            <a:r>
              <a:rPr lang="en-US" sz="1800" dirty="0" err="1">
                <a:solidFill>
                  <a:schemeClr val="tx2"/>
                </a:solidFill>
              </a:rPr>
              <a:t>WebSockets</a:t>
            </a:r>
            <a:r>
              <a:rPr lang="en-US" sz="1800" dirty="0">
                <a:solidFill>
                  <a:schemeClr val="tx2"/>
                </a:solidFill>
              </a:rPr>
              <a:t>, long polling, or server-sent events, depending on the configuration and environment.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The @Push annotation can be used to enable Push in a </a:t>
            </a:r>
            <a:r>
              <a:rPr lang="en-US" sz="1800" dirty="0" err="1">
                <a:solidFill>
                  <a:schemeClr val="tx2"/>
                </a:solidFill>
              </a:rPr>
              <a:t>Vaadin</a:t>
            </a:r>
            <a:r>
              <a:rPr lang="en-US" sz="1800" dirty="0">
                <a:solidFill>
                  <a:schemeClr val="tx2"/>
                </a:solidFill>
              </a:rPr>
              <a:t> application, allowing the server to send updates to the client-side components.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dirty="0" err="1">
                <a:solidFill>
                  <a:schemeClr val="tx2"/>
                </a:solidFill>
              </a:rPr>
              <a:t>UI.push</a:t>
            </a:r>
            <a:r>
              <a:rPr lang="en-US" sz="1800" dirty="0">
                <a:solidFill>
                  <a:schemeClr val="tx2"/>
                </a:solidFill>
              </a:rPr>
              <a:t>() method can be used to apply changes and push updates to the client.</a:t>
            </a:r>
            <a:endParaRPr lang="he-I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377B7C0-A7D2-2370-8B86-4B2A4AE0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rtl="0"/>
            <a:r>
              <a:rPr lang="en-US" b="0" i="0" dirty="0">
                <a:effectLst/>
                <a:latin typeface="Söhne"/>
              </a:rPr>
              <a:t>Purpose of a WAF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BE2FC9B-EBD4-C766-3CF4-FC2307AFC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269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09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FD8C4F-16B2-C661-B09F-B4F7DABA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rtl="0"/>
            <a:r>
              <a:rPr lang="en-US" b="0" i="0" dirty="0">
                <a:effectLst/>
                <a:latin typeface="Söhne"/>
              </a:rPr>
              <a:t>Benefits of using a WAF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3DD525E-D155-4215-1225-C3AF7FD46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9255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34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2CFF77-7F00-0338-4E2C-56CE3386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What is a Web Service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19FF8B3-4657-AC4B-DCBA-A932AC068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57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5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4D316C8-4E62-DE67-59B8-B4EA9403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rtl="0"/>
            <a:r>
              <a:rPr lang="en-US" b="0" i="0" dirty="0">
                <a:effectLst/>
                <a:latin typeface="Söhne"/>
              </a:rPr>
              <a:t>Benefits of using Web Services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ED126DFC-452E-8DD8-51A1-BEF3A6CC1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191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8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3ADBEB-0613-645A-2F0E-9088521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rtl="0"/>
            <a:r>
              <a:rPr lang="en-US" dirty="0"/>
              <a:t>SOAP vs REST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C4E23ED-547F-E551-3EBD-DAEE7C3AD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95146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5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33B234D-79A2-50D2-A7BB-055625C0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rtl="0"/>
            <a:r>
              <a:rPr lang="en-US" sz="4000"/>
              <a:t>When to use SOAP?</a:t>
            </a:r>
            <a:endParaRPr lang="he-IL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961E008E-6421-D407-F08A-F06AFE2C4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80695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99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0199E7-8A86-C1D5-5DB8-1AC88FAC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rtl="0"/>
            <a:r>
              <a:rPr lang="en-US" sz="4000"/>
              <a:t>When to use REST?</a:t>
            </a:r>
            <a:endParaRPr lang="he-IL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D548E3CA-D916-250A-5FEE-8B6077822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952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6994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736</Words>
  <Application>Microsoft Office PowerPoint</Application>
  <PresentationFormat>מסך רחב</PresentationFormat>
  <Paragraphs>54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ערכת נושא Office</vt:lpstr>
      <vt:lpstr>Web Application Framework</vt:lpstr>
      <vt:lpstr>What is a WAF?</vt:lpstr>
      <vt:lpstr>Purpose of a WAF</vt:lpstr>
      <vt:lpstr>Benefits of using a WAF</vt:lpstr>
      <vt:lpstr>What is a Web Service</vt:lpstr>
      <vt:lpstr>Benefits of using Web Services</vt:lpstr>
      <vt:lpstr>SOAP vs REST</vt:lpstr>
      <vt:lpstr>When to use SOAP?</vt:lpstr>
      <vt:lpstr>When to use REST?</vt:lpstr>
      <vt:lpstr>Vaadin Web Application Framework</vt:lpstr>
      <vt:lpstr>Vaadin and RESTful Web Services</vt:lpstr>
      <vt:lpstr>Using Vaadin in our project</vt:lpstr>
      <vt:lpstr>How to integrate Vaadin into our project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Real-Time Notifications with Vaadin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Framework</dc:title>
  <dc:creator>Yoav Heller</dc:creator>
  <cp:lastModifiedBy>Yoav Heller</cp:lastModifiedBy>
  <cp:revision>3</cp:revision>
  <dcterms:created xsi:type="dcterms:W3CDTF">2023-04-23T06:48:48Z</dcterms:created>
  <dcterms:modified xsi:type="dcterms:W3CDTF">2023-04-23T09:49:54Z</dcterms:modified>
</cp:coreProperties>
</file>