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69b796b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69b796b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69b796b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69b796b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69b796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c69b796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69b796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69b796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69b796b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69b796b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c69b796b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c69b796b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architsharma01/loan-approval-prediction-dataset" TargetMode="External"/><Relationship Id="rId4" Type="http://schemas.openxmlformats.org/officeDocument/2006/relationships/hyperlink" Target="https://www.kaggle.com/datasets/architsharma01/loan-approval-prediction-dataset" TargetMode="External"/><Relationship Id="rId5" Type="http://schemas.openxmlformats.org/officeDocument/2006/relationships/hyperlink" Target="https://www.kaggle.com/datasets/architsharma01/loan-approval-prediction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26850"/>
            <a:ext cx="8520600" cy="744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5F6368"/>
                </a:solidFill>
                <a:highlight>
                  <a:srgbClr val="CCCCCC"/>
                </a:highlight>
              </a:rPr>
              <a:t> </a:t>
            </a:r>
            <a:r>
              <a:rPr lang="en-GB" sz="3900">
                <a:solidFill>
                  <a:srgbClr val="202124"/>
                </a:solidFill>
                <a:highlight>
                  <a:srgbClr val="CCCCC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Loan</a:t>
            </a:r>
            <a:r>
              <a:rPr lang="en-GB" sz="3900">
                <a:solidFill>
                  <a:srgbClr val="202124"/>
                </a:solidFill>
                <a:highlight>
                  <a:srgbClr val="CCCCCC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Approval </a:t>
            </a:r>
            <a:r>
              <a:rPr lang="en-GB" sz="3900">
                <a:solidFill>
                  <a:srgbClr val="202124"/>
                </a:solidFill>
                <a:highlight>
                  <a:srgbClr val="CCCCCC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Prediction Dataset</a:t>
            </a:r>
            <a:endParaRPr sz="3900">
              <a:highlight>
                <a:srgbClr val="CCCCCC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7900" y="2441125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F636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Craft a Story from a Dataset</a:t>
            </a:r>
            <a:endParaRPr>
              <a:solidFill>
                <a:srgbClr val="5F6368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highlight>
                  <a:srgbClr val="434343"/>
                </a:highlight>
              </a:rPr>
              <a:t>What is loan?</a:t>
            </a:r>
            <a:endParaRPr sz="2500"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A loan is the transfer of money by one party to another with an agreement to pay it back. 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The recipient, or borrower, incurs a debt and is usually required to pay interest for the use of the money.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2375" y="2327400"/>
            <a:ext cx="81717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434343"/>
                </a:highlight>
              </a:rPr>
              <a:t>How it works?</a:t>
            </a:r>
            <a:endParaRPr sz="2400"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>
                <a:solidFill>
                  <a:srgbClr val="D9D9D9"/>
                </a:solidFill>
                <a:highlight>
                  <a:schemeClr val="lt1"/>
                </a:highlight>
              </a:rPr>
              <a:t>Apply for a loan from a bank, corporation, government, or other entity.</a:t>
            </a:r>
            <a:endParaRPr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>
                <a:solidFill>
                  <a:srgbClr val="D9D9D9"/>
                </a:solidFill>
                <a:highlight>
                  <a:schemeClr val="lt1"/>
                </a:highlight>
              </a:rPr>
              <a:t>The borrower is required to provide specific details such as the reason for the loan, their financial history, Social Security number (SSN), and other information.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25500" y="1903100"/>
            <a:ext cx="85206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5F6368"/>
                </a:highlight>
              </a:rPr>
              <a:t>Goal:</a:t>
            </a:r>
            <a:endParaRPr sz="2400">
              <a:highlight>
                <a:srgbClr val="5F636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5F6368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To analyze the loan approval dataset to discover insights about how the loan has been approved.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5F6368"/>
              </a:highlight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2725" y="3206600"/>
            <a:ext cx="82440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434343"/>
                </a:highlight>
              </a:rPr>
              <a:t>Proposal:</a:t>
            </a:r>
            <a:endParaRPr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>
                <a:solidFill>
                  <a:srgbClr val="D9D9D9"/>
                </a:solidFill>
                <a:highlight>
                  <a:schemeClr val="lt1"/>
                </a:highlight>
              </a:rPr>
              <a:t>Use data cleaning, EDA, data visualization and statistics techniques to analyze the loan approval insights, and build a machine learning model.</a:t>
            </a:r>
            <a:endParaRPr>
              <a:solidFill>
                <a:srgbClr val="D9D9D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5500" y="889550"/>
            <a:ext cx="8451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>
                <a:solidFill>
                  <a:srgbClr val="D9D9D9"/>
                </a:solidFill>
                <a:highlight>
                  <a:schemeClr val="lt1"/>
                </a:highlight>
              </a:rPr>
              <a:t>Lender reviews this information as well as a person's debt-to-income (DTI) ratio to determine if the loan can be paid back.</a:t>
            </a:r>
            <a:endParaRPr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>
                <a:solidFill>
                  <a:srgbClr val="D9D9D9"/>
                </a:solidFill>
                <a:highlight>
                  <a:schemeClr val="lt1"/>
                </a:highlight>
              </a:rPr>
              <a:t>Based on the applicant's creditworthiness, the lender either denies or approves the application. </a:t>
            </a:r>
            <a:endParaRPr>
              <a:solidFill>
                <a:srgbClr val="D9D9D9"/>
              </a:solidFill>
              <a:highlight>
                <a:schemeClr val="lt1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25500" y="351700"/>
            <a:ext cx="65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434343"/>
                </a:highlight>
              </a:rPr>
              <a:t>Contd..</a:t>
            </a:r>
            <a:endParaRPr sz="1800"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434343"/>
                </a:highlight>
              </a:rPr>
              <a:t>About dataset:</a:t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62800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The loan approval dataset is a collection of financial records.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Contains information used to determine the eligibility of individuals or organizations for obtaining loans from a lending institution. 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Includes various factors such as credit score, income, employment status, loan term, loan amount, assets value, and loan status. 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Commonly used dataset in machine learning and data analysis to develop models and algorithms that predict the likelihood of loan approval based on the given features.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highlight>
                  <a:srgbClr val="434343"/>
                </a:highlight>
              </a:rPr>
              <a:t>About columns:</a:t>
            </a:r>
            <a:endParaRPr sz="2500"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Roboto Mono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oan_id</a:t>
            </a:r>
            <a:endParaRPr sz="2258">
              <a:solidFill>
                <a:srgbClr val="D9D9D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no_of_dependents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Number of Dependents of the Applicant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education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Education of the Applicant (Graduate/Not Graduate)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self_employed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Employment Status of the Applicant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income_annum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Annual Income of the Applicant 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loan_amount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Loan Amount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loan_term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Loan Term in Years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cibil_score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Credit Score 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residential_assets_value</a:t>
            </a:r>
            <a:endParaRPr sz="2258">
              <a:solidFill>
                <a:srgbClr val="D9D9D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commercial_assets_value</a:t>
            </a:r>
            <a:endParaRPr sz="2258">
              <a:solidFill>
                <a:srgbClr val="D9D9D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luxury_assets_value</a:t>
            </a:r>
            <a:endParaRPr sz="2258">
              <a:solidFill>
                <a:srgbClr val="D9D9D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bank_asset_value</a:t>
            </a:r>
            <a:endParaRPr sz="2258">
              <a:solidFill>
                <a:srgbClr val="D9D9D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89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●"/>
            </a:pP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loan_status</a:t>
            </a:r>
            <a:r>
              <a:rPr lang="en-GB" sz="2258">
                <a:solidFill>
                  <a:srgbClr val="D9D9D9"/>
                </a:solidFill>
                <a:highlight>
                  <a:schemeClr val="lt1"/>
                </a:highlight>
              </a:rPr>
              <a:t>: Loan Approval Status (Approved/Rejected)</a:t>
            </a:r>
            <a:endParaRPr sz="2258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highlight>
                  <a:srgbClr val="434343"/>
                </a:highlight>
              </a:rPr>
              <a:t>By </a:t>
            </a:r>
            <a:r>
              <a:rPr lang="en-GB" sz="2200">
                <a:highlight>
                  <a:srgbClr val="434343"/>
                </a:highlight>
              </a:rPr>
              <a:t>data cleaning scans, analyzed:</a:t>
            </a:r>
            <a:endParaRPr sz="2200"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55050"/>
            <a:ext cx="85206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This dataset is very clean.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There is no null value and duplicated value in this dataset.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no_of_dependents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,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education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,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self_employed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 and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loan_status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 are categorical columns.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There are a total 4269 rows in this dataset, with 13 columns (features).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There are 2656 data with an approved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loan_status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, which is about 62.2% compared to the "rejected" group. 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Other columns are numerical.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Plans: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Can we plot a histogram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t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o find some trends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based on different loan amounts,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in the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approved and rejected loans ?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Does a 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scatter plot</a:t>
            </a: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 help find the relation between annual income and loan amount?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Also, check whether the credit score has any effect on loan amount and loan status.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Find the correlation scores of 4 assets values and other variables with heatmap.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Find all the features that affect the loan status.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Preprocess the data, then train and predict with models like Logistic regression and Random Forest.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-GB" sz="1400">
                <a:solidFill>
                  <a:srgbClr val="D9D9D9"/>
                </a:solidFill>
                <a:highlight>
                  <a:schemeClr val="lt1"/>
                </a:highlight>
              </a:rPr>
              <a:t>Create confusion matrix and calculate precision, recall, f1-score etc. </a:t>
            </a:r>
            <a:endParaRPr sz="1400">
              <a:solidFill>
                <a:srgbClr val="D9D9D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