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1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88" r:id="rId4"/>
    <p:sldId id="281" r:id="rId5"/>
    <p:sldId id="278" r:id="rId6"/>
    <p:sldId id="287" r:id="rId7"/>
    <p:sldId id="289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1" autoAdjust="0"/>
    <p:restoredTop sz="86502"/>
  </p:normalViewPr>
  <p:slideViewPr>
    <p:cSldViewPr snapToGrid="0">
      <p:cViewPr varScale="1">
        <p:scale>
          <a:sx n="136" d="100"/>
          <a:sy n="136" d="100"/>
        </p:scale>
        <p:origin x="1792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436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329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0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92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1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051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58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6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04799"/>
            <a:ext cx="10178322" cy="11176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87553"/>
            <a:ext cx="9088868" cy="5728345"/>
          </a:xfrm>
        </p:spPr>
        <p:txBody>
          <a:bodyPr>
            <a:normAutofit lnSpcReduction="10000"/>
          </a:bodyPr>
          <a:lstStyle/>
          <a:p>
            <a:pPr marL="685800" lvl="2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Random Forest is a supervised learning technique used for classification and regression.  It is an ensemble method.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is a tree built?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From the N samples pick n cases at random with replacement.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From M input features, m features will be selected at random. One feature that best splits is considered.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Each tree is grown without pruning.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Repeat steps 1-3 for S number of trees.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CFFC-8608-433D-95FF-BB769072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11277600" cy="22352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does it work for both regression and classification?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BCF5-B49B-4DE8-BE28-148B1696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235200"/>
            <a:ext cx="9649883" cy="431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Regression: To make prediction, average of the values across all the trees is calculated.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Classification: Majority vote.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324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098764"/>
            <a:ext cx="78867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doesn’t overfit data.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can handle thousands of input features.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provides a method for studying the interaction of different features.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A9401D-5AA5-2F4D-8717-2674DCE8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consider a dataset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02" y="1082705"/>
            <a:ext cx="7057298" cy="52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21FD-D542-4AD8-A7E2-DC113B8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61" y="241487"/>
            <a:ext cx="10178322" cy="1492132"/>
          </a:xfrm>
        </p:spPr>
        <p:txBody>
          <a:bodyPr/>
          <a:lstStyle/>
          <a:p>
            <a:r>
              <a:rPr lang="en-US" dirty="0"/>
              <a:t>Steps to build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1A4-E8B6-4C80-8846-F31D8C67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219735"/>
            <a:ext cx="9855199" cy="15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 of the 14 data points, let us consider 5 cases.</a:t>
            </a:r>
          </a:p>
          <a:p>
            <a:pPr marL="0" indent="0">
              <a:buNone/>
            </a:pPr>
            <a:r>
              <a:rPr lang="en-US" sz="2800" dirty="0"/>
              <a:t>Out of 4 features let us consider 3 features at every stage.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29E4B-4BB8-4C61-8094-78CF2A5A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47" y="2413196"/>
            <a:ext cx="8634650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F725E-1207-49A0-994C-DB28A33AC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42" y="1177626"/>
            <a:ext cx="8853116" cy="4250901"/>
          </a:xfrm>
        </p:spPr>
      </p:pic>
    </p:spTree>
    <p:extLst>
      <p:ext uri="{BB962C8B-B14F-4D97-AF65-F5344CB8AC3E}">
        <p14:creationId xmlns:p14="http://schemas.microsoft.com/office/powerpoint/2010/main" val="13336399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2882</TotalTime>
  <Words>181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Random forest</vt:lpstr>
      <vt:lpstr>Random forest</vt:lpstr>
      <vt:lpstr> How does it work for both regression and classification? </vt:lpstr>
      <vt:lpstr>Advantages of Random Forest</vt:lpstr>
      <vt:lpstr>Let us consider a dataset  </vt:lpstr>
      <vt:lpstr>Steps to build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366</cp:revision>
  <cp:lastPrinted>2015-09-08T17:47:13Z</cp:lastPrinted>
  <dcterms:created xsi:type="dcterms:W3CDTF">2015-08-24T18:00:54Z</dcterms:created>
  <dcterms:modified xsi:type="dcterms:W3CDTF">2021-04-09T04:13:27Z</dcterms:modified>
</cp:coreProperties>
</file>