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591" r:id="rId5"/>
    <p:sldId id="656" r:id="rId6"/>
    <p:sldId id="657" r:id="rId7"/>
    <p:sldId id="658" r:id="rId8"/>
    <p:sldId id="642" r:id="rId9"/>
    <p:sldId id="659" r:id="rId10"/>
    <p:sldId id="275" r:id="rId11"/>
    <p:sldId id="662" r:id="rId12"/>
    <p:sldId id="664" r:id="rId13"/>
    <p:sldId id="663" r:id="rId14"/>
    <p:sldId id="278" r:id="rId15"/>
    <p:sldId id="636" r:id="rId16"/>
    <p:sldId id="637" r:id="rId17"/>
    <p:sldId id="672" r:id="rId18"/>
    <p:sldId id="665" r:id="rId19"/>
    <p:sldId id="638" r:id="rId20"/>
    <p:sldId id="632" r:id="rId21"/>
    <p:sldId id="668" r:id="rId2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1C31B-0112-49A7-8EE7-21498929F385}" v="258" dt="2024-10-05T13:24:18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5850" autoAdjust="0"/>
  </p:normalViewPr>
  <p:slideViewPr>
    <p:cSldViewPr snapToGrid="0">
      <p:cViewPr varScale="1">
        <p:scale>
          <a:sx n="67" d="100"/>
          <a:sy n="67" d="100"/>
        </p:scale>
        <p:origin x="1133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304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n Baerts" userId="a06d292e-c1df-42a7-ab23-dcf3ffef2529" providerId="ADAL" clId="{6163C815-FD64-4E28-B3D6-5C32DC4BCC79}"/>
    <pc:docChg chg="undo custSel addSld delSld modSld">
      <pc:chgData name="Karen Baerts" userId="a06d292e-c1df-42a7-ab23-dcf3ffef2529" providerId="ADAL" clId="{6163C815-FD64-4E28-B3D6-5C32DC4BCC79}" dt="2024-03-04T10:47:31.955" v="694" actId="115"/>
      <pc:docMkLst>
        <pc:docMk/>
      </pc:docMkLst>
      <pc:sldChg chg="del">
        <pc:chgData name="Karen Baerts" userId="a06d292e-c1df-42a7-ab23-dcf3ffef2529" providerId="ADAL" clId="{6163C815-FD64-4E28-B3D6-5C32DC4BCC79}" dt="2024-02-19T12:12:55.519" v="0" actId="47"/>
        <pc:sldMkLst>
          <pc:docMk/>
          <pc:sldMk cId="790677748" sldId="260"/>
        </pc:sldMkLst>
      </pc:sldChg>
      <pc:sldChg chg="add del">
        <pc:chgData name="Karen Baerts" userId="a06d292e-c1df-42a7-ab23-dcf3ffef2529" providerId="ADAL" clId="{6163C815-FD64-4E28-B3D6-5C32DC4BCC79}" dt="2024-02-19T13:00:03.634" v="181" actId="47"/>
        <pc:sldMkLst>
          <pc:docMk/>
          <pc:sldMk cId="741839506" sldId="264"/>
        </pc:sldMkLst>
      </pc:sldChg>
      <pc:sldChg chg="add del">
        <pc:chgData name="Karen Baerts" userId="a06d292e-c1df-42a7-ab23-dcf3ffef2529" providerId="ADAL" clId="{6163C815-FD64-4E28-B3D6-5C32DC4BCC79}" dt="2024-02-19T13:00:08.993" v="183" actId="47"/>
        <pc:sldMkLst>
          <pc:docMk/>
          <pc:sldMk cId="22992746" sldId="265"/>
        </pc:sldMkLst>
      </pc:sldChg>
      <pc:sldChg chg="add del">
        <pc:chgData name="Karen Baerts" userId="a06d292e-c1df-42a7-ab23-dcf3ffef2529" providerId="ADAL" clId="{6163C815-FD64-4E28-B3D6-5C32DC4BCC79}" dt="2024-02-19T13:00:10.833" v="184" actId="47"/>
        <pc:sldMkLst>
          <pc:docMk/>
          <pc:sldMk cId="3607011173" sldId="266"/>
        </pc:sldMkLst>
      </pc:sldChg>
      <pc:sldChg chg="addSp modSp add mod">
        <pc:chgData name="Karen Baerts" userId="a06d292e-c1df-42a7-ab23-dcf3ffef2529" providerId="ADAL" clId="{6163C815-FD64-4E28-B3D6-5C32DC4BCC79}" dt="2024-02-19T13:41:06.566" v="282" actId="20577"/>
        <pc:sldMkLst>
          <pc:docMk/>
          <pc:sldMk cId="3447618852" sldId="267"/>
        </pc:sldMkLst>
        <pc:spChg chg="mod">
          <ac:chgData name="Karen Baerts" userId="a06d292e-c1df-42a7-ab23-dcf3ffef2529" providerId="ADAL" clId="{6163C815-FD64-4E28-B3D6-5C32DC4BCC79}" dt="2024-02-19T13:41:06.566" v="282" actId="20577"/>
          <ac:spMkLst>
            <pc:docMk/>
            <pc:sldMk cId="3447618852" sldId="267"/>
            <ac:spMk id="2" creationId="{F68C3009-F9AA-D7D4-942E-88D16A331F33}"/>
          </ac:spMkLst>
        </pc:spChg>
        <pc:spChg chg="add mod">
          <ac:chgData name="Karen Baerts" userId="a06d292e-c1df-42a7-ab23-dcf3ffef2529" providerId="ADAL" clId="{6163C815-FD64-4E28-B3D6-5C32DC4BCC79}" dt="2024-02-19T13:39:33.778" v="233" actId="207"/>
          <ac:spMkLst>
            <pc:docMk/>
            <pc:sldMk cId="3447618852" sldId="267"/>
            <ac:spMk id="4" creationId="{74DDC987-FB77-ECFD-7866-C4DD8F69C822}"/>
          </ac:spMkLst>
        </pc:spChg>
      </pc:sldChg>
      <pc:sldChg chg="add del">
        <pc:chgData name="Karen Baerts" userId="a06d292e-c1df-42a7-ab23-dcf3ffef2529" providerId="ADAL" clId="{6163C815-FD64-4E28-B3D6-5C32DC4BCC79}" dt="2024-02-19T13:00:29.527" v="190" actId="47"/>
        <pc:sldMkLst>
          <pc:docMk/>
          <pc:sldMk cId="441028315" sldId="268"/>
        </pc:sldMkLst>
      </pc:sldChg>
      <pc:sldChg chg="add del">
        <pc:chgData name="Karen Baerts" userId="a06d292e-c1df-42a7-ab23-dcf3ffef2529" providerId="ADAL" clId="{6163C815-FD64-4E28-B3D6-5C32DC4BCC79}" dt="2024-02-19T13:00:30.281" v="191" actId="47"/>
        <pc:sldMkLst>
          <pc:docMk/>
          <pc:sldMk cId="515420474" sldId="269"/>
        </pc:sldMkLst>
      </pc:sldChg>
      <pc:sldChg chg="add del">
        <pc:chgData name="Karen Baerts" userId="a06d292e-c1df-42a7-ab23-dcf3ffef2529" providerId="ADAL" clId="{6163C815-FD64-4E28-B3D6-5C32DC4BCC79}" dt="2024-02-19T13:00:32.201" v="192" actId="47"/>
        <pc:sldMkLst>
          <pc:docMk/>
          <pc:sldMk cId="3031184007" sldId="271"/>
        </pc:sldMkLst>
      </pc:sldChg>
      <pc:sldChg chg="add del">
        <pc:chgData name="Karen Baerts" userId="a06d292e-c1df-42a7-ab23-dcf3ffef2529" providerId="ADAL" clId="{6163C815-FD64-4E28-B3D6-5C32DC4BCC79}" dt="2024-02-19T13:00:06.525" v="182" actId="47"/>
        <pc:sldMkLst>
          <pc:docMk/>
          <pc:sldMk cId="1637776061" sldId="272"/>
        </pc:sldMkLst>
      </pc:sldChg>
      <pc:sldChg chg="add del">
        <pc:chgData name="Karen Baerts" userId="a06d292e-c1df-42a7-ab23-dcf3ffef2529" providerId="ADAL" clId="{6163C815-FD64-4E28-B3D6-5C32DC4BCC79}" dt="2024-02-19T13:00:16.477" v="185" actId="47"/>
        <pc:sldMkLst>
          <pc:docMk/>
          <pc:sldMk cId="2198163279" sldId="273"/>
        </pc:sldMkLst>
      </pc:sldChg>
      <pc:sldChg chg="add del">
        <pc:chgData name="Karen Baerts" userId="a06d292e-c1df-42a7-ab23-dcf3ffef2529" providerId="ADAL" clId="{6163C815-FD64-4E28-B3D6-5C32DC4BCC79}" dt="2024-02-19T13:00:46.586" v="194" actId="47"/>
        <pc:sldMkLst>
          <pc:docMk/>
          <pc:sldMk cId="2338624462" sldId="274"/>
        </pc:sldMkLst>
      </pc:sldChg>
      <pc:sldChg chg="modSp add mod">
        <pc:chgData name="Karen Baerts" userId="a06d292e-c1df-42a7-ab23-dcf3ffef2529" providerId="ADAL" clId="{6163C815-FD64-4E28-B3D6-5C32DC4BCC79}" dt="2024-02-20T12:25:31.465" v="287" actId="20577"/>
        <pc:sldMkLst>
          <pc:docMk/>
          <pc:sldMk cId="3370982031" sldId="275"/>
        </pc:sldMkLst>
        <pc:spChg chg="mod">
          <ac:chgData name="Karen Baerts" userId="a06d292e-c1df-42a7-ab23-dcf3ffef2529" providerId="ADAL" clId="{6163C815-FD64-4E28-B3D6-5C32DC4BCC79}" dt="2024-02-20T12:25:31.465" v="287" actId="20577"/>
          <ac:spMkLst>
            <pc:docMk/>
            <pc:sldMk cId="3370982031" sldId="275"/>
            <ac:spMk id="3" creationId="{6896D46D-B434-5006-A282-E5C916DCAB8F}"/>
          </ac:spMkLst>
        </pc:spChg>
      </pc:sldChg>
      <pc:sldChg chg="addSp modSp add">
        <pc:chgData name="Karen Baerts" userId="a06d292e-c1df-42a7-ab23-dcf3ffef2529" providerId="ADAL" clId="{6163C815-FD64-4E28-B3D6-5C32DC4BCC79}" dt="2024-02-19T13:40:17.789" v="234"/>
        <pc:sldMkLst>
          <pc:docMk/>
          <pc:sldMk cId="290101124" sldId="276"/>
        </pc:sldMkLst>
        <pc:spChg chg="add mod">
          <ac:chgData name="Karen Baerts" userId="a06d292e-c1df-42a7-ab23-dcf3ffef2529" providerId="ADAL" clId="{6163C815-FD64-4E28-B3D6-5C32DC4BCC79}" dt="2024-02-19T13:40:17.789" v="234"/>
          <ac:spMkLst>
            <pc:docMk/>
            <pc:sldMk cId="290101124" sldId="276"/>
            <ac:spMk id="4" creationId="{1E25EA2E-2D53-2885-C544-4E27396F642A}"/>
          </ac:spMkLst>
        </pc:spChg>
      </pc:sldChg>
      <pc:sldChg chg="add del">
        <pc:chgData name="Karen Baerts" userId="a06d292e-c1df-42a7-ab23-dcf3ffef2529" providerId="ADAL" clId="{6163C815-FD64-4E28-B3D6-5C32DC4BCC79}" dt="2024-02-19T13:00:42.447" v="193" actId="47"/>
        <pc:sldMkLst>
          <pc:docMk/>
          <pc:sldMk cId="1345215374" sldId="277"/>
        </pc:sldMkLst>
      </pc:sldChg>
      <pc:sldChg chg="addSp modSp add mod modAnim">
        <pc:chgData name="Karen Baerts" userId="a06d292e-c1df-42a7-ab23-dcf3ffef2529" providerId="ADAL" clId="{6163C815-FD64-4E28-B3D6-5C32DC4BCC79}" dt="2024-02-20T13:52:33.156" v="356" actId="113"/>
        <pc:sldMkLst>
          <pc:docMk/>
          <pc:sldMk cId="3029233848" sldId="278"/>
        </pc:sldMkLst>
        <pc:spChg chg="mod">
          <ac:chgData name="Karen Baerts" userId="a06d292e-c1df-42a7-ab23-dcf3ffef2529" providerId="ADAL" clId="{6163C815-FD64-4E28-B3D6-5C32DC4BCC79}" dt="2024-02-20T13:52:33.156" v="356" actId="113"/>
          <ac:spMkLst>
            <pc:docMk/>
            <pc:sldMk cId="3029233848" sldId="278"/>
            <ac:spMk id="3" creationId="{F1F9539F-EBAE-BD9E-611F-22DA26F4D6C0}"/>
          </ac:spMkLst>
        </pc:spChg>
        <pc:spChg chg="mod">
          <ac:chgData name="Karen Baerts" userId="a06d292e-c1df-42a7-ab23-dcf3ffef2529" providerId="ADAL" clId="{6163C815-FD64-4E28-B3D6-5C32DC4BCC79}" dt="2024-02-20T13:48:51.668" v="294" actId="164"/>
          <ac:spMkLst>
            <pc:docMk/>
            <pc:sldMk cId="3029233848" sldId="278"/>
            <ac:spMk id="5" creationId="{96550E01-4718-54DF-2CB4-44644C30248A}"/>
          </ac:spMkLst>
        </pc:spChg>
        <pc:spChg chg="mod">
          <ac:chgData name="Karen Baerts" userId="a06d292e-c1df-42a7-ab23-dcf3ffef2529" providerId="ADAL" clId="{6163C815-FD64-4E28-B3D6-5C32DC4BCC79}" dt="2024-02-20T13:48:51.668" v="294" actId="164"/>
          <ac:spMkLst>
            <pc:docMk/>
            <pc:sldMk cId="3029233848" sldId="278"/>
            <ac:spMk id="6" creationId="{C5576E35-06B4-C46F-AFBB-15586C893BD4}"/>
          </ac:spMkLst>
        </pc:spChg>
        <pc:spChg chg="mod">
          <ac:chgData name="Karen Baerts" userId="a06d292e-c1df-42a7-ab23-dcf3ffef2529" providerId="ADAL" clId="{6163C815-FD64-4E28-B3D6-5C32DC4BCC79}" dt="2024-02-20T13:48:51.668" v="294" actId="164"/>
          <ac:spMkLst>
            <pc:docMk/>
            <pc:sldMk cId="3029233848" sldId="278"/>
            <ac:spMk id="9" creationId="{2E2A27C1-6B9A-1DE9-84C8-8B6957A98C26}"/>
          </ac:spMkLst>
        </pc:spChg>
        <pc:spChg chg="mod">
          <ac:chgData name="Karen Baerts" userId="a06d292e-c1df-42a7-ab23-dcf3ffef2529" providerId="ADAL" clId="{6163C815-FD64-4E28-B3D6-5C32DC4BCC79}" dt="2024-02-20T13:48:51.668" v="294" actId="164"/>
          <ac:spMkLst>
            <pc:docMk/>
            <pc:sldMk cId="3029233848" sldId="278"/>
            <ac:spMk id="10" creationId="{AD678457-4DFE-C199-8145-6BE0F89ECEAB}"/>
          </ac:spMkLst>
        </pc:spChg>
        <pc:spChg chg="mod">
          <ac:chgData name="Karen Baerts" userId="a06d292e-c1df-42a7-ab23-dcf3ffef2529" providerId="ADAL" clId="{6163C815-FD64-4E28-B3D6-5C32DC4BCC79}" dt="2024-02-20T13:48:51.668" v="294" actId="164"/>
          <ac:spMkLst>
            <pc:docMk/>
            <pc:sldMk cId="3029233848" sldId="278"/>
            <ac:spMk id="11" creationId="{AC1B7E43-3E5D-041B-9B23-51B16B26B014}"/>
          </ac:spMkLst>
        </pc:spChg>
        <pc:spChg chg="mod">
          <ac:chgData name="Karen Baerts" userId="a06d292e-c1df-42a7-ab23-dcf3ffef2529" providerId="ADAL" clId="{6163C815-FD64-4E28-B3D6-5C32DC4BCC79}" dt="2024-02-20T13:48:51.668" v="294" actId="164"/>
          <ac:spMkLst>
            <pc:docMk/>
            <pc:sldMk cId="3029233848" sldId="278"/>
            <ac:spMk id="24" creationId="{0EBA18F3-D2B5-8FDF-116A-198CA67CD280}"/>
          </ac:spMkLst>
        </pc:spChg>
        <pc:spChg chg="mod">
          <ac:chgData name="Karen Baerts" userId="a06d292e-c1df-42a7-ab23-dcf3ffef2529" providerId="ADAL" clId="{6163C815-FD64-4E28-B3D6-5C32DC4BCC79}" dt="2024-02-20T13:48:51.668" v="294" actId="164"/>
          <ac:spMkLst>
            <pc:docMk/>
            <pc:sldMk cId="3029233848" sldId="278"/>
            <ac:spMk id="25" creationId="{469ED644-BE2F-A0B1-9838-8CCE9D1EDF56}"/>
          </ac:spMkLst>
        </pc:spChg>
        <pc:grpChg chg="add mod">
          <ac:chgData name="Karen Baerts" userId="a06d292e-c1df-42a7-ab23-dcf3ffef2529" providerId="ADAL" clId="{6163C815-FD64-4E28-B3D6-5C32DC4BCC79}" dt="2024-02-20T13:48:51.668" v="294" actId="164"/>
          <ac:grpSpMkLst>
            <pc:docMk/>
            <pc:sldMk cId="3029233848" sldId="278"/>
            <ac:grpSpMk id="4" creationId="{FB6CB303-94E6-590E-AFE8-AE5DCF0BCEC0}"/>
          </ac:grpSpMkLst>
        </pc:grpChg>
        <pc:cxnChg chg="mod">
          <ac:chgData name="Karen Baerts" userId="a06d292e-c1df-42a7-ab23-dcf3ffef2529" providerId="ADAL" clId="{6163C815-FD64-4E28-B3D6-5C32DC4BCC79}" dt="2024-02-20T13:48:51.668" v="294" actId="164"/>
          <ac:cxnSpMkLst>
            <pc:docMk/>
            <pc:sldMk cId="3029233848" sldId="278"/>
            <ac:cxnSpMk id="8" creationId="{4C3ACE7B-2D3B-D9A4-43B4-313F18C4AB88}"/>
          </ac:cxnSpMkLst>
        </pc:cxnChg>
        <pc:cxnChg chg="mod">
          <ac:chgData name="Karen Baerts" userId="a06d292e-c1df-42a7-ab23-dcf3ffef2529" providerId="ADAL" clId="{6163C815-FD64-4E28-B3D6-5C32DC4BCC79}" dt="2024-02-20T13:48:51.668" v="294" actId="164"/>
          <ac:cxnSpMkLst>
            <pc:docMk/>
            <pc:sldMk cId="3029233848" sldId="278"/>
            <ac:cxnSpMk id="13" creationId="{0100E407-EB69-1759-52B5-4799C091B391}"/>
          </ac:cxnSpMkLst>
        </pc:cxnChg>
        <pc:cxnChg chg="mod">
          <ac:chgData name="Karen Baerts" userId="a06d292e-c1df-42a7-ab23-dcf3ffef2529" providerId="ADAL" clId="{6163C815-FD64-4E28-B3D6-5C32DC4BCC79}" dt="2024-02-20T13:48:51.668" v="294" actId="164"/>
          <ac:cxnSpMkLst>
            <pc:docMk/>
            <pc:sldMk cId="3029233848" sldId="278"/>
            <ac:cxnSpMk id="14" creationId="{C6A440ED-4950-4803-1348-537AD2009FED}"/>
          </ac:cxnSpMkLst>
        </pc:cxnChg>
        <pc:cxnChg chg="mod">
          <ac:chgData name="Karen Baerts" userId="a06d292e-c1df-42a7-ab23-dcf3ffef2529" providerId="ADAL" clId="{6163C815-FD64-4E28-B3D6-5C32DC4BCC79}" dt="2024-02-20T13:48:51.668" v="294" actId="164"/>
          <ac:cxnSpMkLst>
            <pc:docMk/>
            <pc:sldMk cId="3029233848" sldId="278"/>
            <ac:cxnSpMk id="17" creationId="{DE8DE742-B904-63D8-CCE0-8F92CBE93194}"/>
          </ac:cxnSpMkLst>
        </pc:cxnChg>
        <pc:cxnChg chg="mod">
          <ac:chgData name="Karen Baerts" userId="a06d292e-c1df-42a7-ab23-dcf3ffef2529" providerId="ADAL" clId="{6163C815-FD64-4E28-B3D6-5C32DC4BCC79}" dt="2024-02-20T13:48:51.668" v="294" actId="164"/>
          <ac:cxnSpMkLst>
            <pc:docMk/>
            <pc:sldMk cId="3029233848" sldId="278"/>
            <ac:cxnSpMk id="20" creationId="{5D5B33C5-45A1-C5E9-7EF4-35834216678B}"/>
          </ac:cxnSpMkLst>
        </pc:cxnChg>
      </pc:sldChg>
      <pc:sldChg chg="addSp modSp add del mod modAnim">
        <pc:chgData name="Karen Baerts" userId="a06d292e-c1df-42a7-ab23-dcf3ffef2529" providerId="ADAL" clId="{6163C815-FD64-4E28-B3D6-5C32DC4BCC79}" dt="2024-02-20T13:52:46.705" v="358" actId="47"/>
        <pc:sldMkLst>
          <pc:docMk/>
          <pc:sldMk cId="803694976" sldId="280"/>
        </pc:sldMkLst>
        <pc:spChg chg="mod">
          <ac:chgData name="Karen Baerts" userId="a06d292e-c1df-42a7-ab23-dcf3ffef2529" providerId="ADAL" clId="{6163C815-FD64-4E28-B3D6-5C32DC4BCC79}" dt="2024-02-20T13:50:27.472" v="312" actId="5793"/>
          <ac:spMkLst>
            <pc:docMk/>
            <pc:sldMk cId="803694976" sldId="280"/>
            <ac:spMk id="3" creationId="{F1F9539F-EBAE-BD9E-611F-22DA26F4D6C0}"/>
          </ac:spMkLst>
        </pc:spChg>
        <pc:spChg chg="mod">
          <ac:chgData name="Karen Baerts" userId="a06d292e-c1df-42a7-ab23-dcf3ffef2529" providerId="ADAL" clId="{6163C815-FD64-4E28-B3D6-5C32DC4BCC79}" dt="2024-02-20T13:50:19.991" v="310" actId="164"/>
          <ac:spMkLst>
            <pc:docMk/>
            <pc:sldMk cId="803694976" sldId="280"/>
            <ac:spMk id="4" creationId="{3FC2CA42-DC32-1B30-234F-50970D523EE3}"/>
          </ac:spMkLst>
        </pc:spChg>
        <pc:spChg chg="mod">
          <ac:chgData name="Karen Baerts" userId="a06d292e-c1df-42a7-ab23-dcf3ffef2529" providerId="ADAL" clId="{6163C815-FD64-4E28-B3D6-5C32DC4BCC79}" dt="2024-02-20T13:50:19.991" v="310" actId="164"/>
          <ac:spMkLst>
            <pc:docMk/>
            <pc:sldMk cId="803694976" sldId="280"/>
            <ac:spMk id="5" creationId="{53C06BED-65A6-1EEB-490A-11CEB21CBAF6}"/>
          </ac:spMkLst>
        </pc:spChg>
        <pc:spChg chg="mod">
          <ac:chgData name="Karen Baerts" userId="a06d292e-c1df-42a7-ab23-dcf3ffef2529" providerId="ADAL" clId="{6163C815-FD64-4E28-B3D6-5C32DC4BCC79}" dt="2024-02-20T13:50:19.991" v="310" actId="164"/>
          <ac:spMkLst>
            <pc:docMk/>
            <pc:sldMk cId="803694976" sldId="280"/>
            <ac:spMk id="7" creationId="{D1B918EB-F3C1-59B3-2F25-06B71AEF7C5A}"/>
          </ac:spMkLst>
        </pc:spChg>
        <pc:spChg chg="mod">
          <ac:chgData name="Karen Baerts" userId="a06d292e-c1df-42a7-ab23-dcf3ffef2529" providerId="ADAL" clId="{6163C815-FD64-4E28-B3D6-5C32DC4BCC79}" dt="2024-02-20T13:50:19.991" v="310" actId="164"/>
          <ac:spMkLst>
            <pc:docMk/>
            <pc:sldMk cId="803694976" sldId="280"/>
            <ac:spMk id="8" creationId="{FEB9A457-A1E0-368A-D5F9-9E2739D43683}"/>
          </ac:spMkLst>
        </pc:spChg>
        <pc:spChg chg="mod">
          <ac:chgData name="Karen Baerts" userId="a06d292e-c1df-42a7-ab23-dcf3ffef2529" providerId="ADAL" clId="{6163C815-FD64-4E28-B3D6-5C32DC4BCC79}" dt="2024-02-20T13:50:19.991" v="310" actId="164"/>
          <ac:spMkLst>
            <pc:docMk/>
            <pc:sldMk cId="803694976" sldId="280"/>
            <ac:spMk id="9" creationId="{D1FF091D-56FA-A06D-E986-EAD689766DF3}"/>
          </ac:spMkLst>
        </pc:spChg>
        <pc:spChg chg="mod">
          <ac:chgData name="Karen Baerts" userId="a06d292e-c1df-42a7-ab23-dcf3ffef2529" providerId="ADAL" clId="{6163C815-FD64-4E28-B3D6-5C32DC4BCC79}" dt="2024-02-20T13:50:19.991" v="310" actId="164"/>
          <ac:spMkLst>
            <pc:docMk/>
            <pc:sldMk cId="803694976" sldId="280"/>
            <ac:spMk id="14" creationId="{6F535CFD-1CAD-5525-D182-F1F60B9F52BF}"/>
          </ac:spMkLst>
        </pc:spChg>
        <pc:spChg chg="mod">
          <ac:chgData name="Karen Baerts" userId="a06d292e-c1df-42a7-ab23-dcf3ffef2529" providerId="ADAL" clId="{6163C815-FD64-4E28-B3D6-5C32DC4BCC79}" dt="2024-02-20T13:50:19.991" v="310" actId="164"/>
          <ac:spMkLst>
            <pc:docMk/>
            <pc:sldMk cId="803694976" sldId="280"/>
            <ac:spMk id="15" creationId="{44CE4D56-C9E4-653C-8868-3637C9A967AF}"/>
          </ac:spMkLst>
        </pc:spChg>
        <pc:spChg chg="mod">
          <ac:chgData name="Karen Baerts" userId="a06d292e-c1df-42a7-ab23-dcf3ffef2529" providerId="ADAL" clId="{6163C815-FD64-4E28-B3D6-5C32DC4BCC79}" dt="2024-02-20T13:50:19.991" v="310" actId="164"/>
          <ac:spMkLst>
            <pc:docMk/>
            <pc:sldMk cId="803694976" sldId="280"/>
            <ac:spMk id="16" creationId="{5FB8DF05-8B36-D3B8-FFB6-A1C03A884E78}"/>
          </ac:spMkLst>
        </pc:spChg>
        <pc:grpChg chg="add mod">
          <ac:chgData name="Karen Baerts" userId="a06d292e-c1df-42a7-ab23-dcf3ffef2529" providerId="ADAL" clId="{6163C815-FD64-4E28-B3D6-5C32DC4BCC79}" dt="2024-02-20T13:50:25.807" v="311" actId="1076"/>
          <ac:grpSpMkLst>
            <pc:docMk/>
            <pc:sldMk cId="803694976" sldId="280"/>
            <ac:grpSpMk id="17" creationId="{9CD94825-E569-246C-60DB-E92F56DC2BB8}"/>
          </ac:grpSpMkLst>
        </pc:grpChg>
        <pc:cxnChg chg="mod">
          <ac:chgData name="Karen Baerts" userId="a06d292e-c1df-42a7-ab23-dcf3ffef2529" providerId="ADAL" clId="{6163C815-FD64-4E28-B3D6-5C32DC4BCC79}" dt="2024-02-20T13:50:19.991" v="310" actId="164"/>
          <ac:cxnSpMkLst>
            <pc:docMk/>
            <pc:sldMk cId="803694976" sldId="280"/>
            <ac:cxnSpMk id="6" creationId="{0EF880E2-9B67-29BB-2BB5-CE983877A61C}"/>
          </ac:cxnSpMkLst>
        </pc:cxnChg>
        <pc:cxnChg chg="mod">
          <ac:chgData name="Karen Baerts" userId="a06d292e-c1df-42a7-ab23-dcf3ffef2529" providerId="ADAL" clId="{6163C815-FD64-4E28-B3D6-5C32DC4BCC79}" dt="2024-02-20T13:50:19.991" v="310" actId="164"/>
          <ac:cxnSpMkLst>
            <pc:docMk/>
            <pc:sldMk cId="803694976" sldId="280"/>
            <ac:cxnSpMk id="10" creationId="{B19659DA-0BF8-28A8-1096-67AE529BC3EC}"/>
          </ac:cxnSpMkLst>
        </pc:cxnChg>
        <pc:cxnChg chg="mod">
          <ac:chgData name="Karen Baerts" userId="a06d292e-c1df-42a7-ab23-dcf3ffef2529" providerId="ADAL" clId="{6163C815-FD64-4E28-B3D6-5C32DC4BCC79}" dt="2024-02-20T13:50:19.991" v="310" actId="164"/>
          <ac:cxnSpMkLst>
            <pc:docMk/>
            <pc:sldMk cId="803694976" sldId="280"/>
            <ac:cxnSpMk id="11" creationId="{D2498440-C261-729F-3338-2B8A36DF04F0}"/>
          </ac:cxnSpMkLst>
        </pc:cxnChg>
        <pc:cxnChg chg="mod">
          <ac:chgData name="Karen Baerts" userId="a06d292e-c1df-42a7-ab23-dcf3ffef2529" providerId="ADAL" clId="{6163C815-FD64-4E28-B3D6-5C32DC4BCC79}" dt="2024-02-20T13:50:19.991" v="310" actId="164"/>
          <ac:cxnSpMkLst>
            <pc:docMk/>
            <pc:sldMk cId="803694976" sldId="280"/>
            <ac:cxnSpMk id="12" creationId="{6AA5373D-BA13-C346-971A-3D5B54A4DDE7}"/>
          </ac:cxnSpMkLst>
        </pc:cxnChg>
        <pc:cxnChg chg="mod">
          <ac:chgData name="Karen Baerts" userId="a06d292e-c1df-42a7-ab23-dcf3ffef2529" providerId="ADAL" clId="{6163C815-FD64-4E28-B3D6-5C32DC4BCC79}" dt="2024-02-20T13:50:19.991" v="310" actId="164"/>
          <ac:cxnSpMkLst>
            <pc:docMk/>
            <pc:sldMk cId="803694976" sldId="280"/>
            <ac:cxnSpMk id="13" creationId="{20F2B2DE-956C-4F45-360F-47DCB55FFAB0}"/>
          </ac:cxnSpMkLst>
        </pc:cxnChg>
        <pc:cxnChg chg="mod">
          <ac:chgData name="Karen Baerts" userId="a06d292e-c1df-42a7-ab23-dcf3ffef2529" providerId="ADAL" clId="{6163C815-FD64-4E28-B3D6-5C32DC4BCC79}" dt="2024-02-20T13:50:19.991" v="310" actId="164"/>
          <ac:cxnSpMkLst>
            <pc:docMk/>
            <pc:sldMk cId="803694976" sldId="280"/>
            <ac:cxnSpMk id="18" creationId="{4D76B4CA-45F0-278E-FE0D-377BB171ADBD}"/>
          </ac:cxnSpMkLst>
        </pc:cxnChg>
      </pc:sldChg>
      <pc:sldChg chg="addSp modSp add del modAnim">
        <pc:chgData name="Karen Baerts" userId="a06d292e-c1df-42a7-ab23-dcf3ffef2529" providerId="ADAL" clId="{6163C815-FD64-4E28-B3D6-5C32DC4BCC79}" dt="2024-02-20T13:55:45.588" v="395" actId="47"/>
        <pc:sldMkLst>
          <pc:docMk/>
          <pc:sldMk cId="547528715" sldId="281"/>
        </pc:sldMkLst>
        <pc:spChg chg="mod">
          <ac:chgData name="Karen Baerts" userId="a06d292e-c1df-42a7-ab23-dcf3ffef2529" providerId="ADAL" clId="{6163C815-FD64-4E28-B3D6-5C32DC4BCC79}" dt="2024-02-20T13:54:51.280" v="386" actId="164"/>
          <ac:spMkLst>
            <pc:docMk/>
            <pc:sldMk cId="547528715" sldId="281"/>
            <ac:spMk id="4" creationId="{3FC2CA42-DC32-1B30-234F-50970D523EE3}"/>
          </ac:spMkLst>
        </pc:spChg>
        <pc:spChg chg="mod">
          <ac:chgData name="Karen Baerts" userId="a06d292e-c1df-42a7-ab23-dcf3ffef2529" providerId="ADAL" clId="{6163C815-FD64-4E28-B3D6-5C32DC4BCC79}" dt="2024-02-20T13:54:51.280" v="386" actId="164"/>
          <ac:spMkLst>
            <pc:docMk/>
            <pc:sldMk cId="547528715" sldId="281"/>
            <ac:spMk id="5" creationId="{53C06BED-65A6-1EEB-490A-11CEB21CBAF6}"/>
          </ac:spMkLst>
        </pc:spChg>
        <pc:spChg chg="mod">
          <ac:chgData name="Karen Baerts" userId="a06d292e-c1df-42a7-ab23-dcf3ffef2529" providerId="ADAL" clId="{6163C815-FD64-4E28-B3D6-5C32DC4BCC79}" dt="2024-02-20T13:54:51.280" v="386" actId="164"/>
          <ac:spMkLst>
            <pc:docMk/>
            <pc:sldMk cId="547528715" sldId="281"/>
            <ac:spMk id="7" creationId="{D1B918EB-F3C1-59B3-2F25-06B71AEF7C5A}"/>
          </ac:spMkLst>
        </pc:spChg>
        <pc:spChg chg="mod">
          <ac:chgData name="Karen Baerts" userId="a06d292e-c1df-42a7-ab23-dcf3ffef2529" providerId="ADAL" clId="{6163C815-FD64-4E28-B3D6-5C32DC4BCC79}" dt="2024-02-20T13:54:51.280" v="386" actId="164"/>
          <ac:spMkLst>
            <pc:docMk/>
            <pc:sldMk cId="547528715" sldId="281"/>
            <ac:spMk id="8" creationId="{FEB9A457-A1E0-368A-D5F9-9E2739D43683}"/>
          </ac:spMkLst>
        </pc:spChg>
        <pc:spChg chg="mod">
          <ac:chgData name="Karen Baerts" userId="a06d292e-c1df-42a7-ab23-dcf3ffef2529" providerId="ADAL" clId="{6163C815-FD64-4E28-B3D6-5C32DC4BCC79}" dt="2024-02-20T13:54:51.280" v="386" actId="164"/>
          <ac:spMkLst>
            <pc:docMk/>
            <pc:sldMk cId="547528715" sldId="281"/>
            <ac:spMk id="9" creationId="{D1FF091D-56FA-A06D-E986-EAD689766DF3}"/>
          </ac:spMkLst>
        </pc:spChg>
        <pc:spChg chg="mod">
          <ac:chgData name="Karen Baerts" userId="a06d292e-c1df-42a7-ab23-dcf3ffef2529" providerId="ADAL" clId="{6163C815-FD64-4E28-B3D6-5C32DC4BCC79}" dt="2024-02-20T13:54:51.280" v="386" actId="164"/>
          <ac:spMkLst>
            <pc:docMk/>
            <pc:sldMk cId="547528715" sldId="281"/>
            <ac:spMk id="14" creationId="{6F535CFD-1CAD-5525-D182-F1F60B9F52BF}"/>
          </ac:spMkLst>
        </pc:spChg>
        <pc:spChg chg="mod">
          <ac:chgData name="Karen Baerts" userId="a06d292e-c1df-42a7-ab23-dcf3ffef2529" providerId="ADAL" clId="{6163C815-FD64-4E28-B3D6-5C32DC4BCC79}" dt="2024-02-20T13:54:51.280" v="386" actId="164"/>
          <ac:spMkLst>
            <pc:docMk/>
            <pc:sldMk cId="547528715" sldId="281"/>
            <ac:spMk id="15" creationId="{44CE4D56-C9E4-653C-8868-3637C9A967AF}"/>
          </ac:spMkLst>
        </pc:spChg>
        <pc:spChg chg="mod">
          <ac:chgData name="Karen Baerts" userId="a06d292e-c1df-42a7-ab23-dcf3ffef2529" providerId="ADAL" clId="{6163C815-FD64-4E28-B3D6-5C32DC4BCC79}" dt="2024-02-20T13:54:51.280" v="386" actId="164"/>
          <ac:spMkLst>
            <pc:docMk/>
            <pc:sldMk cId="547528715" sldId="281"/>
            <ac:spMk id="16" creationId="{5FB8DF05-8B36-D3B8-FFB6-A1C03A884E78}"/>
          </ac:spMkLst>
        </pc:spChg>
        <pc:spChg chg="mod">
          <ac:chgData name="Karen Baerts" userId="a06d292e-c1df-42a7-ab23-dcf3ffef2529" providerId="ADAL" clId="{6163C815-FD64-4E28-B3D6-5C32DC4BCC79}" dt="2024-02-20T13:54:51.280" v="386" actId="164"/>
          <ac:spMkLst>
            <pc:docMk/>
            <pc:sldMk cId="547528715" sldId="281"/>
            <ac:spMk id="36" creationId="{4BBA5BF1-DE93-4EC0-7EF2-EA4703FCC554}"/>
          </ac:spMkLst>
        </pc:spChg>
        <pc:spChg chg="mod">
          <ac:chgData name="Karen Baerts" userId="a06d292e-c1df-42a7-ab23-dcf3ffef2529" providerId="ADAL" clId="{6163C815-FD64-4E28-B3D6-5C32DC4BCC79}" dt="2024-02-20T13:54:51.280" v="386" actId="164"/>
          <ac:spMkLst>
            <pc:docMk/>
            <pc:sldMk cId="547528715" sldId="281"/>
            <ac:spMk id="37" creationId="{B2CFF9D5-F881-2004-6DEB-90E5B4810627}"/>
          </ac:spMkLst>
        </pc:spChg>
        <pc:spChg chg="mod">
          <ac:chgData name="Karen Baerts" userId="a06d292e-c1df-42a7-ab23-dcf3ffef2529" providerId="ADAL" clId="{6163C815-FD64-4E28-B3D6-5C32DC4BCC79}" dt="2024-02-20T13:54:51.280" v="386" actId="164"/>
          <ac:spMkLst>
            <pc:docMk/>
            <pc:sldMk cId="547528715" sldId="281"/>
            <ac:spMk id="38" creationId="{5E4F5119-8B1E-1113-8F79-E1555AFE1799}"/>
          </ac:spMkLst>
        </pc:spChg>
        <pc:spChg chg="mod">
          <ac:chgData name="Karen Baerts" userId="a06d292e-c1df-42a7-ab23-dcf3ffef2529" providerId="ADAL" clId="{6163C815-FD64-4E28-B3D6-5C32DC4BCC79}" dt="2024-02-20T13:54:51.280" v="386" actId="164"/>
          <ac:spMkLst>
            <pc:docMk/>
            <pc:sldMk cId="547528715" sldId="281"/>
            <ac:spMk id="41" creationId="{B8764DA1-6DF5-A8B2-76E0-B26C98C9E429}"/>
          </ac:spMkLst>
        </pc:spChg>
        <pc:spChg chg="mod">
          <ac:chgData name="Karen Baerts" userId="a06d292e-c1df-42a7-ab23-dcf3ffef2529" providerId="ADAL" clId="{6163C815-FD64-4E28-B3D6-5C32DC4BCC79}" dt="2024-02-20T13:54:51.280" v="386" actId="164"/>
          <ac:spMkLst>
            <pc:docMk/>
            <pc:sldMk cId="547528715" sldId="281"/>
            <ac:spMk id="47" creationId="{0D15CC7B-BB2D-2BC4-7E1E-6E5795E601FD}"/>
          </ac:spMkLst>
        </pc:spChg>
        <pc:spChg chg="mod">
          <ac:chgData name="Karen Baerts" userId="a06d292e-c1df-42a7-ab23-dcf3ffef2529" providerId="ADAL" clId="{6163C815-FD64-4E28-B3D6-5C32DC4BCC79}" dt="2024-02-20T13:54:51.280" v="386" actId="164"/>
          <ac:spMkLst>
            <pc:docMk/>
            <pc:sldMk cId="547528715" sldId="281"/>
            <ac:spMk id="48" creationId="{305E1A55-A288-44F5-BBC6-E679529E720B}"/>
          </ac:spMkLst>
        </pc:spChg>
        <pc:spChg chg="mod">
          <ac:chgData name="Karen Baerts" userId="a06d292e-c1df-42a7-ab23-dcf3ffef2529" providerId="ADAL" clId="{6163C815-FD64-4E28-B3D6-5C32DC4BCC79}" dt="2024-02-20T13:54:51.280" v="386" actId="164"/>
          <ac:spMkLst>
            <pc:docMk/>
            <pc:sldMk cId="547528715" sldId="281"/>
            <ac:spMk id="51" creationId="{5BD8D00D-4E29-7702-B2BB-9BCE281D5B00}"/>
          </ac:spMkLst>
        </pc:spChg>
        <pc:spChg chg="mod">
          <ac:chgData name="Karen Baerts" userId="a06d292e-c1df-42a7-ab23-dcf3ffef2529" providerId="ADAL" clId="{6163C815-FD64-4E28-B3D6-5C32DC4BCC79}" dt="2024-02-20T13:54:51.280" v="386" actId="164"/>
          <ac:spMkLst>
            <pc:docMk/>
            <pc:sldMk cId="547528715" sldId="281"/>
            <ac:spMk id="62" creationId="{EABD5FAF-9F0E-4D4C-B13F-9F4E7059E4DC}"/>
          </ac:spMkLst>
        </pc:spChg>
        <pc:spChg chg="mod">
          <ac:chgData name="Karen Baerts" userId="a06d292e-c1df-42a7-ab23-dcf3ffef2529" providerId="ADAL" clId="{6163C815-FD64-4E28-B3D6-5C32DC4BCC79}" dt="2024-02-20T13:54:51.280" v="386" actId="164"/>
          <ac:spMkLst>
            <pc:docMk/>
            <pc:sldMk cId="547528715" sldId="281"/>
            <ac:spMk id="63" creationId="{B6829B09-6A18-FB7E-4E3A-159C6457B94A}"/>
          </ac:spMkLst>
        </pc:spChg>
        <pc:grpChg chg="add mod">
          <ac:chgData name="Karen Baerts" userId="a06d292e-c1df-42a7-ab23-dcf3ffef2529" providerId="ADAL" clId="{6163C815-FD64-4E28-B3D6-5C32DC4BCC79}" dt="2024-02-20T13:54:51.280" v="386" actId="164"/>
          <ac:grpSpMkLst>
            <pc:docMk/>
            <pc:sldMk cId="547528715" sldId="281"/>
            <ac:grpSpMk id="17" creationId="{44F82432-5BDE-B079-E4A8-0B98E77B541D}"/>
          </ac:grpSpMkLst>
        </pc:grpChg>
        <pc:cxnChg chg="mod">
          <ac:chgData name="Karen Baerts" userId="a06d292e-c1df-42a7-ab23-dcf3ffef2529" providerId="ADAL" clId="{6163C815-FD64-4E28-B3D6-5C32DC4BCC79}" dt="2024-02-20T13:54:51.280" v="386" actId="164"/>
          <ac:cxnSpMkLst>
            <pc:docMk/>
            <pc:sldMk cId="547528715" sldId="281"/>
            <ac:cxnSpMk id="6" creationId="{0EF880E2-9B67-29BB-2BB5-CE983877A61C}"/>
          </ac:cxnSpMkLst>
        </pc:cxnChg>
        <pc:cxnChg chg="mod">
          <ac:chgData name="Karen Baerts" userId="a06d292e-c1df-42a7-ab23-dcf3ffef2529" providerId="ADAL" clId="{6163C815-FD64-4E28-B3D6-5C32DC4BCC79}" dt="2024-02-20T13:54:51.280" v="386" actId="164"/>
          <ac:cxnSpMkLst>
            <pc:docMk/>
            <pc:sldMk cId="547528715" sldId="281"/>
            <ac:cxnSpMk id="10" creationId="{B19659DA-0BF8-28A8-1096-67AE529BC3EC}"/>
          </ac:cxnSpMkLst>
        </pc:cxnChg>
        <pc:cxnChg chg="mod">
          <ac:chgData name="Karen Baerts" userId="a06d292e-c1df-42a7-ab23-dcf3ffef2529" providerId="ADAL" clId="{6163C815-FD64-4E28-B3D6-5C32DC4BCC79}" dt="2024-02-20T13:54:51.280" v="386" actId="164"/>
          <ac:cxnSpMkLst>
            <pc:docMk/>
            <pc:sldMk cId="547528715" sldId="281"/>
            <ac:cxnSpMk id="11" creationId="{D2498440-C261-729F-3338-2B8A36DF04F0}"/>
          </ac:cxnSpMkLst>
        </pc:cxnChg>
        <pc:cxnChg chg="mod">
          <ac:chgData name="Karen Baerts" userId="a06d292e-c1df-42a7-ab23-dcf3ffef2529" providerId="ADAL" clId="{6163C815-FD64-4E28-B3D6-5C32DC4BCC79}" dt="2024-02-20T13:54:51.280" v="386" actId="164"/>
          <ac:cxnSpMkLst>
            <pc:docMk/>
            <pc:sldMk cId="547528715" sldId="281"/>
            <ac:cxnSpMk id="12" creationId="{6AA5373D-BA13-C346-971A-3D5B54A4DDE7}"/>
          </ac:cxnSpMkLst>
        </pc:cxnChg>
        <pc:cxnChg chg="mod">
          <ac:chgData name="Karen Baerts" userId="a06d292e-c1df-42a7-ab23-dcf3ffef2529" providerId="ADAL" clId="{6163C815-FD64-4E28-B3D6-5C32DC4BCC79}" dt="2024-02-20T13:54:51.280" v="386" actId="164"/>
          <ac:cxnSpMkLst>
            <pc:docMk/>
            <pc:sldMk cId="547528715" sldId="281"/>
            <ac:cxnSpMk id="13" creationId="{20F2B2DE-956C-4F45-360F-47DCB55FFAB0}"/>
          </ac:cxnSpMkLst>
        </pc:cxnChg>
        <pc:cxnChg chg="mod">
          <ac:chgData name="Karen Baerts" userId="a06d292e-c1df-42a7-ab23-dcf3ffef2529" providerId="ADAL" clId="{6163C815-FD64-4E28-B3D6-5C32DC4BCC79}" dt="2024-02-20T13:54:51.280" v="386" actId="164"/>
          <ac:cxnSpMkLst>
            <pc:docMk/>
            <pc:sldMk cId="547528715" sldId="281"/>
            <ac:cxnSpMk id="18" creationId="{4D76B4CA-45F0-278E-FE0D-377BB171ADBD}"/>
          </ac:cxnSpMkLst>
        </pc:cxnChg>
        <pc:cxnChg chg="mod">
          <ac:chgData name="Karen Baerts" userId="a06d292e-c1df-42a7-ab23-dcf3ffef2529" providerId="ADAL" clId="{6163C815-FD64-4E28-B3D6-5C32DC4BCC79}" dt="2024-02-20T13:54:51.280" v="386" actId="164"/>
          <ac:cxnSpMkLst>
            <pc:docMk/>
            <pc:sldMk cId="547528715" sldId="281"/>
            <ac:cxnSpMk id="53" creationId="{67D710FA-88DA-EF6C-0A17-C86A94A67A9F}"/>
          </ac:cxnSpMkLst>
        </pc:cxnChg>
        <pc:cxnChg chg="mod">
          <ac:chgData name="Karen Baerts" userId="a06d292e-c1df-42a7-ab23-dcf3ffef2529" providerId="ADAL" clId="{6163C815-FD64-4E28-B3D6-5C32DC4BCC79}" dt="2024-02-20T13:54:51.280" v="386" actId="164"/>
          <ac:cxnSpMkLst>
            <pc:docMk/>
            <pc:sldMk cId="547528715" sldId="281"/>
            <ac:cxnSpMk id="59" creationId="{9180AB7B-8D2D-A72A-B286-5584A5B65A0C}"/>
          </ac:cxnSpMkLst>
        </pc:cxnChg>
        <pc:cxnChg chg="mod">
          <ac:chgData name="Karen Baerts" userId="a06d292e-c1df-42a7-ab23-dcf3ffef2529" providerId="ADAL" clId="{6163C815-FD64-4E28-B3D6-5C32DC4BCC79}" dt="2024-02-20T13:54:51.280" v="386" actId="164"/>
          <ac:cxnSpMkLst>
            <pc:docMk/>
            <pc:sldMk cId="547528715" sldId="281"/>
            <ac:cxnSpMk id="84" creationId="{C71110D4-C327-BA14-05F9-85A793A1CAB0}"/>
          </ac:cxnSpMkLst>
        </pc:cxnChg>
        <pc:cxnChg chg="mod">
          <ac:chgData name="Karen Baerts" userId="a06d292e-c1df-42a7-ab23-dcf3ffef2529" providerId="ADAL" clId="{6163C815-FD64-4E28-B3D6-5C32DC4BCC79}" dt="2024-02-20T13:54:51.280" v="386" actId="164"/>
          <ac:cxnSpMkLst>
            <pc:docMk/>
            <pc:sldMk cId="547528715" sldId="281"/>
            <ac:cxnSpMk id="87" creationId="{B021BC2F-461F-ED6B-C606-D16C9D72BA73}"/>
          </ac:cxnSpMkLst>
        </pc:cxnChg>
        <pc:cxnChg chg="mod">
          <ac:chgData name="Karen Baerts" userId="a06d292e-c1df-42a7-ab23-dcf3ffef2529" providerId="ADAL" clId="{6163C815-FD64-4E28-B3D6-5C32DC4BCC79}" dt="2024-02-20T13:54:51.280" v="386" actId="164"/>
          <ac:cxnSpMkLst>
            <pc:docMk/>
            <pc:sldMk cId="547528715" sldId="281"/>
            <ac:cxnSpMk id="91" creationId="{BD509605-946B-65ED-1160-7CC2D07887C0}"/>
          </ac:cxnSpMkLst>
        </pc:cxnChg>
        <pc:cxnChg chg="mod">
          <ac:chgData name="Karen Baerts" userId="a06d292e-c1df-42a7-ab23-dcf3ffef2529" providerId="ADAL" clId="{6163C815-FD64-4E28-B3D6-5C32DC4BCC79}" dt="2024-02-20T13:54:51.280" v="386" actId="164"/>
          <ac:cxnSpMkLst>
            <pc:docMk/>
            <pc:sldMk cId="547528715" sldId="281"/>
            <ac:cxnSpMk id="94" creationId="{A62906D9-289D-20E0-9B32-1E4C4287A999}"/>
          </ac:cxnSpMkLst>
        </pc:cxnChg>
        <pc:cxnChg chg="mod">
          <ac:chgData name="Karen Baerts" userId="a06d292e-c1df-42a7-ab23-dcf3ffef2529" providerId="ADAL" clId="{6163C815-FD64-4E28-B3D6-5C32DC4BCC79}" dt="2024-02-20T13:54:51.280" v="386" actId="164"/>
          <ac:cxnSpMkLst>
            <pc:docMk/>
            <pc:sldMk cId="547528715" sldId="281"/>
            <ac:cxnSpMk id="97" creationId="{55827858-673F-F7EF-1106-36172827C5C0}"/>
          </ac:cxnSpMkLst>
        </pc:cxnChg>
        <pc:cxnChg chg="mod">
          <ac:chgData name="Karen Baerts" userId="a06d292e-c1df-42a7-ab23-dcf3ffef2529" providerId="ADAL" clId="{6163C815-FD64-4E28-B3D6-5C32DC4BCC79}" dt="2024-02-20T13:54:51.280" v="386" actId="164"/>
          <ac:cxnSpMkLst>
            <pc:docMk/>
            <pc:sldMk cId="547528715" sldId="281"/>
            <ac:cxnSpMk id="100" creationId="{AE21107C-33D2-484A-EC1A-75E98657E87B}"/>
          </ac:cxnSpMkLst>
        </pc:cxnChg>
      </pc:sldChg>
      <pc:sldChg chg="add del">
        <pc:chgData name="Karen Baerts" userId="a06d292e-c1df-42a7-ab23-dcf3ffef2529" providerId="ADAL" clId="{6163C815-FD64-4E28-B3D6-5C32DC4BCC79}" dt="2024-02-19T13:01:13.614" v="195" actId="47"/>
        <pc:sldMkLst>
          <pc:docMk/>
          <pc:sldMk cId="4084573357" sldId="282"/>
        </pc:sldMkLst>
      </pc:sldChg>
      <pc:sldChg chg="add del">
        <pc:chgData name="Karen Baerts" userId="a06d292e-c1df-42a7-ab23-dcf3ffef2529" providerId="ADAL" clId="{6163C815-FD64-4E28-B3D6-5C32DC4BCC79}" dt="2024-02-19T13:01:23.688" v="197" actId="47"/>
        <pc:sldMkLst>
          <pc:docMk/>
          <pc:sldMk cId="2307109447" sldId="283"/>
        </pc:sldMkLst>
      </pc:sldChg>
      <pc:sldChg chg="add del">
        <pc:chgData name="Karen Baerts" userId="a06d292e-c1df-42a7-ab23-dcf3ffef2529" providerId="ADAL" clId="{6163C815-FD64-4E28-B3D6-5C32DC4BCC79}" dt="2024-02-19T13:01:19.526" v="196" actId="47"/>
        <pc:sldMkLst>
          <pc:docMk/>
          <pc:sldMk cId="268983205" sldId="284"/>
        </pc:sldMkLst>
      </pc:sldChg>
      <pc:sldChg chg="modSp mod">
        <pc:chgData name="Karen Baerts" userId="a06d292e-c1df-42a7-ab23-dcf3ffef2529" providerId="ADAL" clId="{6163C815-FD64-4E28-B3D6-5C32DC4BCC79}" dt="2024-02-19T13:40:27.019" v="239" actId="20577"/>
        <pc:sldMkLst>
          <pc:docMk/>
          <pc:sldMk cId="2752661554" sldId="591"/>
        </pc:sldMkLst>
        <pc:spChg chg="mod">
          <ac:chgData name="Karen Baerts" userId="a06d292e-c1df-42a7-ab23-dcf3ffef2529" providerId="ADAL" clId="{6163C815-FD64-4E28-B3D6-5C32DC4BCC79}" dt="2024-02-19T12:13:09.169" v="9" actId="20577"/>
          <ac:spMkLst>
            <pc:docMk/>
            <pc:sldMk cId="2752661554" sldId="591"/>
            <ac:spMk id="2" creationId="{00000000-0000-0000-0000-000000000000}"/>
          </ac:spMkLst>
        </pc:spChg>
        <pc:spChg chg="mod">
          <ac:chgData name="Karen Baerts" userId="a06d292e-c1df-42a7-ab23-dcf3ffef2529" providerId="ADAL" clId="{6163C815-FD64-4E28-B3D6-5C32DC4BCC79}" dt="2024-02-19T13:40:27.019" v="239" actId="20577"/>
          <ac:spMkLst>
            <pc:docMk/>
            <pc:sldMk cId="2752661554" sldId="591"/>
            <ac:spMk id="3" creationId="{7E10328D-4219-4DB6-8A4F-52DB0195CB2F}"/>
          </ac:spMkLst>
        </pc:spChg>
      </pc:sldChg>
      <pc:sldChg chg="del">
        <pc:chgData name="Karen Baerts" userId="a06d292e-c1df-42a7-ab23-dcf3ffef2529" providerId="ADAL" clId="{6163C815-FD64-4E28-B3D6-5C32DC4BCC79}" dt="2024-02-19T12:12:55.519" v="0" actId="47"/>
        <pc:sldMkLst>
          <pc:docMk/>
          <pc:sldMk cId="2400741837" sldId="593"/>
        </pc:sldMkLst>
      </pc:sldChg>
      <pc:sldChg chg="modSp mod">
        <pc:chgData name="Karen Baerts" userId="a06d292e-c1df-42a7-ab23-dcf3ffef2529" providerId="ADAL" clId="{6163C815-FD64-4E28-B3D6-5C32DC4BCC79}" dt="2024-02-19T13:36:18.247" v="217" actId="20577"/>
        <pc:sldMkLst>
          <pc:docMk/>
          <pc:sldMk cId="1760690206" sldId="601"/>
        </pc:sldMkLst>
        <pc:spChg chg="mod">
          <ac:chgData name="Karen Baerts" userId="a06d292e-c1df-42a7-ab23-dcf3ffef2529" providerId="ADAL" clId="{6163C815-FD64-4E28-B3D6-5C32DC4BCC79}" dt="2024-02-19T12:13:04.241" v="7" actId="20577"/>
          <ac:spMkLst>
            <pc:docMk/>
            <pc:sldMk cId="1760690206" sldId="601"/>
            <ac:spMk id="2" creationId="{3D552116-8D20-F96A-86B9-083EA69AA6EF}"/>
          </ac:spMkLst>
        </pc:spChg>
        <pc:spChg chg="mod">
          <ac:chgData name="Karen Baerts" userId="a06d292e-c1df-42a7-ab23-dcf3ffef2529" providerId="ADAL" clId="{6163C815-FD64-4E28-B3D6-5C32DC4BCC79}" dt="2024-02-19T13:36:18.247" v="217" actId="20577"/>
          <ac:spMkLst>
            <pc:docMk/>
            <pc:sldMk cId="1760690206" sldId="601"/>
            <ac:spMk id="3" creationId="{433EAC22-795F-9C73-9536-00041D1CD78F}"/>
          </ac:spMkLst>
        </pc:spChg>
      </pc:sldChg>
      <pc:sldChg chg="del">
        <pc:chgData name="Karen Baerts" userId="a06d292e-c1df-42a7-ab23-dcf3ffef2529" providerId="ADAL" clId="{6163C815-FD64-4E28-B3D6-5C32DC4BCC79}" dt="2024-02-19T12:12:55.519" v="0" actId="47"/>
        <pc:sldMkLst>
          <pc:docMk/>
          <pc:sldMk cId="2512207547" sldId="602"/>
        </pc:sldMkLst>
      </pc:sldChg>
      <pc:sldChg chg="del">
        <pc:chgData name="Karen Baerts" userId="a06d292e-c1df-42a7-ab23-dcf3ffef2529" providerId="ADAL" clId="{6163C815-FD64-4E28-B3D6-5C32DC4BCC79}" dt="2024-02-19T12:12:55.519" v="0" actId="47"/>
        <pc:sldMkLst>
          <pc:docMk/>
          <pc:sldMk cId="2700763048" sldId="605"/>
        </pc:sldMkLst>
      </pc:sldChg>
      <pc:sldChg chg="del">
        <pc:chgData name="Karen Baerts" userId="a06d292e-c1df-42a7-ab23-dcf3ffef2529" providerId="ADAL" clId="{6163C815-FD64-4E28-B3D6-5C32DC4BCC79}" dt="2024-02-19T12:12:55.519" v="0" actId="47"/>
        <pc:sldMkLst>
          <pc:docMk/>
          <pc:sldMk cId="3028835310" sldId="609"/>
        </pc:sldMkLst>
      </pc:sldChg>
      <pc:sldChg chg="del">
        <pc:chgData name="Karen Baerts" userId="a06d292e-c1df-42a7-ab23-dcf3ffef2529" providerId="ADAL" clId="{6163C815-FD64-4E28-B3D6-5C32DC4BCC79}" dt="2024-02-19T12:12:55.519" v="0" actId="47"/>
        <pc:sldMkLst>
          <pc:docMk/>
          <pc:sldMk cId="2455460476" sldId="610"/>
        </pc:sldMkLst>
      </pc:sldChg>
      <pc:sldChg chg="del">
        <pc:chgData name="Karen Baerts" userId="a06d292e-c1df-42a7-ab23-dcf3ffef2529" providerId="ADAL" clId="{6163C815-FD64-4E28-B3D6-5C32DC4BCC79}" dt="2024-02-19T12:12:55.519" v="0" actId="47"/>
        <pc:sldMkLst>
          <pc:docMk/>
          <pc:sldMk cId="3688585214" sldId="612"/>
        </pc:sldMkLst>
      </pc:sldChg>
      <pc:sldChg chg="del">
        <pc:chgData name="Karen Baerts" userId="a06d292e-c1df-42a7-ab23-dcf3ffef2529" providerId="ADAL" clId="{6163C815-FD64-4E28-B3D6-5C32DC4BCC79}" dt="2024-02-19T12:12:55.519" v="0" actId="47"/>
        <pc:sldMkLst>
          <pc:docMk/>
          <pc:sldMk cId="1710916937" sldId="614"/>
        </pc:sldMkLst>
      </pc:sldChg>
      <pc:sldChg chg="del">
        <pc:chgData name="Karen Baerts" userId="a06d292e-c1df-42a7-ab23-dcf3ffef2529" providerId="ADAL" clId="{6163C815-FD64-4E28-B3D6-5C32DC4BCC79}" dt="2024-02-19T12:12:55.519" v="0" actId="47"/>
        <pc:sldMkLst>
          <pc:docMk/>
          <pc:sldMk cId="3100541724" sldId="615"/>
        </pc:sldMkLst>
      </pc:sldChg>
      <pc:sldChg chg="del">
        <pc:chgData name="Karen Baerts" userId="a06d292e-c1df-42a7-ab23-dcf3ffef2529" providerId="ADAL" clId="{6163C815-FD64-4E28-B3D6-5C32DC4BCC79}" dt="2024-02-19T12:12:55.519" v="0" actId="47"/>
        <pc:sldMkLst>
          <pc:docMk/>
          <pc:sldMk cId="256971509" sldId="621"/>
        </pc:sldMkLst>
      </pc:sldChg>
      <pc:sldChg chg="del">
        <pc:chgData name="Karen Baerts" userId="a06d292e-c1df-42a7-ab23-dcf3ffef2529" providerId="ADAL" clId="{6163C815-FD64-4E28-B3D6-5C32DC4BCC79}" dt="2024-02-19T12:12:55.519" v="0" actId="47"/>
        <pc:sldMkLst>
          <pc:docMk/>
          <pc:sldMk cId="1295142386" sldId="622"/>
        </pc:sldMkLst>
      </pc:sldChg>
      <pc:sldChg chg="del">
        <pc:chgData name="Karen Baerts" userId="a06d292e-c1df-42a7-ab23-dcf3ffef2529" providerId="ADAL" clId="{6163C815-FD64-4E28-B3D6-5C32DC4BCC79}" dt="2024-02-19T12:12:55.519" v="0" actId="47"/>
        <pc:sldMkLst>
          <pc:docMk/>
          <pc:sldMk cId="2994727827" sldId="630"/>
        </pc:sldMkLst>
      </pc:sldChg>
      <pc:sldChg chg="del">
        <pc:chgData name="Karen Baerts" userId="a06d292e-c1df-42a7-ab23-dcf3ffef2529" providerId="ADAL" clId="{6163C815-FD64-4E28-B3D6-5C32DC4BCC79}" dt="2024-02-19T12:12:55.519" v="0" actId="47"/>
        <pc:sldMkLst>
          <pc:docMk/>
          <pc:sldMk cId="1365741057" sldId="631"/>
        </pc:sldMkLst>
      </pc:sldChg>
      <pc:sldChg chg="modSp new mod">
        <pc:chgData name="Karen Baerts" userId="a06d292e-c1df-42a7-ab23-dcf3ffef2529" providerId="ADAL" clId="{6163C815-FD64-4E28-B3D6-5C32DC4BCC79}" dt="2024-02-19T13:40:58.189" v="279" actId="207"/>
        <pc:sldMkLst>
          <pc:docMk/>
          <pc:sldMk cId="1190873581" sldId="633"/>
        </pc:sldMkLst>
        <pc:spChg chg="mod">
          <ac:chgData name="Karen Baerts" userId="a06d292e-c1df-42a7-ab23-dcf3ffef2529" providerId="ADAL" clId="{6163C815-FD64-4E28-B3D6-5C32DC4BCC79}" dt="2024-02-19T13:40:40.597" v="248" actId="20577"/>
          <ac:spMkLst>
            <pc:docMk/>
            <pc:sldMk cId="1190873581" sldId="633"/>
            <ac:spMk id="2" creationId="{B88A19BE-E012-D479-2EE0-FAA493F629CA}"/>
          </ac:spMkLst>
        </pc:spChg>
        <pc:spChg chg="mod">
          <ac:chgData name="Karen Baerts" userId="a06d292e-c1df-42a7-ab23-dcf3ffef2529" providerId="ADAL" clId="{6163C815-FD64-4E28-B3D6-5C32DC4BCC79}" dt="2024-02-19T13:40:58.189" v="279" actId="207"/>
          <ac:spMkLst>
            <pc:docMk/>
            <pc:sldMk cId="1190873581" sldId="633"/>
            <ac:spMk id="3" creationId="{83C581CB-B49E-7241-EA35-549B03A73DFC}"/>
          </ac:spMkLst>
        </pc:spChg>
      </pc:sldChg>
      <pc:sldChg chg="new del">
        <pc:chgData name="Karen Baerts" userId="a06d292e-c1df-42a7-ab23-dcf3ffef2529" providerId="ADAL" clId="{6163C815-FD64-4E28-B3D6-5C32DC4BCC79}" dt="2024-02-19T13:34:41.226" v="210" actId="47"/>
        <pc:sldMkLst>
          <pc:docMk/>
          <pc:sldMk cId="2453941248" sldId="633"/>
        </pc:sldMkLst>
      </pc:sldChg>
      <pc:sldChg chg="modSp add mod">
        <pc:chgData name="Karen Baerts" userId="a06d292e-c1df-42a7-ab23-dcf3ffef2529" providerId="ADAL" clId="{6163C815-FD64-4E28-B3D6-5C32DC4BCC79}" dt="2024-02-19T13:41:26.972" v="285" actId="207"/>
        <pc:sldMkLst>
          <pc:docMk/>
          <pc:sldMk cId="2236644421" sldId="634"/>
        </pc:sldMkLst>
        <pc:spChg chg="mod">
          <ac:chgData name="Karen Baerts" userId="a06d292e-c1df-42a7-ab23-dcf3ffef2529" providerId="ADAL" clId="{6163C815-FD64-4E28-B3D6-5C32DC4BCC79}" dt="2024-02-19T13:41:26.972" v="285" actId="207"/>
          <ac:spMkLst>
            <pc:docMk/>
            <pc:sldMk cId="2236644421" sldId="634"/>
            <ac:spMk id="3" creationId="{83C581CB-B49E-7241-EA35-549B03A73DFC}"/>
          </ac:spMkLst>
        </pc:spChg>
      </pc:sldChg>
      <pc:sldChg chg="add">
        <pc:chgData name="Karen Baerts" userId="a06d292e-c1df-42a7-ab23-dcf3ffef2529" providerId="ADAL" clId="{6163C815-FD64-4E28-B3D6-5C32DC4BCC79}" dt="2024-02-19T13:41:35.998" v="286"/>
        <pc:sldMkLst>
          <pc:docMk/>
          <pc:sldMk cId="777695633" sldId="635"/>
        </pc:sldMkLst>
      </pc:sldChg>
      <pc:sldChg chg="addSp delSp modSp add mod modAnim">
        <pc:chgData name="Karen Baerts" userId="a06d292e-c1df-42a7-ab23-dcf3ffef2529" providerId="ADAL" clId="{6163C815-FD64-4E28-B3D6-5C32DC4BCC79}" dt="2024-02-20T13:54:29.490" v="383" actId="404"/>
        <pc:sldMkLst>
          <pc:docMk/>
          <pc:sldMk cId="1610538729" sldId="636"/>
        </pc:sldMkLst>
        <pc:spChg chg="mod ord">
          <ac:chgData name="Karen Baerts" userId="a06d292e-c1df-42a7-ab23-dcf3ffef2529" providerId="ADAL" clId="{6163C815-FD64-4E28-B3D6-5C32DC4BCC79}" dt="2024-02-20T13:54:29.490" v="383" actId="404"/>
          <ac:spMkLst>
            <pc:docMk/>
            <pc:sldMk cId="1610538729" sldId="636"/>
            <ac:spMk id="3" creationId="{08197189-B33C-A961-24E2-91B09ECB6528}"/>
          </ac:spMkLst>
        </pc:spChg>
        <pc:spChg chg="mod">
          <ac:chgData name="Karen Baerts" userId="a06d292e-c1df-42a7-ab23-dcf3ffef2529" providerId="ADAL" clId="{6163C815-FD64-4E28-B3D6-5C32DC4BCC79}" dt="2024-02-20T13:50:37.959" v="314"/>
          <ac:spMkLst>
            <pc:docMk/>
            <pc:sldMk cId="1610538729" sldId="636"/>
            <ac:spMk id="12" creationId="{89C8DB3E-3AD3-1D1A-0182-34F63F4B2449}"/>
          </ac:spMkLst>
        </pc:spChg>
        <pc:spChg chg="mod">
          <ac:chgData name="Karen Baerts" userId="a06d292e-c1df-42a7-ab23-dcf3ffef2529" providerId="ADAL" clId="{6163C815-FD64-4E28-B3D6-5C32DC4BCC79}" dt="2024-02-20T13:50:37.959" v="314"/>
          <ac:spMkLst>
            <pc:docMk/>
            <pc:sldMk cId="1610538729" sldId="636"/>
            <ac:spMk id="15" creationId="{C57E7CB6-0B47-6375-CE94-41B28A2FA628}"/>
          </ac:spMkLst>
        </pc:spChg>
        <pc:spChg chg="mod">
          <ac:chgData name="Karen Baerts" userId="a06d292e-c1df-42a7-ab23-dcf3ffef2529" providerId="ADAL" clId="{6163C815-FD64-4E28-B3D6-5C32DC4BCC79}" dt="2024-02-20T13:50:37.959" v="314"/>
          <ac:spMkLst>
            <pc:docMk/>
            <pc:sldMk cId="1610538729" sldId="636"/>
            <ac:spMk id="18" creationId="{A90C916E-B4FC-04B0-B568-0CF0CBDFDE64}"/>
          </ac:spMkLst>
        </pc:spChg>
        <pc:spChg chg="mod">
          <ac:chgData name="Karen Baerts" userId="a06d292e-c1df-42a7-ab23-dcf3ffef2529" providerId="ADAL" clId="{6163C815-FD64-4E28-B3D6-5C32DC4BCC79}" dt="2024-02-20T13:50:37.959" v="314"/>
          <ac:spMkLst>
            <pc:docMk/>
            <pc:sldMk cId="1610538729" sldId="636"/>
            <ac:spMk id="19" creationId="{C9C849BC-551D-2E8A-8ABA-B501531AB60C}"/>
          </ac:spMkLst>
        </pc:spChg>
        <pc:spChg chg="mod">
          <ac:chgData name="Karen Baerts" userId="a06d292e-c1df-42a7-ab23-dcf3ffef2529" providerId="ADAL" clId="{6163C815-FD64-4E28-B3D6-5C32DC4BCC79}" dt="2024-02-20T13:50:37.959" v="314"/>
          <ac:spMkLst>
            <pc:docMk/>
            <pc:sldMk cId="1610538729" sldId="636"/>
            <ac:spMk id="21" creationId="{4263C131-F1A9-06FA-6795-BCD52D8F53BB}"/>
          </ac:spMkLst>
        </pc:spChg>
        <pc:spChg chg="mod">
          <ac:chgData name="Karen Baerts" userId="a06d292e-c1df-42a7-ab23-dcf3ffef2529" providerId="ADAL" clId="{6163C815-FD64-4E28-B3D6-5C32DC4BCC79}" dt="2024-02-20T13:50:37.959" v="314"/>
          <ac:spMkLst>
            <pc:docMk/>
            <pc:sldMk cId="1610538729" sldId="636"/>
            <ac:spMk id="28" creationId="{4674CA99-1AFB-0B11-4C3D-20706DCC9957}"/>
          </ac:spMkLst>
        </pc:spChg>
        <pc:spChg chg="mod">
          <ac:chgData name="Karen Baerts" userId="a06d292e-c1df-42a7-ab23-dcf3ffef2529" providerId="ADAL" clId="{6163C815-FD64-4E28-B3D6-5C32DC4BCC79}" dt="2024-02-20T13:50:37.959" v="314"/>
          <ac:spMkLst>
            <pc:docMk/>
            <pc:sldMk cId="1610538729" sldId="636"/>
            <ac:spMk id="29" creationId="{AA28A7FC-AEB8-7E0D-0DCD-EF1F3D75A5A5}"/>
          </ac:spMkLst>
        </pc:spChg>
        <pc:spChg chg="mod">
          <ac:chgData name="Karen Baerts" userId="a06d292e-c1df-42a7-ab23-dcf3ffef2529" providerId="ADAL" clId="{6163C815-FD64-4E28-B3D6-5C32DC4BCC79}" dt="2024-02-20T13:50:37.959" v="314"/>
          <ac:spMkLst>
            <pc:docMk/>
            <pc:sldMk cId="1610538729" sldId="636"/>
            <ac:spMk id="30" creationId="{ADBF38F9-21BE-C57E-3F2C-BFE49FEA7E1D}"/>
          </ac:spMkLst>
        </pc:spChg>
        <pc:grpChg chg="del">
          <ac:chgData name="Karen Baerts" userId="a06d292e-c1df-42a7-ab23-dcf3ffef2529" providerId="ADAL" clId="{6163C815-FD64-4E28-B3D6-5C32DC4BCC79}" dt="2024-02-20T13:50:37.553" v="313" actId="478"/>
          <ac:grpSpMkLst>
            <pc:docMk/>
            <pc:sldMk cId="1610538729" sldId="636"/>
            <ac:grpSpMk id="4" creationId="{BB7716DE-CA95-9559-22E3-47701C34B435}"/>
          </ac:grpSpMkLst>
        </pc:grpChg>
        <pc:grpChg chg="add mod">
          <ac:chgData name="Karen Baerts" userId="a06d292e-c1df-42a7-ab23-dcf3ffef2529" providerId="ADAL" clId="{6163C815-FD64-4E28-B3D6-5C32DC4BCC79}" dt="2024-02-20T13:53:38.404" v="369" actId="1076"/>
          <ac:grpSpMkLst>
            <pc:docMk/>
            <pc:sldMk cId="1610538729" sldId="636"/>
            <ac:grpSpMk id="7" creationId="{ED03B754-715E-68D2-437D-A3974B249A66}"/>
          </ac:grpSpMkLst>
        </pc:grpChg>
        <pc:cxnChg chg="mod">
          <ac:chgData name="Karen Baerts" userId="a06d292e-c1df-42a7-ab23-dcf3ffef2529" providerId="ADAL" clId="{6163C815-FD64-4E28-B3D6-5C32DC4BCC79}" dt="2024-02-20T13:50:37.553" v="313" actId="478"/>
          <ac:cxnSpMkLst>
            <pc:docMk/>
            <pc:sldMk cId="1610538729" sldId="636"/>
            <ac:cxnSpMk id="8" creationId="{F0460897-CB8F-25AB-BB69-B0F1A4895033}"/>
          </ac:cxnSpMkLst>
        </pc:cxnChg>
        <pc:cxnChg chg="mod">
          <ac:chgData name="Karen Baerts" userId="a06d292e-c1df-42a7-ab23-dcf3ffef2529" providerId="ADAL" clId="{6163C815-FD64-4E28-B3D6-5C32DC4BCC79}" dt="2024-02-20T13:50:37.553" v="313" actId="478"/>
          <ac:cxnSpMkLst>
            <pc:docMk/>
            <pc:sldMk cId="1610538729" sldId="636"/>
            <ac:cxnSpMk id="13" creationId="{52845CD5-9D2C-976E-F5A9-569B974ABACD}"/>
          </ac:cxnSpMkLst>
        </pc:cxnChg>
        <pc:cxnChg chg="mod">
          <ac:chgData name="Karen Baerts" userId="a06d292e-c1df-42a7-ab23-dcf3ffef2529" providerId="ADAL" clId="{6163C815-FD64-4E28-B3D6-5C32DC4BCC79}" dt="2024-02-20T13:50:37.553" v="313" actId="478"/>
          <ac:cxnSpMkLst>
            <pc:docMk/>
            <pc:sldMk cId="1610538729" sldId="636"/>
            <ac:cxnSpMk id="14" creationId="{C25E2FB5-7CC1-4865-E279-9B083EC3EB46}"/>
          </ac:cxnSpMkLst>
        </pc:cxnChg>
        <pc:cxnChg chg="mod">
          <ac:chgData name="Karen Baerts" userId="a06d292e-c1df-42a7-ab23-dcf3ffef2529" providerId="ADAL" clId="{6163C815-FD64-4E28-B3D6-5C32DC4BCC79}" dt="2024-02-20T13:50:37.959" v="314"/>
          <ac:cxnSpMkLst>
            <pc:docMk/>
            <pc:sldMk cId="1610538729" sldId="636"/>
            <ac:cxnSpMk id="16" creationId="{805BF0D0-00A5-F73A-A49A-589FA0695F1E}"/>
          </ac:cxnSpMkLst>
        </pc:cxnChg>
        <pc:cxnChg chg="mod">
          <ac:chgData name="Karen Baerts" userId="a06d292e-c1df-42a7-ab23-dcf3ffef2529" providerId="ADAL" clId="{6163C815-FD64-4E28-B3D6-5C32DC4BCC79}" dt="2024-02-20T13:50:37.553" v="313" actId="478"/>
          <ac:cxnSpMkLst>
            <pc:docMk/>
            <pc:sldMk cId="1610538729" sldId="636"/>
            <ac:cxnSpMk id="17" creationId="{AE768E0A-5344-E9EA-D4C5-6A0E1293552F}"/>
          </ac:cxnSpMkLst>
        </pc:cxnChg>
        <pc:cxnChg chg="mod">
          <ac:chgData name="Karen Baerts" userId="a06d292e-c1df-42a7-ab23-dcf3ffef2529" providerId="ADAL" clId="{6163C815-FD64-4E28-B3D6-5C32DC4BCC79}" dt="2024-02-20T13:50:37.553" v="313" actId="478"/>
          <ac:cxnSpMkLst>
            <pc:docMk/>
            <pc:sldMk cId="1610538729" sldId="636"/>
            <ac:cxnSpMk id="20" creationId="{C9EE5689-957D-EC10-9E44-F688FB05AE12}"/>
          </ac:cxnSpMkLst>
        </pc:cxnChg>
        <pc:cxnChg chg="mod">
          <ac:chgData name="Karen Baerts" userId="a06d292e-c1df-42a7-ab23-dcf3ffef2529" providerId="ADAL" clId="{6163C815-FD64-4E28-B3D6-5C32DC4BCC79}" dt="2024-02-20T13:50:37.959" v="314"/>
          <ac:cxnSpMkLst>
            <pc:docMk/>
            <pc:sldMk cId="1610538729" sldId="636"/>
            <ac:cxnSpMk id="22" creationId="{CBB23DBC-7B61-3DE4-5144-CB7C977A056B}"/>
          </ac:cxnSpMkLst>
        </pc:cxnChg>
        <pc:cxnChg chg="mod">
          <ac:chgData name="Karen Baerts" userId="a06d292e-c1df-42a7-ab23-dcf3ffef2529" providerId="ADAL" clId="{6163C815-FD64-4E28-B3D6-5C32DC4BCC79}" dt="2024-02-20T13:50:37.959" v="314"/>
          <ac:cxnSpMkLst>
            <pc:docMk/>
            <pc:sldMk cId="1610538729" sldId="636"/>
            <ac:cxnSpMk id="23" creationId="{E14CC5DB-08E0-2D3A-F0B8-A95EFEE81881}"/>
          </ac:cxnSpMkLst>
        </pc:cxnChg>
        <pc:cxnChg chg="mod">
          <ac:chgData name="Karen Baerts" userId="a06d292e-c1df-42a7-ab23-dcf3ffef2529" providerId="ADAL" clId="{6163C815-FD64-4E28-B3D6-5C32DC4BCC79}" dt="2024-02-20T13:50:37.959" v="314"/>
          <ac:cxnSpMkLst>
            <pc:docMk/>
            <pc:sldMk cId="1610538729" sldId="636"/>
            <ac:cxnSpMk id="26" creationId="{F779BA7E-D3AC-72F2-BB61-9EC108E9A175}"/>
          </ac:cxnSpMkLst>
        </pc:cxnChg>
        <pc:cxnChg chg="mod">
          <ac:chgData name="Karen Baerts" userId="a06d292e-c1df-42a7-ab23-dcf3ffef2529" providerId="ADAL" clId="{6163C815-FD64-4E28-B3D6-5C32DC4BCC79}" dt="2024-02-20T13:50:37.959" v="314"/>
          <ac:cxnSpMkLst>
            <pc:docMk/>
            <pc:sldMk cId="1610538729" sldId="636"/>
            <ac:cxnSpMk id="27" creationId="{85A39EA0-9238-5464-35BB-8BF1E5867327}"/>
          </ac:cxnSpMkLst>
        </pc:cxnChg>
        <pc:cxnChg chg="mod">
          <ac:chgData name="Karen Baerts" userId="a06d292e-c1df-42a7-ab23-dcf3ffef2529" providerId="ADAL" clId="{6163C815-FD64-4E28-B3D6-5C32DC4BCC79}" dt="2024-02-20T13:50:37.959" v="314"/>
          <ac:cxnSpMkLst>
            <pc:docMk/>
            <pc:sldMk cId="1610538729" sldId="636"/>
            <ac:cxnSpMk id="31" creationId="{21593E9B-AEE9-6813-6409-5ACDA46D765D}"/>
          </ac:cxnSpMkLst>
        </pc:cxnChg>
      </pc:sldChg>
      <pc:sldChg chg="addSp delSp modSp add mod modAnim">
        <pc:chgData name="Karen Baerts" userId="a06d292e-c1df-42a7-ab23-dcf3ffef2529" providerId="ADAL" clId="{6163C815-FD64-4E28-B3D6-5C32DC4BCC79}" dt="2024-02-20T13:55:22.385" v="394" actId="207"/>
        <pc:sldMkLst>
          <pc:docMk/>
          <pc:sldMk cId="1435582353" sldId="637"/>
        </pc:sldMkLst>
        <pc:spChg chg="mod">
          <ac:chgData name="Karen Baerts" userId="a06d292e-c1df-42a7-ab23-dcf3ffef2529" providerId="ADAL" clId="{6163C815-FD64-4E28-B3D6-5C32DC4BCC79}" dt="2024-02-20T13:55:22.385" v="394" actId="207"/>
          <ac:spMkLst>
            <pc:docMk/>
            <pc:sldMk cId="1435582353" sldId="637"/>
            <ac:spMk id="3" creationId="{D0AB26FF-10CB-71DA-4BCE-91D1CD4D77AF}"/>
          </ac:spMkLst>
        </pc:spChg>
        <pc:spChg chg="mod">
          <ac:chgData name="Karen Baerts" userId="a06d292e-c1df-42a7-ab23-dcf3ffef2529" providerId="ADAL" clId="{6163C815-FD64-4E28-B3D6-5C32DC4BCC79}" dt="2024-02-20T13:54:57.922" v="388"/>
          <ac:spMkLst>
            <pc:docMk/>
            <pc:sldMk cId="1435582353" sldId="637"/>
            <ac:spMk id="5" creationId="{A43B5C64-9465-EF59-0C90-E59EB11AACFA}"/>
          </ac:spMkLst>
        </pc:spChg>
        <pc:spChg chg="mod">
          <ac:chgData name="Karen Baerts" userId="a06d292e-c1df-42a7-ab23-dcf3ffef2529" providerId="ADAL" clId="{6163C815-FD64-4E28-B3D6-5C32DC4BCC79}" dt="2024-02-20T13:54:57.922" v="388"/>
          <ac:spMkLst>
            <pc:docMk/>
            <pc:sldMk cId="1435582353" sldId="637"/>
            <ac:spMk id="6" creationId="{8835C6A2-DA1A-1CCE-1DB6-B8FAF78C9BF3}"/>
          </ac:spMkLst>
        </pc:spChg>
        <pc:spChg chg="mod">
          <ac:chgData name="Karen Baerts" userId="a06d292e-c1df-42a7-ab23-dcf3ffef2529" providerId="ADAL" clId="{6163C815-FD64-4E28-B3D6-5C32DC4BCC79}" dt="2024-02-20T13:54:57.922" v="388"/>
          <ac:spMkLst>
            <pc:docMk/>
            <pc:sldMk cId="1435582353" sldId="637"/>
            <ac:spMk id="9" creationId="{70E4CA06-E1A3-EC5F-805A-FF41075ED523}"/>
          </ac:spMkLst>
        </pc:spChg>
        <pc:spChg chg="mod">
          <ac:chgData name="Karen Baerts" userId="a06d292e-c1df-42a7-ab23-dcf3ffef2529" providerId="ADAL" clId="{6163C815-FD64-4E28-B3D6-5C32DC4BCC79}" dt="2024-02-20T13:54:57.922" v="388"/>
          <ac:spMkLst>
            <pc:docMk/>
            <pc:sldMk cId="1435582353" sldId="637"/>
            <ac:spMk id="10" creationId="{99C98C5A-9CC4-FF2B-5B2D-5B31934D2EB5}"/>
          </ac:spMkLst>
        </pc:spChg>
        <pc:spChg chg="mod">
          <ac:chgData name="Karen Baerts" userId="a06d292e-c1df-42a7-ab23-dcf3ffef2529" providerId="ADAL" clId="{6163C815-FD64-4E28-B3D6-5C32DC4BCC79}" dt="2024-02-20T13:54:57.922" v="388"/>
          <ac:spMkLst>
            <pc:docMk/>
            <pc:sldMk cId="1435582353" sldId="637"/>
            <ac:spMk id="11" creationId="{7BAD2596-F0D7-68AE-57CE-665A7EDEB502}"/>
          </ac:spMkLst>
        </pc:spChg>
        <pc:spChg chg="mod">
          <ac:chgData name="Karen Baerts" userId="a06d292e-c1df-42a7-ab23-dcf3ffef2529" providerId="ADAL" clId="{6163C815-FD64-4E28-B3D6-5C32DC4BCC79}" dt="2024-02-20T13:54:57.922" v="388"/>
          <ac:spMkLst>
            <pc:docMk/>
            <pc:sldMk cId="1435582353" sldId="637"/>
            <ac:spMk id="24" creationId="{BB234A35-2686-DE26-FC32-6E0C386919E7}"/>
          </ac:spMkLst>
        </pc:spChg>
        <pc:spChg chg="mod">
          <ac:chgData name="Karen Baerts" userId="a06d292e-c1df-42a7-ab23-dcf3ffef2529" providerId="ADAL" clId="{6163C815-FD64-4E28-B3D6-5C32DC4BCC79}" dt="2024-02-20T13:54:57.922" v="388"/>
          <ac:spMkLst>
            <pc:docMk/>
            <pc:sldMk cId="1435582353" sldId="637"/>
            <ac:spMk id="25" creationId="{E27E3DAF-B2E9-6ED1-8885-CF32FF8F817D}"/>
          </ac:spMkLst>
        </pc:spChg>
        <pc:spChg chg="mod">
          <ac:chgData name="Karen Baerts" userId="a06d292e-c1df-42a7-ab23-dcf3ffef2529" providerId="ADAL" clId="{6163C815-FD64-4E28-B3D6-5C32DC4BCC79}" dt="2024-02-20T13:54:57.922" v="388"/>
          <ac:spMkLst>
            <pc:docMk/>
            <pc:sldMk cId="1435582353" sldId="637"/>
            <ac:spMk id="32" creationId="{18CE0380-02DC-45E9-CEA6-86DF5B3D2BC5}"/>
          </ac:spMkLst>
        </pc:spChg>
        <pc:spChg chg="mod">
          <ac:chgData name="Karen Baerts" userId="a06d292e-c1df-42a7-ab23-dcf3ffef2529" providerId="ADAL" clId="{6163C815-FD64-4E28-B3D6-5C32DC4BCC79}" dt="2024-02-20T13:54:57.922" v="388"/>
          <ac:spMkLst>
            <pc:docMk/>
            <pc:sldMk cId="1435582353" sldId="637"/>
            <ac:spMk id="34" creationId="{703D1F96-7841-2C3E-D8F5-D979643C143E}"/>
          </ac:spMkLst>
        </pc:spChg>
        <pc:spChg chg="mod">
          <ac:chgData name="Karen Baerts" userId="a06d292e-c1df-42a7-ab23-dcf3ffef2529" providerId="ADAL" clId="{6163C815-FD64-4E28-B3D6-5C32DC4BCC79}" dt="2024-02-20T13:54:57.922" v="388"/>
          <ac:spMkLst>
            <pc:docMk/>
            <pc:sldMk cId="1435582353" sldId="637"/>
            <ac:spMk id="35" creationId="{FD802208-A05F-A043-7706-9463676DC8C6}"/>
          </ac:spMkLst>
        </pc:spChg>
        <pc:spChg chg="mod">
          <ac:chgData name="Karen Baerts" userId="a06d292e-c1df-42a7-ab23-dcf3ffef2529" providerId="ADAL" clId="{6163C815-FD64-4E28-B3D6-5C32DC4BCC79}" dt="2024-02-20T13:54:57.922" v="388"/>
          <ac:spMkLst>
            <pc:docMk/>
            <pc:sldMk cId="1435582353" sldId="637"/>
            <ac:spMk id="36" creationId="{E8242316-0C10-B6D5-8065-CCE52D5DC063}"/>
          </ac:spMkLst>
        </pc:spChg>
        <pc:spChg chg="mod">
          <ac:chgData name="Karen Baerts" userId="a06d292e-c1df-42a7-ab23-dcf3ffef2529" providerId="ADAL" clId="{6163C815-FD64-4E28-B3D6-5C32DC4BCC79}" dt="2024-02-20T13:54:57.922" v="388"/>
          <ac:spMkLst>
            <pc:docMk/>
            <pc:sldMk cId="1435582353" sldId="637"/>
            <ac:spMk id="37" creationId="{AE1BB02E-EF50-CB63-063E-78ABE8E4DC2B}"/>
          </ac:spMkLst>
        </pc:spChg>
        <pc:spChg chg="mod">
          <ac:chgData name="Karen Baerts" userId="a06d292e-c1df-42a7-ab23-dcf3ffef2529" providerId="ADAL" clId="{6163C815-FD64-4E28-B3D6-5C32DC4BCC79}" dt="2024-02-20T13:54:57.922" v="388"/>
          <ac:spMkLst>
            <pc:docMk/>
            <pc:sldMk cId="1435582353" sldId="637"/>
            <ac:spMk id="38" creationId="{893501ED-74B3-D50B-46EE-755AA10E2547}"/>
          </ac:spMkLst>
        </pc:spChg>
        <pc:spChg chg="mod">
          <ac:chgData name="Karen Baerts" userId="a06d292e-c1df-42a7-ab23-dcf3ffef2529" providerId="ADAL" clId="{6163C815-FD64-4E28-B3D6-5C32DC4BCC79}" dt="2024-02-20T13:54:57.922" v="388"/>
          <ac:spMkLst>
            <pc:docMk/>
            <pc:sldMk cId="1435582353" sldId="637"/>
            <ac:spMk id="39" creationId="{58A71DB5-B7C1-6331-7DB7-5CC6D4E6F921}"/>
          </ac:spMkLst>
        </pc:spChg>
        <pc:spChg chg="mod">
          <ac:chgData name="Karen Baerts" userId="a06d292e-c1df-42a7-ab23-dcf3ffef2529" providerId="ADAL" clId="{6163C815-FD64-4E28-B3D6-5C32DC4BCC79}" dt="2024-02-20T13:54:57.922" v="388"/>
          <ac:spMkLst>
            <pc:docMk/>
            <pc:sldMk cId="1435582353" sldId="637"/>
            <ac:spMk id="40" creationId="{13821776-A735-A862-670A-FDC264C6F17D}"/>
          </ac:spMkLst>
        </pc:spChg>
        <pc:spChg chg="mod">
          <ac:chgData name="Karen Baerts" userId="a06d292e-c1df-42a7-ab23-dcf3ffef2529" providerId="ADAL" clId="{6163C815-FD64-4E28-B3D6-5C32DC4BCC79}" dt="2024-02-20T13:54:57.922" v="388"/>
          <ac:spMkLst>
            <pc:docMk/>
            <pc:sldMk cId="1435582353" sldId="637"/>
            <ac:spMk id="43" creationId="{E4D8D23A-1BC8-8B40-FE64-3E8E4A88954D}"/>
          </ac:spMkLst>
        </pc:spChg>
        <pc:spChg chg="mod">
          <ac:chgData name="Karen Baerts" userId="a06d292e-c1df-42a7-ab23-dcf3ffef2529" providerId="ADAL" clId="{6163C815-FD64-4E28-B3D6-5C32DC4BCC79}" dt="2024-02-20T13:54:57.922" v="388"/>
          <ac:spMkLst>
            <pc:docMk/>
            <pc:sldMk cId="1435582353" sldId="637"/>
            <ac:spMk id="44" creationId="{18AB9965-EDC0-620A-705A-BE50A6B74516}"/>
          </ac:spMkLst>
        </pc:spChg>
        <pc:grpChg chg="add mod">
          <ac:chgData name="Karen Baerts" userId="a06d292e-c1df-42a7-ab23-dcf3ffef2529" providerId="ADAL" clId="{6163C815-FD64-4E28-B3D6-5C32DC4BCC79}" dt="2024-02-20T13:55:03.159" v="389" actId="1076"/>
          <ac:grpSpMkLst>
            <pc:docMk/>
            <pc:sldMk cId="1435582353" sldId="637"/>
            <ac:grpSpMk id="4" creationId="{D9420FAC-73CC-5B6C-B987-D616FA4D1587}"/>
          </ac:grpSpMkLst>
        </pc:grpChg>
        <pc:grpChg chg="del">
          <ac:chgData name="Karen Baerts" userId="a06d292e-c1df-42a7-ab23-dcf3ffef2529" providerId="ADAL" clId="{6163C815-FD64-4E28-B3D6-5C32DC4BCC79}" dt="2024-02-20T13:54:57.674" v="387" actId="478"/>
          <ac:grpSpMkLst>
            <pc:docMk/>
            <pc:sldMk cId="1435582353" sldId="637"/>
            <ac:grpSpMk id="7" creationId="{71823341-C384-2889-334D-7B8178C0F4A7}"/>
          </ac:grpSpMkLst>
        </pc:grpChg>
        <pc:cxnChg chg="mod">
          <ac:chgData name="Karen Baerts" userId="a06d292e-c1df-42a7-ab23-dcf3ffef2529" providerId="ADAL" clId="{6163C815-FD64-4E28-B3D6-5C32DC4BCC79}" dt="2024-02-20T13:54:57.922" v="388"/>
          <ac:cxnSpMkLst>
            <pc:docMk/>
            <pc:sldMk cId="1435582353" sldId="637"/>
            <ac:cxnSpMk id="8" creationId="{7159FEEC-66B7-6470-CCBF-371CFC9DC977}"/>
          </ac:cxnSpMkLst>
        </pc:cxnChg>
        <pc:cxnChg chg="mod">
          <ac:chgData name="Karen Baerts" userId="a06d292e-c1df-42a7-ab23-dcf3ffef2529" providerId="ADAL" clId="{6163C815-FD64-4E28-B3D6-5C32DC4BCC79}" dt="2024-02-20T13:54:57.922" v="388"/>
          <ac:cxnSpMkLst>
            <pc:docMk/>
            <pc:sldMk cId="1435582353" sldId="637"/>
            <ac:cxnSpMk id="13" creationId="{0BFB29D0-BAE8-F17B-9927-6BE294ED97FF}"/>
          </ac:cxnSpMkLst>
        </pc:cxnChg>
        <pc:cxnChg chg="mod">
          <ac:chgData name="Karen Baerts" userId="a06d292e-c1df-42a7-ab23-dcf3ffef2529" providerId="ADAL" clId="{6163C815-FD64-4E28-B3D6-5C32DC4BCC79}" dt="2024-02-20T13:54:57.922" v="388"/>
          <ac:cxnSpMkLst>
            <pc:docMk/>
            <pc:sldMk cId="1435582353" sldId="637"/>
            <ac:cxnSpMk id="14" creationId="{EB63D716-E15B-A7DC-8D34-099FCC32F296}"/>
          </ac:cxnSpMkLst>
        </pc:cxnChg>
        <pc:cxnChg chg="mod">
          <ac:chgData name="Karen Baerts" userId="a06d292e-c1df-42a7-ab23-dcf3ffef2529" providerId="ADAL" clId="{6163C815-FD64-4E28-B3D6-5C32DC4BCC79}" dt="2024-02-20T13:54:57.674" v="387" actId="478"/>
          <ac:cxnSpMkLst>
            <pc:docMk/>
            <pc:sldMk cId="1435582353" sldId="637"/>
            <ac:cxnSpMk id="16" creationId="{30D6F6C1-9B49-B1B6-0E66-B589AE00044C}"/>
          </ac:cxnSpMkLst>
        </pc:cxnChg>
        <pc:cxnChg chg="mod">
          <ac:chgData name="Karen Baerts" userId="a06d292e-c1df-42a7-ab23-dcf3ffef2529" providerId="ADAL" clId="{6163C815-FD64-4E28-B3D6-5C32DC4BCC79}" dt="2024-02-20T13:54:57.922" v="388"/>
          <ac:cxnSpMkLst>
            <pc:docMk/>
            <pc:sldMk cId="1435582353" sldId="637"/>
            <ac:cxnSpMk id="17" creationId="{6E72AD1A-B521-96EC-2B24-41DA61837006}"/>
          </ac:cxnSpMkLst>
        </pc:cxnChg>
        <pc:cxnChg chg="mod">
          <ac:chgData name="Karen Baerts" userId="a06d292e-c1df-42a7-ab23-dcf3ffef2529" providerId="ADAL" clId="{6163C815-FD64-4E28-B3D6-5C32DC4BCC79}" dt="2024-02-20T13:54:57.922" v="388"/>
          <ac:cxnSpMkLst>
            <pc:docMk/>
            <pc:sldMk cId="1435582353" sldId="637"/>
            <ac:cxnSpMk id="20" creationId="{564D2144-9F3A-4EBE-7EC9-5194264D4E7F}"/>
          </ac:cxnSpMkLst>
        </pc:cxnChg>
        <pc:cxnChg chg="mod">
          <ac:chgData name="Karen Baerts" userId="a06d292e-c1df-42a7-ab23-dcf3ffef2529" providerId="ADAL" clId="{6163C815-FD64-4E28-B3D6-5C32DC4BCC79}" dt="2024-02-20T13:54:57.674" v="387" actId="478"/>
          <ac:cxnSpMkLst>
            <pc:docMk/>
            <pc:sldMk cId="1435582353" sldId="637"/>
            <ac:cxnSpMk id="22" creationId="{1EEC3AA1-1F98-686D-0BE5-0AF8239D9EB3}"/>
          </ac:cxnSpMkLst>
        </pc:cxnChg>
        <pc:cxnChg chg="mod">
          <ac:chgData name="Karen Baerts" userId="a06d292e-c1df-42a7-ab23-dcf3ffef2529" providerId="ADAL" clId="{6163C815-FD64-4E28-B3D6-5C32DC4BCC79}" dt="2024-02-20T13:54:57.674" v="387" actId="478"/>
          <ac:cxnSpMkLst>
            <pc:docMk/>
            <pc:sldMk cId="1435582353" sldId="637"/>
            <ac:cxnSpMk id="23" creationId="{E8BDB154-575D-9F1F-820F-9FB44A954905}"/>
          </ac:cxnSpMkLst>
        </pc:cxnChg>
        <pc:cxnChg chg="mod">
          <ac:chgData name="Karen Baerts" userId="a06d292e-c1df-42a7-ab23-dcf3ffef2529" providerId="ADAL" clId="{6163C815-FD64-4E28-B3D6-5C32DC4BCC79}" dt="2024-02-20T13:54:57.674" v="387" actId="478"/>
          <ac:cxnSpMkLst>
            <pc:docMk/>
            <pc:sldMk cId="1435582353" sldId="637"/>
            <ac:cxnSpMk id="26" creationId="{D365DFFC-EEB3-8BEB-979A-579072980A46}"/>
          </ac:cxnSpMkLst>
        </pc:cxnChg>
        <pc:cxnChg chg="mod">
          <ac:chgData name="Karen Baerts" userId="a06d292e-c1df-42a7-ab23-dcf3ffef2529" providerId="ADAL" clId="{6163C815-FD64-4E28-B3D6-5C32DC4BCC79}" dt="2024-02-20T13:54:57.674" v="387" actId="478"/>
          <ac:cxnSpMkLst>
            <pc:docMk/>
            <pc:sldMk cId="1435582353" sldId="637"/>
            <ac:cxnSpMk id="27" creationId="{DC5F67BD-D766-8E00-5340-40315919E180}"/>
          </ac:cxnSpMkLst>
        </pc:cxnChg>
        <pc:cxnChg chg="mod">
          <ac:chgData name="Karen Baerts" userId="a06d292e-c1df-42a7-ab23-dcf3ffef2529" providerId="ADAL" clId="{6163C815-FD64-4E28-B3D6-5C32DC4BCC79}" dt="2024-02-20T13:54:57.674" v="387" actId="478"/>
          <ac:cxnSpMkLst>
            <pc:docMk/>
            <pc:sldMk cId="1435582353" sldId="637"/>
            <ac:cxnSpMk id="31" creationId="{F05045D4-8E32-9CA2-64BA-8CEB712F4025}"/>
          </ac:cxnSpMkLst>
        </pc:cxnChg>
        <pc:cxnChg chg="mod">
          <ac:chgData name="Karen Baerts" userId="a06d292e-c1df-42a7-ab23-dcf3ffef2529" providerId="ADAL" clId="{6163C815-FD64-4E28-B3D6-5C32DC4BCC79}" dt="2024-02-20T13:54:57.922" v="388"/>
          <ac:cxnSpMkLst>
            <pc:docMk/>
            <pc:sldMk cId="1435582353" sldId="637"/>
            <ac:cxnSpMk id="33" creationId="{97D56175-3F08-9A57-F232-331DE6D720A1}"/>
          </ac:cxnSpMkLst>
        </pc:cxnChg>
        <pc:cxnChg chg="mod">
          <ac:chgData name="Karen Baerts" userId="a06d292e-c1df-42a7-ab23-dcf3ffef2529" providerId="ADAL" clId="{6163C815-FD64-4E28-B3D6-5C32DC4BCC79}" dt="2024-02-20T13:54:57.922" v="388"/>
          <ac:cxnSpMkLst>
            <pc:docMk/>
            <pc:sldMk cId="1435582353" sldId="637"/>
            <ac:cxnSpMk id="41" creationId="{FC453FCD-D016-A6CE-5E38-C6160E05C66B}"/>
          </ac:cxnSpMkLst>
        </pc:cxnChg>
        <pc:cxnChg chg="mod">
          <ac:chgData name="Karen Baerts" userId="a06d292e-c1df-42a7-ab23-dcf3ffef2529" providerId="ADAL" clId="{6163C815-FD64-4E28-B3D6-5C32DC4BCC79}" dt="2024-02-20T13:54:57.922" v="388"/>
          <ac:cxnSpMkLst>
            <pc:docMk/>
            <pc:sldMk cId="1435582353" sldId="637"/>
            <ac:cxnSpMk id="42" creationId="{05F2B1F0-FEEE-8FFF-4505-F950C28AB034}"/>
          </ac:cxnSpMkLst>
        </pc:cxnChg>
        <pc:cxnChg chg="mod">
          <ac:chgData name="Karen Baerts" userId="a06d292e-c1df-42a7-ab23-dcf3ffef2529" providerId="ADAL" clId="{6163C815-FD64-4E28-B3D6-5C32DC4BCC79}" dt="2024-02-20T13:54:57.922" v="388"/>
          <ac:cxnSpMkLst>
            <pc:docMk/>
            <pc:sldMk cId="1435582353" sldId="637"/>
            <ac:cxnSpMk id="45" creationId="{28EFCE4A-268D-075C-85D9-E318B16CDB7C}"/>
          </ac:cxnSpMkLst>
        </pc:cxnChg>
        <pc:cxnChg chg="mod">
          <ac:chgData name="Karen Baerts" userId="a06d292e-c1df-42a7-ab23-dcf3ffef2529" providerId="ADAL" clId="{6163C815-FD64-4E28-B3D6-5C32DC4BCC79}" dt="2024-02-20T13:54:57.922" v="388"/>
          <ac:cxnSpMkLst>
            <pc:docMk/>
            <pc:sldMk cId="1435582353" sldId="637"/>
            <ac:cxnSpMk id="46" creationId="{D9DA5827-862D-7DCE-856A-AD9C146FB25F}"/>
          </ac:cxnSpMkLst>
        </pc:cxnChg>
        <pc:cxnChg chg="mod">
          <ac:chgData name="Karen Baerts" userId="a06d292e-c1df-42a7-ab23-dcf3ffef2529" providerId="ADAL" clId="{6163C815-FD64-4E28-B3D6-5C32DC4BCC79}" dt="2024-02-20T13:54:57.922" v="388"/>
          <ac:cxnSpMkLst>
            <pc:docMk/>
            <pc:sldMk cId="1435582353" sldId="637"/>
            <ac:cxnSpMk id="47" creationId="{0738C684-9B89-0A98-D6F4-815F4876F6FB}"/>
          </ac:cxnSpMkLst>
        </pc:cxnChg>
        <pc:cxnChg chg="mod">
          <ac:chgData name="Karen Baerts" userId="a06d292e-c1df-42a7-ab23-dcf3ffef2529" providerId="ADAL" clId="{6163C815-FD64-4E28-B3D6-5C32DC4BCC79}" dt="2024-02-20T13:54:57.922" v="388"/>
          <ac:cxnSpMkLst>
            <pc:docMk/>
            <pc:sldMk cId="1435582353" sldId="637"/>
            <ac:cxnSpMk id="48" creationId="{E89ECDD0-166B-5962-0FF8-2B4926A0C4F0}"/>
          </ac:cxnSpMkLst>
        </pc:cxnChg>
        <pc:cxnChg chg="mod">
          <ac:chgData name="Karen Baerts" userId="a06d292e-c1df-42a7-ab23-dcf3ffef2529" providerId="ADAL" clId="{6163C815-FD64-4E28-B3D6-5C32DC4BCC79}" dt="2024-02-20T13:54:57.922" v="388"/>
          <ac:cxnSpMkLst>
            <pc:docMk/>
            <pc:sldMk cId="1435582353" sldId="637"/>
            <ac:cxnSpMk id="49" creationId="{C4A12E94-CB5C-DE45-CB60-6A9997192E7C}"/>
          </ac:cxnSpMkLst>
        </pc:cxnChg>
        <pc:cxnChg chg="mod">
          <ac:chgData name="Karen Baerts" userId="a06d292e-c1df-42a7-ab23-dcf3ffef2529" providerId="ADAL" clId="{6163C815-FD64-4E28-B3D6-5C32DC4BCC79}" dt="2024-02-20T13:54:57.922" v="388"/>
          <ac:cxnSpMkLst>
            <pc:docMk/>
            <pc:sldMk cId="1435582353" sldId="637"/>
            <ac:cxnSpMk id="50" creationId="{054EBAED-3A86-12A9-E8D7-0038B33EAB03}"/>
          </ac:cxnSpMkLst>
        </pc:cxnChg>
      </pc:sldChg>
      <pc:sldChg chg="addSp modSp new mod">
        <pc:chgData name="Karen Baerts" userId="a06d292e-c1df-42a7-ab23-dcf3ffef2529" providerId="ADAL" clId="{6163C815-FD64-4E28-B3D6-5C32DC4BCC79}" dt="2024-03-04T10:47:31.955" v="694" actId="115"/>
        <pc:sldMkLst>
          <pc:docMk/>
          <pc:sldMk cId="2866024410" sldId="638"/>
        </pc:sldMkLst>
        <pc:spChg chg="mod">
          <ac:chgData name="Karen Baerts" userId="a06d292e-c1df-42a7-ab23-dcf3ffef2529" providerId="ADAL" clId="{6163C815-FD64-4E28-B3D6-5C32DC4BCC79}" dt="2024-03-04T10:41:53.038" v="400" actId="20577"/>
          <ac:spMkLst>
            <pc:docMk/>
            <pc:sldMk cId="2866024410" sldId="638"/>
            <ac:spMk id="2" creationId="{39886EE7-70E8-B53E-A300-A5F0EFE3D457}"/>
          </ac:spMkLst>
        </pc:spChg>
        <pc:spChg chg="mod">
          <ac:chgData name="Karen Baerts" userId="a06d292e-c1df-42a7-ab23-dcf3ffef2529" providerId="ADAL" clId="{6163C815-FD64-4E28-B3D6-5C32DC4BCC79}" dt="2024-03-04T10:47:31.955" v="694" actId="115"/>
          <ac:spMkLst>
            <pc:docMk/>
            <pc:sldMk cId="2866024410" sldId="638"/>
            <ac:spMk id="3" creationId="{1D2A9515-52F9-6E13-E259-B989E860C9FB}"/>
          </ac:spMkLst>
        </pc:spChg>
        <pc:spChg chg="add mod">
          <ac:chgData name="Karen Baerts" userId="a06d292e-c1df-42a7-ab23-dcf3ffef2529" providerId="ADAL" clId="{6163C815-FD64-4E28-B3D6-5C32DC4BCC79}" dt="2024-03-04T10:44:42.342" v="419"/>
          <ac:spMkLst>
            <pc:docMk/>
            <pc:sldMk cId="2866024410" sldId="638"/>
            <ac:spMk id="4" creationId="{8E17FE30-512F-5900-27D9-BC6B28BD55D2}"/>
          </ac:spMkLst>
        </pc:spChg>
        <pc:picChg chg="add mod">
          <ac:chgData name="Karen Baerts" userId="a06d292e-c1df-42a7-ab23-dcf3ffef2529" providerId="ADAL" clId="{6163C815-FD64-4E28-B3D6-5C32DC4BCC79}" dt="2024-03-04T10:47:20.079" v="693" actId="1076"/>
          <ac:picMkLst>
            <pc:docMk/>
            <pc:sldMk cId="2866024410" sldId="638"/>
            <ac:picMk id="6" creationId="{4450EADA-14D4-8BA0-36D9-70AF2F846056}"/>
          </ac:picMkLst>
        </pc:picChg>
      </pc:sldChg>
    </pc:docChg>
  </pc:docChgLst>
  <pc:docChgLst>
    <pc:chgData name="Karen Baerts" userId="a06d292e-c1df-42a7-ab23-dcf3ffef2529" providerId="ADAL" clId="{0ED1C31B-0112-49A7-8EE7-21498929F385}"/>
    <pc:docChg chg="undo custSel addSld delSld modSld sldOrd">
      <pc:chgData name="Karen Baerts" userId="a06d292e-c1df-42a7-ab23-dcf3ffef2529" providerId="ADAL" clId="{0ED1C31B-0112-49A7-8EE7-21498929F385}" dt="2024-10-05T14:04:07.535" v="27701" actId="20577"/>
      <pc:docMkLst>
        <pc:docMk/>
      </pc:docMkLst>
      <pc:sldChg chg="del">
        <pc:chgData name="Karen Baerts" userId="a06d292e-c1df-42a7-ab23-dcf3ffef2529" providerId="ADAL" clId="{0ED1C31B-0112-49A7-8EE7-21498929F385}" dt="2024-09-26T13:19:32.640" v="1543" actId="47"/>
        <pc:sldMkLst>
          <pc:docMk/>
          <pc:sldMk cId="3447618852" sldId="267"/>
        </pc:sldMkLst>
      </pc:sldChg>
      <pc:sldChg chg="add del modNotesTx">
        <pc:chgData name="Karen Baerts" userId="a06d292e-c1df-42a7-ab23-dcf3ffef2529" providerId="ADAL" clId="{0ED1C31B-0112-49A7-8EE7-21498929F385}" dt="2024-10-02T20:34:36.276" v="10620"/>
        <pc:sldMkLst>
          <pc:docMk/>
          <pc:sldMk cId="3370982031" sldId="275"/>
        </pc:sldMkLst>
      </pc:sldChg>
      <pc:sldChg chg="addSp delSp del mod">
        <pc:chgData name="Karen Baerts" userId="a06d292e-c1df-42a7-ab23-dcf3ffef2529" providerId="ADAL" clId="{0ED1C31B-0112-49A7-8EE7-21498929F385}" dt="2024-10-01T13:21:37.026" v="10474" actId="47"/>
        <pc:sldMkLst>
          <pc:docMk/>
          <pc:sldMk cId="290101124" sldId="276"/>
        </pc:sldMkLst>
        <pc:graphicFrameChg chg="add del">
          <ac:chgData name="Karen Baerts" userId="a06d292e-c1df-42a7-ab23-dcf3ffef2529" providerId="ADAL" clId="{0ED1C31B-0112-49A7-8EE7-21498929F385}" dt="2024-10-01T13:21:33.288" v="10473" actId="478"/>
          <ac:graphicFrameMkLst>
            <pc:docMk/>
            <pc:sldMk cId="290101124" sldId="276"/>
            <ac:graphicFrameMk id="5" creationId="{8F7ACB2B-45F3-6F14-CC43-532A57153788}"/>
          </ac:graphicFrameMkLst>
        </pc:graphicFrameChg>
      </pc:sldChg>
      <pc:sldChg chg="addSp delSp modSp mod delAnim modAnim modNotesTx">
        <pc:chgData name="Karen Baerts" userId="a06d292e-c1df-42a7-ab23-dcf3ffef2529" providerId="ADAL" clId="{0ED1C31B-0112-49A7-8EE7-21498929F385}" dt="2024-10-05T13:00:53.643" v="26039" actId="20577"/>
        <pc:sldMkLst>
          <pc:docMk/>
          <pc:sldMk cId="3029233848" sldId="278"/>
        </pc:sldMkLst>
        <pc:spChg chg="mod">
          <ac:chgData name="Karen Baerts" userId="a06d292e-c1df-42a7-ab23-dcf3ffef2529" providerId="ADAL" clId="{0ED1C31B-0112-49A7-8EE7-21498929F385}" dt="2024-10-05T13:00:36.018" v="26031" actId="20577"/>
          <ac:spMkLst>
            <pc:docMk/>
            <pc:sldMk cId="3029233848" sldId="278"/>
            <ac:spMk id="3" creationId="{F1F9539F-EBAE-BD9E-611F-22DA26F4D6C0}"/>
          </ac:spMkLst>
        </pc:spChg>
        <pc:spChg chg="del">
          <ac:chgData name="Karen Baerts" userId="a06d292e-c1df-42a7-ab23-dcf3ffef2529" providerId="ADAL" clId="{0ED1C31B-0112-49A7-8EE7-21498929F385}" dt="2024-10-02T21:28:52.859" v="15680" actId="478"/>
          <ac:spMkLst>
            <pc:docMk/>
            <pc:sldMk cId="3029233848" sldId="278"/>
            <ac:spMk id="6" creationId="{C5576E35-06B4-C46F-AFBB-15586C893BD4}"/>
          </ac:spMkLst>
        </pc:spChg>
        <pc:spChg chg="mod">
          <ac:chgData name="Karen Baerts" userId="a06d292e-c1df-42a7-ab23-dcf3ffef2529" providerId="ADAL" clId="{0ED1C31B-0112-49A7-8EE7-21498929F385}" dt="2024-10-05T13:00:21.860" v="26021" actId="20577"/>
          <ac:spMkLst>
            <pc:docMk/>
            <pc:sldMk cId="3029233848" sldId="278"/>
            <ac:spMk id="9" creationId="{2E2A27C1-6B9A-1DE9-84C8-8B6957A98C26}"/>
          </ac:spMkLst>
        </pc:spChg>
        <pc:spChg chg="mod">
          <ac:chgData name="Karen Baerts" userId="a06d292e-c1df-42a7-ab23-dcf3ffef2529" providerId="ADAL" clId="{0ED1C31B-0112-49A7-8EE7-21498929F385}" dt="2024-10-05T13:00:25.467" v="26023" actId="20577"/>
          <ac:spMkLst>
            <pc:docMk/>
            <pc:sldMk cId="3029233848" sldId="278"/>
            <ac:spMk id="10" creationId="{AD678457-4DFE-C199-8145-6BE0F89ECEAB}"/>
          </ac:spMkLst>
        </pc:spChg>
        <pc:spChg chg="mod">
          <ac:chgData name="Karen Baerts" userId="a06d292e-c1df-42a7-ab23-dcf3ffef2529" providerId="ADAL" clId="{0ED1C31B-0112-49A7-8EE7-21498929F385}" dt="2024-10-05T13:00:27.875" v="26025" actId="20577"/>
          <ac:spMkLst>
            <pc:docMk/>
            <pc:sldMk cId="3029233848" sldId="278"/>
            <ac:spMk id="11" creationId="{AC1B7E43-3E5D-041B-9B23-51B16B26B014}"/>
          </ac:spMkLst>
        </pc:spChg>
        <pc:spChg chg="mod">
          <ac:chgData name="Karen Baerts" userId="a06d292e-c1df-42a7-ab23-dcf3ffef2529" providerId="ADAL" clId="{0ED1C31B-0112-49A7-8EE7-21498929F385}" dt="2024-10-02T21:41:36.693" v="17460" actId="20577"/>
          <ac:spMkLst>
            <pc:docMk/>
            <pc:sldMk cId="3029233848" sldId="278"/>
            <ac:spMk id="24" creationId="{0EBA18F3-D2B5-8FDF-116A-198CA67CD280}"/>
          </ac:spMkLst>
        </pc:spChg>
        <pc:spChg chg="mod">
          <ac:chgData name="Karen Baerts" userId="a06d292e-c1df-42a7-ab23-dcf3ffef2529" providerId="ADAL" clId="{0ED1C31B-0112-49A7-8EE7-21498929F385}" dt="2024-10-02T21:41:39.333" v="17462" actId="20577"/>
          <ac:spMkLst>
            <pc:docMk/>
            <pc:sldMk cId="3029233848" sldId="278"/>
            <ac:spMk id="25" creationId="{469ED644-BE2F-A0B1-9838-8CCE9D1EDF56}"/>
          </ac:spMkLst>
        </pc:spChg>
        <pc:grpChg chg="mod">
          <ac:chgData name="Karen Baerts" userId="a06d292e-c1df-42a7-ab23-dcf3ffef2529" providerId="ADAL" clId="{0ED1C31B-0112-49A7-8EE7-21498929F385}" dt="2024-10-02T21:33:17.069" v="16189" actId="164"/>
          <ac:grpSpMkLst>
            <pc:docMk/>
            <pc:sldMk cId="3029233848" sldId="278"/>
            <ac:grpSpMk id="4" creationId="{FB6CB303-94E6-590E-AFE8-AE5DCF0BCEC0}"/>
          </ac:grpSpMkLst>
        </pc:grpChg>
        <pc:grpChg chg="add mod">
          <ac:chgData name="Karen Baerts" userId="a06d292e-c1df-42a7-ab23-dcf3ffef2529" providerId="ADAL" clId="{0ED1C31B-0112-49A7-8EE7-21498929F385}" dt="2024-10-02T21:42:04.992" v="17468" actId="1076"/>
          <ac:grpSpMkLst>
            <pc:docMk/>
            <pc:sldMk cId="3029233848" sldId="278"/>
            <ac:grpSpMk id="16" creationId="{42383DCD-38D1-9A4A-5A84-4198DA5BDF0B}"/>
          </ac:grpSpMkLst>
        </pc:grpChg>
        <pc:picChg chg="add del mod">
          <ac:chgData name="Karen Baerts" userId="a06d292e-c1df-42a7-ab23-dcf3ffef2529" providerId="ADAL" clId="{0ED1C31B-0112-49A7-8EE7-21498929F385}" dt="2024-10-02T21:26:46.928" v="15660" actId="478"/>
          <ac:picMkLst>
            <pc:docMk/>
            <pc:sldMk cId="3029233848" sldId="278"/>
            <ac:picMk id="12" creationId="{143BFFEC-4259-6D5F-E07C-1B31DAE2E858}"/>
          </ac:picMkLst>
        </pc:picChg>
        <pc:cxnChg chg="mod">
          <ac:chgData name="Karen Baerts" userId="a06d292e-c1df-42a7-ab23-dcf3ffef2529" providerId="ADAL" clId="{0ED1C31B-0112-49A7-8EE7-21498929F385}" dt="2024-10-02T21:28:52.859" v="15680" actId="478"/>
          <ac:cxnSpMkLst>
            <pc:docMk/>
            <pc:sldMk cId="3029233848" sldId="278"/>
            <ac:cxnSpMk id="8" creationId="{4C3ACE7B-2D3B-D9A4-43B4-313F18C4AB88}"/>
          </ac:cxnSpMkLst>
        </pc:cxnChg>
        <pc:cxnChg chg="add mod">
          <ac:chgData name="Karen Baerts" userId="a06d292e-c1df-42a7-ab23-dcf3ffef2529" providerId="ADAL" clId="{0ED1C31B-0112-49A7-8EE7-21498929F385}" dt="2024-10-02T21:33:17.069" v="16189" actId="164"/>
          <ac:cxnSpMkLst>
            <pc:docMk/>
            <pc:sldMk cId="3029233848" sldId="278"/>
            <ac:cxnSpMk id="15" creationId="{AA700AE1-2A77-BBDF-E0FF-BFAC993494A5}"/>
          </ac:cxnSpMkLst>
        </pc:cxnChg>
      </pc:sldChg>
      <pc:sldChg chg="addSp modSp del mod">
        <pc:chgData name="Karen Baerts" userId="a06d292e-c1df-42a7-ab23-dcf3ffef2529" providerId="ADAL" clId="{0ED1C31B-0112-49A7-8EE7-21498929F385}" dt="2024-09-26T13:18:51.908" v="1533" actId="47"/>
        <pc:sldMkLst>
          <pc:docMk/>
          <pc:sldMk cId="1760690206" sldId="601"/>
        </pc:sldMkLst>
        <pc:spChg chg="mod">
          <ac:chgData name="Karen Baerts" userId="a06d292e-c1df-42a7-ab23-dcf3ffef2529" providerId="ADAL" clId="{0ED1C31B-0112-49A7-8EE7-21498929F385}" dt="2024-09-26T13:15:43.976" v="1373" actId="20577"/>
          <ac:spMkLst>
            <pc:docMk/>
            <pc:sldMk cId="1760690206" sldId="601"/>
            <ac:spMk id="2" creationId="{3D552116-8D20-F96A-86B9-083EA69AA6EF}"/>
          </ac:spMkLst>
        </pc:spChg>
        <pc:spChg chg="mod">
          <ac:chgData name="Karen Baerts" userId="a06d292e-c1df-42a7-ab23-dcf3ffef2529" providerId="ADAL" clId="{0ED1C31B-0112-49A7-8EE7-21498929F385}" dt="2024-09-26T13:16:55.631" v="1442" actId="20577"/>
          <ac:spMkLst>
            <pc:docMk/>
            <pc:sldMk cId="1760690206" sldId="601"/>
            <ac:spMk id="3" creationId="{433EAC22-795F-9C73-9536-00041D1CD78F}"/>
          </ac:spMkLst>
        </pc:spChg>
        <pc:spChg chg="add mod">
          <ac:chgData name="Karen Baerts" userId="a06d292e-c1df-42a7-ab23-dcf3ffef2529" providerId="ADAL" clId="{0ED1C31B-0112-49A7-8EE7-21498929F385}" dt="2024-09-26T13:14:02.849" v="1348" actId="1076"/>
          <ac:spMkLst>
            <pc:docMk/>
            <pc:sldMk cId="1760690206" sldId="601"/>
            <ac:spMk id="4" creationId="{23E4B587-E934-F0E3-E680-447DB0DEC377}"/>
          </ac:spMkLst>
        </pc:spChg>
        <pc:spChg chg="add mod">
          <ac:chgData name="Karen Baerts" userId="a06d292e-c1df-42a7-ab23-dcf3ffef2529" providerId="ADAL" clId="{0ED1C31B-0112-49A7-8EE7-21498929F385}" dt="2024-09-26T13:13:57.198" v="1347" actId="1076"/>
          <ac:spMkLst>
            <pc:docMk/>
            <pc:sldMk cId="1760690206" sldId="601"/>
            <ac:spMk id="5" creationId="{0C4C1130-0200-A9CF-FECA-EC9875D697BC}"/>
          </ac:spMkLst>
        </pc:spChg>
      </pc:sldChg>
      <pc:sldChg chg="addSp delSp modSp add del mod">
        <pc:chgData name="Karen Baerts" userId="a06d292e-c1df-42a7-ab23-dcf3ffef2529" providerId="ADAL" clId="{0ED1C31B-0112-49A7-8EE7-21498929F385}" dt="2024-09-26T13:22:26.769" v="1576" actId="47"/>
        <pc:sldMkLst>
          <pc:docMk/>
          <pc:sldMk cId="1295142386" sldId="622"/>
        </pc:sldMkLst>
        <pc:spChg chg="mod">
          <ac:chgData name="Karen Baerts" userId="a06d292e-c1df-42a7-ab23-dcf3ffef2529" providerId="ADAL" clId="{0ED1C31B-0112-49A7-8EE7-21498929F385}" dt="2024-09-26T13:19:13.890" v="1542" actId="20577"/>
          <ac:spMkLst>
            <pc:docMk/>
            <pc:sldMk cId="1295142386" sldId="622"/>
            <ac:spMk id="2" creationId="{D5423788-4327-FDE6-A934-82D1E21EB68C}"/>
          </ac:spMkLst>
        </pc:spChg>
        <pc:picChg chg="add del mod">
          <ac:chgData name="Karen Baerts" userId="a06d292e-c1df-42a7-ab23-dcf3ffef2529" providerId="ADAL" clId="{0ED1C31B-0112-49A7-8EE7-21498929F385}" dt="2024-09-26T13:21:30.874" v="1566" actId="21"/>
          <ac:picMkLst>
            <pc:docMk/>
            <pc:sldMk cId="1295142386" sldId="622"/>
            <ac:picMk id="4" creationId="{084F21F9-B887-2435-E75C-32046B33588A}"/>
          </ac:picMkLst>
        </pc:picChg>
        <pc:picChg chg="mod">
          <ac:chgData name="Karen Baerts" userId="a06d292e-c1df-42a7-ab23-dcf3ffef2529" providerId="ADAL" clId="{0ED1C31B-0112-49A7-8EE7-21498929F385}" dt="2024-09-26T13:20:27.253" v="1556" actId="14100"/>
          <ac:picMkLst>
            <pc:docMk/>
            <pc:sldMk cId="1295142386" sldId="622"/>
            <ac:picMk id="7170" creationId="{08B7D825-8585-71ED-A936-5468AAA52A7C}"/>
          </ac:picMkLst>
        </pc:picChg>
      </pc:sldChg>
      <pc:sldChg chg="delSp mod ord modNotesTx">
        <pc:chgData name="Karen Baerts" userId="a06d292e-c1df-42a7-ab23-dcf3ffef2529" providerId="ADAL" clId="{0ED1C31B-0112-49A7-8EE7-21498929F385}" dt="2024-10-02T23:55:11.618" v="24107" actId="5793"/>
        <pc:sldMkLst>
          <pc:docMk/>
          <pc:sldMk cId="2392228130" sldId="632"/>
        </pc:sldMkLst>
        <pc:spChg chg="del">
          <ac:chgData name="Karen Baerts" userId="a06d292e-c1df-42a7-ab23-dcf3ffef2529" providerId="ADAL" clId="{0ED1C31B-0112-49A7-8EE7-21498929F385}" dt="2024-10-02T22:24:26.690" v="19638" actId="478"/>
          <ac:spMkLst>
            <pc:docMk/>
            <pc:sldMk cId="2392228130" sldId="632"/>
            <ac:spMk id="3" creationId="{A0779FC2-C005-4AB9-33F3-E08FD05AC9BE}"/>
          </ac:spMkLst>
        </pc:spChg>
      </pc:sldChg>
      <pc:sldChg chg="del">
        <pc:chgData name="Karen Baerts" userId="a06d292e-c1df-42a7-ab23-dcf3ffef2529" providerId="ADAL" clId="{0ED1C31B-0112-49A7-8EE7-21498929F385}" dt="2024-09-26T14:17:51.995" v="4628" actId="47"/>
        <pc:sldMkLst>
          <pc:docMk/>
          <pc:sldMk cId="1190873581" sldId="633"/>
        </pc:sldMkLst>
      </pc:sldChg>
      <pc:sldChg chg="del">
        <pc:chgData name="Karen Baerts" userId="a06d292e-c1df-42a7-ab23-dcf3ffef2529" providerId="ADAL" clId="{0ED1C31B-0112-49A7-8EE7-21498929F385}" dt="2024-10-02T20:45:28.326" v="10969" actId="47"/>
        <pc:sldMkLst>
          <pc:docMk/>
          <pc:sldMk cId="2236644421" sldId="634"/>
        </pc:sldMkLst>
      </pc:sldChg>
      <pc:sldChg chg="delSp del mod modNotesTx">
        <pc:chgData name="Karen Baerts" userId="a06d292e-c1df-42a7-ab23-dcf3ffef2529" providerId="ADAL" clId="{0ED1C31B-0112-49A7-8EE7-21498929F385}" dt="2024-10-02T21:13:46.035" v="14326" actId="47"/>
        <pc:sldMkLst>
          <pc:docMk/>
          <pc:sldMk cId="777695633" sldId="635"/>
        </pc:sldMkLst>
        <pc:spChg chg="del">
          <ac:chgData name="Karen Baerts" userId="a06d292e-c1df-42a7-ab23-dcf3ffef2529" providerId="ADAL" clId="{0ED1C31B-0112-49A7-8EE7-21498929F385}" dt="2024-10-02T20:45:17.916" v="10967" actId="478"/>
          <ac:spMkLst>
            <pc:docMk/>
            <pc:sldMk cId="777695633" sldId="635"/>
            <ac:spMk id="3" creationId="{A0779FC2-C005-4AB9-33F3-E08FD05AC9BE}"/>
          </ac:spMkLst>
        </pc:spChg>
      </pc:sldChg>
      <pc:sldChg chg="addSp delSp modSp mod modAnim modNotesTx">
        <pc:chgData name="Karen Baerts" userId="a06d292e-c1df-42a7-ab23-dcf3ffef2529" providerId="ADAL" clId="{0ED1C31B-0112-49A7-8EE7-21498929F385}" dt="2024-10-05T13:01:55.691" v="26071" actId="20577"/>
        <pc:sldMkLst>
          <pc:docMk/>
          <pc:sldMk cId="1610538729" sldId="636"/>
        </pc:sldMkLst>
        <pc:spChg chg="mod">
          <ac:chgData name="Karen Baerts" userId="a06d292e-c1df-42a7-ab23-dcf3ffef2529" providerId="ADAL" clId="{0ED1C31B-0112-49A7-8EE7-21498929F385}" dt="2024-10-05T13:01:27.179" v="26057" actId="20577"/>
          <ac:spMkLst>
            <pc:docMk/>
            <pc:sldMk cId="1610538729" sldId="636"/>
            <ac:spMk id="3" creationId="{08197189-B33C-A961-24E2-91B09ECB6528}"/>
          </ac:spMkLst>
        </pc:spChg>
        <pc:spChg chg="del">
          <ac:chgData name="Karen Baerts" userId="a06d292e-c1df-42a7-ab23-dcf3ffef2529" providerId="ADAL" clId="{0ED1C31B-0112-49A7-8EE7-21498929F385}" dt="2024-10-02T21:37:14.472" v="16894" actId="478"/>
          <ac:spMkLst>
            <pc:docMk/>
            <pc:sldMk cId="1610538729" sldId="636"/>
            <ac:spMk id="15" creationId="{C57E7CB6-0B47-6375-CE94-41B28A2FA628}"/>
          </ac:spMkLst>
        </pc:spChg>
        <pc:spChg chg="mod">
          <ac:chgData name="Karen Baerts" userId="a06d292e-c1df-42a7-ab23-dcf3ffef2529" providerId="ADAL" clId="{0ED1C31B-0112-49A7-8EE7-21498929F385}" dt="2024-10-05T13:00:58.754" v="26041" actId="20577"/>
          <ac:spMkLst>
            <pc:docMk/>
            <pc:sldMk cId="1610538729" sldId="636"/>
            <ac:spMk id="18" creationId="{A90C916E-B4FC-04B0-B568-0CF0CBDFDE64}"/>
          </ac:spMkLst>
        </pc:spChg>
        <pc:spChg chg="mod">
          <ac:chgData name="Karen Baerts" userId="a06d292e-c1df-42a7-ab23-dcf3ffef2529" providerId="ADAL" clId="{0ED1C31B-0112-49A7-8EE7-21498929F385}" dt="2024-10-05T13:01:01.074" v="26043" actId="20577"/>
          <ac:spMkLst>
            <pc:docMk/>
            <pc:sldMk cId="1610538729" sldId="636"/>
            <ac:spMk id="19" creationId="{C9C849BC-551D-2E8A-8ABA-B501531AB60C}"/>
          </ac:spMkLst>
        </pc:spChg>
        <pc:spChg chg="mod">
          <ac:chgData name="Karen Baerts" userId="a06d292e-c1df-42a7-ab23-dcf3ffef2529" providerId="ADAL" clId="{0ED1C31B-0112-49A7-8EE7-21498929F385}" dt="2024-10-05T13:01:04.731" v="26045" actId="20577"/>
          <ac:spMkLst>
            <pc:docMk/>
            <pc:sldMk cId="1610538729" sldId="636"/>
            <ac:spMk id="21" creationId="{4263C131-F1A9-06FA-6795-BCD52D8F53BB}"/>
          </ac:spMkLst>
        </pc:spChg>
        <pc:spChg chg="mod">
          <ac:chgData name="Karen Baerts" userId="a06d292e-c1df-42a7-ab23-dcf3ffef2529" providerId="ADAL" clId="{0ED1C31B-0112-49A7-8EE7-21498929F385}" dt="2024-10-02T21:41:43.969" v="17464" actId="20577"/>
          <ac:spMkLst>
            <pc:docMk/>
            <pc:sldMk cId="1610538729" sldId="636"/>
            <ac:spMk id="28" creationId="{4674CA99-1AFB-0B11-4C3D-20706DCC9957}"/>
          </ac:spMkLst>
        </pc:spChg>
        <pc:spChg chg="mod">
          <ac:chgData name="Karen Baerts" userId="a06d292e-c1df-42a7-ab23-dcf3ffef2529" providerId="ADAL" clId="{0ED1C31B-0112-49A7-8EE7-21498929F385}" dt="2024-10-02T21:41:46.741" v="17466" actId="20577"/>
          <ac:spMkLst>
            <pc:docMk/>
            <pc:sldMk cId="1610538729" sldId="636"/>
            <ac:spMk id="29" creationId="{AA28A7FC-AEB8-7E0D-0DCD-EF1F3D75A5A5}"/>
          </ac:spMkLst>
        </pc:spChg>
        <pc:spChg chg="mod">
          <ac:chgData name="Karen Baerts" userId="a06d292e-c1df-42a7-ab23-dcf3ffef2529" providerId="ADAL" clId="{0ED1C31B-0112-49A7-8EE7-21498929F385}" dt="2024-10-05T13:01:07.059" v="26047" actId="20577"/>
          <ac:spMkLst>
            <pc:docMk/>
            <pc:sldMk cId="1610538729" sldId="636"/>
            <ac:spMk id="30" creationId="{ADBF38F9-21BE-C57E-3F2C-BFE49FEA7E1D}"/>
          </ac:spMkLst>
        </pc:spChg>
        <pc:grpChg chg="add mod">
          <ac:chgData name="Karen Baerts" userId="a06d292e-c1df-42a7-ab23-dcf3ffef2529" providerId="ADAL" clId="{0ED1C31B-0112-49A7-8EE7-21498929F385}" dt="2024-10-02T21:38:32.307" v="16920" actId="1076"/>
          <ac:grpSpMkLst>
            <pc:docMk/>
            <pc:sldMk cId="1610538729" sldId="636"/>
            <ac:grpSpMk id="5" creationId="{DF699FDE-F88D-1D22-2652-D153B8D44738}"/>
          </ac:grpSpMkLst>
        </pc:grpChg>
        <pc:grpChg chg="mod">
          <ac:chgData name="Karen Baerts" userId="a06d292e-c1df-42a7-ab23-dcf3ffef2529" providerId="ADAL" clId="{0ED1C31B-0112-49A7-8EE7-21498929F385}" dt="2024-10-02T21:38:26.658" v="16919" actId="164"/>
          <ac:grpSpMkLst>
            <pc:docMk/>
            <pc:sldMk cId="1610538729" sldId="636"/>
            <ac:grpSpMk id="7" creationId="{ED03B754-715E-68D2-437D-A3974B249A66}"/>
          </ac:grpSpMkLst>
        </pc:grpChg>
        <pc:cxnChg chg="add mod">
          <ac:chgData name="Karen Baerts" userId="a06d292e-c1df-42a7-ab23-dcf3ffef2529" providerId="ADAL" clId="{0ED1C31B-0112-49A7-8EE7-21498929F385}" dt="2024-10-02T21:38:26.658" v="16919" actId="164"/>
          <ac:cxnSpMkLst>
            <pc:docMk/>
            <pc:sldMk cId="1610538729" sldId="636"/>
            <ac:cxnSpMk id="4" creationId="{7C503B37-C097-EB7C-A411-56F5AA2A4CFD}"/>
          </ac:cxnSpMkLst>
        </pc:cxnChg>
        <pc:cxnChg chg="mod">
          <ac:chgData name="Karen Baerts" userId="a06d292e-c1df-42a7-ab23-dcf3ffef2529" providerId="ADAL" clId="{0ED1C31B-0112-49A7-8EE7-21498929F385}" dt="2024-10-02T21:37:14.472" v="16894" actId="478"/>
          <ac:cxnSpMkLst>
            <pc:docMk/>
            <pc:sldMk cId="1610538729" sldId="636"/>
            <ac:cxnSpMk id="16" creationId="{805BF0D0-00A5-F73A-A49A-589FA0695F1E}"/>
          </ac:cxnSpMkLst>
        </pc:cxnChg>
      </pc:sldChg>
      <pc:sldChg chg="delSp modSp mod modNotesTx">
        <pc:chgData name="Karen Baerts" userId="a06d292e-c1df-42a7-ab23-dcf3ffef2529" providerId="ADAL" clId="{0ED1C31B-0112-49A7-8EE7-21498929F385}" dt="2024-10-05T13:03:12.691" v="26154" actId="20577"/>
        <pc:sldMkLst>
          <pc:docMk/>
          <pc:sldMk cId="1435582353" sldId="637"/>
        </pc:sldMkLst>
        <pc:spChg chg="mod">
          <ac:chgData name="Karen Baerts" userId="a06d292e-c1df-42a7-ab23-dcf3ffef2529" providerId="ADAL" clId="{0ED1C31B-0112-49A7-8EE7-21498929F385}" dt="2024-10-02T21:44:13.276" v="17660" actId="20577"/>
          <ac:spMkLst>
            <pc:docMk/>
            <pc:sldMk cId="1435582353" sldId="637"/>
            <ac:spMk id="3" creationId="{D0AB26FF-10CB-71DA-4BCE-91D1CD4D77AF}"/>
          </ac:spMkLst>
        </pc:spChg>
        <pc:spChg chg="del">
          <ac:chgData name="Karen Baerts" userId="a06d292e-c1df-42a7-ab23-dcf3ffef2529" providerId="ADAL" clId="{0ED1C31B-0112-49A7-8EE7-21498929F385}" dt="2024-10-02T21:44:19.266" v="17661" actId="478"/>
          <ac:spMkLst>
            <pc:docMk/>
            <pc:sldMk cId="1435582353" sldId="637"/>
            <ac:spMk id="6" creationId="{8835C6A2-DA1A-1CCE-1DB6-B8FAF78C9BF3}"/>
          </ac:spMkLst>
        </pc:spChg>
        <pc:spChg chg="mod">
          <ac:chgData name="Karen Baerts" userId="a06d292e-c1df-42a7-ab23-dcf3ffef2529" providerId="ADAL" clId="{0ED1C31B-0112-49A7-8EE7-21498929F385}" dt="2024-10-05T13:02:09.603" v="26073" actId="20577"/>
          <ac:spMkLst>
            <pc:docMk/>
            <pc:sldMk cId="1435582353" sldId="637"/>
            <ac:spMk id="9" creationId="{70E4CA06-E1A3-EC5F-805A-FF41075ED523}"/>
          </ac:spMkLst>
        </pc:spChg>
        <pc:spChg chg="mod">
          <ac:chgData name="Karen Baerts" userId="a06d292e-c1df-42a7-ab23-dcf3ffef2529" providerId="ADAL" clId="{0ED1C31B-0112-49A7-8EE7-21498929F385}" dt="2024-10-05T13:02:12.219" v="26075" actId="20577"/>
          <ac:spMkLst>
            <pc:docMk/>
            <pc:sldMk cId="1435582353" sldId="637"/>
            <ac:spMk id="10" creationId="{99C98C5A-9CC4-FF2B-5B2D-5B31934D2EB5}"/>
          </ac:spMkLst>
        </pc:spChg>
        <pc:spChg chg="mod">
          <ac:chgData name="Karen Baerts" userId="a06d292e-c1df-42a7-ab23-dcf3ffef2529" providerId="ADAL" clId="{0ED1C31B-0112-49A7-8EE7-21498929F385}" dt="2024-10-05T13:02:15.659" v="26077" actId="20577"/>
          <ac:spMkLst>
            <pc:docMk/>
            <pc:sldMk cId="1435582353" sldId="637"/>
            <ac:spMk id="11" creationId="{7BAD2596-F0D7-68AE-57CE-665A7EDEB502}"/>
          </ac:spMkLst>
        </pc:spChg>
        <pc:spChg chg="mod">
          <ac:chgData name="Karen Baerts" userId="a06d292e-c1df-42a7-ab23-dcf3ffef2529" providerId="ADAL" clId="{0ED1C31B-0112-49A7-8EE7-21498929F385}" dt="2024-10-02T21:44:32.412" v="17664" actId="20577"/>
          <ac:spMkLst>
            <pc:docMk/>
            <pc:sldMk cId="1435582353" sldId="637"/>
            <ac:spMk id="24" creationId="{BB234A35-2686-DE26-FC32-6E0C386919E7}"/>
          </ac:spMkLst>
        </pc:spChg>
        <pc:spChg chg="mod">
          <ac:chgData name="Karen Baerts" userId="a06d292e-c1df-42a7-ab23-dcf3ffef2529" providerId="ADAL" clId="{0ED1C31B-0112-49A7-8EE7-21498929F385}" dt="2024-10-02T21:44:34.842" v="17666" actId="20577"/>
          <ac:spMkLst>
            <pc:docMk/>
            <pc:sldMk cId="1435582353" sldId="637"/>
            <ac:spMk id="25" creationId="{E27E3DAF-B2E9-6ED1-8885-CF32FF8F817D}"/>
          </ac:spMkLst>
        </pc:spChg>
        <pc:spChg chg="mod">
          <ac:chgData name="Karen Baerts" userId="a06d292e-c1df-42a7-ab23-dcf3ffef2529" providerId="ADAL" clId="{0ED1C31B-0112-49A7-8EE7-21498929F385}" dt="2024-10-05T13:02:18.180" v="26079" actId="20577"/>
          <ac:spMkLst>
            <pc:docMk/>
            <pc:sldMk cId="1435582353" sldId="637"/>
            <ac:spMk id="32" creationId="{18CE0380-02DC-45E9-CEA6-86DF5B3D2BC5}"/>
          </ac:spMkLst>
        </pc:spChg>
        <pc:spChg chg="mod">
          <ac:chgData name="Karen Baerts" userId="a06d292e-c1df-42a7-ab23-dcf3ffef2529" providerId="ADAL" clId="{0ED1C31B-0112-49A7-8EE7-21498929F385}" dt="2024-10-05T13:02:21.267" v="26081" actId="20577"/>
          <ac:spMkLst>
            <pc:docMk/>
            <pc:sldMk cId="1435582353" sldId="637"/>
            <ac:spMk id="34" creationId="{703D1F96-7841-2C3E-D8F5-D979643C143E}"/>
          </ac:spMkLst>
        </pc:spChg>
        <pc:spChg chg="mod">
          <ac:chgData name="Karen Baerts" userId="a06d292e-c1df-42a7-ab23-dcf3ffef2529" providerId="ADAL" clId="{0ED1C31B-0112-49A7-8EE7-21498929F385}" dt="2024-10-05T13:02:23.787" v="26083" actId="20577"/>
          <ac:spMkLst>
            <pc:docMk/>
            <pc:sldMk cId="1435582353" sldId="637"/>
            <ac:spMk id="35" creationId="{FD802208-A05F-A043-7706-9463676DC8C6}"/>
          </ac:spMkLst>
        </pc:spChg>
        <pc:spChg chg="mod">
          <ac:chgData name="Karen Baerts" userId="a06d292e-c1df-42a7-ab23-dcf3ffef2529" providerId="ADAL" clId="{0ED1C31B-0112-49A7-8EE7-21498929F385}" dt="2024-10-05T13:02:26.507" v="26085" actId="20577"/>
          <ac:spMkLst>
            <pc:docMk/>
            <pc:sldMk cId="1435582353" sldId="637"/>
            <ac:spMk id="36" creationId="{E8242316-0C10-B6D5-8065-CCE52D5DC063}"/>
          </ac:spMkLst>
        </pc:spChg>
        <pc:spChg chg="mod">
          <ac:chgData name="Karen Baerts" userId="a06d292e-c1df-42a7-ab23-dcf3ffef2529" providerId="ADAL" clId="{0ED1C31B-0112-49A7-8EE7-21498929F385}" dt="2024-10-05T13:02:30.115" v="26087" actId="20577"/>
          <ac:spMkLst>
            <pc:docMk/>
            <pc:sldMk cId="1435582353" sldId="637"/>
            <ac:spMk id="37" creationId="{AE1BB02E-EF50-CB63-063E-78ABE8E4DC2B}"/>
          </ac:spMkLst>
        </pc:spChg>
        <pc:spChg chg="mod">
          <ac:chgData name="Karen Baerts" userId="a06d292e-c1df-42a7-ab23-dcf3ffef2529" providerId="ADAL" clId="{0ED1C31B-0112-49A7-8EE7-21498929F385}" dt="2024-10-02T21:44:41.744" v="17672" actId="20577"/>
          <ac:spMkLst>
            <pc:docMk/>
            <pc:sldMk cId="1435582353" sldId="637"/>
            <ac:spMk id="40" creationId="{13821776-A735-A862-670A-FDC264C6F17D}"/>
          </ac:spMkLst>
        </pc:spChg>
        <pc:spChg chg="mod">
          <ac:chgData name="Karen Baerts" userId="a06d292e-c1df-42a7-ab23-dcf3ffef2529" providerId="ADAL" clId="{0ED1C31B-0112-49A7-8EE7-21498929F385}" dt="2024-10-02T21:44:37.147" v="17668" actId="20577"/>
          <ac:spMkLst>
            <pc:docMk/>
            <pc:sldMk cId="1435582353" sldId="637"/>
            <ac:spMk id="43" creationId="{E4D8D23A-1BC8-8B40-FE64-3E8E4A88954D}"/>
          </ac:spMkLst>
        </pc:spChg>
        <pc:spChg chg="mod">
          <ac:chgData name="Karen Baerts" userId="a06d292e-c1df-42a7-ab23-dcf3ffef2529" providerId="ADAL" clId="{0ED1C31B-0112-49A7-8EE7-21498929F385}" dt="2024-10-02T21:44:39.328" v="17670" actId="20577"/>
          <ac:spMkLst>
            <pc:docMk/>
            <pc:sldMk cId="1435582353" sldId="637"/>
            <ac:spMk id="44" creationId="{18AB9965-EDC0-620A-705A-BE50A6B74516}"/>
          </ac:spMkLst>
        </pc:spChg>
        <pc:grpChg chg="mod">
          <ac:chgData name="Karen Baerts" userId="a06d292e-c1df-42a7-ab23-dcf3ffef2529" providerId="ADAL" clId="{0ED1C31B-0112-49A7-8EE7-21498929F385}" dt="2024-10-02T21:44:25.790" v="17662" actId="1076"/>
          <ac:grpSpMkLst>
            <pc:docMk/>
            <pc:sldMk cId="1435582353" sldId="637"/>
            <ac:grpSpMk id="4" creationId="{D9420FAC-73CC-5B6C-B987-D616FA4D1587}"/>
          </ac:grpSpMkLst>
        </pc:grpChg>
        <pc:cxnChg chg="mod">
          <ac:chgData name="Karen Baerts" userId="a06d292e-c1df-42a7-ab23-dcf3ffef2529" providerId="ADAL" clId="{0ED1C31B-0112-49A7-8EE7-21498929F385}" dt="2024-10-02T21:44:19.266" v="17661" actId="478"/>
          <ac:cxnSpMkLst>
            <pc:docMk/>
            <pc:sldMk cId="1435582353" sldId="637"/>
            <ac:cxnSpMk id="8" creationId="{7159FEEC-66B7-6470-CCBF-371CFC9DC977}"/>
          </ac:cxnSpMkLst>
        </pc:cxnChg>
      </pc:sldChg>
      <pc:sldChg chg="addSp delSp modSp mod modAnim modNotesTx">
        <pc:chgData name="Karen Baerts" userId="a06d292e-c1df-42a7-ab23-dcf3ffef2529" providerId="ADAL" clId="{0ED1C31B-0112-49A7-8EE7-21498929F385}" dt="2024-10-05T14:02:38.750" v="27517" actId="20577"/>
        <pc:sldMkLst>
          <pc:docMk/>
          <pc:sldMk cId="2866024410" sldId="638"/>
        </pc:sldMkLst>
        <pc:spChg chg="del mod">
          <ac:chgData name="Karen Baerts" userId="a06d292e-c1df-42a7-ab23-dcf3ffef2529" providerId="ADAL" clId="{0ED1C31B-0112-49A7-8EE7-21498929F385}" dt="2024-10-02T23:41:00.212" v="22052" actId="478"/>
          <ac:spMkLst>
            <pc:docMk/>
            <pc:sldMk cId="2866024410" sldId="638"/>
            <ac:spMk id="3" creationId="{1D2A9515-52F9-6E13-E259-B989E860C9FB}"/>
          </ac:spMkLst>
        </pc:spChg>
        <pc:spChg chg="del">
          <ac:chgData name="Karen Baerts" userId="a06d292e-c1df-42a7-ab23-dcf3ffef2529" providerId="ADAL" clId="{0ED1C31B-0112-49A7-8EE7-21498929F385}" dt="2024-10-02T23:40:51.551" v="22049" actId="478"/>
          <ac:spMkLst>
            <pc:docMk/>
            <pc:sldMk cId="2866024410" sldId="638"/>
            <ac:spMk id="4" creationId="{8E17FE30-512F-5900-27D9-BC6B28BD55D2}"/>
          </ac:spMkLst>
        </pc:spChg>
        <pc:spChg chg="add mod">
          <ac:chgData name="Karen Baerts" userId="a06d292e-c1df-42a7-ab23-dcf3ffef2529" providerId="ADAL" clId="{0ED1C31B-0112-49A7-8EE7-21498929F385}" dt="2024-10-02T23:50:09.135" v="23612" actId="1076"/>
          <ac:spMkLst>
            <pc:docMk/>
            <pc:sldMk cId="2866024410" sldId="638"/>
            <ac:spMk id="8" creationId="{E2C85EE7-F83C-7F19-16FB-4881000081F5}"/>
          </ac:spMkLst>
        </pc:spChg>
        <pc:picChg chg="del">
          <ac:chgData name="Karen Baerts" userId="a06d292e-c1df-42a7-ab23-dcf3ffef2529" providerId="ADAL" clId="{0ED1C31B-0112-49A7-8EE7-21498929F385}" dt="2024-10-02T23:40:57.485" v="22051" actId="478"/>
          <ac:picMkLst>
            <pc:docMk/>
            <pc:sldMk cId="2866024410" sldId="638"/>
            <ac:picMk id="6" creationId="{4450EADA-14D4-8BA0-36D9-70AF2F846056}"/>
          </ac:picMkLst>
        </pc:picChg>
        <pc:picChg chg="add mod">
          <ac:chgData name="Karen Baerts" userId="a06d292e-c1df-42a7-ab23-dcf3ffef2529" providerId="ADAL" clId="{0ED1C31B-0112-49A7-8EE7-21498929F385}" dt="2024-10-02T23:50:06.365" v="23611" actId="1076"/>
          <ac:picMkLst>
            <pc:docMk/>
            <pc:sldMk cId="2866024410" sldId="638"/>
            <ac:picMk id="7" creationId="{ADDB4120-5500-B88C-A4F9-31451B74D081}"/>
          </ac:picMkLst>
        </pc:picChg>
        <pc:picChg chg="add mod">
          <ac:chgData name="Karen Baerts" userId="a06d292e-c1df-42a7-ab23-dcf3ffef2529" providerId="ADAL" clId="{0ED1C31B-0112-49A7-8EE7-21498929F385}" dt="2024-10-02T23:50:36.487" v="23616" actId="1076"/>
          <ac:picMkLst>
            <pc:docMk/>
            <pc:sldMk cId="2866024410" sldId="638"/>
            <ac:picMk id="9" creationId="{F3F100E4-5189-5430-BB75-12774A54BBF7}"/>
          </ac:picMkLst>
        </pc:picChg>
      </pc:sldChg>
      <pc:sldChg chg="addSp delSp modSp add del mod ord modNotesTx">
        <pc:chgData name="Karen Baerts" userId="a06d292e-c1df-42a7-ab23-dcf3ffef2529" providerId="ADAL" clId="{0ED1C31B-0112-49A7-8EE7-21498929F385}" dt="2024-10-04T13:59:00.863" v="24626" actId="20577"/>
        <pc:sldMkLst>
          <pc:docMk/>
          <pc:sldMk cId="701145878" sldId="642"/>
        </pc:sldMkLst>
        <pc:spChg chg="mod">
          <ac:chgData name="Karen Baerts" userId="a06d292e-c1df-42a7-ab23-dcf3ffef2529" providerId="ADAL" clId="{0ED1C31B-0112-49A7-8EE7-21498929F385}" dt="2024-09-26T12:50:35.653" v="970" actId="20577"/>
          <ac:spMkLst>
            <pc:docMk/>
            <pc:sldMk cId="701145878" sldId="642"/>
            <ac:spMk id="2" creationId="{3D552116-8D20-F96A-86B9-083EA69AA6EF}"/>
          </ac:spMkLst>
        </pc:spChg>
        <pc:spChg chg="del mod">
          <ac:chgData name="Karen Baerts" userId="a06d292e-c1df-42a7-ab23-dcf3ffef2529" providerId="ADAL" clId="{0ED1C31B-0112-49A7-8EE7-21498929F385}" dt="2024-09-26T12:52:49.665" v="1105" actId="478"/>
          <ac:spMkLst>
            <pc:docMk/>
            <pc:sldMk cId="701145878" sldId="642"/>
            <ac:spMk id="3" creationId="{433EAC22-795F-9C73-9536-00041D1CD78F}"/>
          </ac:spMkLst>
        </pc:spChg>
        <pc:spChg chg="add mod">
          <ac:chgData name="Karen Baerts" userId="a06d292e-c1df-42a7-ab23-dcf3ffef2529" providerId="ADAL" clId="{0ED1C31B-0112-49A7-8EE7-21498929F385}" dt="2024-10-04T13:58:41.284" v="24591" actId="1076"/>
          <ac:spMkLst>
            <pc:docMk/>
            <pc:sldMk cId="701145878" sldId="642"/>
            <ac:spMk id="3" creationId="{FD2B26DD-C546-F0C1-6D32-626C00589B16}"/>
          </ac:spMkLst>
        </pc:spChg>
        <pc:spChg chg="add del mod">
          <ac:chgData name="Karen Baerts" userId="a06d292e-c1df-42a7-ab23-dcf3ffef2529" providerId="ADAL" clId="{0ED1C31B-0112-49A7-8EE7-21498929F385}" dt="2024-09-26T12:52:53.266" v="1106" actId="478"/>
          <ac:spMkLst>
            <pc:docMk/>
            <pc:sldMk cId="701145878" sldId="642"/>
            <ac:spMk id="5" creationId="{3B6360EC-D2D3-EAC4-4A44-EFE1D529E633}"/>
          </ac:spMkLst>
        </pc:spChg>
        <pc:picChg chg="mod">
          <ac:chgData name="Karen Baerts" userId="a06d292e-c1df-42a7-ab23-dcf3ffef2529" providerId="ADAL" clId="{0ED1C31B-0112-49A7-8EE7-21498929F385}" dt="2024-10-04T13:58:44" v="24592" actId="1076"/>
          <ac:picMkLst>
            <pc:docMk/>
            <pc:sldMk cId="701145878" sldId="642"/>
            <ac:picMk id="5122" creationId="{92762745-18A0-B64E-DDC4-0CDDD6B30C17}"/>
          </ac:picMkLst>
        </pc:picChg>
      </pc:sldChg>
      <pc:sldChg chg="addSp delSp modSp add del mod modNotesTx">
        <pc:chgData name="Karen Baerts" userId="a06d292e-c1df-42a7-ab23-dcf3ffef2529" providerId="ADAL" clId="{0ED1C31B-0112-49A7-8EE7-21498929F385}" dt="2024-10-02T20:34:36.276" v="10620"/>
        <pc:sldMkLst>
          <pc:docMk/>
          <pc:sldMk cId="2465650289" sldId="656"/>
        </pc:sldMkLst>
        <pc:spChg chg="del mod">
          <ac:chgData name="Karen Baerts" userId="a06d292e-c1df-42a7-ab23-dcf3ffef2529" providerId="ADAL" clId="{0ED1C31B-0112-49A7-8EE7-21498929F385}" dt="2024-09-30T12:19:12.134" v="8155" actId="478"/>
          <ac:spMkLst>
            <pc:docMk/>
            <pc:sldMk cId="2465650289" sldId="656"/>
            <ac:spMk id="2" creationId="{3D552116-8D20-F96A-86B9-083EA69AA6EF}"/>
          </ac:spMkLst>
        </pc:spChg>
        <pc:spChg chg="add del mod">
          <ac:chgData name="Karen Baerts" userId="a06d292e-c1df-42a7-ab23-dcf3ffef2529" providerId="ADAL" clId="{0ED1C31B-0112-49A7-8EE7-21498929F385}" dt="2024-09-30T12:19:15.492" v="8156" actId="478"/>
          <ac:spMkLst>
            <pc:docMk/>
            <pc:sldMk cId="2465650289" sldId="656"/>
            <ac:spMk id="4" creationId="{B46E29E6-EFBB-0215-2B9C-A6DBC28C8A85}"/>
          </ac:spMkLst>
        </pc:spChg>
        <pc:picChg chg="mod">
          <ac:chgData name="Karen Baerts" userId="a06d292e-c1df-42a7-ab23-dcf3ffef2529" providerId="ADAL" clId="{0ED1C31B-0112-49A7-8EE7-21498929F385}" dt="2024-10-01T12:30:45.376" v="8159" actId="1076"/>
          <ac:picMkLst>
            <pc:docMk/>
            <pc:sldMk cId="2465650289" sldId="656"/>
            <ac:picMk id="4098" creationId="{74E36272-3369-B23D-F94C-412C48A91FB6}"/>
          </ac:picMkLst>
        </pc:picChg>
        <pc:picChg chg="del">
          <ac:chgData name="Karen Baerts" userId="a06d292e-c1df-42a7-ab23-dcf3ffef2529" providerId="ADAL" clId="{0ED1C31B-0112-49A7-8EE7-21498929F385}" dt="2024-10-01T12:30:42.642" v="8158" actId="478"/>
          <ac:picMkLst>
            <pc:docMk/>
            <pc:sldMk cId="2465650289" sldId="656"/>
            <ac:picMk id="4102" creationId="{6720F8E3-3174-B1C8-6444-119589661BAD}"/>
          </ac:picMkLst>
        </pc:picChg>
      </pc:sldChg>
      <pc:sldChg chg="addSp modSp add del mod modNotesTx">
        <pc:chgData name="Karen Baerts" userId="a06d292e-c1df-42a7-ab23-dcf3ffef2529" providerId="ADAL" clId="{0ED1C31B-0112-49A7-8EE7-21498929F385}" dt="2024-10-02T20:34:36.276" v="10620"/>
        <pc:sldMkLst>
          <pc:docMk/>
          <pc:sldMk cId="2696005920" sldId="657"/>
        </pc:sldMkLst>
        <pc:spChg chg="mod">
          <ac:chgData name="Karen Baerts" userId="a06d292e-c1df-42a7-ab23-dcf3ffef2529" providerId="ADAL" clId="{0ED1C31B-0112-49A7-8EE7-21498929F385}" dt="2024-09-26T13:17:29.129" v="1451" actId="20577"/>
          <ac:spMkLst>
            <pc:docMk/>
            <pc:sldMk cId="2696005920" sldId="657"/>
            <ac:spMk id="2" creationId="{3D552116-8D20-F96A-86B9-083EA69AA6EF}"/>
          </ac:spMkLst>
        </pc:spChg>
        <pc:spChg chg="mod">
          <ac:chgData name="Karen Baerts" userId="a06d292e-c1df-42a7-ab23-dcf3ffef2529" providerId="ADAL" clId="{0ED1C31B-0112-49A7-8EE7-21498929F385}" dt="2024-09-26T13:18:10.308" v="1524" actId="404"/>
          <ac:spMkLst>
            <pc:docMk/>
            <pc:sldMk cId="2696005920" sldId="657"/>
            <ac:spMk id="3" creationId="{433EAC22-795F-9C73-9536-00041D1CD78F}"/>
          </ac:spMkLst>
        </pc:spChg>
        <pc:spChg chg="add mod">
          <ac:chgData name="Karen Baerts" userId="a06d292e-c1df-42a7-ab23-dcf3ffef2529" providerId="ADAL" clId="{0ED1C31B-0112-49A7-8EE7-21498929F385}" dt="2024-09-26T13:18:42.227" v="1532" actId="403"/>
          <ac:spMkLst>
            <pc:docMk/>
            <pc:sldMk cId="2696005920" sldId="657"/>
            <ac:spMk id="4" creationId="{2FC37A3C-96B2-15A5-63A7-C530AD6D1579}"/>
          </ac:spMkLst>
        </pc:spChg>
      </pc:sldChg>
      <pc:sldChg chg="addSp delSp modSp add del mod modAnim modNotesTx">
        <pc:chgData name="Karen Baerts" userId="a06d292e-c1df-42a7-ab23-dcf3ffef2529" providerId="ADAL" clId="{0ED1C31B-0112-49A7-8EE7-21498929F385}" dt="2024-10-02T20:34:36.276" v="10620"/>
        <pc:sldMkLst>
          <pc:docMk/>
          <pc:sldMk cId="1126193435" sldId="658"/>
        </pc:sldMkLst>
        <pc:spChg chg="mod">
          <ac:chgData name="Karen Baerts" userId="a06d292e-c1df-42a7-ab23-dcf3ffef2529" providerId="ADAL" clId="{0ED1C31B-0112-49A7-8EE7-21498929F385}" dt="2024-09-26T13:21:11.851" v="1565" actId="20577"/>
          <ac:spMkLst>
            <pc:docMk/>
            <pc:sldMk cId="1126193435" sldId="658"/>
            <ac:spMk id="2" creationId="{D5423788-4327-FDE6-A934-82D1E21EB68C}"/>
          </ac:spMkLst>
        </pc:spChg>
        <pc:spChg chg="mod">
          <ac:chgData name="Karen Baerts" userId="a06d292e-c1df-42a7-ab23-dcf3ffef2529" providerId="ADAL" clId="{0ED1C31B-0112-49A7-8EE7-21498929F385}" dt="2024-09-26T14:12:59.976" v="3879" actId="5793"/>
          <ac:spMkLst>
            <pc:docMk/>
            <pc:sldMk cId="1126193435" sldId="658"/>
            <ac:spMk id="3" creationId="{0E244A77-BBB5-0E34-9ECA-86AB7EC02E29}"/>
          </ac:spMkLst>
        </pc:spChg>
        <pc:picChg chg="add del mod">
          <ac:chgData name="Karen Baerts" userId="a06d292e-c1df-42a7-ab23-dcf3ffef2529" providerId="ADAL" clId="{0ED1C31B-0112-49A7-8EE7-21498929F385}" dt="2024-09-26T13:22:23.754" v="1575" actId="478"/>
          <ac:picMkLst>
            <pc:docMk/>
            <pc:sldMk cId="1126193435" sldId="658"/>
            <ac:picMk id="4" creationId="{084F21F9-B887-2435-E75C-32046B33588A}"/>
          </ac:picMkLst>
        </pc:picChg>
      </pc:sldChg>
      <pc:sldChg chg="modSp add del mod modNotesTx">
        <pc:chgData name="Karen Baerts" userId="a06d292e-c1df-42a7-ab23-dcf3ffef2529" providerId="ADAL" clId="{0ED1C31B-0112-49A7-8EE7-21498929F385}" dt="2024-10-02T23:39:27.046" v="21847" actId="20577"/>
        <pc:sldMkLst>
          <pc:docMk/>
          <pc:sldMk cId="73217279" sldId="659"/>
        </pc:sldMkLst>
        <pc:spChg chg="mod">
          <ac:chgData name="Karen Baerts" userId="a06d292e-c1df-42a7-ab23-dcf3ffef2529" providerId="ADAL" clId="{0ED1C31B-0112-49A7-8EE7-21498929F385}" dt="2024-09-26T13:22:52.870" v="1578" actId="207"/>
          <ac:spMkLst>
            <pc:docMk/>
            <pc:sldMk cId="73217279" sldId="659"/>
            <ac:spMk id="3" creationId="{7E10328D-4219-4DB6-8A4F-52DB0195CB2F}"/>
          </ac:spMkLst>
        </pc:spChg>
      </pc:sldChg>
      <pc:sldChg chg="delSp new del mod">
        <pc:chgData name="Karen Baerts" userId="a06d292e-c1df-42a7-ab23-dcf3ffef2529" providerId="ADAL" clId="{0ED1C31B-0112-49A7-8EE7-21498929F385}" dt="2024-10-02T20:34:42.369" v="10621" actId="47"/>
        <pc:sldMkLst>
          <pc:docMk/>
          <pc:sldMk cId="4243179971" sldId="660"/>
        </pc:sldMkLst>
        <pc:spChg chg="del">
          <ac:chgData name="Karen Baerts" userId="a06d292e-c1df-42a7-ab23-dcf3ffef2529" providerId="ADAL" clId="{0ED1C31B-0112-49A7-8EE7-21498929F385}" dt="2024-10-01T13:23:07.582" v="10535" actId="478"/>
          <ac:spMkLst>
            <pc:docMk/>
            <pc:sldMk cId="4243179971" sldId="660"/>
            <ac:spMk id="3" creationId="{E5ED33EE-AB9B-D31C-C28D-7147874F767B}"/>
          </ac:spMkLst>
        </pc:spChg>
        <pc:spChg chg="del">
          <ac:chgData name="Karen Baerts" userId="a06d292e-c1df-42a7-ab23-dcf3ffef2529" providerId="ADAL" clId="{0ED1C31B-0112-49A7-8EE7-21498929F385}" dt="2024-10-01T13:23:09.988" v="10536" actId="478"/>
          <ac:spMkLst>
            <pc:docMk/>
            <pc:sldMk cId="4243179971" sldId="660"/>
            <ac:spMk id="4" creationId="{0D54492E-43A1-3559-EDFC-E2E96280DB42}"/>
          </ac:spMkLst>
        </pc:spChg>
      </pc:sldChg>
      <pc:sldChg chg="addSp delSp modSp new del mod">
        <pc:chgData name="Karen Baerts" userId="a06d292e-c1df-42a7-ab23-dcf3ffef2529" providerId="ADAL" clId="{0ED1C31B-0112-49A7-8EE7-21498929F385}" dt="2024-10-01T13:26:28.646" v="10579" actId="47"/>
        <pc:sldMkLst>
          <pc:docMk/>
          <pc:sldMk cId="2171720745" sldId="661"/>
        </pc:sldMkLst>
        <pc:spChg chg="del">
          <ac:chgData name="Karen Baerts" userId="a06d292e-c1df-42a7-ab23-dcf3ffef2529" providerId="ADAL" clId="{0ED1C31B-0112-49A7-8EE7-21498929F385}" dt="2024-10-01T13:21:55.634" v="10478" actId="478"/>
          <ac:spMkLst>
            <pc:docMk/>
            <pc:sldMk cId="2171720745" sldId="661"/>
            <ac:spMk id="2" creationId="{CF95C085-3B88-3DFD-AAB0-91341B7F2A4E}"/>
          </ac:spMkLst>
        </pc:spChg>
        <pc:spChg chg="del">
          <ac:chgData name="Karen Baerts" userId="a06d292e-c1df-42a7-ab23-dcf3ffef2529" providerId="ADAL" clId="{0ED1C31B-0112-49A7-8EE7-21498929F385}" dt="2024-10-01T13:21:45.952" v="10477"/>
          <ac:spMkLst>
            <pc:docMk/>
            <pc:sldMk cId="2171720745" sldId="661"/>
            <ac:spMk id="3" creationId="{A5E09C53-C7A7-6D7F-434C-B8E69509AD27}"/>
          </ac:spMkLst>
        </pc:spChg>
        <pc:spChg chg="add del mod">
          <ac:chgData name="Karen Baerts" userId="a06d292e-c1df-42a7-ab23-dcf3ffef2529" providerId="ADAL" clId="{0ED1C31B-0112-49A7-8EE7-21498929F385}" dt="2024-10-01T13:23:35.252" v="10558" actId="478"/>
          <ac:spMkLst>
            <pc:docMk/>
            <pc:sldMk cId="2171720745" sldId="661"/>
            <ac:spMk id="6" creationId="{57530FBA-E686-712A-8F9C-B2862131AE65}"/>
          </ac:spMkLst>
        </pc:spChg>
        <pc:spChg chg="add mod">
          <ac:chgData name="Karen Baerts" userId="a06d292e-c1df-42a7-ab23-dcf3ffef2529" providerId="ADAL" clId="{0ED1C31B-0112-49A7-8EE7-21498929F385}" dt="2024-10-01T13:23:46.323" v="10561"/>
          <ac:spMkLst>
            <pc:docMk/>
            <pc:sldMk cId="2171720745" sldId="661"/>
            <ac:spMk id="7" creationId="{15610D9A-B20E-E831-54DC-9F12EE9568F3}"/>
          </ac:spMkLst>
        </pc:spChg>
        <pc:graphicFrameChg chg="add del mod">
          <ac:chgData name="Karen Baerts" userId="a06d292e-c1df-42a7-ab23-dcf3ffef2529" providerId="ADAL" clId="{0ED1C31B-0112-49A7-8EE7-21498929F385}" dt="2024-10-01T13:23:21.664" v="10554" actId="21"/>
          <ac:graphicFrameMkLst>
            <pc:docMk/>
            <pc:sldMk cId="2171720745" sldId="661"/>
            <ac:graphicFrameMk id="4" creationId="{3C57E003-6505-578A-A3F2-031D8FFA14E3}"/>
          </ac:graphicFrameMkLst>
        </pc:graphicFrameChg>
        <pc:graphicFrameChg chg="add del mod">
          <ac:chgData name="Karen Baerts" userId="a06d292e-c1df-42a7-ab23-dcf3ffef2529" providerId="ADAL" clId="{0ED1C31B-0112-49A7-8EE7-21498929F385}" dt="2024-10-01T13:25:41.525" v="10571" actId="478"/>
          <ac:graphicFrameMkLst>
            <pc:docMk/>
            <pc:sldMk cId="2171720745" sldId="661"/>
            <ac:graphicFrameMk id="8" creationId="{9928C241-D8D0-C71C-1C7B-768E457165B0}"/>
          </ac:graphicFrameMkLst>
        </pc:graphicFrameChg>
        <pc:graphicFrameChg chg="add del mod">
          <ac:chgData name="Karen Baerts" userId="a06d292e-c1df-42a7-ab23-dcf3ffef2529" providerId="ADAL" clId="{0ED1C31B-0112-49A7-8EE7-21498929F385}" dt="2024-10-01T13:26:16.842" v="10575"/>
          <ac:graphicFrameMkLst>
            <pc:docMk/>
            <pc:sldMk cId="2171720745" sldId="661"/>
            <ac:graphicFrameMk id="9" creationId="{7D634825-5ACA-E372-1B60-76AEC9A6EA20}"/>
          </ac:graphicFrameMkLst>
        </pc:graphicFrameChg>
        <pc:graphicFrameChg chg="add del mod">
          <ac:chgData name="Karen Baerts" userId="a06d292e-c1df-42a7-ab23-dcf3ffef2529" providerId="ADAL" clId="{0ED1C31B-0112-49A7-8EE7-21498929F385}" dt="2024-10-01T13:26:25.690" v="10578" actId="478"/>
          <ac:graphicFrameMkLst>
            <pc:docMk/>
            <pc:sldMk cId="2171720745" sldId="661"/>
            <ac:graphicFrameMk id="10" creationId="{0CFB41D8-A859-B1D1-6B7F-2F264B82FF7F}"/>
          </ac:graphicFrameMkLst>
        </pc:graphicFrameChg>
      </pc:sldChg>
      <pc:sldChg chg="addSp delSp modSp new add del mod modAnim modNotesTx">
        <pc:chgData name="Karen Baerts" userId="a06d292e-c1df-42a7-ab23-dcf3ffef2529" providerId="ADAL" clId="{0ED1C31B-0112-49A7-8EE7-21498929F385}" dt="2024-10-02T20:52:19.213" v="11548" actId="20577"/>
        <pc:sldMkLst>
          <pc:docMk/>
          <pc:sldMk cId="1575966448" sldId="662"/>
        </pc:sldMkLst>
        <pc:spChg chg="mod">
          <ac:chgData name="Karen Baerts" userId="a06d292e-c1df-42a7-ab23-dcf3ffef2529" providerId="ADAL" clId="{0ED1C31B-0112-49A7-8EE7-21498929F385}" dt="2024-10-01T13:23:15.998" v="10552" actId="20577"/>
          <ac:spMkLst>
            <pc:docMk/>
            <pc:sldMk cId="1575966448" sldId="662"/>
            <ac:spMk id="2" creationId="{122F5CA7-CB33-ADD3-429F-0C5A7F4DEF95}"/>
          </ac:spMkLst>
        </pc:spChg>
        <pc:spChg chg="del">
          <ac:chgData name="Karen Baerts" userId="a06d292e-c1df-42a7-ab23-dcf3ffef2529" providerId="ADAL" clId="{0ED1C31B-0112-49A7-8EE7-21498929F385}" dt="2024-10-01T13:23:25.555" v="10556" actId="478"/>
          <ac:spMkLst>
            <pc:docMk/>
            <pc:sldMk cId="1575966448" sldId="662"/>
            <ac:spMk id="3" creationId="{26D99713-A514-7F8C-8B56-74EFE3E1B96D}"/>
          </ac:spMkLst>
        </pc:spChg>
        <pc:spChg chg="add mod">
          <ac:chgData name="Karen Baerts" userId="a06d292e-c1df-42a7-ab23-dcf3ffef2529" providerId="ADAL" clId="{0ED1C31B-0112-49A7-8EE7-21498929F385}" dt="2024-10-01T13:23:44.861" v="10560"/>
          <ac:spMkLst>
            <pc:docMk/>
            <pc:sldMk cId="1575966448" sldId="662"/>
            <ac:spMk id="5" creationId="{85560C0A-2CA9-1D33-D517-CD0785BD4938}"/>
          </ac:spMkLst>
        </pc:spChg>
        <pc:spChg chg="mod">
          <ac:chgData name="Karen Baerts" userId="a06d292e-c1df-42a7-ab23-dcf3ffef2529" providerId="ADAL" clId="{0ED1C31B-0112-49A7-8EE7-21498929F385}" dt="2024-10-02T20:52:19.213" v="11548" actId="20577"/>
          <ac:spMkLst>
            <pc:docMk/>
            <pc:sldMk cId="1575966448" sldId="662"/>
            <ac:spMk id="18" creationId="{038188E9-40D0-7022-83F6-96E465AB822F}"/>
          </ac:spMkLst>
        </pc:spChg>
        <pc:spChg chg="mod">
          <ac:chgData name="Karen Baerts" userId="a06d292e-c1df-42a7-ab23-dcf3ffef2529" providerId="ADAL" clId="{0ED1C31B-0112-49A7-8EE7-21498929F385}" dt="2024-10-02T20:51:41.895" v="11521" actId="20577"/>
          <ac:spMkLst>
            <pc:docMk/>
            <pc:sldMk cId="1575966448" sldId="662"/>
            <ac:spMk id="21" creationId="{EDAD2364-C058-B1DD-F613-0A7A6AE00C66}"/>
          </ac:spMkLst>
        </pc:spChg>
        <pc:graphicFrameChg chg="add mod">
          <ac:chgData name="Karen Baerts" userId="a06d292e-c1df-42a7-ab23-dcf3ffef2529" providerId="ADAL" clId="{0ED1C31B-0112-49A7-8EE7-21498929F385}" dt="2024-10-01T13:23:31.633" v="10557" actId="1076"/>
          <ac:graphicFrameMkLst>
            <pc:docMk/>
            <pc:sldMk cId="1575966448" sldId="662"/>
            <ac:graphicFrameMk id="4" creationId="{3C57E003-6505-578A-A3F2-031D8FFA14E3}"/>
          </ac:graphicFrameMkLst>
        </pc:graphicFrameChg>
      </pc:sldChg>
      <pc:sldChg chg="addSp delSp modSp add del mod">
        <pc:chgData name="Karen Baerts" userId="a06d292e-c1df-42a7-ab23-dcf3ffef2529" providerId="ADAL" clId="{0ED1C31B-0112-49A7-8EE7-21498929F385}" dt="2024-10-02T20:34:34.049" v="10619" actId="47"/>
        <pc:sldMkLst>
          <pc:docMk/>
          <pc:sldMk cId="880815146" sldId="663"/>
        </pc:sldMkLst>
        <pc:spChg chg="add mod">
          <ac:chgData name="Karen Baerts" userId="a06d292e-c1df-42a7-ab23-dcf3ffef2529" providerId="ADAL" clId="{0ED1C31B-0112-49A7-8EE7-21498929F385}" dt="2024-10-01T13:30:56.887" v="10613"/>
          <ac:spMkLst>
            <pc:docMk/>
            <pc:sldMk cId="880815146" sldId="663"/>
            <ac:spMk id="3" creationId="{221CB8FC-6DF3-6E82-DB9D-14078D593E32}"/>
          </ac:spMkLst>
        </pc:spChg>
        <pc:graphicFrameChg chg="add mod">
          <ac:chgData name="Karen Baerts" userId="a06d292e-c1df-42a7-ab23-dcf3ffef2529" providerId="ADAL" clId="{0ED1C31B-0112-49A7-8EE7-21498929F385}" dt="2024-10-01T13:24:34.341" v="10569" actId="1076"/>
          <ac:graphicFrameMkLst>
            <pc:docMk/>
            <pc:sldMk cId="880815146" sldId="663"/>
            <ac:graphicFrameMk id="2" creationId="{FEB695B5-6E78-B3EA-6A45-81BAA8E2035B}"/>
          </ac:graphicFrameMkLst>
        </pc:graphicFrameChg>
        <pc:graphicFrameChg chg="del">
          <ac:chgData name="Karen Baerts" userId="a06d292e-c1df-42a7-ab23-dcf3ffef2529" providerId="ADAL" clId="{0ED1C31B-0112-49A7-8EE7-21498929F385}" dt="2024-10-01T13:24:21.936" v="10567" actId="478"/>
          <ac:graphicFrameMkLst>
            <pc:docMk/>
            <pc:sldMk cId="880815146" sldId="663"/>
            <ac:graphicFrameMk id="8" creationId="{9928C241-D8D0-C71C-1C7B-768E457165B0}"/>
          </ac:graphicFrameMkLst>
        </pc:graphicFrameChg>
      </pc:sldChg>
      <pc:sldChg chg="modSp add mod modNotesTx">
        <pc:chgData name="Karen Baerts" userId="a06d292e-c1df-42a7-ab23-dcf3ffef2529" providerId="ADAL" clId="{0ED1C31B-0112-49A7-8EE7-21498929F385}" dt="2024-10-05T12:34:43.974" v="25209" actId="20577"/>
        <pc:sldMkLst>
          <pc:docMk/>
          <pc:sldMk cId="1312030019" sldId="663"/>
        </pc:sldMkLst>
        <pc:spChg chg="mod">
          <ac:chgData name="Karen Baerts" userId="a06d292e-c1df-42a7-ab23-dcf3ffef2529" providerId="ADAL" clId="{0ED1C31B-0112-49A7-8EE7-21498929F385}" dt="2024-10-02T20:46:04.213" v="10973" actId="108"/>
          <ac:spMkLst>
            <pc:docMk/>
            <pc:sldMk cId="1312030019" sldId="663"/>
            <ac:spMk id="3" creationId="{7E10328D-4219-4DB6-8A4F-52DB0195CB2F}"/>
          </ac:spMkLst>
        </pc:spChg>
      </pc:sldChg>
      <pc:sldChg chg="new del">
        <pc:chgData name="Karen Baerts" userId="a06d292e-c1df-42a7-ab23-dcf3ffef2529" providerId="ADAL" clId="{0ED1C31B-0112-49A7-8EE7-21498929F385}" dt="2024-10-01T13:24:14.268" v="10565" actId="680"/>
        <pc:sldMkLst>
          <pc:docMk/>
          <pc:sldMk cId="3590452873" sldId="663"/>
        </pc:sldMkLst>
      </pc:sldChg>
      <pc:sldChg chg="addSp modSp add mod modNotesTx">
        <pc:chgData name="Karen Baerts" userId="a06d292e-c1df-42a7-ab23-dcf3ffef2529" providerId="ADAL" clId="{0ED1C31B-0112-49A7-8EE7-21498929F385}" dt="2024-10-02T21:13:32.880" v="14308" actId="20577"/>
        <pc:sldMkLst>
          <pc:docMk/>
          <pc:sldMk cId="3253584220" sldId="664"/>
        </pc:sldMkLst>
        <pc:spChg chg="mod">
          <ac:chgData name="Karen Baerts" userId="a06d292e-c1df-42a7-ab23-dcf3ffef2529" providerId="ADAL" clId="{0ED1C31B-0112-49A7-8EE7-21498929F385}" dt="2024-10-02T21:11:52.514" v="13812" actId="20577"/>
          <ac:spMkLst>
            <pc:docMk/>
            <pc:sldMk cId="3253584220" sldId="664"/>
            <ac:spMk id="3" creationId="{6896D46D-B434-5006-A282-E5C916DCAB8F}"/>
          </ac:spMkLst>
        </pc:spChg>
        <pc:spChg chg="add mod">
          <ac:chgData name="Karen Baerts" userId="a06d292e-c1df-42a7-ab23-dcf3ffef2529" providerId="ADAL" clId="{0ED1C31B-0112-49A7-8EE7-21498929F385}" dt="2024-10-02T21:02:31.269" v="12293"/>
          <ac:spMkLst>
            <pc:docMk/>
            <pc:sldMk cId="3253584220" sldId="664"/>
            <ac:spMk id="5" creationId="{C2287220-20B7-1A4C-1530-3D87D5DFBB2C}"/>
          </ac:spMkLst>
        </pc:spChg>
        <pc:picChg chg="add mod">
          <ac:chgData name="Karen Baerts" userId="a06d292e-c1df-42a7-ab23-dcf3ffef2529" providerId="ADAL" clId="{0ED1C31B-0112-49A7-8EE7-21498929F385}" dt="2024-10-02T21:02:27.812" v="12292" actId="1076"/>
          <ac:picMkLst>
            <pc:docMk/>
            <pc:sldMk cId="3253584220" sldId="664"/>
            <ac:picMk id="4" creationId="{C976D2F6-6E0E-42BB-A921-52C55C264EED}"/>
          </ac:picMkLst>
        </pc:picChg>
      </pc:sldChg>
      <pc:sldChg chg="addSp delSp modSp new del mod ord">
        <pc:chgData name="Karen Baerts" userId="a06d292e-c1df-42a7-ab23-dcf3ffef2529" providerId="ADAL" clId="{0ED1C31B-0112-49A7-8EE7-21498929F385}" dt="2024-10-02T20:34:34.049" v="10619" actId="47"/>
        <pc:sldMkLst>
          <pc:docMk/>
          <pc:sldMk cId="3272739800" sldId="664"/>
        </pc:sldMkLst>
        <pc:spChg chg="del">
          <ac:chgData name="Karen Baerts" userId="a06d292e-c1df-42a7-ab23-dcf3ffef2529" providerId="ADAL" clId="{0ED1C31B-0112-49A7-8EE7-21498929F385}" dt="2024-10-01T13:27:37.804" v="10582" actId="478"/>
          <ac:spMkLst>
            <pc:docMk/>
            <pc:sldMk cId="3272739800" sldId="664"/>
            <ac:spMk id="2" creationId="{266DB911-539A-0E02-D296-C34BFB1A1520}"/>
          </ac:spMkLst>
        </pc:spChg>
        <pc:spChg chg="del">
          <ac:chgData name="Karen Baerts" userId="a06d292e-c1df-42a7-ab23-dcf3ffef2529" providerId="ADAL" clId="{0ED1C31B-0112-49A7-8EE7-21498929F385}" dt="2024-10-01T13:27:35.366" v="10581" actId="478"/>
          <ac:spMkLst>
            <pc:docMk/>
            <pc:sldMk cId="3272739800" sldId="664"/>
            <ac:spMk id="3" creationId="{52F4459C-4AB4-0EB3-C392-DA9116ACA86D}"/>
          </ac:spMkLst>
        </pc:spChg>
        <pc:spChg chg="add mod">
          <ac:chgData name="Karen Baerts" userId="a06d292e-c1df-42a7-ab23-dcf3ffef2529" providerId="ADAL" clId="{0ED1C31B-0112-49A7-8EE7-21498929F385}" dt="2024-10-01T13:27:44.217" v="10583"/>
          <ac:spMkLst>
            <pc:docMk/>
            <pc:sldMk cId="3272739800" sldId="664"/>
            <ac:spMk id="4" creationId="{EE6AAA72-5837-CFE6-8BF1-C0BE87074569}"/>
          </ac:spMkLst>
        </pc:spChg>
        <pc:spChg chg="add mod">
          <ac:chgData name="Karen Baerts" userId="a06d292e-c1df-42a7-ab23-dcf3ffef2529" providerId="ADAL" clId="{0ED1C31B-0112-49A7-8EE7-21498929F385}" dt="2024-10-01T13:30:49.159" v="10612" actId="207"/>
          <ac:spMkLst>
            <pc:docMk/>
            <pc:sldMk cId="3272739800" sldId="664"/>
            <ac:spMk id="6" creationId="{388B8783-1762-8AA1-50DC-EA439EA68BF8}"/>
          </ac:spMkLst>
        </pc:spChg>
        <pc:graphicFrameChg chg="add mod">
          <ac:chgData name="Karen Baerts" userId="a06d292e-c1df-42a7-ab23-dcf3ffef2529" providerId="ADAL" clId="{0ED1C31B-0112-49A7-8EE7-21498929F385}" dt="2024-10-01T13:28:08.004" v="10593" actId="1076"/>
          <ac:graphicFrameMkLst>
            <pc:docMk/>
            <pc:sldMk cId="3272739800" sldId="664"/>
            <ac:graphicFrameMk id="5" creationId="{D7F01B92-EBBF-10E7-5CE0-588BC4364AC9}"/>
          </ac:graphicFrameMkLst>
        </pc:graphicFrameChg>
      </pc:sldChg>
      <pc:sldChg chg="modSp add mod modNotesTx">
        <pc:chgData name="Karen Baerts" userId="a06d292e-c1df-42a7-ab23-dcf3ffef2529" providerId="ADAL" clId="{0ED1C31B-0112-49A7-8EE7-21498929F385}" dt="2024-10-02T23:27:55.604" v="21431" actId="20577"/>
        <pc:sldMkLst>
          <pc:docMk/>
          <pc:sldMk cId="5997515" sldId="665"/>
        </pc:sldMkLst>
        <pc:spChg chg="mod">
          <ac:chgData name="Karen Baerts" userId="a06d292e-c1df-42a7-ab23-dcf3ffef2529" providerId="ADAL" clId="{0ED1C31B-0112-49A7-8EE7-21498929F385}" dt="2024-10-02T21:52:32.788" v="18402" actId="108"/>
          <ac:spMkLst>
            <pc:docMk/>
            <pc:sldMk cId="5997515" sldId="665"/>
            <ac:spMk id="3" creationId="{7E10328D-4219-4DB6-8A4F-52DB0195CB2F}"/>
          </ac:spMkLst>
        </pc:spChg>
      </pc:sldChg>
      <pc:sldChg chg="addSp modSp add del mod">
        <pc:chgData name="Karen Baerts" userId="a06d292e-c1df-42a7-ab23-dcf3ffef2529" providerId="ADAL" clId="{0ED1C31B-0112-49A7-8EE7-21498929F385}" dt="2024-10-02T20:34:34.049" v="10619" actId="47"/>
        <pc:sldMkLst>
          <pc:docMk/>
          <pc:sldMk cId="1502475870" sldId="665"/>
        </pc:sldMkLst>
        <pc:spChg chg="add mod">
          <ac:chgData name="Karen Baerts" userId="a06d292e-c1df-42a7-ab23-dcf3ffef2529" providerId="ADAL" clId="{0ED1C31B-0112-49A7-8EE7-21498929F385}" dt="2024-10-01T13:30:58.911" v="10614"/>
          <ac:spMkLst>
            <pc:docMk/>
            <pc:sldMk cId="1502475870" sldId="665"/>
            <ac:spMk id="3" creationId="{2EE58CA5-8BC1-8F7F-55EC-D71FBFBAA8F5}"/>
          </ac:spMkLst>
        </pc:spChg>
        <pc:graphicFrameChg chg="add mod">
          <ac:chgData name="Karen Baerts" userId="a06d292e-c1df-42a7-ab23-dcf3ffef2529" providerId="ADAL" clId="{0ED1C31B-0112-49A7-8EE7-21498929F385}" dt="2024-10-01T13:28:28.157" v="10597" actId="1076"/>
          <ac:graphicFrameMkLst>
            <pc:docMk/>
            <pc:sldMk cId="1502475870" sldId="665"/>
            <ac:graphicFrameMk id="2" creationId="{54EE3405-0916-A5DA-8F9B-4493887AD29D}"/>
          </ac:graphicFrameMkLst>
        </pc:graphicFrameChg>
      </pc:sldChg>
      <pc:sldChg chg="modSp add del mod ord">
        <pc:chgData name="Karen Baerts" userId="a06d292e-c1df-42a7-ab23-dcf3ffef2529" providerId="ADAL" clId="{0ED1C31B-0112-49A7-8EE7-21498929F385}" dt="2024-10-02T21:38:53.928" v="16923" actId="47"/>
        <pc:sldMkLst>
          <pc:docMk/>
          <pc:sldMk cId="2098830747" sldId="665"/>
        </pc:sldMkLst>
        <pc:spChg chg="mod">
          <ac:chgData name="Karen Baerts" userId="a06d292e-c1df-42a7-ab23-dcf3ffef2529" providerId="ADAL" clId="{0ED1C31B-0112-49A7-8EE7-21498929F385}" dt="2024-10-02T21:28:36.128" v="15679" actId="20577"/>
          <ac:spMkLst>
            <pc:docMk/>
            <pc:sldMk cId="2098830747" sldId="665"/>
            <ac:spMk id="2" creationId="{39886EE7-70E8-B53E-A300-A5F0EFE3D457}"/>
          </ac:spMkLst>
        </pc:spChg>
      </pc:sldChg>
      <pc:sldChg chg="addSp modSp add del mod">
        <pc:chgData name="Karen Baerts" userId="a06d292e-c1df-42a7-ab23-dcf3ffef2529" providerId="ADAL" clId="{0ED1C31B-0112-49A7-8EE7-21498929F385}" dt="2024-10-02T20:34:34.049" v="10619" actId="47"/>
        <pc:sldMkLst>
          <pc:docMk/>
          <pc:sldMk cId="277822443" sldId="666"/>
        </pc:sldMkLst>
        <pc:spChg chg="add mod">
          <ac:chgData name="Karen Baerts" userId="a06d292e-c1df-42a7-ab23-dcf3ffef2529" providerId="ADAL" clId="{0ED1C31B-0112-49A7-8EE7-21498929F385}" dt="2024-10-01T13:31:00.512" v="10615"/>
          <ac:spMkLst>
            <pc:docMk/>
            <pc:sldMk cId="277822443" sldId="666"/>
            <ac:spMk id="3" creationId="{38A41EDB-5365-7CB0-73C3-1DFFB5FA26B0}"/>
          </ac:spMkLst>
        </pc:spChg>
        <pc:graphicFrameChg chg="add mod">
          <ac:chgData name="Karen Baerts" userId="a06d292e-c1df-42a7-ab23-dcf3ffef2529" providerId="ADAL" clId="{0ED1C31B-0112-49A7-8EE7-21498929F385}" dt="2024-10-01T13:28:38.744" v="10599" actId="1076"/>
          <ac:graphicFrameMkLst>
            <pc:docMk/>
            <pc:sldMk cId="277822443" sldId="666"/>
            <ac:graphicFrameMk id="2" creationId="{63F5B69B-7C86-3ABB-3E63-1ED8BA5BEF3B}"/>
          </ac:graphicFrameMkLst>
        </pc:graphicFrameChg>
      </pc:sldChg>
      <pc:sldChg chg="addSp delSp modSp new del mod modShow modNotesTx">
        <pc:chgData name="Karen Baerts" userId="a06d292e-c1df-42a7-ab23-dcf3ffef2529" providerId="ADAL" clId="{0ED1C31B-0112-49A7-8EE7-21498929F385}" dt="2024-10-02T23:26:10.636" v="21358" actId="47"/>
        <pc:sldMkLst>
          <pc:docMk/>
          <pc:sldMk cId="1158026828" sldId="666"/>
        </pc:sldMkLst>
        <pc:spChg chg="mod">
          <ac:chgData name="Karen Baerts" userId="a06d292e-c1df-42a7-ab23-dcf3ffef2529" providerId="ADAL" clId="{0ED1C31B-0112-49A7-8EE7-21498929F385}" dt="2024-10-02T21:54:12.713" v="18494" actId="20577"/>
          <ac:spMkLst>
            <pc:docMk/>
            <pc:sldMk cId="1158026828" sldId="666"/>
            <ac:spMk id="2" creationId="{711B040E-4825-4574-B146-A1D34DF1D82B}"/>
          </ac:spMkLst>
        </pc:spChg>
        <pc:spChg chg="del">
          <ac:chgData name="Karen Baerts" userId="a06d292e-c1df-42a7-ab23-dcf3ffef2529" providerId="ADAL" clId="{0ED1C31B-0112-49A7-8EE7-21498929F385}" dt="2024-10-02T22:13:44.237" v="18741" actId="478"/>
          <ac:spMkLst>
            <pc:docMk/>
            <pc:sldMk cId="1158026828" sldId="666"/>
            <ac:spMk id="3" creationId="{1509902E-3404-C53F-A851-1688760FCBA9}"/>
          </ac:spMkLst>
        </pc:spChg>
        <pc:picChg chg="add del mod">
          <ac:chgData name="Karen Baerts" userId="a06d292e-c1df-42a7-ab23-dcf3ffef2529" providerId="ADAL" clId="{0ED1C31B-0112-49A7-8EE7-21498929F385}" dt="2024-10-02T22:14:18.194" v="18743" actId="478"/>
          <ac:picMkLst>
            <pc:docMk/>
            <pc:sldMk cId="1158026828" sldId="666"/>
            <ac:picMk id="5" creationId="{E4FA23A3-AE72-19FC-C03C-1854B438E9B3}"/>
          </ac:picMkLst>
        </pc:picChg>
        <pc:picChg chg="add del mod">
          <ac:chgData name="Karen Baerts" userId="a06d292e-c1df-42a7-ab23-dcf3ffef2529" providerId="ADAL" clId="{0ED1C31B-0112-49A7-8EE7-21498929F385}" dt="2024-10-02T22:21:26.726" v="19461" actId="478"/>
          <ac:picMkLst>
            <pc:docMk/>
            <pc:sldMk cId="1158026828" sldId="666"/>
            <ac:picMk id="7" creationId="{67BC3454-E33D-1E00-19F0-ECC4583F4C24}"/>
          </ac:picMkLst>
        </pc:picChg>
        <pc:picChg chg="add mod">
          <ac:chgData name="Karen Baerts" userId="a06d292e-c1df-42a7-ab23-dcf3ffef2529" providerId="ADAL" clId="{0ED1C31B-0112-49A7-8EE7-21498929F385}" dt="2024-10-02T22:15:30.070" v="18751" actId="1076"/>
          <ac:picMkLst>
            <pc:docMk/>
            <pc:sldMk cId="1158026828" sldId="666"/>
            <ac:picMk id="9" creationId="{A37AD0C0-58D0-81EA-AB6D-508BEBE665CE}"/>
          </ac:picMkLst>
        </pc:picChg>
        <pc:picChg chg="add mod">
          <ac:chgData name="Karen Baerts" userId="a06d292e-c1df-42a7-ab23-dcf3ffef2529" providerId="ADAL" clId="{0ED1C31B-0112-49A7-8EE7-21498929F385}" dt="2024-10-02T22:15:31.917" v="18752" actId="1076"/>
          <ac:picMkLst>
            <pc:docMk/>
            <pc:sldMk cId="1158026828" sldId="666"/>
            <ac:picMk id="11" creationId="{A9B28EE2-5DD3-3BD8-9771-A72D9FE585E6}"/>
          </ac:picMkLst>
        </pc:picChg>
        <pc:picChg chg="add mod">
          <ac:chgData name="Karen Baerts" userId="a06d292e-c1df-42a7-ab23-dcf3ffef2529" providerId="ADAL" clId="{0ED1C31B-0112-49A7-8EE7-21498929F385}" dt="2024-10-02T22:21:34.943" v="19464" actId="14100"/>
          <ac:picMkLst>
            <pc:docMk/>
            <pc:sldMk cId="1158026828" sldId="666"/>
            <ac:picMk id="13" creationId="{E73F0D5F-25F2-DBA6-2B7C-63BD1F0B00A6}"/>
          </ac:picMkLst>
        </pc:picChg>
      </pc:sldChg>
      <pc:sldChg chg="addSp delSp modSp new del mod">
        <pc:chgData name="Karen Baerts" userId="a06d292e-c1df-42a7-ab23-dcf3ffef2529" providerId="ADAL" clId="{0ED1C31B-0112-49A7-8EE7-21498929F385}" dt="2024-10-02T23:05:18.275" v="20208" actId="47"/>
        <pc:sldMkLst>
          <pc:docMk/>
          <pc:sldMk cId="1285397709" sldId="667"/>
        </pc:sldMkLst>
        <pc:spChg chg="mod">
          <ac:chgData name="Karen Baerts" userId="a06d292e-c1df-42a7-ab23-dcf3ffef2529" providerId="ADAL" clId="{0ED1C31B-0112-49A7-8EE7-21498929F385}" dt="2024-10-02T22:23:11.412" v="19636" actId="20577"/>
          <ac:spMkLst>
            <pc:docMk/>
            <pc:sldMk cId="1285397709" sldId="667"/>
            <ac:spMk id="2" creationId="{408B79D1-3AFA-D96E-9A8F-55ADCC724FE1}"/>
          </ac:spMkLst>
        </pc:spChg>
        <pc:spChg chg="del mod">
          <ac:chgData name="Karen Baerts" userId="a06d292e-c1df-42a7-ab23-dcf3ffef2529" providerId="ADAL" clId="{0ED1C31B-0112-49A7-8EE7-21498929F385}" dt="2024-10-02T22:41:21.666" v="19641" actId="478"/>
          <ac:spMkLst>
            <pc:docMk/>
            <pc:sldMk cId="1285397709" sldId="667"/>
            <ac:spMk id="3" creationId="{D2076932-2F87-E73C-B32C-19D8D85E8E2C}"/>
          </ac:spMkLst>
        </pc:spChg>
        <pc:spChg chg="add mod">
          <ac:chgData name="Karen Baerts" userId="a06d292e-c1df-42a7-ab23-dcf3ffef2529" providerId="ADAL" clId="{0ED1C31B-0112-49A7-8EE7-21498929F385}" dt="2024-10-02T22:46:27.780" v="20042" actId="1076"/>
          <ac:spMkLst>
            <pc:docMk/>
            <pc:sldMk cId="1285397709" sldId="667"/>
            <ac:spMk id="4" creationId="{42376802-0272-2DA0-8818-6776BFD79FD3}"/>
          </ac:spMkLst>
        </pc:spChg>
        <pc:spChg chg="add mod">
          <ac:chgData name="Karen Baerts" userId="a06d292e-c1df-42a7-ab23-dcf3ffef2529" providerId="ADAL" clId="{0ED1C31B-0112-49A7-8EE7-21498929F385}" dt="2024-10-02T22:44:43.757" v="19920" actId="1076"/>
          <ac:spMkLst>
            <pc:docMk/>
            <pc:sldMk cId="1285397709" sldId="667"/>
            <ac:spMk id="5" creationId="{052C0667-290F-3D7A-1926-443AE1663197}"/>
          </ac:spMkLst>
        </pc:spChg>
        <pc:spChg chg="add mod">
          <ac:chgData name="Karen Baerts" userId="a06d292e-c1df-42a7-ab23-dcf3ffef2529" providerId="ADAL" clId="{0ED1C31B-0112-49A7-8EE7-21498929F385}" dt="2024-10-02T22:44:48.127" v="19921" actId="1076"/>
          <ac:spMkLst>
            <pc:docMk/>
            <pc:sldMk cId="1285397709" sldId="667"/>
            <ac:spMk id="6" creationId="{1D71C794-794A-E285-968F-038635670C6F}"/>
          </ac:spMkLst>
        </pc:spChg>
        <pc:spChg chg="add mod">
          <ac:chgData name="Karen Baerts" userId="a06d292e-c1df-42a7-ab23-dcf3ffef2529" providerId="ADAL" clId="{0ED1C31B-0112-49A7-8EE7-21498929F385}" dt="2024-10-02T22:44:50.806" v="19922" actId="1076"/>
          <ac:spMkLst>
            <pc:docMk/>
            <pc:sldMk cId="1285397709" sldId="667"/>
            <ac:spMk id="7" creationId="{325298ED-D8B0-1B4E-0EAC-13EA4C12A264}"/>
          </ac:spMkLst>
        </pc:spChg>
        <pc:spChg chg="add mod">
          <ac:chgData name="Karen Baerts" userId="a06d292e-c1df-42a7-ab23-dcf3ffef2529" providerId="ADAL" clId="{0ED1C31B-0112-49A7-8EE7-21498929F385}" dt="2024-10-02T22:48:32.235" v="20169" actId="1076"/>
          <ac:spMkLst>
            <pc:docMk/>
            <pc:sldMk cId="1285397709" sldId="667"/>
            <ac:spMk id="8" creationId="{182BADBD-45FF-39B9-4399-AD383587E450}"/>
          </ac:spMkLst>
        </pc:spChg>
        <pc:spChg chg="add del mod">
          <ac:chgData name="Karen Baerts" userId="a06d292e-c1df-42a7-ab23-dcf3ffef2529" providerId="ADAL" clId="{0ED1C31B-0112-49A7-8EE7-21498929F385}" dt="2024-10-02T22:44:12.210" v="19913" actId="478"/>
          <ac:spMkLst>
            <pc:docMk/>
            <pc:sldMk cId="1285397709" sldId="667"/>
            <ac:spMk id="9" creationId="{773C8727-53D2-52DF-D0DE-EC8CF9F4AB20}"/>
          </ac:spMkLst>
        </pc:spChg>
        <pc:spChg chg="add mod">
          <ac:chgData name="Karen Baerts" userId="a06d292e-c1df-42a7-ab23-dcf3ffef2529" providerId="ADAL" clId="{0ED1C31B-0112-49A7-8EE7-21498929F385}" dt="2024-10-02T22:47:47.674" v="20157" actId="1076"/>
          <ac:spMkLst>
            <pc:docMk/>
            <pc:sldMk cId="1285397709" sldId="667"/>
            <ac:spMk id="10" creationId="{35F623BF-97DF-1E4D-C571-0A90249F8F0B}"/>
          </ac:spMkLst>
        </pc:spChg>
        <pc:spChg chg="add mod">
          <ac:chgData name="Karen Baerts" userId="a06d292e-c1df-42a7-ab23-dcf3ffef2529" providerId="ADAL" clId="{0ED1C31B-0112-49A7-8EE7-21498929F385}" dt="2024-10-02T22:48:24.170" v="20168" actId="1076"/>
          <ac:spMkLst>
            <pc:docMk/>
            <pc:sldMk cId="1285397709" sldId="667"/>
            <ac:spMk id="11" creationId="{2197C03B-7D12-0BD5-1AB7-6341FD285F73}"/>
          </ac:spMkLst>
        </pc:spChg>
        <pc:spChg chg="add mod">
          <ac:chgData name="Karen Baerts" userId="a06d292e-c1df-42a7-ab23-dcf3ffef2529" providerId="ADAL" clId="{0ED1C31B-0112-49A7-8EE7-21498929F385}" dt="2024-10-02T22:48:16.346" v="20166" actId="1076"/>
          <ac:spMkLst>
            <pc:docMk/>
            <pc:sldMk cId="1285397709" sldId="667"/>
            <ac:spMk id="12" creationId="{2367C3D4-7953-3B2C-DB13-7738D1C8716B}"/>
          </ac:spMkLst>
        </pc:spChg>
        <pc:spChg chg="add del">
          <ac:chgData name="Karen Baerts" userId="a06d292e-c1df-42a7-ab23-dcf3ffef2529" providerId="ADAL" clId="{0ED1C31B-0112-49A7-8EE7-21498929F385}" dt="2024-10-02T22:48:50.651" v="20171" actId="478"/>
          <ac:spMkLst>
            <pc:docMk/>
            <pc:sldMk cId="1285397709" sldId="667"/>
            <ac:spMk id="13" creationId="{E642298A-0CC4-C39F-C125-92EDDF1E7AEA}"/>
          </ac:spMkLst>
        </pc:spChg>
        <pc:spChg chg="add del">
          <ac:chgData name="Karen Baerts" userId="a06d292e-c1df-42a7-ab23-dcf3ffef2529" providerId="ADAL" clId="{0ED1C31B-0112-49A7-8EE7-21498929F385}" dt="2024-10-02T22:49:11.970" v="20173" actId="478"/>
          <ac:spMkLst>
            <pc:docMk/>
            <pc:sldMk cId="1285397709" sldId="667"/>
            <ac:spMk id="14" creationId="{3643B4A6-EF45-AC66-0FA7-FAA99D053D98}"/>
          </ac:spMkLst>
        </pc:spChg>
        <pc:picChg chg="add">
          <ac:chgData name="Karen Baerts" userId="a06d292e-c1df-42a7-ab23-dcf3ffef2529" providerId="ADAL" clId="{0ED1C31B-0112-49A7-8EE7-21498929F385}" dt="2024-10-02T23:04:06.942" v="20177" actId="22"/>
          <ac:picMkLst>
            <pc:docMk/>
            <pc:sldMk cId="1285397709" sldId="667"/>
            <ac:picMk id="20" creationId="{2BA0297F-DF6C-5AC2-8E02-61A20A29E4DD}"/>
          </ac:picMkLst>
        </pc:picChg>
        <pc:cxnChg chg="add">
          <ac:chgData name="Karen Baerts" userId="a06d292e-c1df-42a7-ab23-dcf3ffef2529" providerId="ADAL" clId="{0ED1C31B-0112-49A7-8EE7-21498929F385}" dt="2024-10-02T22:49:18.198" v="20174" actId="11529"/>
          <ac:cxnSpMkLst>
            <pc:docMk/>
            <pc:sldMk cId="1285397709" sldId="667"/>
            <ac:cxnSpMk id="16" creationId="{3CB7AD60-C531-B4A5-AD84-1BDB840153A3}"/>
          </ac:cxnSpMkLst>
        </pc:cxnChg>
        <pc:cxnChg chg="add del">
          <ac:chgData name="Karen Baerts" userId="a06d292e-c1df-42a7-ab23-dcf3ffef2529" providerId="ADAL" clId="{0ED1C31B-0112-49A7-8EE7-21498929F385}" dt="2024-10-02T22:49:34.733" v="20176" actId="478"/>
          <ac:cxnSpMkLst>
            <pc:docMk/>
            <pc:sldMk cId="1285397709" sldId="667"/>
            <ac:cxnSpMk id="18" creationId="{0D18432B-70AB-1223-3970-C3B7BC2F4E09}"/>
          </ac:cxnSpMkLst>
        </pc:cxnChg>
      </pc:sldChg>
      <pc:sldChg chg="addSp modSp add del mod">
        <pc:chgData name="Karen Baerts" userId="a06d292e-c1df-42a7-ab23-dcf3ffef2529" providerId="ADAL" clId="{0ED1C31B-0112-49A7-8EE7-21498929F385}" dt="2024-10-02T20:34:34.049" v="10619" actId="47"/>
        <pc:sldMkLst>
          <pc:docMk/>
          <pc:sldMk cId="2261411949" sldId="667"/>
        </pc:sldMkLst>
        <pc:spChg chg="add mod">
          <ac:chgData name="Karen Baerts" userId="a06d292e-c1df-42a7-ab23-dcf3ffef2529" providerId="ADAL" clId="{0ED1C31B-0112-49A7-8EE7-21498929F385}" dt="2024-10-01T13:31:02.814" v="10616"/>
          <ac:spMkLst>
            <pc:docMk/>
            <pc:sldMk cId="2261411949" sldId="667"/>
            <ac:spMk id="3" creationId="{A7EFA2A6-C881-2E2F-4805-26AE35201908}"/>
          </ac:spMkLst>
        </pc:spChg>
        <pc:graphicFrameChg chg="add mod">
          <ac:chgData name="Karen Baerts" userId="a06d292e-c1df-42a7-ab23-dcf3ffef2529" providerId="ADAL" clId="{0ED1C31B-0112-49A7-8EE7-21498929F385}" dt="2024-10-01T13:28:48.787" v="10601" actId="1076"/>
          <ac:graphicFrameMkLst>
            <pc:docMk/>
            <pc:sldMk cId="2261411949" sldId="667"/>
            <ac:graphicFrameMk id="2" creationId="{09839E96-D250-E14E-A2DC-336E898EBB52}"/>
          </ac:graphicFrameMkLst>
        </pc:graphicFrameChg>
      </pc:sldChg>
      <pc:sldChg chg="addSp modSp add del mod">
        <pc:chgData name="Karen Baerts" userId="a06d292e-c1df-42a7-ab23-dcf3ffef2529" providerId="ADAL" clId="{0ED1C31B-0112-49A7-8EE7-21498929F385}" dt="2024-10-02T20:34:34.049" v="10619" actId="47"/>
        <pc:sldMkLst>
          <pc:docMk/>
          <pc:sldMk cId="1290083708" sldId="668"/>
        </pc:sldMkLst>
        <pc:spChg chg="add mod">
          <ac:chgData name="Karen Baerts" userId="a06d292e-c1df-42a7-ab23-dcf3ffef2529" providerId="ADAL" clId="{0ED1C31B-0112-49A7-8EE7-21498929F385}" dt="2024-10-01T13:31:05.330" v="10617"/>
          <ac:spMkLst>
            <pc:docMk/>
            <pc:sldMk cId="1290083708" sldId="668"/>
            <ac:spMk id="3" creationId="{10302E4E-A30E-5156-8DD1-9217DEFE09B8}"/>
          </ac:spMkLst>
        </pc:spChg>
        <pc:graphicFrameChg chg="add mod">
          <ac:chgData name="Karen Baerts" userId="a06d292e-c1df-42a7-ab23-dcf3ffef2529" providerId="ADAL" clId="{0ED1C31B-0112-49A7-8EE7-21498929F385}" dt="2024-10-01T13:29:02.819" v="10603" actId="1076"/>
          <ac:graphicFrameMkLst>
            <pc:docMk/>
            <pc:sldMk cId="1290083708" sldId="668"/>
            <ac:graphicFrameMk id="2" creationId="{9ABC4A6C-9151-229D-DC71-FB9BD7F60C2D}"/>
          </ac:graphicFrameMkLst>
        </pc:graphicFrameChg>
      </pc:sldChg>
      <pc:sldChg chg="addSp delSp modSp new mod modNotesTx">
        <pc:chgData name="Karen Baerts" userId="a06d292e-c1df-42a7-ab23-dcf3ffef2529" providerId="ADAL" clId="{0ED1C31B-0112-49A7-8EE7-21498929F385}" dt="2024-10-05T14:04:07.535" v="27701" actId="20577"/>
        <pc:sldMkLst>
          <pc:docMk/>
          <pc:sldMk cId="3360961852" sldId="668"/>
        </pc:sldMkLst>
        <pc:spChg chg="mod">
          <ac:chgData name="Karen Baerts" userId="a06d292e-c1df-42a7-ab23-dcf3ffef2529" providerId="ADAL" clId="{0ED1C31B-0112-49A7-8EE7-21498929F385}" dt="2024-10-02T23:04:16.078" v="20197" actId="20577"/>
          <ac:spMkLst>
            <pc:docMk/>
            <pc:sldMk cId="3360961852" sldId="668"/>
            <ac:spMk id="2" creationId="{74ACD7F2-7FAB-777E-753A-5E609F1E738D}"/>
          </ac:spMkLst>
        </pc:spChg>
        <pc:spChg chg="del">
          <ac:chgData name="Karen Baerts" userId="a06d292e-c1df-42a7-ab23-dcf3ffef2529" providerId="ADAL" clId="{0ED1C31B-0112-49A7-8EE7-21498929F385}" dt="2024-10-02T23:04:19.030" v="20198" actId="478"/>
          <ac:spMkLst>
            <pc:docMk/>
            <pc:sldMk cId="3360961852" sldId="668"/>
            <ac:spMk id="3" creationId="{3C45154A-5D7B-5FA1-8D1B-4725D0F3E6DE}"/>
          </ac:spMkLst>
        </pc:spChg>
        <pc:spChg chg="del">
          <ac:chgData name="Karen Baerts" userId="a06d292e-c1df-42a7-ab23-dcf3ffef2529" providerId="ADAL" clId="{0ED1C31B-0112-49A7-8EE7-21498929F385}" dt="2024-10-02T23:04:20.788" v="20199" actId="478"/>
          <ac:spMkLst>
            <pc:docMk/>
            <pc:sldMk cId="3360961852" sldId="668"/>
            <ac:spMk id="4" creationId="{30278FD8-EB6D-8774-08F0-206C0D06E472}"/>
          </ac:spMkLst>
        </pc:spChg>
        <pc:spChg chg="del">
          <ac:chgData name="Karen Baerts" userId="a06d292e-c1df-42a7-ab23-dcf3ffef2529" providerId="ADAL" clId="{0ED1C31B-0112-49A7-8EE7-21498929F385}" dt="2024-10-02T23:04:23.101" v="20200" actId="478"/>
          <ac:spMkLst>
            <pc:docMk/>
            <pc:sldMk cId="3360961852" sldId="668"/>
            <ac:spMk id="5" creationId="{A4FCE070-C206-BDCE-AB4B-E321E0CD46DD}"/>
          </ac:spMkLst>
        </pc:spChg>
        <pc:spChg chg="del">
          <ac:chgData name="Karen Baerts" userId="a06d292e-c1df-42a7-ab23-dcf3ffef2529" providerId="ADAL" clId="{0ED1C31B-0112-49A7-8EE7-21498929F385}" dt="2024-10-02T23:04:26.110" v="20201" actId="478"/>
          <ac:spMkLst>
            <pc:docMk/>
            <pc:sldMk cId="3360961852" sldId="668"/>
            <ac:spMk id="6" creationId="{08A44420-AA5D-0312-A4FC-C222B75925F7}"/>
          </ac:spMkLst>
        </pc:spChg>
        <pc:spChg chg="add del mod">
          <ac:chgData name="Karen Baerts" userId="a06d292e-c1df-42a7-ab23-dcf3ffef2529" providerId="ADAL" clId="{0ED1C31B-0112-49A7-8EE7-21498929F385}" dt="2024-10-02T23:28:52.331" v="21451" actId="478"/>
          <ac:spMkLst>
            <pc:docMk/>
            <pc:sldMk cId="3360961852" sldId="668"/>
            <ac:spMk id="10" creationId="{B077E960-4438-9715-DA5A-A522A7DBE468}"/>
          </ac:spMkLst>
        </pc:spChg>
        <pc:picChg chg="add del mod">
          <ac:chgData name="Karen Baerts" userId="a06d292e-c1df-42a7-ab23-dcf3ffef2529" providerId="ADAL" clId="{0ED1C31B-0112-49A7-8EE7-21498929F385}" dt="2024-10-03T14:00:27.732" v="24585" actId="478"/>
          <ac:picMkLst>
            <pc:docMk/>
            <pc:sldMk cId="3360961852" sldId="668"/>
            <ac:picMk id="4" creationId="{CC11DB5A-F8C7-018D-8D0D-938FB5710641}"/>
          </ac:picMkLst>
        </pc:picChg>
        <pc:picChg chg="add mod">
          <ac:chgData name="Karen Baerts" userId="a06d292e-c1df-42a7-ab23-dcf3ffef2529" providerId="ADAL" clId="{0ED1C31B-0112-49A7-8EE7-21498929F385}" dt="2024-10-03T14:00:36.494" v="24588" actId="1076"/>
          <ac:picMkLst>
            <pc:docMk/>
            <pc:sldMk cId="3360961852" sldId="668"/>
            <ac:picMk id="5" creationId="{C0E7AB25-9D43-FFC2-8170-BF974063ECE7}"/>
          </ac:picMkLst>
        </pc:picChg>
        <pc:picChg chg="add del mod">
          <ac:chgData name="Karen Baerts" userId="a06d292e-c1df-42a7-ab23-dcf3ffef2529" providerId="ADAL" clId="{0ED1C31B-0112-49A7-8EE7-21498929F385}" dt="2024-10-02T23:08:46.709" v="20209" actId="478"/>
          <ac:picMkLst>
            <pc:docMk/>
            <pc:sldMk cId="3360961852" sldId="668"/>
            <ac:picMk id="7" creationId="{7336A0B8-088D-FF82-73C0-04FF72EA424A}"/>
          </ac:picMkLst>
        </pc:picChg>
        <pc:picChg chg="add del mod">
          <ac:chgData name="Karen Baerts" userId="a06d292e-c1df-42a7-ab23-dcf3ffef2529" providerId="ADAL" clId="{0ED1C31B-0112-49A7-8EE7-21498929F385}" dt="2024-10-02T23:31:05.982" v="21453" actId="478"/>
          <ac:picMkLst>
            <pc:docMk/>
            <pc:sldMk cId="3360961852" sldId="668"/>
            <ac:picMk id="9" creationId="{19434A9B-18B4-E5C7-1931-59F17939B01B}"/>
          </ac:picMkLst>
        </pc:picChg>
        <pc:picChg chg="add del mod">
          <ac:chgData name="Karen Baerts" userId="a06d292e-c1df-42a7-ab23-dcf3ffef2529" providerId="ADAL" clId="{0ED1C31B-0112-49A7-8EE7-21498929F385}" dt="2024-10-03T00:03:49.791" v="24581" actId="478"/>
          <ac:picMkLst>
            <pc:docMk/>
            <pc:sldMk cId="3360961852" sldId="668"/>
            <ac:picMk id="12" creationId="{2B2C8EAC-D655-846E-F153-65596B3C95EC}"/>
          </ac:picMkLst>
        </pc:picChg>
      </pc:sldChg>
      <pc:sldChg chg="addSp modSp add del mod">
        <pc:chgData name="Karen Baerts" userId="a06d292e-c1df-42a7-ab23-dcf3ffef2529" providerId="ADAL" clId="{0ED1C31B-0112-49A7-8EE7-21498929F385}" dt="2024-10-02T20:34:34.049" v="10619" actId="47"/>
        <pc:sldMkLst>
          <pc:docMk/>
          <pc:sldMk cId="835302847" sldId="669"/>
        </pc:sldMkLst>
        <pc:spChg chg="add mod">
          <ac:chgData name="Karen Baerts" userId="a06d292e-c1df-42a7-ab23-dcf3ffef2529" providerId="ADAL" clId="{0ED1C31B-0112-49A7-8EE7-21498929F385}" dt="2024-10-01T13:31:07.119" v="10618"/>
          <ac:spMkLst>
            <pc:docMk/>
            <pc:sldMk cId="835302847" sldId="669"/>
            <ac:spMk id="3" creationId="{7062B45F-DC02-5E9D-A2F9-15CE757392E8}"/>
          </ac:spMkLst>
        </pc:spChg>
        <pc:graphicFrameChg chg="add mod">
          <ac:chgData name="Karen Baerts" userId="a06d292e-c1df-42a7-ab23-dcf3ffef2529" providerId="ADAL" clId="{0ED1C31B-0112-49A7-8EE7-21498929F385}" dt="2024-10-01T13:29:13.579" v="10605" actId="1076"/>
          <ac:graphicFrameMkLst>
            <pc:docMk/>
            <pc:sldMk cId="835302847" sldId="669"/>
            <ac:graphicFrameMk id="2" creationId="{5765F7EE-1F9C-6875-F0DD-C1A3911627B2}"/>
          </ac:graphicFrameMkLst>
        </pc:graphicFrameChg>
      </pc:sldChg>
      <pc:sldChg chg="addSp delSp modSp new del mod modShow modNotesTx">
        <pc:chgData name="Karen Baerts" userId="a06d292e-c1df-42a7-ab23-dcf3ffef2529" providerId="ADAL" clId="{0ED1C31B-0112-49A7-8EE7-21498929F385}" dt="2024-10-05T14:00:19.754" v="27308" actId="47"/>
        <pc:sldMkLst>
          <pc:docMk/>
          <pc:sldMk cId="4064160272" sldId="669"/>
        </pc:sldMkLst>
        <pc:spChg chg="del">
          <ac:chgData name="Karen Baerts" userId="a06d292e-c1df-42a7-ab23-dcf3ffef2529" providerId="ADAL" clId="{0ED1C31B-0112-49A7-8EE7-21498929F385}" dt="2024-10-02T23:19:39.527" v="20938" actId="478"/>
          <ac:spMkLst>
            <pc:docMk/>
            <pc:sldMk cId="4064160272" sldId="669"/>
            <ac:spMk id="2" creationId="{404751C1-AA6F-8A84-098C-92BBEBDBA2C2}"/>
          </ac:spMkLst>
        </pc:spChg>
        <pc:spChg chg="del">
          <ac:chgData name="Karen Baerts" userId="a06d292e-c1df-42a7-ab23-dcf3ffef2529" providerId="ADAL" clId="{0ED1C31B-0112-49A7-8EE7-21498929F385}" dt="2024-10-02T23:18:56.836" v="20931" actId="478"/>
          <ac:spMkLst>
            <pc:docMk/>
            <pc:sldMk cId="4064160272" sldId="669"/>
            <ac:spMk id="3" creationId="{531BFD64-F3E3-D77B-B724-7161D2AD9441}"/>
          </ac:spMkLst>
        </pc:spChg>
        <pc:spChg chg="add del">
          <ac:chgData name="Karen Baerts" userId="a06d292e-c1df-42a7-ab23-dcf3ffef2529" providerId="ADAL" clId="{0ED1C31B-0112-49A7-8EE7-21498929F385}" dt="2024-10-02T23:21:16.488" v="20950" actId="478"/>
          <ac:spMkLst>
            <pc:docMk/>
            <pc:sldMk cId="4064160272" sldId="669"/>
            <ac:spMk id="18" creationId="{2648CEDF-D877-7DC6-8AE8-E9892F465AAC}"/>
          </ac:spMkLst>
        </pc:spChg>
        <pc:spChg chg="add mod">
          <ac:chgData name="Karen Baerts" userId="a06d292e-c1df-42a7-ab23-dcf3ffef2529" providerId="ADAL" clId="{0ED1C31B-0112-49A7-8EE7-21498929F385}" dt="2024-10-02T23:25:42.919" v="21351" actId="1076"/>
          <ac:spMkLst>
            <pc:docMk/>
            <pc:sldMk cId="4064160272" sldId="669"/>
            <ac:spMk id="19" creationId="{266A06EC-B0BE-8712-C4D7-B15C1C9DB578}"/>
          </ac:spMkLst>
        </pc:spChg>
        <pc:spChg chg="add mod">
          <ac:chgData name="Karen Baerts" userId="a06d292e-c1df-42a7-ab23-dcf3ffef2529" providerId="ADAL" clId="{0ED1C31B-0112-49A7-8EE7-21498929F385}" dt="2024-10-02T23:36:00.122" v="21554" actId="1076"/>
          <ac:spMkLst>
            <pc:docMk/>
            <pc:sldMk cId="4064160272" sldId="669"/>
            <ac:spMk id="20" creationId="{6EB6CA62-8CDC-4AA2-2550-4AEB470935CA}"/>
          </ac:spMkLst>
        </pc:spChg>
        <pc:spChg chg="add mod">
          <ac:chgData name="Karen Baerts" userId="a06d292e-c1df-42a7-ab23-dcf3ffef2529" providerId="ADAL" clId="{0ED1C31B-0112-49A7-8EE7-21498929F385}" dt="2024-10-02T23:36:25.291" v="21558" actId="1076"/>
          <ac:spMkLst>
            <pc:docMk/>
            <pc:sldMk cId="4064160272" sldId="669"/>
            <ac:spMk id="21" creationId="{E4562D7D-6F62-971C-8974-B796F1F60C6F}"/>
          </ac:spMkLst>
        </pc:spChg>
        <pc:spChg chg="add mod">
          <ac:chgData name="Karen Baerts" userId="a06d292e-c1df-42a7-ab23-dcf3ffef2529" providerId="ADAL" clId="{0ED1C31B-0112-49A7-8EE7-21498929F385}" dt="2024-10-02T23:25:30.795" v="21344"/>
          <ac:spMkLst>
            <pc:docMk/>
            <pc:sldMk cId="4064160272" sldId="669"/>
            <ac:spMk id="24" creationId="{D49CA510-22F2-390A-05B1-FD9FD8AE6A83}"/>
          </ac:spMkLst>
        </pc:spChg>
        <pc:picChg chg="add del mod">
          <ac:chgData name="Karen Baerts" userId="a06d292e-c1df-42a7-ab23-dcf3ffef2529" providerId="ADAL" clId="{0ED1C31B-0112-49A7-8EE7-21498929F385}" dt="2024-10-02T23:19:34.258" v="20935" actId="478"/>
          <ac:picMkLst>
            <pc:docMk/>
            <pc:sldMk cId="4064160272" sldId="669"/>
            <ac:picMk id="5" creationId="{379D9CBB-26B0-68A3-336D-432EB7BA0E0C}"/>
          </ac:picMkLst>
        </pc:picChg>
        <pc:picChg chg="add del mod">
          <ac:chgData name="Karen Baerts" userId="a06d292e-c1df-42a7-ab23-dcf3ffef2529" providerId="ADAL" clId="{0ED1C31B-0112-49A7-8EE7-21498929F385}" dt="2024-10-02T23:26:59.083" v="21363" actId="478"/>
          <ac:picMkLst>
            <pc:docMk/>
            <pc:sldMk cId="4064160272" sldId="669"/>
            <ac:picMk id="7" creationId="{F24A81DE-E1E5-9F9F-815C-EEFD10965BB0}"/>
          </ac:picMkLst>
        </pc:picChg>
        <pc:picChg chg="add del mod">
          <ac:chgData name="Karen Baerts" userId="a06d292e-c1df-42a7-ab23-dcf3ffef2529" providerId="ADAL" clId="{0ED1C31B-0112-49A7-8EE7-21498929F385}" dt="2024-10-02T23:25:18.107" v="21340" actId="478"/>
          <ac:picMkLst>
            <pc:docMk/>
            <pc:sldMk cId="4064160272" sldId="669"/>
            <ac:picMk id="9" creationId="{045D59AE-FE7A-71A1-E58A-93B5D00AB78B}"/>
          </ac:picMkLst>
        </pc:picChg>
        <pc:picChg chg="add del mod">
          <ac:chgData name="Karen Baerts" userId="a06d292e-c1df-42a7-ab23-dcf3ffef2529" providerId="ADAL" clId="{0ED1C31B-0112-49A7-8EE7-21498929F385}" dt="2024-10-02T23:35:52.560" v="21551" actId="478"/>
          <ac:picMkLst>
            <pc:docMk/>
            <pc:sldMk cId="4064160272" sldId="669"/>
            <ac:picMk id="11" creationId="{E47A8BD9-8353-F17C-0391-8C4578797219}"/>
          </ac:picMkLst>
        </pc:picChg>
        <pc:picChg chg="add del mod">
          <ac:chgData name="Karen Baerts" userId="a06d292e-c1df-42a7-ab23-dcf3ffef2529" providerId="ADAL" clId="{0ED1C31B-0112-49A7-8EE7-21498929F385}" dt="2024-10-02T23:36:18.156" v="21555" actId="478"/>
          <ac:picMkLst>
            <pc:docMk/>
            <pc:sldMk cId="4064160272" sldId="669"/>
            <ac:picMk id="13" creationId="{769A360B-CE42-48A7-18F4-FDB7213A00CA}"/>
          </ac:picMkLst>
        </pc:picChg>
        <pc:picChg chg="add del mod">
          <ac:chgData name="Karen Baerts" userId="a06d292e-c1df-42a7-ab23-dcf3ffef2529" providerId="ADAL" clId="{0ED1C31B-0112-49A7-8EE7-21498929F385}" dt="2024-10-02T23:34:23.284" v="21544" actId="478"/>
          <ac:picMkLst>
            <pc:docMk/>
            <pc:sldMk cId="4064160272" sldId="669"/>
            <ac:picMk id="23" creationId="{C8608A08-5B62-98A6-698A-7E736101B04C}"/>
          </ac:picMkLst>
        </pc:picChg>
        <pc:picChg chg="add del mod">
          <ac:chgData name="Karen Baerts" userId="a06d292e-c1df-42a7-ab23-dcf3ffef2529" providerId="ADAL" clId="{0ED1C31B-0112-49A7-8EE7-21498929F385}" dt="2024-10-02T23:33:48.408" v="21540" actId="478"/>
          <ac:picMkLst>
            <pc:docMk/>
            <pc:sldMk cId="4064160272" sldId="669"/>
            <ac:picMk id="26" creationId="{CF46018A-68E8-EBEB-85C6-E08DCC9BD3C4}"/>
          </ac:picMkLst>
        </pc:picChg>
        <pc:picChg chg="add mod">
          <ac:chgData name="Karen Baerts" userId="a06d292e-c1df-42a7-ab23-dcf3ffef2529" providerId="ADAL" clId="{0ED1C31B-0112-49A7-8EE7-21498929F385}" dt="2024-10-02T23:33:52.023" v="21542" actId="1076"/>
          <ac:picMkLst>
            <pc:docMk/>
            <pc:sldMk cId="4064160272" sldId="669"/>
            <ac:picMk id="28" creationId="{B092D38E-F016-6962-27D8-4D582C84741D}"/>
          </ac:picMkLst>
        </pc:picChg>
        <pc:picChg chg="add del mod">
          <ac:chgData name="Karen Baerts" userId="a06d292e-c1df-42a7-ab23-dcf3ffef2529" providerId="ADAL" clId="{0ED1C31B-0112-49A7-8EE7-21498929F385}" dt="2024-10-02T23:35:12.915" v="21546" actId="478"/>
          <ac:picMkLst>
            <pc:docMk/>
            <pc:sldMk cId="4064160272" sldId="669"/>
            <ac:picMk id="30" creationId="{A679662F-022B-FC85-B5C4-65FA2BB0B72E}"/>
          </ac:picMkLst>
        </pc:picChg>
        <pc:picChg chg="add mod">
          <ac:chgData name="Karen Baerts" userId="a06d292e-c1df-42a7-ab23-dcf3ffef2529" providerId="ADAL" clId="{0ED1C31B-0112-49A7-8EE7-21498929F385}" dt="2024-10-02T23:35:16.498" v="21548" actId="1076"/>
          <ac:picMkLst>
            <pc:docMk/>
            <pc:sldMk cId="4064160272" sldId="669"/>
            <ac:picMk id="32" creationId="{FBDCDCFE-5EC2-2B25-E797-83B226521042}"/>
          </ac:picMkLst>
        </pc:picChg>
        <pc:picChg chg="add mod">
          <ac:chgData name="Karen Baerts" userId="a06d292e-c1df-42a7-ab23-dcf3ffef2529" providerId="ADAL" clId="{0ED1C31B-0112-49A7-8EE7-21498929F385}" dt="2024-10-02T23:35:57.265" v="21553" actId="1076"/>
          <ac:picMkLst>
            <pc:docMk/>
            <pc:sldMk cId="4064160272" sldId="669"/>
            <ac:picMk id="34" creationId="{D4609128-D2DA-A9E8-14CF-EA9A986EC2C1}"/>
          </ac:picMkLst>
        </pc:picChg>
        <pc:picChg chg="add mod">
          <ac:chgData name="Karen Baerts" userId="a06d292e-c1df-42a7-ab23-dcf3ffef2529" providerId="ADAL" clId="{0ED1C31B-0112-49A7-8EE7-21498929F385}" dt="2024-10-02T23:36:21.602" v="21557" actId="1076"/>
          <ac:picMkLst>
            <pc:docMk/>
            <pc:sldMk cId="4064160272" sldId="669"/>
            <ac:picMk id="36" creationId="{9082DF1C-67F1-FF0D-214E-E7AEFBCC8CFD}"/>
          </ac:picMkLst>
        </pc:picChg>
        <pc:cxnChg chg="add del mod">
          <ac:chgData name="Karen Baerts" userId="a06d292e-c1df-42a7-ab23-dcf3ffef2529" providerId="ADAL" clId="{0ED1C31B-0112-49A7-8EE7-21498929F385}" dt="2024-10-02T23:21:19.677" v="20951" actId="478"/>
          <ac:cxnSpMkLst>
            <pc:docMk/>
            <pc:sldMk cId="4064160272" sldId="669"/>
            <ac:cxnSpMk id="15" creationId="{15ADE5CF-31BB-3407-E56C-D67AA7DD7A2D}"/>
          </ac:cxnSpMkLst>
        </pc:cxnChg>
      </pc:sldChg>
      <pc:sldChg chg="add del">
        <pc:chgData name="Karen Baerts" userId="a06d292e-c1df-42a7-ab23-dcf3ffef2529" providerId="ADAL" clId="{0ED1C31B-0112-49A7-8EE7-21498929F385}" dt="2024-10-02T23:50:57.025" v="23619" actId="47"/>
        <pc:sldMkLst>
          <pc:docMk/>
          <pc:sldMk cId="131491130" sldId="670"/>
        </pc:sldMkLst>
      </pc:sldChg>
      <pc:sldChg chg="add del">
        <pc:chgData name="Karen Baerts" userId="a06d292e-c1df-42a7-ab23-dcf3ffef2529" providerId="ADAL" clId="{0ED1C31B-0112-49A7-8EE7-21498929F385}" dt="2024-10-01T13:29:16.546" v="10606" actId="47"/>
        <pc:sldMkLst>
          <pc:docMk/>
          <pc:sldMk cId="975186607" sldId="670"/>
        </pc:sldMkLst>
      </pc:sldChg>
      <pc:sldChg chg="addSp delSp modSp add del mod ord modShow modNotesTx">
        <pc:chgData name="Karen Baerts" userId="a06d292e-c1df-42a7-ab23-dcf3ffef2529" providerId="ADAL" clId="{0ED1C31B-0112-49A7-8EE7-21498929F385}" dt="2024-10-05T14:00:08.376" v="27307" actId="47"/>
        <pc:sldMkLst>
          <pc:docMk/>
          <pc:sldMk cId="4081878996" sldId="670"/>
        </pc:sldMkLst>
        <pc:spChg chg="add">
          <ac:chgData name="Karen Baerts" userId="a06d292e-c1df-42a7-ab23-dcf3ffef2529" providerId="ADAL" clId="{0ED1C31B-0112-49A7-8EE7-21498929F385}" dt="2024-10-05T13:05:57.341" v="26187"/>
          <ac:spMkLst>
            <pc:docMk/>
            <pc:sldMk cId="4081878996" sldId="670"/>
            <ac:spMk id="3" creationId="{93D0749D-41F3-0167-3EDB-D856071CA5C8}"/>
          </ac:spMkLst>
        </pc:spChg>
        <pc:spChg chg="add mod">
          <ac:chgData name="Karen Baerts" userId="a06d292e-c1df-42a7-ab23-dcf3ffef2529" providerId="ADAL" clId="{0ED1C31B-0112-49A7-8EE7-21498929F385}" dt="2024-10-05T13:07:42.877" v="26216" actId="27636"/>
          <ac:spMkLst>
            <pc:docMk/>
            <pc:sldMk cId="4081878996" sldId="670"/>
            <ac:spMk id="4" creationId="{EAEF4753-4B2F-BD42-2566-2532CE4B6B52}"/>
          </ac:spMkLst>
        </pc:spChg>
        <pc:spChg chg="add">
          <ac:chgData name="Karen Baerts" userId="a06d292e-c1df-42a7-ab23-dcf3ffef2529" providerId="ADAL" clId="{0ED1C31B-0112-49A7-8EE7-21498929F385}" dt="2024-10-05T13:06:31.083" v="26193"/>
          <ac:spMkLst>
            <pc:docMk/>
            <pc:sldMk cId="4081878996" sldId="670"/>
            <ac:spMk id="5" creationId="{2C675928-A359-7F0B-75E7-674EAC13DA0F}"/>
          </ac:spMkLst>
        </pc:spChg>
        <pc:spChg chg="add del">
          <ac:chgData name="Karen Baerts" userId="a06d292e-c1df-42a7-ab23-dcf3ffef2529" providerId="ADAL" clId="{0ED1C31B-0112-49A7-8EE7-21498929F385}" dt="2024-10-05T13:06:46.906" v="26199" actId="478"/>
          <ac:spMkLst>
            <pc:docMk/>
            <pc:sldMk cId="4081878996" sldId="670"/>
            <ac:spMk id="6" creationId="{BCFF3AE6-A4FA-C829-54BE-771FFD0BB235}"/>
          </ac:spMkLst>
        </pc:spChg>
        <pc:spChg chg="add mod">
          <ac:chgData name="Karen Baerts" userId="a06d292e-c1df-42a7-ab23-dcf3ffef2529" providerId="ADAL" clId="{0ED1C31B-0112-49A7-8EE7-21498929F385}" dt="2024-10-05T13:20:08.546" v="27222" actId="20577"/>
          <ac:spMkLst>
            <pc:docMk/>
            <pc:sldMk cId="4081878996" sldId="670"/>
            <ac:spMk id="7" creationId="{494F3722-2971-B618-1556-0B473C59D2AC}"/>
          </ac:spMkLst>
        </pc:spChg>
        <pc:spChg chg="del">
          <ac:chgData name="Karen Baerts" userId="a06d292e-c1df-42a7-ab23-dcf3ffef2529" providerId="ADAL" clId="{0ED1C31B-0112-49A7-8EE7-21498929F385}" dt="2024-10-05T13:03:34.626" v="26159" actId="478"/>
          <ac:spMkLst>
            <pc:docMk/>
            <pc:sldMk cId="4081878996" sldId="670"/>
            <ac:spMk id="19" creationId="{266A06EC-B0BE-8712-C4D7-B15C1C9DB578}"/>
          </ac:spMkLst>
        </pc:spChg>
        <pc:spChg chg="del">
          <ac:chgData name="Karen Baerts" userId="a06d292e-c1df-42a7-ab23-dcf3ffef2529" providerId="ADAL" clId="{0ED1C31B-0112-49A7-8EE7-21498929F385}" dt="2024-10-05T13:03:33.780" v="26158" actId="478"/>
          <ac:spMkLst>
            <pc:docMk/>
            <pc:sldMk cId="4081878996" sldId="670"/>
            <ac:spMk id="20" creationId="{6EB6CA62-8CDC-4AA2-2550-4AEB470935CA}"/>
          </ac:spMkLst>
        </pc:spChg>
        <pc:spChg chg="del">
          <ac:chgData name="Karen Baerts" userId="a06d292e-c1df-42a7-ab23-dcf3ffef2529" providerId="ADAL" clId="{0ED1C31B-0112-49A7-8EE7-21498929F385}" dt="2024-10-05T13:03:35.842" v="26160" actId="478"/>
          <ac:spMkLst>
            <pc:docMk/>
            <pc:sldMk cId="4081878996" sldId="670"/>
            <ac:spMk id="21" creationId="{E4562D7D-6F62-971C-8974-B796F1F60C6F}"/>
          </ac:spMkLst>
        </pc:spChg>
        <pc:spChg chg="mod">
          <ac:chgData name="Karen Baerts" userId="a06d292e-c1df-42a7-ab23-dcf3ffef2529" providerId="ADAL" clId="{0ED1C31B-0112-49A7-8EE7-21498929F385}" dt="2024-10-05T13:05:07.187" v="26186" actId="20577"/>
          <ac:spMkLst>
            <pc:docMk/>
            <pc:sldMk cId="4081878996" sldId="670"/>
            <ac:spMk id="24" creationId="{D49CA510-22F2-390A-05B1-FD9FD8AE6A83}"/>
          </ac:spMkLst>
        </pc:spChg>
        <pc:picChg chg="add mod">
          <ac:chgData name="Karen Baerts" userId="a06d292e-c1df-42a7-ab23-dcf3ffef2529" providerId="ADAL" clId="{0ED1C31B-0112-49A7-8EE7-21498929F385}" dt="2024-10-05T13:08:22.275" v="26231" actId="1076"/>
          <ac:picMkLst>
            <pc:docMk/>
            <pc:sldMk cId="4081878996" sldId="670"/>
            <ac:picMk id="2" creationId="{13818559-CAD8-C30D-25E3-9BB91D5E70FB}"/>
          </ac:picMkLst>
        </pc:picChg>
        <pc:picChg chg="del">
          <ac:chgData name="Karen Baerts" userId="a06d292e-c1df-42a7-ab23-dcf3ffef2529" providerId="ADAL" clId="{0ED1C31B-0112-49A7-8EE7-21498929F385}" dt="2024-10-05T13:03:31.820" v="26156" actId="478"/>
          <ac:picMkLst>
            <pc:docMk/>
            <pc:sldMk cId="4081878996" sldId="670"/>
            <ac:picMk id="28" creationId="{B092D38E-F016-6962-27D8-4D582C84741D}"/>
          </ac:picMkLst>
        </pc:picChg>
        <pc:picChg chg="del">
          <ac:chgData name="Karen Baerts" userId="a06d292e-c1df-42a7-ab23-dcf3ffef2529" providerId="ADAL" clId="{0ED1C31B-0112-49A7-8EE7-21498929F385}" dt="2024-10-05T13:03:36.579" v="26162" actId="478"/>
          <ac:picMkLst>
            <pc:docMk/>
            <pc:sldMk cId="4081878996" sldId="670"/>
            <ac:picMk id="32" creationId="{FBDCDCFE-5EC2-2B25-E797-83B226521042}"/>
          </ac:picMkLst>
        </pc:picChg>
        <pc:picChg chg="del">
          <ac:chgData name="Karen Baerts" userId="a06d292e-c1df-42a7-ab23-dcf3ffef2529" providerId="ADAL" clId="{0ED1C31B-0112-49A7-8EE7-21498929F385}" dt="2024-10-05T13:03:32.563" v="26157" actId="478"/>
          <ac:picMkLst>
            <pc:docMk/>
            <pc:sldMk cId="4081878996" sldId="670"/>
            <ac:picMk id="34" creationId="{D4609128-D2DA-A9E8-14CF-EA9A986EC2C1}"/>
          </ac:picMkLst>
        </pc:picChg>
        <pc:picChg chg="del">
          <ac:chgData name="Karen Baerts" userId="a06d292e-c1df-42a7-ab23-dcf3ffef2529" providerId="ADAL" clId="{0ED1C31B-0112-49A7-8EE7-21498929F385}" dt="2024-10-05T13:03:36.234" v="26161" actId="478"/>
          <ac:picMkLst>
            <pc:docMk/>
            <pc:sldMk cId="4081878996" sldId="670"/>
            <ac:picMk id="36" creationId="{9082DF1C-67F1-FF0D-214E-E7AEFBCC8CFD}"/>
          </ac:picMkLst>
        </pc:picChg>
      </pc:sldChg>
      <pc:sldChg chg="addSp delSp modSp new mod modShow">
        <pc:chgData name="Karen Baerts" userId="a06d292e-c1df-42a7-ab23-dcf3ffef2529" providerId="ADAL" clId="{0ED1C31B-0112-49A7-8EE7-21498929F385}" dt="2024-10-05T14:00:22.657" v="27309" actId="729"/>
        <pc:sldMkLst>
          <pc:docMk/>
          <pc:sldMk cId="1005745560" sldId="671"/>
        </pc:sldMkLst>
        <pc:spChg chg="mod">
          <ac:chgData name="Karen Baerts" userId="a06d292e-c1df-42a7-ab23-dcf3ffef2529" providerId="ADAL" clId="{0ED1C31B-0112-49A7-8EE7-21498929F385}" dt="2024-10-05T13:11:28.106" v="26936" actId="20577"/>
          <ac:spMkLst>
            <pc:docMk/>
            <pc:sldMk cId="1005745560" sldId="671"/>
            <ac:spMk id="2" creationId="{26E3CD6B-BEB3-02D3-93EE-668CA4BD65BA}"/>
          </ac:spMkLst>
        </pc:spChg>
        <pc:spChg chg="del">
          <ac:chgData name="Karen Baerts" userId="a06d292e-c1df-42a7-ab23-dcf3ffef2529" providerId="ADAL" clId="{0ED1C31B-0112-49A7-8EE7-21498929F385}" dt="2024-10-05T13:16:24.066" v="27069" actId="478"/>
          <ac:spMkLst>
            <pc:docMk/>
            <pc:sldMk cId="1005745560" sldId="671"/>
            <ac:spMk id="3" creationId="{1F3C036C-B957-2D9A-9E8C-7DC75F2ADF43}"/>
          </ac:spMkLst>
        </pc:spChg>
        <pc:picChg chg="add del mod">
          <ac:chgData name="Karen Baerts" userId="a06d292e-c1df-42a7-ab23-dcf3ffef2529" providerId="ADAL" clId="{0ED1C31B-0112-49A7-8EE7-21498929F385}" dt="2024-10-05T13:16:25.746" v="27070" actId="478"/>
          <ac:picMkLst>
            <pc:docMk/>
            <pc:sldMk cId="1005745560" sldId="671"/>
            <ac:picMk id="5" creationId="{64A46BDC-7FE5-70AF-FD7C-BC0639ECB63D}"/>
          </ac:picMkLst>
        </pc:picChg>
        <pc:picChg chg="add mod">
          <ac:chgData name="Karen Baerts" userId="a06d292e-c1df-42a7-ab23-dcf3ffef2529" providerId="ADAL" clId="{0ED1C31B-0112-49A7-8EE7-21498929F385}" dt="2024-10-05T13:58:57.519" v="27306" actId="1076"/>
          <ac:picMkLst>
            <pc:docMk/>
            <pc:sldMk cId="1005745560" sldId="671"/>
            <ac:picMk id="7" creationId="{462E03DF-9427-DA8A-0267-0E23DE41EEE1}"/>
          </ac:picMkLst>
        </pc:picChg>
        <pc:picChg chg="add mod">
          <ac:chgData name="Karen Baerts" userId="a06d292e-c1df-42a7-ab23-dcf3ffef2529" providerId="ADAL" clId="{0ED1C31B-0112-49A7-8EE7-21498929F385}" dt="2024-10-05T13:16:53.634" v="27078" actId="1076"/>
          <ac:picMkLst>
            <pc:docMk/>
            <pc:sldMk cId="1005745560" sldId="671"/>
            <ac:picMk id="9" creationId="{89D3690B-503E-02E7-D45D-179DD1621563}"/>
          </ac:picMkLst>
        </pc:picChg>
        <pc:picChg chg="add mod">
          <ac:chgData name="Karen Baerts" userId="a06d292e-c1df-42a7-ab23-dcf3ffef2529" providerId="ADAL" clId="{0ED1C31B-0112-49A7-8EE7-21498929F385}" dt="2024-10-05T13:17:02.280" v="27079"/>
          <ac:picMkLst>
            <pc:docMk/>
            <pc:sldMk cId="1005745560" sldId="671"/>
            <ac:picMk id="10" creationId="{4171B4F8-759E-57BB-6452-47EC0EA7CF02}"/>
          </ac:picMkLst>
        </pc:picChg>
      </pc:sldChg>
      <pc:sldChg chg="new del">
        <pc:chgData name="Karen Baerts" userId="a06d292e-c1df-42a7-ab23-dcf3ffef2529" providerId="ADAL" clId="{0ED1C31B-0112-49A7-8EE7-21498929F385}" dt="2024-10-05T13:07:13.173" v="26205" actId="680"/>
        <pc:sldMkLst>
          <pc:docMk/>
          <pc:sldMk cId="2163784991" sldId="671"/>
        </pc:sldMkLst>
      </pc:sldChg>
      <pc:sldChg chg="add del">
        <pc:chgData name="Karen Baerts" userId="a06d292e-c1df-42a7-ab23-dcf3ffef2529" providerId="ADAL" clId="{0ED1C31B-0112-49A7-8EE7-21498929F385}" dt="2024-10-01T13:29:19.270" v="10607" actId="47"/>
        <pc:sldMkLst>
          <pc:docMk/>
          <pc:sldMk cId="3164891529" sldId="671"/>
        </pc:sldMkLst>
      </pc:sldChg>
      <pc:sldChg chg="add del">
        <pc:chgData name="Karen Baerts" userId="a06d292e-c1df-42a7-ab23-dcf3ffef2529" providerId="ADAL" clId="{0ED1C31B-0112-49A7-8EE7-21498929F385}" dt="2024-10-01T13:29:20.639" v="10608" actId="47"/>
        <pc:sldMkLst>
          <pc:docMk/>
          <pc:sldMk cId="649197928" sldId="672"/>
        </pc:sldMkLst>
      </pc:sldChg>
      <pc:sldChg chg="addSp delSp modSp add mod">
        <pc:chgData name="Karen Baerts" userId="a06d292e-c1df-42a7-ab23-dcf3ffef2529" providerId="ADAL" clId="{0ED1C31B-0112-49A7-8EE7-21498929F385}" dt="2024-10-05T13:25:22.070" v="27304" actId="20577"/>
        <pc:sldMkLst>
          <pc:docMk/>
          <pc:sldMk cId="3783659749" sldId="672"/>
        </pc:sldMkLst>
        <pc:spChg chg="add">
          <ac:chgData name="Karen Baerts" userId="a06d292e-c1df-42a7-ab23-dcf3ffef2529" providerId="ADAL" clId="{0ED1C31B-0112-49A7-8EE7-21498929F385}" dt="2024-10-05T13:21:52.152" v="27230"/>
          <ac:spMkLst>
            <pc:docMk/>
            <pc:sldMk cId="3783659749" sldId="672"/>
            <ac:spMk id="3" creationId="{2398B0B8-0BEB-FC4C-7069-7647315158FB}"/>
          </ac:spMkLst>
        </pc:spChg>
        <pc:spChg chg="add del mod">
          <ac:chgData name="Karen Baerts" userId="a06d292e-c1df-42a7-ab23-dcf3ffef2529" providerId="ADAL" clId="{0ED1C31B-0112-49A7-8EE7-21498929F385}" dt="2024-10-05T13:24:42.850" v="27303" actId="20577"/>
          <ac:spMkLst>
            <pc:docMk/>
            <pc:sldMk cId="3783659749" sldId="672"/>
            <ac:spMk id="4" creationId="{EAEF4753-4B2F-BD42-2566-2532CE4B6B52}"/>
          </ac:spMkLst>
        </pc:spChg>
        <pc:spChg chg="add mod">
          <ac:chgData name="Karen Baerts" userId="a06d292e-c1df-42a7-ab23-dcf3ffef2529" providerId="ADAL" clId="{0ED1C31B-0112-49A7-8EE7-21498929F385}" dt="2024-10-05T13:22:10.392" v="27237"/>
          <ac:spMkLst>
            <pc:docMk/>
            <pc:sldMk cId="3783659749" sldId="672"/>
            <ac:spMk id="5" creationId="{B282FEF5-619B-E9B1-E180-B41B9E88453F}"/>
          </ac:spMkLst>
        </pc:spChg>
        <pc:spChg chg="add">
          <ac:chgData name="Karen Baerts" userId="a06d292e-c1df-42a7-ab23-dcf3ffef2529" providerId="ADAL" clId="{0ED1C31B-0112-49A7-8EE7-21498929F385}" dt="2024-10-05T13:22:29.704" v="27244"/>
          <ac:spMkLst>
            <pc:docMk/>
            <pc:sldMk cId="3783659749" sldId="672"/>
            <ac:spMk id="6" creationId="{2C34CE40-74CA-7607-3865-EC9B9B7BE9B6}"/>
          </ac:spMkLst>
        </pc:spChg>
        <pc:spChg chg="mod">
          <ac:chgData name="Karen Baerts" userId="a06d292e-c1df-42a7-ab23-dcf3ffef2529" providerId="ADAL" clId="{0ED1C31B-0112-49A7-8EE7-21498929F385}" dt="2024-10-05T13:25:22.070" v="27304" actId="20577"/>
          <ac:spMkLst>
            <pc:docMk/>
            <pc:sldMk cId="3783659749" sldId="672"/>
            <ac:spMk id="7" creationId="{494F3722-2971-B618-1556-0B473C59D2AC}"/>
          </ac:spMkLst>
        </pc:spChg>
        <pc:spChg chg="add">
          <ac:chgData name="Karen Baerts" userId="a06d292e-c1df-42a7-ab23-dcf3ffef2529" providerId="ADAL" clId="{0ED1C31B-0112-49A7-8EE7-21498929F385}" dt="2024-10-05T13:22:35.361" v="27246"/>
          <ac:spMkLst>
            <pc:docMk/>
            <pc:sldMk cId="3783659749" sldId="672"/>
            <ac:spMk id="8" creationId="{A092E610-C044-D754-98A8-C3051F2BDEF6}"/>
          </ac:spMkLst>
        </pc:spChg>
        <pc:spChg chg="add del mod">
          <ac:chgData name="Karen Baerts" userId="a06d292e-c1df-42a7-ab23-dcf3ffef2529" providerId="ADAL" clId="{0ED1C31B-0112-49A7-8EE7-21498929F385}" dt="2024-10-05T13:22:45.866" v="27249" actId="478"/>
          <ac:spMkLst>
            <pc:docMk/>
            <pc:sldMk cId="3783659749" sldId="672"/>
            <ac:spMk id="9" creationId="{78889586-988E-E5DB-D38B-3DBA13E8DFC6}"/>
          </ac:spMkLst>
        </pc:spChg>
        <pc:picChg chg="mod">
          <ac:chgData name="Karen Baerts" userId="a06d292e-c1df-42a7-ab23-dcf3ffef2529" providerId="ADAL" clId="{0ED1C31B-0112-49A7-8EE7-21498929F385}" dt="2024-10-05T13:24:18.379" v="27276" actId="1076"/>
          <ac:picMkLst>
            <pc:docMk/>
            <pc:sldMk cId="3783659749" sldId="672"/>
            <ac:picMk id="2" creationId="{13818559-CAD8-C30D-25E3-9BB91D5E70FB}"/>
          </ac:picMkLst>
        </pc:picChg>
      </pc:sldChg>
    </pc:docChg>
  </pc:docChgLst>
  <pc:docChgLst>
    <pc:chgData name="Karen Baerts" userId="a06d292e-c1df-42a7-ab23-dcf3ffef2529" providerId="ADAL" clId="{4B774B19-E4F2-4FFC-A3D1-7864DEB48F8B}"/>
    <pc:docChg chg="delSld modSld">
      <pc:chgData name="Karen Baerts" userId="a06d292e-c1df-42a7-ab23-dcf3ffef2529" providerId="ADAL" clId="{4B774B19-E4F2-4FFC-A3D1-7864DEB48F8B}" dt="2024-10-05T14:17:56.575" v="32" actId="6549"/>
      <pc:docMkLst>
        <pc:docMk/>
      </pc:docMkLst>
      <pc:sldChg chg="modNotesTx">
        <pc:chgData name="Karen Baerts" userId="a06d292e-c1df-42a7-ab23-dcf3ffef2529" providerId="ADAL" clId="{4B774B19-E4F2-4FFC-A3D1-7864DEB48F8B}" dt="2024-10-05T14:16:05.390" v="5" actId="6549"/>
        <pc:sldMkLst>
          <pc:docMk/>
          <pc:sldMk cId="3370982031" sldId="275"/>
        </pc:sldMkLst>
      </pc:sldChg>
      <pc:sldChg chg="modNotesTx">
        <pc:chgData name="Karen Baerts" userId="a06d292e-c1df-42a7-ab23-dcf3ffef2529" providerId="ADAL" clId="{4B774B19-E4F2-4FFC-A3D1-7864DEB48F8B}" dt="2024-10-05T14:16:16.575" v="9" actId="6549"/>
        <pc:sldMkLst>
          <pc:docMk/>
          <pc:sldMk cId="3029233848" sldId="278"/>
        </pc:sldMkLst>
      </pc:sldChg>
      <pc:sldChg chg="modNotesTx">
        <pc:chgData name="Karen Baerts" userId="a06d292e-c1df-42a7-ab23-dcf3ffef2529" providerId="ADAL" clId="{4B774B19-E4F2-4FFC-A3D1-7864DEB48F8B}" dt="2024-10-05T14:17:52.670" v="31" actId="6549"/>
        <pc:sldMkLst>
          <pc:docMk/>
          <pc:sldMk cId="2392228130" sldId="632"/>
        </pc:sldMkLst>
      </pc:sldChg>
      <pc:sldChg chg="modNotesTx">
        <pc:chgData name="Karen Baerts" userId="a06d292e-c1df-42a7-ab23-dcf3ffef2529" providerId="ADAL" clId="{4B774B19-E4F2-4FFC-A3D1-7864DEB48F8B}" dt="2024-10-05T14:16:20.470" v="10" actId="6549"/>
        <pc:sldMkLst>
          <pc:docMk/>
          <pc:sldMk cId="1610538729" sldId="636"/>
        </pc:sldMkLst>
      </pc:sldChg>
      <pc:sldChg chg="modSp mod modNotesTx">
        <pc:chgData name="Karen Baerts" userId="a06d292e-c1df-42a7-ab23-dcf3ffef2529" providerId="ADAL" clId="{4B774B19-E4F2-4FFC-A3D1-7864DEB48F8B}" dt="2024-10-05T14:16:49.263" v="27" actId="6549"/>
        <pc:sldMkLst>
          <pc:docMk/>
          <pc:sldMk cId="1435582353" sldId="637"/>
        </pc:sldMkLst>
        <pc:spChg chg="mod">
          <ac:chgData name="Karen Baerts" userId="a06d292e-c1df-42a7-ab23-dcf3ffef2529" providerId="ADAL" clId="{4B774B19-E4F2-4FFC-A3D1-7864DEB48F8B}" dt="2024-10-05T14:16:44.894" v="26" actId="20577"/>
          <ac:spMkLst>
            <pc:docMk/>
            <pc:sldMk cId="1435582353" sldId="637"/>
            <ac:spMk id="3" creationId="{D0AB26FF-10CB-71DA-4BCE-91D1CD4D77AF}"/>
          </ac:spMkLst>
        </pc:spChg>
      </pc:sldChg>
      <pc:sldChg chg="modNotesTx">
        <pc:chgData name="Karen Baerts" userId="a06d292e-c1df-42a7-ab23-dcf3ffef2529" providerId="ADAL" clId="{4B774B19-E4F2-4FFC-A3D1-7864DEB48F8B}" dt="2024-10-05T14:17:49.678" v="30" actId="6549"/>
        <pc:sldMkLst>
          <pc:docMk/>
          <pc:sldMk cId="2866024410" sldId="638"/>
        </pc:sldMkLst>
      </pc:sldChg>
      <pc:sldChg chg="modNotesTx">
        <pc:chgData name="Karen Baerts" userId="a06d292e-c1df-42a7-ab23-dcf3ffef2529" providerId="ADAL" clId="{4B774B19-E4F2-4FFC-A3D1-7864DEB48F8B}" dt="2024-10-05T14:15:59.630" v="3" actId="6549"/>
        <pc:sldMkLst>
          <pc:docMk/>
          <pc:sldMk cId="701145878" sldId="642"/>
        </pc:sldMkLst>
      </pc:sldChg>
      <pc:sldChg chg="modNotesTx">
        <pc:chgData name="Karen Baerts" userId="a06d292e-c1df-42a7-ab23-dcf3ffef2529" providerId="ADAL" clId="{4B774B19-E4F2-4FFC-A3D1-7864DEB48F8B}" dt="2024-10-05T14:15:48.966" v="0" actId="6549"/>
        <pc:sldMkLst>
          <pc:docMk/>
          <pc:sldMk cId="2465650289" sldId="656"/>
        </pc:sldMkLst>
      </pc:sldChg>
      <pc:sldChg chg="modNotesTx">
        <pc:chgData name="Karen Baerts" userId="a06d292e-c1df-42a7-ab23-dcf3ffef2529" providerId="ADAL" clId="{4B774B19-E4F2-4FFC-A3D1-7864DEB48F8B}" dt="2024-10-05T14:15:52.286" v="1" actId="6549"/>
        <pc:sldMkLst>
          <pc:docMk/>
          <pc:sldMk cId="2696005920" sldId="657"/>
        </pc:sldMkLst>
      </pc:sldChg>
      <pc:sldChg chg="modNotesTx">
        <pc:chgData name="Karen Baerts" userId="a06d292e-c1df-42a7-ab23-dcf3ffef2529" providerId="ADAL" clId="{4B774B19-E4F2-4FFC-A3D1-7864DEB48F8B}" dt="2024-10-05T14:15:56.438" v="2" actId="6549"/>
        <pc:sldMkLst>
          <pc:docMk/>
          <pc:sldMk cId="1126193435" sldId="658"/>
        </pc:sldMkLst>
      </pc:sldChg>
      <pc:sldChg chg="modNotesTx">
        <pc:chgData name="Karen Baerts" userId="a06d292e-c1df-42a7-ab23-dcf3ffef2529" providerId="ADAL" clId="{4B774B19-E4F2-4FFC-A3D1-7864DEB48F8B}" dt="2024-10-05T14:16:02.126" v="4" actId="6549"/>
        <pc:sldMkLst>
          <pc:docMk/>
          <pc:sldMk cId="73217279" sldId="659"/>
        </pc:sldMkLst>
      </pc:sldChg>
      <pc:sldChg chg="modNotesTx">
        <pc:chgData name="Karen Baerts" userId="a06d292e-c1df-42a7-ab23-dcf3ffef2529" providerId="ADAL" clId="{4B774B19-E4F2-4FFC-A3D1-7864DEB48F8B}" dt="2024-10-05T14:16:07.918" v="6" actId="6549"/>
        <pc:sldMkLst>
          <pc:docMk/>
          <pc:sldMk cId="1575966448" sldId="662"/>
        </pc:sldMkLst>
      </pc:sldChg>
      <pc:sldChg chg="modNotesTx">
        <pc:chgData name="Karen Baerts" userId="a06d292e-c1df-42a7-ab23-dcf3ffef2529" providerId="ADAL" clId="{4B774B19-E4F2-4FFC-A3D1-7864DEB48F8B}" dt="2024-10-05T14:16:13.846" v="8" actId="6549"/>
        <pc:sldMkLst>
          <pc:docMk/>
          <pc:sldMk cId="1312030019" sldId="663"/>
        </pc:sldMkLst>
      </pc:sldChg>
      <pc:sldChg chg="modNotesTx">
        <pc:chgData name="Karen Baerts" userId="a06d292e-c1df-42a7-ab23-dcf3ffef2529" providerId="ADAL" clId="{4B774B19-E4F2-4FFC-A3D1-7864DEB48F8B}" dt="2024-10-05T14:16:11.495" v="7" actId="6549"/>
        <pc:sldMkLst>
          <pc:docMk/>
          <pc:sldMk cId="3253584220" sldId="664"/>
        </pc:sldMkLst>
      </pc:sldChg>
      <pc:sldChg chg="modNotesTx">
        <pc:chgData name="Karen Baerts" userId="a06d292e-c1df-42a7-ab23-dcf3ffef2529" providerId="ADAL" clId="{4B774B19-E4F2-4FFC-A3D1-7864DEB48F8B}" dt="2024-10-05T14:17:56.575" v="32" actId="6549"/>
        <pc:sldMkLst>
          <pc:docMk/>
          <pc:sldMk cId="3360961852" sldId="668"/>
        </pc:sldMkLst>
      </pc:sldChg>
      <pc:sldChg chg="del">
        <pc:chgData name="Karen Baerts" userId="a06d292e-c1df-42a7-ab23-dcf3ffef2529" providerId="ADAL" clId="{4B774B19-E4F2-4FFC-A3D1-7864DEB48F8B}" dt="2024-10-05T14:17:45.223" v="29" actId="47"/>
        <pc:sldMkLst>
          <pc:docMk/>
          <pc:sldMk cId="1005745560" sldId="671"/>
        </pc:sldMkLst>
      </pc:sldChg>
      <pc:sldChg chg="modNotesTx">
        <pc:chgData name="Karen Baerts" userId="a06d292e-c1df-42a7-ab23-dcf3ffef2529" providerId="ADAL" clId="{4B774B19-E4F2-4FFC-A3D1-7864DEB48F8B}" dt="2024-10-05T14:17:36.990" v="28" actId="6549"/>
        <pc:sldMkLst>
          <pc:docMk/>
          <pc:sldMk cId="3783659749" sldId="6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DA208-1976-413D-9D95-B9719CA88687}" type="datetimeFigureOut">
              <a:rPr lang="nl-BE" smtClean="0"/>
              <a:t>5/10/2024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10A00-B8B4-48DF-9601-0E00975B502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983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9708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1160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4806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5836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144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419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Dan zijn we er bijna. We moeten enkel nog None behandelen vandaag.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0773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481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4691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6781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rtl="0" fontAlgn="base">
              <a:buFont typeface="Wingdings" panose="05000000000000000000" pitchFamily="2" charset="2"/>
              <a:buChar char="à"/>
            </a:pPr>
            <a:endParaRPr lang="en-US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5192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1658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067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8968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9671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9854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5055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BE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230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0E0D4-098F-03D5-8DA3-A724C07B6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D3CAD0A-9869-2180-2F0E-C368BDB97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3C200C-0731-7F04-9D5D-D86A3725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5/10/2024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A6F1FE-1096-E453-838E-5AFC385A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D8A90A7-AF5D-78DB-D87B-9D2B95B9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907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72C68-8E95-12C1-CF76-42823036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2EC1F5D-4ABC-0029-8DDE-B3F9EED30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1ABE764-80AC-68B3-1F20-7A41181E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5/10/2024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BB98E2-3560-010F-5F5B-C843FA07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367DA1-A5A2-6558-58ED-16F6FDD2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89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3436AAD-1D9F-CDAD-BBEA-17A70FBCC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AF68181-EA7B-BD4E-511A-023EB222A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863F62-5704-3169-475A-3D74AC47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5/10/2024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009D59-7F3F-B6FF-06CC-84A3944F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5A1CE9-80D5-E292-B223-58928982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599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ontpage Pictur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DA0874-40FE-470D-909F-447E8CD56CF3}"/>
              </a:ext>
            </a:extLst>
          </p:cNvPr>
          <p:cNvSpPr/>
          <p:nvPr userDrawn="1"/>
        </p:nvSpPr>
        <p:spPr>
          <a:xfrm>
            <a:off x="0" y="-177800"/>
            <a:ext cx="12192000" cy="703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011B60-A6B7-46C1-885C-D5EBCD2962E4}"/>
              </a:ext>
            </a:extLst>
          </p:cNvPr>
          <p:cNvCxnSpPr/>
          <p:nvPr userDrawn="1"/>
        </p:nvCxnSpPr>
        <p:spPr>
          <a:xfrm>
            <a:off x="1993900" y="3937000"/>
            <a:ext cx="0" cy="3175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690648D-C9C1-4EBF-84A8-FCB3B35FBE84}"/>
              </a:ext>
            </a:extLst>
          </p:cNvPr>
          <p:cNvSpPr/>
          <p:nvPr userDrawn="1"/>
        </p:nvSpPr>
        <p:spPr>
          <a:xfrm rot="20194225">
            <a:off x="9857294" y="3155266"/>
            <a:ext cx="3242955" cy="3895951"/>
          </a:xfrm>
          <a:custGeom>
            <a:avLst/>
            <a:gdLst>
              <a:gd name="connsiteX0" fmla="*/ 3242955 w 3242955"/>
              <a:gd name="connsiteY0" fmla="*/ 0 h 3895951"/>
              <a:gd name="connsiteX1" fmla="*/ 1554638 w 3242955"/>
              <a:gd name="connsiteY1" fmla="*/ 3895951 h 3895951"/>
              <a:gd name="connsiteX2" fmla="*/ 1 w 3242955"/>
              <a:gd name="connsiteY2" fmla="*/ 3222246 h 3895951"/>
              <a:gd name="connsiteX3" fmla="*/ 0 w 3242955"/>
              <a:gd name="connsiteY3" fmla="*/ 0 h 389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955" h="3895951">
                <a:moveTo>
                  <a:pt x="3242955" y="0"/>
                </a:moveTo>
                <a:lnTo>
                  <a:pt x="1554638" y="3895951"/>
                </a:lnTo>
                <a:lnTo>
                  <a:pt x="1" y="3222246"/>
                </a:lnTo>
                <a:lnTo>
                  <a:pt x="0" y="0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E87ECAC-D856-40AA-8E84-C99F7B9B654C}"/>
              </a:ext>
            </a:extLst>
          </p:cNvPr>
          <p:cNvSpPr/>
          <p:nvPr userDrawn="1"/>
        </p:nvSpPr>
        <p:spPr>
          <a:xfrm rot="20210350">
            <a:off x="10914376" y="-646731"/>
            <a:ext cx="1679496" cy="3136313"/>
          </a:xfrm>
          <a:custGeom>
            <a:avLst/>
            <a:gdLst>
              <a:gd name="connsiteX0" fmla="*/ 1 w 1679496"/>
              <a:gd name="connsiteY0" fmla="*/ 0 h 3136313"/>
              <a:gd name="connsiteX1" fmla="*/ 1679496 w 1679496"/>
              <a:gd name="connsiteY1" fmla="*/ 718474 h 3136313"/>
              <a:gd name="connsiteX2" fmla="*/ 645165 w 1679496"/>
              <a:gd name="connsiteY2" fmla="*/ 3136313 h 3136313"/>
              <a:gd name="connsiteX3" fmla="*/ 0 w 1679496"/>
              <a:gd name="connsiteY3" fmla="*/ 3136313 h 313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9496" h="3136313">
                <a:moveTo>
                  <a:pt x="1" y="0"/>
                </a:moveTo>
                <a:lnTo>
                  <a:pt x="1679496" y="718474"/>
                </a:lnTo>
                <a:lnTo>
                  <a:pt x="645165" y="3136313"/>
                </a:lnTo>
                <a:lnTo>
                  <a:pt x="0" y="3136313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A8C42FE-CFF4-4D18-A264-D3132514E4A2}"/>
              </a:ext>
            </a:extLst>
          </p:cNvPr>
          <p:cNvSpPr/>
          <p:nvPr userDrawn="1"/>
        </p:nvSpPr>
        <p:spPr>
          <a:xfrm rot="20210350">
            <a:off x="7706570" y="-737697"/>
            <a:ext cx="2467189" cy="1780251"/>
          </a:xfrm>
          <a:custGeom>
            <a:avLst/>
            <a:gdLst>
              <a:gd name="connsiteX0" fmla="*/ 0 w 2467189"/>
              <a:gd name="connsiteY0" fmla="*/ 0 h 1780251"/>
              <a:gd name="connsiteX1" fmla="*/ 2467189 w 2467189"/>
              <a:gd name="connsiteY1" fmla="*/ 1055443 h 1780251"/>
              <a:gd name="connsiteX2" fmla="*/ 2467189 w 2467189"/>
              <a:gd name="connsiteY2" fmla="*/ 1780251 h 1780251"/>
              <a:gd name="connsiteX3" fmla="*/ 0 w 2467189"/>
              <a:gd name="connsiteY3" fmla="*/ 1780251 h 178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7189" h="1780251">
                <a:moveTo>
                  <a:pt x="0" y="0"/>
                </a:moveTo>
                <a:lnTo>
                  <a:pt x="2467189" y="1055443"/>
                </a:lnTo>
                <a:lnTo>
                  <a:pt x="2467189" y="1780251"/>
                </a:lnTo>
                <a:lnTo>
                  <a:pt x="0" y="1780251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469D8287-A23F-4F51-8EE2-37AC976F002F}"/>
              </a:ext>
            </a:extLst>
          </p:cNvPr>
          <p:cNvSpPr/>
          <p:nvPr userDrawn="1"/>
        </p:nvSpPr>
        <p:spPr>
          <a:xfrm flipV="1">
            <a:off x="-1" y="-185376"/>
            <a:ext cx="3819524" cy="1578078"/>
          </a:xfrm>
          <a:prstGeom prst="rtTriangle">
            <a:avLst/>
          </a:pr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A56722D-D6E8-4457-851C-A6B990B6E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21284" y="1273764"/>
            <a:ext cx="2009752" cy="18950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5F05CEC-057B-4CA8-B781-92525C72EC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/>
          <a:stretch>
            <a:fillRect/>
          </a:stretch>
        </p:blipFill>
        <p:spPr>
          <a:xfrm rot="20241555">
            <a:off x="-761759" y="294941"/>
            <a:ext cx="8313725" cy="2251267"/>
          </a:xfrm>
          <a:custGeom>
            <a:avLst/>
            <a:gdLst>
              <a:gd name="connsiteX0" fmla="*/ 5356623 w 8313725"/>
              <a:gd name="connsiteY0" fmla="*/ 0 h 2251267"/>
              <a:gd name="connsiteX1" fmla="*/ 8313725 w 8313725"/>
              <a:gd name="connsiteY1" fmla="*/ 1233391 h 2251267"/>
              <a:gd name="connsiteX2" fmla="*/ 8313725 w 8313725"/>
              <a:gd name="connsiteY2" fmla="*/ 2251267 h 2251267"/>
              <a:gd name="connsiteX3" fmla="*/ 0 w 8313725"/>
              <a:gd name="connsiteY3" fmla="*/ 2251267 h 2251267"/>
              <a:gd name="connsiteX4" fmla="*/ 938992 w 8313725"/>
              <a:gd name="connsiteY4" fmla="*/ 0 h 225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3725" h="2251267">
                <a:moveTo>
                  <a:pt x="5356623" y="0"/>
                </a:moveTo>
                <a:lnTo>
                  <a:pt x="8313725" y="1233391"/>
                </a:lnTo>
                <a:lnTo>
                  <a:pt x="8313725" y="2251267"/>
                </a:lnTo>
                <a:lnTo>
                  <a:pt x="0" y="2251267"/>
                </a:lnTo>
                <a:lnTo>
                  <a:pt x="938992" y="0"/>
                </a:lnTo>
                <a:close/>
              </a:path>
            </a:pathLst>
          </a:custGeom>
        </p:spPr>
      </p:pic>
      <p:sp>
        <p:nvSpPr>
          <p:cNvPr id="45" name="Titel 1">
            <a:extLst>
              <a:ext uri="{FF2B5EF4-FFF2-40B4-BE49-F238E27FC236}">
                <a16:creationId xmlns:a16="http://schemas.microsoft.com/office/drawing/2014/main" id="{5A4E03B7-1367-46A2-89CA-03C3FB08852E}"/>
              </a:ext>
            </a:extLst>
          </p:cNvPr>
          <p:cNvSpPr>
            <a:spLocks noGrp="1" noChangeAspect="1"/>
          </p:cNvSpPr>
          <p:nvPr>
            <p:ph type="ctrTitle" hasCustomPrompt="1"/>
          </p:nvPr>
        </p:nvSpPr>
        <p:spPr>
          <a:xfrm>
            <a:off x="2170092" y="4018035"/>
            <a:ext cx="7046336" cy="9173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cap="all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&lt;Naam OPO&gt;</a:t>
            </a:r>
            <a:br>
              <a:rPr lang="en-US" dirty="0"/>
            </a:br>
            <a:endParaRPr lang="nl-BE" dirty="0"/>
          </a:p>
        </p:txBody>
      </p:sp>
      <p:sp>
        <p:nvSpPr>
          <p:cNvPr id="46" name="Ondertitel 2">
            <a:extLst>
              <a:ext uri="{FF2B5EF4-FFF2-40B4-BE49-F238E27FC236}">
                <a16:creationId xmlns:a16="http://schemas.microsoft.com/office/drawing/2014/main" id="{7CAF1DEE-BD91-4B79-A638-613C117170E1}"/>
              </a:ext>
            </a:extLst>
          </p:cNvPr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2170092" y="5141717"/>
            <a:ext cx="7046336" cy="954385"/>
          </a:xfrm>
          <a:prstGeom prst="rect">
            <a:avLst/>
          </a:prstGeom>
          <a:noFill/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</a:t>
            </a:r>
            <a:r>
              <a:rPr lang="en-US" dirty="0" err="1"/>
              <a:t>Hoofdstuk</a:t>
            </a:r>
            <a:r>
              <a:rPr lang="en-US" dirty="0"/>
              <a:t>/Module naam&gt;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3A8FA640-3DC5-4321-BB74-56C04F7D8C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92619" y="3429000"/>
            <a:ext cx="2691153" cy="242315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&lt;Lector(en)&gt;</a:t>
            </a:r>
          </a:p>
        </p:txBody>
      </p:sp>
    </p:spTree>
    <p:extLst>
      <p:ext uri="{BB962C8B-B14F-4D97-AF65-F5344CB8AC3E}">
        <p14:creationId xmlns:p14="http://schemas.microsoft.com/office/powerpoint/2010/main" val="192716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0F1D6-50BC-30D2-4A60-5626F348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1473F8-6C06-06EE-0B24-1A9162306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8FCB9B-F42A-ADE9-845D-E65A49D1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5/10/2024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69A900-2F3B-A147-793C-DCB17058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8CCF14-1C4F-D6B2-AC14-42ECE74E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96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F74F6-5D6A-DF6F-D1B2-C54C1964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E759BF-6A96-E31C-A693-895597F86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B1795B-DF32-3054-3208-F96F7904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5/10/2024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D8944B-D374-9081-6A23-4737772E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84EC5F-5755-627C-64C5-1E7E822F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170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AC93F-071F-5D2E-9892-3ABE8C8C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494203-8218-FC02-05B0-C86FFCC49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F96BC51-B1FF-2B56-002C-43C12C131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C8A50CE-2771-BE34-904A-36F9DC39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5/10/2024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13BC85C-1FA9-3415-31B9-986CBE31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2CC4DD5-450F-73E7-B989-DE2987ED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390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2A9D3-A7E0-7ED2-F3E1-B23505B0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03DF602-0B6E-759F-F25B-9547968F3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AB55C1C-DFD7-2384-8460-B55AE7591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45C2A95-86F5-29A7-6034-7DC0DE985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A138E85-3FFA-A949-C035-213645ADF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0867F06-34BB-BCEA-EA3D-1FAB8F2E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5/10/2024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E14E7CB-9278-0F60-C408-53CF268F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CB08464-7E65-46E4-0558-A0B61075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16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4DB95-E226-3691-2180-E504544D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BC26767-402C-2624-F0CF-CC213CFB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5/10/2024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CC58D56-7351-56D1-DE2D-E2798B28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9B3D40-0AD8-B9CE-1518-9DA36A78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442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D2C2FF4-3A80-E1BE-E71A-C505498F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5/10/2024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5837F5-5CB9-A448-CA44-F830FEB9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BCAC83-BE0F-07ED-1EE9-8D3E5E20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835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24FC2-166C-63E2-A287-8CB46783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CEA51B-5750-B680-E500-CD0F2B07C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EC0FB4-C82A-BBE1-BE22-0EC77BB29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06807F2-451E-581A-883F-8F18D0E3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5/10/2024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AE792AD-809C-BA05-00C6-8C63E522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5A8426F-ACE5-66B1-1429-4C906E46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267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777BE-BA24-278A-F6EE-3DA26608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3F7EBB1-D8FA-ADDD-AB7A-064B55EE2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C299C9B-8C75-DA22-C0EC-525DD57BA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C6B4C3E-C0E6-94E3-217A-9414BEE0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5/10/2024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6BAE8C0-05DB-3835-A2DE-EF4B5CA6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9B0ED47-E036-E01D-A205-3D18D14C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313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024714C-743A-5A9A-7700-CD22E23EB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C904F95-3432-50DC-4A61-67246A041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572E5C-913A-C62E-8425-5953A228E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B3BE-6F20-403E-9C2D-5D1A20A07A30}" type="datetimeFigureOut">
              <a:rPr lang="nl-BE" smtClean="0"/>
              <a:t>5/10/2024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85DA280-5012-E7F6-DD12-A0925E775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541263-2927-9B0C-2415-3B7FCD06D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 descr="Afbeelding met tekst, apparaat&#10;&#10;Automatisch gegenereerde beschrijving">
            <a:extLst>
              <a:ext uri="{FF2B5EF4-FFF2-40B4-BE49-F238E27FC236}">
                <a16:creationId xmlns:a16="http://schemas.microsoft.com/office/drawing/2014/main" id="{E6CF652F-0A80-AAA3-1373-DEA7519A824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156" y="136525"/>
            <a:ext cx="2999126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2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Programming 1 - 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0328D-4219-4DB6-8A4F-52DB0195C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Booleans</a:t>
            </a:r>
            <a:endParaRPr lang="nl-BE" dirty="0"/>
          </a:p>
          <a:p>
            <a:r>
              <a:rPr lang="nl-BE" dirty="0" err="1"/>
              <a:t>Conditionals</a:t>
            </a:r>
            <a:endParaRPr lang="nl-BE" dirty="0"/>
          </a:p>
          <a:p>
            <a:r>
              <a:rPr lang="nl-BE" dirty="0"/>
              <a:t>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61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Programming 1 - 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0328D-4219-4DB6-8A4F-52DB0195C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Booleans</a:t>
            </a:r>
            <a:endParaRPr lang="nl-BE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dirty="0" err="1"/>
              <a:t>Conditionals</a:t>
            </a:r>
            <a:endParaRPr lang="nl-BE" dirty="0"/>
          </a:p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None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030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F758-CED3-C2C2-09C6-1A275382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9539F-EBAE-BD9E-611F-22DA26F4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sz="2600" b="1" dirty="0">
                <a:solidFill>
                  <a:schemeClr val="accent1"/>
                </a:solidFill>
              </a:rPr>
              <a:t>if</a:t>
            </a:r>
            <a:r>
              <a:rPr lang="en-US" sz="2600" dirty="0">
                <a:solidFill>
                  <a:schemeClr val="accent3"/>
                </a:solidFill>
              </a:rPr>
              <a:t> </a:t>
            </a:r>
            <a:r>
              <a:rPr lang="en-US" sz="2600" i="1" dirty="0">
                <a:solidFill>
                  <a:schemeClr val="accent3"/>
                </a:solidFill>
              </a:rPr>
              <a:t>condition</a:t>
            </a:r>
            <a:r>
              <a:rPr lang="en-US" sz="2600" dirty="0">
                <a:solidFill>
                  <a:schemeClr val="accent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accent3"/>
                </a:solidFill>
              </a:rPr>
              <a:t>	do A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accent3"/>
                </a:solidFill>
              </a:rPr>
              <a:t>	and do B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accent3"/>
                </a:solidFill>
              </a:rPr>
              <a:t>	…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accent3"/>
                </a:solidFill>
              </a:rPr>
              <a:t>more instructions (C)</a:t>
            </a:r>
          </a:p>
          <a:p>
            <a:pPr marL="457200" lvl="1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nl-BE" dirty="0"/>
          </a:p>
        </p:txBody>
      </p:sp>
      <p:grpSp>
        <p:nvGrpSpPr>
          <p:cNvPr id="16" name="Groep 15">
            <a:extLst>
              <a:ext uri="{FF2B5EF4-FFF2-40B4-BE49-F238E27FC236}">
                <a16:creationId xmlns:a16="http://schemas.microsoft.com/office/drawing/2014/main" id="{42383DCD-38D1-9A4A-5A84-4198DA5BDF0B}"/>
              </a:ext>
            </a:extLst>
          </p:cNvPr>
          <p:cNvGrpSpPr/>
          <p:nvPr/>
        </p:nvGrpSpPr>
        <p:grpSpPr>
          <a:xfrm>
            <a:off x="5280616" y="2417456"/>
            <a:ext cx="6068881" cy="2023087"/>
            <a:chOff x="5519099" y="2150505"/>
            <a:chExt cx="6068881" cy="2023087"/>
          </a:xfrm>
        </p:grpSpPr>
        <p:grpSp>
          <p:nvGrpSpPr>
            <p:cNvPr id="4" name="Groep 3">
              <a:extLst>
                <a:ext uri="{FF2B5EF4-FFF2-40B4-BE49-F238E27FC236}">
                  <a16:creationId xmlns:a16="http://schemas.microsoft.com/office/drawing/2014/main" id="{FB6CB303-94E6-590E-AFE8-AE5DCF0BCEC0}"/>
                </a:ext>
              </a:extLst>
            </p:cNvPr>
            <p:cNvGrpSpPr/>
            <p:nvPr/>
          </p:nvGrpSpPr>
          <p:grpSpPr>
            <a:xfrm>
              <a:off x="5519099" y="2150505"/>
              <a:ext cx="5755126" cy="2023087"/>
              <a:chOff x="5519099" y="1737910"/>
              <a:chExt cx="5755126" cy="2023087"/>
            </a:xfrm>
          </p:grpSpPr>
          <p:sp>
            <p:nvSpPr>
              <p:cNvPr id="5" name="Flowchart: Decision 4">
                <a:extLst>
                  <a:ext uri="{FF2B5EF4-FFF2-40B4-BE49-F238E27FC236}">
                    <a16:creationId xmlns:a16="http://schemas.microsoft.com/office/drawing/2014/main" id="{96550E01-4718-54DF-2CB4-44644C30248A}"/>
                  </a:ext>
                </a:extLst>
              </p:cNvPr>
              <p:cNvSpPr/>
              <p:nvPr/>
            </p:nvSpPr>
            <p:spPr>
              <a:xfrm>
                <a:off x="5832854" y="2546179"/>
                <a:ext cx="1255023" cy="882820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condition</a:t>
                </a:r>
                <a:endParaRPr lang="nl-BE" sz="1200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C3ACE7B-2D3B-D9A4-43B4-313F18C4AB88}"/>
                  </a:ext>
                </a:extLst>
              </p:cNvPr>
              <p:cNvCxnSpPr>
                <a:cxnSpLocks/>
                <a:endCxn id="5" idx="1"/>
              </p:cNvCxnSpPr>
              <p:nvPr/>
            </p:nvCxnSpPr>
            <p:spPr>
              <a:xfrm>
                <a:off x="5519099" y="2987589"/>
                <a:ext cx="3137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Flowchart: Process 8">
                <a:extLst>
                  <a:ext uri="{FF2B5EF4-FFF2-40B4-BE49-F238E27FC236}">
                    <a16:creationId xmlns:a16="http://schemas.microsoft.com/office/drawing/2014/main" id="{2E2A27C1-6B9A-1DE9-84C8-8B6957A98C26}"/>
                  </a:ext>
                </a:extLst>
              </p:cNvPr>
              <p:cNvSpPr/>
              <p:nvPr/>
            </p:nvSpPr>
            <p:spPr>
              <a:xfrm>
                <a:off x="7249485" y="1737911"/>
                <a:ext cx="1072342" cy="67333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  <a:endParaRPr lang="nl-BE" dirty="0"/>
              </a:p>
            </p:txBody>
          </p:sp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AD678457-4DFE-C199-8145-6BE0F89ECEAB}"/>
                  </a:ext>
                </a:extLst>
              </p:cNvPr>
              <p:cNvSpPr/>
              <p:nvPr/>
            </p:nvSpPr>
            <p:spPr>
              <a:xfrm>
                <a:off x="8810198" y="1737910"/>
                <a:ext cx="1072342" cy="67333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  <a:endParaRPr lang="nl-BE" dirty="0"/>
              </a:p>
            </p:txBody>
          </p:sp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AC1B7E43-3E5D-041B-9B23-51B16B26B014}"/>
                  </a:ext>
                </a:extLst>
              </p:cNvPr>
              <p:cNvSpPr/>
              <p:nvPr/>
            </p:nvSpPr>
            <p:spPr>
              <a:xfrm>
                <a:off x="10201883" y="2546179"/>
                <a:ext cx="1072342" cy="67333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  <a:endParaRPr lang="nl-BE" dirty="0"/>
              </a:p>
            </p:txBody>
          </p: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0100E407-EB69-1759-52B5-4799C091B391}"/>
                  </a:ext>
                </a:extLst>
              </p:cNvPr>
              <p:cNvCxnSpPr>
                <a:cxnSpLocks/>
                <a:stCxn id="5" idx="0"/>
                <a:endCxn id="9" idx="1"/>
              </p:cNvCxnSpPr>
              <p:nvPr/>
            </p:nvCxnSpPr>
            <p:spPr>
              <a:xfrm rot="5400000" flipH="1" flipV="1">
                <a:off x="6619124" y="1915819"/>
                <a:ext cx="471602" cy="78911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C6A440ED-4950-4803-1348-537AD2009FED}"/>
                  </a:ext>
                </a:extLst>
              </p:cNvPr>
              <p:cNvCxnSpPr>
                <a:cxnSpLocks/>
                <a:stCxn id="5" idx="2"/>
                <a:endCxn id="11" idx="2"/>
              </p:cNvCxnSpPr>
              <p:nvPr/>
            </p:nvCxnSpPr>
            <p:spPr>
              <a:xfrm rot="5400000" flipH="1" flipV="1">
                <a:off x="8494465" y="1185411"/>
                <a:ext cx="209489" cy="4277688"/>
              </a:xfrm>
              <a:prstGeom prst="bentConnector3">
                <a:avLst>
                  <a:gd name="adj1" fmla="val -19226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E8DE742-B904-63D8-CCE0-8F92CBE93194}"/>
                  </a:ext>
                </a:extLst>
              </p:cNvPr>
              <p:cNvCxnSpPr>
                <a:cxnSpLocks/>
                <a:stCxn id="9" idx="3"/>
                <a:endCxn id="10" idx="1"/>
              </p:cNvCxnSpPr>
              <p:nvPr/>
            </p:nvCxnSpPr>
            <p:spPr>
              <a:xfrm flipV="1">
                <a:off x="8321827" y="2074576"/>
                <a:ext cx="48837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5D5B33C5-45A1-C5E9-7EF4-35834216678B}"/>
                  </a:ext>
                </a:extLst>
              </p:cNvPr>
              <p:cNvCxnSpPr>
                <a:cxnSpLocks/>
                <a:stCxn id="10" idx="3"/>
                <a:endCxn id="11" idx="0"/>
              </p:cNvCxnSpPr>
              <p:nvPr/>
            </p:nvCxnSpPr>
            <p:spPr>
              <a:xfrm>
                <a:off x="9882540" y="2074576"/>
                <a:ext cx="855514" cy="47160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BA18F3-D2B5-8FDF-116A-198CA67CD280}"/>
                  </a:ext>
                </a:extLst>
              </p:cNvPr>
              <p:cNvSpPr txBox="1"/>
              <p:nvPr/>
            </p:nvSpPr>
            <p:spPr>
              <a:xfrm>
                <a:off x="6414695" y="2223418"/>
                <a:ext cx="880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True</a:t>
                </a:r>
                <a:endParaRPr lang="nl-BE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9ED644-BE2F-A0B1-9838-8CCE9D1EDF56}"/>
                  </a:ext>
                </a:extLst>
              </p:cNvPr>
              <p:cNvSpPr txBox="1"/>
              <p:nvPr/>
            </p:nvSpPr>
            <p:spPr>
              <a:xfrm>
                <a:off x="6414695" y="3453220"/>
                <a:ext cx="880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False</a:t>
                </a:r>
                <a:endParaRPr lang="nl-BE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5" name="Straight Arrow Connector 7">
              <a:extLst>
                <a:ext uri="{FF2B5EF4-FFF2-40B4-BE49-F238E27FC236}">
                  <a16:creationId xmlns:a16="http://schemas.microsoft.com/office/drawing/2014/main" id="{AA700AE1-2A77-BBDF-E0FF-BFAC993494A5}"/>
                </a:ext>
              </a:extLst>
            </p:cNvPr>
            <p:cNvCxnSpPr>
              <a:cxnSpLocks/>
            </p:cNvCxnSpPr>
            <p:nvPr/>
          </p:nvCxnSpPr>
          <p:spPr>
            <a:xfrm>
              <a:off x="11274225" y="3279633"/>
              <a:ext cx="3137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9233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096D0-FB68-F39A-8947-4F471A1F4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7189-B33C-A961-24E2-91B09ECB6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8148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sz="2600" b="1" dirty="0">
                <a:solidFill>
                  <a:schemeClr val="accent1"/>
                </a:solidFill>
              </a:rPr>
              <a:t>if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i="1" dirty="0">
                <a:solidFill>
                  <a:schemeClr val="accent3"/>
                </a:solidFill>
              </a:rPr>
              <a:t>condition</a:t>
            </a:r>
            <a:r>
              <a:rPr lang="en-US" sz="2600" dirty="0">
                <a:solidFill>
                  <a:schemeClr val="accent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accent3"/>
                </a:solidFill>
              </a:rPr>
              <a:t>	do A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accent3"/>
                </a:solidFill>
              </a:rPr>
              <a:t>	and do B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accent3"/>
                </a:solidFill>
              </a:rPr>
              <a:t>	…</a:t>
            </a:r>
          </a:p>
          <a:p>
            <a:pPr marL="457200" lvl="1" indent="0">
              <a:buNone/>
            </a:pPr>
            <a:r>
              <a:rPr lang="en-US" sz="2600" b="1" dirty="0">
                <a:solidFill>
                  <a:schemeClr val="accent1"/>
                </a:solidFill>
              </a:rPr>
              <a:t>else</a:t>
            </a:r>
            <a:r>
              <a:rPr lang="en-US" sz="2600" dirty="0">
                <a:solidFill>
                  <a:schemeClr val="accent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accent3"/>
                </a:solidFill>
              </a:rPr>
              <a:t>	do D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accent3"/>
                </a:solidFill>
              </a:rPr>
              <a:t>	…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accent3"/>
                </a:solidFill>
              </a:rPr>
              <a:t>more instructions (C)</a:t>
            </a:r>
          </a:p>
          <a:p>
            <a:pPr marL="457200" lvl="1" indent="0">
              <a:buNone/>
            </a:pPr>
            <a:endParaRPr lang="en-US" sz="2600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endParaRPr lang="nl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68EB1-B23E-C4DC-0A34-A626CAF8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  <a:endParaRPr lang="nl-BE" dirty="0"/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DF699FDE-F88D-1D22-2652-D153B8D44738}"/>
              </a:ext>
            </a:extLst>
          </p:cNvPr>
          <p:cNvGrpSpPr/>
          <p:nvPr/>
        </p:nvGrpSpPr>
        <p:grpSpPr>
          <a:xfrm>
            <a:off x="5284919" y="2484641"/>
            <a:ext cx="6068881" cy="2364420"/>
            <a:chOff x="5598674" y="2819178"/>
            <a:chExt cx="6068881" cy="2364420"/>
          </a:xfrm>
        </p:grpSpPr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ED03B754-715E-68D2-437D-A3974B249A66}"/>
                </a:ext>
              </a:extLst>
            </p:cNvPr>
            <p:cNvGrpSpPr/>
            <p:nvPr/>
          </p:nvGrpSpPr>
          <p:grpSpPr>
            <a:xfrm>
              <a:off x="5598674" y="2819178"/>
              <a:ext cx="5755126" cy="2364420"/>
              <a:chOff x="5494960" y="4021813"/>
              <a:chExt cx="5755126" cy="2364420"/>
            </a:xfrm>
          </p:grpSpPr>
          <p:sp>
            <p:nvSpPr>
              <p:cNvPr id="12" name="Flowchart: Decision 3">
                <a:extLst>
                  <a:ext uri="{FF2B5EF4-FFF2-40B4-BE49-F238E27FC236}">
                    <a16:creationId xmlns:a16="http://schemas.microsoft.com/office/drawing/2014/main" id="{89C8DB3E-3AD3-1D1A-0182-34F63F4B2449}"/>
                  </a:ext>
                </a:extLst>
              </p:cNvPr>
              <p:cNvSpPr/>
              <p:nvPr/>
            </p:nvSpPr>
            <p:spPr>
              <a:xfrm>
                <a:off x="5808715" y="4830082"/>
                <a:ext cx="1255023" cy="882820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condition</a:t>
                </a:r>
                <a:endParaRPr lang="nl-BE" sz="1200" dirty="0"/>
              </a:p>
            </p:txBody>
          </p:sp>
          <p:cxnSp>
            <p:nvCxnSpPr>
              <p:cNvPr id="16" name="Straight Arrow Connector 5">
                <a:extLst>
                  <a:ext uri="{FF2B5EF4-FFF2-40B4-BE49-F238E27FC236}">
                    <a16:creationId xmlns:a16="http://schemas.microsoft.com/office/drawing/2014/main" id="{805BF0D0-00A5-F73A-A49A-589FA0695F1E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>
                <a:off x="5494960" y="5271492"/>
                <a:ext cx="3137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Flowchart: Process 6">
                <a:extLst>
                  <a:ext uri="{FF2B5EF4-FFF2-40B4-BE49-F238E27FC236}">
                    <a16:creationId xmlns:a16="http://schemas.microsoft.com/office/drawing/2014/main" id="{A90C916E-B4FC-04B0-B568-0CF0CBDFDE64}"/>
                  </a:ext>
                </a:extLst>
              </p:cNvPr>
              <p:cNvSpPr/>
              <p:nvPr/>
            </p:nvSpPr>
            <p:spPr>
              <a:xfrm>
                <a:off x="7225346" y="4021814"/>
                <a:ext cx="1072342" cy="67333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dirty="0"/>
                  <a:t>A</a:t>
                </a:r>
              </a:p>
            </p:txBody>
          </p:sp>
          <p:sp>
            <p:nvSpPr>
              <p:cNvPr id="19" name="Flowchart: Process 7">
                <a:extLst>
                  <a:ext uri="{FF2B5EF4-FFF2-40B4-BE49-F238E27FC236}">
                    <a16:creationId xmlns:a16="http://schemas.microsoft.com/office/drawing/2014/main" id="{C9C849BC-551D-2E8A-8ABA-B501531AB60C}"/>
                  </a:ext>
                </a:extLst>
              </p:cNvPr>
              <p:cNvSpPr/>
              <p:nvPr/>
            </p:nvSpPr>
            <p:spPr>
              <a:xfrm>
                <a:off x="8786059" y="4021813"/>
                <a:ext cx="1072342" cy="67333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  <a:endParaRPr lang="nl-BE" dirty="0"/>
              </a:p>
            </p:txBody>
          </p:sp>
          <p:sp>
            <p:nvSpPr>
              <p:cNvPr id="21" name="Flowchart: Process 8">
                <a:extLst>
                  <a:ext uri="{FF2B5EF4-FFF2-40B4-BE49-F238E27FC236}">
                    <a16:creationId xmlns:a16="http://schemas.microsoft.com/office/drawing/2014/main" id="{4263C131-F1A9-06FA-6795-BCD52D8F53BB}"/>
                  </a:ext>
                </a:extLst>
              </p:cNvPr>
              <p:cNvSpPr/>
              <p:nvPr/>
            </p:nvSpPr>
            <p:spPr>
              <a:xfrm>
                <a:off x="10177744" y="4830082"/>
                <a:ext cx="1072342" cy="67333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dirty="0"/>
                  <a:t>C</a:t>
                </a:r>
              </a:p>
            </p:txBody>
          </p:sp>
          <p:cxnSp>
            <p:nvCxnSpPr>
              <p:cNvPr id="22" name="Connector: Elbow 9">
                <a:extLst>
                  <a:ext uri="{FF2B5EF4-FFF2-40B4-BE49-F238E27FC236}">
                    <a16:creationId xmlns:a16="http://schemas.microsoft.com/office/drawing/2014/main" id="{CBB23DBC-7B61-3DE4-5144-CB7C977A056B}"/>
                  </a:ext>
                </a:extLst>
              </p:cNvPr>
              <p:cNvCxnSpPr>
                <a:cxnSpLocks/>
                <a:stCxn id="12" idx="0"/>
                <a:endCxn id="18" idx="1"/>
              </p:cNvCxnSpPr>
              <p:nvPr/>
            </p:nvCxnSpPr>
            <p:spPr>
              <a:xfrm rot="5400000" flipH="1" flipV="1">
                <a:off x="6594985" y="4199722"/>
                <a:ext cx="471602" cy="78911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10">
                <a:extLst>
                  <a:ext uri="{FF2B5EF4-FFF2-40B4-BE49-F238E27FC236}">
                    <a16:creationId xmlns:a16="http://schemas.microsoft.com/office/drawing/2014/main" id="{E14CC5DB-08E0-2D3A-F0B8-A95EFEE81881}"/>
                  </a:ext>
                </a:extLst>
              </p:cNvPr>
              <p:cNvCxnSpPr>
                <a:cxnSpLocks/>
                <a:stCxn id="12" idx="2"/>
                <a:endCxn id="30" idx="1"/>
              </p:cNvCxnSpPr>
              <p:nvPr/>
            </p:nvCxnSpPr>
            <p:spPr>
              <a:xfrm rot="16200000" flipH="1">
                <a:off x="6689937" y="5459192"/>
                <a:ext cx="336666" cy="84408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11">
                <a:extLst>
                  <a:ext uri="{FF2B5EF4-FFF2-40B4-BE49-F238E27FC236}">
                    <a16:creationId xmlns:a16="http://schemas.microsoft.com/office/drawing/2014/main" id="{F779BA7E-D3AC-72F2-BB61-9EC108E9A175}"/>
                  </a:ext>
                </a:extLst>
              </p:cNvPr>
              <p:cNvCxnSpPr>
                <a:cxnSpLocks/>
                <a:stCxn id="18" idx="3"/>
                <a:endCxn id="19" idx="1"/>
              </p:cNvCxnSpPr>
              <p:nvPr/>
            </p:nvCxnSpPr>
            <p:spPr>
              <a:xfrm flipV="1">
                <a:off x="8297688" y="4358479"/>
                <a:ext cx="48837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or: Elbow 12">
                <a:extLst>
                  <a:ext uri="{FF2B5EF4-FFF2-40B4-BE49-F238E27FC236}">
                    <a16:creationId xmlns:a16="http://schemas.microsoft.com/office/drawing/2014/main" id="{85A39EA0-9238-5464-35BB-8BF1E5867327}"/>
                  </a:ext>
                </a:extLst>
              </p:cNvPr>
              <p:cNvCxnSpPr>
                <a:cxnSpLocks/>
                <a:stCxn id="19" idx="3"/>
                <a:endCxn id="21" idx="0"/>
              </p:cNvCxnSpPr>
              <p:nvPr/>
            </p:nvCxnSpPr>
            <p:spPr>
              <a:xfrm>
                <a:off x="9858401" y="4358479"/>
                <a:ext cx="855514" cy="47160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13">
                <a:extLst>
                  <a:ext uri="{FF2B5EF4-FFF2-40B4-BE49-F238E27FC236}">
                    <a16:creationId xmlns:a16="http://schemas.microsoft.com/office/drawing/2014/main" id="{4674CA99-1AFB-0B11-4C3D-20706DCC9957}"/>
                  </a:ext>
                </a:extLst>
              </p:cNvPr>
              <p:cNvSpPr txBox="1"/>
              <p:nvPr/>
            </p:nvSpPr>
            <p:spPr>
              <a:xfrm>
                <a:off x="6390556" y="4507321"/>
                <a:ext cx="880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True</a:t>
                </a:r>
                <a:endParaRPr lang="nl-BE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TextBox 14">
                <a:extLst>
                  <a:ext uri="{FF2B5EF4-FFF2-40B4-BE49-F238E27FC236}">
                    <a16:creationId xmlns:a16="http://schemas.microsoft.com/office/drawing/2014/main" id="{AA28A7FC-AEB8-7E0D-0DCD-EF1F3D75A5A5}"/>
                  </a:ext>
                </a:extLst>
              </p:cNvPr>
              <p:cNvSpPr txBox="1"/>
              <p:nvPr/>
            </p:nvSpPr>
            <p:spPr>
              <a:xfrm>
                <a:off x="6390556" y="5737123"/>
                <a:ext cx="880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False</a:t>
                </a:r>
                <a:endParaRPr lang="nl-BE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Flowchart: Process 15">
                <a:extLst>
                  <a:ext uri="{FF2B5EF4-FFF2-40B4-BE49-F238E27FC236}">
                    <a16:creationId xmlns:a16="http://schemas.microsoft.com/office/drawing/2014/main" id="{ADBF38F9-21BE-C57E-3F2C-BFE49FEA7E1D}"/>
                  </a:ext>
                </a:extLst>
              </p:cNvPr>
              <p:cNvSpPr/>
              <p:nvPr/>
            </p:nvSpPr>
            <p:spPr>
              <a:xfrm>
                <a:off x="7280313" y="5712902"/>
                <a:ext cx="1072342" cy="67333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  <a:endParaRPr lang="nl-BE" dirty="0"/>
              </a:p>
            </p:txBody>
          </p:sp>
          <p:cxnSp>
            <p:nvCxnSpPr>
              <p:cNvPr id="31" name="Connector: Elbow 17">
                <a:extLst>
                  <a:ext uri="{FF2B5EF4-FFF2-40B4-BE49-F238E27FC236}">
                    <a16:creationId xmlns:a16="http://schemas.microsoft.com/office/drawing/2014/main" id="{21593E9B-AEE9-6813-6409-5ACDA46D765D}"/>
                  </a:ext>
                </a:extLst>
              </p:cNvPr>
              <p:cNvCxnSpPr>
                <a:cxnSpLocks/>
                <a:stCxn id="30" idx="3"/>
                <a:endCxn id="21" idx="2"/>
              </p:cNvCxnSpPr>
              <p:nvPr/>
            </p:nvCxnSpPr>
            <p:spPr>
              <a:xfrm flipV="1">
                <a:off x="8352655" y="5503413"/>
                <a:ext cx="2361260" cy="54615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Straight Arrow Connector 5">
              <a:extLst>
                <a:ext uri="{FF2B5EF4-FFF2-40B4-BE49-F238E27FC236}">
                  <a16:creationId xmlns:a16="http://schemas.microsoft.com/office/drawing/2014/main" id="{7C503B37-C097-EB7C-A411-56F5AA2A4CFD}"/>
                </a:ext>
              </a:extLst>
            </p:cNvPr>
            <p:cNvCxnSpPr>
              <a:cxnSpLocks/>
            </p:cNvCxnSpPr>
            <p:nvPr/>
          </p:nvCxnSpPr>
          <p:spPr>
            <a:xfrm>
              <a:off x="11353800" y="4019197"/>
              <a:ext cx="3137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0538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725FA-1D97-999E-5B36-4BFB1A1FB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26FF-10CB-71DA-4BCE-91D1CD4D7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8148" cy="46672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600" b="1" dirty="0">
                <a:solidFill>
                  <a:schemeClr val="accent1"/>
                </a:solidFill>
              </a:rPr>
              <a:t>if</a:t>
            </a:r>
            <a:r>
              <a:rPr lang="en-US" sz="2600" dirty="0">
                <a:solidFill>
                  <a:schemeClr val="accent3"/>
                </a:solidFill>
              </a:rPr>
              <a:t> </a:t>
            </a:r>
            <a:r>
              <a:rPr lang="en-US" sz="2600" i="1" dirty="0">
                <a:solidFill>
                  <a:schemeClr val="accent3"/>
                </a:solidFill>
              </a:rPr>
              <a:t>condition 1</a:t>
            </a:r>
            <a:r>
              <a:rPr lang="en-US" sz="2600" dirty="0">
                <a:solidFill>
                  <a:schemeClr val="accent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accent3"/>
                </a:solidFill>
              </a:rPr>
              <a:t>	do A and B</a:t>
            </a:r>
          </a:p>
          <a:p>
            <a:pPr marL="457200" lvl="1" indent="0">
              <a:buNone/>
            </a:pPr>
            <a:r>
              <a:rPr lang="en-US" sz="2600" b="1" dirty="0" err="1">
                <a:solidFill>
                  <a:schemeClr val="accent1"/>
                </a:solidFill>
              </a:rPr>
              <a:t>elif</a:t>
            </a:r>
            <a:r>
              <a:rPr lang="en-US" sz="2600" b="1" dirty="0">
                <a:solidFill>
                  <a:schemeClr val="accent3"/>
                </a:solidFill>
              </a:rPr>
              <a:t> </a:t>
            </a:r>
            <a:r>
              <a:rPr lang="en-US" sz="2600" i="1" dirty="0">
                <a:solidFill>
                  <a:schemeClr val="accent3"/>
                </a:solidFill>
              </a:rPr>
              <a:t>condition 2</a:t>
            </a:r>
            <a:r>
              <a:rPr lang="en-US" sz="2600" dirty="0">
                <a:solidFill>
                  <a:schemeClr val="accent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accent3"/>
                </a:solidFill>
              </a:rPr>
              <a:t>	do D</a:t>
            </a:r>
          </a:p>
          <a:p>
            <a:pPr marL="457200" lvl="1" indent="0">
              <a:buNone/>
            </a:pPr>
            <a:r>
              <a:rPr lang="en-US" sz="2600" b="1" dirty="0" err="1">
                <a:solidFill>
                  <a:schemeClr val="accent1"/>
                </a:solidFill>
              </a:rPr>
              <a:t>elif</a:t>
            </a:r>
            <a:r>
              <a:rPr lang="en-US" sz="2600" dirty="0">
                <a:solidFill>
                  <a:schemeClr val="accent3"/>
                </a:solidFill>
              </a:rPr>
              <a:t> </a:t>
            </a:r>
            <a:r>
              <a:rPr lang="en-US" sz="2600" i="1" dirty="0">
                <a:solidFill>
                  <a:schemeClr val="accent3"/>
                </a:solidFill>
              </a:rPr>
              <a:t>condition 3</a:t>
            </a:r>
            <a:r>
              <a:rPr lang="en-US" sz="2600" dirty="0">
                <a:solidFill>
                  <a:schemeClr val="accent1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accent3"/>
                </a:solidFill>
              </a:rPr>
              <a:t>	do E, F, G</a:t>
            </a:r>
          </a:p>
          <a:p>
            <a:pPr marL="457200" lvl="1" indent="0">
              <a:buNone/>
            </a:pPr>
            <a:r>
              <a:rPr lang="en-US" sz="2600" b="1" dirty="0">
                <a:solidFill>
                  <a:schemeClr val="accent1"/>
                </a:solidFill>
              </a:rPr>
              <a:t>else</a:t>
            </a:r>
            <a:r>
              <a:rPr lang="en-US" sz="2600" dirty="0">
                <a:solidFill>
                  <a:schemeClr val="accent1"/>
                </a:solidFill>
              </a:rPr>
              <a:t>:</a:t>
            </a:r>
            <a:r>
              <a:rPr lang="en-US" sz="2600" dirty="0">
                <a:solidFill>
                  <a:schemeClr val="accent3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accent3"/>
                </a:solidFill>
              </a:rPr>
              <a:t>	do H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accent3"/>
                </a:solidFill>
              </a:rPr>
              <a:t>do C</a:t>
            </a:r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endParaRPr lang="nl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2F1F9-3443-F85F-FD66-99C355C5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  <a:endParaRPr lang="nl-BE" dirty="0"/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D9420FAC-73CC-5B6C-B987-D616FA4D1587}"/>
              </a:ext>
            </a:extLst>
          </p:cNvPr>
          <p:cNvGrpSpPr/>
          <p:nvPr/>
        </p:nvGrpSpPr>
        <p:grpSpPr>
          <a:xfrm>
            <a:off x="4593228" y="2141035"/>
            <a:ext cx="7356701" cy="3797338"/>
            <a:chOff x="4534703" y="2695315"/>
            <a:chExt cx="7545570" cy="3818314"/>
          </a:xfrm>
        </p:grpSpPr>
        <p:sp>
          <p:nvSpPr>
            <p:cNvPr id="5" name="Flowchart: Decision 3">
              <a:extLst>
                <a:ext uri="{FF2B5EF4-FFF2-40B4-BE49-F238E27FC236}">
                  <a16:creationId xmlns:a16="http://schemas.microsoft.com/office/drawing/2014/main" id="{A43B5C64-9465-EF59-0C90-E59EB11AACFA}"/>
                </a:ext>
              </a:extLst>
            </p:cNvPr>
            <p:cNvSpPr/>
            <p:nvPr/>
          </p:nvSpPr>
          <p:spPr>
            <a:xfrm>
              <a:off x="4906932" y="2695315"/>
              <a:ext cx="1255023" cy="882820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Condition 1</a:t>
              </a:r>
              <a:endParaRPr lang="nl-BE" sz="1200" dirty="0"/>
            </a:p>
          </p:txBody>
        </p:sp>
        <p:cxnSp>
          <p:nvCxnSpPr>
            <p:cNvPr id="8" name="Straight Arrow Connector 5">
              <a:extLst>
                <a:ext uri="{FF2B5EF4-FFF2-40B4-BE49-F238E27FC236}">
                  <a16:creationId xmlns:a16="http://schemas.microsoft.com/office/drawing/2014/main" id="{7159FEEC-66B7-6470-CCBF-371CFC9DC977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4534703" y="3136725"/>
              <a:ext cx="372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Process 6">
              <a:extLst>
                <a:ext uri="{FF2B5EF4-FFF2-40B4-BE49-F238E27FC236}">
                  <a16:creationId xmlns:a16="http://schemas.microsoft.com/office/drawing/2014/main" id="{70E4CA06-E1A3-EC5F-805A-FF41075ED523}"/>
                </a:ext>
              </a:extLst>
            </p:cNvPr>
            <p:cNvSpPr/>
            <p:nvPr/>
          </p:nvSpPr>
          <p:spPr>
            <a:xfrm>
              <a:off x="7010715" y="2799454"/>
              <a:ext cx="1072342" cy="673331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A</a:t>
              </a:r>
            </a:p>
          </p:txBody>
        </p:sp>
        <p:sp>
          <p:nvSpPr>
            <p:cNvPr id="10" name="Flowchart: Process 7">
              <a:extLst>
                <a:ext uri="{FF2B5EF4-FFF2-40B4-BE49-F238E27FC236}">
                  <a16:creationId xmlns:a16="http://schemas.microsoft.com/office/drawing/2014/main" id="{99C98C5A-9CC4-FF2B-5B2D-5B31934D2EB5}"/>
                </a:ext>
              </a:extLst>
            </p:cNvPr>
            <p:cNvSpPr/>
            <p:nvPr/>
          </p:nvSpPr>
          <p:spPr>
            <a:xfrm>
              <a:off x="8341785" y="2799453"/>
              <a:ext cx="1072342" cy="673331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nl-BE" dirty="0"/>
            </a:p>
          </p:txBody>
        </p:sp>
        <p:sp>
          <p:nvSpPr>
            <p:cNvPr id="11" name="Flowchart: Process 8">
              <a:extLst>
                <a:ext uri="{FF2B5EF4-FFF2-40B4-BE49-F238E27FC236}">
                  <a16:creationId xmlns:a16="http://schemas.microsoft.com/office/drawing/2014/main" id="{7BAD2596-F0D7-68AE-57CE-665A7EDEB502}"/>
                </a:ext>
              </a:extLst>
            </p:cNvPr>
            <p:cNvSpPr/>
            <p:nvPr/>
          </p:nvSpPr>
          <p:spPr>
            <a:xfrm>
              <a:off x="11007931" y="4216369"/>
              <a:ext cx="1072342" cy="673331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C</a:t>
              </a:r>
            </a:p>
          </p:txBody>
        </p:sp>
        <p:cxnSp>
          <p:nvCxnSpPr>
            <p:cNvPr id="13" name="Connector: Elbow 9">
              <a:extLst>
                <a:ext uri="{FF2B5EF4-FFF2-40B4-BE49-F238E27FC236}">
                  <a16:creationId xmlns:a16="http://schemas.microsoft.com/office/drawing/2014/main" id="{0BFB29D0-BAE8-F17B-9927-6BE294ED97FF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6161955" y="3136120"/>
              <a:ext cx="848760" cy="6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0">
              <a:extLst>
                <a:ext uri="{FF2B5EF4-FFF2-40B4-BE49-F238E27FC236}">
                  <a16:creationId xmlns:a16="http://schemas.microsoft.com/office/drawing/2014/main" id="{EB63D716-E15B-A7DC-8D34-099FCC32F296}"/>
                </a:ext>
              </a:extLst>
            </p:cNvPr>
            <p:cNvCxnSpPr>
              <a:cxnSpLocks/>
              <a:stCxn id="5" idx="2"/>
              <a:endCxn id="38" idx="0"/>
            </p:cNvCxnSpPr>
            <p:nvPr/>
          </p:nvCxnSpPr>
          <p:spPr>
            <a:xfrm rot="16200000" flipH="1">
              <a:off x="5214837" y="3897741"/>
              <a:ext cx="639215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1">
              <a:extLst>
                <a:ext uri="{FF2B5EF4-FFF2-40B4-BE49-F238E27FC236}">
                  <a16:creationId xmlns:a16="http://schemas.microsoft.com/office/drawing/2014/main" id="{6E72AD1A-B521-96EC-2B24-41DA61837006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8083057" y="3136119"/>
              <a:ext cx="25872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2">
              <a:extLst>
                <a:ext uri="{FF2B5EF4-FFF2-40B4-BE49-F238E27FC236}">
                  <a16:creationId xmlns:a16="http://schemas.microsoft.com/office/drawing/2014/main" id="{564D2144-9F3A-4EBE-7EC9-5194264D4E7F}"/>
                </a:ext>
              </a:extLst>
            </p:cNvPr>
            <p:cNvCxnSpPr>
              <a:cxnSpLocks/>
              <a:stCxn id="10" idx="3"/>
              <a:endCxn id="11" idx="0"/>
            </p:cNvCxnSpPr>
            <p:nvPr/>
          </p:nvCxnSpPr>
          <p:spPr>
            <a:xfrm>
              <a:off x="9414127" y="3136119"/>
              <a:ext cx="2129975" cy="10802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B234A35-2686-DE26-FC32-6E0C386919E7}"/>
                </a:ext>
              </a:extLst>
            </p:cNvPr>
            <p:cNvSpPr txBox="1"/>
            <p:nvPr/>
          </p:nvSpPr>
          <p:spPr>
            <a:xfrm>
              <a:off x="6109805" y="2836213"/>
              <a:ext cx="880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True</a:t>
              </a:r>
              <a:endParaRPr lang="nl-BE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TextBox 14">
              <a:extLst>
                <a:ext uri="{FF2B5EF4-FFF2-40B4-BE49-F238E27FC236}">
                  <a16:creationId xmlns:a16="http://schemas.microsoft.com/office/drawing/2014/main" id="{E27E3DAF-B2E9-6ED1-8885-CF32FF8F817D}"/>
                </a:ext>
              </a:extLst>
            </p:cNvPr>
            <p:cNvSpPr txBox="1"/>
            <p:nvPr/>
          </p:nvSpPr>
          <p:spPr>
            <a:xfrm>
              <a:off x="5066950" y="3700535"/>
              <a:ext cx="880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False</a:t>
              </a:r>
              <a:endParaRPr lang="nl-BE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" name="Flowchart: Process 15">
              <a:extLst>
                <a:ext uri="{FF2B5EF4-FFF2-40B4-BE49-F238E27FC236}">
                  <a16:creationId xmlns:a16="http://schemas.microsoft.com/office/drawing/2014/main" id="{18CE0380-02DC-45E9-CEA6-86DF5B3D2BC5}"/>
                </a:ext>
              </a:extLst>
            </p:cNvPr>
            <p:cNvSpPr/>
            <p:nvPr/>
          </p:nvSpPr>
          <p:spPr>
            <a:xfrm>
              <a:off x="7010715" y="3782378"/>
              <a:ext cx="1072342" cy="673331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nl-BE" dirty="0"/>
            </a:p>
          </p:txBody>
        </p:sp>
        <p:cxnSp>
          <p:nvCxnSpPr>
            <p:cNvPr id="33" name="Connector: Elbow 17">
              <a:extLst>
                <a:ext uri="{FF2B5EF4-FFF2-40B4-BE49-F238E27FC236}">
                  <a16:creationId xmlns:a16="http://schemas.microsoft.com/office/drawing/2014/main" id="{97D56175-3F08-9A57-F232-331DE6D720A1}"/>
                </a:ext>
              </a:extLst>
            </p:cNvPr>
            <p:cNvCxnSpPr>
              <a:cxnSpLocks/>
              <a:stCxn id="32" idx="3"/>
              <a:endCxn id="11" idx="1"/>
            </p:cNvCxnSpPr>
            <p:nvPr/>
          </p:nvCxnSpPr>
          <p:spPr>
            <a:xfrm>
              <a:off x="8083057" y="4119044"/>
              <a:ext cx="2924874" cy="4339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owchart: Process 35">
              <a:extLst>
                <a:ext uri="{FF2B5EF4-FFF2-40B4-BE49-F238E27FC236}">
                  <a16:creationId xmlns:a16="http://schemas.microsoft.com/office/drawing/2014/main" id="{703D1F96-7841-2C3E-D8F5-D979643C143E}"/>
                </a:ext>
              </a:extLst>
            </p:cNvPr>
            <p:cNvSpPr/>
            <p:nvPr/>
          </p:nvSpPr>
          <p:spPr>
            <a:xfrm>
              <a:off x="7029454" y="4759829"/>
              <a:ext cx="1072342" cy="673331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nl-BE" dirty="0"/>
            </a:p>
          </p:txBody>
        </p:sp>
        <p:sp>
          <p:nvSpPr>
            <p:cNvPr id="35" name="Flowchart: Process 36">
              <a:extLst>
                <a:ext uri="{FF2B5EF4-FFF2-40B4-BE49-F238E27FC236}">
                  <a16:creationId xmlns:a16="http://schemas.microsoft.com/office/drawing/2014/main" id="{FD802208-A05F-A043-7706-9463676DC8C6}"/>
                </a:ext>
              </a:extLst>
            </p:cNvPr>
            <p:cNvSpPr/>
            <p:nvPr/>
          </p:nvSpPr>
          <p:spPr>
            <a:xfrm>
              <a:off x="8341785" y="4759829"/>
              <a:ext cx="1072342" cy="673331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nl-BE" dirty="0"/>
            </a:p>
          </p:txBody>
        </p:sp>
        <p:sp>
          <p:nvSpPr>
            <p:cNvPr id="36" name="Flowchart: Process 37">
              <a:extLst>
                <a:ext uri="{FF2B5EF4-FFF2-40B4-BE49-F238E27FC236}">
                  <a16:creationId xmlns:a16="http://schemas.microsoft.com/office/drawing/2014/main" id="{E8242316-0C10-B6D5-8065-CCE52D5DC063}"/>
                </a:ext>
              </a:extLst>
            </p:cNvPr>
            <p:cNvSpPr/>
            <p:nvPr/>
          </p:nvSpPr>
          <p:spPr>
            <a:xfrm>
              <a:off x="9701195" y="4759829"/>
              <a:ext cx="1072342" cy="673331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endParaRPr lang="nl-BE" dirty="0"/>
            </a:p>
          </p:txBody>
        </p:sp>
        <p:sp>
          <p:nvSpPr>
            <p:cNvPr id="37" name="Flowchart: Process 40">
              <a:extLst>
                <a:ext uri="{FF2B5EF4-FFF2-40B4-BE49-F238E27FC236}">
                  <a16:creationId xmlns:a16="http://schemas.microsoft.com/office/drawing/2014/main" id="{AE1BB02E-EF50-CB63-063E-78ABE8E4DC2B}"/>
                </a:ext>
              </a:extLst>
            </p:cNvPr>
            <p:cNvSpPr/>
            <p:nvPr/>
          </p:nvSpPr>
          <p:spPr>
            <a:xfrm>
              <a:off x="7029454" y="5704622"/>
              <a:ext cx="1072342" cy="673331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H</a:t>
              </a:r>
            </a:p>
          </p:txBody>
        </p:sp>
        <p:sp>
          <p:nvSpPr>
            <p:cNvPr id="38" name="Flowchart: Decision 46">
              <a:extLst>
                <a:ext uri="{FF2B5EF4-FFF2-40B4-BE49-F238E27FC236}">
                  <a16:creationId xmlns:a16="http://schemas.microsoft.com/office/drawing/2014/main" id="{893501ED-74B3-D50B-46EE-755AA10E2547}"/>
                </a:ext>
              </a:extLst>
            </p:cNvPr>
            <p:cNvSpPr/>
            <p:nvPr/>
          </p:nvSpPr>
          <p:spPr>
            <a:xfrm>
              <a:off x="4906933" y="4217350"/>
              <a:ext cx="1255023" cy="882820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Condition 2</a:t>
              </a:r>
              <a:endParaRPr lang="nl-BE" sz="1200" dirty="0"/>
            </a:p>
          </p:txBody>
        </p:sp>
        <p:sp>
          <p:nvSpPr>
            <p:cNvPr id="39" name="Flowchart: Decision 47">
              <a:extLst>
                <a:ext uri="{FF2B5EF4-FFF2-40B4-BE49-F238E27FC236}">
                  <a16:creationId xmlns:a16="http://schemas.microsoft.com/office/drawing/2014/main" id="{58A71DB5-B7C1-6331-7DB7-5CC6D4E6F921}"/>
                </a:ext>
              </a:extLst>
            </p:cNvPr>
            <p:cNvSpPr/>
            <p:nvPr/>
          </p:nvSpPr>
          <p:spPr>
            <a:xfrm>
              <a:off x="4906933" y="5630809"/>
              <a:ext cx="1255023" cy="882820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Condition 3</a:t>
              </a:r>
              <a:endParaRPr lang="nl-BE" sz="1200" dirty="0"/>
            </a:p>
          </p:txBody>
        </p:sp>
        <p:sp>
          <p:nvSpPr>
            <p:cNvPr id="40" name="TextBox 50">
              <a:extLst>
                <a:ext uri="{FF2B5EF4-FFF2-40B4-BE49-F238E27FC236}">
                  <a16:creationId xmlns:a16="http://schemas.microsoft.com/office/drawing/2014/main" id="{13821776-A735-A862-670A-FDC264C6F17D}"/>
                </a:ext>
              </a:extLst>
            </p:cNvPr>
            <p:cNvSpPr txBox="1"/>
            <p:nvPr/>
          </p:nvSpPr>
          <p:spPr>
            <a:xfrm>
              <a:off x="5031938" y="5309328"/>
              <a:ext cx="880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False</a:t>
              </a:r>
              <a:endParaRPr lang="nl-BE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41" name="Connector: Elbow 52">
              <a:extLst>
                <a:ext uri="{FF2B5EF4-FFF2-40B4-BE49-F238E27FC236}">
                  <a16:creationId xmlns:a16="http://schemas.microsoft.com/office/drawing/2014/main" id="{FC453FCD-D016-A6CE-5E38-C6160E05C66B}"/>
                </a:ext>
              </a:extLst>
            </p:cNvPr>
            <p:cNvCxnSpPr>
              <a:cxnSpLocks/>
              <a:stCxn id="39" idx="2"/>
              <a:endCxn id="37" idx="2"/>
            </p:cNvCxnSpPr>
            <p:nvPr/>
          </p:nvCxnSpPr>
          <p:spPr>
            <a:xfrm rot="5400000" flipH="1" flipV="1">
              <a:off x="6482197" y="5430201"/>
              <a:ext cx="135676" cy="2031180"/>
            </a:xfrm>
            <a:prstGeom prst="bentConnector3">
              <a:avLst>
                <a:gd name="adj1" fmla="val -16849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58">
              <a:extLst>
                <a:ext uri="{FF2B5EF4-FFF2-40B4-BE49-F238E27FC236}">
                  <a16:creationId xmlns:a16="http://schemas.microsoft.com/office/drawing/2014/main" id="{05F2B1F0-FEEE-8FFF-4505-F950C28AB034}"/>
                </a:ext>
              </a:extLst>
            </p:cNvPr>
            <p:cNvCxnSpPr>
              <a:cxnSpLocks/>
              <a:stCxn id="38" idx="2"/>
              <a:endCxn id="39" idx="0"/>
            </p:cNvCxnSpPr>
            <p:nvPr/>
          </p:nvCxnSpPr>
          <p:spPr>
            <a:xfrm>
              <a:off x="5534445" y="5100170"/>
              <a:ext cx="0" cy="530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61">
              <a:extLst>
                <a:ext uri="{FF2B5EF4-FFF2-40B4-BE49-F238E27FC236}">
                  <a16:creationId xmlns:a16="http://schemas.microsoft.com/office/drawing/2014/main" id="{E4D8D23A-1BC8-8B40-FE64-3E8E4A88954D}"/>
                </a:ext>
              </a:extLst>
            </p:cNvPr>
            <p:cNvSpPr txBox="1"/>
            <p:nvPr/>
          </p:nvSpPr>
          <p:spPr>
            <a:xfrm>
              <a:off x="6013058" y="4306383"/>
              <a:ext cx="880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True</a:t>
              </a:r>
              <a:endParaRPr lang="nl-BE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4" name="TextBox 62">
              <a:extLst>
                <a:ext uri="{FF2B5EF4-FFF2-40B4-BE49-F238E27FC236}">
                  <a16:creationId xmlns:a16="http://schemas.microsoft.com/office/drawing/2014/main" id="{18AB9965-EDC0-620A-705A-BE50A6B74516}"/>
                </a:ext>
              </a:extLst>
            </p:cNvPr>
            <p:cNvSpPr txBox="1"/>
            <p:nvPr/>
          </p:nvSpPr>
          <p:spPr>
            <a:xfrm>
              <a:off x="5900791" y="5657571"/>
              <a:ext cx="880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True</a:t>
              </a:r>
              <a:endParaRPr lang="nl-BE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45" name="Connector: Elbow 83">
              <a:extLst>
                <a:ext uri="{FF2B5EF4-FFF2-40B4-BE49-F238E27FC236}">
                  <a16:creationId xmlns:a16="http://schemas.microsoft.com/office/drawing/2014/main" id="{28EFCE4A-268D-075C-85D9-E318B16CDB7C}"/>
                </a:ext>
              </a:extLst>
            </p:cNvPr>
            <p:cNvCxnSpPr>
              <a:cxnSpLocks/>
              <a:stCxn id="38" idx="3"/>
              <a:endCxn id="32" idx="1"/>
            </p:cNvCxnSpPr>
            <p:nvPr/>
          </p:nvCxnSpPr>
          <p:spPr>
            <a:xfrm flipV="1">
              <a:off x="6161956" y="4119044"/>
              <a:ext cx="848759" cy="53971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86">
              <a:extLst>
                <a:ext uri="{FF2B5EF4-FFF2-40B4-BE49-F238E27FC236}">
                  <a16:creationId xmlns:a16="http://schemas.microsoft.com/office/drawing/2014/main" id="{D9DA5827-862D-7DCE-856A-AD9C146FB25F}"/>
                </a:ext>
              </a:extLst>
            </p:cNvPr>
            <p:cNvCxnSpPr>
              <a:cxnSpLocks/>
              <a:stCxn id="39" idx="3"/>
              <a:endCxn id="34" idx="1"/>
            </p:cNvCxnSpPr>
            <p:nvPr/>
          </p:nvCxnSpPr>
          <p:spPr>
            <a:xfrm flipV="1">
              <a:off x="6161956" y="5096495"/>
              <a:ext cx="867498" cy="97572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90">
              <a:extLst>
                <a:ext uri="{FF2B5EF4-FFF2-40B4-BE49-F238E27FC236}">
                  <a16:creationId xmlns:a16="http://schemas.microsoft.com/office/drawing/2014/main" id="{0738C684-9B89-0A98-D6F4-815F4876F6FB}"/>
                </a:ext>
              </a:extLst>
            </p:cNvPr>
            <p:cNvCxnSpPr>
              <a:cxnSpLocks/>
              <a:stCxn id="37" idx="3"/>
              <a:endCxn id="11" idx="2"/>
            </p:cNvCxnSpPr>
            <p:nvPr/>
          </p:nvCxnSpPr>
          <p:spPr>
            <a:xfrm flipV="1">
              <a:off x="8101796" y="4889700"/>
              <a:ext cx="3442306" cy="11515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93">
              <a:extLst>
                <a:ext uri="{FF2B5EF4-FFF2-40B4-BE49-F238E27FC236}">
                  <a16:creationId xmlns:a16="http://schemas.microsoft.com/office/drawing/2014/main" id="{E89ECDD0-166B-5962-0FF8-2B4926A0C4F0}"/>
                </a:ext>
              </a:extLst>
            </p:cNvPr>
            <p:cNvCxnSpPr>
              <a:cxnSpLocks/>
              <a:stCxn id="34" idx="3"/>
              <a:endCxn id="35" idx="1"/>
            </p:cNvCxnSpPr>
            <p:nvPr/>
          </p:nvCxnSpPr>
          <p:spPr>
            <a:xfrm>
              <a:off x="8101796" y="5096495"/>
              <a:ext cx="2399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96">
              <a:extLst>
                <a:ext uri="{FF2B5EF4-FFF2-40B4-BE49-F238E27FC236}">
                  <a16:creationId xmlns:a16="http://schemas.microsoft.com/office/drawing/2014/main" id="{C4A12E94-CB5C-DE45-CB60-6A9997192E7C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9414127" y="5096495"/>
              <a:ext cx="2870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Elbow 99">
              <a:extLst>
                <a:ext uri="{FF2B5EF4-FFF2-40B4-BE49-F238E27FC236}">
                  <a16:creationId xmlns:a16="http://schemas.microsoft.com/office/drawing/2014/main" id="{054EBAED-3A86-12A9-E8D7-0038B33EAB03}"/>
                </a:ext>
              </a:extLst>
            </p:cNvPr>
            <p:cNvCxnSpPr>
              <a:cxnSpLocks/>
              <a:stCxn id="36" idx="3"/>
              <a:endCxn id="11" idx="2"/>
            </p:cNvCxnSpPr>
            <p:nvPr/>
          </p:nvCxnSpPr>
          <p:spPr>
            <a:xfrm flipV="1">
              <a:off x="10773537" y="4889700"/>
              <a:ext cx="770565" cy="2067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558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D49CA510-22F2-390A-05B1-FD9FD8AE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Conditionals</a:t>
            </a:r>
            <a:endParaRPr lang="nl-BE" dirty="0"/>
          </a:p>
        </p:txBody>
      </p:sp>
      <p:pic>
        <p:nvPicPr>
          <p:cNvPr id="2" name="Picture 2" descr="10 Ways To Improve Your Software Demo And Increase Close Rates By 50%">
            <a:extLst>
              <a:ext uri="{FF2B5EF4-FFF2-40B4-BE49-F238E27FC236}">
                <a16:creationId xmlns:a16="http://schemas.microsoft.com/office/drawing/2014/main" id="{13818559-CAD8-C30D-25E3-9BB91D5E7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295" y="4241484"/>
            <a:ext cx="2176283" cy="158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ndertitel 2">
            <a:extLst>
              <a:ext uri="{FF2B5EF4-FFF2-40B4-BE49-F238E27FC236}">
                <a16:creationId xmlns:a16="http://schemas.microsoft.com/office/drawing/2014/main" id="{EAEF4753-4B2F-BD42-2566-2532CE4B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511"/>
            <a:ext cx="10100310" cy="2343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600" dirty="0"/>
              <a:t>A book costs €24.95 for a private individual in the store, but bookstores get a 40% discount when purchasing. Additionally, there is an extra cost for shipping the books. It costs €3 for the first book, and €0.75 for each additional book. The discount does not apply to shipping costs.</a:t>
            </a:r>
            <a:endParaRPr lang="nl-NL" sz="2600" dirty="0"/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494F3722-2971-B618-1556-0B473C59D2AC}"/>
              </a:ext>
            </a:extLst>
          </p:cNvPr>
          <p:cNvSpPr txBox="1">
            <a:spLocks/>
          </p:cNvSpPr>
          <p:nvPr/>
        </p:nvSpPr>
        <p:spPr>
          <a:xfrm>
            <a:off x="838200" y="4104325"/>
            <a:ext cx="8248650" cy="23431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l-BE" altLang="nl-BE" sz="2600" dirty="0"/>
              <a:t>Write a </a:t>
            </a:r>
            <a:r>
              <a:rPr lang="nl-BE" altLang="nl-BE" sz="2600" dirty="0" err="1"/>
              <a:t>function</a:t>
            </a:r>
            <a:r>
              <a:rPr lang="nl-BE" altLang="nl-BE" sz="2600" dirty="0"/>
              <a:t> </a:t>
            </a:r>
            <a:r>
              <a:rPr lang="nl-BE" altLang="nl-BE" sz="2600" dirty="0" err="1"/>
              <a:t>orderBooks</a:t>
            </a:r>
            <a:r>
              <a:rPr lang="nl-BE" altLang="nl-BE" sz="2600" dirty="0"/>
              <a:t>(x) </a:t>
            </a:r>
            <a:r>
              <a:rPr lang="nl-BE" altLang="nl-BE" sz="2600" dirty="0" err="1"/>
              <a:t>for</a:t>
            </a:r>
            <a:r>
              <a:rPr lang="nl-BE" altLang="nl-BE" sz="2600" dirty="0"/>
              <a:t> a </a:t>
            </a:r>
            <a:r>
              <a:rPr lang="nl-BE" altLang="nl-BE" sz="2600" dirty="0" err="1"/>
              <a:t>bookstore</a:t>
            </a:r>
            <a:r>
              <a:rPr lang="nl-BE" altLang="nl-BE" sz="2600" dirty="0"/>
              <a:t> </a:t>
            </a:r>
            <a:r>
              <a:rPr lang="nl-BE" altLang="nl-BE" sz="2600" dirty="0" err="1"/>
              <a:t>where</a:t>
            </a:r>
            <a:r>
              <a:rPr lang="nl-BE" altLang="nl-BE" sz="2600" dirty="0"/>
              <a:t> x is a </a:t>
            </a:r>
            <a:r>
              <a:rPr lang="nl-BE" altLang="nl-BE" sz="2600" dirty="0" err="1"/>
              <a:t>positive</a:t>
            </a:r>
            <a:r>
              <a:rPr lang="nl-BE" altLang="nl-BE" sz="2600" dirty="0"/>
              <a:t> integer </a:t>
            </a:r>
            <a:r>
              <a:rPr lang="nl-BE" altLang="nl-BE" sz="2600" dirty="0" err="1"/>
              <a:t>representing</a:t>
            </a:r>
            <a:r>
              <a:rPr lang="nl-BE" altLang="nl-BE" sz="2600" dirty="0"/>
              <a:t> </a:t>
            </a:r>
            <a:r>
              <a:rPr lang="nl-BE" altLang="nl-BE" sz="2600" dirty="0" err="1"/>
              <a:t>the</a:t>
            </a:r>
            <a:r>
              <a:rPr lang="nl-BE" altLang="nl-BE" sz="2600" dirty="0"/>
              <a:t> </a:t>
            </a:r>
            <a:r>
              <a:rPr lang="nl-BE" altLang="nl-BE" sz="2600" dirty="0" err="1"/>
              <a:t>number</a:t>
            </a:r>
            <a:r>
              <a:rPr lang="nl-BE" altLang="nl-BE" sz="2600" dirty="0"/>
              <a:t> of </a:t>
            </a:r>
            <a:r>
              <a:rPr lang="nl-BE" altLang="nl-BE" sz="2600" dirty="0" err="1"/>
              <a:t>books</a:t>
            </a:r>
            <a:r>
              <a:rPr lang="nl-BE" altLang="nl-BE" sz="2600" dirty="0"/>
              <a:t> </a:t>
            </a:r>
            <a:r>
              <a:rPr lang="nl-BE" altLang="nl-BE" sz="2600" dirty="0" err="1"/>
              <a:t>to</a:t>
            </a:r>
            <a:r>
              <a:rPr lang="nl-BE" altLang="nl-BE" sz="2600" dirty="0"/>
              <a:t> order. The </a:t>
            </a:r>
            <a:r>
              <a:rPr lang="nl-BE" altLang="nl-BE" sz="2600" dirty="0" err="1"/>
              <a:t>function</a:t>
            </a:r>
            <a:r>
              <a:rPr lang="nl-BE" altLang="nl-BE" sz="2600" dirty="0"/>
              <a:t> </a:t>
            </a:r>
            <a:r>
              <a:rPr lang="nl-BE" altLang="nl-BE" sz="2600" dirty="0" err="1"/>
              <a:t>should</a:t>
            </a:r>
            <a:r>
              <a:rPr lang="nl-BE" altLang="nl-BE" sz="2600" dirty="0"/>
              <a:t> return </a:t>
            </a:r>
            <a:r>
              <a:rPr lang="nl-BE" altLang="nl-BE" sz="2600" dirty="0" err="1"/>
              <a:t>the</a:t>
            </a:r>
            <a:r>
              <a:rPr lang="nl-BE" altLang="nl-BE" sz="2600" dirty="0"/>
              <a:t> </a:t>
            </a:r>
            <a:r>
              <a:rPr lang="nl-BE" altLang="nl-BE" sz="2600" dirty="0" err="1"/>
              <a:t>total</a:t>
            </a:r>
            <a:r>
              <a:rPr lang="nl-BE" altLang="nl-BE" sz="2600" dirty="0"/>
              <a:t> </a:t>
            </a:r>
            <a:r>
              <a:rPr lang="nl-BE" altLang="nl-BE" sz="2600" dirty="0" err="1"/>
              <a:t>price</a:t>
            </a:r>
            <a:r>
              <a:rPr lang="nl-BE" altLang="nl-BE" sz="2600" dirty="0"/>
              <a:t> </a:t>
            </a:r>
            <a:r>
              <a:rPr lang="nl-BE" altLang="nl-BE" sz="2600" dirty="0" err="1"/>
              <a:t>for</a:t>
            </a:r>
            <a:r>
              <a:rPr lang="nl-BE" altLang="nl-BE" sz="2600" dirty="0"/>
              <a:t> </a:t>
            </a:r>
            <a:r>
              <a:rPr lang="nl-BE" altLang="nl-BE" sz="2600" dirty="0" err="1"/>
              <a:t>the</a:t>
            </a:r>
            <a:r>
              <a:rPr lang="nl-BE" altLang="nl-BE" sz="2600" dirty="0"/>
              <a:t> order in </a:t>
            </a:r>
            <a:r>
              <a:rPr lang="nl-BE" altLang="nl-BE" sz="2600" dirty="0" err="1"/>
              <a:t>euros</a:t>
            </a:r>
            <a:r>
              <a:rPr lang="nl-BE" altLang="nl-BE" sz="2600" dirty="0"/>
              <a:t>, as a </a:t>
            </a:r>
            <a:r>
              <a:rPr lang="nl-BE" altLang="nl-BE" sz="2600" dirty="0" err="1"/>
              <a:t>floating</a:t>
            </a:r>
            <a:r>
              <a:rPr lang="nl-BE" altLang="nl-BE" sz="2600" dirty="0"/>
              <a:t>-point </a:t>
            </a:r>
            <a:r>
              <a:rPr lang="nl-BE" altLang="nl-BE" sz="2600" dirty="0" err="1"/>
              <a:t>number</a:t>
            </a:r>
            <a:r>
              <a:rPr lang="nl-BE" altLang="nl-BE" sz="2600" dirty="0"/>
              <a:t> </a:t>
            </a:r>
            <a:r>
              <a:rPr lang="nl-BE" altLang="nl-BE" sz="2600" dirty="0" err="1"/>
              <a:t>rounded</a:t>
            </a:r>
            <a:r>
              <a:rPr lang="nl-BE" altLang="nl-BE" sz="2600" dirty="0"/>
              <a:t> up </a:t>
            </a:r>
            <a:r>
              <a:rPr lang="nl-BE" altLang="nl-BE" sz="2600" dirty="0" err="1"/>
              <a:t>to</a:t>
            </a:r>
            <a:r>
              <a:rPr lang="nl-BE" altLang="nl-BE" sz="2600" dirty="0"/>
              <a:t> </a:t>
            </a:r>
            <a:r>
              <a:rPr lang="nl-BE" altLang="nl-BE" sz="2600" dirty="0" err="1"/>
              <a:t>one</a:t>
            </a:r>
            <a:r>
              <a:rPr lang="nl-BE" altLang="nl-BE" sz="2600" dirty="0"/>
              <a:t> </a:t>
            </a:r>
            <a:r>
              <a:rPr lang="nl-BE" altLang="nl-BE" sz="2600" dirty="0" err="1"/>
              <a:t>decimal</a:t>
            </a:r>
            <a:r>
              <a:rPr lang="nl-BE" altLang="nl-BE" sz="2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83659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Programming 1 - 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0328D-4219-4DB6-8A4F-52DB0195C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Booleans</a:t>
            </a:r>
            <a:endParaRPr lang="nl-BE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Conditionals</a:t>
            </a:r>
            <a:endParaRPr lang="nl-BE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dirty="0"/>
              <a:t>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86EE7-70E8-B53E-A300-A5F0EFE3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None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DDB4120-5500-B88C-A4F9-31451B74D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26" y="1989447"/>
            <a:ext cx="2786063" cy="1542498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2C85EE7-F83C-7F19-16FB-488100008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4542" y="1989447"/>
            <a:ext cx="6703741" cy="4351338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None is </a:t>
            </a:r>
            <a:r>
              <a:rPr lang="nl-BE" dirty="0" err="1"/>
              <a:t>meant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represent</a:t>
            </a:r>
            <a:r>
              <a:rPr lang="nl-BE" dirty="0"/>
              <a:t> a missing </a:t>
            </a:r>
            <a:r>
              <a:rPr lang="nl-BE" dirty="0" err="1"/>
              <a:t>value</a:t>
            </a:r>
            <a:endParaRPr lang="nl-BE" dirty="0"/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	empty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 	non-</a:t>
            </a:r>
            <a:r>
              <a:rPr lang="nl-BE" dirty="0" err="1">
                <a:sym typeface="Wingdings" panose="05000000000000000000" pitchFamily="2" charset="2"/>
              </a:rPr>
              <a:t>existing</a:t>
            </a:r>
            <a:endParaRPr lang="nl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	0 is a </a:t>
            </a:r>
            <a:r>
              <a:rPr lang="nl-BE" dirty="0" err="1">
                <a:sym typeface="Wingdings" panose="05000000000000000000" pitchFamily="2" charset="2"/>
              </a:rPr>
              <a:t>value</a:t>
            </a:r>
            <a:r>
              <a:rPr lang="nl-BE" dirty="0">
                <a:sym typeface="Wingdings" panose="05000000000000000000" pitchFamily="2" charset="2"/>
              </a:rPr>
              <a:t> !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	None is </a:t>
            </a:r>
            <a:r>
              <a:rPr lang="nl-BE" u="sng" dirty="0" err="1">
                <a:sym typeface="Wingdings" panose="05000000000000000000" pitchFamily="2" charset="2"/>
              </a:rPr>
              <a:t>not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same</a:t>
            </a:r>
            <a:r>
              <a:rPr lang="nl-BE" dirty="0">
                <a:sym typeface="Wingdings" panose="05000000000000000000" pitchFamily="2" charset="2"/>
              </a:rPr>
              <a:t> as zero !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F3F100E4-5189-5430-BB75-12774A54B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783" y="4564525"/>
            <a:ext cx="1112768" cy="92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2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>
            <a:extLst>
              <a:ext uri="{FF2B5EF4-FFF2-40B4-BE49-F238E27FC236}">
                <a16:creationId xmlns:a16="http://schemas.microsoft.com/office/drawing/2014/main" id="{858FFBC7-1F95-936B-3821-8BB8A0EE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Questions</a:t>
            </a:r>
            <a:r>
              <a:rPr lang="nl-BE" dirty="0"/>
              <a:t>?</a:t>
            </a:r>
          </a:p>
        </p:txBody>
      </p:sp>
      <p:pic>
        <p:nvPicPr>
          <p:cNvPr id="2" name="Picture 4" descr="De kunst van het vragen stellen - Socratisch Cafe Utrecht">
            <a:extLst>
              <a:ext uri="{FF2B5EF4-FFF2-40B4-BE49-F238E27FC236}">
                <a16:creationId xmlns:a16="http://schemas.microsoft.com/office/drawing/2014/main" id="{E82CB90E-5E13-FB6A-02BF-F3EE97DA0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733" y="2178884"/>
            <a:ext cx="5058011" cy="379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228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CD7F2-7FAB-777E-753A-5E609F1E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Core</a:t>
            </a:r>
            <a:r>
              <a:rPr lang="nl-BE" dirty="0"/>
              <a:t>, Skills, </a:t>
            </a:r>
            <a:r>
              <a:rPr lang="nl-BE" dirty="0" err="1"/>
              <a:t>Work</a:t>
            </a:r>
            <a:r>
              <a:rPr lang="nl-BE" dirty="0"/>
              <a:t>?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0E7AB25-9D43-FFC2-8170-BF974063E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" y="2094233"/>
            <a:ext cx="10900410" cy="354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6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ttendance - St Peter's Catholic College">
            <a:extLst>
              <a:ext uri="{FF2B5EF4-FFF2-40B4-BE49-F238E27FC236}">
                <a16:creationId xmlns:a16="http://schemas.microsoft.com/office/drawing/2014/main" id="{74E36272-3369-B23D-F94C-412C48A91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803" y="1580236"/>
            <a:ext cx="3332793" cy="256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65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52116-8D20-F96A-86B9-083EA69A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cs typeface="Calibri Light"/>
              </a:rPr>
              <a:t>Recap</a:t>
            </a:r>
            <a:r>
              <a:rPr lang="nl-NL" dirty="0">
                <a:cs typeface="Calibri Light"/>
              </a:rPr>
              <a:t> - </a:t>
            </a:r>
            <a:r>
              <a:rPr lang="nl-NL" dirty="0" err="1">
                <a:cs typeface="Calibri Light"/>
              </a:rPr>
              <a:t>Introduction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33EAC22-795F-9C73-9536-00041D1C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4594"/>
            <a:ext cx="5135880" cy="4601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nl-NL" dirty="0" err="1"/>
              <a:t>Study</a:t>
            </a:r>
            <a:r>
              <a:rPr lang="nl-NL" dirty="0"/>
              <a:t> Time – Schedule</a:t>
            </a:r>
          </a:p>
          <a:p>
            <a:pPr>
              <a:lnSpc>
                <a:spcPct val="110000"/>
              </a:lnSpc>
            </a:pPr>
            <a:r>
              <a:rPr lang="nl-NL" dirty="0"/>
              <a:t>Evaluation</a:t>
            </a:r>
          </a:p>
          <a:p>
            <a:pPr>
              <a:lnSpc>
                <a:spcPct val="110000"/>
              </a:lnSpc>
            </a:pPr>
            <a:r>
              <a:rPr lang="nl-NL" dirty="0" err="1"/>
              <a:t>GenAI</a:t>
            </a:r>
            <a:endParaRPr lang="nl-NL" dirty="0"/>
          </a:p>
          <a:p>
            <a:pPr>
              <a:lnSpc>
                <a:spcPct val="110000"/>
              </a:lnSpc>
            </a:pPr>
            <a:r>
              <a:rPr lang="nl-NL" dirty="0"/>
              <a:t>Class Rules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100" dirty="0"/>
          </a:p>
          <a:p>
            <a:pPr>
              <a:lnSpc>
                <a:spcPct val="110000"/>
              </a:lnSpc>
            </a:pPr>
            <a:r>
              <a:rPr lang="nl-NL" dirty="0"/>
              <a:t>Setup &amp; workflow</a:t>
            </a:r>
          </a:p>
          <a:p>
            <a:pPr lvl="1">
              <a:lnSpc>
                <a:spcPct val="110000"/>
              </a:lnSpc>
            </a:pPr>
            <a:r>
              <a:rPr lang="nl-NL" dirty="0"/>
              <a:t>VS Code, Git, Python</a:t>
            </a:r>
          </a:p>
          <a:p>
            <a:pPr lvl="1">
              <a:lnSpc>
                <a:spcPct val="110000"/>
              </a:lnSpc>
            </a:pPr>
            <a:r>
              <a:rPr lang="nl-NL" dirty="0" err="1"/>
              <a:t>Pytest</a:t>
            </a:r>
            <a:endParaRPr lang="nl-NL" dirty="0"/>
          </a:p>
          <a:p>
            <a:pPr marL="0" indent="0">
              <a:lnSpc>
                <a:spcPct val="110000"/>
              </a:lnSpc>
              <a:buNone/>
            </a:pP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FC37A3C-96B2-15A5-63A7-C530AD6D1579}"/>
              </a:ext>
            </a:extLst>
          </p:cNvPr>
          <p:cNvSpPr txBox="1"/>
          <p:nvPr/>
        </p:nvSpPr>
        <p:spPr>
          <a:xfrm>
            <a:off x="6396952" y="2828836"/>
            <a:ext cx="464302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nl-NL" sz="3600" dirty="0" err="1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Missed</a:t>
            </a:r>
            <a:r>
              <a:rPr lang="nl-NL" sz="36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nl-NL" sz="3600" dirty="0" err="1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it</a:t>
            </a:r>
            <a:r>
              <a:rPr lang="nl-NL" sz="36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? </a:t>
            </a:r>
          </a:p>
          <a:p>
            <a:pPr algn="ctr"/>
            <a:r>
              <a:rPr lang="nl-NL" sz="36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Check Toledo!</a:t>
            </a:r>
            <a:endParaRPr lang="nl-NL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00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23788-4327-FDE6-A934-82D1E21E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Recap</a:t>
            </a:r>
            <a:r>
              <a:rPr lang="nl-BE" dirty="0"/>
              <a:t> - </a:t>
            </a:r>
            <a:r>
              <a:rPr lang="nl-BE" dirty="0" err="1"/>
              <a:t>Arithmetic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244A77-BBB5-0E34-9ECA-86AB7EC02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7249" cy="4667250"/>
          </a:xfrm>
        </p:spPr>
        <p:txBody>
          <a:bodyPr>
            <a:normAutofit/>
          </a:bodyPr>
          <a:lstStyle/>
          <a:p>
            <a:r>
              <a:rPr lang="nl-BE" dirty="0" err="1"/>
              <a:t>Functions</a:t>
            </a:r>
            <a:endParaRPr lang="nl-BE" dirty="0"/>
          </a:p>
          <a:p>
            <a:r>
              <a:rPr lang="nl-BE" dirty="0" err="1"/>
              <a:t>Identifiers</a:t>
            </a:r>
            <a:endParaRPr lang="nl-BE" dirty="0"/>
          </a:p>
          <a:p>
            <a:r>
              <a:rPr lang="nl-BE" dirty="0"/>
              <a:t>Operators</a:t>
            </a:r>
          </a:p>
          <a:p>
            <a:r>
              <a:rPr lang="nl-BE" dirty="0" err="1"/>
              <a:t>Numbers</a:t>
            </a:r>
            <a:r>
              <a:rPr lang="nl-BE" dirty="0"/>
              <a:t> </a:t>
            </a:r>
          </a:p>
          <a:p>
            <a:r>
              <a:rPr lang="nl-BE" dirty="0" err="1"/>
              <a:t>Rounding</a:t>
            </a:r>
            <a:r>
              <a:rPr lang="nl-BE" dirty="0"/>
              <a:t>, min/max</a:t>
            </a:r>
          </a:p>
          <a:p>
            <a:r>
              <a:rPr lang="nl-BE" dirty="0" err="1"/>
              <a:t>Local</a:t>
            </a:r>
            <a:r>
              <a:rPr lang="nl-BE" dirty="0"/>
              <a:t> variables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pic>
        <p:nvPicPr>
          <p:cNvPr id="7170" name="Picture 2" descr="What is the difference between Arithmetic and Mathematics?">
            <a:extLst>
              <a:ext uri="{FF2B5EF4-FFF2-40B4-BE49-F238E27FC236}">
                <a16:creationId xmlns:a16="http://schemas.microsoft.com/office/drawing/2014/main" id="{08B7D825-8585-71ED-A936-5468AAA52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13" y="1925079"/>
            <a:ext cx="4374420" cy="391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19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52116-8D20-F96A-86B9-083EA69A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Permanent Evaluation</a:t>
            </a:r>
          </a:p>
        </p:txBody>
      </p:sp>
      <p:pic>
        <p:nvPicPr>
          <p:cNvPr id="5122" name="Picture 2" descr="Verbal Reasoning Tests | Free Expert Tests">
            <a:extLst>
              <a:ext uri="{FF2B5EF4-FFF2-40B4-BE49-F238E27FC236}">
                <a16:creationId xmlns:a16="http://schemas.microsoft.com/office/drawing/2014/main" id="{92762745-18A0-B64E-DDC4-0CDDD6B30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022" y="2303468"/>
            <a:ext cx="23050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2B26DD-C546-F0C1-6D32-626C00589B16}"/>
              </a:ext>
            </a:extLst>
          </p:cNvPr>
          <p:cNvSpPr>
            <a:spLocks noGrp="1"/>
          </p:cNvSpPr>
          <p:nvPr/>
        </p:nvSpPr>
        <p:spPr>
          <a:xfrm>
            <a:off x="4777071" y="1997078"/>
            <a:ext cx="7186999" cy="466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>
                <a:ea typeface="Calibri"/>
                <a:cs typeface="Calibri"/>
              </a:rPr>
              <a:t>Be </a:t>
            </a:r>
            <a:r>
              <a:rPr lang="nl-BE" err="1">
                <a:ea typeface="Calibri"/>
                <a:cs typeface="Calibri"/>
              </a:rPr>
              <a:t>quiet</a:t>
            </a:r>
            <a:r>
              <a:rPr lang="nl-BE" dirty="0">
                <a:ea typeface="Calibri"/>
                <a:cs typeface="Calibri"/>
              </a:rPr>
              <a:t> - no </a:t>
            </a:r>
            <a:r>
              <a:rPr lang="nl-BE" err="1">
                <a:ea typeface="Calibri"/>
                <a:cs typeface="Calibri"/>
              </a:rPr>
              <a:t>talking</a:t>
            </a:r>
            <a:endParaRPr lang="nl-BE">
              <a:ea typeface="Calibri"/>
              <a:cs typeface="Calibri"/>
            </a:endParaRPr>
          </a:p>
          <a:p>
            <a:r>
              <a:rPr lang="nl-BE" dirty="0" err="1">
                <a:ea typeface="Calibri"/>
                <a:cs typeface="Calibri"/>
              </a:rPr>
              <a:t>Don't</a:t>
            </a:r>
            <a:r>
              <a:rPr lang="nl-BE" dirty="0">
                <a:ea typeface="Calibri"/>
                <a:cs typeface="Calibri"/>
              </a:rPr>
              <a:t> cheat</a:t>
            </a:r>
            <a:endParaRPr lang="nl-BE" dirty="0" err="1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nl-BE" dirty="0">
                <a:ea typeface="Calibri"/>
                <a:cs typeface="Calibri"/>
              </a:rPr>
              <a:t>Look at </a:t>
            </a:r>
            <a:r>
              <a:rPr lang="nl-BE" dirty="0" err="1">
                <a:ea typeface="Calibri"/>
                <a:cs typeface="Calibri"/>
              </a:rPr>
              <a:t>your</a:t>
            </a:r>
            <a:r>
              <a:rPr lang="nl-BE" dirty="0">
                <a:ea typeface="Calibri"/>
                <a:cs typeface="Calibri"/>
              </a:rPr>
              <a:t> </a:t>
            </a:r>
            <a:r>
              <a:rPr lang="nl-BE" dirty="0" err="1">
                <a:ea typeface="Calibri"/>
                <a:cs typeface="Calibri"/>
              </a:rPr>
              <a:t>own</a:t>
            </a:r>
            <a:r>
              <a:rPr lang="nl-BE" dirty="0">
                <a:ea typeface="Calibri"/>
                <a:cs typeface="Calibri"/>
              </a:rPr>
              <a:t> screen</a:t>
            </a:r>
          </a:p>
          <a:p>
            <a:r>
              <a:rPr lang="nl-BE" dirty="0">
                <a:ea typeface="Calibri"/>
                <a:cs typeface="Calibri"/>
              </a:rPr>
              <a:t>ONLY </a:t>
            </a:r>
            <a:r>
              <a:rPr lang="nl-BE" dirty="0" err="1">
                <a:ea typeface="Calibri"/>
                <a:cs typeface="Calibri"/>
              </a:rPr>
              <a:t>allowed</a:t>
            </a:r>
            <a:r>
              <a:rPr lang="nl-BE" dirty="0">
                <a:ea typeface="Calibri"/>
                <a:cs typeface="Calibri"/>
              </a:rPr>
              <a:t> </a:t>
            </a:r>
            <a:r>
              <a:rPr lang="nl-BE" dirty="0" err="1">
                <a:ea typeface="Calibri"/>
                <a:cs typeface="Calibri"/>
              </a:rPr>
              <a:t>to</a:t>
            </a:r>
            <a:r>
              <a:rPr lang="nl-BE" dirty="0">
                <a:ea typeface="Calibri"/>
                <a:cs typeface="Calibri"/>
              </a:rPr>
              <a:t> </a:t>
            </a:r>
            <a:r>
              <a:rPr lang="nl-BE" dirty="0" err="1">
                <a:ea typeface="Calibri"/>
                <a:cs typeface="Calibri"/>
              </a:rPr>
              <a:t>be</a:t>
            </a:r>
            <a:r>
              <a:rPr lang="nl-BE" dirty="0">
                <a:ea typeface="Calibri"/>
                <a:cs typeface="Calibri"/>
              </a:rPr>
              <a:t> on ANS</a:t>
            </a:r>
            <a:endParaRPr lang="nl-BE" dirty="0" err="1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nl-BE" dirty="0">
                <a:ea typeface="Calibri"/>
                <a:cs typeface="Calibri"/>
              </a:rPr>
              <a:t>No </a:t>
            </a:r>
            <a:r>
              <a:rPr lang="nl-BE" dirty="0" err="1">
                <a:ea typeface="Calibri"/>
                <a:cs typeface="Calibri"/>
              </a:rPr>
              <a:t>GenAI</a:t>
            </a:r>
            <a:r>
              <a:rPr lang="nl-BE" dirty="0">
                <a:ea typeface="Calibri"/>
                <a:cs typeface="Calibri"/>
              </a:rPr>
              <a:t> – No </a:t>
            </a:r>
            <a:r>
              <a:rPr lang="nl-BE" dirty="0" err="1">
                <a:ea typeface="Calibri"/>
                <a:cs typeface="Calibri"/>
              </a:rPr>
              <a:t>VSCode</a:t>
            </a:r>
            <a:r>
              <a:rPr lang="nl-BE" dirty="0">
                <a:ea typeface="Calibri"/>
                <a:cs typeface="Calibri"/>
              </a:rPr>
              <a:t> – ...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nl-BE" dirty="0">
                <a:ea typeface="Calibri"/>
                <a:cs typeface="Calibri"/>
              </a:rPr>
              <a:t>No </a:t>
            </a:r>
            <a:r>
              <a:rPr lang="nl-BE" dirty="0" err="1">
                <a:ea typeface="Calibri"/>
                <a:cs typeface="Calibri"/>
              </a:rPr>
              <a:t>ppt</a:t>
            </a:r>
            <a:r>
              <a:rPr lang="nl-BE" dirty="0">
                <a:ea typeface="Calibri"/>
                <a:cs typeface="Calibri"/>
              </a:rPr>
              <a:t> – No </a:t>
            </a:r>
            <a:r>
              <a:rPr lang="nl-BE" dirty="0" err="1">
                <a:ea typeface="Calibri"/>
                <a:cs typeface="Calibri"/>
              </a:rPr>
              <a:t>notes</a:t>
            </a:r>
            <a:r>
              <a:rPr lang="nl-BE" dirty="0">
                <a:ea typeface="Calibri"/>
                <a:cs typeface="Calibri"/>
              </a:rPr>
              <a:t> – ... </a:t>
            </a:r>
          </a:p>
          <a:p>
            <a:r>
              <a:rPr lang="nl-BE" dirty="0"/>
              <a:t>Browser full screen</a:t>
            </a:r>
            <a:endParaRPr lang="nl-BE" dirty="0">
              <a:ea typeface="Calibri"/>
              <a:cs typeface="Calibri"/>
            </a:endParaRPr>
          </a:p>
          <a:p>
            <a:r>
              <a:rPr lang="nl-BE" dirty="0">
                <a:ea typeface="Calibri"/>
                <a:cs typeface="Calibri"/>
              </a:rPr>
              <a:t>Display Light 100%</a:t>
            </a:r>
          </a:p>
          <a:p>
            <a:r>
              <a:rPr lang="nl-BE" dirty="0">
                <a:ea typeface="Calibri"/>
                <a:cs typeface="Calibri"/>
              </a:rPr>
              <a:t>Guess </a:t>
            </a:r>
            <a:r>
              <a:rPr lang="nl-BE" dirty="0" err="1">
                <a:ea typeface="Calibri" panose="020F0502020204030204"/>
                <a:cs typeface="Calibri" panose="020F0502020204030204"/>
              </a:rPr>
              <a:t>correction</a:t>
            </a:r>
            <a:r>
              <a:rPr lang="nl-BE" dirty="0">
                <a:ea typeface="Calibri" panose="020F0502020204030204"/>
                <a:cs typeface="Calibri" panose="020F0502020204030204"/>
              </a:rPr>
              <a:t>: -0.5 / +1</a:t>
            </a:r>
          </a:p>
          <a:p>
            <a:r>
              <a:rPr lang="nl-BE" dirty="0">
                <a:ea typeface="Calibri" panose="020F0502020204030204"/>
                <a:cs typeface="Calibri" panose="020F0502020204030204"/>
              </a:rPr>
              <a:t>Close </a:t>
            </a:r>
            <a:r>
              <a:rPr lang="nl-BE" dirty="0" err="1">
                <a:ea typeface="Calibri" panose="020F0502020204030204"/>
                <a:cs typeface="Calibri" panose="020F0502020204030204"/>
              </a:rPr>
              <a:t>your</a:t>
            </a:r>
            <a:r>
              <a:rPr lang="nl-BE" dirty="0">
                <a:ea typeface="Calibri" panose="020F0502020204030204"/>
                <a:cs typeface="Calibri" panose="020F0502020204030204"/>
              </a:rPr>
              <a:t> laptop </a:t>
            </a:r>
            <a:r>
              <a:rPr lang="nl-BE" dirty="0" err="1">
                <a:ea typeface="Calibri" panose="020F0502020204030204"/>
                <a:cs typeface="Calibri" panose="020F0502020204030204"/>
              </a:rPr>
              <a:t>when</a:t>
            </a:r>
            <a:r>
              <a:rPr lang="nl-BE" dirty="0">
                <a:ea typeface="Calibri" panose="020F0502020204030204"/>
                <a:cs typeface="Calibri" panose="020F0502020204030204"/>
              </a:rPr>
              <a:t> </a:t>
            </a:r>
            <a:r>
              <a:rPr lang="nl-BE" dirty="0" err="1">
                <a:ea typeface="Calibri" panose="020F0502020204030204"/>
                <a:cs typeface="Calibri" panose="020F0502020204030204"/>
              </a:rPr>
              <a:t>finished</a:t>
            </a:r>
          </a:p>
          <a:p>
            <a:pPr marL="0" indent="0">
              <a:buNone/>
            </a:pPr>
            <a:endParaRPr lang="nl-BE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nl-BE" dirty="0">
              <a:ea typeface="Calibri" panose="020F0502020204030204"/>
              <a:cs typeface="Calibri" panose="020F0502020204030204"/>
            </a:endParaRPr>
          </a:p>
          <a:p>
            <a:endParaRPr lang="nl-BE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0114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Programming 1 - 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0328D-4219-4DB6-8A4F-52DB0195C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Booleans</a:t>
            </a:r>
            <a:endParaRPr lang="nl-BE" dirty="0"/>
          </a:p>
          <a:p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Conditionals</a:t>
            </a:r>
            <a:endParaRPr lang="nl-BE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None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1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8887-5C04-EBD9-0E92-0D7D489C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D46D-B434-5006-A282-E5C916DCA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(1) and False (0)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Comparisons:</a:t>
            </a:r>
          </a:p>
          <a:p>
            <a:pPr lvl="1"/>
            <a:r>
              <a:rPr lang="en-US" dirty="0"/>
              <a:t>== 	equal to</a:t>
            </a:r>
          </a:p>
          <a:p>
            <a:pPr lvl="1"/>
            <a:r>
              <a:rPr lang="en-US" dirty="0"/>
              <a:t>!=	not equal to</a:t>
            </a:r>
          </a:p>
          <a:p>
            <a:pPr lvl="1"/>
            <a:r>
              <a:rPr lang="en-US" dirty="0"/>
              <a:t>&lt;		less than</a:t>
            </a:r>
          </a:p>
          <a:p>
            <a:pPr lvl="1"/>
            <a:r>
              <a:rPr lang="en-US" dirty="0"/>
              <a:t>&lt;=	less than or equal to</a:t>
            </a:r>
          </a:p>
          <a:p>
            <a:pPr lvl="1"/>
            <a:r>
              <a:rPr lang="en-US" dirty="0"/>
              <a:t>&gt;		greater than</a:t>
            </a:r>
          </a:p>
          <a:p>
            <a:pPr lvl="1"/>
            <a:r>
              <a:rPr lang="en-US" dirty="0"/>
              <a:t>&gt;= 	greater than or equal to</a:t>
            </a:r>
          </a:p>
          <a:p>
            <a:pPr marL="457200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7098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F5CA7-CB33-ADD3-429F-0C5A7F4D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Booleans</a:t>
            </a:r>
            <a:r>
              <a:rPr lang="nl-BE" dirty="0"/>
              <a:t> - quiz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38188E9-40D0-7022-83F6-96E465AB8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439"/>
            <a:ext cx="4625340" cy="3799524"/>
          </a:xfrm>
        </p:spPr>
        <p:txBody>
          <a:bodyPr>
            <a:normAutofit/>
          </a:bodyPr>
          <a:lstStyle/>
          <a:p>
            <a:r>
              <a:rPr lang="en-US" dirty="0"/>
              <a:t>1*4 == 2*2		</a:t>
            </a:r>
          </a:p>
          <a:p>
            <a:endParaRPr lang="en-US" dirty="0"/>
          </a:p>
          <a:p>
            <a:r>
              <a:rPr lang="en-US" dirty="0"/>
              <a:t>2 != 5/2</a:t>
            </a:r>
            <a:br>
              <a:rPr lang="en-US" dirty="0"/>
            </a:br>
            <a:endParaRPr lang="en-US" dirty="0"/>
          </a:p>
          <a:p>
            <a:r>
              <a:rPr lang="en-US" dirty="0"/>
              <a:t>2 == 4%2</a:t>
            </a:r>
            <a:br>
              <a:rPr lang="en-US" dirty="0"/>
            </a:br>
            <a:endParaRPr lang="en-US" dirty="0"/>
          </a:p>
          <a:p>
            <a:r>
              <a:rPr lang="en-US" dirty="0"/>
              <a:t>type(7/3) != type(1)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DAD2364-C058-B1DD-F613-0A7A6AE00C66}"/>
              </a:ext>
            </a:extLst>
          </p:cNvPr>
          <p:cNvSpPr txBox="1">
            <a:spLocks/>
          </p:cNvSpPr>
          <p:nvPr/>
        </p:nvSpPr>
        <p:spPr>
          <a:xfrm>
            <a:off x="6122670" y="2377438"/>
            <a:ext cx="6069330" cy="440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type(7/3) == type(9/3)</a:t>
            </a:r>
          </a:p>
          <a:p>
            <a:endParaRPr lang="en-US" dirty="0"/>
          </a:p>
          <a:p>
            <a:r>
              <a:rPr lang="en-US" dirty="0"/>
              <a:t>2/2 == True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True == ( 2 != 5//2 )</a:t>
            </a:r>
            <a:br>
              <a:rPr lang="en-US" dirty="0"/>
            </a:br>
            <a:endParaRPr lang="en-US" dirty="0"/>
          </a:p>
          <a:p>
            <a:r>
              <a:rPr lang="en-US" dirty="0"/>
              <a:t>4.0 == 2*2 ==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sz="2400" i="1" dirty="0">
                <a:solidFill>
                  <a:schemeClr val="accent1"/>
                </a:solidFill>
              </a:rPr>
              <a:t>TIP: test in </a:t>
            </a:r>
            <a:r>
              <a:rPr lang="en-US" sz="2400" i="1" dirty="0" err="1">
                <a:solidFill>
                  <a:schemeClr val="accent1"/>
                </a:solidFill>
              </a:rPr>
              <a:t>pyshell</a:t>
            </a: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96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8887-5C04-EBD9-0E92-0D7D489C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D46D-B434-5006-A282-E5C916DCA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731" y="1978025"/>
            <a:ext cx="4880517" cy="15346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BE" sz="2000" i="1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nl-BE" sz="2000" i="1" dirty="0">
                <a:solidFill>
                  <a:schemeClr val="bg1">
                    <a:lumMod val="65000"/>
                  </a:schemeClr>
                </a:solidFill>
              </a:rPr>
              <a:t>True </a:t>
            </a:r>
            <a:r>
              <a:rPr lang="nl-BE" sz="2000" i="1" dirty="0" err="1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nl-BE" sz="2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BE" sz="2000" i="1" dirty="0" err="1">
                <a:solidFill>
                  <a:schemeClr val="bg1">
                    <a:lumMod val="65000"/>
                  </a:schemeClr>
                </a:solidFill>
              </a:rPr>
              <a:t>False</a:t>
            </a:r>
            <a:r>
              <a:rPr lang="nl-BE" sz="2000" i="1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nl-BE" sz="2000" i="1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nl-BE" sz="2000" i="1" dirty="0" err="1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False</a:t>
            </a:r>
            <a:br>
              <a:rPr lang="nl-BE" sz="2000" i="1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</a:br>
            <a:endParaRPr lang="nl-BE" sz="2000" i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nl-BE" sz="2000" i="1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nl-BE" sz="2000" i="1" dirty="0">
                <a:solidFill>
                  <a:schemeClr val="bg1">
                    <a:lumMod val="65000"/>
                  </a:schemeClr>
                </a:solidFill>
              </a:rPr>
              <a:t>True or </a:t>
            </a:r>
            <a:r>
              <a:rPr lang="nl-BE" sz="2000" i="1" dirty="0" err="1">
                <a:solidFill>
                  <a:schemeClr val="bg1">
                    <a:lumMod val="65000"/>
                  </a:schemeClr>
                </a:solidFill>
              </a:rPr>
              <a:t>False</a:t>
            </a:r>
            <a:r>
              <a:rPr lang="nl-BE" sz="2000" i="1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nl-BE" sz="2000" i="1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 True</a:t>
            </a:r>
          </a:p>
          <a:p>
            <a:pPr marL="0" indent="0">
              <a:buNone/>
            </a:pPr>
            <a:br>
              <a:rPr lang="nl-BE" sz="2000" i="1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</a:br>
            <a:r>
              <a:rPr lang="nl-BE" sz="2000" i="1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nl-BE" sz="2000" i="1" dirty="0" err="1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not</a:t>
            </a:r>
            <a:r>
              <a:rPr lang="nl-BE" sz="2000" i="1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nl-BE" sz="2000" i="1" dirty="0" err="1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False</a:t>
            </a:r>
            <a:r>
              <a:rPr lang="nl-BE" sz="2000" i="1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		 True</a:t>
            </a:r>
          </a:p>
        </p:txBody>
      </p:sp>
      <p:pic>
        <p:nvPicPr>
          <p:cNvPr id="4" name="Picture 2" descr="8,600+ Red Exclamation Mark Stock Illustrations, Royalty-Free Vector  Graphics &amp; Clip Art - iStock | Warning sign, Question mark">
            <a:extLst>
              <a:ext uri="{FF2B5EF4-FFF2-40B4-BE49-F238E27FC236}">
                <a16:creationId xmlns:a16="http://schemas.microsoft.com/office/drawing/2014/main" id="{C976D2F6-6E0E-42BB-A921-52C55C264E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5" r="29312"/>
          <a:stretch/>
        </p:blipFill>
        <p:spPr bwMode="auto">
          <a:xfrm>
            <a:off x="1429213" y="4458707"/>
            <a:ext cx="80319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287220-20B7-1A4C-1530-3D87D5DFBB2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BE"/>
              <a:t>Operators: 		</a:t>
            </a:r>
            <a:r>
              <a:rPr lang="nl-BE">
                <a:solidFill>
                  <a:schemeClr val="accent1"/>
                </a:solidFill>
              </a:rPr>
              <a:t>and</a:t>
            </a:r>
            <a:r>
              <a:rPr lang="nl-BE"/>
              <a:t>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/>
              <a:t>			</a:t>
            </a:r>
            <a:r>
              <a:rPr lang="nl-BE">
                <a:solidFill>
                  <a:schemeClr val="accent1"/>
                </a:solidFill>
              </a:rPr>
              <a:t>or</a:t>
            </a:r>
            <a:r>
              <a:rPr lang="nl-BE"/>
              <a:t>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/>
              <a:t>			</a:t>
            </a:r>
            <a:r>
              <a:rPr lang="nl-BE">
                <a:solidFill>
                  <a:schemeClr val="accent1"/>
                </a:solidFill>
              </a:rPr>
              <a:t>not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/>
          </a:p>
          <a:p>
            <a:pPr marL="0" indent="0">
              <a:buFont typeface="Arial" panose="020B0604020202020204" pitchFamily="34" charset="0"/>
              <a:buNone/>
            </a:pPr>
            <a:r>
              <a:rPr lang="nl-BE"/>
              <a:t>		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/>
              <a:t>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/>
              <a:t>		x =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/>
              <a:t>		x == 3		</a:t>
            </a:r>
            <a:endParaRPr lang="nl-B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5358422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50CCE45F5C9408C9DFB04E99853DE" ma:contentTypeVersion="12" ma:contentTypeDescription="Een nieuw document maken." ma:contentTypeScope="" ma:versionID="b6daaf338f230875e62dc2813c96031d">
  <xsd:schema xmlns:xsd="http://www.w3.org/2001/XMLSchema" xmlns:xs="http://www.w3.org/2001/XMLSchema" xmlns:p="http://schemas.microsoft.com/office/2006/metadata/properties" xmlns:ns2="b545ff37-d383-4028-a500-0fd8b5f5e151" xmlns:ns3="ed32a52a-4092-4116-9404-2d1799540752" targetNamespace="http://schemas.microsoft.com/office/2006/metadata/properties" ma:root="true" ma:fieldsID="9ceb386984db5a01d77332dbbb0210fe" ns2:_="" ns3:_="">
    <xsd:import namespace="b545ff37-d383-4028-a500-0fd8b5f5e151"/>
    <xsd:import namespace="ed32a52a-4092-4116-9404-2d17995407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45ff37-d383-4028-a500-0fd8b5f5e1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32a52a-4092-4116-9404-2d17995407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45ff37-d383-4028-a500-0fd8b5f5e15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08A19FD-CC16-40E6-9B83-FECD039679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94337D-83B1-41FE-A73C-00A4B44C2F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45ff37-d383-4028-a500-0fd8b5f5e151"/>
    <ds:schemaRef ds:uri="ed32a52a-4092-4116-9404-2d17995407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AF75DD-8412-4DDC-B71A-5120C898671B}">
  <ds:schemaRefs>
    <ds:schemaRef ds:uri="http://schemas.microsoft.com/office/2006/metadata/properties"/>
    <ds:schemaRef ds:uri="http://schemas.microsoft.com/office/infopath/2007/PartnerControls"/>
    <ds:schemaRef ds:uri="b545ff37-d383-4028-a500-0fd8b5f5e15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589</Words>
  <Application>Microsoft Office PowerPoint</Application>
  <PresentationFormat>Breedbeeld</PresentationFormat>
  <Paragraphs>175</Paragraphs>
  <Slides>18</Slides>
  <Notes>18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Tahoma</vt:lpstr>
      <vt:lpstr>Wingdings</vt:lpstr>
      <vt:lpstr>Kantoorthema</vt:lpstr>
      <vt:lpstr>Programming 1 - WEEK 2</vt:lpstr>
      <vt:lpstr>PowerPoint-presentatie</vt:lpstr>
      <vt:lpstr>Recap - Introduction</vt:lpstr>
      <vt:lpstr>Recap - Arithmetic</vt:lpstr>
      <vt:lpstr>Permanent Evaluation</vt:lpstr>
      <vt:lpstr>Programming 1 - WEEK 2</vt:lpstr>
      <vt:lpstr>Booleans</vt:lpstr>
      <vt:lpstr>Booleans - quiz</vt:lpstr>
      <vt:lpstr>Booleans</vt:lpstr>
      <vt:lpstr>Programming 1 - WEEK 2</vt:lpstr>
      <vt:lpstr>Conditionals</vt:lpstr>
      <vt:lpstr>Conditionals</vt:lpstr>
      <vt:lpstr>Conditionals</vt:lpstr>
      <vt:lpstr>Conditionals</vt:lpstr>
      <vt:lpstr>Programming 1 - WEEK 2</vt:lpstr>
      <vt:lpstr>None</vt:lpstr>
      <vt:lpstr>Questions?</vt:lpstr>
      <vt:lpstr>Core, Skills, 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= probleemoplossend denken</dc:title>
  <dc:creator>Alex Bervoets</dc:creator>
  <cp:lastModifiedBy>Karen Baerts</cp:lastModifiedBy>
  <cp:revision>121</cp:revision>
  <dcterms:created xsi:type="dcterms:W3CDTF">2022-09-13T12:38:49Z</dcterms:created>
  <dcterms:modified xsi:type="dcterms:W3CDTF">2024-10-05T14:18:02Z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0x01010006250CCE45F5C9408C9DFB04E99853DE</vt:lpwstr>
  </property>
  <property fmtid="{D5CDD505-2E9C-101B-9397-08002B2CF9AE}" pid="3" name="MediaServiceImageTags">
    <vt:lpwstr/>
  </property>
</Properties>
</file>