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10"/>
  </p:notesMasterIdLst>
  <p:sldIdLst>
    <p:sldId id="591" r:id="rId5"/>
    <p:sldId id="673" r:id="rId6"/>
    <p:sldId id="674" r:id="rId7"/>
    <p:sldId id="682" r:id="rId8"/>
    <p:sldId id="68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1A944-D4CB-43A0-BF35-8CEB81ADA668}" v="79" dt="2024-10-07T14:51:17.674"/>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5364" autoAdjust="0"/>
  </p:normalViewPr>
  <p:slideViewPr>
    <p:cSldViewPr snapToGrid="0">
      <p:cViewPr varScale="1">
        <p:scale>
          <a:sx n="67" d="100"/>
          <a:sy n="67" d="100"/>
        </p:scale>
        <p:origin x="1133"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304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Baerts" userId="a06d292e-c1df-42a7-ab23-dcf3ffef2529" providerId="ADAL" clId="{7F2D4A92-6CC0-402D-96B9-A2C4BCCFBEED}"/>
    <pc:docChg chg="undo redo custSel addSld delSld modSld">
      <pc:chgData name="Karen Baerts" userId="a06d292e-c1df-42a7-ab23-dcf3ffef2529" providerId="ADAL" clId="{7F2D4A92-6CC0-402D-96B9-A2C4BCCFBEED}" dt="2024-09-30T20:11:53.828" v="8699" actId="5793"/>
      <pc:docMkLst>
        <pc:docMk/>
      </pc:docMkLst>
      <pc:sldChg chg="del">
        <pc:chgData name="Karen Baerts" userId="a06d292e-c1df-42a7-ab23-dcf3ffef2529" providerId="ADAL" clId="{7F2D4A92-6CC0-402D-96B9-A2C4BCCFBEED}" dt="2024-09-30T12:15:20.534" v="2366" actId="47"/>
        <pc:sldMkLst>
          <pc:docMk/>
          <pc:sldMk cId="790677748" sldId="260"/>
        </pc:sldMkLst>
      </pc:sldChg>
      <pc:sldChg chg="modSp mod">
        <pc:chgData name="Karen Baerts" userId="a06d292e-c1df-42a7-ab23-dcf3ffef2529" providerId="ADAL" clId="{7F2D4A92-6CC0-402D-96B9-A2C4BCCFBEED}" dt="2024-09-30T11:59:47.701" v="5" actId="20577"/>
        <pc:sldMkLst>
          <pc:docMk/>
          <pc:sldMk cId="2752661554" sldId="591"/>
        </pc:sldMkLst>
        <pc:spChg chg="mod">
          <ac:chgData name="Karen Baerts" userId="a06d292e-c1df-42a7-ab23-dcf3ffef2529" providerId="ADAL" clId="{7F2D4A92-6CC0-402D-96B9-A2C4BCCFBEED}" dt="2024-09-30T11:59:47.701" v="5" actId="20577"/>
          <ac:spMkLst>
            <pc:docMk/>
            <pc:sldMk cId="2752661554" sldId="591"/>
            <ac:spMk id="3" creationId="{7E10328D-4219-4DB6-8A4F-52DB0195CB2F}"/>
          </ac:spMkLst>
        </pc:spChg>
      </pc:sldChg>
      <pc:sldChg chg="del">
        <pc:chgData name="Karen Baerts" userId="a06d292e-c1df-42a7-ab23-dcf3ffef2529" providerId="ADAL" clId="{7F2D4A92-6CC0-402D-96B9-A2C4BCCFBEED}" dt="2024-09-30T12:15:20.534" v="2366" actId="47"/>
        <pc:sldMkLst>
          <pc:docMk/>
          <pc:sldMk cId="2700763048" sldId="605"/>
        </pc:sldMkLst>
      </pc:sldChg>
      <pc:sldChg chg="del">
        <pc:chgData name="Karen Baerts" userId="a06d292e-c1df-42a7-ab23-dcf3ffef2529" providerId="ADAL" clId="{7F2D4A92-6CC0-402D-96B9-A2C4BCCFBEED}" dt="2024-09-30T12:15:20.534" v="2366" actId="47"/>
        <pc:sldMkLst>
          <pc:docMk/>
          <pc:sldMk cId="3028835310" sldId="609"/>
        </pc:sldMkLst>
      </pc:sldChg>
      <pc:sldChg chg="del">
        <pc:chgData name="Karen Baerts" userId="a06d292e-c1df-42a7-ab23-dcf3ffef2529" providerId="ADAL" clId="{7F2D4A92-6CC0-402D-96B9-A2C4BCCFBEED}" dt="2024-09-30T12:15:20.534" v="2366" actId="47"/>
        <pc:sldMkLst>
          <pc:docMk/>
          <pc:sldMk cId="1710916937" sldId="614"/>
        </pc:sldMkLst>
      </pc:sldChg>
      <pc:sldChg chg="del">
        <pc:chgData name="Karen Baerts" userId="a06d292e-c1df-42a7-ab23-dcf3ffef2529" providerId="ADAL" clId="{7F2D4A92-6CC0-402D-96B9-A2C4BCCFBEED}" dt="2024-09-30T12:15:20.534" v="2366" actId="47"/>
        <pc:sldMkLst>
          <pc:docMk/>
          <pc:sldMk cId="3100541724" sldId="615"/>
        </pc:sldMkLst>
      </pc:sldChg>
      <pc:sldChg chg="del">
        <pc:chgData name="Karen Baerts" userId="a06d292e-c1df-42a7-ab23-dcf3ffef2529" providerId="ADAL" clId="{7F2D4A92-6CC0-402D-96B9-A2C4BCCFBEED}" dt="2024-09-30T12:15:20.534" v="2366" actId="47"/>
        <pc:sldMkLst>
          <pc:docMk/>
          <pc:sldMk cId="1295142386" sldId="622"/>
        </pc:sldMkLst>
      </pc:sldChg>
      <pc:sldChg chg="del">
        <pc:chgData name="Karen Baerts" userId="a06d292e-c1df-42a7-ab23-dcf3ffef2529" providerId="ADAL" clId="{7F2D4A92-6CC0-402D-96B9-A2C4BCCFBEED}" dt="2024-09-30T12:15:20.534" v="2366" actId="47"/>
        <pc:sldMkLst>
          <pc:docMk/>
          <pc:sldMk cId="2994727827" sldId="630"/>
        </pc:sldMkLst>
      </pc:sldChg>
      <pc:sldChg chg="del">
        <pc:chgData name="Karen Baerts" userId="a06d292e-c1df-42a7-ab23-dcf3ffef2529" providerId="ADAL" clId="{7F2D4A92-6CC0-402D-96B9-A2C4BCCFBEED}" dt="2024-09-30T12:15:20.534" v="2366" actId="47"/>
        <pc:sldMkLst>
          <pc:docMk/>
          <pc:sldMk cId="1365741057" sldId="631"/>
        </pc:sldMkLst>
      </pc:sldChg>
      <pc:sldChg chg="del">
        <pc:chgData name="Karen Baerts" userId="a06d292e-c1df-42a7-ab23-dcf3ffef2529" providerId="ADAL" clId="{7F2D4A92-6CC0-402D-96B9-A2C4BCCFBEED}" dt="2024-09-30T13:13:00.611" v="8675" actId="47"/>
        <pc:sldMkLst>
          <pc:docMk/>
          <pc:sldMk cId="2392228130" sldId="632"/>
        </pc:sldMkLst>
      </pc:sldChg>
      <pc:sldChg chg="modSp mod modNotesTx">
        <pc:chgData name="Karen Baerts" userId="a06d292e-c1df-42a7-ab23-dcf3ffef2529" providerId="ADAL" clId="{7F2D4A92-6CC0-402D-96B9-A2C4BCCFBEED}" dt="2024-09-30T12:43:27.331" v="5635" actId="20577"/>
        <pc:sldMkLst>
          <pc:docMk/>
          <pc:sldMk cId="2696005920" sldId="635"/>
        </pc:sldMkLst>
        <pc:spChg chg="mod">
          <ac:chgData name="Karen Baerts" userId="a06d292e-c1df-42a7-ab23-dcf3ffef2529" providerId="ADAL" clId="{7F2D4A92-6CC0-402D-96B9-A2C4BCCFBEED}" dt="2024-09-30T12:37:41.003" v="5062" actId="20577"/>
          <ac:spMkLst>
            <pc:docMk/>
            <pc:sldMk cId="2696005920" sldId="635"/>
            <ac:spMk id="2" creationId="{3D552116-8D20-F96A-86B9-083EA69AA6EF}"/>
          </ac:spMkLst>
        </pc:spChg>
        <pc:spChg chg="mod">
          <ac:chgData name="Karen Baerts" userId="a06d292e-c1df-42a7-ab23-dcf3ffef2529" providerId="ADAL" clId="{7F2D4A92-6CC0-402D-96B9-A2C4BCCFBEED}" dt="2024-09-30T12:37:36.148" v="5054" actId="5793"/>
          <ac:spMkLst>
            <pc:docMk/>
            <pc:sldMk cId="2696005920" sldId="635"/>
            <ac:spMk id="3" creationId="{433EAC22-795F-9C73-9536-00041D1CD78F}"/>
          </ac:spMkLst>
        </pc:spChg>
      </pc:sldChg>
      <pc:sldChg chg="del">
        <pc:chgData name="Karen Baerts" userId="a06d292e-c1df-42a7-ab23-dcf3ffef2529" providerId="ADAL" clId="{7F2D4A92-6CC0-402D-96B9-A2C4BCCFBEED}" dt="2024-09-30T12:15:20.534" v="2366" actId="47"/>
        <pc:sldMkLst>
          <pc:docMk/>
          <pc:sldMk cId="175835121" sldId="637"/>
        </pc:sldMkLst>
      </pc:sldChg>
      <pc:sldChg chg="del">
        <pc:chgData name="Karen Baerts" userId="a06d292e-c1df-42a7-ab23-dcf3ffef2529" providerId="ADAL" clId="{7F2D4A92-6CC0-402D-96B9-A2C4BCCFBEED}" dt="2024-09-30T12:15:20.534" v="2366" actId="47"/>
        <pc:sldMkLst>
          <pc:docMk/>
          <pc:sldMk cId="701145878" sldId="642"/>
        </pc:sldMkLst>
      </pc:sldChg>
      <pc:sldChg chg="del">
        <pc:chgData name="Karen Baerts" userId="a06d292e-c1df-42a7-ab23-dcf3ffef2529" providerId="ADAL" clId="{7F2D4A92-6CC0-402D-96B9-A2C4BCCFBEED}" dt="2024-09-30T12:15:20.534" v="2366" actId="47"/>
        <pc:sldMkLst>
          <pc:docMk/>
          <pc:sldMk cId="505489771" sldId="645"/>
        </pc:sldMkLst>
      </pc:sldChg>
      <pc:sldChg chg="del">
        <pc:chgData name="Karen Baerts" userId="a06d292e-c1df-42a7-ab23-dcf3ffef2529" providerId="ADAL" clId="{7F2D4A92-6CC0-402D-96B9-A2C4BCCFBEED}" dt="2024-09-30T12:15:20.534" v="2366" actId="47"/>
        <pc:sldMkLst>
          <pc:docMk/>
          <pc:sldMk cId="979049538" sldId="650"/>
        </pc:sldMkLst>
      </pc:sldChg>
      <pc:sldChg chg="del">
        <pc:chgData name="Karen Baerts" userId="a06d292e-c1df-42a7-ab23-dcf3ffef2529" providerId="ADAL" clId="{7F2D4A92-6CC0-402D-96B9-A2C4BCCFBEED}" dt="2024-09-30T12:15:20.534" v="2366" actId="47"/>
        <pc:sldMkLst>
          <pc:docMk/>
          <pc:sldMk cId="3383740341" sldId="651"/>
        </pc:sldMkLst>
      </pc:sldChg>
      <pc:sldChg chg="del">
        <pc:chgData name="Karen Baerts" userId="a06d292e-c1df-42a7-ab23-dcf3ffef2529" providerId="ADAL" clId="{7F2D4A92-6CC0-402D-96B9-A2C4BCCFBEED}" dt="2024-09-30T12:15:20.534" v="2366" actId="47"/>
        <pc:sldMkLst>
          <pc:docMk/>
          <pc:sldMk cId="2536937915" sldId="653"/>
        </pc:sldMkLst>
      </pc:sldChg>
      <pc:sldChg chg="modSp mod modNotesTx">
        <pc:chgData name="Karen Baerts" userId="a06d292e-c1df-42a7-ab23-dcf3ffef2529" providerId="ADAL" clId="{7F2D4A92-6CC0-402D-96B9-A2C4BCCFBEED}" dt="2024-09-30T12:17:05.912" v="2726" actId="5793"/>
        <pc:sldMkLst>
          <pc:docMk/>
          <pc:sldMk cId="1587635418" sldId="654"/>
        </pc:sldMkLst>
        <pc:spChg chg="mod">
          <ac:chgData name="Karen Baerts" userId="a06d292e-c1df-42a7-ab23-dcf3ffef2529" providerId="ADAL" clId="{7F2D4A92-6CC0-402D-96B9-A2C4BCCFBEED}" dt="2024-09-30T12:17:05.912" v="2726" actId="5793"/>
          <ac:spMkLst>
            <pc:docMk/>
            <pc:sldMk cId="1587635418" sldId="654"/>
            <ac:spMk id="13" creationId="{235C3D21-28A9-D6ED-4C06-08A972953337}"/>
          </ac:spMkLst>
        </pc:spChg>
      </pc:sldChg>
      <pc:sldChg chg="del">
        <pc:chgData name="Karen Baerts" userId="a06d292e-c1df-42a7-ab23-dcf3ffef2529" providerId="ADAL" clId="{7F2D4A92-6CC0-402D-96B9-A2C4BCCFBEED}" dt="2024-09-30T12:15:20.534" v="2366" actId="47"/>
        <pc:sldMkLst>
          <pc:docMk/>
          <pc:sldMk cId="236007638" sldId="655"/>
        </pc:sldMkLst>
      </pc:sldChg>
      <pc:sldChg chg="addSp delSp modSp add del mod modNotesTx">
        <pc:chgData name="Karen Baerts" userId="a06d292e-c1df-42a7-ab23-dcf3ffef2529" providerId="ADAL" clId="{7F2D4A92-6CC0-402D-96B9-A2C4BCCFBEED}" dt="2024-09-30T20:11:53.828" v="8699" actId="5793"/>
        <pc:sldMkLst>
          <pc:docMk/>
          <pc:sldMk cId="1476573081" sldId="655"/>
        </pc:sldMkLst>
        <pc:spChg chg="mod">
          <ac:chgData name="Karen Baerts" userId="a06d292e-c1df-42a7-ab23-dcf3ffef2529" providerId="ADAL" clId="{7F2D4A92-6CC0-402D-96B9-A2C4BCCFBEED}" dt="2024-09-30T12:17:55.877" v="2746" actId="5793"/>
          <ac:spMkLst>
            <pc:docMk/>
            <pc:sldMk cId="1476573081" sldId="655"/>
            <ac:spMk id="2" creationId="{3D552116-8D20-F96A-86B9-083EA69AA6EF}"/>
          </ac:spMkLst>
        </pc:spChg>
        <pc:spChg chg="add del mod">
          <ac:chgData name="Karen Baerts" userId="a06d292e-c1df-42a7-ab23-dcf3ffef2529" providerId="ADAL" clId="{7F2D4A92-6CC0-402D-96B9-A2C4BCCFBEED}" dt="2024-09-30T12:18:03.748" v="2748" actId="478"/>
          <ac:spMkLst>
            <pc:docMk/>
            <pc:sldMk cId="1476573081" sldId="655"/>
            <ac:spMk id="4" creationId="{9F9DBA40-C996-4897-FDF2-0DDB9F6D71A5}"/>
          </ac:spMkLst>
        </pc:spChg>
        <pc:spChg chg="del">
          <ac:chgData name="Karen Baerts" userId="a06d292e-c1df-42a7-ab23-dcf3ffef2529" providerId="ADAL" clId="{7F2D4A92-6CC0-402D-96B9-A2C4BCCFBEED}" dt="2024-09-30T12:18:00.282" v="2747" actId="478"/>
          <ac:spMkLst>
            <pc:docMk/>
            <pc:sldMk cId="1476573081" sldId="655"/>
            <ac:spMk id="13" creationId="{235C3D21-28A9-D6ED-4C06-08A972953337}"/>
          </ac:spMkLst>
        </pc:spChg>
        <pc:picChg chg="add mod">
          <ac:chgData name="Karen Baerts" userId="a06d292e-c1df-42a7-ab23-dcf3ffef2529" providerId="ADAL" clId="{7F2D4A92-6CC0-402D-96B9-A2C4BCCFBEED}" dt="2024-09-30T12:18:10.712" v="2753" actId="1076"/>
          <ac:picMkLst>
            <pc:docMk/>
            <pc:sldMk cId="1476573081" sldId="655"/>
            <ac:picMk id="5" creationId="{134C4912-853C-5DEF-D8CD-F64D7D269E56}"/>
          </ac:picMkLst>
        </pc:picChg>
        <pc:picChg chg="del">
          <ac:chgData name="Karen Baerts" userId="a06d292e-c1df-42a7-ab23-dcf3ffef2529" providerId="ADAL" clId="{7F2D4A92-6CC0-402D-96B9-A2C4BCCFBEED}" dt="2024-09-30T12:18:06.356" v="2751" actId="478"/>
          <ac:picMkLst>
            <pc:docMk/>
            <pc:sldMk cId="1476573081" sldId="655"/>
            <ac:picMk id="1030" creationId="{969D7564-F6D8-FEF0-C050-88890CD0E2BC}"/>
          </ac:picMkLst>
        </pc:picChg>
        <pc:picChg chg="del">
          <ac:chgData name="Karen Baerts" userId="a06d292e-c1df-42a7-ab23-dcf3ffef2529" providerId="ADAL" clId="{7F2D4A92-6CC0-402D-96B9-A2C4BCCFBEED}" dt="2024-09-30T12:18:05.891" v="2750" actId="478"/>
          <ac:picMkLst>
            <pc:docMk/>
            <pc:sldMk cId="1476573081" sldId="655"/>
            <ac:picMk id="5126" creationId="{82A67D97-7EAA-18FC-35BF-B05670964410}"/>
          </ac:picMkLst>
        </pc:picChg>
        <pc:picChg chg="del">
          <ac:chgData name="Karen Baerts" userId="a06d292e-c1df-42a7-ab23-dcf3ffef2529" providerId="ADAL" clId="{7F2D4A92-6CC0-402D-96B9-A2C4BCCFBEED}" dt="2024-09-30T12:18:05.243" v="2749" actId="478"/>
          <ac:picMkLst>
            <pc:docMk/>
            <pc:sldMk cId="1476573081" sldId="655"/>
            <ac:picMk id="5128" creationId="{9D2FBBA7-D997-E734-9282-EE33CCBB8429}"/>
          </ac:picMkLst>
        </pc:picChg>
      </pc:sldChg>
      <pc:sldChg chg="addSp delSp modSp add del mod">
        <pc:chgData name="Karen Baerts" userId="a06d292e-c1df-42a7-ab23-dcf3ffef2529" providerId="ADAL" clId="{7F2D4A92-6CC0-402D-96B9-A2C4BCCFBEED}" dt="2024-09-30T12:19:27.060" v="2821" actId="47"/>
        <pc:sldMkLst>
          <pc:docMk/>
          <pc:sldMk cId="2465650289" sldId="656"/>
        </pc:sldMkLst>
        <pc:spChg chg="del">
          <ac:chgData name="Karen Baerts" userId="a06d292e-c1df-42a7-ab23-dcf3ffef2529" providerId="ADAL" clId="{7F2D4A92-6CC0-402D-96B9-A2C4BCCFBEED}" dt="2024-09-30T12:18:59.648" v="2818" actId="478"/>
          <ac:spMkLst>
            <pc:docMk/>
            <pc:sldMk cId="2465650289" sldId="656"/>
            <ac:spMk id="2" creationId="{3D552116-8D20-F96A-86B9-083EA69AA6EF}"/>
          </ac:spMkLst>
        </pc:spChg>
        <pc:spChg chg="add del mod">
          <ac:chgData name="Karen Baerts" userId="a06d292e-c1df-42a7-ab23-dcf3ffef2529" providerId="ADAL" clId="{7F2D4A92-6CC0-402D-96B9-A2C4BCCFBEED}" dt="2024-09-30T12:19:02.092" v="2819" actId="478"/>
          <ac:spMkLst>
            <pc:docMk/>
            <pc:sldMk cId="2465650289" sldId="656"/>
            <ac:spMk id="4" creationId="{5DA9BBF2-526B-B164-4F9E-9BF2B7028045}"/>
          </ac:spMkLst>
        </pc:spChg>
      </pc:sldChg>
      <pc:sldChg chg="del">
        <pc:chgData name="Karen Baerts" userId="a06d292e-c1df-42a7-ab23-dcf3ffef2529" providerId="ADAL" clId="{7F2D4A92-6CC0-402D-96B9-A2C4BCCFBEED}" dt="2024-09-30T12:15:20.534" v="2366" actId="47"/>
        <pc:sldMkLst>
          <pc:docMk/>
          <pc:sldMk cId="20843649" sldId="657"/>
        </pc:sldMkLst>
      </pc:sldChg>
      <pc:sldChg chg="add modNotesTx">
        <pc:chgData name="Karen Baerts" userId="a06d292e-c1df-42a7-ab23-dcf3ffef2529" providerId="ADAL" clId="{7F2D4A92-6CC0-402D-96B9-A2C4BCCFBEED}" dt="2024-09-30T20:02:10.454" v="8692" actId="20577"/>
        <pc:sldMkLst>
          <pc:docMk/>
          <pc:sldMk cId="3516292253" sldId="657"/>
        </pc:sldMkLst>
      </pc:sldChg>
      <pc:sldChg chg="del">
        <pc:chgData name="Karen Baerts" userId="a06d292e-c1df-42a7-ab23-dcf3ffef2529" providerId="ADAL" clId="{7F2D4A92-6CC0-402D-96B9-A2C4BCCFBEED}" dt="2024-09-30T12:15:20.534" v="2366" actId="47"/>
        <pc:sldMkLst>
          <pc:docMk/>
          <pc:sldMk cId="3078444126" sldId="661"/>
        </pc:sldMkLst>
      </pc:sldChg>
      <pc:sldChg chg="del">
        <pc:chgData name="Karen Baerts" userId="a06d292e-c1df-42a7-ab23-dcf3ffef2529" providerId="ADAL" clId="{7F2D4A92-6CC0-402D-96B9-A2C4BCCFBEED}" dt="2024-09-30T12:15:20.534" v="2366" actId="47"/>
        <pc:sldMkLst>
          <pc:docMk/>
          <pc:sldMk cId="2690766686" sldId="662"/>
        </pc:sldMkLst>
      </pc:sldChg>
      <pc:sldChg chg="del">
        <pc:chgData name="Karen Baerts" userId="a06d292e-c1df-42a7-ab23-dcf3ffef2529" providerId="ADAL" clId="{7F2D4A92-6CC0-402D-96B9-A2C4BCCFBEED}" dt="2024-09-30T12:15:20.534" v="2366" actId="47"/>
        <pc:sldMkLst>
          <pc:docMk/>
          <pc:sldMk cId="788454690" sldId="664"/>
        </pc:sldMkLst>
      </pc:sldChg>
      <pc:sldChg chg="del">
        <pc:chgData name="Karen Baerts" userId="a06d292e-c1df-42a7-ab23-dcf3ffef2529" providerId="ADAL" clId="{7F2D4A92-6CC0-402D-96B9-A2C4BCCFBEED}" dt="2024-09-30T12:15:20.534" v="2366" actId="47"/>
        <pc:sldMkLst>
          <pc:docMk/>
          <pc:sldMk cId="3084610034" sldId="665"/>
        </pc:sldMkLst>
      </pc:sldChg>
      <pc:sldChg chg="del">
        <pc:chgData name="Karen Baerts" userId="a06d292e-c1df-42a7-ab23-dcf3ffef2529" providerId="ADAL" clId="{7F2D4A92-6CC0-402D-96B9-A2C4BCCFBEED}" dt="2024-09-30T12:15:20.534" v="2366" actId="47"/>
        <pc:sldMkLst>
          <pc:docMk/>
          <pc:sldMk cId="1816583258" sldId="667"/>
        </pc:sldMkLst>
      </pc:sldChg>
      <pc:sldChg chg="del">
        <pc:chgData name="Karen Baerts" userId="a06d292e-c1df-42a7-ab23-dcf3ffef2529" providerId="ADAL" clId="{7F2D4A92-6CC0-402D-96B9-A2C4BCCFBEED}" dt="2024-09-30T12:15:20.534" v="2366" actId="47"/>
        <pc:sldMkLst>
          <pc:docMk/>
          <pc:sldMk cId="3254460845" sldId="668"/>
        </pc:sldMkLst>
      </pc:sldChg>
      <pc:sldChg chg="del">
        <pc:chgData name="Karen Baerts" userId="a06d292e-c1df-42a7-ab23-dcf3ffef2529" providerId="ADAL" clId="{7F2D4A92-6CC0-402D-96B9-A2C4BCCFBEED}" dt="2024-09-30T12:15:20.534" v="2366" actId="47"/>
        <pc:sldMkLst>
          <pc:docMk/>
          <pc:sldMk cId="3582680732" sldId="670"/>
        </pc:sldMkLst>
      </pc:sldChg>
      <pc:sldChg chg="del">
        <pc:chgData name="Karen Baerts" userId="a06d292e-c1df-42a7-ab23-dcf3ffef2529" providerId="ADAL" clId="{7F2D4A92-6CC0-402D-96B9-A2C4BCCFBEED}" dt="2024-09-30T12:15:20.534" v="2366" actId="47"/>
        <pc:sldMkLst>
          <pc:docMk/>
          <pc:sldMk cId="2151097816" sldId="671"/>
        </pc:sldMkLst>
      </pc:sldChg>
      <pc:sldChg chg="del">
        <pc:chgData name="Karen Baerts" userId="a06d292e-c1df-42a7-ab23-dcf3ffef2529" providerId="ADAL" clId="{7F2D4A92-6CC0-402D-96B9-A2C4BCCFBEED}" dt="2024-09-30T12:15:20.534" v="2366" actId="47"/>
        <pc:sldMkLst>
          <pc:docMk/>
          <pc:sldMk cId="3547681408" sldId="672"/>
        </pc:sldMkLst>
      </pc:sldChg>
      <pc:sldChg chg="del">
        <pc:chgData name="Karen Baerts" userId="a06d292e-c1df-42a7-ab23-dcf3ffef2529" providerId="ADAL" clId="{7F2D4A92-6CC0-402D-96B9-A2C4BCCFBEED}" dt="2024-09-30T12:15:20.534" v="2366" actId="47"/>
        <pc:sldMkLst>
          <pc:docMk/>
          <pc:sldMk cId="125959684" sldId="673"/>
        </pc:sldMkLst>
      </pc:sldChg>
      <pc:sldChg chg="del">
        <pc:chgData name="Karen Baerts" userId="a06d292e-c1df-42a7-ab23-dcf3ffef2529" providerId="ADAL" clId="{7F2D4A92-6CC0-402D-96B9-A2C4BCCFBEED}" dt="2024-09-30T12:15:20.534" v="2366" actId="47"/>
        <pc:sldMkLst>
          <pc:docMk/>
          <pc:sldMk cId="2704154207" sldId="674"/>
        </pc:sldMkLst>
      </pc:sldChg>
      <pc:sldChg chg="del">
        <pc:chgData name="Karen Baerts" userId="a06d292e-c1df-42a7-ab23-dcf3ffef2529" providerId="ADAL" clId="{7F2D4A92-6CC0-402D-96B9-A2C4BCCFBEED}" dt="2024-09-30T12:15:20.534" v="2366" actId="47"/>
        <pc:sldMkLst>
          <pc:docMk/>
          <pc:sldMk cId="1688343002" sldId="675"/>
        </pc:sldMkLst>
      </pc:sldChg>
    </pc:docChg>
  </pc:docChgLst>
  <pc:docChgLst>
    <pc:chgData name="Karen Baerts" userId="a06d292e-c1df-42a7-ab23-dcf3ffef2529" providerId="ADAL" clId="{A11F8786-64CE-43D5-8D44-D0F4797E1BAB}"/>
    <pc:docChg chg="undo redo custSel addSld delSld modSld sldOrd">
      <pc:chgData name="Karen Baerts" userId="a06d292e-c1df-42a7-ab23-dcf3ffef2529" providerId="ADAL" clId="{A11F8786-64CE-43D5-8D44-D0F4797E1BAB}" dt="2023-10-03T07:56:54.480" v="2991" actId="47"/>
      <pc:docMkLst>
        <pc:docMk/>
      </pc:docMkLst>
      <pc:sldChg chg="modSp add del mod">
        <pc:chgData name="Karen Baerts" userId="a06d292e-c1df-42a7-ab23-dcf3ffef2529" providerId="ADAL" clId="{A11F8786-64CE-43D5-8D44-D0F4797E1BAB}" dt="2023-09-27T20:23:11.318" v="1278" actId="47"/>
        <pc:sldMkLst>
          <pc:docMk/>
          <pc:sldMk cId="807547391" sldId="257"/>
        </pc:sldMkLst>
        <pc:spChg chg="mod">
          <ac:chgData name="Karen Baerts" userId="a06d292e-c1df-42a7-ab23-dcf3ffef2529" providerId="ADAL" clId="{A11F8786-64CE-43D5-8D44-D0F4797E1BAB}" dt="2023-09-27T20:19:07.240" v="1206" actId="20577"/>
          <ac:spMkLst>
            <pc:docMk/>
            <pc:sldMk cId="807547391" sldId="257"/>
            <ac:spMk id="2" creationId="{3320171C-96A3-4332-A3E0-8E04221180D0}"/>
          </ac:spMkLst>
        </pc:spChg>
        <pc:spChg chg="mod">
          <ac:chgData name="Karen Baerts" userId="a06d292e-c1df-42a7-ab23-dcf3ffef2529" providerId="ADAL" clId="{A11F8786-64CE-43D5-8D44-D0F4797E1BAB}" dt="2023-09-27T20:19:19.979" v="1212" actId="20577"/>
          <ac:spMkLst>
            <pc:docMk/>
            <pc:sldMk cId="807547391" sldId="257"/>
            <ac:spMk id="3" creationId="{FD3C450A-7D81-44AF-9A9B-65F2E8EDEA6E}"/>
          </ac:spMkLst>
        </pc:spChg>
        <pc:picChg chg="mod">
          <ac:chgData name="Karen Baerts" userId="a06d292e-c1df-42a7-ab23-dcf3ffef2529" providerId="ADAL" clId="{A11F8786-64CE-43D5-8D44-D0F4797E1BAB}" dt="2023-09-27T20:09:42.843" v="1003" actId="1076"/>
          <ac:picMkLst>
            <pc:docMk/>
            <pc:sldMk cId="807547391" sldId="257"/>
            <ac:picMk id="1026" creationId="{716436C9-DB52-47D4-A785-7796170D7C11}"/>
          </ac:picMkLst>
        </pc:picChg>
      </pc:sldChg>
      <pc:sldChg chg="modSp add del mod">
        <pc:chgData name="Karen Baerts" userId="a06d292e-c1df-42a7-ab23-dcf3ffef2529" providerId="ADAL" clId="{A11F8786-64CE-43D5-8D44-D0F4797E1BAB}" dt="2023-09-27T20:19:55.547" v="1221" actId="47"/>
        <pc:sldMkLst>
          <pc:docMk/>
          <pc:sldMk cId="2698244315" sldId="258"/>
        </pc:sldMkLst>
        <pc:picChg chg="mod">
          <ac:chgData name="Karen Baerts" userId="a06d292e-c1df-42a7-ab23-dcf3ffef2529" providerId="ADAL" clId="{A11F8786-64CE-43D5-8D44-D0F4797E1BAB}" dt="2023-09-27T20:09:52.399" v="1005" actId="1076"/>
          <ac:picMkLst>
            <pc:docMk/>
            <pc:sldMk cId="2698244315" sldId="258"/>
            <ac:picMk id="5" creationId="{7828F0BB-E9EB-4D03-B6D8-B99D7826892D}"/>
          </ac:picMkLst>
        </pc:picChg>
      </pc:sldChg>
      <pc:sldChg chg="modSp add del mod modAnim">
        <pc:chgData name="Karen Baerts" userId="a06d292e-c1df-42a7-ab23-dcf3ffef2529" providerId="ADAL" clId="{A11F8786-64CE-43D5-8D44-D0F4797E1BAB}" dt="2023-09-27T20:22:45.193" v="1276" actId="47"/>
        <pc:sldMkLst>
          <pc:docMk/>
          <pc:sldMk cId="881472217" sldId="259"/>
        </pc:sldMkLst>
        <pc:spChg chg="mod">
          <ac:chgData name="Karen Baerts" userId="a06d292e-c1df-42a7-ab23-dcf3ffef2529" providerId="ADAL" clId="{A11F8786-64CE-43D5-8D44-D0F4797E1BAB}" dt="2023-09-27T20:20:45.966" v="1244" actId="21"/>
          <ac:spMkLst>
            <pc:docMk/>
            <pc:sldMk cId="881472217" sldId="259"/>
            <ac:spMk id="2" creationId="{83F4F7FC-4C46-4C7B-A825-7F82DB4C461D}"/>
          </ac:spMkLst>
        </pc:spChg>
        <pc:spChg chg="mod">
          <ac:chgData name="Karen Baerts" userId="a06d292e-c1df-42a7-ab23-dcf3ffef2529" providerId="ADAL" clId="{A11F8786-64CE-43D5-8D44-D0F4797E1BAB}" dt="2023-09-27T20:21:37.508" v="1267" actId="207"/>
          <ac:spMkLst>
            <pc:docMk/>
            <pc:sldMk cId="881472217" sldId="259"/>
            <ac:spMk id="3" creationId="{BE25EB03-62D8-4A31-BA4A-2D338112D47F}"/>
          </ac:spMkLst>
        </pc:spChg>
        <pc:picChg chg="mod">
          <ac:chgData name="Karen Baerts" userId="a06d292e-c1df-42a7-ab23-dcf3ffef2529" providerId="ADAL" clId="{A11F8786-64CE-43D5-8D44-D0F4797E1BAB}" dt="2023-09-27T20:22:10.079" v="1268" actId="1076"/>
          <ac:picMkLst>
            <pc:docMk/>
            <pc:sldMk cId="881472217" sldId="259"/>
            <ac:picMk id="2050" creationId="{35B53868-55F4-47AE-BEDA-4A931EB6B168}"/>
          </ac:picMkLst>
        </pc:picChg>
      </pc:sldChg>
      <pc:sldChg chg="modSp add mod">
        <pc:chgData name="Karen Baerts" userId="a06d292e-c1df-42a7-ab23-dcf3ffef2529" providerId="ADAL" clId="{A11F8786-64CE-43D5-8D44-D0F4797E1BAB}" dt="2023-09-27T20:29:09.042" v="1439" actId="20577"/>
        <pc:sldMkLst>
          <pc:docMk/>
          <pc:sldMk cId="790677748" sldId="260"/>
        </pc:sldMkLst>
        <pc:spChg chg="mod">
          <ac:chgData name="Karen Baerts" userId="a06d292e-c1df-42a7-ab23-dcf3ffef2529" providerId="ADAL" clId="{A11F8786-64CE-43D5-8D44-D0F4797E1BAB}" dt="2023-09-27T20:29:09.042" v="1439" actId="20577"/>
          <ac:spMkLst>
            <pc:docMk/>
            <pc:sldMk cId="790677748" sldId="260"/>
            <ac:spMk id="2" creationId="{0EF4EE27-4535-6689-7B21-1C78BBC9F937}"/>
          </ac:spMkLst>
        </pc:spChg>
        <pc:picChg chg="mod">
          <ac:chgData name="Karen Baerts" userId="a06d292e-c1df-42a7-ab23-dcf3ffef2529" providerId="ADAL" clId="{A11F8786-64CE-43D5-8D44-D0F4797E1BAB}" dt="2023-09-27T20:10:39.801" v="1012" actId="1076"/>
          <ac:picMkLst>
            <pc:docMk/>
            <pc:sldMk cId="790677748" sldId="260"/>
            <ac:picMk id="6" creationId="{DFD9E558-DAE6-BF46-E1AE-50E2603B484B}"/>
          </ac:picMkLst>
        </pc:picChg>
      </pc:sldChg>
      <pc:sldChg chg="modSp mod">
        <pc:chgData name="Karen Baerts" userId="a06d292e-c1df-42a7-ab23-dcf3ffef2529" providerId="ADAL" clId="{A11F8786-64CE-43D5-8D44-D0F4797E1BAB}" dt="2023-09-27T20:13:16.003" v="1047" actId="20577"/>
        <pc:sldMkLst>
          <pc:docMk/>
          <pc:sldMk cId="2752661554" sldId="591"/>
        </pc:sldMkLst>
        <pc:spChg chg="mod">
          <ac:chgData name="Karen Baerts" userId="a06d292e-c1df-42a7-ab23-dcf3ffef2529" providerId="ADAL" clId="{A11F8786-64CE-43D5-8D44-D0F4797E1BAB}" dt="2023-09-26T13:55:36.086" v="82" actId="20577"/>
          <ac:spMkLst>
            <pc:docMk/>
            <pc:sldMk cId="2752661554" sldId="591"/>
            <ac:spMk id="2" creationId="{00000000-0000-0000-0000-000000000000}"/>
          </ac:spMkLst>
        </pc:spChg>
        <pc:spChg chg="mod">
          <ac:chgData name="Karen Baerts" userId="a06d292e-c1df-42a7-ab23-dcf3ffef2529" providerId="ADAL" clId="{A11F8786-64CE-43D5-8D44-D0F4797E1BAB}" dt="2023-09-27T20:13:16.003" v="1047" actId="20577"/>
          <ac:spMkLst>
            <pc:docMk/>
            <pc:sldMk cId="2752661554" sldId="591"/>
            <ac:spMk id="3" creationId="{7E10328D-4219-4DB6-8A4F-52DB0195CB2F}"/>
          </ac:spMkLst>
        </pc:spChg>
      </pc:sldChg>
      <pc:sldChg chg="add del">
        <pc:chgData name="Karen Baerts" userId="a06d292e-c1df-42a7-ab23-dcf3ffef2529" providerId="ADAL" clId="{A11F8786-64CE-43D5-8D44-D0F4797E1BAB}" dt="2023-09-27T20:47:40.001" v="1991" actId="47"/>
        <pc:sldMkLst>
          <pc:docMk/>
          <pc:sldMk cId="1600739008" sldId="592"/>
        </pc:sldMkLst>
      </pc:sldChg>
      <pc:sldChg chg="modSp add del mod">
        <pc:chgData name="Karen Baerts" userId="a06d292e-c1df-42a7-ab23-dcf3ffef2529" providerId="ADAL" clId="{A11F8786-64CE-43D5-8D44-D0F4797E1BAB}" dt="2023-09-27T20:57:07.444" v="2095" actId="47"/>
        <pc:sldMkLst>
          <pc:docMk/>
          <pc:sldMk cId="2400741837" sldId="593"/>
        </pc:sldMkLst>
        <pc:spChg chg="mod">
          <ac:chgData name="Karen Baerts" userId="a06d292e-c1df-42a7-ab23-dcf3ffef2529" providerId="ADAL" clId="{A11F8786-64CE-43D5-8D44-D0F4797E1BAB}" dt="2023-09-27T20:51:03.287" v="2006" actId="20577"/>
          <ac:spMkLst>
            <pc:docMk/>
            <pc:sldMk cId="2400741837" sldId="593"/>
            <ac:spMk id="2" creationId="{1E7B35AE-CD8F-9A2A-AD75-342DB4B76686}"/>
          </ac:spMkLst>
        </pc:spChg>
        <pc:spChg chg="mod">
          <ac:chgData name="Karen Baerts" userId="a06d292e-c1df-42a7-ab23-dcf3ffef2529" providerId="ADAL" clId="{A11F8786-64CE-43D5-8D44-D0F4797E1BAB}" dt="2023-09-27T20:55:20.939" v="2082" actId="108"/>
          <ac:spMkLst>
            <pc:docMk/>
            <pc:sldMk cId="2400741837" sldId="593"/>
            <ac:spMk id="6" creationId="{F7E86B71-AD9F-3FC9-5A08-7ED871FDC978}"/>
          </ac:spMkLst>
        </pc:spChg>
      </pc:sldChg>
      <pc:sldChg chg="del ord">
        <pc:chgData name="Karen Baerts" userId="a06d292e-c1df-42a7-ab23-dcf3ffef2529" providerId="ADAL" clId="{A11F8786-64CE-43D5-8D44-D0F4797E1BAB}" dt="2023-09-26T14:22:14.568" v="442" actId="47"/>
        <pc:sldMkLst>
          <pc:docMk/>
          <pc:sldMk cId="2595481203" sldId="593"/>
        </pc:sldMkLst>
      </pc:sldChg>
      <pc:sldChg chg="del">
        <pc:chgData name="Karen Baerts" userId="a06d292e-c1df-42a7-ab23-dcf3ffef2529" providerId="ADAL" clId="{A11F8786-64CE-43D5-8D44-D0F4797E1BAB}" dt="2023-09-26T14:22:19.164" v="444" actId="47"/>
        <pc:sldMkLst>
          <pc:docMk/>
          <pc:sldMk cId="1376232095" sldId="594"/>
        </pc:sldMkLst>
      </pc:sldChg>
      <pc:sldChg chg="modSp add del mod">
        <pc:chgData name="Karen Baerts" userId="a06d292e-c1df-42a7-ab23-dcf3ffef2529" providerId="ADAL" clId="{A11F8786-64CE-43D5-8D44-D0F4797E1BAB}" dt="2023-09-27T20:55:29.023" v="2083" actId="47"/>
        <pc:sldMkLst>
          <pc:docMk/>
          <pc:sldMk cId="4076426228" sldId="594"/>
        </pc:sldMkLst>
        <pc:spChg chg="mod">
          <ac:chgData name="Karen Baerts" userId="a06d292e-c1df-42a7-ab23-dcf3ffef2529" providerId="ADAL" clId="{A11F8786-64CE-43D5-8D44-D0F4797E1BAB}" dt="2023-09-27T20:53:14.664" v="2046" actId="20577"/>
          <ac:spMkLst>
            <pc:docMk/>
            <pc:sldMk cId="4076426228" sldId="594"/>
            <ac:spMk id="2" creationId="{5C633609-3910-3955-48DD-41EE2C726717}"/>
          </ac:spMkLst>
        </pc:spChg>
        <pc:spChg chg="mod">
          <ac:chgData name="Karen Baerts" userId="a06d292e-c1df-42a7-ab23-dcf3ffef2529" providerId="ADAL" clId="{A11F8786-64CE-43D5-8D44-D0F4797E1BAB}" dt="2023-09-27T20:53:52.184" v="2064" actId="27636"/>
          <ac:spMkLst>
            <pc:docMk/>
            <pc:sldMk cId="4076426228" sldId="594"/>
            <ac:spMk id="3" creationId="{4D0CF64C-0C64-DEEB-B6E4-0957FD5D502E}"/>
          </ac:spMkLst>
        </pc:spChg>
      </pc:sldChg>
      <pc:sldChg chg="del">
        <pc:chgData name="Karen Baerts" userId="a06d292e-c1df-42a7-ab23-dcf3ffef2529" providerId="ADAL" clId="{A11F8786-64CE-43D5-8D44-D0F4797E1BAB}" dt="2023-09-26T14:22:16.409" v="443" actId="47"/>
        <pc:sldMkLst>
          <pc:docMk/>
          <pc:sldMk cId="494895154" sldId="596"/>
        </pc:sldMkLst>
      </pc:sldChg>
      <pc:sldChg chg="modSp add del mod">
        <pc:chgData name="Karen Baerts" userId="a06d292e-c1df-42a7-ab23-dcf3ffef2529" providerId="ADAL" clId="{A11F8786-64CE-43D5-8D44-D0F4797E1BAB}" dt="2023-09-27T20:52:14.358" v="2010" actId="47"/>
        <pc:sldMkLst>
          <pc:docMk/>
          <pc:sldMk cId="3775399307" sldId="597"/>
        </pc:sldMkLst>
        <pc:spChg chg="mod">
          <ac:chgData name="Karen Baerts" userId="a06d292e-c1df-42a7-ab23-dcf3ffef2529" providerId="ADAL" clId="{A11F8786-64CE-43D5-8D44-D0F4797E1BAB}" dt="2023-09-27T20:51:40.128" v="2009" actId="20577"/>
          <ac:spMkLst>
            <pc:docMk/>
            <pc:sldMk cId="3775399307" sldId="597"/>
            <ac:spMk id="2" creationId="{DC78070A-F988-0B7E-891E-03136567D245}"/>
          </ac:spMkLst>
        </pc:spChg>
      </pc:sldChg>
      <pc:sldChg chg="add del">
        <pc:chgData name="Karen Baerts" userId="a06d292e-c1df-42a7-ab23-dcf3ffef2529" providerId="ADAL" clId="{A11F8786-64CE-43D5-8D44-D0F4797E1BAB}" dt="2023-09-26T14:22:20.897" v="445" actId="47"/>
        <pc:sldMkLst>
          <pc:docMk/>
          <pc:sldMk cId="4139469179" sldId="597"/>
        </pc:sldMkLst>
      </pc:sldChg>
      <pc:sldChg chg="del">
        <pc:chgData name="Karen Baerts" userId="a06d292e-c1df-42a7-ab23-dcf3ffef2529" providerId="ADAL" clId="{A11F8786-64CE-43D5-8D44-D0F4797E1BAB}" dt="2023-09-26T13:54:32.164" v="2" actId="47"/>
        <pc:sldMkLst>
          <pc:docMk/>
          <pc:sldMk cId="1790804069" sldId="598"/>
        </pc:sldMkLst>
      </pc:sldChg>
      <pc:sldChg chg="del">
        <pc:chgData name="Karen Baerts" userId="a06d292e-c1df-42a7-ab23-dcf3ffef2529" providerId="ADAL" clId="{A11F8786-64CE-43D5-8D44-D0F4797E1BAB}" dt="2023-09-26T13:54:30.915" v="1" actId="47"/>
        <pc:sldMkLst>
          <pc:docMk/>
          <pc:sldMk cId="2273221040" sldId="599"/>
        </pc:sldMkLst>
      </pc:sldChg>
      <pc:sldChg chg="del">
        <pc:chgData name="Karen Baerts" userId="a06d292e-c1df-42a7-ab23-dcf3ffef2529" providerId="ADAL" clId="{A11F8786-64CE-43D5-8D44-D0F4797E1BAB}" dt="2023-09-26T14:22:22.164" v="446" actId="47"/>
        <pc:sldMkLst>
          <pc:docMk/>
          <pc:sldMk cId="1362606895" sldId="600"/>
        </pc:sldMkLst>
      </pc:sldChg>
      <pc:sldChg chg="addSp delSp modSp mod modNotesTx">
        <pc:chgData name="Karen Baerts" userId="a06d292e-c1df-42a7-ab23-dcf3ffef2529" providerId="ADAL" clId="{A11F8786-64CE-43D5-8D44-D0F4797E1BAB}" dt="2023-10-03T07:56:44.741" v="2988" actId="478"/>
        <pc:sldMkLst>
          <pc:docMk/>
          <pc:sldMk cId="1760690206" sldId="601"/>
        </pc:sldMkLst>
        <pc:spChg chg="mod">
          <ac:chgData name="Karen Baerts" userId="a06d292e-c1df-42a7-ab23-dcf3ffef2529" providerId="ADAL" clId="{A11F8786-64CE-43D5-8D44-D0F4797E1BAB}" dt="2023-09-27T19:44:22.144" v="808" actId="207"/>
          <ac:spMkLst>
            <pc:docMk/>
            <pc:sldMk cId="1760690206" sldId="601"/>
            <ac:spMk id="3" creationId="{433EAC22-795F-9C73-9536-00041D1CD78F}"/>
          </ac:spMkLst>
        </pc:spChg>
        <pc:spChg chg="add del mod">
          <ac:chgData name="Karen Baerts" userId="a06d292e-c1df-42a7-ab23-dcf3ffef2529" providerId="ADAL" clId="{A11F8786-64CE-43D5-8D44-D0F4797E1BAB}" dt="2023-10-03T07:56:44.741" v="2988" actId="478"/>
          <ac:spMkLst>
            <pc:docMk/>
            <pc:sldMk cId="1760690206" sldId="601"/>
            <ac:spMk id="4" creationId="{21F707A1-50C4-0A99-C133-0FC3A3F1DDAE}"/>
          </ac:spMkLst>
        </pc:spChg>
      </pc:sldChg>
      <pc:sldChg chg="addSp delSp modSp add mod modNotesTx">
        <pc:chgData name="Karen Baerts" userId="a06d292e-c1df-42a7-ab23-dcf3ffef2529" providerId="ADAL" clId="{A11F8786-64CE-43D5-8D44-D0F4797E1BAB}" dt="2023-09-27T22:11:27.163" v="2987" actId="20577"/>
        <pc:sldMkLst>
          <pc:docMk/>
          <pc:sldMk cId="2512207547" sldId="602"/>
        </pc:sldMkLst>
        <pc:spChg chg="mod">
          <ac:chgData name="Karen Baerts" userId="a06d292e-c1df-42a7-ab23-dcf3ffef2529" providerId="ADAL" clId="{A11F8786-64CE-43D5-8D44-D0F4797E1BAB}" dt="2023-09-27T20:58:33.660" v="2096" actId="20577"/>
          <ac:spMkLst>
            <pc:docMk/>
            <pc:sldMk cId="2512207547" sldId="602"/>
            <ac:spMk id="2" creationId="{1E7B35AE-CD8F-9A2A-AD75-342DB4B76686}"/>
          </ac:spMkLst>
        </pc:spChg>
        <pc:spChg chg="del mod">
          <ac:chgData name="Karen Baerts" userId="a06d292e-c1df-42a7-ab23-dcf3ffef2529" providerId="ADAL" clId="{A11F8786-64CE-43D5-8D44-D0F4797E1BAB}" dt="2023-09-27T21:33:39.188" v="2715" actId="478"/>
          <ac:spMkLst>
            <pc:docMk/>
            <pc:sldMk cId="2512207547" sldId="602"/>
            <ac:spMk id="3" creationId="{EC064723-7E40-8A91-6CD4-0A36E3E629CC}"/>
          </ac:spMkLst>
        </pc:spChg>
        <pc:spChg chg="mod">
          <ac:chgData name="Karen Baerts" userId="a06d292e-c1df-42a7-ab23-dcf3ffef2529" providerId="ADAL" clId="{A11F8786-64CE-43D5-8D44-D0F4797E1BAB}" dt="2023-09-27T21:03:50.828" v="2148" actId="255"/>
          <ac:spMkLst>
            <pc:docMk/>
            <pc:sldMk cId="2512207547" sldId="602"/>
            <ac:spMk id="6" creationId="{F7E86B71-AD9F-3FC9-5A08-7ED871FDC978}"/>
          </ac:spMkLst>
        </pc:spChg>
        <pc:picChg chg="add del mod">
          <ac:chgData name="Karen Baerts" userId="a06d292e-c1df-42a7-ab23-dcf3ffef2529" providerId="ADAL" clId="{A11F8786-64CE-43D5-8D44-D0F4797E1BAB}" dt="2023-09-27T21:34:16.577" v="2718" actId="478"/>
          <ac:picMkLst>
            <pc:docMk/>
            <pc:sldMk cId="2512207547" sldId="602"/>
            <ac:picMk id="5" creationId="{4D1EBCA8-36E0-002C-D2EF-74EB589B86A4}"/>
          </ac:picMkLst>
        </pc:picChg>
        <pc:picChg chg="add mod">
          <ac:chgData name="Karen Baerts" userId="a06d292e-c1df-42a7-ab23-dcf3ffef2529" providerId="ADAL" clId="{A11F8786-64CE-43D5-8D44-D0F4797E1BAB}" dt="2023-09-27T21:34:33.674" v="2720" actId="1076"/>
          <ac:picMkLst>
            <pc:docMk/>
            <pc:sldMk cId="2512207547" sldId="602"/>
            <ac:picMk id="8" creationId="{E6F5D3C1-018D-CFEF-A7F7-2C02CB1AC970}"/>
          </ac:picMkLst>
        </pc:picChg>
      </pc:sldChg>
      <pc:sldChg chg="modSp add del mod">
        <pc:chgData name="Karen Baerts" userId="a06d292e-c1df-42a7-ab23-dcf3ffef2529" providerId="ADAL" clId="{A11F8786-64CE-43D5-8D44-D0F4797E1BAB}" dt="2023-09-27T19:45:41.214" v="885" actId="47"/>
        <pc:sldMkLst>
          <pc:docMk/>
          <pc:sldMk cId="4244602851" sldId="602"/>
        </pc:sldMkLst>
        <pc:spChg chg="mod">
          <ac:chgData name="Karen Baerts" userId="a06d292e-c1df-42a7-ab23-dcf3ffef2529" providerId="ADAL" clId="{A11F8786-64CE-43D5-8D44-D0F4797E1BAB}" dt="2023-09-27T19:42:36.756" v="770" actId="20577"/>
          <ac:spMkLst>
            <pc:docMk/>
            <pc:sldMk cId="4244602851" sldId="602"/>
            <ac:spMk id="2" creationId="{D5423788-4327-FDE6-A934-82D1E21EB68C}"/>
          </ac:spMkLst>
        </pc:spChg>
        <pc:spChg chg="mod">
          <ac:chgData name="Karen Baerts" userId="a06d292e-c1df-42a7-ab23-dcf3ffef2529" providerId="ADAL" clId="{A11F8786-64CE-43D5-8D44-D0F4797E1BAB}" dt="2023-09-27T19:42:47.764" v="772" actId="20577"/>
          <ac:spMkLst>
            <pc:docMk/>
            <pc:sldMk cId="4244602851" sldId="602"/>
            <ac:spMk id="3" creationId="{0E244A77-BBB5-0E34-9ECA-86AB7EC02E29}"/>
          </ac:spMkLst>
        </pc:spChg>
      </pc:sldChg>
      <pc:sldChg chg="addSp delSp modSp add del mod">
        <pc:chgData name="Karen Baerts" userId="a06d292e-c1df-42a7-ab23-dcf3ffef2529" providerId="ADAL" clId="{A11F8786-64CE-43D5-8D44-D0F4797E1BAB}" dt="2023-09-27T20:45:07.387" v="1873" actId="47"/>
        <pc:sldMkLst>
          <pc:docMk/>
          <pc:sldMk cId="523719122" sldId="603"/>
        </pc:sldMkLst>
        <pc:spChg chg="mod">
          <ac:chgData name="Karen Baerts" userId="a06d292e-c1df-42a7-ab23-dcf3ffef2529" providerId="ADAL" clId="{A11F8786-64CE-43D5-8D44-D0F4797E1BAB}" dt="2023-09-27T20:29:48.304" v="1451" actId="20577"/>
          <ac:spMkLst>
            <pc:docMk/>
            <pc:sldMk cId="523719122" sldId="603"/>
            <ac:spMk id="2" creationId="{D5423788-4327-FDE6-A934-82D1E21EB68C}"/>
          </ac:spMkLst>
        </pc:spChg>
        <pc:spChg chg="mod">
          <ac:chgData name="Karen Baerts" userId="a06d292e-c1df-42a7-ab23-dcf3ffef2529" providerId="ADAL" clId="{A11F8786-64CE-43D5-8D44-D0F4797E1BAB}" dt="2023-09-27T20:41:18.446" v="1871" actId="20577"/>
          <ac:spMkLst>
            <pc:docMk/>
            <pc:sldMk cId="523719122" sldId="603"/>
            <ac:spMk id="3" creationId="{0E244A77-BBB5-0E34-9ECA-86AB7EC02E29}"/>
          </ac:spMkLst>
        </pc:spChg>
        <pc:picChg chg="add del mod">
          <ac:chgData name="Karen Baerts" userId="a06d292e-c1df-42a7-ab23-dcf3ffef2529" providerId="ADAL" clId="{A11F8786-64CE-43D5-8D44-D0F4797E1BAB}" dt="2023-09-27T20:32:29.861" v="1489" actId="478"/>
          <ac:picMkLst>
            <pc:docMk/>
            <pc:sldMk cId="523719122" sldId="603"/>
            <ac:picMk id="1026" creationId="{43619295-9299-833E-4D74-BD515B14C571}"/>
          </ac:picMkLst>
        </pc:picChg>
        <pc:picChg chg="add mod">
          <ac:chgData name="Karen Baerts" userId="a06d292e-c1df-42a7-ab23-dcf3ffef2529" providerId="ADAL" clId="{A11F8786-64CE-43D5-8D44-D0F4797E1BAB}" dt="2023-09-27T20:33:00.401" v="1496" actId="1076"/>
          <ac:picMkLst>
            <pc:docMk/>
            <pc:sldMk cId="523719122" sldId="603"/>
            <ac:picMk id="1028" creationId="{1EA493CB-8684-F768-4006-F6B998281A68}"/>
          </ac:picMkLst>
        </pc:picChg>
      </pc:sldChg>
      <pc:sldChg chg="modSp add del mod ord">
        <pc:chgData name="Karen Baerts" userId="a06d292e-c1df-42a7-ab23-dcf3ffef2529" providerId="ADAL" clId="{A11F8786-64CE-43D5-8D44-D0F4797E1BAB}" dt="2023-09-27T19:43:58.376" v="806" actId="47"/>
        <pc:sldMkLst>
          <pc:docMk/>
          <pc:sldMk cId="3556242112" sldId="604"/>
        </pc:sldMkLst>
        <pc:spChg chg="mod">
          <ac:chgData name="Karen Baerts" userId="a06d292e-c1df-42a7-ab23-dcf3ffef2529" providerId="ADAL" clId="{A11F8786-64CE-43D5-8D44-D0F4797E1BAB}" dt="2023-09-27T19:43:01.414" v="777" actId="20577"/>
          <ac:spMkLst>
            <pc:docMk/>
            <pc:sldMk cId="3556242112" sldId="604"/>
            <ac:spMk id="3" creationId="{0E244A77-BBB5-0E34-9ECA-86AB7EC02E29}"/>
          </ac:spMkLst>
        </pc:spChg>
      </pc:sldChg>
      <pc:sldChg chg="modSp add del mod ord">
        <pc:chgData name="Karen Baerts" userId="a06d292e-c1df-42a7-ab23-dcf3ffef2529" providerId="ADAL" clId="{A11F8786-64CE-43D5-8D44-D0F4797E1BAB}" dt="2023-09-27T19:48:09.588" v="946" actId="47"/>
        <pc:sldMkLst>
          <pc:docMk/>
          <pc:sldMk cId="2446704521" sldId="605"/>
        </pc:sldMkLst>
        <pc:spChg chg="mod">
          <ac:chgData name="Karen Baerts" userId="a06d292e-c1df-42a7-ab23-dcf3ffef2529" providerId="ADAL" clId="{A11F8786-64CE-43D5-8D44-D0F4797E1BAB}" dt="2023-09-27T19:45:55.144" v="891" actId="20577"/>
          <ac:spMkLst>
            <pc:docMk/>
            <pc:sldMk cId="2446704521" sldId="605"/>
            <ac:spMk id="3" creationId="{0E244A77-BBB5-0E34-9ECA-86AB7EC02E29}"/>
          </ac:spMkLst>
        </pc:spChg>
      </pc:sldChg>
      <pc:sldChg chg="addSp delSp modSp add mod">
        <pc:chgData name="Karen Baerts" userId="a06d292e-c1df-42a7-ab23-dcf3ffef2529" providerId="ADAL" clId="{A11F8786-64CE-43D5-8D44-D0F4797E1BAB}" dt="2023-09-27T21:07:52.714" v="2218" actId="20577"/>
        <pc:sldMkLst>
          <pc:docMk/>
          <pc:sldMk cId="2700763048" sldId="605"/>
        </pc:sldMkLst>
        <pc:spChg chg="del mod">
          <ac:chgData name="Karen Baerts" userId="a06d292e-c1df-42a7-ab23-dcf3ffef2529" providerId="ADAL" clId="{A11F8786-64CE-43D5-8D44-D0F4797E1BAB}" dt="2023-09-27T21:05:48.472" v="2175" actId="478"/>
          <ac:spMkLst>
            <pc:docMk/>
            <pc:sldMk cId="2700763048" sldId="605"/>
            <ac:spMk id="3" creationId="{1FD419E5-F164-B2D7-84BE-E235595A65D3}"/>
          </ac:spMkLst>
        </pc:spChg>
        <pc:spChg chg="mod">
          <ac:chgData name="Karen Baerts" userId="a06d292e-c1df-42a7-ab23-dcf3ffef2529" providerId="ADAL" clId="{A11F8786-64CE-43D5-8D44-D0F4797E1BAB}" dt="2023-09-27T21:07:52.714" v="2218" actId="20577"/>
          <ac:spMkLst>
            <pc:docMk/>
            <pc:sldMk cId="2700763048" sldId="605"/>
            <ac:spMk id="4" creationId="{42F37272-57C6-EA0E-2C8B-6D438D5708BC}"/>
          </ac:spMkLst>
        </pc:spChg>
        <pc:spChg chg="del mod">
          <ac:chgData name="Karen Baerts" userId="a06d292e-c1df-42a7-ab23-dcf3ffef2529" providerId="ADAL" clId="{A11F8786-64CE-43D5-8D44-D0F4797E1BAB}" dt="2023-09-27T21:05:50.075" v="2176" actId="478"/>
          <ac:spMkLst>
            <pc:docMk/>
            <pc:sldMk cId="2700763048" sldId="605"/>
            <ac:spMk id="5" creationId="{BFCD087B-01B5-6C03-26AF-C2B5EC3340B6}"/>
          </ac:spMkLst>
        </pc:spChg>
        <pc:spChg chg="mod">
          <ac:chgData name="Karen Baerts" userId="a06d292e-c1df-42a7-ab23-dcf3ffef2529" providerId="ADAL" clId="{A11F8786-64CE-43D5-8D44-D0F4797E1BAB}" dt="2023-09-27T21:07:38.813" v="2214" actId="27636"/>
          <ac:spMkLst>
            <pc:docMk/>
            <pc:sldMk cId="2700763048" sldId="605"/>
            <ac:spMk id="6" creationId="{34FC3520-8C73-372E-05BD-74B3FC219614}"/>
          </ac:spMkLst>
        </pc:spChg>
        <pc:spChg chg="mod">
          <ac:chgData name="Karen Baerts" userId="a06d292e-c1df-42a7-ab23-dcf3ffef2529" providerId="ADAL" clId="{A11F8786-64CE-43D5-8D44-D0F4797E1BAB}" dt="2023-09-27T21:04:57.260" v="2159" actId="1076"/>
          <ac:spMkLst>
            <pc:docMk/>
            <pc:sldMk cId="2700763048" sldId="605"/>
            <ac:spMk id="7" creationId="{1E05698E-01CF-C537-D394-EEE883418552}"/>
          </ac:spMkLst>
        </pc:spChg>
        <pc:spChg chg="add del mod">
          <ac:chgData name="Karen Baerts" userId="a06d292e-c1df-42a7-ab23-dcf3ffef2529" providerId="ADAL" clId="{A11F8786-64CE-43D5-8D44-D0F4797E1BAB}" dt="2023-09-27T21:05:52.594" v="2178" actId="478"/>
          <ac:spMkLst>
            <pc:docMk/>
            <pc:sldMk cId="2700763048" sldId="605"/>
            <ac:spMk id="9" creationId="{B26D1046-69DD-275B-5E65-1C046304E499}"/>
          </ac:spMkLst>
        </pc:spChg>
        <pc:spChg chg="add del mod">
          <ac:chgData name="Karen Baerts" userId="a06d292e-c1df-42a7-ab23-dcf3ffef2529" providerId="ADAL" clId="{A11F8786-64CE-43D5-8D44-D0F4797E1BAB}" dt="2023-09-27T21:05:55.737" v="2179" actId="478"/>
          <ac:spMkLst>
            <pc:docMk/>
            <pc:sldMk cId="2700763048" sldId="605"/>
            <ac:spMk id="11" creationId="{8E42D6B7-D1A4-303F-B054-1E080E2E8169}"/>
          </ac:spMkLst>
        </pc:spChg>
      </pc:sldChg>
      <pc:sldChg chg="modSp add del mod">
        <pc:chgData name="Karen Baerts" userId="a06d292e-c1df-42a7-ab23-dcf3ffef2529" providerId="ADAL" clId="{A11F8786-64CE-43D5-8D44-D0F4797E1BAB}" dt="2023-09-27T19:48:09.859" v="947" actId="47"/>
        <pc:sldMkLst>
          <pc:docMk/>
          <pc:sldMk cId="3868379558" sldId="606"/>
        </pc:sldMkLst>
        <pc:spChg chg="mod">
          <ac:chgData name="Karen Baerts" userId="a06d292e-c1df-42a7-ab23-dcf3ffef2529" providerId="ADAL" clId="{A11F8786-64CE-43D5-8D44-D0F4797E1BAB}" dt="2023-09-27T19:46:06.314" v="895" actId="27636"/>
          <ac:spMkLst>
            <pc:docMk/>
            <pc:sldMk cId="3868379558" sldId="606"/>
            <ac:spMk id="3" creationId="{0E244A77-BBB5-0E34-9ECA-86AB7EC02E29}"/>
          </ac:spMkLst>
        </pc:spChg>
      </pc:sldChg>
      <pc:sldChg chg="add del">
        <pc:chgData name="Karen Baerts" userId="a06d292e-c1df-42a7-ab23-dcf3ffef2529" providerId="ADAL" clId="{A11F8786-64CE-43D5-8D44-D0F4797E1BAB}" dt="2023-09-27T19:45:44.074" v="886" actId="47"/>
        <pc:sldMkLst>
          <pc:docMk/>
          <pc:sldMk cId="3912965225" sldId="606"/>
        </pc:sldMkLst>
      </pc:sldChg>
      <pc:sldChg chg="add del">
        <pc:chgData name="Karen Baerts" userId="a06d292e-c1df-42a7-ab23-dcf3ffef2529" providerId="ADAL" clId="{A11F8786-64CE-43D5-8D44-D0F4797E1BAB}" dt="2023-09-27T21:10:10.176" v="2238" actId="47"/>
        <pc:sldMkLst>
          <pc:docMk/>
          <pc:sldMk cId="1755753126" sldId="607"/>
        </pc:sldMkLst>
      </pc:sldChg>
      <pc:sldChg chg="modSp add del mod">
        <pc:chgData name="Karen Baerts" userId="a06d292e-c1df-42a7-ab23-dcf3ffef2529" providerId="ADAL" clId="{A11F8786-64CE-43D5-8D44-D0F4797E1BAB}" dt="2023-09-27T19:48:10.239" v="948" actId="47"/>
        <pc:sldMkLst>
          <pc:docMk/>
          <pc:sldMk cId="2747246702" sldId="607"/>
        </pc:sldMkLst>
        <pc:spChg chg="mod">
          <ac:chgData name="Karen Baerts" userId="a06d292e-c1df-42a7-ab23-dcf3ffef2529" providerId="ADAL" clId="{A11F8786-64CE-43D5-8D44-D0F4797E1BAB}" dt="2023-09-27T19:47:28.994" v="912" actId="207"/>
          <ac:spMkLst>
            <pc:docMk/>
            <pc:sldMk cId="2747246702" sldId="607"/>
            <ac:spMk id="3" creationId="{0E244A77-BBB5-0E34-9ECA-86AB7EC02E29}"/>
          </ac:spMkLst>
        </pc:spChg>
      </pc:sldChg>
      <pc:sldChg chg="modSp add del mod">
        <pc:chgData name="Karen Baerts" userId="a06d292e-c1df-42a7-ab23-dcf3ffef2529" providerId="ADAL" clId="{A11F8786-64CE-43D5-8D44-D0F4797E1BAB}" dt="2023-09-27T19:48:10.678" v="949" actId="47"/>
        <pc:sldMkLst>
          <pc:docMk/>
          <pc:sldMk cId="1757745579" sldId="608"/>
        </pc:sldMkLst>
        <pc:spChg chg="mod">
          <ac:chgData name="Karen Baerts" userId="a06d292e-c1df-42a7-ab23-dcf3ffef2529" providerId="ADAL" clId="{A11F8786-64CE-43D5-8D44-D0F4797E1BAB}" dt="2023-09-27T19:47:38.034" v="913" actId="207"/>
          <ac:spMkLst>
            <pc:docMk/>
            <pc:sldMk cId="1757745579" sldId="608"/>
            <ac:spMk id="3" creationId="{0E244A77-BBB5-0E34-9ECA-86AB7EC02E29}"/>
          </ac:spMkLst>
        </pc:spChg>
      </pc:sldChg>
      <pc:sldChg chg="addSp delSp modSp add mod">
        <pc:chgData name="Karen Baerts" userId="a06d292e-c1df-42a7-ab23-dcf3ffef2529" providerId="ADAL" clId="{A11F8786-64CE-43D5-8D44-D0F4797E1BAB}" dt="2023-09-27T21:17:41.077" v="2400" actId="1076"/>
        <pc:sldMkLst>
          <pc:docMk/>
          <pc:sldMk cId="3028835310" sldId="609"/>
        </pc:sldMkLst>
        <pc:spChg chg="add del mod">
          <ac:chgData name="Karen Baerts" userId="a06d292e-c1df-42a7-ab23-dcf3ffef2529" providerId="ADAL" clId="{A11F8786-64CE-43D5-8D44-D0F4797E1BAB}" dt="2023-09-27T21:11:01.033" v="2272" actId="478"/>
          <ac:spMkLst>
            <pc:docMk/>
            <pc:sldMk cId="3028835310" sldId="609"/>
            <ac:spMk id="3" creationId="{3BEE08D5-3A61-4C72-123A-34D90321147D}"/>
          </ac:spMkLst>
        </pc:spChg>
        <pc:spChg chg="del mod">
          <ac:chgData name="Karen Baerts" userId="a06d292e-c1df-42a7-ab23-dcf3ffef2529" providerId="ADAL" clId="{A11F8786-64CE-43D5-8D44-D0F4797E1BAB}" dt="2023-09-27T21:10:58.945" v="2271" actId="478"/>
          <ac:spMkLst>
            <pc:docMk/>
            <pc:sldMk cId="3028835310" sldId="609"/>
            <ac:spMk id="5" creationId="{07BE2A65-70C4-53AB-09F0-49A6BCBDF3EC}"/>
          </ac:spMkLst>
        </pc:spChg>
        <pc:spChg chg="mod">
          <ac:chgData name="Karen Baerts" userId="a06d292e-c1df-42a7-ab23-dcf3ffef2529" providerId="ADAL" clId="{A11F8786-64CE-43D5-8D44-D0F4797E1BAB}" dt="2023-09-27T21:17:15.540" v="2395" actId="27636"/>
          <ac:spMkLst>
            <pc:docMk/>
            <pc:sldMk cId="3028835310" sldId="609"/>
            <ac:spMk id="6" creationId="{D2C35F46-4A77-2A62-7BB3-91E76BCA7707}"/>
          </ac:spMkLst>
        </pc:spChg>
        <pc:spChg chg="del mod">
          <ac:chgData name="Karen Baerts" userId="a06d292e-c1df-42a7-ab23-dcf3ffef2529" providerId="ADAL" clId="{A11F8786-64CE-43D5-8D44-D0F4797E1BAB}" dt="2023-09-27T21:11:02.337" v="2273" actId="478"/>
          <ac:spMkLst>
            <pc:docMk/>
            <pc:sldMk cId="3028835310" sldId="609"/>
            <ac:spMk id="7" creationId="{B95ADDEB-6846-E2C6-A884-7EF89FB0E383}"/>
          </ac:spMkLst>
        </pc:spChg>
        <pc:spChg chg="mod">
          <ac:chgData name="Karen Baerts" userId="a06d292e-c1df-42a7-ab23-dcf3ffef2529" providerId="ADAL" clId="{A11F8786-64CE-43D5-8D44-D0F4797E1BAB}" dt="2023-09-27T21:17:15.847" v="2397" actId="20577"/>
          <ac:spMkLst>
            <pc:docMk/>
            <pc:sldMk cId="3028835310" sldId="609"/>
            <ac:spMk id="8" creationId="{813938EF-BF82-FDB1-13E7-D9CC831E0B3F}"/>
          </ac:spMkLst>
        </pc:spChg>
        <pc:spChg chg="add del mod">
          <ac:chgData name="Karen Baerts" userId="a06d292e-c1df-42a7-ab23-dcf3ffef2529" providerId="ADAL" clId="{A11F8786-64CE-43D5-8D44-D0F4797E1BAB}" dt="2023-09-27T21:11:03.759" v="2274" actId="478"/>
          <ac:spMkLst>
            <pc:docMk/>
            <pc:sldMk cId="3028835310" sldId="609"/>
            <ac:spMk id="10" creationId="{5693D59D-8FD8-7B99-E009-248F9E008BF6}"/>
          </ac:spMkLst>
        </pc:spChg>
        <pc:picChg chg="add del mod">
          <ac:chgData name="Karen Baerts" userId="a06d292e-c1df-42a7-ab23-dcf3ffef2529" providerId="ADAL" clId="{A11F8786-64CE-43D5-8D44-D0F4797E1BAB}" dt="2023-09-27T21:16:58.058" v="2382" actId="478"/>
          <ac:picMkLst>
            <pc:docMk/>
            <pc:sldMk cId="3028835310" sldId="609"/>
            <ac:picMk id="12" creationId="{38F1B309-4924-3CBC-163A-654267DE523B}"/>
          </ac:picMkLst>
        </pc:picChg>
        <pc:picChg chg="add mod">
          <ac:chgData name="Karen Baerts" userId="a06d292e-c1df-42a7-ab23-dcf3ffef2529" providerId="ADAL" clId="{A11F8786-64CE-43D5-8D44-D0F4797E1BAB}" dt="2023-09-27T21:17:41.077" v="2400" actId="1076"/>
          <ac:picMkLst>
            <pc:docMk/>
            <pc:sldMk cId="3028835310" sldId="609"/>
            <ac:picMk id="14" creationId="{AB6465B6-1974-9FC6-B2A1-82919CCAF29A}"/>
          </ac:picMkLst>
        </pc:picChg>
        <pc:picChg chg="add mod">
          <ac:chgData name="Karen Baerts" userId="a06d292e-c1df-42a7-ab23-dcf3ffef2529" providerId="ADAL" clId="{A11F8786-64CE-43D5-8D44-D0F4797E1BAB}" dt="2023-09-27T21:17:34.724" v="2399" actId="1076"/>
          <ac:picMkLst>
            <pc:docMk/>
            <pc:sldMk cId="3028835310" sldId="609"/>
            <ac:picMk id="16" creationId="{51F87604-6F5C-872D-21B9-290E97325189}"/>
          </ac:picMkLst>
        </pc:picChg>
      </pc:sldChg>
      <pc:sldChg chg="modSp add del mod">
        <pc:chgData name="Karen Baerts" userId="a06d292e-c1df-42a7-ab23-dcf3ffef2529" providerId="ADAL" clId="{A11F8786-64CE-43D5-8D44-D0F4797E1BAB}" dt="2023-09-27T19:48:11.752" v="950" actId="47"/>
        <pc:sldMkLst>
          <pc:docMk/>
          <pc:sldMk cId="3741863835" sldId="609"/>
        </pc:sldMkLst>
        <pc:spChg chg="mod">
          <ac:chgData name="Karen Baerts" userId="a06d292e-c1df-42a7-ab23-dcf3ffef2529" providerId="ADAL" clId="{A11F8786-64CE-43D5-8D44-D0F4797E1BAB}" dt="2023-09-27T19:47:43.020" v="914" actId="207"/>
          <ac:spMkLst>
            <pc:docMk/>
            <pc:sldMk cId="3741863835" sldId="609"/>
            <ac:spMk id="3" creationId="{0E244A77-BBB5-0E34-9ECA-86AB7EC02E29}"/>
          </ac:spMkLst>
        </pc:spChg>
      </pc:sldChg>
      <pc:sldChg chg="add del">
        <pc:chgData name="Karen Baerts" userId="a06d292e-c1df-42a7-ab23-dcf3ffef2529" providerId="ADAL" clId="{A11F8786-64CE-43D5-8D44-D0F4797E1BAB}" dt="2023-09-27T19:47:10.834" v="911" actId="47"/>
        <pc:sldMkLst>
          <pc:docMk/>
          <pc:sldMk cId="1376612249" sldId="610"/>
        </pc:sldMkLst>
      </pc:sldChg>
      <pc:sldChg chg="modSp add mod">
        <pc:chgData name="Karen Baerts" userId="a06d292e-c1df-42a7-ab23-dcf3ffef2529" providerId="ADAL" clId="{A11F8786-64CE-43D5-8D44-D0F4797E1BAB}" dt="2023-09-27T21:28:49.812" v="2666" actId="1076"/>
        <pc:sldMkLst>
          <pc:docMk/>
          <pc:sldMk cId="2455460476" sldId="610"/>
        </pc:sldMkLst>
        <pc:spChg chg="mod">
          <ac:chgData name="Karen Baerts" userId="a06d292e-c1df-42a7-ab23-dcf3ffef2529" providerId="ADAL" clId="{A11F8786-64CE-43D5-8D44-D0F4797E1BAB}" dt="2023-09-27T21:28:47.992" v="2665" actId="404"/>
          <ac:spMkLst>
            <pc:docMk/>
            <pc:sldMk cId="2455460476" sldId="610"/>
            <ac:spMk id="7" creationId="{37E0DA94-EF22-1BC5-E8E8-EBD8E5A46336}"/>
          </ac:spMkLst>
        </pc:spChg>
        <pc:picChg chg="mod">
          <ac:chgData name="Karen Baerts" userId="a06d292e-c1df-42a7-ab23-dcf3ffef2529" providerId="ADAL" clId="{A11F8786-64CE-43D5-8D44-D0F4797E1BAB}" dt="2023-09-27T21:20:05.251" v="2405" actId="1076"/>
          <ac:picMkLst>
            <pc:docMk/>
            <pc:sldMk cId="2455460476" sldId="610"/>
            <ac:picMk id="10" creationId="{1E87FF3A-0E43-01AC-2300-5510D58E97D5}"/>
          </ac:picMkLst>
        </pc:picChg>
        <pc:picChg chg="mod">
          <ac:chgData name="Karen Baerts" userId="a06d292e-c1df-42a7-ab23-dcf3ffef2529" providerId="ADAL" clId="{A11F8786-64CE-43D5-8D44-D0F4797E1BAB}" dt="2023-09-27T21:28:49.812" v="2666" actId="1076"/>
          <ac:picMkLst>
            <pc:docMk/>
            <pc:sldMk cId="2455460476" sldId="610"/>
            <ac:picMk id="12" creationId="{580A19DC-6986-6F83-0C43-978F1BEF8C90}"/>
          </ac:picMkLst>
        </pc:picChg>
      </pc:sldChg>
      <pc:sldChg chg="addSp delSp modSp add mod ord">
        <pc:chgData name="Karen Baerts" userId="a06d292e-c1df-42a7-ab23-dcf3ffef2529" providerId="ADAL" clId="{A11F8786-64CE-43D5-8D44-D0F4797E1BAB}" dt="2023-09-27T20:56:15.793" v="2087" actId="20577"/>
        <pc:sldMkLst>
          <pc:docMk/>
          <pc:sldMk cId="2725514651" sldId="611"/>
        </pc:sldMkLst>
        <pc:spChg chg="mod">
          <ac:chgData name="Karen Baerts" userId="a06d292e-c1df-42a7-ab23-dcf3ffef2529" providerId="ADAL" clId="{A11F8786-64CE-43D5-8D44-D0F4797E1BAB}" dt="2023-09-27T20:56:15.793" v="2087" actId="20577"/>
          <ac:spMkLst>
            <pc:docMk/>
            <pc:sldMk cId="2725514651" sldId="611"/>
            <ac:spMk id="3" creationId="{0E244A77-BBB5-0E34-9ECA-86AB7EC02E29}"/>
          </ac:spMkLst>
        </pc:spChg>
        <pc:spChg chg="add del mod">
          <ac:chgData name="Karen Baerts" userId="a06d292e-c1df-42a7-ab23-dcf3ffef2529" providerId="ADAL" clId="{A11F8786-64CE-43D5-8D44-D0F4797E1BAB}" dt="2023-09-27T19:56:14.958" v="953" actId="478"/>
          <ac:spMkLst>
            <pc:docMk/>
            <pc:sldMk cId="2725514651" sldId="611"/>
            <ac:spMk id="5" creationId="{3935D954-F256-B3F6-9A3E-487FCB275214}"/>
          </ac:spMkLst>
        </pc:spChg>
        <pc:spChg chg="add mod">
          <ac:chgData name="Karen Baerts" userId="a06d292e-c1df-42a7-ab23-dcf3ffef2529" providerId="ADAL" clId="{A11F8786-64CE-43D5-8D44-D0F4797E1BAB}" dt="2023-09-27T20:16:33.723" v="1141" actId="1076"/>
          <ac:spMkLst>
            <pc:docMk/>
            <pc:sldMk cId="2725514651" sldId="611"/>
            <ac:spMk id="6" creationId="{2FC31A7A-06D7-6DB6-3697-8A1108C80731}"/>
          </ac:spMkLst>
        </pc:spChg>
      </pc:sldChg>
      <pc:sldChg chg="modSp add del mod">
        <pc:chgData name="Karen Baerts" userId="a06d292e-c1df-42a7-ab23-dcf3ffef2529" providerId="ADAL" clId="{A11F8786-64CE-43D5-8D44-D0F4797E1BAB}" dt="2023-09-27T20:15:33.642" v="1112" actId="47"/>
        <pc:sldMkLst>
          <pc:docMk/>
          <pc:sldMk cId="2809377072" sldId="612"/>
        </pc:sldMkLst>
        <pc:spChg chg="mod">
          <ac:chgData name="Karen Baerts" userId="a06d292e-c1df-42a7-ab23-dcf3ffef2529" providerId="ADAL" clId="{A11F8786-64CE-43D5-8D44-D0F4797E1BAB}" dt="2023-09-27T20:12:31.087" v="1041" actId="15"/>
          <ac:spMkLst>
            <pc:docMk/>
            <pc:sldMk cId="2809377072" sldId="612"/>
            <ac:spMk id="3" creationId="{0E244A77-BBB5-0E34-9ECA-86AB7EC02E29}"/>
          </ac:spMkLst>
        </pc:spChg>
      </pc:sldChg>
      <pc:sldChg chg="addSp delSp modSp add del mod delAnim modAnim">
        <pc:chgData name="Karen Baerts" userId="a06d292e-c1df-42a7-ab23-dcf3ffef2529" providerId="ADAL" clId="{A11F8786-64CE-43D5-8D44-D0F4797E1BAB}" dt="2023-09-27T20:09:21.640" v="1000" actId="47"/>
        <pc:sldMkLst>
          <pc:docMk/>
          <pc:sldMk cId="3245588285" sldId="612"/>
        </pc:sldMkLst>
        <pc:spChg chg="mod">
          <ac:chgData name="Karen Baerts" userId="a06d292e-c1df-42a7-ab23-dcf3ffef2529" providerId="ADAL" clId="{A11F8786-64CE-43D5-8D44-D0F4797E1BAB}" dt="2023-09-27T20:09:08.137" v="998" actId="20577"/>
          <ac:spMkLst>
            <pc:docMk/>
            <pc:sldMk cId="3245588285" sldId="612"/>
            <ac:spMk id="3" creationId="{0E244A77-BBB5-0E34-9ECA-86AB7EC02E29}"/>
          </ac:spMkLst>
        </pc:spChg>
        <pc:picChg chg="add del mod">
          <ac:chgData name="Karen Baerts" userId="a06d292e-c1df-42a7-ab23-dcf3ffef2529" providerId="ADAL" clId="{A11F8786-64CE-43D5-8D44-D0F4797E1BAB}" dt="2023-09-27T20:08:47.517" v="962" actId="478"/>
          <ac:picMkLst>
            <pc:docMk/>
            <pc:sldMk cId="3245588285" sldId="612"/>
            <ac:picMk id="4" creationId="{EF4BBCDE-F023-9358-1009-5AE38DFE02FD}"/>
          </ac:picMkLst>
        </pc:picChg>
      </pc:sldChg>
      <pc:sldChg chg="delSp modSp add mod">
        <pc:chgData name="Karen Baerts" userId="a06d292e-c1df-42a7-ab23-dcf3ffef2529" providerId="ADAL" clId="{A11F8786-64CE-43D5-8D44-D0F4797E1BAB}" dt="2023-09-27T21:29:35.061" v="2675" actId="14100"/>
        <pc:sldMkLst>
          <pc:docMk/>
          <pc:sldMk cId="3688585214" sldId="612"/>
        </pc:sldMkLst>
        <pc:spChg chg="del mod">
          <ac:chgData name="Karen Baerts" userId="a06d292e-c1df-42a7-ab23-dcf3ffef2529" providerId="ADAL" clId="{A11F8786-64CE-43D5-8D44-D0F4797E1BAB}" dt="2023-09-27T21:29:19.064" v="2670" actId="478"/>
          <ac:spMkLst>
            <pc:docMk/>
            <pc:sldMk cId="3688585214" sldId="612"/>
            <ac:spMk id="5" creationId="{EED5CC04-5260-09A1-513D-9BF5AB4F5B65}"/>
          </ac:spMkLst>
        </pc:spChg>
        <pc:spChg chg="del mod">
          <ac:chgData name="Karen Baerts" userId="a06d292e-c1df-42a7-ab23-dcf3ffef2529" providerId="ADAL" clId="{A11F8786-64CE-43D5-8D44-D0F4797E1BAB}" dt="2023-09-27T21:29:17.707" v="2669" actId="478"/>
          <ac:spMkLst>
            <pc:docMk/>
            <pc:sldMk cId="3688585214" sldId="612"/>
            <ac:spMk id="6" creationId="{3E341FE1-CBC2-8AE3-15CB-C764EE8604BF}"/>
          </ac:spMkLst>
        </pc:spChg>
        <pc:picChg chg="mod">
          <ac:chgData name="Karen Baerts" userId="a06d292e-c1df-42a7-ab23-dcf3ffef2529" providerId="ADAL" clId="{A11F8786-64CE-43D5-8D44-D0F4797E1BAB}" dt="2023-09-27T21:29:35.061" v="2675" actId="14100"/>
          <ac:picMkLst>
            <pc:docMk/>
            <pc:sldMk cId="3688585214" sldId="612"/>
            <ac:picMk id="8" creationId="{AD2AADA9-B071-4B4D-A58C-2DE6D6E87705}"/>
          </ac:picMkLst>
        </pc:picChg>
        <pc:picChg chg="mod">
          <ac:chgData name="Karen Baerts" userId="a06d292e-c1df-42a7-ab23-dcf3ffef2529" providerId="ADAL" clId="{A11F8786-64CE-43D5-8D44-D0F4797E1BAB}" dt="2023-09-27T21:29:31.482" v="2674" actId="14100"/>
          <ac:picMkLst>
            <pc:docMk/>
            <pc:sldMk cId="3688585214" sldId="612"/>
            <ac:picMk id="10" creationId="{02D14502-D8B4-B132-18EA-AA4B3E483C9C}"/>
          </ac:picMkLst>
        </pc:picChg>
      </pc:sldChg>
      <pc:sldChg chg="modSp add del mod ord">
        <pc:chgData name="Karen Baerts" userId="a06d292e-c1df-42a7-ab23-dcf3ffef2529" providerId="ADAL" clId="{A11F8786-64CE-43D5-8D44-D0F4797E1BAB}" dt="2023-09-27T20:18:37.678" v="1186" actId="47"/>
        <pc:sldMkLst>
          <pc:docMk/>
          <pc:sldMk cId="3735433425" sldId="613"/>
        </pc:sldMkLst>
        <pc:spChg chg="mod">
          <ac:chgData name="Karen Baerts" userId="a06d292e-c1df-42a7-ab23-dcf3ffef2529" providerId="ADAL" clId="{A11F8786-64CE-43D5-8D44-D0F4797E1BAB}" dt="2023-09-27T20:12:05.953" v="1026" actId="13926"/>
          <ac:spMkLst>
            <pc:docMk/>
            <pc:sldMk cId="3735433425" sldId="613"/>
            <ac:spMk id="3" creationId="{0E244A77-BBB5-0E34-9ECA-86AB7EC02E29}"/>
          </ac:spMkLst>
        </pc:spChg>
      </pc:sldChg>
      <pc:sldChg chg="modSp add del mod">
        <pc:chgData name="Karen Baerts" userId="a06d292e-c1df-42a7-ab23-dcf3ffef2529" providerId="ADAL" clId="{A11F8786-64CE-43D5-8D44-D0F4797E1BAB}" dt="2023-09-27T20:18:38.808" v="1187" actId="47"/>
        <pc:sldMkLst>
          <pc:docMk/>
          <pc:sldMk cId="1702902520" sldId="614"/>
        </pc:sldMkLst>
        <pc:spChg chg="mod">
          <ac:chgData name="Karen Baerts" userId="a06d292e-c1df-42a7-ab23-dcf3ffef2529" providerId="ADAL" clId="{A11F8786-64CE-43D5-8D44-D0F4797E1BAB}" dt="2023-09-27T20:11:52.051" v="1021" actId="13926"/>
          <ac:spMkLst>
            <pc:docMk/>
            <pc:sldMk cId="1702902520" sldId="614"/>
            <ac:spMk id="3" creationId="{0E244A77-BBB5-0E34-9ECA-86AB7EC02E29}"/>
          </ac:spMkLst>
        </pc:spChg>
      </pc:sldChg>
      <pc:sldChg chg="addSp delSp modSp add mod modNotesTx">
        <pc:chgData name="Karen Baerts" userId="a06d292e-c1df-42a7-ab23-dcf3ffef2529" providerId="ADAL" clId="{A11F8786-64CE-43D5-8D44-D0F4797E1BAB}" dt="2023-09-27T22:11:20.063" v="2986" actId="6549"/>
        <pc:sldMkLst>
          <pc:docMk/>
          <pc:sldMk cId="1710916937" sldId="614"/>
        </pc:sldMkLst>
        <pc:spChg chg="add del mod">
          <ac:chgData name="Karen Baerts" userId="a06d292e-c1df-42a7-ab23-dcf3ffef2529" providerId="ADAL" clId="{A11F8786-64CE-43D5-8D44-D0F4797E1BAB}" dt="2023-09-27T21:42:53.325" v="2783" actId="478"/>
          <ac:spMkLst>
            <pc:docMk/>
            <pc:sldMk cId="1710916937" sldId="614"/>
            <ac:spMk id="3" creationId="{F8ABDB03-E95A-71CD-166B-20AB776F2EF8}"/>
          </ac:spMkLst>
        </pc:spChg>
        <pc:spChg chg="add del mod">
          <ac:chgData name="Karen Baerts" userId="a06d292e-c1df-42a7-ab23-dcf3ffef2529" providerId="ADAL" clId="{A11F8786-64CE-43D5-8D44-D0F4797E1BAB}" dt="2023-09-27T21:42:58.520" v="2785" actId="478"/>
          <ac:spMkLst>
            <pc:docMk/>
            <pc:sldMk cId="1710916937" sldId="614"/>
            <ac:spMk id="5" creationId="{29936923-1BB4-C235-687F-FCC0B7D569E4}"/>
          </ac:spMkLst>
        </pc:spChg>
        <pc:spChg chg="add del mod">
          <ac:chgData name="Karen Baerts" userId="a06d292e-c1df-42a7-ab23-dcf3ffef2529" providerId="ADAL" clId="{A11F8786-64CE-43D5-8D44-D0F4797E1BAB}" dt="2023-09-27T21:43:04.812" v="2789" actId="478"/>
          <ac:spMkLst>
            <pc:docMk/>
            <pc:sldMk cId="1710916937" sldId="614"/>
            <ac:spMk id="9" creationId="{194615B5-8A25-214A-C11E-A446940B7514}"/>
          </ac:spMkLst>
        </pc:spChg>
        <pc:spChg chg="add del mod">
          <ac:chgData name="Karen Baerts" userId="a06d292e-c1df-42a7-ab23-dcf3ffef2529" providerId="ADAL" clId="{A11F8786-64CE-43D5-8D44-D0F4797E1BAB}" dt="2023-09-27T21:43:07.009" v="2793" actId="478"/>
          <ac:spMkLst>
            <pc:docMk/>
            <pc:sldMk cId="1710916937" sldId="614"/>
            <ac:spMk id="11" creationId="{0C155224-B180-B906-C730-9FBD97BCBFD0}"/>
          </ac:spMkLst>
        </pc:spChg>
        <pc:spChg chg="add del mod">
          <ac:chgData name="Karen Baerts" userId="a06d292e-c1df-42a7-ab23-dcf3ffef2529" providerId="ADAL" clId="{A11F8786-64CE-43D5-8D44-D0F4797E1BAB}" dt="2023-09-27T21:49:24.674" v="2819" actId="478"/>
          <ac:spMkLst>
            <pc:docMk/>
            <pc:sldMk cId="1710916937" sldId="614"/>
            <ac:spMk id="25" creationId="{C4804733-E99F-BB8A-C4DE-E3D3F584C04F}"/>
          </ac:spMkLst>
        </pc:spChg>
        <pc:spChg chg="del">
          <ac:chgData name="Karen Baerts" userId="a06d292e-c1df-42a7-ab23-dcf3ffef2529" providerId="ADAL" clId="{A11F8786-64CE-43D5-8D44-D0F4797E1BAB}" dt="2023-09-27T21:42:56.568" v="2784" actId="478"/>
          <ac:spMkLst>
            <pc:docMk/>
            <pc:sldMk cId="1710916937" sldId="614"/>
            <ac:spMk id="31" creationId="{A38E67C3-8F06-76C9-19EA-AD65CBB495B9}"/>
          </ac:spMkLst>
        </pc:spChg>
        <pc:spChg chg="del">
          <ac:chgData name="Karen Baerts" userId="a06d292e-c1df-42a7-ab23-dcf3ffef2529" providerId="ADAL" clId="{A11F8786-64CE-43D5-8D44-D0F4797E1BAB}" dt="2023-09-27T21:42:49.377" v="2782" actId="478"/>
          <ac:spMkLst>
            <pc:docMk/>
            <pc:sldMk cId="1710916937" sldId="614"/>
            <ac:spMk id="32" creationId="{5382C3AB-2F5C-8AC9-DDCF-4E109BF6E40D}"/>
          </ac:spMkLst>
        </pc:spChg>
        <pc:spChg chg="del">
          <ac:chgData name="Karen Baerts" userId="a06d292e-c1df-42a7-ab23-dcf3ffef2529" providerId="ADAL" clId="{A11F8786-64CE-43D5-8D44-D0F4797E1BAB}" dt="2023-09-27T21:43:03.718" v="2788" actId="478"/>
          <ac:spMkLst>
            <pc:docMk/>
            <pc:sldMk cId="1710916937" sldId="614"/>
            <ac:spMk id="33" creationId="{CB11646C-C030-56F8-06FC-E20C7D07CA58}"/>
          </ac:spMkLst>
        </pc:spChg>
        <pc:spChg chg="del mod">
          <ac:chgData name="Karen Baerts" userId="a06d292e-c1df-42a7-ab23-dcf3ffef2529" providerId="ADAL" clId="{A11F8786-64CE-43D5-8D44-D0F4797E1BAB}" dt="2023-09-27T21:43:06.395" v="2792" actId="478"/>
          <ac:spMkLst>
            <pc:docMk/>
            <pc:sldMk cId="1710916937" sldId="614"/>
            <ac:spMk id="34" creationId="{6AEFD5CC-6D25-F005-8D02-BB51CF5214F4}"/>
          </ac:spMkLst>
        </pc:spChg>
        <pc:picChg chg="add del mod">
          <ac:chgData name="Karen Baerts" userId="a06d292e-c1df-42a7-ab23-dcf3ffef2529" providerId="ADAL" clId="{A11F8786-64CE-43D5-8D44-D0F4797E1BAB}" dt="2023-09-27T21:47:02.972" v="2798" actId="478"/>
          <ac:picMkLst>
            <pc:docMk/>
            <pc:sldMk cId="1710916937" sldId="614"/>
            <ac:picMk id="7" creationId="{F417F00A-E6A1-6A51-147B-B044864FD0AB}"/>
          </ac:picMkLst>
        </pc:picChg>
        <pc:picChg chg="add del mod">
          <ac:chgData name="Karen Baerts" userId="a06d292e-c1df-42a7-ab23-dcf3ffef2529" providerId="ADAL" clId="{A11F8786-64CE-43D5-8D44-D0F4797E1BAB}" dt="2023-09-27T21:47:04.782" v="2799" actId="478"/>
          <ac:picMkLst>
            <pc:docMk/>
            <pc:sldMk cId="1710916937" sldId="614"/>
            <ac:picMk id="13" creationId="{7AB6B85A-85AE-FD5B-20D6-96BFAE421323}"/>
          </ac:picMkLst>
        </pc:picChg>
        <pc:picChg chg="add mod">
          <ac:chgData name="Karen Baerts" userId="a06d292e-c1df-42a7-ab23-dcf3ffef2529" providerId="ADAL" clId="{A11F8786-64CE-43D5-8D44-D0F4797E1BAB}" dt="2023-09-27T21:47:54.178" v="2811" actId="1076"/>
          <ac:picMkLst>
            <pc:docMk/>
            <pc:sldMk cId="1710916937" sldId="614"/>
            <ac:picMk id="15" creationId="{D9FDA0EF-0943-D854-B373-18F98CC35BC5}"/>
          </ac:picMkLst>
        </pc:picChg>
        <pc:picChg chg="add mod">
          <ac:chgData name="Karen Baerts" userId="a06d292e-c1df-42a7-ab23-dcf3ffef2529" providerId="ADAL" clId="{A11F8786-64CE-43D5-8D44-D0F4797E1BAB}" dt="2023-09-27T21:47:31.312" v="2806" actId="1076"/>
          <ac:picMkLst>
            <pc:docMk/>
            <pc:sldMk cId="1710916937" sldId="614"/>
            <ac:picMk id="17" creationId="{FB0C8F75-966E-C314-48F8-61F4D4DD204E}"/>
          </ac:picMkLst>
        </pc:picChg>
        <pc:picChg chg="add mod">
          <ac:chgData name="Karen Baerts" userId="a06d292e-c1df-42a7-ab23-dcf3ffef2529" providerId="ADAL" clId="{A11F8786-64CE-43D5-8D44-D0F4797E1BAB}" dt="2023-09-27T21:47:52.374" v="2810" actId="1076"/>
          <ac:picMkLst>
            <pc:docMk/>
            <pc:sldMk cId="1710916937" sldId="614"/>
            <ac:picMk id="20" creationId="{24435C72-B8F6-2D15-AD5D-8477DC9A2E8C}"/>
          </ac:picMkLst>
        </pc:picChg>
        <pc:picChg chg="add mod">
          <ac:chgData name="Karen Baerts" userId="a06d292e-c1df-42a7-ab23-dcf3ffef2529" providerId="ADAL" clId="{A11F8786-64CE-43D5-8D44-D0F4797E1BAB}" dt="2023-09-27T21:47:49.014" v="2809" actId="1076"/>
          <ac:picMkLst>
            <pc:docMk/>
            <pc:sldMk cId="1710916937" sldId="614"/>
            <ac:picMk id="22" creationId="{65C11FB2-79C4-D77C-0F55-330EBEA85E45}"/>
          </ac:picMkLst>
        </pc:picChg>
        <pc:picChg chg="add mod">
          <ac:chgData name="Karen Baerts" userId="a06d292e-c1df-42a7-ab23-dcf3ffef2529" providerId="ADAL" clId="{A11F8786-64CE-43D5-8D44-D0F4797E1BAB}" dt="2023-09-27T22:03:05.119" v="2824" actId="1076"/>
          <ac:picMkLst>
            <pc:docMk/>
            <pc:sldMk cId="1710916937" sldId="614"/>
            <ac:picMk id="24" creationId="{61FF5584-9EE7-1414-1754-18D9875AB365}"/>
          </ac:picMkLst>
        </pc:picChg>
      </pc:sldChg>
      <pc:sldChg chg="delSp modSp add del mod">
        <pc:chgData name="Karen Baerts" userId="a06d292e-c1df-42a7-ab23-dcf3ffef2529" providerId="ADAL" clId="{A11F8786-64CE-43D5-8D44-D0F4797E1BAB}" dt="2023-09-27T20:17:42.606" v="1175" actId="47"/>
        <pc:sldMkLst>
          <pc:docMk/>
          <pc:sldMk cId="1524264589" sldId="615"/>
        </pc:sldMkLst>
        <pc:spChg chg="mod">
          <ac:chgData name="Karen Baerts" userId="a06d292e-c1df-42a7-ab23-dcf3ffef2529" providerId="ADAL" clId="{A11F8786-64CE-43D5-8D44-D0F4797E1BAB}" dt="2023-09-27T20:16:39.384" v="1144" actId="27636"/>
          <ac:spMkLst>
            <pc:docMk/>
            <pc:sldMk cId="1524264589" sldId="615"/>
            <ac:spMk id="3" creationId="{0E244A77-BBB5-0E34-9ECA-86AB7EC02E29}"/>
          </ac:spMkLst>
        </pc:spChg>
        <pc:spChg chg="del">
          <ac:chgData name="Karen Baerts" userId="a06d292e-c1df-42a7-ab23-dcf3ffef2529" providerId="ADAL" clId="{A11F8786-64CE-43D5-8D44-D0F4797E1BAB}" dt="2023-09-27T20:16:40.841" v="1145" actId="478"/>
          <ac:spMkLst>
            <pc:docMk/>
            <pc:sldMk cId="1524264589" sldId="615"/>
            <ac:spMk id="6" creationId="{2FC31A7A-06D7-6DB6-3697-8A1108C80731}"/>
          </ac:spMkLst>
        </pc:spChg>
      </pc:sldChg>
      <pc:sldChg chg="addSp delSp modSp add mod">
        <pc:chgData name="Karen Baerts" userId="a06d292e-c1df-42a7-ab23-dcf3ffef2529" providerId="ADAL" clId="{A11F8786-64CE-43D5-8D44-D0F4797E1BAB}" dt="2023-09-27T21:37:23.655" v="2781" actId="1076"/>
        <pc:sldMkLst>
          <pc:docMk/>
          <pc:sldMk cId="3100541724" sldId="615"/>
        </pc:sldMkLst>
        <pc:spChg chg="mod">
          <ac:chgData name="Karen Baerts" userId="a06d292e-c1df-42a7-ab23-dcf3ffef2529" providerId="ADAL" clId="{A11F8786-64CE-43D5-8D44-D0F4797E1BAB}" dt="2023-09-27T21:37:19.947" v="2780" actId="20577"/>
          <ac:spMkLst>
            <pc:docMk/>
            <pc:sldMk cId="3100541724" sldId="615"/>
            <ac:spMk id="3" creationId="{30A6342D-DDD0-67E2-15A8-BEA9963CAAE7}"/>
          </ac:spMkLst>
        </pc:spChg>
        <pc:picChg chg="add del mod">
          <ac:chgData name="Karen Baerts" userId="a06d292e-c1df-42a7-ab23-dcf3ffef2529" providerId="ADAL" clId="{A11F8786-64CE-43D5-8D44-D0F4797E1BAB}" dt="2023-09-27T21:35:48.225" v="2732" actId="478"/>
          <ac:picMkLst>
            <pc:docMk/>
            <pc:sldMk cId="3100541724" sldId="615"/>
            <ac:picMk id="5" creationId="{F9F48A62-3824-10AB-58F5-409FB5BDBF3E}"/>
          </ac:picMkLst>
        </pc:picChg>
        <pc:picChg chg="add mod">
          <ac:chgData name="Karen Baerts" userId="a06d292e-c1df-42a7-ab23-dcf3ffef2529" providerId="ADAL" clId="{A11F8786-64CE-43D5-8D44-D0F4797E1BAB}" dt="2023-09-27T21:37:13.840" v="2777" actId="1076"/>
          <ac:picMkLst>
            <pc:docMk/>
            <pc:sldMk cId="3100541724" sldId="615"/>
            <ac:picMk id="6" creationId="{A9AD9CCB-D3F7-1099-B3CA-46015F93A25C}"/>
          </ac:picMkLst>
        </pc:picChg>
        <pc:picChg chg="del mod">
          <ac:chgData name="Karen Baerts" userId="a06d292e-c1df-42a7-ab23-dcf3ffef2529" providerId="ADAL" clId="{A11F8786-64CE-43D5-8D44-D0F4797E1BAB}" dt="2023-09-27T21:36:24.503" v="2747" actId="478"/>
          <ac:picMkLst>
            <pc:docMk/>
            <pc:sldMk cId="3100541724" sldId="615"/>
            <ac:picMk id="7" creationId="{8AF33CC7-23E6-0DFD-0C06-2194A3D57921}"/>
          </ac:picMkLst>
        </pc:picChg>
        <pc:picChg chg="add mod">
          <ac:chgData name="Karen Baerts" userId="a06d292e-c1df-42a7-ab23-dcf3ffef2529" providerId="ADAL" clId="{A11F8786-64CE-43D5-8D44-D0F4797E1BAB}" dt="2023-09-27T21:37:23.655" v="2781" actId="1076"/>
          <ac:picMkLst>
            <pc:docMk/>
            <pc:sldMk cId="3100541724" sldId="615"/>
            <ac:picMk id="9" creationId="{98E1AD56-BC49-AFE9-07D3-9A8B84F9D1D1}"/>
          </ac:picMkLst>
        </pc:picChg>
      </pc:sldChg>
      <pc:sldChg chg="delSp modSp add del mod">
        <pc:chgData name="Karen Baerts" userId="a06d292e-c1df-42a7-ab23-dcf3ffef2529" providerId="ADAL" clId="{A11F8786-64CE-43D5-8D44-D0F4797E1BAB}" dt="2023-10-03T07:56:52.124" v="2989" actId="47"/>
        <pc:sldMkLst>
          <pc:docMk/>
          <pc:sldMk cId="14525882" sldId="616"/>
        </pc:sldMkLst>
        <pc:spChg chg="mod">
          <ac:chgData name="Karen Baerts" userId="a06d292e-c1df-42a7-ab23-dcf3ffef2529" providerId="ADAL" clId="{A11F8786-64CE-43D5-8D44-D0F4797E1BAB}" dt="2023-09-27T20:56:22.814" v="2089" actId="27636"/>
          <ac:spMkLst>
            <pc:docMk/>
            <pc:sldMk cId="14525882" sldId="616"/>
            <ac:spMk id="3" creationId="{0E244A77-BBB5-0E34-9ECA-86AB7EC02E29}"/>
          </ac:spMkLst>
        </pc:spChg>
        <pc:spChg chg="del">
          <ac:chgData name="Karen Baerts" userId="a06d292e-c1df-42a7-ab23-dcf3ffef2529" providerId="ADAL" clId="{A11F8786-64CE-43D5-8D44-D0F4797E1BAB}" dt="2023-09-27T20:17:47.817" v="1177" actId="478"/>
          <ac:spMkLst>
            <pc:docMk/>
            <pc:sldMk cId="14525882" sldId="616"/>
            <ac:spMk id="6" creationId="{2FC31A7A-06D7-6DB6-3697-8A1108C80731}"/>
          </ac:spMkLst>
        </pc:spChg>
      </pc:sldChg>
      <pc:sldChg chg="modSp add del mod">
        <pc:chgData name="Karen Baerts" userId="a06d292e-c1df-42a7-ab23-dcf3ffef2529" providerId="ADAL" clId="{A11F8786-64CE-43D5-8D44-D0F4797E1BAB}" dt="2023-09-27T20:17:21.139" v="1171" actId="47"/>
        <pc:sldMkLst>
          <pc:docMk/>
          <pc:sldMk cId="3192411606" sldId="616"/>
        </pc:sldMkLst>
        <pc:spChg chg="mod">
          <ac:chgData name="Karen Baerts" userId="a06d292e-c1df-42a7-ab23-dcf3ffef2529" providerId="ADAL" clId="{A11F8786-64CE-43D5-8D44-D0F4797E1BAB}" dt="2023-09-27T20:17:05.226" v="1170" actId="20577"/>
          <ac:spMkLst>
            <pc:docMk/>
            <pc:sldMk cId="3192411606" sldId="616"/>
            <ac:spMk id="3" creationId="{0E244A77-BBB5-0E34-9ECA-86AB7EC02E29}"/>
          </ac:spMkLst>
        </pc:spChg>
      </pc:sldChg>
      <pc:sldChg chg="add del">
        <pc:chgData name="Karen Baerts" userId="a06d292e-c1df-42a7-ab23-dcf3ffef2529" providerId="ADAL" clId="{A11F8786-64CE-43D5-8D44-D0F4797E1BAB}" dt="2023-09-27T20:18:03.134" v="1179" actId="47"/>
        <pc:sldMkLst>
          <pc:docMk/>
          <pc:sldMk cId="1262306807" sldId="617"/>
        </pc:sldMkLst>
      </pc:sldChg>
      <pc:sldChg chg="modSp add del mod">
        <pc:chgData name="Karen Baerts" userId="a06d292e-c1df-42a7-ab23-dcf3ffef2529" providerId="ADAL" clId="{A11F8786-64CE-43D5-8D44-D0F4797E1BAB}" dt="2023-10-03T07:56:54.480" v="2991" actId="47"/>
        <pc:sldMkLst>
          <pc:docMk/>
          <pc:sldMk cId="2614480511" sldId="617"/>
        </pc:sldMkLst>
        <pc:spChg chg="mod">
          <ac:chgData name="Karen Baerts" userId="a06d292e-c1df-42a7-ab23-dcf3ffef2529" providerId="ADAL" clId="{A11F8786-64CE-43D5-8D44-D0F4797E1BAB}" dt="2023-09-27T20:56:34.819" v="2093" actId="27636"/>
          <ac:spMkLst>
            <pc:docMk/>
            <pc:sldMk cId="2614480511" sldId="617"/>
            <ac:spMk id="3" creationId="{0E244A77-BBB5-0E34-9ECA-86AB7EC02E29}"/>
          </ac:spMkLst>
        </pc:spChg>
      </pc:sldChg>
      <pc:sldChg chg="modSp add del mod">
        <pc:chgData name="Karen Baerts" userId="a06d292e-c1df-42a7-ab23-dcf3ffef2529" providerId="ADAL" clId="{A11F8786-64CE-43D5-8D44-D0F4797E1BAB}" dt="2023-10-03T07:56:53.406" v="2990" actId="47"/>
        <pc:sldMkLst>
          <pc:docMk/>
          <pc:sldMk cId="141877197" sldId="618"/>
        </pc:sldMkLst>
        <pc:spChg chg="mod">
          <ac:chgData name="Karen Baerts" userId="a06d292e-c1df-42a7-ab23-dcf3ffef2529" providerId="ADAL" clId="{A11F8786-64CE-43D5-8D44-D0F4797E1BAB}" dt="2023-09-27T20:56:28.264" v="2091" actId="27636"/>
          <ac:spMkLst>
            <pc:docMk/>
            <pc:sldMk cId="141877197" sldId="618"/>
            <ac:spMk id="3" creationId="{0E244A77-BBB5-0E34-9ECA-86AB7EC02E29}"/>
          </ac:spMkLst>
        </pc:spChg>
      </pc:sldChg>
      <pc:sldChg chg="modSp add del mod ord">
        <pc:chgData name="Karen Baerts" userId="a06d292e-c1df-42a7-ab23-dcf3ffef2529" providerId="ADAL" clId="{A11F8786-64CE-43D5-8D44-D0F4797E1BAB}" dt="2023-09-27T20:45:05.997" v="1872" actId="47"/>
        <pc:sldMkLst>
          <pc:docMk/>
          <pc:sldMk cId="2716337802" sldId="619"/>
        </pc:sldMkLst>
        <pc:spChg chg="mod">
          <ac:chgData name="Karen Baerts" userId="a06d292e-c1df-42a7-ab23-dcf3ffef2529" providerId="ADAL" clId="{A11F8786-64CE-43D5-8D44-D0F4797E1BAB}" dt="2023-09-27T20:28:59.872" v="1438" actId="27636"/>
          <ac:spMkLst>
            <pc:docMk/>
            <pc:sldMk cId="2716337802" sldId="619"/>
            <ac:spMk id="3" creationId="{0E244A77-BBB5-0E34-9ECA-86AB7EC02E29}"/>
          </ac:spMkLst>
        </pc:spChg>
      </pc:sldChg>
      <pc:sldChg chg="addSp delSp modSp add del mod">
        <pc:chgData name="Karen Baerts" userId="a06d292e-c1df-42a7-ab23-dcf3ffef2529" providerId="ADAL" clId="{A11F8786-64CE-43D5-8D44-D0F4797E1BAB}" dt="2023-09-27T20:23:09.960" v="1277" actId="47"/>
        <pc:sldMkLst>
          <pc:docMk/>
          <pc:sldMk cId="2487663982" sldId="620"/>
        </pc:sldMkLst>
        <pc:spChg chg="del">
          <ac:chgData name="Karen Baerts" userId="a06d292e-c1df-42a7-ab23-dcf3ffef2529" providerId="ADAL" clId="{A11F8786-64CE-43D5-8D44-D0F4797E1BAB}" dt="2023-09-27T20:19:30.428" v="1214" actId="478"/>
          <ac:spMkLst>
            <pc:docMk/>
            <pc:sldMk cId="2487663982" sldId="620"/>
            <ac:spMk id="3" creationId="{FD3C450A-7D81-44AF-9A9B-65F2E8EDEA6E}"/>
          </ac:spMkLst>
        </pc:spChg>
        <pc:spChg chg="add del mod">
          <ac:chgData name="Karen Baerts" userId="a06d292e-c1df-42a7-ab23-dcf3ffef2529" providerId="ADAL" clId="{A11F8786-64CE-43D5-8D44-D0F4797E1BAB}" dt="2023-09-27T20:19:32.648" v="1215" actId="478"/>
          <ac:spMkLst>
            <pc:docMk/>
            <pc:sldMk cId="2487663982" sldId="620"/>
            <ac:spMk id="5" creationId="{23A45FD9-D5FD-BB2B-EA57-43C5B33A15C6}"/>
          </ac:spMkLst>
        </pc:spChg>
        <pc:picChg chg="add mod ord">
          <ac:chgData name="Karen Baerts" userId="a06d292e-c1df-42a7-ab23-dcf3ffef2529" providerId="ADAL" clId="{A11F8786-64CE-43D5-8D44-D0F4797E1BAB}" dt="2023-09-27T20:19:49.649" v="1220" actId="14100"/>
          <ac:picMkLst>
            <pc:docMk/>
            <pc:sldMk cId="2487663982" sldId="620"/>
            <ac:picMk id="6" creationId="{AEE9BD5E-920C-791E-E66A-8667587B1F04}"/>
          </ac:picMkLst>
        </pc:picChg>
      </pc:sldChg>
      <pc:sldChg chg="add del">
        <pc:chgData name="Karen Baerts" userId="a06d292e-c1df-42a7-ab23-dcf3ffef2529" providerId="ADAL" clId="{A11F8786-64CE-43D5-8D44-D0F4797E1BAB}" dt="2023-09-27T20:58:35.469" v="2097" actId="47"/>
        <pc:sldMkLst>
          <pc:docMk/>
          <pc:sldMk cId="3929330952" sldId="620"/>
        </pc:sldMkLst>
      </pc:sldChg>
      <pc:sldChg chg="addSp delSp modSp add mod">
        <pc:chgData name="Karen Baerts" userId="a06d292e-c1df-42a7-ab23-dcf3ffef2529" providerId="ADAL" clId="{A11F8786-64CE-43D5-8D44-D0F4797E1BAB}" dt="2023-09-27T20:28:33.800" v="1409" actId="20577"/>
        <pc:sldMkLst>
          <pc:docMk/>
          <pc:sldMk cId="256971509" sldId="621"/>
        </pc:sldMkLst>
        <pc:spChg chg="mod">
          <ac:chgData name="Karen Baerts" userId="a06d292e-c1df-42a7-ab23-dcf3ffef2529" providerId="ADAL" clId="{A11F8786-64CE-43D5-8D44-D0F4797E1BAB}" dt="2023-09-27T20:28:33.800" v="1409" actId="20577"/>
          <ac:spMkLst>
            <pc:docMk/>
            <pc:sldMk cId="256971509" sldId="621"/>
            <ac:spMk id="2" creationId="{3320171C-96A3-4332-A3E0-8E04221180D0}"/>
          </ac:spMkLst>
        </pc:spChg>
        <pc:spChg chg="add del mod">
          <ac:chgData name="Karen Baerts" userId="a06d292e-c1df-42a7-ab23-dcf3ffef2529" providerId="ADAL" clId="{A11F8786-64CE-43D5-8D44-D0F4797E1BAB}" dt="2023-09-27T20:22:37.744" v="1272" actId="478"/>
          <ac:spMkLst>
            <pc:docMk/>
            <pc:sldMk cId="256971509" sldId="621"/>
            <ac:spMk id="4" creationId="{E1BC51BA-BA77-CD1D-6BA0-D25B0AC686DE}"/>
          </ac:spMkLst>
        </pc:spChg>
        <pc:picChg chg="add mod">
          <ac:chgData name="Karen Baerts" userId="a06d292e-c1df-42a7-ab23-dcf3ffef2529" providerId="ADAL" clId="{A11F8786-64CE-43D5-8D44-D0F4797E1BAB}" dt="2023-09-27T20:23:18.632" v="1279" actId="1076"/>
          <ac:picMkLst>
            <pc:docMk/>
            <pc:sldMk cId="256971509" sldId="621"/>
            <ac:picMk id="5" creationId="{8201D41E-B512-4E02-B6EF-107AF528ACBF}"/>
          </ac:picMkLst>
        </pc:picChg>
        <pc:picChg chg="del">
          <ac:chgData name="Karen Baerts" userId="a06d292e-c1df-42a7-ab23-dcf3ffef2529" providerId="ADAL" clId="{A11F8786-64CE-43D5-8D44-D0F4797E1BAB}" dt="2023-09-27T20:22:35.233" v="1270" actId="478"/>
          <ac:picMkLst>
            <pc:docMk/>
            <pc:sldMk cId="256971509" sldId="621"/>
            <ac:picMk id="6" creationId="{AEE9BD5E-920C-791E-E66A-8667587B1F04}"/>
          </ac:picMkLst>
        </pc:picChg>
        <pc:picChg chg="del">
          <ac:chgData name="Karen Baerts" userId="a06d292e-c1df-42a7-ab23-dcf3ffef2529" providerId="ADAL" clId="{A11F8786-64CE-43D5-8D44-D0F4797E1BAB}" dt="2023-09-27T20:22:43.191" v="1275" actId="478"/>
          <ac:picMkLst>
            <pc:docMk/>
            <pc:sldMk cId="256971509" sldId="621"/>
            <ac:picMk id="1026" creationId="{716436C9-DB52-47D4-A785-7796170D7C11}"/>
          </ac:picMkLst>
        </pc:picChg>
      </pc:sldChg>
      <pc:sldChg chg="add del">
        <pc:chgData name="Karen Baerts" userId="a06d292e-c1df-42a7-ab23-dcf3ffef2529" providerId="ADAL" clId="{A11F8786-64CE-43D5-8D44-D0F4797E1BAB}" dt="2023-09-27T20:20:30.686" v="1233" actId="47"/>
        <pc:sldMkLst>
          <pc:docMk/>
          <pc:sldMk cId="3784523242" sldId="621"/>
        </pc:sldMkLst>
      </pc:sldChg>
      <pc:sldChg chg="addSp delSp modSp add mod">
        <pc:chgData name="Karen Baerts" userId="a06d292e-c1df-42a7-ab23-dcf3ffef2529" providerId="ADAL" clId="{A11F8786-64CE-43D5-8D44-D0F4797E1BAB}" dt="2023-09-27T22:07:00.269" v="2850" actId="1076"/>
        <pc:sldMkLst>
          <pc:docMk/>
          <pc:sldMk cId="1295142386" sldId="622"/>
        </pc:sldMkLst>
        <pc:spChg chg="mod">
          <ac:chgData name="Karen Baerts" userId="a06d292e-c1df-42a7-ab23-dcf3ffef2529" providerId="ADAL" clId="{A11F8786-64CE-43D5-8D44-D0F4797E1BAB}" dt="2023-09-27T20:47:36.240" v="1990" actId="20577"/>
          <ac:spMkLst>
            <pc:docMk/>
            <pc:sldMk cId="1295142386" sldId="622"/>
            <ac:spMk id="3" creationId="{0E244A77-BBB5-0E34-9ECA-86AB7EC02E29}"/>
          </ac:spMkLst>
        </pc:spChg>
        <pc:spChg chg="add del mod">
          <ac:chgData name="Karen Baerts" userId="a06d292e-c1df-42a7-ab23-dcf3ffef2529" providerId="ADAL" clId="{A11F8786-64CE-43D5-8D44-D0F4797E1BAB}" dt="2023-09-27T22:04:49.501" v="2846" actId="478"/>
          <ac:spMkLst>
            <pc:docMk/>
            <pc:sldMk cId="1295142386" sldId="622"/>
            <ac:spMk id="8" creationId="{4DFE4E94-4D84-F591-3EB5-144FFDA0CEF9}"/>
          </ac:spMkLst>
        </pc:spChg>
        <pc:picChg chg="add del mod">
          <ac:chgData name="Karen Baerts" userId="a06d292e-c1df-42a7-ab23-dcf3ffef2529" providerId="ADAL" clId="{A11F8786-64CE-43D5-8D44-D0F4797E1BAB}" dt="2023-09-27T22:03:24.863" v="2825" actId="478"/>
          <ac:picMkLst>
            <pc:docMk/>
            <pc:sldMk cId="1295142386" sldId="622"/>
            <ac:picMk id="5" creationId="{3B6EA31D-80E7-0875-CA36-9FBAEA7BDF59}"/>
          </ac:picMkLst>
        </pc:picChg>
        <pc:picChg chg="add del mod">
          <ac:chgData name="Karen Baerts" userId="a06d292e-c1df-42a7-ab23-dcf3ffef2529" providerId="ADAL" clId="{A11F8786-64CE-43D5-8D44-D0F4797E1BAB}" dt="2023-09-27T22:04:47.396" v="2845" actId="478"/>
          <ac:picMkLst>
            <pc:docMk/>
            <pc:sldMk cId="1295142386" sldId="622"/>
            <ac:picMk id="7" creationId="{2B8DC0F1-53E9-4AC0-2D7D-8293122ECACC}"/>
          </ac:picMkLst>
        </pc:picChg>
        <pc:picChg chg="add mod">
          <ac:chgData name="Karen Baerts" userId="a06d292e-c1df-42a7-ab23-dcf3ffef2529" providerId="ADAL" clId="{A11F8786-64CE-43D5-8D44-D0F4797E1BAB}" dt="2023-09-27T22:07:00.269" v="2850" actId="1076"/>
          <ac:picMkLst>
            <pc:docMk/>
            <pc:sldMk cId="1295142386" sldId="622"/>
            <ac:picMk id="2050" creationId="{FBB80913-D357-FE3F-F39D-253DC544482B}"/>
          </ac:picMkLst>
        </pc:picChg>
      </pc:sldChg>
      <pc:sldChg chg="add del">
        <pc:chgData name="Karen Baerts" userId="a06d292e-c1df-42a7-ab23-dcf3ffef2529" providerId="ADAL" clId="{A11F8786-64CE-43D5-8D44-D0F4797E1BAB}" dt="2023-09-27T20:59:04.709" v="2098" actId="47"/>
        <pc:sldMkLst>
          <pc:docMk/>
          <pc:sldMk cId="1145298571" sldId="623"/>
        </pc:sldMkLst>
      </pc:sldChg>
      <pc:sldChg chg="modSp add del mod">
        <pc:chgData name="Karen Baerts" userId="a06d292e-c1df-42a7-ab23-dcf3ffef2529" providerId="ADAL" clId="{A11F8786-64CE-43D5-8D44-D0F4797E1BAB}" dt="2023-09-27T20:45:10.352" v="1874" actId="47"/>
        <pc:sldMkLst>
          <pc:docMk/>
          <pc:sldMk cId="2669406528" sldId="623"/>
        </pc:sldMkLst>
        <pc:spChg chg="mod">
          <ac:chgData name="Karen Baerts" userId="a06d292e-c1df-42a7-ab23-dcf3ffef2529" providerId="ADAL" clId="{A11F8786-64CE-43D5-8D44-D0F4797E1BAB}" dt="2023-09-27T20:30:00" v="1463" actId="20577"/>
          <ac:spMkLst>
            <pc:docMk/>
            <pc:sldMk cId="2669406528" sldId="623"/>
            <ac:spMk id="2" creationId="{D5423788-4327-FDE6-A934-82D1E21EB68C}"/>
          </ac:spMkLst>
        </pc:spChg>
      </pc:sldChg>
      <pc:sldChg chg="add del">
        <pc:chgData name="Karen Baerts" userId="a06d292e-c1df-42a7-ab23-dcf3ffef2529" providerId="ADAL" clId="{A11F8786-64CE-43D5-8D44-D0F4797E1BAB}" dt="2023-09-27T21:08:02.699" v="2219" actId="47"/>
        <pc:sldMkLst>
          <pc:docMk/>
          <pc:sldMk cId="947732254" sldId="624"/>
        </pc:sldMkLst>
      </pc:sldChg>
      <pc:sldChg chg="add del">
        <pc:chgData name="Karen Baerts" userId="a06d292e-c1df-42a7-ab23-dcf3ffef2529" providerId="ADAL" clId="{A11F8786-64CE-43D5-8D44-D0F4797E1BAB}" dt="2023-09-27T21:10:26.397" v="2239" actId="47"/>
        <pc:sldMkLst>
          <pc:docMk/>
          <pc:sldMk cId="2465696597" sldId="625"/>
        </pc:sldMkLst>
      </pc:sldChg>
      <pc:sldChg chg="add del">
        <pc:chgData name="Karen Baerts" userId="a06d292e-c1df-42a7-ab23-dcf3ffef2529" providerId="ADAL" clId="{A11F8786-64CE-43D5-8D44-D0F4797E1BAB}" dt="2023-09-27T21:26:02.658" v="2657" actId="47"/>
        <pc:sldMkLst>
          <pc:docMk/>
          <pc:sldMk cId="805877643" sldId="626"/>
        </pc:sldMkLst>
      </pc:sldChg>
      <pc:sldChg chg="add del">
        <pc:chgData name="Karen Baerts" userId="a06d292e-c1df-42a7-ab23-dcf3ffef2529" providerId="ADAL" clId="{A11F8786-64CE-43D5-8D44-D0F4797E1BAB}" dt="2023-09-27T21:26:10.481" v="2659" actId="47"/>
        <pc:sldMkLst>
          <pc:docMk/>
          <pc:sldMk cId="2569158430" sldId="627"/>
        </pc:sldMkLst>
      </pc:sldChg>
      <pc:sldChg chg="add del">
        <pc:chgData name="Karen Baerts" userId="a06d292e-c1df-42a7-ab23-dcf3ffef2529" providerId="ADAL" clId="{A11F8786-64CE-43D5-8D44-D0F4797E1BAB}" dt="2023-09-27T21:26:08.825" v="2658" actId="47"/>
        <pc:sldMkLst>
          <pc:docMk/>
          <pc:sldMk cId="3038915130" sldId="628"/>
        </pc:sldMkLst>
      </pc:sldChg>
      <pc:sldChg chg="addSp modSp add del">
        <pc:chgData name="Karen Baerts" userId="a06d292e-c1df-42a7-ab23-dcf3ffef2529" providerId="ADAL" clId="{A11F8786-64CE-43D5-8D44-D0F4797E1BAB}" dt="2023-09-27T22:08:33.450" v="2897" actId="47"/>
        <pc:sldMkLst>
          <pc:docMk/>
          <pc:sldMk cId="1016746803" sldId="629"/>
        </pc:sldMkLst>
        <pc:picChg chg="add mod">
          <ac:chgData name="Karen Baerts" userId="a06d292e-c1df-42a7-ab23-dcf3ffef2529" providerId="ADAL" clId="{A11F8786-64CE-43D5-8D44-D0F4797E1BAB}" dt="2023-09-27T22:07:57.236" v="2851"/>
          <ac:picMkLst>
            <pc:docMk/>
            <pc:sldMk cId="1016746803" sldId="629"/>
            <ac:picMk id="2" creationId="{4215488F-94D2-4177-3DD0-D0CECC56327C}"/>
          </ac:picMkLst>
        </pc:picChg>
      </pc:sldChg>
      <pc:sldChg chg="addSp delSp modSp add mod">
        <pc:chgData name="Karen Baerts" userId="a06d292e-c1df-42a7-ab23-dcf3ffef2529" providerId="ADAL" clId="{A11F8786-64CE-43D5-8D44-D0F4797E1BAB}" dt="2023-09-27T21:35:34.755" v="2731" actId="14100"/>
        <pc:sldMkLst>
          <pc:docMk/>
          <pc:sldMk cId="2994727827" sldId="630"/>
        </pc:sldMkLst>
        <pc:spChg chg="mod">
          <ac:chgData name="Karen Baerts" userId="a06d292e-c1df-42a7-ab23-dcf3ffef2529" providerId="ADAL" clId="{A11F8786-64CE-43D5-8D44-D0F4797E1BAB}" dt="2023-09-27T20:53:21.704" v="2047" actId="20577"/>
          <ac:spMkLst>
            <pc:docMk/>
            <pc:sldMk cId="2994727827" sldId="630"/>
            <ac:spMk id="2" creationId="{5C633609-3910-3955-48DD-41EE2C726717}"/>
          </ac:spMkLst>
        </pc:spChg>
        <pc:spChg chg="del mod">
          <ac:chgData name="Karen Baerts" userId="a06d292e-c1df-42a7-ab23-dcf3ffef2529" providerId="ADAL" clId="{A11F8786-64CE-43D5-8D44-D0F4797E1BAB}" dt="2023-09-27T21:32:29.301" v="2697" actId="478"/>
          <ac:spMkLst>
            <pc:docMk/>
            <pc:sldMk cId="2994727827" sldId="630"/>
            <ac:spMk id="4" creationId="{95BD3EAD-2B40-A4F9-34A8-BAE0E46C5C40}"/>
          </ac:spMkLst>
        </pc:spChg>
        <pc:spChg chg="add del mod">
          <ac:chgData name="Karen Baerts" userId="a06d292e-c1df-42a7-ab23-dcf3ffef2529" providerId="ADAL" clId="{A11F8786-64CE-43D5-8D44-D0F4797E1BAB}" dt="2023-09-27T21:32:45.282" v="2704" actId="2085"/>
          <ac:spMkLst>
            <pc:docMk/>
            <pc:sldMk cId="2994727827" sldId="630"/>
            <ac:spMk id="5" creationId="{0BB0E7E1-DE13-F80F-43C6-538E25A3B99D}"/>
          </ac:spMkLst>
        </pc:spChg>
        <pc:spChg chg="del mod">
          <ac:chgData name="Karen Baerts" userId="a06d292e-c1df-42a7-ab23-dcf3ffef2529" providerId="ADAL" clId="{A11F8786-64CE-43D5-8D44-D0F4797E1BAB}" dt="2023-09-27T21:32:54.249" v="2706" actId="478"/>
          <ac:spMkLst>
            <pc:docMk/>
            <pc:sldMk cId="2994727827" sldId="630"/>
            <ac:spMk id="6" creationId="{DF711333-8BB0-A356-6E06-AA8BB4C8AAD2}"/>
          </ac:spMkLst>
        </pc:spChg>
        <pc:spChg chg="add mod">
          <ac:chgData name="Karen Baerts" userId="a06d292e-c1df-42a7-ab23-dcf3ffef2529" providerId="ADAL" clId="{A11F8786-64CE-43D5-8D44-D0F4797E1BAB}" dt="2023-09-27T21:33:03.452" v="2712" actId="20577"/>
          <ac:spMkLst>
            <pc:docMk/>
            <pc:sldMk cId="2994727827" sldId="630"/>
            <ac:spMk id="8" creationId="{F7BA8386-9016-7C42-9D31-8444AAE78E80}"/>
          </ac:spMkLst>
        </pc:spChg>
        <pc:picChg chg="add del mod">
          <ac:chgData name="Karen Baerts" userId="a06d292e-c1df-42a7-ab23-dcf3ffef2529" providerId="ADAL" clId="{A11F8786-64CE-43D5-8D44-D0F4797E1BAB}" dt="2023-09-27T21:35:04.229" v="2721" actId="478"/>
          <ac:picMkLst>
            <pc:docMk/>
            <pc:sldMk cId="2994727827" sldId="630"/>
            <ac:picMk id="7" creationId="{85B0B455-B804-EE6D-6EFE-5C98B2230924}"/>
          </ac:picMkLst>
        </pc:picChg>
        <pc:picChg chg="add del mod">
          <ac:chgData name="Karen Baerts" userId="a06d292e-c1df-42a7-ab23-dcf3ffef2529" providerId="ADAL" clId="{A11F8786-64CE-43D5-8D44-D0F4797E1BAB}" dt="2023-09-27T21:35:12.948" v="2726" actId="478"/>
          <ac:picMkLst>
            <pc:docMk/>
            <pc:sldMk cId="2994727827" sldId="630"/>
            <ac:picMk id="10" creationId="{D91568BB-3515-11C2-3B63-5F029E8447AB}"/>
          </ac:picMkLst>
        </pc:picChg>
        <pc:picChg chg="add mod">
          <ac:chgData name="Karen Baerts" userId="a06d292e-c1df-42a7-ab23-dcf3ffef2529" providerId="ADAL" clId="{A11F8786-64CE-43D5-8D44-D0F4797E1BAB}" dt="2023-09-27T21:35:11.461" v="2725" actId="1076"/>
          <ac:picMkLst>
            <pc:docMk/>
            <pc:sldMk cId="2994727827" sldId="630"/>
            <ac:picMk id="12" creationId="{D0C61128-85C5-C24A-2008-C9D2F56B519F}"/>
          </ac:picMkLst>
        </pc:picChg>
        <pc:picChg chg="add mod">
          <ac:chgData name="Karen Baerts" userId="a06d292e-c1df-42a7-ab23-dcf3ffef2529" providerId="ADAL" clId="{A11F8786-64CE-43D5-8D44-D0F4797E1BAB}" dt="2023-09-27T21:35:34.755" v="2731" actId="14100"/>
          <ac:picMkLst>
            <pc:docMk/>
            <pc:sldMk cId="2994727827" sldId="630"/>
            <ac:picMk id="14" creationId="{04E6ED65-1239-E9B1-7004-788246E98061}"/>
          </ac:picMkLst>
        </pc:picChg>
      </pc:sldChg>
      <pc:sldChg chg="addSp delSp modSp add mod modNotesTx">
        <pc:chgData name="Karen Baerts" userId="a06d292e-c1df-42a7-ab23-dcf3ffef2529" providerId="ADAL" clId="{A11F8786-64CE-43D5-8D44-D0F4797E1BAB}" dt="2023-09-27T22:11:09.191" v="2984" actId="20577"/>
        <pc:sldMkLst>
          <pc:docMk/>
          <pc:sldMk cId="1365741057" sldId="631"/>
        </pc:sldMkLst>
        <pc:spChg chg="mod">
          <ac:chgData name="Karen Baerts" userId="a06d292e-c1df-42a7-ab23-dcf3ffef2529" providerId="ADAL" clId="{A11F8786-64CE-43D5-8D44-D0F4797E1BAB}" dt="2023-09-27T21:08:14.863" v="2229" actId="20577"/>
          <ac:spMkLst>
            <pc:docMk/>
            <pc:sldMk cId="1365741057" sldId="631"/>
            <ac:spMk id="2" creationId="{1E7B35AE-CD8F-9A2A-AD75-342DB4B76686}"/>
          </ac:spMkLst>
        </pc:spChg>
        <pc:spChg chg="del mod">
          <ac:chgData name="Karen Baerts" userId="a06d292e-c1df-42a7-ab23-dcf3ffef2529" providerId="ADAL" clId="{A11F8786-64CE-43D5-8D44-D0F4797E1BAB}" dt="2023-09-27T21:08:41.092" v="2235" actId="478"/>
          <ac:spMkLst>
            <pc:docMk/>
            <pc:sldMk cId="1365741057" sldId="631"/>
            <ac:spMk id="3" creationId="{EC064723-7E40-8A91-6CD4-0A36E3E629CC}"/>
          </ac:spMkLst>
        </pc:spChg>
        <pc:spChg chg="mod">
          <ac:chgData name="Karen Baerts" userId="a06d292e-c1df-42a7-ab23-dcf3ffef2529" providerId="ADAL" clId="{A11F8786-64CE-43D5-8D44-D0F4797E1BAB}" dt="2023-09-27T21:28:24.451" v="2661" actId="20577"/>
          <ac:spMkLst>
            <pc:docMk/>
            <pc:sldMk cId="1365741057" sldId="631"/>
            <ac:spMk id="6" creationId="{F7E86B71-AD9F-3FC9-5A08-7ED871FDC978}"/>
          </ac:spMkLst>
        </pc:spChg>
        <pc:picChg chg="add mod">
          <ac:chgData name="Karen Baerts" userId="a06d292e-c1df-42a7-ab23-dcf3ffef2529" providerId="ADAL" clId="{A11F8786-64CE-43D5-8D44-D0F4797E1BAB}" dt="2023-09-27T21:28:28.575" v="2662" actId="1076"/>
          <ac:picMkLst>
            <pc:docMk/>
            <pc:sldMk cId="1365741057" sldId="631"/>
            <ac:picMk id="4" creationId="{8B42C3F3-3264-DDA8-88A7-62990159F19F}"/>
          </ac:picMkLst>
        </pc:picChg>
      </pc:sldChg>
      <pc:sldChg chg="addSp delSp modSp add mod modNotesTx">
        <pc:chgData name="Karen Baerts" userId="a06d292e-c1df-42a7-ab23-dcf3ffef2529" providerId="ADAL" clId="{A11F8786-64CE-43D5-8D44-D0F4797E1BAB}" dt="2023-09-27T22:11:17.673" v="2985" actId="6549"/>
        <pc:sldMkLst>
          <pc:docMk/>
          <pc:sldMk cId="2392228130" sldId="632"/>
        </pc:sldMkLst>
        <pc:spChg chg="add mod">
          <ac:chgData name="Karen Baerts" userId="a06d292e-c1df-42a7-ab23-dcf3ffef2529" providerId="ADAL" clId="{A11F8786-64CE-43D5-8D44-D0F4797E1BAB}" dt="2023-09-27T22:09:37.059" v="2982" actId="207"/>
          <ac:spMkLst>
            <pc:docMk/>
            <pc:sldMk cId="2392228130" sldId="632"/>
            <ac:spMk id="3" creationId="{A0779FC2-C005-4AB9-33F3-E08FD05AC9BE}"/>
          </ac:spMkLst>
        </pc:spChg>
        <pc:spChg chg="mod">
          <ac:chgData name="Karen Baerts" userId="a06d292e-c1df-42a7-ab23-dcf3ffef2529" providerId="ADAL" clId="{A11F8786-64CE-43D5-8D44-D0F4797E1BAB}" dt="2023-09-27T22:08:12.630" v="2886" actId="20577"/>
          <ac:spMkLst>
            <pc:docMk/>
            <pc:sldMk cId="2392228130" sldId="632"/>
            <ac:spMk id="18" creationId="{858FFBC7-1F95-936B-3821-8BB8A0EE2E56}"/>
          </ac:spMkLst>
        </pc:spChg>
        <pc:picChg chg="add mod">
          <ac:chgData name="Karen Baerts" userId="a06d292e-c1df-42a7-ab23-dcf3ffef2529" providerId="ADAL" clId="{A11F8786-64CE-43D5-8D44-D0F4797E1BAB}" dt="2023-09-27T22:08:39.614" v="2898" actId="1076"/>
          <ac:picMkLst>
            <pc:docMk/>
            <pc:sldMk cId="2392228130" sldId="632"/>
            <ac:picMk id="2" creationId="{E82CB90E-5E13-FB6A-02BF-F3EE97DA080B}"/>
          </ac:picMkLst>
        </pc:picChg>
        <pc:picChg chg="del">
          <ac:chgData name="Karen Baerts" userId="a06d292e-c1df-42a7-ab23-dcf3ffef2529" providerId="ADAL" clId="{A11F8786-64CE-43D5-8D44-D0F4797E1BAB}" dt="2023-09-27T22:08:14.889" v="2887" actId="478"/>
          <ac:picMkLst>
            <pc:docMk/>
            <pc:sldMk cId="2392228130" sldId="632"/>
            <ac:picMk id="15" creationId="{D9FDA0EF-0943-D854-B373-18F98CC35BC5}"/>
          </ac:picMkLst>
        </pc:picChg>
        <pc:picChg chg="del">
          <ac:chgData name="Karen Baerts" userId="a06d292e-c1df-42a7-ab23-dcf3ffef2529" providerId="ADAL" clId="{A11F8786-64CE-43D5-8D44-D0F4797E1BAB}" dt="2023-09-27T22:08:15.395" v="2888" actId="478"/>
          <ac:picMkLst>
            <pc:docMk/>
            <pc:sldMk cId="2392228130" sldId="632"/>
            <ac:picMk id="17" creationId="{FB0C8F75-966E-C314-48F8-61F4D4DD204E}"/>
          </ac:picMkLst>
        </pc:picChg>
        <pc:picChg chg="del">
          <ac:chgData name="Karen Baerts" userId="a06d292e-c1df-42a7-ab23-dcf3ffef2529" providerId="ADAL" clId="{A11F8786-64CE-43D5-8D44-D0F4797E1BAB}" dt="2023-09-27T22:08:15.780" v="2889" actId="478"/>
          <ac:picMkLst>
            <pc:docMk/>
            <pc:sldMk cId="2392228130" sldId="632"/>
            <ac:picMk id="20" creationId="{24435C72-B8F6-2D15-AD5D-8477DC9A2E8C}"/>
          </ac:picMkLst>
        </pc:picChg>
        <pc:picChg chg="del">
          <ac:chgData name="Karen Baerts" userId="a06d292e-c1df-42a7-ab23-dcf3ffef2529" providerId="ADAL" clId="{A11F8786-64CE-43D5-8D44-D0F4797E1BAB}" dt="2023-09-27T22:08:16.142" v="2890" actId="478"/>
          <ac:picMkLst>
            <pc:docMk/>
            <pc:sldMk cId="2392228130" sldId="632"/>
            <ac:picMk id="22" creationId="{65C11FB2-79C4-D77C-0F55-330EBEA85E45}"/>
          </ac:picMkLst>
        </pc:picChg>
        <pc:picChg chg="del">
          <ac:chgData name="Karen Baerts" userId="a06d292e-c1df-42a7-ab23-dcf3ffef2529" providerId="ADAL" clId="{A11F8786-64CE-43D5-8D44-D0F4797E1BAB}" dt="2023-09-27T22:08:16.544" v="2891" actId="478"/>
          <ac:picMkLst>
            <pc:docMk/>
            <pc:sldMk cId="2392228130" sldId="632"/>
            <ac:picMk id="24" creationId="{61FF5584-9EE7-1414-1754-18D9875AB365}"/>
          </ac:picMkLst>
        </pc:picChg>
      </pc:sldChg>
      <pc:sldChg chg="add del">
        <pc:chgData name="Karen Baerts" userId="a06d292e-c1df-42a7-ab23-dcf3ffef2529" providerId="ADAL" clId="{A11F8786-64CE-43D5-8D44-D0F4797E1BAB}" dt="2023-09-27T21:16:20.823" v="2377" actId="47"/>
        <pc:sldMkLst>
          <pc:docMk/>
          <pc:sldMk cId="3064776387" sldId="632"/>
        </pc:sldMkLst>
      </pc:sldChg>
    </pc:docChg>
  </pc:docChgLst>
  <pc:docChgLst>
    <pc:chgData name="Karen Baerts" userId="a06d292e-c1df-42a7-ab23-dcf3ffef2529" providerId="ADAL" clId="{27CD4FA2-D0CB-4530-9749-CA7C54FDFAD4}"/>
    <pc:docChg chg="undo redo custSel addSld delSld modSld sldOrd modNotesMaster">
      <pc:chgData name="Karen Baerts" userId="a06d292e-c1df-42a7-ab23-dcf3ffef2529" providerId="ADAL" clId="{27CD4FA2-D0CB-4530-9749-CA7C54FDFAD4}" dt="2024-09-29T12:47:57.344" v="41640" actId="404"/>
      <pc:docMkLst>
        <pc:docMk/>
      </pc:docMkLst>
      <pc:sldChg chg="modNotesTx">
        <pc:chgData name="Karen Baerts" userId="a06d292e-c1df-42a7-ab23-dcf3ffef2529" providerId="ADAL" clId="{27CD4FA2-D0CB-4530-9749-CA7C54FDFAD4}" dt="2024-09-21T20:01:02.208" v="19820" actId="20577"/>
        <pc:sldMkLst>
          <pc:docMk/>
          <pc:sldMk cId="790677748" sldId="260"/>
        </pc:sldMkLst>
      </pc:sldChg>
      <pc:sldChg chg="del">
        <pc:chgData name="Karen Baerts" userId="a06d292e-c1df-42a7-ab23-dcf3ffef2529" providerId="ADAL" clId="{27CD4FA2-D0CB-4530-9749-CA7C54FDFAD4}" dt="2024-09-21T21:24:27.178" v="22050" actId="47"/>
        <pc:sldMkLst>
          <pc:docMk/>
          <pc:sldMk cId="2400741837" sldId="593"/>
        </pc:sldMkLst>
      </pc:sldChg>
      <pc:sldChg chg="del">
        <pc:chgData name="Karen Baerts" userId="a06d292e-c1df-42a7-ab23-dcf3ffef2529" providerId="ADAL" clId="{27CD4FA2-D0CB-4530-9749-CA7C54FDFAD4}" dt="2024-09-21T21:56:54.326" v="24362" actId="47"/>
        <pc:sldMkLst>
          <pc:docMk/>
          <pc:sldMk cId="2512207547" sldId="602"/>
        </pc:sldMkLst>
      </pc:sldChg>
      <pc:sldChg chg="modSp mod modNotesTx">
        <pc:chgData name="Karen Baerts" userId="a06d292e-c1df-42a7-ab23-dcf3ffef2529" providerId="ADAL" clId="{27CD4FA2-D0CB-4530-9749-CA7C54FDFAD4}" dt="2024-09-22T00:25:48.047" v="37755" actId="20577"/>
        <pc:sldMkLst>
          <pc:docMk/>
          <pc:sldMk cId="2700763048" sldId="605"/>
        </pc:sldMkLst>
        <pc:spChg chg="mod">
          <ac:chgData name="Karen Baerts" userId="a06d292e-c1df-42a7-ab23-dcf3ffef2529" providerId="ADAL" clId="{27CD4FA2-D0CB-4530-9749-CA7C54FDFAD4}" dt="2024-09-21T22:49:22.737" v="25665" actId="14100"/>
          <ac:spMkLst>
            <pc:docMk/>
            <pc:sldMk cId="2700763048" sldId="605"/>
            <ac:spMk id="6" creationId="{34FC3520-8C73-372E-05BD-74B3FC219614}"/>
          </ac:spMkLst>
        </pc:spChg>
      </pc:sldChg>
      <pc:sldChg chg="addSp delSp modSp mod modNotesTx">
        <pc:chgData name="Karen Baerts" userId="a06d292e-c1df-42a7-ab23-dcf3ffef2529" providerId="ADAL" clId="{27CD4FA2-D0CB-4530-9749-CA7C54FDFAD4}" dt="2024-09-22T00:26:29.114" v="37910" actId="20577"/>
        <pc:sldMkLst>
          <pc:docMk/>
          <pc:sldMk cId="3028835310" sldId="609"/>
        </pc:sldMkLst>
        <pc:spChg chg="add mod">
          <ac:chgData name="Karen Baerts" userId="a06d292e-c1df-42a7-ab23-dcf3ffef2529" providerId="ADAL" clId="{27CD4FA2-D0CB-4530-9749-CA7C54FDFAD4}" dt="2024-09-21T22:48:49.876" v="25654" actId="1037"/>
          <ac:spMkLst>
            <pc:docMk/>
            <pc:sldMk cId="3028835310" sldId="609"/>
            <ac:spMk id="2" creationId="{0808FE9C-B24B-F52C-7908-9A8D66804CBC}"/>
          </ac:spMkLst>
        </pc:spChg>
        <pc:spChg chg="add del mod">
          <ac:chgData name="Karen Baerts" userId="a06d292e-c1df-42a7-ab23-dcf3ffef2529" providerId="ADAL" clId="{27CD4FA2-D0CB-4530-9749-CA7C54FDFAD4}" dt="2024-09-21T22:48:39.784" v="25649" actId="478"/>
          <ac:spMkLst>
            <pc:docMk/>
            <pc:sldMk cId="3028835310" sldId="609"/>
            <ac:spMk id="3" creationId="{E74D61D3-0873-BAFF-706D-0A288CFF3239}"/>
          </ac:spMkLst>
        </pc:spChg>
        <pc:spChg chg="mod">
          <ac:chgData name="Karen Baerts" userId="a06d292e-c1df-42a7-ab23-dcf3ffef2529" providerId="ADAL" clId="{27CD4FA2-D0CB-4530-9749-CA7C54FDFAD4}" dt="2024-09-21T22:49:58.367" v="25667" actId="1076"/>
          <ac:spMkLst>
            <pc:docMk/>
            <pc:sldMk cId="3028835310" sldId="609"/>
            <ac:spMk id="6" creationId="{D2C35F46-4A77-2A62-7BB3-91E76BCA7707}"/>
          </ac:spMkLst>
        </pc:spChg>
        <pc:spChg chg="mod">
          <ac:chgData name="Karen Baerts" userId="a06d292e-c1df-42a7-ab23-dcf3ffef2529" providerId="ADAL" clId="{27CD4FA2-D0CB-4530-9749-CA7C54FDFAD4}" dt="2024-09-21T22:54:32.583" v="26466" actId="20577"/>
          <ac:spMkLst>
            <pc:docMk/>
            <pc:sldMk cId="3028835310" sldId="609"/>
            <ac:spMk id="8" creationId="{813938EF-BF82-FDB1-13E7-D9CC831E0B3F}"/>
          </ac:spMkLst>
        </pc:spChg>
        <pc:picChg chg="mod">
          <ac:chgData name="Karen Baerts" userId="a06d292e-c1df-42a7-ab23-dcf3ffef2529" providerId="ADAL" clId="{27CD4FA2-D0CB-4530-9749-CA7C54FDFAD4}" dt="2024-09-21T23:09:16.333" v="28310" actId="1076"/>
          <ac:picMkLst>
            <pc:docMk/>
            <pc:sldMk cId="3028835310" sldId="609"/>
            <ac:picMk id="14" creationId="{AB6465B6-1974-9FC6-B2A1-82919CCAF29A}"/>
          </ac:picMkLst>
        </pc:picChg>
        <pc:picChg chg="mod">
          <ac:chgData name="Karen Baerts" userId="a06d292e-c1df-42a7-ab23-dcf3ffef2529" providerId="ADAL" clId="{27CD4FA2-D0CB-4530-9749-CA7C54FDFAD4}" dt="2024-09-21T23:09:19.259" v="28311" actId="1076"/>
          <ac:picMkLst>
            <pc:docMk/>
            <pc:sldMk cId="3028835310" sldId="609"/>
            <ac:picMk id="16" creationId="{51F87604-6F5C-872D-21B9-290E97325189}"/>
          </ac:picMkLst>
        </pc:picChg>
      </pc:sldChg>
      <pc:sldChg chg="addSp delSp modSp del mod modNotesTx">
        <pc:chgData name="Karen Baerts" userId="a06d292e-c1df-42a7-ab23-dcf3ffef2529" providerId="ADAL" clId="{27CD4FA2-D0CB-4530-9749-CA7C54FDFAD4}" dt="2024-09-21T23:21:41.181" v="28886" actId="47"/>
        <pc:sldMkLst>
          <pc:docMk/>
          <pc:sldMk cId="2455460476" sldId="610"/>
        </pc:sldMkLst>
        <pc:spChg chg="mod">
          <ac:chgData name="Karen Baerts" userId="a06d292e-c1df-42a7-ab23-dcf3ffef2529" providerId="ADAL" clId="{27CD4FA2-D0CB-4530-9749-CA7C54FDFAD4}" dt="2024-09-21T23:03:56.498" v="28273" actId="5793"/>
          <ac:spMkLst>
            <pc:docMk/>
            <pc:sldMk cId="2455460476" sldId="610"/>
            <ac:spMk id="7" creationId="{37E0DA94-EF22-1BC5-E8E8-EBD8E5A46336}"/>
          </ac:spMkLst>
        </pc:spChg>
        <pc:picChg chg="add mod">
          <ac:chgData name="Karen Baerts" userId="a06d292e-c1df-42a7-ab23-dcf3ffef2529" providerId="ADAL" clId="{27CD4FA2-D0CB-4530-9749-CA7C54FDFAD4}" dt="2024-09-21T23:00:47.463" v="27892" actId="1076"/>
          <ac:picMkLst>
            <pc:docMk/>
            <pc:sldMk cId="2455460476" sldId="610"/>
            <ac:picMk id="4" creationId="{3C004179-E7C8-10C6-C15D-1D801D64917F}"/>
          </ac:picMkLst>
        </pc:picChg>
        <pc:picChg chg="mod">
          <ac:chgData name="Karen Baerts" userId="a06d292e-c1df-42a7-ab23-dcf3ffef2529" providerId="ADAL" clId="{27CD4FA2-D0CB-4530-9749-CA7C54FDFAD4}" dt="2024-09-21T23:04:08.666" v="28275" actId="14100"/>
          <ac:picMkLst>
            <pc:docMk/>
            <pc:sldMk cId="2455460476" sldId="610"/>
            <ac:picMk id="10" creationId="{1E87FF3A-0E43-01AC-2300-5510D58E97D5}"/>
          </ac:picMkLst>
        </pc:picChg>
        <pc:picChg chg="del">
          <ac:chgData name="Karen Baerts" userId="a06d292e-c1df-42a7-ab23-dcf3ffef2529" providerId="ADAL" clId="{27CD4FA2-D0CB-4530-9749-CA7C54FDFAD4}" dt="2024-09-21T23:00:35.803" v="27886" actId="478"/>
          <ac:picMkLst>
            <pc:docMk/>
            <pc:sldMk cId="2455460476" sldId="610"/>
            <ac:picMk id="12" creationId="{580A19DC-6986-6F83-0C43-978F1BEF8C90}"/>
          </ac:picMkLst>
        </pc:picChg>
      </pc:sldChg>
      <pc:sldChg chg="addSp delSp modSp del mod modNotesTx">
        <pc:chgData name="Karen Baerts" userId="a06d292e-c1df-42a7-ab23-dcf3ffef2529" providerId="ADAL" clId="{27CD4FA2-D0CB-4530-9749-CA7C54FDFAD4}" dt="2024-09-21T23:21:36.377" v="28885" actId="47"/>
        <pc:sldMkLst>
          <pc:docMk/>
          <pc:sldMk cId="3688585214" sldId="612"/>
        </pc:sldMkLst>
        <pc:picChg chg="add mod">
          <ac:chgData name="Karen Baerts" userId="a06d292e-c1df-42a7-ab23-dcf3ffef2529" providerId="ADAL" clId="{27CD4FA2-D0CB-4530-9749-CA7C54FDFAD4}" dt="2024-09-21T23:14:44.551" v="28709" actId="14100"/>
          <ac:picMkLst>
            <pc:docMk/>
            <pc:sldMk cId="3688585214" sldId="612"/>
            <ac:picMk id="3" creationId="{A12A58AB-9D19-E2BD-D4E8-4811D69FEBD0}"/>
          </ac:picMkLst>
        </pc:picChg>
        <pc:picChg chg="add mod">
          <ac:chgData name="Karen Baerts" userId="a06d292e-c1df-42a7-ab23-dcf3ffef2529" providerId="ADAL" clId="{27CD4FA2-D0CB-4530-9749-CA7C54FDFAD4}" dt="2024-09-21T23:14:39.478" v="28708" actId="14100"/>
          <ac:picMkLst>
            <pc:docMk/>
            <pc:sldMk cId="3688585214" sldId="612"/>
            <ac:picMk id="6" creationId="{E4B0F24A-2645-1C33-D94C-858FD595C585}"/>
          </ac:picMkLst>
        </pc:picChg>
        <pc:picChg chg="del">
          <ac:chgData name="Karen Baerts" userId="a06d292e-c1df-42a7-ab23-dcf3ffef2529" providerId="ADAL" clId="{27CD4FA2-D0CB-4530-9749-CA7C54FDFAD4}" dt="2024-09-21T23:13:41.262" v="28695" actId="478"/>
          <ac:picMkLst>
            <pc:docMk/>
            <pc:sldMk cId="3688585214" sldId="612"/>
            <ac:picMk id="8" creationId="{AD2AADA9-B071-4B4D-A58C-2DE6D6E87705}"/>
          </ac:picMkLst>
        </pc:picChg>
        <pc:picChg chg="del">
          <ac:chgData name="Karen Baerts" userId="a06d292e-c1df-42a7-ab23-dcf3ffef2529" providerId="ADAL" clId="{27CD4FA2-D0CB-4530-9749-CA7C54FDFAD4}" dt="2024-09-21T23:13:51.165" v="28699" actId="478"/>
          <ac:picMkLst>
            <pc:docMk/>
            <pc:sldMk cId="3688585214" sldId="612"/>
            <ac:picMk id="10" creationId="{02D14502-D8B4-B132-18EA-AA4B3E483C9C}"/>
          </ac:picMkLst>
        </pc:picChg>
      </pc:sldChg>
      <pc:sldChg chg="modNotesTx">
        <pc:chgData name="Karen Baerts" userId="a06d292e-c1df-42a7-ab23-dcf3ffef2529" providerId="ADAL" clId="{27CD4FA2-D0CB-4530-9749-CA7C54FDFAD4}" dt="2024-09-22T00:43:44.767" v="40804" actId="20577"/>
        <pc:sldMkLst>
          <pc:docMk/>
          <pc:sldMk cId="1710916937" sldId="614"/>
        </pc:sldMkLst>
      </pc:sldChg>
      <pc:sldChg chg="addSp delSp modSp add del mod ord modNotesTx">
        <pc:chgData name="Karen Baerts" userId="a06d292e-c1df-42a7-ab23-dcf3ffef2529" providerId="ADAL" clId="{27CD4FA2-D0CB-4530-9749-CA7C54FDFAD4}" dt="2024-09-22T00:39:35.268" v="39820" actId="313"/>
        <pc:sldMkLst>
          <pc:docMk/>
          <pc:sldMk cId="3100541724" sldId="615"/>
        </pc:sldMkLst>
        <pc:spChg chg="mod">
          <ac:chgData name="Karen Baerts" userId="a06d292e-c1df-42a7-ab23-dcf3ffef2529" providerId="ADAL" clId="{27CD4FA2-D0CB-4530-9749-CA7C54FDFAD4}" dt="2024-09-21T23:25:13.957" v="29141" actId="20577"/>
          <ac:spMkLst>
            <pc:docMk/>
            <pc:sldMk cId="3100541724" sldId="615"/>
            <ac:spMk id="2" creationId="{1BDB9AE1-C429-DCF7-BF7A-28695A28CA0D}"/>
          </ac:spMkLst>
        </pc:spChg>
        <pc:spChg chg="mod">
          <ac:chgData name="Karen Baerts" userId="a06d292e-c1df-42a7-ab23-dcf3ffef2529" providerId="ADAL" clId="{27CD4FA2-D0CB-4530-9749-CA7C54FDFAD4}" dt="2024-09-22T00:36:51.174" v="39295" actId="20577"/>
          <ac:spMkLst>
            <pc:docMk/>
            <pc:sldMk cId="3100541724" sldId="615"/>
            <ac:spMk id="3" creationId="{30A6342D-DDD0-67E2-15A8-BEA9963CAAE7}"/>
          </ac:spMkLst>
        </pc:spChg>
        <pc:picChg chg="add del mod">
          <ac:chgData name="Karen Baerts" userId="a06d292e-c1df-42a7-ab23-dcf3ffef2529" providerId="ADAL" clId="{27CD4FA2-D0CB-4530-9749-CA7C54FDFAD4}" dt="2024-09-22T00:35:11.617" v="39174" actId="478"/>
          <ac:picMkLst>
            <pc:docMk/>
            <pc:sldMk cId="3100541724" sldId="615"/>
            <ac:picMk id="4" creationId="{821E6C7F-6A0F-969E-693D-8C14E211A7EF}"/>
          </ac:picMkLst>
        </pc:picChg>
        <pc:picChg chg="del">
          <ac:chgData name="Karen Baerts" userId="a06d292e-c1df-42a7-ab23-dcf3ffef2529" providerId="ADAL" clId="{27CD4FA2-D0CB-4530-9749-CA7C54FDFAD4}" dt="2024-09-22T00:31:17.793" v="39125" actId="478"/>
          <ac:picMkLst>
            <pc:docMk/>
            <pc:sldMk cId="3100541724" sldId="615"/>
            <ac:picMk id="6" creationId="{A9AD9CCB-D3F7-1099-B3CA-46015F93A25C}"/>
          </ac:picMkLst>
        </pc:picChg>
        <pc:picChg chg="add mod">
          <ac:chgData name="Karen Baerts" userId="a06d292e-c1df-42a7-ab23-dcf3ffef2529" providerId="ADAL" clId="{27CD4FA2-D0CB-4530-9749-CA7C54FDFAD4}" dt="2024-09-22T00:37:01.497" v="39297" actId="1076"/>
          <ac:picMkLst>
            <pc:docMk/>
            <pc:sldMk cId="3100541724" sldId="615"/>
            <ac:picMk id="7" creationId="{4E244465-2A6D-D8A2-8304-1D32FDC4FA31}"/>
          </ac:picMkLst>
        </pc:picChg>
        <pc:picChg chg="del">
          <ac:chgData name="Karen Baerts" userId="a06d292e-c1df-42a7-ab23-dcf3ffef2529" providerId="ADAL" clId="{27CD4FA2-D0CB-4530-9749-CA7C54FDFAD4}" dt="2024-09-22T00:35:13.869" v="39175" actId="478"/>
          <ac:picMkLst>
            <pc:docMk/>
            <pc:sldMk cId="3100541724" sldId="615"/>
            <ac:picMk id="9" creationId="{98E1AD56-BC49-AFE9-07D3-9A8B84F9D1D1}"/>
          </ac:picMkLst>
        </pc:picChg>
      </pc:sldChg>
      <pc:sldChg chg="del modNotesTx">
        <pc:chgData name="Karen Baerts" userId="a06d292e-c1df-42a7-ab23-dcf3ffef2529" providerId="ADAL" clId="{27CD4FA2-D0CB-4530-9749-CA7C54FDFAD4}" dt="2024-09-21T19:39:48.115" v="16130" actId="47"/>
        <pc:sldMkLst>
          <pc:docMk/>
          <pc:sldMk cId="256971509" sldId="621"/>
        </pc:sldMkLst>
      </pc:sldChg>
      <pc:sldChg chg="addSp delSp modSp mod modNotesTx">
        <pc:chgData name="Karen Baerts" userId="a06d292e-c1df-42a7-ab23-dcf3ffef2529" providerId="ADAL" clId="{27CD4FA2-D0CB-4530-9749-CA7C54FDFAD4}" dt="2024-09-21T23:39:01.667" v="30429" actId="20577"/>
        <pc:sldMkLst>
          <pc:docMk/>
          <pc:sldMk cId="1295142386" sldId="622"/>
        </pc:sldMkLst>
        <pc:spChg chg="add del mod">
          <ac:chgData name="Karen Baerts" userId="a06d292e-c1df-42a7-ab23-dcf3ffef2529" providerId="ADAL" clId="{27CD4FA2-D0CB-4530-9749-CA7C54FDFAD4}" dt="2024-09-21T23:39:01.667" v="30429" actId="20577"/>
          <ac:spMkLst>
            <pc:docMk/>
            <pc:sldMk cId="1295142386" sldId="622"/>
            <ac:spMk id="3" creationId="{0E244A77-BBB5-0E34-9ECA-86AB7EC02E29}"/>
          </ac:spMkLst>
        </pc:spChg>
        <pc:spChg chg="add del mod">
          <ac:chgData name="Karen Baerts" userId="a06d292e-c1df-42a7-ab23-dcf3ffef2529" providerId="ADAL" clId="{27CD4FA2-D0CB-4530-9749-CA7C54FDFAD4}" dt="2024-09-21T20:29:28.508" v="20136" actId="478"/>
          <ac:spMkLst>
            <pc:docMk/>
            <pc:sldMk cId="1295142386" sldId="622"/>
            <ac:spMk id="5" creationId="{11D626C9-B4A2-C886-3F80-F9940AED6821}"/>
          </ac:spMkLst>
        </pc:spChg>
        <pc:picChg chg="del">
          <ac:chgData name="Karen Baerts" userId="a06d292e-c1df-42a7-ab23-dcf3ffef2529" providerId="ADAL" clId="{27CD4FA2-D0CB-4530-9749-CA7C54FDFAD4}" dt="2024-09-21T20:03:17.257" v="19839" actId="478"/>
          <ac:picMkLst>
            <pc:docMk/>
            <pc:sldMk cId="1295142386" sldId="622"/>
            <ac:picMk id="2050" creationId="{FBB80913-D357-FE3F-F39D-253DC544482B}"/>
          </ac:picMkLst>
        </pc:picChg>
        <pc:picChg chg="add mod">
          <ac:chgData name="Karen Baerts" userId="a06d292e-c1df-42a7-ab23-dcf3ffef2529" providerId="ADAL" clId="{27CD4FA2-D0CB-4530-9749-CA7C54FDFAD4}" dt="2024-09-21T20:29:28.074" v="20134" actId="1076"/>
          <ac:picMkLst>
            <pc:docMk/>
            <pc:sldMk cId="1295142386" sldId="622"/>
            <ac:picMk id="7170" creationId="{08B7D825-8585-71ED-A936-5468AAA52A7C}"/>
          </ac:picMkLst>
        </pc:picChg>
      </pc:sldChg>
      <pc:sldChg chg="addSp delSp modSp mod modNotesTx">
        <pc:chgData name="Karen Baerts" userId="a06d292e-c1df-42a7-ab23-dcf3ffef2529" providerId="ADAL" clId="{27CD4FA2-D0CB-4530-9749-CA7C54FDFAD4}" dt="2024-09-22T00:51:45.509" v="41504" actId="1076"/>
        <pc:sldMkLst>
          <pc:docMk/>
          <pc:sldMk cId="2994727827" sldId="630"/>
        </pc:sldMkLst>
        <pc:spChg chg="mod">
          <ac:chgData name="Karen Baerts" userId="a06d292e-c1df-42a7-ab23-dcf3ffef2529" providerId="ADAL" clId="{27CD4FA2-D0CB-4530-9749-CA7C54FDFAD4}" dt="2024-09-21T23:32:21.058" v="29549" actId="20577"/>
          <ac:spMkLst>
            <pc:docMk/>
            <pc:sldMk cId="2994727827" sldId="630"/>
            <ac:spMk id="2" creationId="{5C633609-3910-3955-48DD-41EE2C726717}"/>
          </ac:spMkLst>
        </pc:spChg>
        <pc:spChg chg="del mod">
          <ac:chgData name="Karen Baerts" userId="a06d292e-c1df-42a7-ab23-dcf3ffef2529" providerId="ADAL" clId="{27CD4FA2-D0CB-4530-9749-CA7C54FDFAD4}" dt="2024-09-22T00:14:21.833" v="36307" actId="478"/>
          <ac:spMkLst>
            <pc:docMk/>
            <pc:sldMk cId="2994727827" sldId="630"/>
            <ac:spMk id="3" creationId="{4D0CF64C-0C64-DEEB-B6E4-0957FD5D502E}"/>
          </ac:spMkLst>
        </pc:spChg>
        <pc:spChg chg="add del mod">
          <ac:chgData name="Karen Baerts" userId="a06d292e-c1df-42a7-ab23-dcf3ffef2529" providerId="ADAL" clId="{27CD4FA2-D0CB-4530-9749-CA7C54FDFAD4}" dt="2024-09-22T00:51:13.444" v="41472" actId="1076"/>
          <ac:spMkLst>
            <pc:docMk/>
            <pc:sldMk cId="2994727827" sldId="630"/>
            <ac:spMk id="3" creationId="{CBD25AFB-906A-C8F8-8608-54865F79BAF4}"/>
          </ac:spMkLst>
        </pc:spChg>
        <pc:spChg chg="add mod">
          <ac:chgData name="Karen Baerts" userId="a06d292e-c1df-42a7-ab23-dcf3ffef2529" providerId="ADAL" clId="{27CD4FA2-D0CB-4530-9749-CA7C54FDFAD4}" dt="2024-09-22T00:51:45.509" v="41504" actId="1076"/>
          <ac:spMkLst>
            <pc:docMk/>
            <pc:sldMk cId="2994727827" sldId="630"/>
            <ac:spMk id="4" creationId="{3BEF2739-9160-1561-5A78-9BAAE4727210}"/>
          </ac:spMkLst>
        </pc:spChg>
        <pc:spChg chg="del mod">
          <ac:chgData name="Karen Baerts" userId="a06d292e-c1df-42a7-ab23-dcf3ffef2529" providerId="ADAL" clId="{27CD4FA2-D0CB-4530-9749-CA7C54FDFAD4}" dt="2024-09-22T00:14:37.920" v="36314" actId="478"/>
          <ac:spMkLst>
            <pc:docMk/>
            <pc:sldMk cId="2994727827" sldId="630"/>
            <ac:spMk id="5" creationId="{0BB0E7E1-DE13-F80F-43C6-538E25A3B99D}"/>
          </ac:spMkLst>
        </pc:spChg>
        <pc:spChg chg="del">
          <ac:chgData name="Karen Baerts" userId="a06d292e-c1df-42a7-ab23-dcf3ffef2529" providerId="ADAL" clId="{27CD4FA2-D0CB-4530-9749-CA7C54FDFAD4}" dt="2024-09-21T21:45:36.473" v="23697" actId="478"/>
          <ac:spMkLst>
            <pc:docMk/>
            <pc:sldMk cId="2994727827" sldId="630"/>
            <ac:spMk id="8" creationId="{F7BA8386-9016-7C42-9D31-8444AAE78E80}"/>
          </ac:spMkLst>
        </pc:spChg>
        <pc:spChg chg="add del mod">
          <ac:chgData name="Karen Baerts" userId="a06d292e-c1df-42a7-ab23-dcf3ffef2529" providerId="ADAL" clId="{27CD4FA2-D0CB-4530-9749-CA7C54FDFAD4}" dt="2024-09-22T00:14:25.427" v="36308" actId="478"/>
          <ac:spMkLst>
            <pc:docMk/>
            <pc:sldMk cId="2994727827" sldId="630"/>
            <ac:spMk id="11" creationId="{F628E0D2-1559-52BC-E6B6-8451F579E588}"/>
          </ac:spMkLst>
        </pc:spChg>
        <pc:spChg chg="add mod">
          <ac:chgData name="Karen Baerts" userId="a06d292e-c1df-42a7-ab23-dcf3ffef2529" providerId="ADAL" clId="{27CD4FA2-D0CB-4530-9749-CA7C54FDFAD4}" dt="2024-09-22T00:17:46.740" v="36360" actId="6549"/>
          <ac:spMkLst>
            <pc:docMk/>
            <pc:sldMk cId="2994727827" sldId="630"/>
            <ac:spMk id="13" creationId="{4AD93CF7-04B4-63B3-7FA6-6042D892E6B8}"/>
          </ac:spMkLst>
        </pc:spChg>
        <pc:spChg chg="add mod">
          <ac:chgData name="Karen Baerts" userId="a06d292e-c1df-42a7-ab23-dcf3ffef2529" providerId="ADAL" clId="{27CD4FA2-D0CB-4530-9749-CA7C54FDFAD4}" dt="2024-09-22T00:15:53.375" v="36327" actId="1582"/>
          <ac:spMkLst>
            <pc:docMk/>
            <pc:sldMk cId="2994727827" sldId="630"/>
            <ac:spMk id="16" creationId="{6C38B566-430C-0C14-6A56-98FA32E22E3A}"/>
          </ac:spMkLst>
        </pc:spChg>
        <pc:picChg chg="add del mod">
          <ac:chgData name="Karen Baerts" userId="a06d292e-c1df-42a7-ab23-dcf3ffef2529" providerId="ADAL" clId="{27CD4FA2-D0CB-4530-9749-CA7C54FDFAD4}" dt="2024-09-21T22:25:29.001" v="24446" actId="478"/>
          <ac:picMkLst>
            <pc:docMk/>
            <pc:sldMk cId="2994727827" sldId="630"/>
            <ac:picMk id="6" creationId="{6A411B56-C5EB-1690-046C-5BC8976E038C}"/>
          </ac:picMkLst>
        </pc:picChg>
        <pc:picChg chg="add mod">
          <ac:chgData name="Karen Baerts" userId="a06d292e-c1df-42a7-ab23-dcf3ffef2529" providerId="ADAL" clId="{27CD4FA2-D0CB-4530-9749-CA7C54FDFAD4}" dt="2024-09-22T00:14:45.413" v="36316" actId="1076"/>
          <ac:picMkLst>
            <pc:docMk/>
            <pc:sldMk cId="2994727827" sldId="630"/>
            <ac:picMk id="9" creationId="{C810F615-829B-A48A-C151-5E1C29BD6F53}"/>
          </ac:picMkLst>
        </pc:picChg>
        <pc:picChg chg="del mod">
          <ac:chgData name="Karen Baerts" userId="a06d292e-c1df-42a7-ab23-dcf3ffef2529" providerId="ADAL" clId="{27CD4FA2-D0CB-4530-9749-CA7C54FDFAD4}" dt="2024-09-21T22:25:21.445" v="24442" actId="478"/>
          <ac:picMkLst>
            <pc:docMk/>
            <pc:sldMk cId="2994727827" sldId="630"/>
            <ac:picMk id="12" creationId="{D0C61128-85C5-C24A-2008-C9D2F56B519F}"/>
          </ac:picMkLst>
        </pc:picChg>
        <pc:picChg chg="del mod">
          <ac:chgData name="Karen Baerts" userId="a06d292e-c1df-42a7-ab23-dcf3ffef2529" providerId="ADAL" clId="{27CD4FA2-D0CB-4530-9749-CA7C54FDFAD4}" dt="2024-09-21T21:46:13.059" v="23698" actId="478"/>
          <ac:picMkLst>
            <pc:docMk/>
            <pc:sldMk cId="2994727827" sldId="630"/>
            <ac:picMk id="14" creationId="{04E6ED65-1239-E9B1-7004-788246E98061}"/>
          </ac:picMkLst>
        </pc:picChg>
        <pc:picChg chg="add del mod">
          <ac:chgData name="Karen Baerts" userId="a06d292e-c1df-42a7-ab23-dcf3ffef2529" providerId="ADAL" clId="{27CD4FA2-D0CB-4530-9749-CA7C54FDFAD4}" dt="2024-09-22T00:14:39.491" v="36315" actId="478"/>
          <ac:picMkLst>
            <pc:docMk/>
            <pc:sldMk cId="2994727827" sldId="630"/>
            <ac:picMk id="1026" creationId="{107A2F53-B38B-C384-E5BC-BBF10DBFED36}"/>
          </ac:picMkLst>
        </pc:picChg>
        <pc:inkChg chg="add del">
          <ac:chgData name="Karen Baerts" userId="a06d292e-c1df-42a7-ab23-dcf3ffef2529" providerId="ADAL" clId="{27CD4FA2-D0CB-4530-9749-CA7C54FDFAD4}" dt="2024-09-22T00:15:19.988" v="36320" actId="9405"/>
          <ac:inkMkLst>
            <pc:docMk/>
            <pc:sldMk cId="2994727827" sldId="630"/>
            <ac:inkMk id="15" creationId="{BC76A2B7-4912-CE58-0E3F-18BCAA1C504D}"/>
          </ac:inkMkLst>
        </pc:inkChg>
      </pc:sldChg>
      <pc:sldChg chg="modSp mod modNotesTx">
        <pc:chgData name="Karen Baerts" userId="a06d292e-c1df-42a7-ab23-dcf3ffef2529" providerId="ADAL" clId="{27CD4FA2-D0CB-4530-9749-CA7C54FDFAD4}" dt="2024-09-22T00:09:23.149" v="35816" actId="20577"/>
        <pc:sldMkLst>
          <pc:docMk/>
          <pc:sldMk cId="1365741057" sldId="631"/>
        </pc:sldMkLst>
        <pc:spChg chg="mod">
          <ac:chgData name="Karen Baerts" userId="a06d292e-c1df-42a7-ab23-dcf3ffef2529" providerId="ADAL" clId="{27CD4FA2-D0CB-4530-9749-CA7C54FDFAD4}" dt="2024-09-21T22:49:04.764" v="25662" actId="1038"/>
          <ac:spMkLst>
            <pc:docMk/>
            <pc:sldMk cId="1365741057" sldId="631"/>
            <ac:spMk id="6" creationId="{F7E86B71-AD9F-3FC9-5A08-7ED871FDC978}"/>
          </ac:spMkLst>
        </pc:spChg>
        <pc:picChg chg="mod">
          <ac:chgData name="Karen Baerts" userId="a06d292e-c1df-42a7-ab23-dcf3ffef2529" providerId="ADAL" clId="{27CD4FA2-D0CB-4530-9749-CA7C54FDFAD4}" dt="2024-09-21T22:44:11.646" v="25517" actId="1076"/>
          <ac:picMkLst>
            <pc:docMk/>
            <pc:sldMk cId="1365741057" sldId="631"/>
            <ac:picMk id="4" creationId="{8B42C3F3-3264-DDA8-88A7-62990159F19F}"/>
          </ac:picMkLst>
        </pc:picChg>
      </pc:sldChg>
      <pc:sldChg chg="addSp delSp modSp mod">
        <pc:chgData name="Karen Baerts" userId="a06d292e-c1df-42a7-ab23-dcf3ffef2529" providerId="ADAL" clId="{27CD4FA2-D0CB-4530-9749-CA7C54FDFAD4}" dt="2024-09-22T00:48:01.497" v="41448" actId="1076"/>
        <pc:sldMkLst>
          <pc:docMk/>
          <pc:sldMk cId="2392228130" sldId="632"/>
        </pc:sldMkLst>
        <pc:spChg chg="del">
          <ac:chgData name="Karen Baerts" userId="a06d292e-c1df-42a7-ab23-dcf3ffef2529" providerId="ADAL" clId="{27CD4FA2-D0CB-4530-9749-CA7C54FDFAD4}" dt="2024-09-22T00:47:59.010" v="41447" actId="478"/>
          <ac:spMkLst>
            <pc:docMk/>
            <pc:sldMk cId="2392228130" sldId="632"/>
            <ac:spMk id="3" creationId="{A0779FC2-C005-4AB9-33F3-E08FD05AC9BE}"/>
          </ac:spMkLst>
        </pc:spChg>
        <pc:spChg chg="add del mod">
          <ac:chgData name="Karen Baerts" userId="a06d292e-c1df-42a7-ab23-dcf3ffef2529" providerId="ADAL" clId="{27CD4FA2-D0CB-4530-9749-CA7C54FDFAD4}" dt="2024-09-22T00:47:56.953" v="41446" actId="478"/>
          <ac:spMkLst>
            <pc:docMk/>
            <pc:sldMk cId="2392228130" sldId="632"/>
            <ac:spMk id="5" creationId="{E49820E7-D943-8A0F-F06F-AA5CFF19A2F2}"/>
          </ac:spMkLst>
        </pc:spChg>
        <pc:spChg chg="del">
          <ac:chgData name="Karen Baerts" userId="a06d292e-c1df-42a7-ab23-dcf3ffef2529" providerId="ADAL" clId="{27CD4FA2-D0CB-4530-9749-CA7C54FDFAD4}" dt="2024-09-22T00:47:54.098" v="41445" actId="478"/>
          <ac:spMkLst>
            <pc:docMk/>
            <pc:sldMk cId="2392228130" sldId="632"/>
            <ac:spMk id="18" creationId="{858FFBC7-1F95-936B-3821-8BB8A0EE2E56}"/>
          </ac:spMkLst>
        </pc:spChg>
        <pc:picChg chg="mod">
          <ac:chgData name="Karen Baerts" userId="a06d292e-c1df-42a7-ab23-dcf3ffef2529" providerId="ADAL" clId="{27CD4FA2-D0CB-4530-9749-CA7C54FDFAD4}" dt="2024-09-22T00:48:01.497" v="41448" actId="1076"/>
          <ac:picMkLst>
            <pc:docMk/>
            <pc:sldMk cId="2392228130" sldId="632"/>
            <ac:picMk id="2" creationId="{E82CB90E-5E13-FB6A-02BF-F3EE97DA080B}"/>
          </ac:picMkLst>
        </pc:picChg>
      </pc:sldChg>
      <pc:sldChg chg="modSp mod modNotesTx">
        <pc:chgData name="Karen Baerts" userId="a06d292e-c1df-42a7-ab23-dcf3ffef2529" providerId="ADAL" clId="{27CD4FA2-D0CB-4530-9749-CA7C54FDFAD4}" dt="2024-09-21T20:01:41.148" v="19827" actId="27636"/>
        <pc:sldMkLst>
          <pc:docMk/>
          <pc:sldMk cId="2696005920" sldId="635"/>
        </pc:sldMkLst>
        <pc:spChg chg="mod">
          <ac:chgData name="Karen Baerts" userId="a06d292e-c1df-42a7-ab23-dcf3ffef2529" providerId="ADAL" clId="{27CD4FA2-D0CB-4530-9749-CA7C54FDFAD4}" dt="2024-09-21T20:01:41.148" v="19827" actId="27636"/>
          <ac:spMkLst>
            <pc:docMk/>
            <pc:sldMk cId="2696005920" sldId="635"/>
            <ac:spMk id="3" creationId="{433EAC22-795F-9C73-9536-00041D1CD78F}"/>
          </ac:spMkLst>
        </pc:spChg>
      </pc:sldChg>
      <pc:sldChg chg="addSp delSp modSp mod modNotesTx">
        <pc:chgData name="Karen Baerts" userId="a06d292e-c1df-42a7-ab23-dcf3ffef2529" providerId="ADAL" clId="{27CD4FA2-D0CB-4530-9749-CA7C54FDFAD4}" dt="2024-09-21T20:56:41.839" v="20186" actId="113"/>
        <pc:sldMkLst>
          <pc:docMk/>
          <pc:sldMk cId="175835121" sldId="637"/>
        </pc:sldMkLst>
        <pc:spChg chg="mod">
          <ac:chgData name="Karen Baerts" userId="a06d292e-c1df-42a7-ab23-dcf3ffef2529" providerId="ADAL" clId="{27CD4FA2-D0CB-4530-9749-CA7C54FDFAD4}" dt="2024-09-21T20:56:37.078" v="20184" actId="113"/>
          <ac:spMkLst>
            <pc:docMk/>
            <pc:sldMk cId="175835121" sldId="637"/>
            <ac:spMk id="3" creationId="{433EAC22-795F-9C73-9536-00041D1CD78F}"/>
          </ac:spMkLst>
        </pc:spChg>
        <pc:spChg chg="mod">
          <ac:chgData name="Karen Baerts" userId="a06d292e-c1df-42a7-ab23-dcf3ffef2529" providerId="ADAL" clId="{27CD4FA2-D0CB-4530-9749-CA7C54FDFAD4}" dt="2024-09-21T20:56:41.839" v="20186" actId="113"/>
          <ac:spMkLst>
            <pc:docMk/>
            <pc:sldMk cId="175835121" sldId="637"/>
            <ac:spMk id="4" creationId="{59A40B91-A6E5-690C-29E2-F4318110683B}"/>
          </ac:spMkLst>
        </pc:spChg>
        <pc:spChg chg="mod">
          <ac:chgData name="Karen Baerts" userId="a06d292e-c1df-42a7-ab23-dcf3ffef2529" providerId="ADAL" clId="{27CD4FA2-D0CB-4530-9749-CA7C54FDFAD4}" dt="2024-09-21T20:56:39.699" v="20185" actId="113"/>
          <ac:spMkLst>
            <pc:docMk/>
            <pc:sldMk cId="175835121" sldId="637"/>
            <ac:spMk id="5" creationId="{0FB6EF9B-A03C-03E4-1976-93C2975914E0}"/>
          </ac:spMkLst>
        </pc:spChg>
        <pc:spChg chg="add del">
          <ac:chgData name="Karen Baerts" userId="a06d292e-c1df-42a7-ab23-dcf3ffef2529" providerId="ADAL" clId="{27CD4FA2-D0CB-4530-9749-CA7C54FDFAD4}" dt="2024-09-21T15:50:30.582" v="2039" actId="22"/>
          <ac:spMkLst>
            <pc:docMk/>
            <pc:sldMk cId="175835121" sldId="637"/>
            <ac:spMk id="7" creationId="{2C7EC9D0-E68F-92B6-C6C2-13446B2EC83F}"/>
          </ac:spMkLst>
        </pc:spChg>
      </pc:sldChg>
      <pc:sldChg chg="del">
        <pc:chgData name="Karen Baerts" userId="a06d292e-c1df-42a7-ab23-dcf3ffef2529" providerId="ADAL" clId="{27CD4FA2-D0CB-4530-9749-CA7C54FDFAD4}" dt="2024-09-21T20:01:25.051" v="19823" actId="47"/>
        <pc:sldMkLst>
          <pc:docMk/>
          <pc:sldMk cId="208476558" sldId="640"/>
        </pc:sldMkLst>
      </pc:sldChg>
      <pc:sldChg chg="addSp delSp modSp mod modNotesTx">
        <pc:chgData name="Karen Baerts" userId="a06d292e-c1df-42a7-ab23-dcf3ffef2529" providerId="ADAL" clId="{27CD4FA2-D0CB-4530-9749-CA7C54FDFAD4}" dt="2024-09-26T12:57:04.464" v="41591"/>
        <pc:sldMkLst>
          <pc:docMk/>
          <pc:sldMk cId="701145878" sldId="642"/>
        </pc:sldMkLst>
        <pc:spChg chg="mod">
          <ac:chgData name="Karen Baerts" userId="a06d292e-c1df-42a7-ab23-dcf3ffef2529" providerId="ADAL" clId="{27CD4FA2-D0CB-4530-9749-CA7C54FDFAD4}" dt="2024-09-26T12:56:58.274" v="41589" actId="20577"/>
          <ac:spMkLst>
            <pc:docMk/>
            <pc:sldMk cId="701145878" sldId="642"/>
            <ac:spMk id="3" creationId="{433EAC22-795F-9C73-9536-00041D1CD78F}"/>
          </ac:spMkLst>
        </pc:spChg>
        <pc:picChg chg="add del mod">
          <ac:chgData name="Karen Baerts" userId="a06d292e-c1df-42a7-ab23-dcf3ffef2529" providerId="ADAL" clId="{27CD4FA2-D0CB-4530-9749-CA7C54FDFAD4}" dt="2024-09-21T18:39:37.251" v="11285" actId="478"/>
          <ac:picMkLst>
            <pc:docMk/>
            <pc:sldMk cId="701145878" sldId="642"/>
            <ac:picMk id="5" creationId="{E4952ADC-5E9C-6491-35A0-469D702A5EE7}"/>
          </ac:picMkLst>
        </pc:picChg>
        <pc:picChg chg="add mod">
          <ac:chgData name="Karen Baerts" userId="a06d292e-c1df-42a7-ab23-dcf3ffef2529" providerId="ADAL" clId="{27CD4FA2-D0CB-4530-9749-CA7C54FDFAD4}" dt="2024-09-21T18:40:26.680" v="11287" actId="1076"/>
          <ac:picMkLst>
            <pc:docMk/>
            <pc:sldMk cId="701145878" sldId="642"/>
            <ac:picMk id="5122" creationId="{92762745-18A0-B64E-DDC4-0CDDD6B30C17}"/>
          </ac:picMkLst>
        </pc:picChg>
      </pc:sldChg>
      <pc:sldChg chg="modSp del mod modNotesTx">
        <pc:chgData name="Karen Baerts" userId="a06d292e-c1df-42a7-ab23-dcf3ffef2529" providerId="ADAL" clId="{27CD4FA2-D0CB-4530-9749-CA7C54FDFAD4}" dt="2024-09-21T18:35:23.757" v="10885" actId="47"/>
        <pc:sldMkLst>
          <pc:docMk/>
          <pc:sldMk cId="3524454181" sldId="643"/>
        </pc:sldMkLst>
        <pc:graphicFrameChg chg="mod modGraphic">
          <ac:chgData name="Karen Baerts" userId="a06d292e-c1df-42a7-ab23-dcf3ffef2529" providerId="ADAL" clId="{27CD4FA2-D0CB-4530-9749-CA7C54FDFAD4}" dt="2024-09-21T13:29:09.081" v="302" actId="207"/>
          <ac:graphicFrameMkLst>
            <pc:docMk/>
            <pc:sldMk cId="3524454181" sldId="643"/>
            <ac:graphicFrameMk id="10" creationId="{5D00C59D-2F90-0CC7-F1BD-52721C5A7C0C}"/>
          </ac:graphicFrameMkLst>
        </pc:graphicFrameChg>
      </pc:sldChg>
      <pc:sldChg chg="addSp delSp modSp mod modNotesTx">
        <pc:chgData name="Karen Baerts" userId="a06d292e-c1df-42a7-ab23-dcf3ffef2529" providerId="ADAL" clId="{27CD4FA2-D0CB-4530-9749-CA7C54FDFAD4}" dt="2024-09-21T20:58:55.446" v="20204" actId="1076"/>
        <pc:sldMkLst>
          <pc:docMk/>
          <pc:sldMk cId="505489771" sldId="645"/>
        </pc:sldMkLst>
        <pc:spChg chg="del mod">
          <ac:chgData name="Karen Baerts" userId="a06d292e-c1df-42a7-ab23-dcf3ffef2529" providerId="ADAL" clId="{27CD4FA2-D0CB-4530-9749-CA7C54FDFAD4}" dt="2024-09-21T20:57:13.200" v="20189" actId="478"/>
          <ac:spMkLst>
            <pc:docMk/>
            <pc:sldMk cId="505489771" sldId="645"/>
            <ac:spMk id="3" creationId="{433EAC22-795F-9C73-9536-00041D1CD78F}"/>
          </ac:spMkLst>
        </pc:spChg>
        <pc:spChg chg="add del mod">
          <ac:chgData name="Karen Baerts" userId="a06d292e-c1df-42a7-ab23-dcf3ffef2529" providerId="ADAL" clId="{27CD4FA2-D0CB-4530-9749-CA7C54FDFAD4}" dt="2024-09-21T20:57:16.263" v="20190" actId="478"/>
          <ac:spMkLst>
            <pc:docMk/>
            <pc:sldMk cId="505489771" sldId="645"/>
            <ac:spMk id="5" creationId="{8BD89D1E-54F6-0D5A-8F87-04BD6A5018A2}"/>
          </ac:spMkLst>
        </pc:spChg>
        <pc:spChg chg="mod">
          <ac:chgData name="Karen Baerts" userId="a06d292e-c1df-42a7-ab23-dcf3ffef2529" providerId="ADAL" clId="{27CD4FA2-D0CB-4530-9749-CA7C54FDFAD4}" dt="2024-09-21T20:58:55.446" v="20204" actId="1076"/>
          <ac:spMkLst>
            <pc:docMk/>
            <pc:sldMk cId="505489771" sldId="645"/>
            <ac:spMk id="6" creationId="{BAC8810B-EFE4-7803-9B4D-9F00B68D4DD9}"/>
          </ac:spMkLst>
        </pc:spChg>
        <pc:spChg chg="mod">
          <ac:chgData name="Karen Baerts" userId="a06d292e-c1df-42a7-ab23-dcf3ffef2529" providerId="ADAL" clId="{27CD4FA2-D0CB-4530-9749-CA7C54FDFAD4}" dt="2024-09-21T20:58:46.117" v="20203" actId="1076"/>
          <ac:spMkLst>
            <pc:docMk/>
            <pc:sldMk cId="505489771" sldId="645"/>
            <ac:spMk id="7" creationId="{2A45C95A-75EB-C680-0FA9-B5F13FF7C264}"/>
          </ac:spMkLst>
        </pc:spChg>
        <pc:spChg chg="mod">
          <ac:chgData name="Karen Baerts" userId="a06d292e-c1df-42a7-ab23-dcf3ffef2529" providerId="ADAL" clId="{27CD4FA2-D0CB-4530-9749-CA7C54FDFAD4}" dt="2024-09-21T20:58:41.729" v="20202" actId="1076"/>
          <ac:spMkLst>
            <pc:docMk/>
            <pc:sldMk cId="505489771" sldId="645"/>
            <ac:spMk id="8" creationId="{5AF94246-EADC-2794-0B76-218A23370D91}"/>
          </ac:spMkLst>
        </pc:spChg>
        <pc:spChg chg="add mod">
          <ac:chgData name="Karen Baerts" userId="a06d292e-c1df-42a7-ab23-dcf3ffef2529" providerId="ADAL" clId="{27CD4FA2-D0CB-4530-9749-CA7C54FDFAD4}" dt="2024-09-21T20:58:10.395" v="20195" actId="113"/>
          <ac:spMkLst>
            <pc:docMk/>
            <pc:sldMk cId="505489771" sldId="645"/>
            <ac:spMk id="9" creationId="{575E5391-C712-0FF2-7950-8A5B36AE4D2E}"/>
          </ac:spMkLst>
        </pc:spChg>
        <pc:graphicFrameChg chg="add del mod modGraphic">
          <ac:chgData name="Karen Baerts" userId="a06d292e-c1df-42a7-ab23-dcf3ffef2529" providerId="ADAL" clId="{27CD4FA2-D0CB-4530-9749-CA7C54FDFAD4}" dt="2024-09-21T18:37:16.649" v="11177" actId="478"/>
          <ac:graphicFrameMkLst>
            <pc:docMk/>
            <pc:sldMk cId="505489771" sldId="645"/>
            <ac:graphicFrameMk id="4" creationId="{A7E05AF2-2313-53C1-2944-DE4E97C4B112}"/>
          </ac:graphicFrameMkLst>
        </pc:graphicFrameChg>
      </pc:sldChg>
      <pc:sldChg chg="del">
        <pc:chgData name="Karen Baerts" userId="a06d292e-c1df-42a7-ab23-dcf3ffef2529" providerId="ADAL" clId="{27CD4FA2-D0CB-4530-9749-CA7C54FDFAD4}" dt="2024-09-21T16:53:32.414" v="10099" actId="47"/>
        <pc:sldMkLst>
          <pc:docMk/>
          <pc:sldMk cId="1050033214" sldId="646"/>
        </pc:sldMkLst>
      </pc:sldChg>
      <pc:sldChg chg="del">
        <pc:chgData name="Karen Baerts" userId="a06d292e-c1df-42a7-ab23-dcf3ffef2529" providerId="ADAL" clId="{27CD4FA2-D0CB-4530-9749-CA7C54FDFAD4}" dt="2024-09-21T14:59:12.306" v="1316" actId="47"/>
        <pc:sldMkLst>
          <pc:docMk/>
          <pc:sldMk cId="3146651799" sldId="647"/>
        </pc:sldMkLst>
      </pc:sldChg>
      <pc:sldChg chg="addSp delSp modSp del ord">
        <pc:chgData name="Karen Baerts" userId="a06d292e-c1df-42a7-ab23-dcf3ffef2529" providerId="ADAL" clId="{27CD4FA2-D0CB-4530-9749-CA7C54FDFAD4}" dt="2024-09-21T16:53:20.393" v="10097" actId="47"/>
        <pc:sldMkLst>
          <pc:docMk/>
          <pc:sldMk cId="3128291901" sldId="649"/>
        </pc:sldMkLst>
        <pc:picChg chg="add mod">
          <ac:chgData name="Karen Baerts" userId="a06d292e-c1df-42a7-ab23-dcf3ffef2529" providerId="ADAL" clId="{27CD4FA2-D0CB-4530-9749-CA7C54FDFAD4}" dt="2024-09-21T14:30:57.838" v="1160" actId="1076"/>
          <ac:picMkLst>
            <pc:docMk/>
            <pc:sldMk cId="3128291901" sldId="649"/>
            <ac:picMk id="1026" creationId="{9049378E-590F-9968-432D-EA5D855B1266}"/>
          </ac:picMkLst>
        </pc:picChg>
        <pc:picChg chg="add del mod">
          <ac:chgData name="Karen Baerts" userId="a06d292e-c1df-42a7-ab23-dcf3ffef2529" providerId="ADAL" clId="{27CD4FA2-D0CB-4530-9749-CA7C54FDFAD4}" dt="2024-09-21T14:33:30.311" v="1172" actId="478"/>
          <ac:picMkLst>
            <pc:docMk/>
            <pc:sldMk cId="3128291901" sldId="649"/>
            <ac:picMk id="1028" creationId="{06135A7F-4361-A65B-64A5-617106BF75E4}"/>
          </ac:picMkLst>
        </pc:picChg>
        <pc:picChg chg="add mod">
          <ac:chgData name="Karen Baerts" userId="a06d292e-c1df-42a7-ab23-dcf3ffef2529" providerId="ADAL" clId="{27CD4FA2-D0CB-4530-9749-CA7C54FDFAD4}" dt="2024-09-21T14:33:42.142" v="1177" actId="14100"/>
          <ac:picMkLst>
            <pc:docMk/>
            <pc:sldMk cId="3128291901" sldId="649"/>
            <ac:picMk id="1030" creationId="{969D7564-F6D8-FEF0-C050-88890CD0E2BC}"/>
          </ac:picMkLst>
        </pc:picChg>
        <pc:picChg chg="mod">
          <ac:chgData name="Karen Baerts" userId="a06d292e-c1df-42a7-ab23-dcf3ffef2529" providerId="ADAL" clId="{27CD4FA2-D0CB-4530-9749-CA7C54FDFAD4}" dt="2024-09-21T14:32:24.203" v="1165" actId="1076"/>
          <ac:picMkLst>
            <pc:docMk/>
            <pc:sldMk cId="3128291901" sldId="649"/>
            <ac:picMk id="5124" creationId="{F8F053ED-7236-F87B-75B9-DC92E9971F31}"/>
          </ac:picMkLst>
        </pc:picChg>
        <pc:picChg chg="mod">
          <ac:chgData name="Karen Baerts" userId="a06d292e-c1df-42a7-ab23-dcf3ffef2529" providerId="ADAL" clId="{27CD4FA2-D0CB-4530-9749-CA7C54FDFAD4}" dt="2024-09-21T14:32:43.069" v="1170" actId="1076"/>
          <ac:picMkLst>
            <pc:docMk/>
            <pc:sldMk cId="3128291901" sldId="649"/>
            <ac:picMk id="5126" creationId="{82A67D97-7EAA-18FC-35BF-B05670964410}"/>
          </ac:picMkLst>
        </pc:picChg>
        <pc:picChg chg="mod">
          <ac:chgData name="Karen Baerts" userId="a06d292e-c1df-42a7-ab23-dcf3ffef2529" providerId="ADAL" clId="{27CD4FA2-D0CB-4530-9749-CA7C54FDFAD4}" dt="2024-09-21T14:32:47.917" v="1171" actId="1076"/>
          <ac:picMkLst>
            <pc:docMk/>
            <pc:sldMk cId="3128291901" sldId="649"/>
            <ac:picMk id="5128" creationId="{9D2FBBA7-D997-E734-9282-EE33CCBB8429}"/>
          </ac:picMkLst>
        </pc:picChg>
      </pc:sldChg>
      <pc:sldChg chg="modSp mod ord modNotesTx">
        <pc:chgData name="Karen Baerts" userId="a06d292e-c1df-42a7-ab23-dcf3ffef2529" providerId="ADAL" clId="{27CD4FA2-D0CB-4530-9749-CA7C54FDFAD4}" dt="2024-09-21T20:00:03.661" v="19753" actId="20577"/>
        <pc:sldMkLst>
          <pc:docMk/>
          <pc:sldMk cId="979049538" sldId="650"/>
        </pc:sldMkLst>
        <pc:spChg chg="mod">
          <ac:chgData name="Karen Baerts" userId="a06d292e-c1df-42a7-ab23-dcf3ffef2529" providerId="ADAL" clId="{27CD4FA2-D0CB-4530-9749-CA7C54FDFAD4}" dt="2024-09-21T19:58:51.528" v="19448" actId="20577"/>
          <ac:spMkLst>
            <pc:docMk/>
            <pc:sldMk cId="979049538" sldId="650"/>
            <ac:spMk id="3" creationId="{433EAC22-795F-9C73-9536-00041D1CD78F}"/>
          </ac:spMkLst>
        </pc:spChg>
      </pc:sldChg>
      <pc:sldChg chg="modSp mod modNotesTx">
        <pc:chgData name="Karen Baerts" userId="a06d292e-c1df-42a7-ab23-dcf3ffef2529" providerId="ADAL" clId="{27CD4FA2-D0CB-4530-9749-CA7C54FDFAD4}" dt="2024-09-21T16:38:44.175" v="8182" actId="20577"/>
        <pc:sldMkLst>
          <pc:docMk/>
          <pc:sldMk cId="3383740341" sldId="651"/>
        </pc:sldMkLst>
        <pc:spChg chg="mod">
          <ac:chgData name="Karen Baerts" userId="a06d292e-c1df-42a7-ab23-dcf3ffef2529" providerId="ADAL" clId="{27CD4FA2-D0CB-4530-9749-CA7C54FDFAD4}" dt="2024-09-21T16:36:34.747" v="7704" actId="5793"/>
          <ac:spMkLst>
            <pc:docMk/>
            <pc:sldMk cId="3383740341" sldId="651"/>
            <ac:spMk id="3" creationId="{433EAC22-795F-9C73-9536-00041D1CD78F}"/>
          </ac:spMkLst>
        </pc:spChg>
      </pc:sldChg>
      <pc:sldChg chg="modSp del mod">
        <pc:chgData name="Karen Baerts" userId="a06d292e-c1df-42a7-ab23-dcf3ffef2529" providerId="ADAL" clId="{27CD4FA2-D0CB-4530-9749-CA7C54FDFAD4}" dt="2024-09-21T13:39:10.051" v="1116" actId="47"/>
        <pc:sldMkLst>
          <pc:docMk/>
          <pc:sldMk cId="4247690457" sldId="652"/>
        </pc:sldMkLst>
        <pc:spChg chg="mod">
          <ac:chgData name="Karen Baerts" userId="a06d292e-c1df-42a7-ab23-dcf3ffef2529" providerId="ADAL" clId="{27CD4FA2-D0CB-4530-9749-CA7C54FDFAD4}" dt="2024-09-19T14:30:40.493" v="247" actId="20577"/>
          <ac:spMkLst>
            <pc:docMk/>
            <pc:sldMk cId="4247690457" sldId="652"/>
            <ac:spMk id="3" creationId="{433EAC22-795F-9C73-9536-00041D1CD78F}"/>
          </ac:spMkLst>
        </pc:spChg>
      </pc:sldChg>
      <pc:sldChg chg="modSp add mod modNotesTx">
        <pc:chgData name="Karen Baerts" userId="a06d292e-c1df-42a7-ab23-dcf3ffef2529" providerId="ADAL" clId="{27CD4FA2-D0CB-4530-9749-CA7C54FDFAD4}" dt="2024-09-21T16:22:43.341" v="6248" actId="20577"/>
        <pc:sldMkLst>
          <pc:docMk/>
          <pc:sldMk cId="2536937915" sldId="653"/>
        </pc:sldMkLst>
        <pc:spChg chg="mod">
          <ac:chgData name="Karen Baerts" userId="a06d292e-c1df-42a7-ab23-dcf3ffef2529" providerId="ADAL" clId="{27CD4FA2-D0CB-4530-9749-CA7C54FDFAD4}" dt="2024-09-21T13:40:03.427" v="1150" actId="14100"/>
          <ac:spMkLst>
            <pc:docMk/>
            <pc:sldMk cId="2536937915" sldId="653"/>
            <ac:spMk id="3" creationId="{433EAC22-795F-9C73-9536-00041D1CD78F}"/>
          </ac:spMkLst>
        </pc:spChg>
      </pc:sldChg>
      <pc:sldChg chg="delSp modSp add ord modNotesTx">
        <pc:chgData name="Karen Baerts" userId="a06d292e-c1df-42a7-ab23-dcf3ffef2529" providerId="ADAL" clId="{27CD4FA2-D0CB-4530-9749-CA7C54FDFAD4}" dt="2024-09-22T00:47:24.599" v="41444" actId="114"/>
        <pc:sldMkLst>
          <pc:docMk/>
          <pc:sldMk cId="1587635418" sldId="654"/>
        </pc:sldMkLst>
        <pc:picChg chg="del mod">
          <ac:chgData name="Karen Baerts" userId="a06d292e-c1df-42a7-ab23-dcf3ffef2529" providerId="ADAL" clId="{27CD4FA2-D0CB-4530-9749-CA7C54FDFAD4}" dt="2024-09-21T14:35:03.957" v="1180" actId="478"/>
          <ac:picMkLst>
            <pc:docMk/>
            <pc:sldMk cId="1587635418" sldId="654"/>
            <ac:picMk id="5124" creationId="{F8F053ED-7236-F87B-75B9-DC92E9971F31}"/>
          </ac:picMkLst>
        </pc:picChg>
      </pc:sldChg>
      <pc:sldChg chg="addSp delSp modSp add mod modNotesTx">
        <pc:chgData name="Karen Baerts" userId="a06d292e-c1df-42a7-ab23-dcf3ffef2529" providerId="ADAL" clId="{27CD4FA2-D0CB-4530-9749-CA7C54FDFAD4}" dt="2024-09-23T14:12:39.481" v="41526" actId="14100"/>
        <pc:sldMkLst>
          <pc:docMk/>
          <pc:sldMk cId="236007638" sldId="655"/>
        </pc:sldMkLst>
        <pc:spChg chg="mod">
          <ac:chgData name="Karen Baerts" userId="a06d292e-c1df-42a7-ab23-dcf3ffef2529" providerId="ADAL" clId="{27CD4FA2-D0CB-4530-9749-CA7C54FDFAD4}" dt="2024-09-21T16:15:28.953" v="5635" actId="20577"/>
          <ac:spMkLst>
            <pc:docMk/>
            <pc:sldMk cId="236007638" sldId="655"/>
            <ac:spMk id="2" creationId="{3D552116-8D20-F96A-86B9-083EA69AA6EF}"/>
          </ac:spMkLst>
        </pc:spChg>
        <pc:spChg chg="del mod">
          <ac:chgData name="Karen Baerts" userId="a06d292e-c1df-42a7-ab23-dcf3ffef2529" providerId="ADAL" clId="{27CD4FA2-D0CB-4530-9749-CA7C54FDFAD4}" dt="2024-09-21T14:47:43.996" v="1196"/>
          <ac:spMkLst>
            <pc:docMk/>
            <pc:sldMk cId="236007638" sldId="655"/>
            <ac:spMk id="3" creationId="{433EAC22-795F-9C73-9536-00041D1CD78F}"/>
          </ac:spMkLst>
        </pc:spChg>
        <pc:spChg chg="del">
          <ac:chgData name="Karen Baerts" userId="a06d292e-c1df-42a7-ab23-dcf3ffef2529" providerId="ADAL" clId="{27CD4FA2-D0CB-4530-9749-CA7C54FDFAD4}" dt="2024-09-21T14:46:18.654" v="1195" actId="478"/>
          <ac:spMkLst>
            <pc:docMk/>
            <pc:sldMk cId="236007638" sldId="655"/>
            <ac:spMk id="4" creationId="{AC61F0D9-C351-7E9F-A361-DF09A7EBA15F}"/>
          </ac:spMkLst>
        </pc:spChg>
        <pc:spChg chg="add del mod">
          <ac:chgData name="Karen Baerts" userId="a06d292e-c1df-42a7-ab23-dcf3ffef2529" providerId="ADAL" clId="{27CD4FA2-D0CB-4530-9749-CA7C54FDFAD4}" dt="2024-09-21T14:48:08.891" v="1210" actId="478"/>
          <ac:spMkLst>
            <pc:docMk/>
            <pc:sldMk cId="236007638" sldId="655"/>
            <ac:spMk id="5" creationId="{915E16BA-5B96-7BB0-9829-116DE9D76245}"/>
          </ac:spMkLst>
        </pc:spChg>
        <pc:picChg chg="add mod modCrop">
          <ac:chgData name="Karen Baerts" userId="a06d292e-c1df-42a7-ab23-dcf3ffef2529" providerId="ADAL" clId="{27CD4FA2-D0CB-4530-9749-CA7C54FDFAD4}" dt="2024-09-21T20:35:17.953" v="20171" actId="1076"/>
          <ac:picMkLst>
            <pc:docMk/>
            <pc:sldMk cId="236007638" sldId="655"/>
            <ac:picMk id="4" creationId="{E127E65A-8623-771D-A5A6-69D27B58CC8F}"/>
          </ac:picMkLst>
        </pc:picChg>
        <pc:picChg chg="add mod">
          <ac:chgData name="Karen Baerts" userId="a06d292e-c1df-42a7-ab23-dcf3ffef2529" providerId="ADAL" clId="{27CD4FA2-D0CB-4530-9749-CA7C54FDFAD4}" dt="2024-09-21T20:34:59.948" v="20166" actId="1076"/>
          <ac:picMkLst>
            <pc:docMk/>
            <pc:sldMk cId="236007638" sldId="655"/>
            <ac:picMk id="7" creationId="{18301C7C-FA68-890B-7969-43FC96F1B15E}"/>
          </ac:picMkLst>
        </pc:picChg>
        <pc:picChg chg="add mod modCrop">
          <ac:chgData name="Karen Baerts" userId="a06d292e-c1df-42a7-ab23-dcf3ffef2529" providerId="ADAL" clId="{27CD4FA2-D0CB-4530-9749-CA7C54FDFAD4}" dt="2024-09-21T20:35:04.825" v="20167" actId="1076"/>
          <ac:picMkLst>
            <pc:docMk/>
            <pc:sldMk cId="236007638" sldId="655"/>
            <ac:picMk id="9" creationId="{3F6CC728-AE91-B752-DF42-F382E2EBA0B2}"/>
          </ac:picMkLst>
        </pc:picChg>
        <pc:picChg chg="add del mod">
          <ac:chgData name="Karen Baerts" userId="a06d292e-c1df-42a7-ab23-dcf3ffef2529" providerId="ADAL" clId="{27CD4FA2-D0CB-4530-9749-CA7C54FDFAD4}" dt="2024-09-23T09:36:07.826" v="41511" actId="478"/>
          <ac:picMkLst>
            <pc:docMk/>
            <pc:sldMk cId="236007638" sldId="655"/>
            <ac:picMk id="1026" creationId="{6CA33261-AC4A-D77C-686E-140FD6EE01CB}"/>
          </ac:picMkLst>
        </pc:picChg>
        <pc:picChg chg="add del mod">
          <ac:chgData name="Karen Baerts" userId="a06d292e-c1df-42a7-ab23-dcf3ffef2529" providerId="ADAL" clId="{27CD4FA2-D0CB-4530-9749-CA7C54FDFAD4}" dt="2024-09-23T09:36:23.610" v="41515" actId="478"/>
          <ac:picMkLst>
            <pc:docMk/>
            <pc:sldMk cId="236007638" sldId="655"/>
            <ac:picMk id="1028" creationId="{BA65B495-DBDF-FF81-66D9-179A0AEE6E68}"/>
          </ac:picMkLst>
        </pc:picChg>
        <pc:picChg chg="add mod">
          <ac:chgData name="Karen Baerts" userId="a06d292e-c1df-42a7-ab23-dcf3ffef2529" providerId="ADAL" clId="{27CD4FA2-D0CB-4530-9749-CA7C54FDFAD4}" dt="2024-09-23T14:12:39.481" v="41526" actId="14100"/>
          <ac:picMkLst>
            <pc:docMk/>
            <pc:sldMk cId="236007638" sldId="655"/>
            <ac:picMk id="1030" creationId="{EE5E764C-28F0-09FB-F6A7-8B34FCAE4AA6}"/>
          </ac:picMkLst>
        </pc:picChg>
        <pc:picChg chg="add del mod">
          <ac:chgData name="Karen Baerts" userId="a06d292e-c1df-42a7-ab23-dcf3ffef2529" providerId="ADAL" clId="{27CD4FA2-D0CB-4530-9749-CA7C54FDFAD4}" dt="2024-09-21T14:48:06.553" v="1209" actId="478"/>
          <ac:picMkLst>
            <pc:docMk/>
            <pc:sldMk cId="236007638" sldId="655"/>
            <ac:picMk id="2050" creationId="{15D03F61-DAB4-05F1-2F3B-54DB117456AC}"/>
          </ac:picMkLst>
        </pc:picChg>
        <pc:picChg chg="add mod">
          <ac:chgData name="Karen Baerts" userId="a06d292e-c1df-42a7-ab23-dcf3ffef2529" providerId="ADAL" clId="{27CD4FA2-D0CB-4530-9749-CA7C54FDFAD4}" dt="2024-09-21T20:35:07.545" v="20168" actId="1076"/>
          <ac:picMkLst>
            <pc:docMk/>
            <pc:sldMk cId="236007638" sldId="655"/>
            <ac:picMk id="2052" creationId="{29421227-6794-8B07-44CF-FD5E4199C8B2}"/>
          </ac:picMkLst>
        </pc:picChg>
        <pc:picChg chg="add mod">
          <ac:chgData name="Karen Baerts" userId="a06d292e-c1df-42a7-ab23-dcf3ffef2529" providerId="ADAL" clId="{27CD4FA2-D0CB-4530-9749-CA7C54FDFAD4}" dt="2024-09-21T20:35:11.167" v="20169" actId="1076"/>
          <ac:picMkLst>
            <pc:docMk/>
            <pc:sldMk cId="236007638" sldId="655"/>
            <ac:picMk id="2054" creationId="{DE44D3BF-156F-D3AB-9996-E7E23653C32B}"/>
          </ac:picMkLst>
        </pc:picChg>
      </pc:sldChg>
      <pc:sldChg chg="add del">
        <pc:chgData name="Karen Baerts" userId="a06d292e-c1df-42a7-ab23-dcf3ffef2529" providerId="ADAL" clId="{27CD4FA2-D0CB-4530-9749-CA7C54FDFAD4}" dt="2024-09-21T14:46:00.198" v="1184"/>
        <pc:sldMkLst>
          <pc:docMk/>
          <pc:sldMk cId="784252336" sldId="655"/>
        </pc:sldMkLst>
      </pc:sldChg>
      <pc:sldChg chg="addSp delSp modSp add mod modNotesTx">
        <pc:chgData name="Karen Baerts" userId="a06d292e-c1df-42a7-ab23-dcf3ffef2529" providerId="ADAL" clId="{27CD4FA2-D0CB-4530-9749-CA7C54FDFAD4}" dt="2024-09-26T11:59:52.187" v="41549" actId="20577"/>
        <pc:sldMkLst>
          <pc:docMk/>
          <pc:sldMk cId="2465650289" sldId="656"/>
        </pc:sldMkLst>
        <pc:spChg chg="mod">
          <ac:chgData name="Karen Baerts" userId="a06d292e-c1df-42a7-ab23-dcf3ffef2529" providerId="ADAL" clId="{27CD4FA2-D0CB-4530-9749-CA7C54FDFAD4}" dt="2024-09-21T16:15:37.644" v="5649" actId="20577"/>
          <ac:spMkLst>
            <pc:docMk/>
            <pc:sldMk cId="2465650289" sldId="656"/>
            <ac:spMk id="2" creationId="{3D552116-8D20-F96A-86B9-083EA69AA6EF}"/>
          </ac:spMkLst>
        </pc:spChg>
        <pc:spChg chg="add mod">
          <ac:chgData name="Karen Baerts" userId="a06d292e-c1df-42a7-ab23-dcf3ffef2529" providerId="ADAL" clId="{27CD4FA2-D0CB-4530-9749-CA7C54FDFAD4}" dt="2024-09-21T14:58:04.526" v="1263" actId="478"/>
          <ac:spMkLst>
            <pc:docMk/>
            <pc:sldMk cId="2465650289" sldId="656"/>
            <ac:spMk id="3" creationId="{67041739-A087-8D70-32E5-E1206EE20C72}"/>
          </ac:spMkLst>
        </pc:spChg>
        <pc:spChg chg="add del mod">
          <ac:chgData name="Karen Baerts" userId="a06d292e-c1df-42a7-ab23-dcf3ffef2529" providerId="ADAL" clId="{27CD4FA2-D0CB-4530-9749-CA7C54FDFAD4}" dt="2024-09-21T14:58:10.234" v="1266" actId="478"/>
          <ac:spMkLst>
            <pc:docMk/>
            <pc:sldMk cId="2465650289" sldId="656"/>
            <ac:spMk id="4" creationId="{B8098883-8045-E118-60A2-81368D6EAAE6}"/>
          </ac:spMkLst>
        </pc:spChg>
        <pc:picChg chg="add del mod">
          <ac:chgData name="Karen Baerts" userId="a06d292e-c1df-42a7-ab23-dcf3ffef2529" providerId="ADAL" clId="{27CD4FA2-D0CB-4530-9749-CA7C54FDFAD4}" dt="2024-09-21T14:58:07.484" v="1265" actId="478"/>
          <ac:picMkLst>
            <pc:docMk/>
            <pc:sldMk cId="2465650289" sldId="656"/>
            <ac:picMk id="2050" creationId="{15D03F61-DAB4-05F1-2F3B-54DB117456AC}"/>
          </ac:picMkLst>
        </pc:picChg>
        <pc:picChg chg="add del mod">
          <ac:chgData name="Karen Baerts" userId="a06d292e-c1df-42a7-ab23-dcf3ffef2529" providerId="ADAL" clId="{27CD4FA2-D0CB-4530-9749-CA7C54FDFAD4}" dt="2024-09-21T18:17:24.562" v="10473" actId="1076"/>
          <ac:picMkLst>
            <pc:docMk/>
            <pc:sldMk cId="2465650289" sldId="656"/>
            <ac:picMk id="4098" creationId="{74E36272-3369-B23D-F94C-412C48A91FB6}"/>
          </ac:picMkLst>
        </pc:picChg>
        <pc:picChg chg="add del mod">
          <ac:chgData name="Karen Baerts" userId="a06d292e-c1df-42a7-ab23-dcf3ffef2529" providerId="ADAL" clId="{27CD4FA2-D0CB-4530-9749-CA7C54FDFAD4}" dt="2024-09-21T16:43:44.228" v="8700" actId="478"/>
          <ac:picMkLst>
            <pc:docMk/>
            <pc:sldMk cId="2465650289" sldId="656"/>
            <ac:picMk id="4100" creationId="{B246924F-AAD9-392B-81E8-2F096826AE06}"/>
          </ac:picMkLst>
        </pc:picChg>
        <pc:picChg chg="add mod">
          <ac:chgData name="Karen Baerts" userId="a06d292e-c1df-42a7-ab23-dcf3ffef2529" providerId="ADAL" clId="{27CD4FA2-D0CB-4530-9749-CA7C54FDFAD4}" dt="2024-09-21T18:17:27.013" v="10474" actId="1076"/>
          <ac:picMkLst>
            <pc:docMk/>
            <pc:sldMk cId="2465650289" sldId="656"/>
            <ac:picMk id="4102" creationId="{6720F8E3-3174-B1C8-6444-119589661BAD}"/>
          </ac:picMkLst>
        </pc:picChg>
      </pc:sldChg>
      <pc:sldChg chg="modSp add mod ord setBg modNotesTx">
        <pc:chgData name="Karen Baerts" userId="a06d292e-c1df-42a7-ab23-dcf3ffef2529" providerId="ADAL" clId="{27CD4FA2-D0CB-4530-9749-CA7C54FDFAD4}" dt="2024-09-29T12:47:57.344" v="41640" actId="404"/>
        <pc:sldMkLst>
          <pc:docMk/>
          <pc:sldMk cId="20843649" sldId="657"/>
        </pc:sldMkLst>
        <pc:spChg chg="mod">
          <ac:chgData name="Karen Baerts" userId="a06d292e-c1df-42a7-ab23-dcf3ffef2529" providerId="ADAL" clId="{27CD4FA2-D0CB-4530-9749-CA7C54FDFAD4}" dt="2024-09-29T12:47:57.344" v="41640" actId="404"/>
          <ac:spMkLst>
            <pc:docMk/>
            <pc:sldMk cId="20843649" sldId="657"/>
            <ac:spMk id="3" creationId="{64D33C20-EA2E-E7EF-0AE2-C22AB7E2A814}"/>
          </ac:spMkLst>
        </pc:spChg>
      </pc:sldChg>
      <pc:sldChg chg="new del">
        <pc:chgData name="Karen Baerts" userId="a06d292e-c1df-42a7-ab23-dcf3ffef2529" providerId="ADAL" clId="{27CD4FA2-D0CB-4530-9749-CA7C54FDFAD4}" dt="2024-09-21T16:54:31.875" v="10101" actId="47"/>
        <pc:sldMkLst>
          <pc:docMk/>
          <pc:sldMk cId="3155695106" sldId="658"/>
        </pc:sldMkLst>
      </pc:sldChg>
      <pc:sldChg chg="modSp add del mod modNotesTx">
        <pc:chgData name="Karen Baerts" userId="a06d292e-c1df-42a7-ab23-dcf3ffef2529" providerId="ADAL" clId="{27CD4FA2-D0CB-4530-9749-CA7C54FDFAD4}" dt="2024-09-21T20:02:08.394" v="19838" actId="47"/>
        <pc:sldMkLst>
          <pc:docMk/>
          <pc:sldMk cId="731411440" sldId="659"/>
        </pc:sldMkLst>
        <pc:spChg chg="mod">
          <ac:chgData name="Karen Baerts" userId="a06d292e-c1df-42a7-ab23-dcf3ffef2529" providerId="ADAL" clId="{27CD4FA2-D0CB-4530-9749-CA7C54FDFAD4}" dt="2024-09-21T20:02:04.420" v="19837" actId="20577"/>
          <ac:spMkLst>
            <pc:docMk/>
            <pc:sldMk cId="731411440" sldId="659"/>
            <ac:spMk id="2" creationId="{3D552116-8D20-F96A-86B9-083EA69AA6EF}"/>
          </ac:spMkLst>
        </pc:spChg>
        <pc:spChg chg="mod">
          <ac:chgData name="Karen Baerts" userId="a06d292e-c1df-42a7-ab23-dcf3ffef2529" providerId="ADAL" clId="{27CD4FA2-D0CB-4530-9749-CA7C54FDFAD4}" dt="2024-09-21T16:56:08.544" v="10227" actId="207"/>
          <ac:spMkLst>
            <pc:docMk/>
            <pc:sldMk cId="731411440" sldId="659"/>
            <ac:spMk id="3" creationId="{433EAC22-795F-9C73-9536-00041D1CD78F}"/>
          </ac:spMkLst>
        </pc:spChg>
      </pc:sldChg>
      <pc:sldChg chg="delSp modSp add del mod">
        <pc:chgData name="Karen Baerts" userId="a06d292e-c1df-42a7-ab23-dcf3ffef2529" providerId="ADAL" clId="{27CD4FA2-D0CB-4530-9749-CA7C54FDFAD4}" dt="2024-09-21T18:35:24.859" v="10886" actId="47"/>
        <pc:sldMkLst>
          <pc:docMk/>
          <pc:sldMk cId="436197102" sldId="660"/>
        </pc:sldMkLst>
        <pc:spChg chg="mod">
          <ac:chgData name="Karen Baerts" userId="a06d292e-c1df-42a7-ab23-dcf3ffef2529" providerId="ADAL" clId="{27CD4FA2-D0CB-4530-9749-CA7C54FDFAD4}" dt="2024-09-21T18:24:46.086" v="10658" actId="20577"/>
          <ac:spMkLst>
            <pc:docMk/>
            <pc:sldMk cId="436197102" sldId="660"/>
            <ac:spMk id="2" creationId="{3D552116-8D20-F96A-86B9-083EA69AA6EF}"/>
          </ac:spMkLst>
        </pc:spChg>
        <pc:graphicFrameChg chg="modGraphic">
          <ac:chgData name="Karen Baerts" userId="a06d292e-c1df-42a7-ab23-dcf3ffef2529" providerId="ADAL" clId="{27CD4FA2-D0CB-4530-9749-CA7C54FDFAD4}" dt="2024-09-21T18:27:20.539" v="10797" actId="2166"/>
          <ac:graphicFrameMkLst>
            <pc:docMk/>
            <pc:sldMk cId="436197102" sldId="660"/>
            <ac:graphicFrameMk id="7" creationId="{77124C40-4BE6-4711-3279-B97975A70601}"/>
          </ac:graphicFrameMkLst>
        </pc:graphicFrameChg>
        <pc:graphicFrameChg chg="del">
          <ac:chgData name="Karen Baerts" userId="a06d292e-c1df-42a7-ab23-dcf3ffef2529" providerId="ADAL" clId="{27CD4FA2-D0CB-4530-9749-CA7C54FDFAD4}" dt="2024-09-21T18:27:24.182" v="10798" actId="478"/>
          <ac:graphicFrameMkLst>
            <pc:docMk/>
            <pc:sldMk cId="436197102" sldId="660"/>
            <ac:graphicFrameMk id="8" creationId="{50F77AA9-A5F9-AC82-EBA0-6919C61899A8}"/>
          </ac:graphicFrameMkLst>
        </pc:graphicFrameChg>
        <pc:graphicFrameChg chg="del">
          <ac:chgData name="Karen Baerts" userId="a06d292e-c1df-42a7-ab23-dcf3ffef2529" providerId="ADAL" clId="{27CD4FA2-D0CB-4530-9749-CA7C54FDFAD4}" dt="2024-09-21T18:27:28.970" v="10799" actId="478"/>
          <ac:graphicFrameMkLst>
            <pc:docMk/>
            <pc:sldMk cId="436197102" sldId="660"/>
            <ac:graphicFrameMk id="10" creationId="{5D00C59D-2F90-0CC7-F1BD-52721C5A7C0C}"/>
          </ac:graphicFrameMkLst>
        </pc:graphicFrameChg>
      </pc:sldChg>
      <pc:sldChg chg="add del">
        <pc:chgData name="Karen Baerts" userId="a06d292e-c1df-42a7-ab23-dcf3ffef2529" providerId="ADAL" clId="{27CD4FA2-D0CB-4530-9749-CA7C54FDFAD4}" dt="2024-09-21T16:55:53.457" v="10222"/>
        <pc:sldMkLst>
          <pc:docMk/>
          <pc:sldMk cId="3175142846" sldId="660"/>
        </pc:sldMkLst>
      </pc:sldChg>
      <pc:sldChg chg="addSp delSp modSp add mod modNotesTx">
        <pc:chgData name="Karen Baerts" userId="a06d292e-c1df-42a7-ab23-dcf3ffef2529" providerId="ADAL" clId="{27CD4FA2-D0CB-4530-9749-CA7C54FDFAD4}" dt="2024-09-21T18:36:32.801" v="11176" actId="20577"/>
        <pc:sldMkLst>
          <pc:docMk/>
          <pc:sldMk cId="3078444126" sldId="661"/>
        </pc:sldMkLst>
        <pc:graphicFrameChg chg="add mod modGraphic">
          <ac:chgData name="Karen Baerts" userId="a06d292e-c1df-42a7-ab23-dcf3ffef2529" providerId="ADAL" clId="{27CD4FA2-D0CB-4530-9749-CA7C54FDFAD4}" dt="2024-09-21T18:34:44.729" v="10883" actId="14100"/>
          <ac:graphicFrameMkLst>
            <pc:docMk/>
            <pc:sldMk cId="3078444126" sldId="661"/>
            <ac:graphicFrameMk id="3" creationId="{AAF27CB6-A96C-EC93-97A7-1E15D1AF7640}"/>
          </ac:graphicFrameMkLst>
        </pc:graphicFrameChg>
        <pc:graphicFrameChg chg="mod modGraphic">
          <ac:chgData name="Karen Baerts" userId="a06d292e-c1df-42a7-ab23-dcf3ffef2529" providerId="ADAL" clId="{27CD4FA2-D0CB-4530-9749-CA7C54FDFAD4}" dt="2024-09-21T18:34:54.944" v="10884" actId="1076"/>
          <ac:graphicFrameMkLst>
            <pc:docMk/>
            <pc:sldMk cId="3078444126" sldId="661"/>
            <ac:graphicFrameMk id="7" creationId="{77124C40-4BE6-4711-3279-B97975A70601}"/>
          </ac:graphicFrameMkLst>
        </pc:graphicFrameChg>
        <pc:graphicFrameChg chg="del mod modGraphic">
          <ac:chgData name="Karen Baerts" userId="a06d292e-c1df-42a7-ab23-dcf3ffef2529" providerId="ADAL" clId="{27CD4FA2-D0CB-4530-9749-CA7C54FDFAD4}" dt="2024-09-21T18:34:30.371" v="10881" actId="478"/>
          <ac:graphicFrameMkLst>
            <pc:docMk/>
            <pc:sldMk cId="3078444126" sldId="661"/>
            <ac:graphicFrameMk id="8" creationId="{50F77AA9-A5F9-AC82-EBA0-6919C61899A8}"/>
          </ac:graphicFrameMkLst>
        </pc:graphicFrameChg>
        <pc:graphicFrameChg chg="del">
          <ac:chgData name="Karen Baerts" userId="a06d292e-c1df-42a7-ab23-dcf3ffef2529" providerId="ADAL" clId="{27CD4FA2-D0CB-4530-9749-CA7C54FDFAD4}" dt="2024-09-21T18:32:03.883" v="10849" actId="478"/>
          <ac:graphicFrameMkLst>
            <pc:docMk/>
            <pc:sldMk cId="3078444126" sldId="661"/>
            <ac:graphicFrameMk id="10" creationId="{5D00C59D-2F90-0CC7-F1BD-52721C5A7C0C}"/>
          </ac:graphicFrameMkLst>
        </pc:graphicFrameChg>
      </pc:sldChg>
      <pc:sldChg chg="addSp delSp modSp new mod modNotesTx">
        <pc:chgData name="Karen Baerts" userId="a06d292e-c1df-42a7-ab23-dcf3ffef2529" providerId="ADAL" clId="{27CD4FA2-D0CB-4530-9749-CA7C54FDFAD4}" dt="2024-09-21T21:29:38.564" v="22403" actId="20577"/>
        <pc:sldMkLst>
          <pc:docMk/>
          <pc:sldMk cId="2690766686" sldId="662"/>
        </pc:sldMkLst>
        <pc:spChg chg="mod">
          <ac:chgData name="Karen Baerts" userId="a06d292e-c1df-42a7-ab23-dcf3ffef2529" providerId="ADAL" clId="{27CD4FA2-D0CB-4530-9749-CA7C54FDFAD4}" dt="2024-09-21T18:58:03.998" v="11765" actId="20577"/>
          <ac:spMkLst>
            <pc:docMk/>
            <pc:sldMk cId="2690766686" sldId="662"/>
            <ac:spMk id="2" creationId="{59CEB7C5-8823-7912-D7B4-902183788784}"/>
          </ac:spMkLst>
        </pc:spChg>
        <pc:spChg chg="del">
          <ac:chgData name="Karen Baerts" userId="a06d292e-c1df-42a7-ab23-dcf3ffef2529" providerId="ADAL" clId="{27CD4FA2-D0CB-4530-9749-CA7C54FDFAD4}" dt="2024-09-21T18:56:12.872" v="11730" actId="478"/>
          <ac:spMkLst>
            <pc:docMk/>
            <pc:sldMk cId="2690766686" sldId="662"/>
            <ac:spMk id="3" creationId="{46263490-90C3-DD37-611D-2676BE6300F8}"/>
          </ac:spMkLst>
        </pc:spChg>
        <pc:spChg chg="add mod">
          <ac:chgData name="Karen Baerts" userId="a06d292e-c1df-42a7-ab23-dcf3ffef2529" providerId="ADAL" clId="{27CD4FA2-D0CB-4530-9749-CA7C54FDFAD4}" dt="2024-09-21T19:00:10.362" v="11786"/>
          <ac:spMkLst>
            <pc:docMk/>
            <pc:sldMk cId="2690766686" sldId="662"/>
            <ac:spMk id="4" creationId="{18F1B294-E21E-40E2-A4C5-02AB4D35C68F}"/>
          </ac:spMkLst>
        </pc:spChg>
        <pc:spChg chg="add mod">
          <ac:chgData name="Karen Baerts" userId="a06d292e-c1df-42a7-ab23-dcf3ffef2529" providerId="ADAL" clId="{27CD4FA2-D0CB-4530-9749-CA7C54FDFAD4}" dt="2024-09-21T19:26:54.656" v="14585" actId="20577"/>
          <ac:spMkLst>
            <pc:docMk/>
            <pc:sldMk cId="2690766686" sldId="662"/>
            <ac:spMk id="5" creationId="{743032AE-D2E2-4AC7-DA62-52E17720A33C}"/>
          </ac:spMkLst>
        </pc:spChg>
        <pc:spChg chg="add del">
          <ac:chgData name="Karen Baerts" userId="a06d292e-c1df-42a7-ab23-dcf3ffef2529" providerId="ADAL" clId="{27CD4FA2-D0CB-4530-9749-CA7C54FDFAD4}" dt="2024-09-21T19:00:59.479" v="11790" actId="22"/>
          <ac:spMkLst>
            <pc:docMk/>
            <pc:sldMk cId="2690766686" sldId="662"/>
            <ac:spMk id="7" creationId="{509250BC-2B97-63BB-29FF-DC0527B6D916}"/>
          </ac:spMkLst>
        </pc:spChg>
        <pc:picChg chg="add mod">
          <ac:chgData name="Karen Baerts" userId="a06d292e-c1df-42a7-ab23-dcf3ffef2529" providerId="ADAL" clId="{27CD4FA2-D0CB-4530-9749-CA7C54FDFAD4}" dt="2024-09-21T19:10:09.783" v="12326" actId="14100"/>
          <ac:picMkLst>
            <pc:docMk/>
            <pc:sldMk cId="2690766686" sldId="662"/>
            <ac:picMk id="6146" creationId="{790FE91B-1104-33E4-6799-0085DF06A5A1}"/>
          </ac:picMkLst>
        </pc:picChg>
        <pc:picChg chg="add del mod">
          <ac:chgData name="Karen Baerts" userId="a06d292e-c1df-42a7-ab23-dcf3ffef2529" providerId="ADAL" clId="{27CD4FA2-D0CB-4530-9749-CA7C54FDFAD4}" dt="2024-09-21T18:58:33.057" v="11772" actId="478"/>
          <ac:picMkLst>
            <pc:docMk/>
            <pc:sldMk cId="2690766686" sldId="662"/>
            <ac:picMk id="6148" creationId="{E7DB8ABF-56FC-0198-7188-5A2E4843F963}"/>
          </ac:picMkLst>
        </pc:picChg>
        <pc:picChg chg="add mod">
          <ac:chgData name="Karen Baerts" userId="a06d292e-c1df-42a7-ab23-dcf3ffef2529" providerId="ADAL" clId="{27CD4FA2-D0CB-4530-9749-CA7C54FDFAD4}" dt="2024-09-21T19:21:33.493" v="14035" actId="166"/>
          <ac:picMkLst>
            <pc:docMk/>
            <pc:sldMk cId="2690766686" sldId="662"/>
            <ac:picMk id="6150" creationId="{800F543B-D832-A687-0DB3-B973FCA4C502}"/>
          </ac:picMkLst>
        </pc:picChg>
        <pc:picChg chg="add del mod">
          <ac:chgData name="Karen Baerts" userId="a06d292e-c1df-42a7-ab23-dcf3ffef2529" providerId="ADAL" clId="{27CD4FA2-D0CB-4530-9749-CA7C54FDFAD4}" dt="2024-09-21T18:59:50.659" v="11783" actId="478"/>
          <ac:picMkLst>
            <pc:docMk/>
            <pc:sldMk cId="2690766686" sldId="662"/>
            <ac:picMk id="6152" creationId="{7CC7E543-94C3-66D4-01C7-BC57875CBB26}"/>
          </ac:picMkLst>
        </pc:picChg>
        <pc:picChg chg="add del mod">
          <ac:chgData name="Karen Baerts" userId="a06d292e-c1df-42a7-ab23-dcf3ffef2529" providerId="ADAL" clId="{27CD4FA2-D0CB-4530-9749-CA7C54FDFAD4}" dt="2024-09-21T18:59:45.332" v="11782" actId="478"/>
          <ac:picMkLst>
            <pc:docMk/>
            <pc:sldMk cId="2690766686" sldId="662"/>
            <ac:picMk id="6154" creationId="{56D6A795-FFDC-5D1A-28B3-80D2BF998C02}"/>
          </ac:picMkLst>
        </pc:picChg>
        <pc:picChg chg="add mod">
          <ac:chgData name="Karen Baerts" userId="a06d292e-c1df-42a7-ab23-dcf3ffef2529" providerId="ADAL" clId="{27CD4FA2-D0CB-4530-9749-CA7C54FDFAD4}" dt="2024-09-21T19:27:10.970" v="14586" actId="1076"/>
          <ac:picMkLst>
            <pc:docMk/>
            <pc:sldMk cId="2690766686" sldId="662"/>
            <ac:picMk id="6156" creationId="{6B27569A-3847-5C7B-704E-824440CE4C84}"/>
          </ac:picMkLst>
        </pc:picChg>
      </pc:sldChg>
      <pc:sldChg chg="addSp delSp modSp add del mod modNotesTx">
        <pc:chgData name="Karen Baerts" userId="a06d292e-c1df-42a7-ab23-dcf3ffef2529" providerId="ADAL" clId="{27CD4FA2-D0CB-4530-9749-CA7C54FDFAD4}" dt="2024-09-21T21:44:28.897" v="23653" actId="47"/>
        <pc:sldMkLst>
          <pc:docMk/>
          <pc:sldMk cId="3039019599" sldId="663"/>
        </pc:sldMkLst>
        <pc:spChg chg="mod">
          <ac:chgData name="Karen Baerts" userId="a06d292e-c1df-42a7-ab23-dcf3ffef2529" providerId="ADAL" clId="{27CD4FA2-D0CB-4530-9749-CA7C54FDFAD4}" dt="2024-09-21T21:02:10.584" v="20259" actId="20577"/>
          <ac:spMkLst>
            <pc:docMk/>
            <pc:sldMk cId="3039019599" sldId="663"/>
            <ac:spMk id="2" creationId="{D5423788-4327-FDE6-A934-82D1E21EB68C}"/>
          </ac:spMkLst>
        </pc:spChg>
        <pc:spChg chg="mod">
          <ac:chgData name="Karen Baerts" userId="a06d292e-c1df-42a7-ab23-dcf3ffef2529" providerId="ADAL" clId="{27CD4FA2-D0CB-4530-9749-CA7C54FDFAD4}" dt="2024-09-21T21:17:12.421" v="20608" actId="20577"/>
          <ac:spMkLst>
            <pc:docMk/>
            <pc:sldMk cId="3039019599" sldId="663"/>
            <ac:spMk id="3" creationId="{0E244A77-BBB5-0E34-9ECA-86AB7EC02E29}"/>
          </ac:spMkLst>
        </pc:spChg>
        <pc:spChg chg="add mod">
          <ac:chgData name="Karen Baerts" userId="a06d292e-c1df-42a7-ab23-dcf3ffef2529" providerId="ADAL" clId="{27CD4FA2-D0CB-4530-9749-CA7C54FDFAD4}" dt="2024-09-21T21:17:32.380" v="20614" actId="1076"/>
          <ac:spMkLst>
            <pc:docMk/>
            <pc:sldMk cId="3039019599" sldId="663"/>
            <ac:spMk id="4" creationId="{CBBC5406-D239-8576-18C6-27B1E7D60777}"/>
          </ac:spMkLst>
        </pc:spChg>
        <pc:picChg chg="del">
          <ac:chgData name="Karen Baerts" userId="a06d292e-c1df-42a7-ab23-dcf3ffef2529" providerId="ADAL" clId="{27CD4FA2-D0CB-4530-9749-CA7C54FDFAD4}" dt="2024-09-21T21:13:40.340" v="20261" actId="478"/>
          <ac:picMkLst>
            <pc:docMk/>
            <pc:sldMk cId="3039019599" sldId="663"/>
            <ac:picMk id="7170" creationId="{08B7D825-8585-71ED-A936-5468AAA52A7C}"/>
          </ac:picMkLst>
        </pc:picChg>
        <pc:cxnChg chg="add">
          <ac:chgData name="Karen Baerts" userId="a06d292e-c1df-42a7-ab23-dcf3ffef2529" providerId="ADAL" clId="{27CD4FA2-D0CB-4530-9749-CA7C54FDFAD4}" dt="2024-09-21T21:17:41.727" v="20615" actId="11529"/>
          <ac:cxnSpMkLst>
            <pc:docMk/>
            <pc:sldMk cId="3039019599" sldId="663"/>
            <ac:cxnSpMk id="6" creationId="{2BA76937-1B09-7B92-7603-FD3815EAEDDA}"/>
          </ac:cxnSpMkLst>
        </pc:cxnChg>
      </pc:sldChg>
      <pc:sldChg chg="modSp add mod modNotesTx">
        <pc:chgData name="Karen Baerts" userId="a06d292e-c1df-42a7-ab23-dcf3ffef2529" providerId="ADAL" clId="{27CD4FA2-D0CB-4530-9749-CA7C54FDFAD4}" dt="2024-09-21T23:32:12.658" v="29543" actId="20577"/>
        <pc:sldMkLst>
          <pc:docMk/>
          <pc:sldMk cId="788454690" sldId="664"/>
        </pc:sldMkLst>
        <pc:spChg chg="mod">
          <ac:chgData name="Karen Baerts" userId="a06d292e-c1df-42a7-ab23-dcf3ffef2529" providerId="ADAL" clId="{27CD4FA2-D0CB-4530-9749-CA7C54FDFAD4}" dt="2024-09-21T23:32:12.658" v="29543" actId="20577"/>
          <ac:spMkLst>
            <pc:docMk/>
            <pc:sldMk cId="788454690" sldId="664"/>
            <ac:spMk id="2" creationId="{D5423788-4327-FDE6-A934-82D1E21EB68C}"/>
          </ac:spMkLst>
        </pc:spChg>
        <pc:spChg chg="mod">
          <ac:chgData name="Karen Baerts" userId="a06d292e-c1df-42a7-ab23-dcf3ffef2529" providerId="ADAL" clId="{27CD4FA2-D0CB-4530-9749-CA7C54FDFAD4}" dt="2024-09-21T21:34:37.240" v="22636" actId="20577"/>
          <ac:spMkLst>
            <pc:docMk/>
            <pc:sldMk cId="788454690" sldId="664"/>
            <ac:spMk id="3" creationId="{0E244A77-BBB5-0E34-9ECA-86AB7EC02E29}"/>
          </ac:spMkLst>
        </pc:spChg>
        <pc:spChg chg="mod">
          <ac:chgData name="Karen Baerts" userId="a06d292e-c1df-42a7-ab23-dcf3ffef2529" providerId="ADAL" clId="{27CD4FA2-D0CB-4530-9749-CA7C54FDFAD4}" dt="2024-09-21T21:31:08.445" v="22468" actId="20577"/>
          <ac:spMkLst>
            <pc:docMk/>
            <pc:sldMk cId="788454690" sldId="664"/>
            <ac:spMk id="4" creationId="{CBBC5406-D239-8576-18C6-27B1E7D60777}"/>
          </ac:spMkLst>
        </pc:spChg>
      </pc:sldChg>
      <pc:sldChg chg="modSp add mod modNotesTx">
        <pc:chgData name="Karen Baerts" userId="a06d292e-c1df-42a7-ab23-dcf3ffef2529" providerId="ADAL" clId="{27CD4FA2-D0CB-4530-9749-CA7C54FDFAD4}" dt="2024-09-21T23:32:16.805" v="29546" actId="20577"/>
        <pc:sldMkLst>
          <pc:docMk/>
          <pc:sldMk cId="3084610034" sldId="665"/>
        </pc:sldMkLst>
        <pc:spChg chg="mod">
          <ac:chgData name="Karen Baerts" userId="a06d292e-c1df-42a7-ab23-dcf3ffef2529" providerId="ADAL" clId="{27CD4FA2-D0CB-4530-9749-CA7C54FDFAD4}" dt="2024-09-21T23:32:16.805" v="29546" actId="20577"/>
          <ac:spMkLst>
            <pc:docMk/>
            <pc:sldMk cId="3084610034" sldId="665"/>
            <ac:spMk id="2" creationId="{D5423788-4327-FDE6-A934-82D1E21EB68C}"/>
          </ac:spMkLst>
        </pc:spChg>
        <pc:spChg chg="mod">
          <ac:chgData name="Karen Baerts" userId="a06d292e-c1df-42a7-ab23-dcf3ffef2529" providerId="ADAL" clId="{27CD4FA2-D0CB-4530-9749-CA7C54FDFAD4}" dt="2024-09-21T21:53:37.215" v="24266" actId="20577"/>
          <ac:spMkLst>
            <pc:docMk/>
            <pc:sldMk cId="3084610034" sldId="665"/>
            <ac:spMk id="3" creationId="{0E244A77-BBB5-0E34-9ECA-86AB7EC02E29}"/>
          </ac:spMkLst>
        </pc:spChg>
        <pc:spChg chg="mod">
          <ac:chgData name="Karen Baerts" userId="a06d292e-c1df-42a7-ab23-dcf3ffef2529" providerId="ADAL" clId="{27CD4FA2-D0CB-4530-9749-CA7C54FDFAD4}" dt="2024-09-21T21:53:35.685" v="24264" actId="20577"/>
          <ac:spMkLst>
            <pc:docMk/>
            <pc:sldMk cId="3084610034" sldId="665"/>
            <ac:spMk id="4" creationId="{CBBC5406-D239-8576-18C6-27B1E7D60777}"/>
          </ac:spMkLst>
        </pc:spChg>
        <pc:cxnChg chg="mod">
          <ac:chgData name="Karen Baerts" userId="a06d292e-c1df-42a7-ab23-dcf3ffef2529" providerId="ADAL" clId="{27CD4FA2-D0CB-4530-9749-CA7C54FDFAD4}" dt="2024-09-21T21:39:44.535" v="22757" actId="1076"/>
          <ac:cxnSpMkLst>
            <pc:docMk/>
            <pc:sldMk cId="3084610034" sldId="665"/>
            <ac:cxnSpMk id="6" creationId="{2BA76937-1B09-7B92-7603-FD3815EAEDDA}"/>
          </ac:cxnSpMkLst>
        </pc:cxnChg>
      </pc:sldChg>
      <pc:sldChg chg="addSp delSp modSp new del mod ord">
        <pc:chgData name="Karen Baerts" userId="a06d292e-c1df-42a7-ab23-dcf3ffef2529" providerId="ADAL" clId="{27CD4FA2-D0CB-4530-9749-CA7C54FDFAD4}" dt="2024-09-22T00:27:25.527" v="37955" actId="47"/>
        <pc:sldMkLst>
          <pc:docMk/>
          <pc:sldMk cId="1705863911" sldId="666"/>
        </pc:sldMkLst>
        <pc:spChg chg="del">
          <ac:chgData name="Karen Baerts" userId="a06d292e-c1df-42a7-ab23-dcf3ffef2529" providerId="ADAL" clId="{27CD4FA2-D0CB-4530-9749-CA7C54FDFAD4}" dt="2024-09-21T23:02:50.514" v="28268" actId="478"/>
          <ac:spMkLst>
            <pc:docMk/>
            <pc:sldMk cId="1705863911" sldId="666"/>
            <ac:spMk id="2" creationId="{70F534B5-46A3-B30A-59F0-E376DE1C97FE}"/>
          </ac:spMkLst>
        </pc:spChg>
        <pc:spChg chg="del">
          <ac:chgData name="Karen Baerts" userId="a06d292e-c1df-42a7-ab23-dcf3ffef2529" providerId="ADAL" clId="{27CD4FA2-D0CB-4530-9749-CA7C54FDFAD4}" dt="2024-09-21T23:02:48.723" v="28267" actId="478"/>
          <ac:spMkLst>
            <pc:docMk/>
            <pc:sldMk cId="1705863911" sldId="666"/>
            <ac:spMk id="3" creationId="{3DEB24F2-A88C-A15D-FB63-3875E4FAB63D}"/>
          </ac:spMkLst>
        </pc:spChg>
        <pc:picChg chg="add mod">
          <ac:chgData name="Karen Baerts" userId="a06d292e-c1df-42a7-ab23-dcf3ffef2529" providerId="ADAL" clId="{27CD4FA2-D0CB-4530-9749-CA7C54FDFAD4}" dt="2024-09-21T23:03:17.728" v="28272" actId="1076"/>
          <ac:picMkLst>
            <pc:docMk/>
            <pc:sldMk cId="1705863911" sldId="666"/>
            <ac:picMk id="2050" creationId="{3A5CF9FD-FB82-D265-88F8-81D3DCA52717}"/>
          </ac:picMkLst>
        </pc:picChg>
      </pc:sldChg>
      <pc:sldChg chg="add del">
        <pc:chgData name="Karen Baerts" userId="a06d292e-c1df-42a7-ab23-dcf3ffef2529" providerId="ADAL" clId="{27CD4FA2-D0CB-4530-9749-CA7C54FDFAD4}" dt="2024-09-21T21:55:28.946" v="24339" actId="47"/>
        <pc:sldMkLst>
          <pc:docMk/>
          <pc:sldMk cId="3053087314" sldId="666"/>
        </pc:sldMkLst>
      </pc:sldChg>
      <pc:sldChg chg="addSp delSp modSp add mod modNotesTx">
        <pc:chgData name="Karen Baerts" userId="a06d292e-c1df-42a7-ab23-dcf3ffef2529" providerId="ADAL" clId="{27CD4FA2-D0CB-4530-9749-CA7C54FDFAD4}" dt="2024-09-22T00:27:01.401" v="37930" actId="20577"/>
        <pc:sldMkLst>
          <pc:docMk/>
          <pc:sldMk cId="1816583258" sldId="667"/>
        </pc:sldMkLst>
        <pc:spChg chg="mod">
          <ac:chgData name="Karen Baerts" userId="a06d292e-c1df-42a7-ab23-dcf3ffef2529" providerId="ADAL" clId="{27CD4FA2-D0CB-4530-9749-CA7C54FDFAD4}" dt="2024-09-21T23:38:28.749" v="30403" actId="20577"/>
          <ac:spMkLst>
            <pc:docMk/>
            <pc:sldMk cId="1816583258" sldId="667"/>
            <ac:spMk id="2" creationId="{4AA72C4A-AC8B-A3C8-FEFE-D080BAEA4850}"/>
          </ac:spMkLst>
        </pc:spChg>
        <pc:spChg chg="mod">
          <ac:chgData name="Karen Baerts" userId="a06d292e-c1df-42a7-ab23-dcf3ffef2529" providerId="ADAL" clId="{27CD4FA2-D0CB-4530-9749-CA7C54FDFAD4}" dt="2024-09-21T23:23:47.138" v="29051" actId="20577"/>
          <ac:spMkLst>
            <pc:docMk/>
            <pc:sldMk cId="1816583258" sldId="667"/>
            <ac:spMk id="7" creationId="{37E0DA94-EF22-1BC5-E8E8-EBD8E5A46336}"/>
          </ac:spMkLst>
        </pc:spChg>
        <pc:picChg chg="mod">
          <ac:chgData name="Karen Baerts" userId="a06d292e-c1df-42a7-ab23-dcf3ffef2529" providerId="ADAL" clId="{27CD4FA2-D0CB-4530-9749-CA7C54FDFAD4}" dt="2024-09-21T23:21:06.067" v="28882" actId="1076"/>
          <ac:picMkLst>
            <pc:docMk/>
            <pc:sldMk cId="1816583258" sldId="667"/>
            <ac:picMk id="4" creationId="{3C004179-E7C8-10C6-C15D-1D801D64917F}"/>
          </ac:picMkLst>
        </pc:picChg>
        <pc:picChg chg="add del mod">
          <ac:chgData name="Karen Baerts" userId="a06d292e-c1df-42a7-ab23-dcf3ffef2529" providerId="ADAL" clId="{27CD4FA2-D0CB-4530-9749-CA7C54FDFAD4}" dt="2024-09-21T23:20:38.585" v="28872" actId="478"/>
          <ac:picMkLst>
            <pc:docMk/>
            <pc:sldMk cId="1816583258" sldId="667"/>
            <ac:picMk id="5" creationId="{2E6E59D9-21B7-E044-D3BD-2CDF600CAA20}"/>
          </ac:picMkLst>
        </pc:picChg>
        <pc:picChg chg="add mod">
          <ac:chgData name="Karen Baerts" userId="a06d292e-c1df-42a7-ab23-dcf3ffef2529" providerId="ADAL" clId="{27CD4FA2-D0CB-4530-9749-CA7C54FDFAD4}" dt="2024-09-21T23:20:45.997" v="28876" actId="1076"/>
          <ac:picMkLst>
            <pc:docMk/>
            <pc:sldMk cId="1816583258" sldId="667"/>
            <ac:picMk id="8" creationId="{C14FF27F-2E13-C7B2-DD46-8BB9D83083C8}"/>
          </ac:picMkLst>
        </pc:picChg>
        <pc:picChg chg="mod">
          <ac:chgData name="Karen Baerts" userId="a06d292e-c1df-42a7-ab23-dcf3ffef2529" providerId="ADAL" clId="{27CD4FA2-D0CB-4530-9749-CA7C54FDFAD4}" dt="2024-09-21T23:23:11.326" v="28952" actId="1076"/>
          <ac:picMkLst>
            <pc:docMk/>
            <pc:sldMk cId="1816583258" sldId="667"/>
            <ac:picMk id="10" creationId="{1E87FF3A-0E43-01AC-2300-5510D58E97D5}"/>
          </ac:picMkLst>
        </pc:picChg>
      </pc:sldChg>
      <pc:sldChg chg="addSp delSp modSp add mod modNotesTx">
        <pc:chgData name="Karen Baerts" userId="a06d292e-c1df-42a7-ab23-dcf3ffef2529" providerId="ADAL" clId="{27CD4FA2-D0CB-4530-9749-CA7C54FDFAD4}" dt="2024-09-22T00:20:03.866" v="36486" actId="20577"/>
        <pc:sldMkLst>
          <pc:docMk/>
          <pc:sldMk cId="3254460845" sldId="668"/>
        </pc:sldMkLst>
        <pc:spChg chg="mod">
          <ac:chgData name="Karen Baerts" userId="a06d292e-c1df-42a7-ab23-dcf3ffef2529" providerId="ADAL" clId="{27CD4FA2-D0CB-4530-9749-CA7C54FDFAD4}" dt="2024-09-21T23:32:06.059" v="29536" actId="20577"/>
          <ac:spMkLst>
            <pc:docMk/>
            <pc:sldMk cId="3254460845" sldId="668"/>
            <ac:spMk id="2" creationId="{5C633609-3910-3955-48DD-41EE2C726717}"/>
          </ac:spMkLst>
        </pc:spChg>
        <pc:spChg chg="mod ord">
          <ac:chgData name="Karen Baerts" userId="a06d292e-c1df-42a7-ab23-dcf3ffef2529" providerId="ADAL" clId="{27CD4FA2-D0CB-4530-9749-CA7C54FDFAD4}" dt="2024-09-21T23:32:53.725" v="29566" actId="1035"/>
          <ac:spMkLst>
            <pc:docMk/>
            <pc:sldMk cId="3254460845" sldId="668"/>
            <ac:spMk id="3" creationId="{4D0CF64C-0C64-DEEB-B6E4-0957FD5D502E}"/>
          </ac:spMkLst>
        </pc:spChg>
        <pc:spChg chg="del">
          <ac:chgData name="Karen Baerts" userId="a06d292e-c1df-42a7-ab23-dcf3ffef2529" providerId="ADAL" clId="{27CD4FA2-D0CB-4530-9749-CA7C54FDFAD4}" dt="2024-09-21T23:26:57.363" v="29267" actId="478"/>
          <ac:spMkLst>
            <pc:docMk/>
            <pc:sldMk cId="3254460845" sldId="668"/>
            <ac:spMk id="5" creationId="{0BB0E7E1-DE13-F80F-43C6-538E25A3B99D}"/>
          </ac:spMkLst>
        </pc:spChg>
        <pc:spChg chg="add mod ord">
          <ac:chgData name="Karen Baerts" userId="a06d292e-c1df-42a7-ab23-dcf3ffef2529" providerId="ADAL" clId="{27CD4FA2-D0CB-4530-9749-CA7C54FDFAD4}" dt="2024-09-21T23:33:39.550" v="29643" actId="20577"/>
          <ac:spMkLst>
            <pc:docMk/>
            <pc:sldMk cId="3254460845" sldId="668"/>
            <ac:spMk id="7" creationId="{F8BFF49A-C205-519D-03FE-69C523EAE006}"/>
          </ac:spMkLst>
        </pc:spChg>
        <pc:picChg chg="add mod">
          <ac:chgData name="Karen Baerts" userId="a06d292e-c1df-42a7-ab23-dcf3ffef2529" providerId="ADAL" clId="{27CD4FA2-D0CB-4530-9749-CA7C54FDFAD4}" dt="2024-09-21T23:33:01.198" v="29569" actId="1076"/>
          <ac:picMkLst>
            <pc:docMk/>
            <pc:sldMk cId="3254460845" sldId="668"/>
            <ac:picMk id="6" creationId="{B7F06DBA-06B7-DB28-3548-2C75E68AC86C}"/>
          </ac:picMkLst>
        </pc:picChg>
        <pc:picChg chg="add mod">
          <ac:chgData name="Karen Baerts" userId="a06d292e-c1df-42a7-ab23-dcf3ffef2529" providerId="ADAL" clId="{27CD4FA2-D0CB-4530-9749-CA7C54FDFAD4}" dt="2024-09-21T23:32:59.015" v="29568" actId="1076"/>
          <ac:picMkLst>
            <pc:docMk/>
            <pc:sldMk cId="3254460845" sldId="668"/>
            <ac:picMk id="8" creationId="{D0EC8442-C00A-2AFC-F41A-F13F0D99769D}"/>
          </ac:picMkLst>
        </pc:picChg>
        <pc:picChg chg="del">
          <ac:chgData name="Karen Baerts" userId="a06d292e-c1df-42a7-ab23-dcf3ffef2529" providerId="ADAL" clId="{27CD4FA2-D0CB-4530-9749-CA7C54FDFAD4}" dt="2024-09-21T23:26:54.443" v="29266" actId="478"/>
          <ac:picMkLst>
            <pc:docMk/>
            <pc:sldMk cId="3254460845" sldId="668"/>
            <ac:picMk id="9" creationId="{C810F615-829B-A48A-C151-5E1C29BD6F53}"/>
          </ac:picMkLst>
        </pc:picChg>
        <pc:picChg chg="del">
          <ac:chgData name="Karen Baerts" userId="a06d292e-c1df-42a7-ab23-dcf3ffef2529" providerId="ADAL" clId="{27CD4FA2-D0CB-4530-9749-CA7C54FDFAD4}" dt="2024-09-21T23:26:58.786" v="29268" actId="478"/>
          <ac:picMkLst>
            <pc:docMk/>
            <pc:sldMk cId="3254460845" sldId="668"/>
            <ac:picMk id="1026" creationId="{107A2F53-B38B-C384-E5BC-BBF10DBFED36}"/>
          </ac:picMkLst>
        </pc:picChg>
      </pc:sldChg>
      <pc:sldChg chg="modSp add del mod">
        <pc:chgData name="Karen Baerts" userId="a06d292e-c1df-42a7-ab23-dcf3ffef2529" providerId="ADAL" clId="{27CD4FA2-D0CB-4530-9749-CA7C54FDFAD4}" dt="2024-09-21T23:45:42.067" v="30815" actId="47"/>
        <pc:sldMkLst>
          <pc:docMk/>
          <pc:sldMk cId="2768370370" sldId="669"/>
        </pc:sldMkLst>
        <pc:spChg chg="mod">
          <ac:chgData name="Karen Baerts" userId="a06d292e-c1df-42a7-ab23-dcf3ffef2529" providerId="ADAL" clId="{27CD4FA2-D0CB-4530-9749-CA7C54FDFAD4}" dt="2024-09-21T23:40:29.711" v="30654" actId="20577"/>
          <ac:spMkLst>
            <pc:docMk/>
            <pc:sldMk cId="2768370370" sldId="669"/>
            <ac:spMk id="3" creationId="{4D0CF64C-0C64-DEEB-B6E4-0957FD5D502E}"/>
          </ac:spMkLst>
        </pc:spChg>
        <pc:spChg chg="mod">
          <ac:chgData name="Karen Baerts" userId="a06d292e-c1df-42a7-ab23-dcf3ffef2529" providerId="ADAL" clId="{27CD4FA2-D0CB-4530-9749-CA7C54FDFAD4}" dt="2024-09-21T23:41:16.674" v="30701" actId="14100"/>
          <ac:spMkLst>
            <pc:docMk/>
            <pc:sldMk cId="2768370370" sldId="669"/>
            <ac:spMk id="7" creationId="{F8BFF49A-C205-519D-03FE-69C523EAE006}"/>
          </ac:spMkLst>
        </pc:spChg>
        <pc:picChg chg="mod">
          <ac:chgData name="Karen Baerts" userId="a06d292e-c1df-42a7-ab23-dcf3ffef2529" providerId="ADAL" clId="{27CD4FA2-D0CB-4530-9749-CA7C54FDFAD4}" dt="2024-09-21T23:40:50.614" v="30657" actId="1076"/>
          <ac:picMkLst>
            <pc:docMk/>
            <pc:sldMk cId="2768370370" sldId="669"/>
            <ac:picMk id="6" creationId="{B7F06DBA-06B7-DB28-3548-2C75E68AC86C}"/>
          </ac:picMkLst>
        </pc:picChg>
        <pc:picChg chg="mod">
          <ac:chgData name="Karen Baerts" userId="a06d292e-c1df-42a7-ab23-dcf3ffef2529" providerId="ADAL" clId="{27CD4FA2-D0CB-4530-9749-CA7C54FDFAD4}" dt="2024-09-21T23:40:43.758" v="30655" actId="14100"/>
          <ac:picMkLst>
            <pc:docMk/>
            <pc:sldMk cId="2768370370" sldId="669"/>
            <ac:picMk id="8" creationId="{D0EC8442-C00A-2AFC-F41A-F13F0D99769D}"/>
          </ac:picMkLst>
        </pc:picChg>
      </pc:sldChg>
      <pc:sldChg chg="addSp delSp modSp add mod modNotesTx">
        <pc:chgData name="Karen Baerts" userId="a06d292e-c1df-42a7-ab23-dcf3ffef2529" providerId="ADAL" clId="{27CD4FA2-D0CB-4530-9749-CA7C54FDFAD4}" dt="2024-09-22T00:08:37.541" v="35693" actId="478"/>
        <pc:sldMkLst>
          <pc:docMk/>
          <pc:sldMk cId="3582680732" sldId="670"/>
        </pc:sldMkLst>
        <pc:spChg chg="mod ord">
          <ac:chgData name="Karen Baerts" userId="a06d292e-c1df-42a7-ab23-dcf3ffef2529" providerId="ADAL" clId="{27CD4FA2-D0CB-4530-9749-CA7C54FDFAD4}" dt="2024-09-21T23:44:57.765" v="30813" actId="167"/>
          <ac:spMkLst>
            <pc:docMk/>
            <pc:sldMk cId="3582680732" sldId="670"/>
            <ac:spMk id="3" creationId="{4D0CF64C-0C64-DEEB-B6E4-0957FD5D502E}"/>
          </ac:spMkLst>
        </pc:spChg>
        <pc:spChg chg="mod ord">
          <ac:chgData name="Karen Baerts" userId="a06d292e-c1df-42a7-ab23-dcf3ffef2529" providerId="ADAL" clId="{27CD4FA2-D0CB-4530-9749-CA7C54FDFAD4}" dt="2024-09-21T23:45:00.002" v="30814" actId="20577"/>
          <ac:spMkLst>
            <pc:docMk/>
            <pc:sldMk cId="3582680732" sldId="670"/>
            <ac:spMk id="7" creationId="{F8BFF49A-C205-519D-03FE-69C523EAE006}"/>
          </ac:spMkLst>
        </pc:spChg>
        <pc:picChg chg="add del mod ord">
          <ac:chgData name="Karen Baerts" userId="a06d292e-c1df-42a7-ab23-dcf3ffef2529" providerId="ADAL" clId="{27CD4FA2-D0CB-4530-9749-CA7C54FDFAD4}" dt="2024-09-22T00:08:37.541" v="35693" actId="478"/>
          <ac:picMkLst>
            <pc:docMk/>
            <pc:sldMk cId="3582680732" sldId="670"/>
            <ac:picMk id="5" creationId="{9E05039E-7425-58E3-6219-575F8235833C}"/>
          </ac:picMkLst>
        </pc:picChg>
        <pc:picChg chg="add del">
          <ac:chgData name="Karen Baerts" userId="a06d292e-c1df-42a7-ab23-dcf3ffef2529" providerId="ADAL" clId="{27CD4FA2-D0CB-4530-9749-CA7C54FDFAD4}" dt="2024-09-21T23:43:29.693" v="30734" actId="478"/>
          <ac:picMkLst>
            <pc:docMk/>
            <pc:sldMk cId="3582680732" sldId="670"/>
            <ac:picMk id="6" creationId="{B7F06DBA-06B7-DB28-3548-2C75E68AC86C}"/>
          </ac:picMkLst>
        </pc:picChg>
        <pc:picChg chg="add mod">
          <ac:chgData name="Karen Baerts" userId="a06d292e-c1df-42a7-ab23-dcf3ffef2529" providerId="ADAL" clId="{27CD4FA2-D0CB-4530-9749-CA7C54FDFAD4}" dt="2024-09-21T23:46:55.955" v="30877" actId="14100"/>
          <ac:picMkLst>
            <pc:docMk/>
            <pc:sldMk cId="3582680732" sldId="670"/>
            <ac:picMk id="10" creationId="{6D79D23D-9261-F6D3-0CD9-A354E8161284}"/>
          </ac:picMkLst>
        </pc:picChg>
      </pc:sldChg>
      <pc:sldChg chg="addSp modSp add mod modNotesTx">
        <pc:chgData name="Karen Baerts" userId="a06d292e-c1df-42a7-ab23-dcf3ffef2529" providerId="ADAL" clId="{27CD4FA2-D0CB-4530-9749-CA7C54FDFAD4}" dt="2024-09-26T12:01:20.430" v="41550" actId="5793"/>
        <pc:sldMkLst>
          <pc:docMk/>
          <pc:sldMk cId="2151097816" sldId="671"/>
        </pc:sldMkLst>
        <pc:spChg chg="add mod">
          <ac:chgData name="Karen Baerts" userId="a06d292e-c1df-42a7-ab23-dcf3ffef2529" providerId="ADAL" clId="{27CD4FA2-D0CB-4530-9749-CA7C54FDFAD4}" dt="2024-09-22T00:08:27.786" v="35691" actId="1076"/>
          <ac:spMkLst>
            <pc:docMk/>
            <pc:sldMk cId="2151097816" sldId="671"/>
            <ac:spMk id="2" creationId="{262B50F1-D94C-DFDE-CC79-27A9BB39B86E}"/>
          </ac:spMkLst>
        </pc:spChg>
        <pc:picChg chg="mod">
          <ac:chgData name="Karen Baerts" userId="a06d292e-c1df-42a7-ab23-dcf3ffef2529" providerId="ADAL" clId="{27CD4FA2-D0CB-4530-9749-CA7C54FDFAD4}" dt="2024-09-22T00:08:31.577" v="35692" actId="1076"/>
          <ac:picMkLst>
            <pc:docMk/>
            <pc:sldMk cId="2151097816" sldId="671"/>
            <ac:picMk id="2050" creationId="{3A5CF9FD-FB82-D265-88F8-81D3DCA52717}"/>
          </ac:picMkLst>
        </pc:picChg>
      </pc:sldChg>
      <pc:sldChg chg="add del">
        <pc:chgData name="Karen Baerts" userId="a06d292e-c1df-42a7-ab23-dcf3ffef2529" providerId="ADAL" clId="{27CD4FA2-D0CB-4530-9749-CA7C54FDFAD4}" dt="2024-09-22T00:14:00.983" v="36305" actId="47"/>
        <pc:sldMkLst>
          <pc:docMk/>
          <pc:sldMk cId="1493901930" sldId="672"/>
        </pc:sldMkLst>
      </pc:sldChg>
      <pc:sldChg chg="add ord">
        <pc:chgData name="Karen Baerts" userId="a06d292e-c1df-42a7-ab23-dcf3ffef2529" providerId="ADAL" clId="{27CD4FA2-D0CB-4530-9749-CA7C54FDFAD4}" dt="2024-09-22T00:18:11.034" v="36365"/>
        <pc:sldMkLst>
          <pc:docMk/>
          <pc:sldMk cId="3547681408" sldId="672"/>
        </pc:sldMkLst>
      </pc:sldChg>
      <pc:sldChg chg="modSp add mod modNotesTx">
        <pc:chgData name="Karen Baerts" userId="a06d292e-c1df-42a7-ab23-dcf3ffef2529" providerId="ADAL" clId="{27CD4FA2-D0CB-4530-9749-CA7C54FDFAD4}" dt="2024-09-22T00:22:14.864" v="36944" actId="20577"/>
        <pc:sldMkLst>
          <pc:docMk/>
          <pc:sldMk cId="125959684" sldId="673"/>
        </pc:sldMkLst>
        <pc:spChg chg="mod">
          <ac:chgData name="Karen Baerts" userId="a06d292e-c1df-42a7-ab23-dcf3ffef2529" providerId="ADAL" clId="{27CD4FA2-D0CB-4530-9749-CA7C54FDFAD4}" dt="2024-09-22T00:17:51.945" v="36361" actId="20577"/>
          <ac:spMkLst>
            <pc:docMk/>
            <pc:sldMk cId="125959684" sldId="673"/>
            <ac:spMk id="13" creationId="{4AD93CF7-04B4-63B3-7FA6-6042D892E6B8}"/>
          </ac:spMkLst>
        </pc:spChg>
        <pc:spChg chg="mod">
          <ac:chgData name="Karen Baerts" userId="a06d292e-c1df-42a7-ab23-dcf3ffef2529" providerId="ADAL" clId="{27CD4FA2-D0CB-4530-9749-CA7C54FDFAD4}" dt="2024-09-22T00:16:36.081" v="36340" actId="1035"/>
          <ac:spMkLst>
            <pc:docMk/>
            <pc:sldMk cId="125959684" sldId="673"/>
            <ac:spMk id="16" creationId="{6C38B566-430C-0C14-6A56-98FA32E22E3A}"/>
          </ac:spMkLst>
        </pc:spChg>
        <pc:picChg chg="mod">
          <ac:chgData name="Karen Baerts" userId="a06d292e-c1df-42a7-ab23-dcf3ffef2529" providerId="ADAL" clId="{27CD4FA2-D0CB-4530-9749-CA7C54FDFAD4}" dt="2024-09-22T00:16:24.591" v="36334" actId="1076"/>
          <ac:picMkLst>
            <pc:docMk/>
            <pc:sldMk cId="125959684" sldId="673"/>
            <ac:picMk id="9" creationId="{C810F615-829B-A48A-C151-5E1C29BD6F53}"/>
          </ac:picMkLst>
        </pc:picChg>
      </pc:sldChg>
      <pc:sldChg chg="modSp add mod modNotesTx">
        <pc:chgData name="Karen Baerts" userId="a06d292e-c1df-42a7-ab23-dcf3ffef2529" providerId="ADAL" clId="{27CD4FA2-D0CB-4530-9749-CA7C54FDFAD4}" dt="2024-09-22T00:23:02.188" v="37212" actId="20577"/>
        <pc:sldMkLst>
          <pc:docMk/>
          <pc:sldMk cId="2704154207" sldId="674"/>
        </pc:sldMkLst>
        <pc:spChg chg="mod">
          <ac:chgData name="Karen Baerts" userId="a06d292e-c1df-42a7-ab23-dcf3ffef2529" providerId="ADAL" clId="{27CD4FA2-D0CB-4530-9749-CA7C54FDFAD4}" dt="2024-09-22T00:17:55.154" v="36362" actId="20577"/>
          <ac:spMkLst>
            <pc:docMk/>
            <pc:sldMk cId="2704154207" sldId="674"/>
            <ac:spMk id="13" creationId="{4AD93CF7-04B4-63B3-7FA6-6042D892E6B8}"/>
          </ac:spMkLst>
        </pc:spChg>
        <pc:spChg chg="mod">
          <ac:chgData name="Karen Baerts" userId="a06d292e-c1df-42a7-ab23-dcf3ffef2529" providerId="ADAL" clId="{27CD4FA2-D0CB-4530-9749-CA7C54FDFAD4}" dt="2024-09-22T00:17:08.522" v="36349" actId="14100"/>
          <ac:spMkLst>
            <pc:docMk/>
            <pc:sldMk cId="2704154207" sldId="674"/>
            <ac:spMk id="16" creationId="{6C38B566-430C-0C14-6A56-98FA32E22E3A}"/>
          </ac:spMkLst>
        </pc:spChg>
      </pc:sldChg>
      <pc:sldChg chg="modSp add mod modNotesTx">
        <pc:chgData name="Karen Baerts" userId="a06d292e-c1df-42a7-ab23-dcf3ffef2529" providerId="ADAL" clId="{27CD4FA2-D0CB-4530-9749-CA7C54FDFAD4}" dt="2024-09-22T00:24:47.573" v="37718" actId="20577"/>
        <pc:sldMkLst>
          <pc:docMk/>
          <pc:sldMk cId="1688343002" sldId="675"/>
        </pc:sldMkLst>
        <pc:spChg chg="mod">
          <ac:chgData name="Karen Baerts" userId="a06d292e-c1df-42a7-ab23-dcf3ffef2529" providerId="ADAL" clId="{27CD4FA2-D0CB-4530-9749-CA7C54FDFAD4}" dt="2024-09-22T00:17:58.100" v="36363" actId="20577"/>
          <ac:spMkLst>
            <pc:docMk/>
            <pc:sldMk cId="1688343002" sldId="675"/>
            <ac:spMk id="13" creationId="{4AD93CF7-04B4-63B3-7FA6-6042D892E6B8}"/>
          </ac:spMkLst>
        </pc:spChg>
        <pc:spChg chg="mod">
          <ac:chgData name="Karen Baerts" userId="a06d292e-c1df-42a7-ab23-dcf3ffef2529" providerId="ADAL" clId="{27CD4FA2-D0CB-4530-9749-CA7C54FDFAD4}" dt="2024-09-22T00:17:36.534" v="36359" actId="14100"/>
          <ac:spMkLst>
            <pc:docMk/>
            <pc:sldMk cId="1688343002" sldId="675"/>
            <ac:spMk id="16" creationId="{6C38B566-430C-0C14-6A56-98FA32E22E3A}"/>
          </ac:spMkLst>
        </pc:spChg>
        <pc:picChg chg="mod">
          <ac:chgData name="Karen Baerts" userId="a06d292e-c1df-42a7-ab23-dcf3ffef2529" providerId="ADAL" clId="{27CD4FA2-D0CB-4530-9749-CA7C54FDFAD4}" dt="2024-09-22T00:17:29.501" v="36357" actId="1076"/>
          <ac:picMkLst>
            <pc:docMk/>
            <pc:sldMk cId="1688343002" sldId="675"/>
            <ac:picMk id="9" creationId="{C810F615-829B-A48A-C151-5E1C29BD6F53}"/>
          </ac:picMkLst>
        </pc:picChg>
      </pc:sldChg>
    </pc:docChg>
  </pc:docChgLst>
  <pc:docChgLst>
    <pc:chgData name="Karen Baerts" userId="a06d292e-c1df-42a7-ab23-dcf3ffef2529" providerId="ADAL" clId="{79AAD1DF-3911-478A-80EB-8882FDA13A80}"/>
    <pc:docChg chg="delSld modSld">
      <pc:chgData name="Karen Baerts" userId="a06d292e-c1df-42a7-ab23-dcf3ffef2529" providerId="ADAL" clId="{79AAD1DF-3911-478A-80EB-8882FDA13A80}" dt="2024-10-07T15:07:00.217" v="21" actId="47"/>
      <pc:docMkLst>
        <pc:docMk/>
      </pc:docMkLst>
      <pc:sldChg chg="del modNotesTx">
        <pc:chgData name="Karen Baerts" userId="a06d292e-c1df-42a7-ab23-dcf3ffef2529" providerId="ADAL" clId="{79AAD1DF-3911-478A-80EB-8882FDA13A80}" dt="2024-10-07T15:07:00.217" v="21" actId="47"/>
        <pc:sldMkLst>
          <pc:docMk/>
          <pc:sldMk cId="3516292253" sldId="657"/>
        </pc:sldMkLst>
      </pc:sldChg>
      <pc:sldChg chg="modNotesTx">
        <pc:chgData name="Karen Baerts" userId="a06d292e-c1df-42a7-ab23-dcf3ffef2529" providerId="ADAL" clId="{79AAD1DF-3911-478A-80EB-8882FDA13A80}" dt="2024-10-07T14:53:58.488" v="16" actId="5793"/>
        <pc:sldMkLst>
          <pc:docMk/>
          <pc:sldMk cId="3780265863" sldId="673"/>
        </pc:sldMkLst>
      </pc:sldChg>
      <pc:sldChg chg="modNotesTx">
        <pc:chgData name="Karen Baerts" userId="a06d292e-c1df-42a7-ab23-dcf3ffef2529" providerId="ADAL" clId="{79AAD1DF-3911-478A-80EB-8882FDA13A80}" dt="2024-10-07T14:53:55.119" v="15" actId="5793"/>
        <pc:sldMkLst>
          <pc:docMk/>
          <pc:sldMk cId="1366525156" sldId="674"/>
        </pc:sldMkLst>
      </pc:sldChg>
      <pc:sldChg chg="del modNotesTx">
        <pc:chgData name="Karen Baerts" userId="a06d292e-c1df-42a7-ab23-dcf3ffef2529" providerId="ADAL" clId="{79AAD1DF-3911-478A-80EB-8882FDA13A80}" dt="2024-10-07T15:06:59.560" v="20" actId="47"/>
        <pc:sldMkLst>
          <pc:docMk/>
          <pc:sldMk cId="4019234007" sldId="675"/>
        </pc:sldMkLst>
      </pc:sldChg>
      <pc:sldChg chg="del modNotesTx">
        <pc:chgData name="Karen Baerts" userId="a06d292e-c1df-42a7-ab23-dcf3ffef2529" providerId="ADAL" clId="{79AAD1DF-3911-478A-80EB-8882FDA13A80}" dt="2024-10-07T15:06:58.706" v="19" actId="47"/>
        <pc:sldMkLst>
          <pc:docMk/>
          <pc:sldMk cId="2647737084" sldId="676"/>
        </pc:sldMkLst>
      </pc:sldChg>
      <pc:sldChg chg="del">
        <pc:chgData name="Karen Baerts" userId="a06d292e-c1df-42a7-ab23-dcf3ffef2529" providerId="ADAL" clId="{79AAD1DF-3911-478A-80EB-8882FDA13A80}" dt="2024-10-07T14:53:33.436" v="4" actId="47"/>
        <pc:sldMkLst>
          <pc:docMk/>
          <pc:sldMk cId="850764039" sldId="678"/>
        </pc:sldMkLst>
      </pc:sldChg>
      <pc:sldChg chg="del">
        <pc:chgData name="Karen Baerts" userId="a06d292e-c1df-42a7-ab23-dcf3ffef2529" providerId="ADAL" clId="{79AAD1DF-3911-478A-80EB-8882FDA13A80}" dt="2024-10-07T14:53:40.537" v="6" actId="47"/>
        <pc:sldMkLst>
          <pc:docMk/>
          <pc:sldMk cId="2823564135" sldId="679"/>
        </pc:sldMkLst>
      </pc:sldChg>
      <pc:sldChg chg="del">
        <pc:chgData name="Karen Baerts" userId="a06d292e-c1df-42a7-ab23-dcf3ffef2529" providerId="ADAL" clId="{79AAD1DF-3911-478A-80EB-8882FDA13A80}" dt="2024-10-07T15:06:56.646" v="18" actId="47"/>
        <pc:sldMkLst>
          <pc:docMk/>
          <pc:sldMk cId="2127582338" sldId="681"/>
        </pc:sldMkLst>
      </pc:sldChg>
      <pc:sldChg chg="modNotesTx">
        <pc:chgData name="Karen Baerts" userId="a06d292e-c1df-42a7-ab23-dcf3ffef2529" providerId="ADAL" clId="{79AAD1DF-3911-478A-80EB-8882FDA13A80}" dt="2024-10-07T14:53:49.719" v="8" actId="5793"/>
        <pc:sldMkLst>
          <pc:docMk/>
          <pc:sldMk cId="1958391620" sldId="682"/>
        </pc:sldMkLst>
      </pc:sldChg>
    </pc:docChg>
  </pc:docChgLst>
  <pc:docChgLst>
    <pc:chgData name="Karen Baerts" userId="a06d292e-c1df-42a7-ab23-dcf3ffef2529" providerId="ADAL" clId="{C4BBEB96-9F6A-4681-81CF-B5ABD9A431C2}"/>
    <pc:docChg chg="undo redo custSel addSld delSld modSld sldOrd modMainMaster">
      <pc:chgData name="Karen Baerts" userId="a06d292e-c1df-42a7-ab23-dcf3ffef2529" providerId="ADAL" clId="{C4BBEB96-9F6A-4681-81CF-B5ABD9A431C2}" dt="2024-09-12T17:27:13.434" v="6181" actId="20577"/>
      <pc:docMkLst>
        <pc:docMk/>
      </pc:docMkLst>
      <pc:sldChg chg="modSp">
        <pc:chgData name="Karen Baerts" userId="a06d292e-c1df-42a7-ab23-dcf3ffef2529" providerId="ADAL" clId="{C4BBEB96-9F6A-4681-81CF-B5ABD9A431C2}" dt="2024-09-06T08:40:34.357" v="2981"/>
        <pc:sldMkLst>
          <pc:docMk/>
          <pc:sldMk cId="790677748" sldId="260"/>
        </pc:sldMkLst>
        <pc:spChg chg="mod">
          <ac:chgData name="Karen Baerts" userId="a06d292e-c1df-42a7-ab23-dcf3ffef2529" providerId="ADAL" clId="{C4BBEB96-9F6A-4681-81CF-B5ABD9A431C2}" dt="2024-09-06T08:40:34.357" v="2981"/>
          <ac:spMkLst>
            <pc:docMk/>
            <pc:sldMk cId="790677748" sldId="260"/>
            <ac:spMk id="2" creationId="{0EF4EE27-4535-6689-7B21-1C78BBC9F937}"/>
          </ac:spMkLst>
        </pc:spChg>
        <pc:picChg chg="mod">
          <ac:chgData name="Karen Baerts" userId="a06d292e-c1df-42a7-ab23-dcf3ffef2529" providerId="ADAL" clId="{C4BBEB96-9F6A-4681-81CF-B5ABD9A431C2}" dt="2024-09-06T08:14:37.178" v="2708"/>
          <ac:picMkLst>
            <pc:docMk/>
            <pc:sldMk cId="790677748" sldId="260"/>
            <ac:picMk id="6" creationId="{DFD9E558-DAE6-BF46-E1AE-50E2603B484B}"/>
          </ac:picMkLst>
        </pc:picChg>
      </pc:sldChg>
      <pc:sldChg chg="modSp">
        <pc:chgData name="Karen Baerts" userId="a06d292e-c1df-42a7-ab23-dcf3ffef2529" providerId="ADAL" clId="{C4BBEB96-9F6A-4681-81CF-B5ABD9A431C2}" dt="2024-09-06T08:40:34.357" v="2981"/>
        <pc:sldMkLst>
          <pc:docMk/>
          <pc:sldMk cId="2752661554" sldId="591"/>
        </pc:sldMkLst>
        <pc:spChg chg="mod">
          <ac:chgData name="Karen Baerts" userId="a06d292e-c1df-42a7-ab23-dcf3ffef2529" providerId="ADAL" clId="{C4BBEB96-9F6A-4681-81CF-B5ABD9A431C2}" dt="2024-09-06T08:40:34.357" v="2981"/>
          <ac:spMkLst>
            <pc:docMk/>
            <pc:sldMk cId="2752661554" sldId="591"/>
            <ac:spMk id="2" creationId="{00000000-0000-0000-0000-000000000000}"/>
          </ac:spMkLst>
        </pc:spChg>
        <pc:spChg chg="mod">
          <ac:chgData name="Karen Baerts" userId="a06d292e-c1df-42a7-ab23-dcf3ffef2529" providerId="ADAL" clId="{C4BBEB96-9F6A-4681-81CF-B5ABD9A431C2}" dt="2024-09-06T08:40:34.357" v="2981"/>
          <ac:spMkLst>
            <pc:docMk/>
            <pc:sldMk cId="2752661554" sldId="591"/>
            <ac:spMk id="3" creationId="{7E10328D-4219-4DB6-8A4F-52DB0195CB2F}"/>
          </ac:spMkLst>
        </pc:spChg>
      </pc:sldChg>
      <pc:sldChg chg="modSp">
        <pc:chgData name="Karen Baerts" userId="a06d292e-c1df-42a7-ab23-dcf3ffef2529" providerId="ADAL" clId="{C4BBEB96-9F6A-4681-81CF-B5ABD9A431C2}" dt="2024-09-06T08:40:34.357" v="2981"/>
        <pc:sldMkLst>
          <pc:docMk/>
          <pc:sldMk cId="2400741837" sldId="593"/>
        </pc:sldMkLst>
        <pc:spChg chg="mod">
          <ac:chgData name="Karen Baerts" userId="a06d292e-c1df-42a7-ab23-dcf3ffef2529" providerId="ADAL" clId="{C4BBEB96-9F6A-4681-81CF-B5ABD9A431C2}" dt="2024-09-06T08:40:34.357" v="2981"/>
          <ac:spMkLst>
            <pc:docMk/>
            <pc:sldMk cId="2400741837" sldId="593"/>
            <ac:spMk id="2" creationId="{1E7B35AE-CD8F-9A2A-AD75-342DB4B76686}"/>
          </ac:spMkLst>
        </pc:spChg>
      </pc:sldChg>
      <pc:sldChg chg="addSp delSp modSp del mod setBg delDesignElem">
        <pc:chgData name="Karen Baerts" userId="a06d292e-c1df-42a7-ab23-dcf3ffef2529" providerId="ADAL" clId="{C4BBEB96-9F6A-4681-81CF-B5ABD9A431C2}" dt="2024-09-06T08:33:05.669" v="2943" actId="47"/>
        <pc:sldMkLst>
          <pc:docMk/>
          <pc:sldMk cId="1760690206" sldId="601"/>
        </pc:sldMkLst>
        <pc:spChg chg="mod">
          <ac:chgData name="Karen Baerts" userId="a06d292e-c1df-42a7-ab23-dcf3ffef2529" providerId="ADAL" clId="{C4BBEB96-9F6A-4681-81CF-B5ABD9A431C2}" dt="2024-09-06T08:31:18.673" v="2746" actId="26606"/>
          <ac:spMkLst>
            <pc:docMk/>
            <pc:sldMk cId="1760690206" sldId="601"/>
            <ac:spMk id="2" creationId="{3D552116-8D20-F96A-86B9-083EA69AA6EF}"/>
          </ac:spMkLst>
        </pc:spChg>
        <pc:spChg chg="del mod">
          <ac:chgData name="Karen Baerts" userId="a06d292e-c1df-42a7-ab23-dcf3ffef2529" providerId="ADAL" clId="{C4BBEB96-9F6A-4681-81CF-B5ABD9A431C2}" dt="2024-09-06T08:06:44.523" v="2692" actId="26606"/>
          <ac:spMkLst>
            <pc:docMk/>
            <pc:sldMk cId="1760690206" sldId="601"/>
            <ac:spMk id="3" creationId="{433EAC22-795F-9C73-9536-00041D1CD78F}"/>
          </ac:spMkLst>
        </pc:spChg>
        <pc:spChg chg="add mod">
          <ac:chgData name="Karen Baerts" userId="a06d292e-c1df-42a7-ab23-dcf3ffef2529" providerId="ADAL" clId="{C4BBEB96-9F6A-4681-81CF-B5ABD9A431C2}" dt="2024-09-06T08:32:04.093" v="2761" actId="20577"/>
          <ac:spMkLst>
            <pc:docMk/>
            <pc:sldMk cId="1760690206" sldId="601"/>
            <ac:spMk id="5" creationId="{E63666F0-D86C-7C6E-CEF5-38432F26A1EC}"/>
          </ac:spMkLst>
        </pc:spChg>
        <pc:spChg chg="add del">
          <ac:chgData name="Karen Baerts" userId="a06d292e-c1df-42a7-ab23-dcf3ffef2529" providerId="ADAL" clId="{C4BBEB96-9F6A-4681-81CF-B5ABD9A431C2}" dt="2024-09-06T08:06:44.523" v="2692" actId="26606"/>
          <ac:spMkLst>
            <pc:docMk/>
            <pc:sldMk cId="1760690206" sldId="601"/>
            <ac:spMk id="8" creationId="{777A147A-9ED8-46B4-8660-1B3C2AA880B5}"/>
          </ac:spMkLst>
        </pc:spChg>
        <pc:spChg chg="add del">
          <ac:chgData name="Karen Baerts" userId="a06d292e-c1df-42a7-ab23-dcf3ffef2529" providerId="ADAL" clId="{C4BBEB96-9F6A-4681-81CF-B5ABD9A431C2}" dt="2024-09-06T08:06:44.523" v="2692" actId="26606"/>
          <ac:spMkLst>
            <pc:docMk/>
            <pc:sldMk cId="1760690206" sldId="601"/>
            <ac:spMk id="10" creationId="{5D6C15A0-C087-4593-8414-2B4EC1CDC3DE}"/>
          </ac:spMkLst>
        </pc:spChg>
        <pc:spChg chg="add del">
          <ac:chgData name="Karen Baerts" userId="a06d292e-c1df-42a7-ab23-dcf3ffef2529" providerId="ADAL" clId="{C4BBEB96-9F6A-4681-81CF-B5ABD9A431C2}" dt="2024-09-06T08:14:37.178" v="2708"/>
          <ac:spMkLst>
            <pc:docMk/>
            <pc:sldMk cId="1760690206" sldId="601"/>
            <ac:spMk id="16" creationId="{35DB3719-6FDC-4E5D-891D-FF40B7300F64}"/>
          </ac:spMkLst>
        </pc:spChg>
        <pc:spChg chg="add del">
          <ac:chgData name="Karen Baerts" userId="a06d292e-c1df-42a7-ab23-dcf3ffef2529" providerId="ADAL" clId="{C4BBEB96-9F6A-4681-81CF-B5ABD9A431C2}" dt="2024-09-06T08:14:37.178" v="2708"/>
          <ac:spMkLst>
            <pc:docMk/>
            <pc:sldMk cId="1760690206" sldId="601"/>
            <ac:spMk id="18" creationId="{E0CBAC23-2E3F-4A90-BA59-F8299F6A5439}"/>
          </ac:spMkLst>
        </pc:spChg>
        <pc:graphicFrameChg chg="add del mod modGraphic">
          <ac:chgData name="Karen Baerts" userId="a06d292e-c1df-42a7-ab23-dcf3ffef2529" providerId="ADAL" clId="{C4BBEB96-9F6A-4681-81CF-B5ABD9A431C2}" dt="2024-09-06T08:31:32.988" v="2747" actId="478"/>
          <ac:graphicFrameMkLst>
            <pc:docMk/>
            <pc:sldMk cId="1760690206" sldId="601"/>
            <ac:graphicFrameMk id="12" creationId="{23AC0C25-5382-655B-72F1-56C1B4385602}"/>
          </ac:graphicFrameMkLst>
        </pc:graphicFrameChg>
      </pc:sldChg>
      <pc:sldChg chg="modSp">
        <pc:chgData name="Karen Baerts" userId="a06d292e-c1df-42a7-ab23-dcf3ffef2529" providerId="ADAL" clId="{C4BBEB96-9F6A-4681-81CF-B5ABD9A431C2}" dt="2024-09-06T08:40:34.357" v="2981"/>
        <pc:sldMkLst>
          <pc:docMk/>
          <pc:sldMk cId="2512207547" sldId="602"/>
        </pc:sldMkLst>
        <pc:spChg chg="mod">
          <ac:chgData name="Karen Baerts" userId="a06d292e-c1df-42a7-ab23-dcf3ffef2529" providerId="ADAL" clId="{C4BBEB96-9F6A-4681-81CF-B5ABD9A431C2}" dt="2024-09-06T08:40:34.357" v="2981"/>
          <ac:spMkLst>
            <pc:docMk/>
            <pc:sldMk cId="2512207547" sldId="602"/>
            <ac:spMk id="2" creationId="{1E7B35AE-CD8F-9A2A-AD75-342DB4B76686}"/>
          </ac:spMkLst>
        </pc:spChg>
        <pc:spChg chg="mod">
          <ac:chgData name="Karen Baerts" userId="a06d292e-c1df-42a7-ab23-dcf3ffef2529" providerId="ADAL" clId="{C4BBEB96-9F6A-4681-81CF-B5ABD9A431C2}" dt="2024-09-06T08:40:34.357" v="2981"/>
          <ac:spMkLst>
            <pc:docMk/>
            <pc:sldMk cId="2512207547" sldId="602"/>
            <ac:spMk id="6" creationId="{F7E86B71-AD9F-3FC9-5A08-7ED871FDC978}"/>
          </ac:spMkLst>
        </pc:spChg>
      </pc:sldChg>
      <pc:sldChg chg="modSp">
        <pc:chgData name="Karen Baerts" userId="a06d292e-c1df-42a7-ab23-dcf3ffef2529" providerId="ADAL" clId="{C4BBEB96-9F6A-4681-81CF-B5ABD9A431C2}" dt="2024-09-06T08:40:34.357" v="2981"/>
        <pc:sldMkLst>
          <pc:docMk/>
          <pc:sldMk cId="2700763048" sldId="605"/>
        </pc:sldMkLst>
        <pc:spChg chg="mod">
          <ac:chgData name="Karen Baerts" userId="a06d292e-c1df-42a7-ab23-dcf3ffef2529" providerId="ADAL" clId="{C4BBEB96-9F6A-4681-81CF-B5ABD9A431C2}" dt="2024-09-06T08:40:34.357" v="2981"/>
          <ac:spMkLst>
            <pc:docMk/>
            <pc:sldMk cId="2700763048" sldId="605"/>
            <ac:spMk id="2" creationId="{67B50EB5-1F58-E8BB-0408-96A528AFE298}"/>
          </ac:spMkLst>
        </pc:spChg>
      </pc:sldChg>
      <pc:sldChg chg="modSp mod">
        <pc:chgData name="Karen Baerts" userId="a06d292e-c1df-42a7-ab23-dcf3ffef2529" providerId="ADAL" clId="{C4BBEB96-9F6A-4681-81CF-B5ABD9A431C2}" dt="2024-09-06T08:40:34.357" v="2981"/>
        <pc:sldMkLst>
          <pc:docMk/>
          <pc:sldMk cId="3028835310" sldId="609"/>
        </pc:sldMkLst>
        <pc:spChg chg="mod">
          <ac:chgData name="Karen Baerts" userId="a06d292e-c1df-42a7-ab23-dcf3ffef2529" providerId="ADAL" clId="{C4BBEB96-9F6A-4681-81CF-B5ABD9A431C2}" dt="2024-09-06T08:40:34.357" v="2981"/>
          <ac:spMkLst>
            <pc:docMk/>
            <pc:sldMk cId="3028835310" sldId="609"/>
            <ac:spMk id="4" creationId="{A07AA72D-E4B1-611B-0364-0B36AFAC0667}"/>
          </ac:spMkLst>
        </pc:spChg>
        <pc:spChg chg="mod">
          <ac:chgData name="Karen Baerts" userId="a06d292e-c1df-42a7-ab23-dcf3ffef2529" providerId="ADAL" clId="{C4BBEB96-9F6A-4681-81CF-B5ABD9A431C2}" dt="2024-09-06T08:39:42.676" v="2978" actId="27636"/>
          <ac:spMkLst>
            <pc:docMk/>
            <pc:sldMk cId="3028835310" sldId="609"/>
            <ac:spMk id="6" creationId="{D2C35F46-4A77-2A62-7BB3-91E76BCA7707}"/>
          </ac:spMkLst>
        </pc:spChg>
        <pc:spChg chg="mod">
          <ac:chgData name="Karen Baerts" userId="a06d292e-c1df-42a7-ab23-dcf3ffef2529" providerId="ADAL" clId="{C4BBEB96-9F6A-4681-81CF-B5ABD9A431C2}" dt="2024-09-06T08:39:42.676" v="2977" actId="27636"/>
          <ac:spMkLst>
            <pc:docMk/>
            <pc:sldMk cId="3028835310" sldId="609"/>
            <ac:spMk id="8" creationId="{813938EF-BF82-FDB1-13E7-D9CC831E0B3F}"/>
          </ac:spMkLst>
        </pc:spChg>
      </pc:sldChg>
      <pc:sldChg chg="modSp">
        <pc:chgData name="Karen Baerts" userId="a06d292e-c1df-42a7-ab23-dcf3ffef2529" providerId="ADAL" clId="{C4BBEB96-9F6A-4681-81CF-B5ABD9A431C2}" dt="2024-09-06T08:40:34.357" v="2981"/>
        <pc:sldMkLst>
          <pc:docMk/>
          <pc:sldMk cId="2455460476" sldId="610"/>
        </pc:sldMkLst>
        <pc:spChg chg="mod">
          <ac:chgData name="Karen Baerts" userId="a06d292e-c1df-42a7-ab23-dcf3ffef2529" providerId="ADAL" clId="{C4BBEB96-9F6A-4681-81CF-B5ABD9A431C2}" dt="2024-09-06T08:40:34.357" v="2981"/>
          <ac:spMkLst>
            <pc:docMk/>
            <pc:sldMk cId="2455460476" sldId="610"/>
            <ac:spMk id="2" creationId="{4AA72C4A-AC8B-A3C8-FEFE-D080BAEA4850}"/>
          </ac:spMkLst>
        </pc:spChg>
        <pc:spChg chg="mod">
          <ac:chgData name="Karen Baerts" userId="a06d292e-c1df-42a7-ab23-dcf3ffef2529" providerId="ADAL" clId="{C4BBEB96-9F6A-4681-81CF-B5ABD9A431C2}" dt="2024-09-06T08:40:34.357" v="2981"/>
          <ac:spMkLst>
            <pc:docMk/>
            <pc:sldMk cId="2455460476" sldId="610"/>
            <ac:spMk id="7" creationId="{37E0DA94-EF22-1BC5-E8E8-EBD8E5A46336}"/>
          </ac:spMkLst>
        </pc:spChg>
      </pc:sldChg>
      <pc:sldChg chg="modSp">
        <pc:chgData name="Karen Baerts" userId="a06d292e-c1df-42a7-ab23-dcf3ffef2529" providerId="ADAL" clId="{C4BBEB96-9F6A-4681-81CF-B5ABD9A431C2}" dt="2024-09-06T08:40:34.357" v="2981"/>
        <pc:sldMkLst>
          <pc:docMk/>
          <pc:sldMk cId="3688585214" sldId="612"/>
        </pc:sldMkLst>
        <pc:spChg chg="mod">
          <ac:chgData name="Karen Baerts" userId="a06d292e-c1df-42a7-ab23-dcf3ffef2529" providerId="ADAL" clId="{C4BBEB96-9F6A-4681-81CF-B5ABD9A431C2}" dt="2024-09-06T08:40:34.357" v="2981"/>
          <ac:spMkLst>
            <pc:docMk/>
            <pc:sldMk cId="3688585214" sldId="612"/>
            <ac:spMk id="4" creationId="{CB73ADB8-8ECE-33C2-AC00-3DDEF215AA5E}"/>
          </ac:spMkLst>
        </pc:spChg>
      </pc:sldChg>
      <pc:sldChg chg="modSp">
        <pc:chgData name="Karen Baerts" userId="a06d292e-c1df-42a7-ab23-dcf3ffef2529" providerId="ADAL" clId="{C4BBEB96-9F6A-4681-81CF-B5ABD9A431C2}" dt="2024-09-06T08:40:34.357" v="2981"/>
        <pc:sldMkLst>
          <pc:docMk/>
          <pc:sldMk cId="1710916937" sldId="614"/>
        </pc:sldMkLst>
        <pc:spChg chg="mod">
          <ac:chgData name="Karen Baerts" userId="a06d292e-c1df-42a7-ab23-dcf3ffef2529" providerId="ADAL" clId="{C4BBEB96-9F6A-4681-81CF-B5ABD9A431C2}" dt="2024-09-06T08:40:34.357" v="2981"/>
          <ac:spMkLst>
            <pc:docMk/>
            <pc:sldMk cId="1710916937" sldId="614"/>
            <ac:spMk id="18" creationId="{858FFBC7-1F95-936B-3821-8BB8A0EE2E56}"/>
          </ac:spMkLst>
        </pc:spChg>
      </pc:sldChg>
      <pc:sldChg chg="modSp">
        <pc:chgData name="Karen Baerts" userId="a06d292e-c1df-42a7-ab23-dcf3ffef2529" providerId="ADAL" clId="{C4BBEB96-9F6A-4681-81CF-B5ABD9A431C2}" dt="2024-09-06T08:40:34.357" v="2981"/>
        <pc:sldMkLst>
          <pc:docMk/>
          <pc:sldMk cId="3100541724" sldId="615"/>
        </pc:sldMkLst>
        <pc:spChg chg="mod">
          <ac:chgData name="Karen Baerts" userId="a06d292e-c1df-42a7-ab23-dcf3ffef2529" providerId="ADAL" clId="{C4BBEB96-9F6A-4681-81CF-B5ABD9A431C2}" dt="2024-09-06T08:40:34.357" v="2981"/>
          <ac:spMkLst>
            <pc:docMk/>
            <pc:sldMk cId="3100541724" sldId="615"/>
            <ac:spMk id="2" creationId="{1BDB9AE1-C429-DCF7-BF7A-28695A28CA0D}"/>
          </ac:spMkLst>
        </pc:spChg>
        <pc:spChg chg="mod">
          <ac:chgData name="Karen Baerts" userId="a06d292e-c1df-42a7-ab23-dcf3ffef2529" providerId="ADAL" clId="{C4BBEB96-9F6A-4681-81CF-B5ABD9A431C2}" dt="2024-09-06T08:40:34.357" v="2981"/>
          <ac:spMkLst>
            <pc:docMk/>
            <pc:sldMk cId="3100541724" sldId="615"/>
            <ac:spMk id="3" creationId="{30A6342D-DDD0-67E2-15A8-BEA9963CAAE7}"/>
          </ac:spMkLst>
        </pc:spChg>
      </pc:sldChg>
      <pc:sldChg chg="modSp">
        <pc:chgData name="Karen Baerts" userId="a06d292e-c1df-42a7-ab23-dcf3ffef2529" providerId="ADAL" clId="{C4BBEB96-9F6A-4681-81CF-B5ABD9A431C2}" dt="2024-09-06T08:40:34.357" v="2981"/>
        <pc:sldMkLst>
          <pc:docMk/>
          <pc:sldMk cId="256971509" sldId="621"/>
        </pc:sldMkLst>
        <pc:spChg chg="mod">
          <ac:chgData name="Karen Baerts" userId="a06d292e-c1df-42a7-ab23-dcf3ffef2529" providerId="ADAL" clId="{C4BBEB96-9F6A-4681-81CF-B5ABD9A431C2}" dt="2024-09-06T08:40:34.357" v="2981"/>
          <ac:spMkLst>
            <pc:docMk/>
            <pc:sldMk cId="256971509" sldId="621"/>
            <ac:spMk id="2" creationId="{3320171C-96A3-4332-A3E0-8E04221180D0}"/>
          </ac:spMkLst>
        </pc:spChg>
      </pc:sldChg>
      <pc:sldChg chg="modSp">
        <pc:chgData name="Karen Baerts" userId="a06d292e-c1df-42a7-ab23-dcf3ffef2529" providerId="ADAL" clId="{C4BBEB96-9F6A-4681-81CF-B5ABD9A431C2}" dt="2024-09-06T08:40:34.357" v="2981"/>
        <pc:sldMkLst>
          <pc:docMk/>
          <pc:sldMk cId="1295142386" sldId="622"/>
        </pc:sldMkLst>
        <pc:spChg chg="mod">
          <ac:chgData name="Karen Baerts" userId="a06d292e-c1df-42a7-ab23-dcf3ffef2529" providerId="ADAL" clId="{C4BBEB96-9F6A-4681-81CF-B5ABD9A431C2}" dt="2024-09-06T08:40:34.357" v="2981"/>
          <ac:spMkLst>
            <pc:docMk/>
            <pc:sldMk cId="1295142386" sldId="622"/>
            <ac:spMk id="2" creationId="{D5423788-4327-FDE6-A934-82D1E21EB68C}"/>
          </ac:spMkLst>
        </pc:spChg>
      </pc:sldChg>
      <pc:sldChg chg="modSp mod">
        <pc:chgData name="Karen Baerts" userId="a06d292e-c1df-42a7-ab23-dcf3ffef2529" providerId="ADAL" clId="{C4BBEB96-9F6A-4681-81CF-B5ABD9A431C2}" dt="2024-09-06T08:40:34.357" v="2981"/>
        <pc:sldMkLst>
          <pc:docMk/>
          <pc:sldMk cId="2994727827" sldId="630"/>
        </pc:sldMkLst>
        <pc:spChg chg="mod">
          <ac:chgData name="Karen Baerts" userId="a06d292e-c1df-42a7-ab23-dcf3ffef2529" providerId="ADAL" clId="{C4BBEB96-9F6A-4681-81CF-B5ABD9A431C2}" dt="2024-09-06T08:40:34.357" v="2981"/>
          <ac:spMkLst>
            <pc:docMk/>
            <pc:sldMk cId="2994727827" sldId="630"/>
            <ac:spMk id="2" creationId="{5C633609-3910-3955-48DD-41EE2C726717}"/>
          </ac:spMkLst>
        </pc:spChg>
        <pc:spChg chg="mod">
          <ac:chgData name="Karen Baerts" userId="a06d292e-c1df-42a7-ab23-dcf3ffef2529" providerId="ADAL" clId="{C4BBEB96-9F6A-4681-81CF-B5ABD9A431C2}" dt="2024-09-06T08:40:34.357" v="2981"/>
          <ac:spMkLst>
            <pc:docMk/>
            <pc:sldMk cId="2994727827" sldId="630"/>
            <ac:spMk id="3" creationId="{4D0CF64C-0C64-DEEB-B6E4-0957FD5D502E}"/>
          </ac:spMkLst>
        </pc:spChg>
      </pc:sldChg>
      <pc:sldChg chg="modSp">
        <pc:chgData name="Karen Baerts" userId="a06d292e-c1df-42a7-ab23-dcf3ffef2529" providerId="ADAL" clId="{C4BBEB96-9F6A-4681-81CF-B5ABD9A431C2}" dt="2024-09-06T08:40:34.357" v="2981"/>
        <pc:sldMkLst>
          <pc:docMk/>
          <pc:sldMk cId="1365741057" sldId="631"/>
        </pc:sldMkLst>
        <pc:spChg chg="mod">
          <ac:chgData name="Karen Baerts" userId="a06d292e-c1df-42a7-ab23-dcf3ffef2529" providerId="ADAL" clId="{C4BBEB96-9F6A-4681-81CF-B5ABD9A431C2}" dt="2024-09-06T08:40:34.357" v="2981"/>
          <ac:spMkLst>
            <pc:docMk/>
            <pc:sldMk cId="1365741057" sldId="631"/>
            <ac:spMk id="2" creationId="{1E7B35AE-CD8F-9A2A-AD75-342DB4B76686}"/>
          </ac:spMkLst>
        </pc:spChg>
        <pc:spChg chg="mod">
          <ac:chgData name="Karen Baerts" userId="a06d292e-c1df-42a7-ab23-dcf3ffef2529" providerId="ADAL" clId="{C4BBEB96-9F6A-4681-81CF-B5ABD9A431C2}" dt="2024-09-06T08:40:34.357" v="2981"/>
          <ac:spMkLst>
            <pc:docMk/>
            <pc:sldMk cId="1365741057" sldId="631"/>
            <ac:spMk id="6" creationId="{F7E86B71-AD9F-3FC9-5A08-7ED871FDC978}"/>
          </ac:spMkLst>
        </pc:spChg>
      </pc:sldChg>
      <pc:sldChg chg="modSp">
        <pc:chgData name="Karen Baerts" userId="a06d292e-c1df-42a7-ab23-dcf3ffef2529" providerId="ADAL" clId="{C4BBEB96-9F6A-4681-81CF-B5ABD9A431C2}" dt="2024-09-06T08:40:34.357" v="2981"/>
        <pc:sldMkLst>
          <pc:docMk/>
          <pc:sldMk cId="2392228130" sldId="632"/>
        </pc:sldMkLst>
        <pc:spChg chg="mod">
          <ac:chgData name="Karen Baerts" userId="a06d292e-c1df-42a7-ab23-dcf3ffef2529" providerId="ADAL" clId="{C4BBEB96-9F6A-4681-81CF-B5ABD9A431C2}" dt="2024-09-06T08:40:34.357" v="2981"/>
          <ac:spMkLst>
            <pc:docMk/>
            <pc:sldMk cId="2392228130" sldId="632"/>
            <ac:spMk id="18" creationId="{858FFBC7-1F95-936B-3821-8BB8A0EE2E56}"/>
          </ac:spMkLst>
        </pc:spChg>
      </pc:sldChg>
      <pc:sldChg chg="addSp delSp modSp mod modClrScheme chgLayout">
        <pc:chgData name="Karen Baerts" userId="a06d292e-c1df-42a7-ab23-dcf3ffef2529" providerId="ADAL" clId="{C4BBEB96-9F6A-4681-81CF-B5ABD9A431C2}" dt="2024-09-10T15:04:25.651" v="4926" actId="20577"/>
        <pc:sldMkLst>
          <pc:docMk/>
          <pc:sldMk cId="2696005920" sldId="635"/>
        </pc:sldMkLst>
        <pc:spChg chg="mod">
          <ac:chgData name="Karen Baerts" userId="a06d292e-c1df-42a7-ab23-dcf3ffef2529" providerId="ADAL" clId="{C4BBEB96-9F6A-4681-81CF-B5ABD9A431C2}" dt="2024-09-06T08:55:18.976" v="3016" actId="26606"/>
          <ac:spMkLst>
            <pc:docMk/>
            <pc:sldMk cId="2696005920" sldId="635"/>
            <ac:spMk id="2" creationId="{3D552116-8D20-F96A-86B9-083EA69AA6EF}"/>
          </ac:spMkLst>
        </pc:spChg>
        <pc:spChg chg="add del mod">
          <ac:chgData name="Karen Baerts" userId="a06d292e-c1df-42a7-ab23-dcf3ffef2529" providerId="ADAL" clId="{C4BBEB96-9F6A-4681-81CF-B5ABD9A431C2}" dt="2024-09-10T15:04:25.651" v="4926" actId="20577"/>
          <ac:spMkLst>
            <pc:docMk/>
            <pc:sldMk cId="2696005920" sldId="635"/>
            <ac:spMk id="3" creationId="{433EAC22-795F-9C73-9536-00041D1CD78F}"/>
          </ac:spMkLst>
        </pc:spChg>
        <pc:spChg chg="del mod">
          <ac:chgData name="Karen Baerts" userId="a06d292e-c1df-42a7-ab23-dcf3ffef2529" providerId="ADAL" clId="{C4BBEB96-9F6A-4681-81CF-B5ABD9A431C2}" dt="2024-09-06T08:32:12.736" v="2763" actId="478"/>
          <ac:spMkLst>
            <pc:docMk/>
            <pc:sldMk cId="2696005920" sldId="635"/>
            <ac:spMk id="4" creationId="{AC61F0D9-C351-7E9F-A361-DF09A7EBA15F}"/>
          </ac:spMkLst>
        </pc:spChg>
        <pc:spChg chg="add del mod">
          <ac:chgData name="Karen Baerts" userId="a06d292e-c1df-42a7-ab23-dcf3ffef2529" providerId="ADAL" clId="{C4BBEB96-9F6A-4681-81CF-B5ABD9A431C2}" dt="2024-09-06T08:55:18.976" v="3016" actId="26606"/>
          <ac:spMkLst>
            <pc:docMk/>
            <pc:sldMk cId="2696005920" sldId="635"/>
            <ac:spMk id="8" creationId="{B45201CD-42EF-EFB6-7C38-9744E9FA3AB4}"/>
          </ac:spMkLst>
        </pc:spChg>
        <pc:spChg chg="add del mod">
          <ac:chgData name="Karen Baerts" userId="a06d292e-c1df-42a7-ab23-dcf3ffef2529" providerId="ADAL" clId="{C4BBEB96-9F6A-4681-81CF-B5ABD9A431C2}" dt="2024-09-06T08:55:13.048" v="3014" actId="26606"/>
          <ac:spMkLst>
            <pc:docMk/>
            <pc:sldMk cId="2696005920" sldId="635"/>
            <ac:spMk id="9" creationId="{CFA097C3-4313-9E52-FE31-CBC526AECD4A}"/>
          </ac:spMkLst>
        </pc:spChg>
        <pc:spChg chg="add del mod">
          <ac:chgData name="Karen Baerts" userId="a06d292e-c1df-42a7-ab23-dcf3ffef2529" providerId="ADAL" clId="{C4BBEB96-9F6A-4681-81CF-B5ABD9A431C2}" dt="2024-09-06T08:55:18.976" v="3016" actId="26606"/>
          <ac:spMkLst>
            <pc:docMk/>
            <pc:sldMk cId="2696005920" sldId="635"/>
            <ac:spMk id="11" creationId="{433EAC22-795F-9C73-9536-00041D1CD78F}"/>
          </ac:spMkLst>
        </pc:spChg>
        <pc:graphicFrameChg chg="add del mod">
          <ac:chgData name="Karen Baerts" userId="a06d292e-c1df-42a7-ab23-dcf3ffef2529" providerId="ADAL" clId="{C4BBEB96-9F6A-4681-81CF-B5ABD9A431C2}" dt="2024-09-06T08:55:13.048" v="3014" actId="26606"/>
          <ac:graphicFrameMkLst>
            <pc:docMk/>
            <pc:sldMk cId="2696005920" sldId="635"/>
            <ac:graphicFrameMk id="5" creationId="{D4F7700A-843C-A9E3-5910-C6DA164CC3B3}"/>
          </ac:graphicFrameMkLst>
        </pc:graphicFrameChg>
      </pc:sldChg>
      <pc:sldChg chg="addSp modSp del mod">
        <pc:chgData name="Karen Baerts" userId="a06d292e-c1df-42a7-ab23-dcf3ffef2529" providerId="ADAL" clId="{C4BBEB96-9F6A-4681-81CF-B5ABD9A431C2}" dt="2024-09-03T09:56:56.598" v="80" actId="47"/>
        <pc:sldMkLst>
          <pc:docMk/>
          <pc:sldMk cId="866773931" sldId="636"/>
        </pc:sldMkLst>
        <pc:spChg chg="mod">
          <ac:chgData name="Karen Baerts" userId="a06d292e-c1df-42a7-ab23-dcf3ffef2529" providerId="ADAL" clId="{C4BBEB96-9F6A-4681-81CF-B5ABD9A431C2}" dt="2024-09-03T09:56:18.025" v="32" actId="20577"/>
          <ac:spMkLst>
            <pc:docMk/>
            <pc:sldMk cId="866773931" sldId="636"/>
            <ac:spMk id="3" creationId="{433EAC22-795F-9C73-9536-00041D1CD78F}"/>
          </ac:spMkLst>
        </pc:spChg>
        <pc:spChg chg="add mod">
          <ac:chgData name="Karen Baerts" userId="a06d292e-c1df-42a7-ab23-dcf3ffef2529" providerId="ADAL" clId="{C4BBEB96-9F6A-4681-81CF-B5ABD9A431C2}" dt="2024-09-03T09:56:23.325" v="33"/>
          <ac:spMkLst>
            <pc:docMk/>
            <pc:sldMk cId="866773931" sldId="636"/>
            <ac:spMk id="4" creationId="{83F2184E-18E0-1DFB-7047-80DB72972C66}"/>
          </ac:spMkLst>
        </pc:spChg>
      </pc:sldChg>
      <pc:sldChg chg="modSp mod">
        <pc:chgData name="Karen Baerts" userId="a06d292e-c1df-42a7-ab23-dcf3ffef2529" providerId="ADAL" clId="{C4BBEB96-9F6A-4681-81CF-B5ABD9A431C2}" dt="2024-09-10T15:15:25.001" v="5179" actId="27636"/>
        <pc:sldMkLst>
          <pc:docMk/>
          <pc:sldMk cId="175835121" sldId="637"/>
        </pc:sldMkLst>
        <pc:spChg chg="mod">
          <ac:chgData name="Karen Baerts" userId="a06d292e-c1df-42a7-ab23-dcf3ffef2529" providerId="ADAL" clId="{C4BBEB96-9F6A-4681-81CF-B5ABD9A431C2}" dt="2024-09-06T08:40:34.357" v="2981"/>
          <ac:spMkLst>
            <pc:docMk/>
            <pc:sldMk cId="175835121" sldId="637"/>
            <ac:spMk id="2" creationId="{3D552116-8D20-F96A-86B9-083EA69AA6EF}"/>
          </ac:spMkLst>
        </pc:spChg>
        <pc:spChg chg="mod">
          <ac:chgData name="Karen Baerts" userId="a06d292e-c1df-42a7-ab23-dcf3ffef2529" providerId="ADAL" clId="{C4BBEB96-9F6A-4681-81CF-B5ABD9A431C2}" dt="2024-09-10T15:15:15.985" v="5176" actId="255"/>
          <ac:spMkLst>
            <pc:docMk/>
            <pc:sldMk cId="175835121" sldId="637"/>
            <ac:spMk id="3" creationId="{433EAC22-795F-9C73-9536-00041D1CD78F}"/>
          </ac:spMkLst>
        </pc:spChg>
        <pc:spChg chg="mod">
          <ac:chgData name="Karen Baerts" userId="a06d292e-c1df-42a7-ab23-dcf3ffef2529" providerId="ADAL" clId="{C4BBEB96-9F6A-4681-81CF-B5ABD9A431C2}" dt="2024-09-10T15:15:20.280" v="5177" actId="255"/>
          <ac:spMkLst>
            <pc:docMk/>
            <pc:sldMk cId="175835121" sldId="637"/>
            <ac:spMk id="4" creationId="{59A40B91-A6E5-690C-29E2-F4318110683B}"/>
          </ac:spMkLst>
        </pc:spChg>
        <pc:spChg chg="mod">
          <ac:chgData name="Karen Baerts" userId="a06d292e-c1df-42a7-ab23-dcf3ffef2529" providerId="ADAL" clId="{C4BBEB96-9F6A-4681-81CF-B5ABD9A431C2}" dt="2024-09-10T15:15:25.001" v="5179" actId="27636"/>
          <ac:spMkLst>
            <pc:docMk/>
            <pc:sldMk cId="175835121" sldId="637"/>
            <ac:spMk id="5" creationId="{0FB6EF9B-A03C-03E4-1976-93C2975914E0}"/>
          </ac:spMkLst>
        </pc:spChg>
      </pc:sldChg>
      <pc:sldChg chg="addSp delSp modSp del mod ord modNotesTx">
        <pc:chgData name="Karen Baerts" userId="a06d292e-c1df-42a7-ab23-dcf3ffef2529" providerId="ADAL" clId="{C4BBEB96-9F6A-4681-81CF-B5ABD9A431C2}" dt="2024-09-03T13:13:51.681" v="1970" actId="47"/>
        <pc:sldMkLst>
          <pc:docMk/>
          <pc:sldMk cId="4227961659" sldId="638"/>
        </pc:sldMkLst>
        <pc:spChg chg="mod">
          <ac:chgData name="Karen Baerts" userId="a06d292e-c1df-42a7-ab23-dcf3ffef2529" providerId="ADAL" clId="{C4BBEB96-9F6A-4681-81CF-B5ABD9A431C2}" dt="2024-09-03T12:13:20.125" v="1270" actId="6549"/>
          <ac:spMkLst>
            <pc:docMk/>
            <pc:sldMk cId="4227961659" sldId="638"/>
            <ac:spMk id="3" creationId="{433EAC22-795F-9C73-9536-00041D1CD78F}"/>
          </ac:spMkLst>
        </pc:spChg>
        <pc:spChg chg="mod">
          <ac:chgData name="Karen Baerts" userId="a06d292e-c1df-42a7-ab23-dcf3ffef2529" providerId="ADAL" clId="{C4BBEB96-9F6A-4681-81CF-B5ABD9A431C2}" dt="2024-09-03T12:13:14.505" v="1266" actId="1076"/>
          <ac:spMkLst>
            <pc:docMk/>
            <pc:sldMk cId="4227961659" sldId="638"/>
            <ac:spMk id="5" creationId="{0EC28850-40BE-D3E5-67E9-F8D391C74ACE}"/>
          </ac:spMkLst>
        </pc:spChg>
        <pc:picChg chg="add del mod">
          <ac:chgData name="Karen Baerts" userId="a06d292e-c1df-42a7-ab23-dcf3ffef2529" providerId="ADAL" clId="{C4BBEB96-9F6A-4681-81CF-B5ABD9A431C2}" dt="2024-09-03T10:12:49.885" v="169" actId="478"/>
          <ac:picMkLst>
            <pc:docMk/>
            <pc:sldMk cId="4227961659" sldId="638"/>
            <ac:picMk id="1026" creationId="{5B3AF064-FBA7-BE90-0DF9-1E81FD49D1CA}"/>
          </ac:picMkLst>
        </pc:picChg>
        <pc:picChg chg="add mod">
          <ac:chgData name="Karen Baerts" userId="a06d292e-c1df-42a7-ab23-dcf3ffef2529" providerId="ADAL" clId="{C4BBEB96-9F6A-4681-81CF-B5ABD9A431C2}" dt="2024-09-03T12:13:12.322" v="1261" actId="1076"/>
          <ac:picMkLst>
            <pc:docMk/>
            <pc:sldMk cId="4227961659" sldId="638"/>
            <ac:picMk id="1028" creationId="{0A02A642-0645-97E2-29CB-A5675EAC0954}"/>
          </ac:picMkLst>
        </pc:picChg>
      </pc:sldChg>
      <pc:sldChg chg="del">
        <pc:chgData name="Karen Baerts" userId="a06d292e-c1df-42a7-ab23-dcf3ffef2529" providerId="ADAL" clId="{C4BBEB96-9F6A-4681-81CF-B5ABD9A431C2}" dt="2024-09-03T10:52:56.011" v="192" actId="47"/>
        <pc:sldMkLst>
          <pc:docMk/>
          <pc:sldMk cId="39955310" sldId="639"/>
        </pc:sldMkLst>
      </pc:sldChg>
      <pc:sldChg chg="new del">
        <pc:chgData name="Karen Baerts" userId="a06d292e-c1df-42a7-ab23-dcf3ffef2529" providerId="ADAL" clId="{C4BBEB96-9F6A-4681-81CF-B5ABD9A431C2}" dt="2024-09-03T10:53:12.104" v="195" actId="47"/>
        <pc:sldMkLst>
          <pc:docMk/>
          <pc:sldMk cId="4230501695" sldId="639"/>
        </pc:sldMkLst>
      </pc:sldChg>
      <pc:sldChg chg="modSp add mod ord">
        <pc:chgData name="Karen Baerts" userId="a06d292e-c1df-42a7-ab23-dcf3ffef2529" providerId="ADAL" clId="{C4BBEB96-9F6A-4681-81CF-B5ABD9A431C2}" dt="2024-09-06T08:40:34.357" v="2981"/>
        <pc:sldMkLst>
          <pc:docMk/>
          <pc:sldMk cId="208476558" sldId="640"/>
        </pc:sldMkLst>
        <pc:spChg chg="mod">
          <ac:chgData name="Karen Baerts" userId="a06d292e-c1df-42a7-ab23-dcf3ffef2529" providerId="ADAL" clId="{C4BBEB96-9F6A-4681-81CF-B5ABD9A431C2}" dt="2024-09-06T08:40:34.357" v="2981"/>
          <ac:spMkLst>
            <pc:docMk/>
            <pc:sldMk cId="208476558" sldId="640"/>
            <ac:spMk id="2" creationId="{00000000-0000-0000-0000-000000000000}"/>
          </ac:spMkLst>
        </pc:spChg>
        <pc:spChg chg="mod">
          <ac:chgData name="Karen Baerts" userId="a06d292e-c1df-42a7-ab23-dcf3ffef2529" providerId="ADAL" clId="{C4BBEB96-9F6A-4681-81CF-B5ABD9A431C2}" dt="2024-09-06T08:40:34.357" v="2981"/>
          <ac:spMkLst>
            <pc:docMk/>
            <pc:sldMk cId="208476558" sldId="640"/>
            <ac:spMk id="3" creationId="{7E10328D-4219-4DB6-8A4F-52DB0195CB2F}"/>
          </ac:spMkLst>
        </pc:spChg>
      </pc:sldChg>
      <pc:sldChg chg="modSp add del mod">
        <pc:chgData name="Karen Baerts" userId="a06d292e-c1df-42a7-ab23-dcf3ffef2529" providerId="ADAL" clId="{C4BBEB96-9F6A-4681-81CF-B5ABD9A431C2}" dt="2024-09-06T08:33:11.015" v="2944" actId="47"/>
        <pc:sldMkLst>
          <pc:docMk/>
          <pc:sldMk cId="3077220195" sldId="641"/>
        </pc:sldMkLst>
        <pc:spChg chg="mod">
          <ac:chgData name="Karen Baerts" userId="a06d292e-c1df-42a7-ab23-dcf3ffef2529" providerId="ADAL" clId="{C4BBEB96-9F6A-4681-81CF-B5ABD9A431C2}" dt="2024-09-06T08:31:10.430" v="2745"/>
          <ac:spMkLst>
            <pc:docMk/>
            <pc:sldMk cId="3077220195" sldId="641"/>
            <ac:spMk id="2" creationId="{00000000-0000-0000-0000-000000000000}"/>
          </ac:spMkLst>
        </pc:spChg>
        <pc:spChg chg="mod">
          <ac:chgData name="Karen Baerts" userId="a06d292e-c1df-42a7-ab23-dcf3ffef2529" providerId="ADAL" clId="{C4BBEB96-9F6A-4681-81CF-B5ABD9A431C2}" dt="2024-09-06T08:31:10.430" v="2745"/>
          <ac:spMkLst>
            <pc:docMk/>
            <pc:sldMk cId="3077220195" sldId="641"/>
            <ac:spMk id="3" creationId="{7E10328D-4219-4DB6-8A4F-52DB0195CB2F}"/>
          </ac:spMkLst>
        </pc:spChg>
      </pc:sldChg>
      <pc:sldChg chg="addSp delSp modSp add mod">
        <pc:chgData name="Karen Baerts" userId="a06d292e-c1df-42a7-ab23-dcf3ffef2529" providerId="ADAL" clId="{C4BBEB96-9F6A-4681-81CF-B5ABD9A431C2}" dt="2024-09-12T17:24:22.231" v="5709" actId="6549"/>
        <pc:sldMkLst>
          <pc:docMk/>
          <pc:sldMk cId="701145878" sldId="642"/>
        </pc:sldMkLst>
        <pc:spChg chg="mod">
          <ac:chgData name="Karen Baerts" userId="a06d292e-c1df-42a7-ab23-dcf3ffef2529" providerId="ADAL" clId="{C4BBEB96-9F6A-4681-81CF-B5ABD9A431C2}" dt="2024-09-06T08:40:34.357" v="2981"/>
          <ac:spMkLst>
            <pc:docMk/>
            <pc:sldMk cId="701145878" sldId="642"/>
            <ac:spMk id="2" creationId="{3D552116-8D20-F96A-86B9-083EA69AA6EF}"/>
          </ac:spMkLst>
        </pc:spChg>
        <pc:spChg chg="mod">
          <ac:chgData name="Karen Baerts" userId="a06d292e-c1df-42a7-ab23-dcf3ffef2529" providerId="ADAL" clId="{C4BBEB96-9F6A-4681-81CF-B5ABD9A431C2}" dt="2024-09-12T17:24:22.231" v="5709" actId="6549"/>
          <ac:spMkLst>
            <pc:docMk/>
            <pc:sldMk cId="701145878" sldId="642"/>
            <ac:spMk id="3" creationId="{433EAC22-795F-9C73-9536-00041D1CD78F}"/>
          </ac:spMkLst>
        </pc:spChg>
        <pc:spChg chg="del">
          <ac:chgData name="Karen Baerts" userId="a06d292e-c1df-42a7-ab23-dcf3ffef2529" providerId="ADAL" clId="{C4BBEB96-9F6A-4681-81CF-B5ABD9A431C2}" dt="2024-09-03T11:26:57.605" v="235" actId="478"/>
          <ac:spMkLst>
            <pc:docMk/>
            <pc:sldMk cId="701145878" sldId="642"/>
            <ac:spMk id="5" creationId="{0EC28850-40BE-D3E5-67E9-F8D391C74ACE}"/>
          </ac:spMkLst>
        </pc:spChg>
        <pc:picChg chg="del">
          <ac:chgData name="Karen Baerts" userId="a06d292e-c1df-42a7-ab23-dcf3ffef2529" providerId="ADAL" clId="{C4BBEB96-9F6A-4681-81CF-B5ABD9A431C2}" dt="2024-09-03T12:01:38.304" v="1111" actId="478"/>
          <ac:picMkLst>
            <pc:docMk/>
            <pc:sldMk cId="701145878" sldId="642"/>
            <ac:picMk id="1028" creationId="{0A02A642-0645-97E2-29CB-A5675EAC0954}"/>
          </ac:picMkLst>
        </pc:picChg>
        <pc:picChg chg="add del mod">
          <ac:chgData name="Karen Baerts" userId="a06d292e-c1df-42a7-ab23-dcf3ffef2529" providerId="ADAL" clId="{C4BBEB96-9F6A-4681-81CF-B5ABD9A431C2}" dt="2024-09-03T12:03:08.992" v="1125" actId="478"/>
          <ac:picMkLst>
            <pc:docMk/>
            <pc:sldMk cId="701145878" sldId="642"/>
            <ac:picMk id="2050" creationId="{A65FBAFB-9B0E-8A2B-FDA2-5129CDA74C50}"/>
          </ac:picMkLst>
        </pc:picChg>
      </pc:sldChg>
      <pc:sldChg chg="add del">
        <pc:chgData name="Karen Baerts" userId="a06d292e-c1df-42a7-ab23-dcf3ffef2529" providerId="ADAL" clId="{C4BBEB96-9F6A-4681-81CF-B5ABD9A431C2}" dt="2024-09-03T11:26:21.547" v="204" actId="47"/>
        <pc:sldMkLst>
          <pc:docMk/>
          <pc:sldMk cId="1638858555" sldId="642"/>
        </pc:sldMkLst>
      </pc:sldChg>
      <pc:sldChg chg="addSp delSp modSp add del mod">
        <pc:chgData name="Karen Baerts" userId="a06d292e-c1df-42a7-ab23-dcf3ffef2529" providerId="ADAL" clId="{C4BBEB96-9F6A-4681-81CF-B5ABD9A431C2}" dt="2024-09-03T12:11:11.751" v="1173" actId="47"/>
        <pc:sldMkLst>
          <pc:docMk/>
          <pc:sldMk cId="1225661132" sldId="643"/>
        </pc:sldMkLst>
        <pc:spChg chg="mod">
          <ac:chgData name="Karen Baerts" userId="a06d292e-c1df-42a7-ab23-dcf3ffef2529" providerId="ADAL" clId="{C4BBEB96-9F6A-4681-81CF-B5ABD9A431C2}" dt="2024-09-03T12:09:58.513" v="1143" actId="20577"/>
          <ac:spMkLst>
            <pc:docMk/>
            <pc:sldMk cId="1225661132" sldId="643"/>
            <ac:spMk id="2" creationId="{3D552116-8D20-F96A-86B9-083EA69AA6EF}"/>
          </ac:spMkLst>
        </pc:spChg>
        <pc:spChg chg="del mod">
          <ac:chgData name="Karen Baerts" userId="a06d292e-c1df-42a7-ab23-dcf3ffef2529" providerId="ADAL" clId="{C4BBEB96-9F6A-4681-81CF-B5ABD9A431C2}" dt="2024-09-03T12:10:27.078" v="1146" actId="3680"/>
          <ac:spMkLst>
            <pc:docMk/>
            <pc:sldMk cId="1225661132" sldId="643"/>
            <ac:spMk id="3" creationId="{433EAC22-795F-9C73-9536-00041D1CD78F}"/>
          </ac:spMkLst>
        </pc:spChg>
        <pc:spChg chg="del">
          <ac:chgData name="Karen Baerts" userId="a06d292e-c1df-42a7-ab23-dcf3ffef2529" providerId="ADAL" clId="{C4BBEB96-9F6A-4681-81CF-B5ABD9A431C2}" dt="2024-09-03T12:10:30.744" v="1147" actId="478"/>
          <ac:spMkLst>
            <pc:docMk/>
            <pc:sldMk cId="1225661132" sldId="643"/>
            <ac:spMk id="5" creationId="{0EC28850-40BE-D3E5-67E9-F8D391C74ACE}"/>
          </ac:spMkLst>
        </pc:spChg>
        <pc:spChg chg="add mod">
          <ac:chgData name="Karen Baerts" userId="a06d292e-c1df-42a7-ab23-dcf3ffef2529" providerId="ADAL" clId="{C4BBEB96-9F6A-4681-81CF-B5ABD9A431C2}" dt="2024-09-03T12:11:09.594" v="1172" actId="478"/>
          <ac:spMkLst>
            <pc:docMk/>
            <pc:sldMk cId="1225661132" sldId="643"/>
            <ac:spMk id="7" creationId="{481AD59E-A55D-FB9E-86B7-37289E400F55}"/>
          </ac:spMkLst>
        </pc:spChg>
        <pc:graphicFrameChg chg="add del mod ord modGraphic">
          <ac:chgData name="Karen Baerts" userId="a06d292e-c1df-42a7-ab23-dcf3ffef2529" providerId="ADAL" clId="{C4BBEB96-9F6A-4681-81CF-B5ABD9A431C2}" dt="2024-09-03T12:11:09.594" v="1172" actId="478"/>
          <ac:graphicFrameMkLst>
            <pc:docMk/>
            <pc:sldMk cId="1225661132" sldId="643"/>
            <ac:graphicFrameMk id="4" creationId="{6DB29D02-DC67-1C05-A2CE-B25EC9C3A947}"/>
          </ac:graphicFrameMkLst>
        </pc:graphicFrameChg>
        <pc:picChg chg="del">
          <ac:chgData name="Karen Baerts" userId="a06d292e-c1df-42a7-ab23-dcf3ffef2529" providerId="ADAL" clId="{C4BBEB96-9F6A-4681-81CF-B5ABD9A431C2}" dt="2024-09-03T12:10:08.775" v="1145" actId="478"/>
          <ac:picMkLst>
            <pc:docMk/>
            <pc:sldMk cId="1225661132" sldId="643"/>
            <ac:picMk id="1028" creationId="{0A02A642-0645-97E2-29CB-A5675EAC0954}"/>
          </ac:picMkLst>
        </pc:picChg>
      </pc:sldChg>
      <pc:sldChg chg="addSp delSp modSp add mod">
        <pc:chgData name="Karen Baerts" userId="a06d292e-c1df-42a7-ab23-dcf3ffef2529" providerId="ADAL" clId="{C4BBEB96-9F6A-4681-81CF-B5ABD9A431C2}" dt="2024-09-06T08:40:34.357" v="2981"/>
        <pc:sldMkLst>
          <pc:docMk/>
          <pc:sldMk cId="3524454181" sldId="643"/>
        </pc:sldMkLst>
        <pc:spChg chg="mod">
          <ac:chgData name="Karen Baerts" userId="a06d292e-c1df-42a7-ab23-dcf3ffef2529" providerId="ADAL" clId="{C4BBEB96-9F6A-4681-81CF-B5ABD9A431C2}" dt="2024-09-06T08:40:34.357" v="2981"/>
          <ac:spMkLst>
            <pc:docMk/>
            <pc:sldMk cId="3524454181" sldId="643"/>
            <ac:spMk id="2" creationId="{3D552116-8D20-F96A-86B9-083EA69AA6EF}"/>
          </ac:spMkLst>
        </pc:spChg>
        <pc:spChg chg="del">
          <ac:chgData name="Karen Baerts" userId="a06d292e-c1df-42a7-ab23-dcf3ffef2529" providerId="ADAL" clId="{C4BBEB96-9F6A-4681-81CF-B5ABD9A431C2}" dt="2024-09-03T12:13:44.339" v="1272" actId="478"/>
          <ac:spMkLst>
            <pc:docMk/>
            <pc:sldMk cId="3524454181" sldId="643"/>
            <ac:spMk id="3" creationId="{433EAC22-795F-9C73-9536-00041D1CD78F}"/>
          </ac:spMkLst>
        </pc:spChg>
        <pc:spChg chg="del">
          <ac:chgData name="Karen Baerts" userId="a06d292e-c1df-42a7-ab23-dcf3ffef2529" providerId="ADAL" clId="{C4BBEB96-9F6A-4681-81CF-B5ABD9A431C2}" dt="2024-09-03T12:13:48.312" v="1274" actId="478"/>
          <ac:spMkLst>
            <pc:docMk/>
            <pc:sldMk cId="3524454181" sldId="643"/>
            <ac:spMk id="5" creationId="{0EC28850-40BE-D3E5-67E9-F8D391C74ACE}"/>
          </ac:spMkLst>
        </pc:spChg>
        <pc:spChg chg="add del mod">
          <ac:chgData name="Karen Baerts" userId="a06d292e-c1df-42a7-ab23-dcf3ffef2529" providerId="ADAL" clId="{C4BBEB96-9F6A-4681-81CF-B5ABD9A431C2}" dt="2024-09-03T12:13:46.616" v="1273" actId="478"/>
          <ac:spMkLst>
            <pc:docMk/>
            <pc:sldMk cId="3524454181" sldId="643"/>
            <ac:spMk id="6" creationId="{22BE1622-D31D-9529-0BF5-E0C4B12F7AB9}"/>
          </ac:spMkLst>
        </pc:spChg>
        <pc:graphicFrameChg chg="add mod modGraphic">
          <ac:chgData name="Karen Baerts" userId="a06d292e-c1df-42a7-ab23-dcf3ffef2529" providerId="ADAL" clId="{C4BBEB96-9F6A-4681-81CF-B5ABD9A431C2}" dt="2024-09-06T07:59:04.108" v="2516" actId="207"/>
          <ac:graphicFrameMkLst>
            <pc:docMk/>
            <pc:sldMk cId="3524454181" sldId="643"/>
            <ac:graphicFrameMk id="7" creationId="{77124C40-4BE6-4711-3279-B97975A70601}"/>
          </ac:graphicFrameMkLst>
        </pc:graphicFrameChg>
        <pc:graphicFrameChg chg="add mod modGraphic">
          <ac:chgData name="Karen Baerts" userId="a06d292e-c1df-42a7-ab23-dcf3ffef2529" providerId="ADAL" clId="{C4BBEB96-9F6A-4681-81CF-B5ABD9A431C2}" dt="2024-09-03T13:13:15.636" v="1960" actId="1037"/>
          <ac:graphicFrameMkLst>
            <pc:docMk/>
            <pc:sldMk cId="3524454181" sldId="643"/>
            <ac:graphicFrameMk id="8" creationId="{50F77AA9-A5F9-AC82-EBA0-6919C61899A8}"/>
          </ac:graphicFrameMkLst>
        </pc:graphicFrameChg>
        <pc:graphicFrameChg chg="add del mod modGraphic">
          <ac:chgData name="Karen Baerts" userId="a06d292e-c1df-42a7-ab23-dcf3ffef2529" providerId="ADAL" clId="{C4BBEB96-9F6A-4681-81CF-B5ABD9A431C2}" dt="2024-09-03T13:07:46.910" v="1796" actId="478"/>
          <ac:graphicFrameMkLst>
            <pc:docMk/>
            <pc:sldMk cId="3524454181" sldId="643"/>
            <ac:graphicFrameMk id="9" creationId="{39C1395A-065B-91CC-EFB5-A94A07C3CB7F}"/>
          </ac:graphicFrameMkLst>
        </pc:graphicFrameChg>
        <pc:graphicFrameChg chg="add mod modGraphic">
          <ac:chgData name="Karen Baerts" userId="a06d292e-c1df-42a7-ab23-dcf3ffef2529" providerId="ADAL" clId="{C4BBEB96-9F6A-4681-81CF-B5ABD9A431C2}" dt="2024-09-05T08:26:56.177" v="1976" actId="122"/>
          <ac:graphicFrameMkLst>
            <pc:docMk/>
            <pc:sldMk cId="3524454181" sldId="643"/>
            <ac:graphicFrameMk id="10" creationId="{5D00C59D-2F90-0CC7-F1BD-52721C5A7C0C}"/>
          </ac:graphicFrameMkLst>
        </pc:graphicFrameChg>
        <pc:picChg chg="del">
          <ac:chgData name="Karen Baerts" userId="a06d292e-c1df-42a7-ab23-dcf3ffef2529" providerId="ADAL" clId="{C4BBEB96-9F6A-4681-81CF-B5ABD9A431C2}" dt="2024-09-03T12:13:49.711" v="1275" actId="478"/>
          <ac:picMkLst>
            <pc:docMk/>
            <pc:sldMk cId="3524454181" sldId="643"/>
            <ac:picMk id="1028" creationId="{0A02A642-0645-97E2-29CB-A5675EAC0954}"/>
          </ac:picMkLst>
        </pc:picChg>
      </pc:sldChg>
      <pc:sldChg chg="add del">
        <pc:chgData name="Karen Baerts" userId="a06d292e-c1df-42a7-ab23-dcf3ffef2529" providerId="ADAL" clId="{C4BBEB96-9F6A-4681-81CF-B5ABD9A431C2}" dt="2024-09-06T07:56:26.054" v="2448" actId="47"/>
        <pc:sldMkLst>
          <pc:docMk/>
          <pc:sldMk cId="1927491766" sldId="644"/>
        </pc:sldMkLst>
      </pc:sldChg>
      <pc:sldChg chg="addSp delSp modSp add mod">
        <pc:chgData name="Karen Baerts" userId="a06d292e-c1df-42a7-ab23-dcf3ffef2529" providerId="ADAL" clId="{C4BBEB96-9F6A-4681-81CF-B5ABD9A431C2}" dt="2024-09-10T15:16:17.816" v="5193" actId="1076"/>
        <pc:sldMkLst>
          <pc:docMk/>
          <pc:sldMk cId="505489771" sldId="645"/>
        </pc:sldMkLst>
        <pc:spChg chg="mod">
          <ac:chgData name="Karen Baerts" userId="a06d292e-c1df-42a7-ab23-dcf3ffef2529" providerId="ADAL" clId="{C4BBEB96-9F6A-4681-81CF-B5ABD9A431C2}" dt="2024-09-06T08:40:34.357" v="2981"/>
          <ac:spMkLst>
            <pc:docMk/>
            <pc:sldMk cId="505489771" sldId="645"/>
            <ac:spMk id="2" creationId="{3D552116-8D20-F96A-86B9-083EA69AA6EF}"/>
          </ac:spMkLst>
        </pc:spChg>
        <pc:spChg chg="mod">
          <ac:chgData name="Karen Baerts" userId="a06d292e-c1df-42a7-ab23-dcf3ffef2529" providerId="ADAL" clId="{C4BBEB96-9F6A-4681-81CF-B5ABD9A431C2}" dt="2024-09-06T08:40:48.638" v="2982" actId="207"/>
          <ac:spMkLst>
            <pc:docMk/>
            <pc:sldMk cId="505489771" sldId="645"/>
            <ac:spMk id="3" creationId="{433EAC22-795F-9C73-9536-00041D1CD78F}"/>
          </ac:spMkLst>
        </pc:spChg>
        <pc:spChg chg="del">
          <ac:chgData name="Karen Baerts" userId="a06d292e-c1df-42a7-ab23-dcf3ffef2529" providerId="ADAL" clId="{C4BBEB96-9F6A-4681-81CF-B5ABD9A431C2}" dt="2024-09-06T07:49:41.890" v="1987" actId="478"/>
          <ac:spMkLst>
            <pc:docMk/>
            <pc:sldMk cId="505489771" sldId="645"/>
            <ac:spMk id="4" creationId="{59A40B91-A6E5-690C-29E2-F4318110683B}"/>
          </ac:spMkLst>
        </pc:spChg>
        <pc:spChg chg="del">
          <ac:chgData name="Karen Baerts" userId="a06d292e-c1df-42a7-ab23-dcf3ffef2529" providerId="ADAL" clId="{C4BBEB96-9F6A-4681-81CF-B5ABD9A431C2}" dt="2024-09-06T07:49:43.409" v="1988" actId="478"/>
          <ac:spMkLst>
            <pc:docMk/>
            <pc:sldMk cId="505489771" sldId="645"/>
            <ac:spMk id="5" creationId="{0FB6EF9B-A03C-03E4-1976-93C2975914E0}"/>
          </ac:spMkLst>
        </pc:spChg>
        <pc:spChg chg="add mod">
          <ac:chgData name="Karen Baerts" userId="a06d292e-c1df-42a7-ab23-dcf3ffef2529" providerId="ADAL" clId="{C4BBEB96-9F6A-4681-81CF-B5ABD9A431C2}" dt="2024-09-10T15:16:09.368" v="5189" actId="20577"/>
          <ac:spMkLst>
            <pc:docMk/>
            <pc:sldMk cId="505489771" sldId="645"/>
            <ac:spMk id="6" creationId="{BAC8810B-EFE4-7803-9B4D-9F00B68D4DD9}"/>
          </ac:spMkLst>
        </pc:spChg>
        <pc:spChg chg="add mod">
          <ac:chgData name="Karen Baerts" userId="a06d292e-c1df-42a7-ab23-dcf3ffef2529" providerId="ADAL" clId="{C4BBEB96-9F6A-4681-81CF-B5ABD9A431C2}" dt="2024-09-10T15:16:12.616" v="5190" actId="1076"/>
          <ac:spMkLst>
            <pc:docMk/>
            <pc:sldMk cId="505489771" sldId="645"/>
            <ac:spMk id="7" creationId="{2A45C95A-75EB-C680-0FA9-B5F13FF7C264}"/>
          </ac:spMkLst>
        </pc:spChg>
        <pc:spChg chg="add mod">
          <ac:chgData name="Karen Baerts" userId="a06d292e-c1df-42a7-ab23-dcf3ffef2529" providerId="ADAL" clId="{C4BBEB96-9F6A-4681-81CF-B5ABD9A431C2}" dt="2024-09-10T15:16:17.816" v="5193" actId="1076"/>
          <ac:spMkLst>
            <pc:docMk/>
            <pc:sldMk cId="505489771" sldId="645"/>
            <ac:spMk id="8" creationId="{5AF94246-EADC-2794-0B76-218A23370D91}"/>
          </ac:spMkLst>
        </pc:spChg>
        <pc:cxnChg chg="add del mod">
          <ac:chgData name="Karen Baerts" userId="a06d292e-c1df-42a7-ab23-dcf3ffef2529" providerId="ADAL" clId="{C4BBEB96-9F6A-4681-81CF-B5ABD9A431C2}" dt="2024-09-06T07:55:10.778" v="2366" actId="478"/>
          <ac:cxnSpMkLst>
            <pc:docMk/>
            <pc:sldMk cId="505489771" sldId="645"/>
            <ac:cxnSpMk id="10" creationId="{7C2CEEBD-8D50-B625-F73D-181F2B991881}"/>
          </ac:cxnSpMkLst>
        </pc:cxnChg>
      </pc:sldChg>
      <pc:sldChg chg="addSp delSp modSp new mod setBg delDesignElem">
        <pc:chgData name="Karen Baerts" userId="a06d292e-c1df-42a7-ab23-dcf3ffef2529" providerId="ADAL" clId="{C4BBEB96-9F6A-4681-81CF-B5ABD9A431C2}" dt="2024-09-10T14:46:39.169" v="3476" actId="14100"/>
        <pc:sldMkLst>
          <pc:docMk/>
          <pc:sldMk cId="1050033214" sldId="646"/>
        </pc:sldMkLst>
        <pc:spChg chg="mod">
          <ac:chgData name="Karen Baerts" userId="a06d292e-c1df-42a7-ab23-dcf3ffef2529" providerId="ADAL" clId="{C4BBEB96-9F6A-4681-81CF-B5ABD9A431C2}" dt="2024-09-06T08:42:33.816" v="3012" actId="108"/>
          <ac:spMkLst>
            <pc:docMk/>
            <pc:sldMk cId="1050033214" sldId="646"/>
            <ac:spMk id="2" creationId="{EE2E5EEA-9292-3CD1-E0B6-F0A590ED8B45}"/>
          </ac:spMkLst>
        </pc:spChg>
        <pc:spChg chg="mod">
          <ac:chgData name="Karen Baerts" userId="a06d292e-c1df-42a7-ab23-dcf3ffef2529" providerId="ADAL" clId="{C4BBEB96-9F6A-4681-81CF-B5ABD9A431C2}" dt="2024-09-10T14:46:39.169" v="3476" actId="14100"/>
          <ac:spMkLst>
            <pc:docMk/>
            <pc:sldMk cId="1050033214" sldId="646"/>
            <ac:spMk id="3" creationId="{64D33C20-EA2E-E7EF-0AE2-C22AB7E2A814}"/>
          </ac:spMkLst>
        </pc:spChg>
        <pc:spChg chg="add del">
          <ac:chgData name="Karen Baerts" userId="a06d292e-c1df-42a7-ab23-dcf3ffef2529" providerId="ADAL" clId="{C4BBEB96-9F6A-4681-81CF-B5ABD9A431C2}" dt="2024-09-06T08:14:37.178" v="2708"/>
          <ac:spMkLst>
            <pc:docMk/>
            <pc:sldMk cId="1050033214" sldId="646"/>
            <ac:spMk id="3079" creationId="{45D37F4E-DDB4-456B-97E0-9937730A039F}"/>
          </ac:spMkLst>
        </pc:spChg>
        <pc:spChg chg="add del">
          <ac:chgData name="Karen Baerts" userId="a06d292e-c1df-42a7-ab23-dcf3ffef2529" providerId="ADAL" clId="{C4BBEB96-9F6A-4681-81CF-B5ABD9A431C2}" dt="2024-09-06T08:14:37.178" v="2708"/>
          <ac:spMkLst>
            <pc:docMk/>
            <pc:sldMk cId="1050033214" sldId="646"/>
            <ac:spMk id="3081" creationId="{B2DD41CD-8F47-4F56-AD12-4E2FF7696987}"/>
          </ac:spMkLst>
        </pc:spChg>
        <pc:picChg chg="add mod">
          <ac:chgData name="Karen Baerts" userId="a06d292e-c1df-42a7-ab23-dcf3ffef2529" providerId="ADAL" clId="{C4BBEB96-9F6A-4681-81CF-B5ABD9A431C2}" dt="2024-09-06T08:42:19.976" v="3010" actId="1076"/>
          <ac:picMkLst>
            <pc:docMk/>
            <pc:sldMk cId="1050033214" sldId="646"/>
            <ac:picMk id="3074" creationId="{A4CC2A3C-9C06-761A-86DC-8624A00923CE}"/>
          </ac:picMkLst>
        </pc:picChg>
      </pc:sldChg>
      <pc:sldChg chg="modSp add mod">
        <pc:chgData name="Karen Baerts" userId="a06d292e-c1df-42a7-ab23-dcf3ffef2529" providerId="ADAL" clId="{C4BBEB96-9F6A-4681-81CF-B5ABD9A431C2}" dt="2024-09-10T15:15:33.347" v="5180" actId="255"/>
        <pc:sldMkLst>
          <pc:docMk/>
          <pc:sldMk cId="3146651799" sldId="647"/>
        </pc:sldMkLst>
        <pc:spChg chg="mod">
          <ac:chgData name="Karen Baerts" userId="a06d292e-c1df-42a7-ab23-dcf3ffef2529" providerId="ADAL" clId="{C4BBEB96-9F6A-4681-81CF-B5ABD9A431C2}" dt="2024-09-06T08:40:34.357" v="2981"/>
          <ac:spMkLst>
            <pc:docMk/>
            <pc:sldMk cId="3146651799" sldId="647"/>
            <ac:spMk id="2" creationId="{3D552116-8D20-F96A-86B9-083EA69AA6EF}"/>
          </ac:spMkLst>
        </pc:spChg>
        <pc:spChg chg="mod">
          <ac:chgData name="Karen Baerts" userId="a06d292e-c1df-42a7-ab23-dcf3ffef2529" providerId="ADAL" clId="{C4BBEB96-9F6A-4681-81CF-B5ABD9A431C2}" dt="2024-09-10T15:15:33.347" v="5180" actId="255"/>
          <ac:spMkLst>
            <pc:docMk/>
            <pc:sldMk cId="3146651799" sldId="647"/>
            <ac:spMk id="3" creationId="{433EAC22-795F-9C73-9536-00041D1CD78F}"/>
          </ac:spMkLst>
        </pc:spChg>
      </pc:sldChg>
      <pc:sldChg chg="add del setBg">
        <pc:chgData name="Karen Baerts" userId="a06d292e-c1df-42a7-ab23-dcf3ffef2529" providerId="ADAL" clId="{C4BBEB96-9F6A-4681-81CF-B5ABD9A431C2}" dt="2024-09-10T13:56:53.467" v="3021" actId="47"/>
        <pc:sldMkLst>
          <pc:docMk/>
          <pc:sldMk cId="3032360995" sldId="648"/>
        </pc:sldMkLst>
      </pc:sldChg>
      <pc:sldChg chg="add del setBg">
        <pc:chgData name="Karen Baerts" userId="a06d292e-c1df-42a7-ab23-dcf3ffef2529" providerId="ADAL" clId="{C4BBEB96-9F6A-4681-81CF-B5ABD9A431C2}" dt="2024-09-10T13:56:40.206" v="3019" actId="47"/>
        <pc:sldMkLst>
          <pc:docMk/>
          <pc:sldMk cId="2766753379" sldId="649"/>
        </pc:sldMkLst>
      </pc:sldChg>
      <pc:sldChg chg="addSp delSp modSp add mod">
        <pc:chgData name="Karen Baerts" userId="a06d292e-c1df-42a7-ab23-dcf3ffef2529" providerId="ADAL" clId="{C4BBEB96-9F6A-4681-81CF-B5ABD9A431C2}" dt="2024-09-10T15:21:45.495" v="5439" actId="1076"/>
        <pc:sldMkLst>
          <pc:docMk/>
          <pc:sldMk cId="3128291901" sldId="649"/>
        </pc:sldMkLst>
        <pc:spChg chg="mod">
          <ac:chgData name="Karen Baerts" userId="a06d292e-c1df-42a7-ab23-dcf3ffef2529" providerId="ADAL" clId="{C4BBEB96-9F6A-4681-81CF-B5ABD9A431C2}" dt="2024-09-10T14:01:05.874" v="3041" actId="20577"/>
          <ac:spMkLst>
            <pc:docMk/>
            <pc:sldMk cId="3128291901" sldId="649"/>
            <ac:spMk id="2" creationId="{3D552116-8D20-F96A-86B9-083EA69AA6EF}"/>
          </ac:spMkLst>
        </pc:spChg>
        <pc:spChg chg="del mod">
          <ac:chgData name="Karen Baerts" userId="a06d292e-c1df-42a7-ab23-dcf3ffef2529" providerId="ADAL" clId="{C4BBEB96-9F6A-4681-81CF-B5ABD9A431C2}" dt="2024-09-10T14:08:02.940" v="3171" actId="478"/>
          <ac:spMkLst>
            <pc:docMk/>
            <pc:sldMk cId="3128291901" sldId="649"/>
            <ac:spMk id="3" creationId="{433EAC22-795F-9C73-9536-00041D1CD78F}"/>
          </ac:spMkLst>
        </pc:spChg>
        <pc:spChg chg="add del mod">
          <ac:chgData name="Karen Baerts" userId="a06d292e-c1df-42a7-ab23-dcf3ffef2529" providerId="ADAL" clId="{C4BBEB96-9F6A-4681-81CF-B5ABD9A431C2}" dt="2024-09-10T14:02:19.321" v="3049" actId="478"/>
          <ac:spMkLst>
            <pc:docMk/>
            <pc:sldMk cId="3128291901" sldId="649"/>
            <ac:spMk id="5" creationId="{31045744-3E48-6609-0E88-935C95B4469B}"/>
          </ac:spMkLst>
        </pc:spChg>
        <pc:spChg chg="add del mod">
          <ac:chgData name="Karen Baerts" userId="a06d292e-c1df-42a7-ab23-dcf3ffef2529" providerId="ADAL" clId="{C4BBEB96-9F6A-4681-81CF-B5ABD9A431C2}" dt="2024-09-10T14:40:51.352" v="3319" actId="478"/>
          <ac:spMkLst>
            <pc:docMk/>
            <pc:sldMk cId="3128291901" sldId="649"/>
            <ac:spMk id="6" creationId="{49FD10F1-51B2-E038-238E-701B24094FF1}"/>
          </ac:spMkLst>
        </pc:spChg>
        <pc:spChg chg="add mod">
          <ac:chgData name="Karen Baerts" userId="a06d292e-c1df-42a7-ab23-dcf3ffef2529" providerId="ADAL" clId="{C4BBEB96-9F6A-4681-81CF-B5ABD9A431C2}" dt="2024-09-10T14:05:13.296" v="3136" actId="1076"/>
          <ac:spMkLst>
            <pc:docMk/>
            <pc:sldMk cId="3128291901" sldId="649"/>
            <ac:spMk id="8" creationId="{D2CF7D39-618A-6B2A-0E9A-A09200F3CB05}"/>
          </ac:spMkLst>
        </pc:spChg>
        <pc:spChg chg="add del mod">
          <ac:chgData name="Karen Baerts" userId="a06d292e-c1df-42a7-ab23-dcf3ffef2529" providerId="ADAL" clId="{C4BBEB96-9F6A-4681-81CF-B5ABD9A431C2}" dt="2024-09-10T14:08:06.473" v="3172" actId="478"/>
          <ac:spMkLst>
            <pc:docMk/>
            <pc:sldMk cId="3128291901" sldId="649"/>
            <ac:spMk id="10" creationId="{0E5C9A25-F897-E0D9-7F35-47EDC4D1D0C8}"/>
          </ac:spMkLst>
        </pc:spChg>
        <pc:spChg chg="add del mod">
          <ac:chgData name="Karen Baerts" userId="a06d292e-c1df-42a7-ab23-dcf3ffef2529" providerId="ADAL" clId="{C4BBEB96-9F6A-4681-81CF-B5ABD9A431C2}" dt="2024-09-10T14:41:13.179" v="3348" actId="478"/>
          <ac:spMkLst>
            <pc:docMk/>
            <pc:sldMk cId="3128291901" sldId="649"/>
            <ac:spMk id="11" creationId="{136FBE70-2E77-1DE3-87BA-956AF8852241}"/>
          </ac:spMkLst>
        </pc:spChg>
        <pc:spChg chg="add mod">
          <ac:chgData name="Karen Baerts" userId="a06d292e-c1df-42a7-ab23-dcf3ffef2529" providerId="ADAL" clId="{C4BBEB96-9F6A-4681-81CF-B5ABD9A431C2}" dt="2024-09-10T15:21:27.938" v="5435" actId="20577"/>
          <ac:spMkLst>
            <pc:docMk/>
            <pc:sldMk cId="3128291901" sldId="649"/>
            <ac:spMk id="13" creationId="{235C3D21-28A9-D6ED-4C06-08A972953337}"/>
          </ac:spMkLst>
        </pc:spChg>
        <pc:graphicFrameChg chg="add del mod modGraphic">
          <ac:chgData name="Karen Baerts" userId="a06d292e-c1df-42a7-ab23-dcf3ffef2529" providerId="ADAL" clId="{C4BBEB96-9F6A-4681-81CF-B5ABD9A431C2}" dt="2024-09-10T14:05:04.514" v="3134" actId="478"/>
          <ac:graphicFrameMkLst>
            <pc:docMk/>
            <pc:sldMk cId="3128291901" sldId="649"/>
            <ac:graphicFrameMk id="4" creationId="{12670780-EA60-9EE2-AAE9-19A3905062E0}"/>
          </ac:graphicFrameMkLst>
        </pc:graphicFrameChg>
        <pc:graphicFrameChg chg="add del mod modGraphic">
          <ac:chgData name="Karen Baerts" userId="a06d292e-c1df-42a7-ab23-dcf3ffef2529" providerId="ADAL" clId="{C4BBEB96-9F6A-4681-81CF-B5ABD9A431C2}" dt="2024-09-10T14:40:46.288" v="3316" actId="478"/>
          <ac:graphicFrameMkLst>
            <pc:docMk/>
            <pc:sldMk cId="3128291901" sldId="649"/>
            <ac:graphicFrameMk id="7" creationId="{D3B419F7-8A95-5A08-17BE-BCDCE7502E92}"/>
          </ac:graphicFrameMkLst>
        </pc:graphicFrameChg>
        <pc:picChg chg="add mod">
          <ac:chgData name="Karen Baerts" userId="a06d292e-c1df-42a7-ab23-dcf3ffef2529" providerId="ADAL" clId="{C4BBEB96-9F6A-4681-81CF-B5ABD9A431C2}" dt="2024-09-10T15:21:42.438" v="5438" actId="1076"/>
          <ac:picMkLst>
            <pc:docMk/>
            <pc:sldMk cId="3128291901" sldId="649"/>
            <ac:picMk id="5124" creationId="{F8F053ED-7236-F87B-75B9-DC92E9971F31}"/>
          </ac:picMkLst>
        </pc:picChg>
        <pc:picChg chg="add mod">
          <ac:chgData name="Karen Baerts" userId="a06d292e-c1df-42a7-ab23-dcf3ffef2529" providerId="ADAL" clId="{C4BBEB96-9F6A-4681-81CF-B5ABD9A431C2}" dt="2024-09-10T15:21:30.158" v="5436" actId="1076"/>
          <ac:picMkLst>
            <pc:docMk/>
            <pc:sldMk cId="3128291901" sldId="649"/>
            <ac:picMk id="5126" creationId="{82A67D97-7EAA-18FC-35BF-B05670964410}"/>
          </ac:picMkLst>
        </pc:picChg>
        <pc:picChg chg="add mod">
          <ac:chgData name="Karen Baerts" userId="a06d292e-c1df-42a7-ab23-dcf3ffef2529" providerId="ADAL" clId="{C4BBEB96-9F6A-4681-81CF-B5ABD9A431C2}" dt="2024-09-10T15:21:45.495" v="5439" actId="1076"/>
          <ac:picMkLst>
            <pc:docMk/>
            <pc:sldMk cId="3128291901" sldId="649"/>
            <ac:picMk id="5128" creationId="{9D2FBBA7-D997-E734-9282-EE33CCBB8429}"/>
          </ac:picMkLst>
        </pc:picChg>
      </pc:sldChg>
      <pc:sldChg chg="delSp add del mod">
        <pc:chgData name="Karen Baerts" userId="a06d292e-c1df-42a7-ab23-dcf3ffef2529" providerId="ADAL" clId="{C4BBEB96-9F6A-4681-81CF-B5ABD9A431C2}" dt="2024-09-10T14:40:38.310" v="3315" actId="47"/>
        <pc:sldMkLst>
          <pc:docMk/>
          <pc:sldMk cId="327132994" sldId="650"/>
        </pc:sldMkLst>
        <pc:spChg chg="del">
          <ac:chgData name="Karen Baerts" userId="a06d292e-c1df-42a7-ab23-dcf3ffef2529" providerId="ADAL" clId="{C4BBEB96-9F6A-4681-81CF-B5ABD9A431C2}" dt="2024-09-10T14:40:36.225" v="3314" actId="478"/>
          <ac:spMkLst>
            <pc:docMk/>
            <pc:sldMk cId="327132994" sldId="650"/>
            <ac:spMk id="6" creationId="{49FD10F1-51B2-E038-238E-701B24094FF1}"/>
          </ac:spMkLst>
        </pc:spChg>
      </pc:sldChg>
      <pc:sldChg chg="modSp add mod">
        <pc:chgData name="Karen Baerts" userId="a06d292e-c1df-42a7-ab23-dcf3ffef2529" providerId="ADAL" clId="{C4BBEB96-9F6A-4681-81CF-B5ABD9A431C2}" dt="2024-09-10T15:18:45.145" v="5330" actId="404"/>
        <pc:sldMkLst>
          <pc:docMk/>
          <pc:sldMk cId="979049538" sldId="650"/>
        </pc:sldMkLst>
        <pc:spChg chg="mod">
          <ac:chgData name="Karen Baerts" userId="a06d292e-c1df-42a7-ab23-dcf3ffef2529" providerId="ADAL" clId="{C4BBEB96-9F6A-4681-81CF-B5ABD9A431C2}" dt="2024-09-10T14:46:30.287" v="3474" actId="20577"/>
          <ac:spMkLst>
            <pc:docMk/>
            <pc:sldMk cId="979049538" sldId="650"/>
            <ac:spMk id="2" creationId="{3D552116-8D20-F96A-86B9-083EA69AA6EF}"/>
          </ac:spMkLst>
        </pc:spChg>
        <pc:spChg chg="mod">
          <ac:chgData name="Karen Baerts" userId="a06d292e-c1df-42a7-ab23-dcf3ffef2529" providerId="ADAL" clId="{C4BBEB96-9F6A-4681-81CF-B5ABD9A431C2}" dt="2024-09-10T15:18:45.145" v="5330" actId="404"/>
          <ac:spMkLst>
            <pc:docMk/>
            <pc:sldMk cId="979049538" sldId="650"/>
            <ac:spMk id="3" creationId="{433EAC22-795F-9C73-9536-00041D1CD78F}"/>
          </ac:spMkLst>
        </pc:spChg>
      </pc:sldChg>
      <pc:sldChg chg="add del">
        <pc:chgData name="Karen Baerts" userId="a06d292e-c1df-42a7-ab23-dcf3ffef2529" providerId="ADAL" clId="{C4BBEB96-9F6A-4681-81CF-B5ABD9A431C2}" dt="2024-09-10T14:01:25.231" v="3045"/>
        <pc:sldMkLst>
          <pc:docMk/>
          <pc:sldMk cId="3028286813" sldId="650"/>
        </pc:sldMkLst>
      </pc:sldChg>
      <pc:sldChg chg="addSp delSp modSp add mod ord">
        <pc:chgData name="Karen Baerts" userId="a06d292e-c1df-42a7-ab23-dcf3ffef2529" providerId="ADAL" clId="{C4BBEB96-9F6A-4681-81CF-B5ABD9A431C2}" dt="2024-09-12T17:26:49.102" v="6137" actId="6549"/>
        <pc:sldMkLst>
          <pc:docMk/>
          <pc:sldMk cId="3383740341" sldId="651"/>
        </pc:sldMkLst>
        <pc:spChg chg="mod">
          <ac:chgData name="Karen Baerts" userId="a06d292e-c1df-42a7-ab23-dcf3ffef2529" providerId="ADAL" clId="{C4BBEB96-9F6A-4681-81CF-B5ABD9A431C2}" dt="2024-09-10T15:01:59.778" v="4823" actId="1076"/>
          <ac:spMkLst>
            <pc:docMk/>
            <pc:sldMk cId="3383740341" sldId="651"/>
            <ac:spMk id="2" creationId="{3D552116-8D20-F96A-86B9-083EA69AA6EF}"/>
          </ac:spMkLst>
        </pc:spChg>
        <pc:spChg chg="mod">
          <ac:chgData name="Karen Baerts" userId="a06d292e-c1df-42a7-ab23-dcf3ffef2529" providerId="ADAL" clId="{C4BBEB96-9F6A-4681-81CF-B5ABD9A431C2}" dt="2024-09-12T17:26:49.102" v="6137" actId="6549"/>
          <ac:spMkLst>
            <pc:docMk/>
            <pc:sldMk cId="3383740341" sldId="651"/>
            <ac:spMk id="3" creationId="{433EAC22-795F-9C73-9536-00041D1CD78F}"/>
          </ac:spMkLst>
        </pc:spChg>
        <pc:spChg chg="add">
          <ac:chgData name="Karen Baerts" userId="a06d292e-c1df-42a7-ab23-dcf3ffef2529" providerId="ADAL" clId="{C4BBEB96-9F6A-4681-81CF-B5ABD9A431C2}" dt="2024-09-10T15:01:27.032" v="4772"/>
          <ac:spMkLst>
            <pc:docMk/>
            <pc:sldMk cId="3383740341" sldId="651"/>
            <ac:spMk id="4" creationId="{C5745DC6-7D55-9119-D312-07EB5C4463F9}"/>
          </ac:spMkLst>
        </pc:spChg>
        <pc:spChg chg="add del mod">
          <ac:chgData name="Karen Baerts" userId="a06d292e-c1df-42a7-ab23-dcf3ffef2529" providerId="ADAL" clId="{C4BBEB96-9F6A-4681-81CF-B5ABD9A431C2}" dt="2024-09-10T15:01:54.838" v="4821"/>
          <ac:spMkLst>
            <pc:docMk/>
            <pc:sldMk cId="3383740341" sldId="651"/>
            <ac:spMk id="5" creationId="{3756CE1C-849C-4C2C-6893-B01CF0258078}"/>
          </ac:spMkLst>
        </pc:spChg>
        <pc:spChg chg="add del mod">
          <ac:chgData name="Karen Baerts" userId="a06d292e-c1df-42a7-ab23-dcf3ffef2529" providerId="ADAL" clId="{C4BBEB96-9F6A-4681-81CF-B5ABD9A431C2}" dt="2024-09-10T15:02:45.550" v="4868" actId="478"/>
          <ac:spMkLst>
            <pc:docMk/>
            <pc:sldMk cId="3383740341" sldId="651"/>
            <ac:spMk id="6" creationId="{54C61B0C-463A-A9BA-8EF1-B750926C0BF6}"/>
          </ac:spMkLst>
        </pc:spChg>
      </pc:sldChg>
      <pc:sldChg chg="modSp add mod">
        <pc:chgData name="Karen Baerts" userId="a06d292e-c1df-42a7-ab23-dcf3ffef2529" providerId="ADAL" clId="{C4BBEB96-9F6A-4681-81CF-B5ABD9A431C2}" dt="2024-09-12T17:27:13.434" v="6181" actId="20577"/>
        <pc:sldMkLst>
          <pc:docMk/>
          <pc:sldMk cId="4247690457" sldId="652"/>
        </pc:sldMkLst>
        <pc:spChg chg="mod">
          <ac:chgData name="Karen Baerts" userId="a06d292e-c1df-42a7-ab23-dcf3ffef2529" providerId="ADAL" clId="{C4BBEB96-9F6A-4681-81CF-B5ABD9A431C2}" dt="2024-09-12T17:27:13.434" v="6181" actId="20577"/>
          <ac:spMkLst>
            <pc:docMk/>
            <pc:sldMk cId="4247690457" sldId="652"/>
            <ac:spMk id="3" creationId="{433EAC22-795F-9C73-9536-00041D1CD78F}"/>
          </ac:spMkLst>
        </pc:spChg>
      </pc:sldChg>
      <pc:sldMasterChg chg="addSp">
        <pc:chgData name="Karen Baerts" userId="a06d292e-c1df-42a7-ab23-dcf3ffef2529" providerId="ADAL" clId="{C4BBEB96-9F6A-4681-81CF-B5ABD9A431C2}" dt="2024-09-06T08:14:37.178" v="2708"/>
        <pc:sldMasterMkLst>
          <pc:docMk/>
          <pc:sldMasterMk cId="1921256265" sldId="2147483661"/>
        </pc:sldMasterMkLst>
        <pc:picChg chg="add">
          <ac:chgData name="Karen Baerts" userId="a06d292e-c1df-42a7-ab23-dcf3ffef2529" providerId="ADAL" clId="{C4BBEB96-9F6A-4681-81CF-B5ABD9A431C2}" dt="2024-09-06T08:14:37.178" v="2708"/>
          <ac:picMkLst>
            <pc:docMk/>
            <pc:sldMasterMk cId="1921256265" sldId="2147483661"/>
            <ac:picMk id="7" creationId="{776BC7FE-8D0E-C381-23AE-39121DCADDF2}"/>
          </ac:picMkLst>
        </pc:picChg>
      </pc:sldMasterChg>
      <pc:sldMasterChg chg="addSp">
        <pc:chgData name="Karen Baerts" userId="a06d292e-c1df-42a7-ab23-dcf3ffef2529" providerId="ADAL" clId="{C4BBEB96-9F6A-4681-81CF-B5ABD9A431C2}" dt="2024-09-06T08:14:37.861" v="2709"/>
        <pc:sldMasterMkLst>
          <pc:docMk/>
          <pc:sldMasterMk cId="904944232" sldId="2147483674"/>
        </pc:sldMasterMkLst>
        <pc:picChg chg="add">
          <ac:chgData name="Karen Baerts" userId="a06d292e-c1df-42a7-ab23-dcf3ffef2529" providerId="ADAL" clId="{C4BBEB96-9F6A-4681-81CF-B5ABD9A431C2}" dt="2024-09-06T08:14:37.861" v="2709"/>
          <ac:picMkLst>
            <pc:docMk/>
            <pc:sldMasterMk cId="904944232" sldId="2147483674"/>
            <ac:picMk id="7" creationId="{1FB1B6C4-1D2E-19B8-835D-2AA04A97A1CA}"/>
          </ac:picMkLst>
        </pc:picChg>
      </pc:sldMasterChg>
      <pc:sldMasterChg chg="addSp">
        <pc:chgData name="Karen Baerts" userId="a06d292e-c1df-42a7-ab23-dcf3ffef2529" providerId="ADAL" clId="{C4BBEB96-9F6A-4681-81CF-B5ABD9A431C2}" dt="2024-09-06T08:14:39.565" v="2710"/>
        <pc:sldMasterMkLst>
          <pc:docMk/>
          <pc:sldMasterMk cId="2546021653" sldId="2147483687"/>
        </pc:sldMasterMkLst>
        <pc:picChg chg="add">
          <ac:chgData name="Karen Baerts" userId="a06d292e-c1df-42a7-ab23-dcf3ffef2529" providerId="ADAL" clId="{C4BBEB96-9F6A-4681-81CF-B5ABD9A431C2}" dt="2024-09-06T08:14:39.565" v="2710"/>
          <ac:picMkLst>
            <pc:docMk/>
            <pc:sldMasterMk cId="2546021653" sldId="2147483687"/>
            <ac:picMk id="7" creationId="{E76A7E05-E72B-4F25-7880-75F12F433419}"/>
          </ac:picMkLst>
        </pc:picChg>
      </pc:sldMasterChg>
      <pc:sldMasterChg chg="addSp">
        <pc:chgData name="Karen Baerts" userId="a06d292e-c1df-42a7-ab23-dcf3ffef2529" providerId="ADAL" clId="{C4BBEB96-9F6A-4681-81CF-B5ABD9A431C2}" dt="2024-09-06T08:14:43.254" v="2711"/>
        <pc:sldMasterMkLst>
          <pc:docMk/>
          <pc:sldMasterMk cId="275115398" sldId="2147483700"/>
        </pc:sldMasterMkLst>
        <pc:picChg chg="add">
          <ac:chgData name="Karen Baerts" userId="a06d292e-c1df-42a7-ab23-dcf3ffef2529" providerId="ADAL" clId="{C4BBEB96-9F6A-4681-81CF-B5ABD9A431C2}" dt="2024-09-06T08:14:43.254" v="2711"/>
          <ac:picMkLst>
            <pc:docMk/>
            <pc:sldMasterMk cId="275115398" sldId="2147483700"/>
            <ac:picMk id="7" creationId="{DA5513A4-5C21-2884-6289-D31824700336}"/>
          </ac:picMkLst>
        </pc:picChg>
      </pc:sldMasterChg>
      <pc:sldMasterChg chg="addSp">
        <pc:chgData name="Karen Baerts" userId="a06d292e-c1df-42a7-ab23-dcf3ffef2529" providerId="ADAL" clId="{C4BBEB96-9F6A-4681-81CF-B5ABD9A431C2}" dt="2024-09-06T08:35:33.729" v="2964"/>
        <pc:sldMasterMkLst>
          <pc:docMk/>
          <pc:sldMasterMk cId="2153835385" sldId="2147483713"/>
        </pc:sldMasterMkLst>
        <pc:picChg chg="add">
          <ac:chgData name="Karen Baerts" userId="a06d292e-c1df-42a7-ab23-dcf3ffef2529" providerId="ADAL" clId="{C4BBEB96-9F6A-4681-81CF-B5ABD9A431C2}" dt="2024-09-06T08:35:33.729" v="2964"/>
          <ac:picMkLst>
            <pc:docMk/>
            <pc:sldMasterMk cId="2153835385" sldId="2147483713"/>
            <ac:picMk id="8" creationId="{2B5CBF31-3209-7DF5-12DF-BC9B7A7E7C5B}"/>
          </ac:picMkLst>
        </pc:picChg>
      </pc:sldMasterChg>
      <pc:sldMasterChg chg="addSp">
        <pc:chgData name="Karen Baerts" userId="a06d292e-c1df-42a7-ab23-dcf3ffef2529" providerId="ADAL" clId="{C4BBEB96-9F6A-4681-81CF-B5ABD9A431C2}" dt="2024-09-06T08:14:44.806" v="2712"/>
        <pc:sldMasterMkLst>
          <pc:docMk/>
          <pc:sldMasterMk cId="2847483819" sldId="2147483713"/>
        </pc:sldMasterMkLst>
        <pc:picChg chg="add">
          <ac:chgData name="Karen Baerts" userId="a06d292e-c1df-42a7-ab23-dcf3ffef2529" providerId="ADAL" clId="{C4BBEB96-9F6A-4681-81CF-B5ABD9A431C2}" dt="2024-09-06T08:14:44.806" v="2712"/>
          <ac:picMkLst>
            <pc:docMk/>
            <pc:sldMasterMk cId="2847483819" sldId="2147483713"/>
            <ac:picMk id="7" creationId="{0F129A95-849F-76A0-CED8-B79C1367196F}"/>
          </ac:picMkLst>
        </pc:picChg>
      </pc:sldMasterChg>
      <pc:sldMasterChg chg="addSp">
        <pc:chgData name="Karen Baerts" userId="a06d292e-c1df-42a7-ab23-dcf3ffef2529" providerId="ADAL" clId="{C4BBEB96-9F6A-4681-81CF-B5ABD9A431C2}" dt="2024-09-06T08:39:42.479" v="2972"/>
        <pc:sldMasterMkLst>
          <pc:docMk/>
          <pc:sldMasterMk cId="1341828312" sldId="2147483726"/>
        </pc:sldMasterMkLst>
        <pc:picChg chg="add">
          <ac:chgData name="Karen Baerts" userId="a06d292e-c1df-42a7-ab23-dcf3ffef2529" providerId="ADAL" clId="{C4BBEB96-9F6A-4681-81CF-B5ABD9A431C2}" dt="2024-09-06T08:39:42.479" v="2972"/>
          <ac:picMkLst>
            <pc:docMk/>
            <pc:sldMasterMk cId="1341828312" sldId="2147483726"/>
            <ac:picMk id="7" creationId="{75EDB432-FD7B-207A-184C-4E67F7DD212C}"/>
          </ac:picMkLst>
        </pc:picChg>
      </pc:sldMasterChg>
      <pc:sldMasterChg chg="addSp">
        <pc:chgData name="Karen Baerts" userId="a06d292e-c1df-42a7-ab23-dcf3ffef2529" providerId="ADAL" clId="{C4BBEB96-9F6A-4681-81CF-B5ABD9A431C2}" dt="2024-09-06T08:14:49.375" v="2713"/>
        <pc:sldMasterMkLst>
          <pc:docMk/>
          <pc:sldMasterMk cId="2283014950" sldId="2147483726"/>
        </pc:sldMasterMkLst>
        <pc:picChg chg="add">
          <ac:chgData name="Karen Baerts" userId="a06d292e-c1df-42a7-ab23-dcf3ffef2529" providerId="ADAL" clId="{C4BBEB96-9F6A-4681-81CF-B5ABD9A431C2}" dt="2024-09-06T08:14:49.375" v="2713"/>
          <ac:picMkLst>
            <pc:docMk/>
            <pc:sldMasterMk cId="2283014950" sldId="2147483726"/>
            <ac:picMk id="7" creationId="{BE7E95F2-C069-A1D7-03EA-056B11F81DBC}"/>
          </ac:picMkLst>
        </pc:picChg>
      </pc:sldMasterChg>
      <pc:sldMasterChg chg="addSp">
        <pc:chgData name="Karen Baerts" userId="a06d292e-c1df-42a7-ab23-dcf3ffef2529" providerId="ADAL" clId="{C4BBEB96-9F6A-4681-81CF-B5ABD9A431C2}" dt="2024-09-06T08:14:51.355" v="2714"/>
        <pc:sldMasterMkLst>
          <pc:docMk/>
          <pc:sldMasterMk cId="1786600051" sldId="2147483739"/>
        </pc:sldMasterMkLst>
        <pc:picChg chg="add">
          <ac:chgData name="Karen Baerts" userId="a06d292e-c1df-42a7-ab23-dcf3ffef2529" providerId="ADAL" clId="{C4BBEB96-9F6A-4681-81CF-B5ABD9A431C2}" dt="2024-09-06T08:14:51.355" v="2714"/>
          <ac:picMkLst>
            <pc:docMk/>
            <pc:sldMasterMk cId="1786600051" sldId="2147483739"/>
            <ac:picMk id="7" creationId="{7FF94C71-91CD-6A98-B415-D3BE83774714}"/>
          </ac:picMkLst>
        </pc:picChg>
      </pc:sldMasterChg>
      <pc:sldMasterChg chg="addSp">
        <pc:chgData name="Karen Baerts" userId="a06d292e-c1df-42a7-ab23-dcf3ffef2529" providerId="ADAL" clId="{C4BBEB96-9F6A-4681-81CF-B5ABD9A431C2}" dt="2024-09-06T08:40:31.682" v="2979"/>
        <pc:sldMasterMkLst>
          <pc:docMk/>
          <pc:sldMasterMk cId="2100157762" sldId="2147483739"/>
        </pc:sldMasterMkLst>
        <pc:picChg chg="add">
          <ac:chgData name="Karen Baerts" userId="a06d292e-c1df-42a7-ab23-dcf3ffef2529" providerId="ADAL" clId="{C4BBEB96-9F6A-4681-81CF-B5ABD9A431C2}" dt="2024-09-06T08:40:31.682" v="2979"/>
          <ac:picMkLst>
            <pc:docMk/>
            <pc:sldMasterMk cId="2100157762" sldId="2147483739"/>
            <ac:picMk id="7" creationId="{F7674819-5997-0DEA-AE6C-67DC087C5962}"/>
          </ac:picMkLst>
        </pc:picChg>
      </pc:sldMasterChg>
      <pc:sldMasterChg chg="addSp">
        <pc:chgData name="Karen Baerts" userId="a06d292e-c1df-42a7-ab23-dcf3ffef2529" providerId="ADAL" clId="{C4BBEB96-9F6A-4681-81CF-B5ABD9A431C2}" dt="2024-09-06T08:40:32.664" v="2980"/>
        <pc:sldMasterMkLst>
          <pc:docMk/>
          <pc:sldMasterMk cId="1073489554" sldId="2147483752"/>
        </pc:sldMasterMkLst>
        <pc:picChg chg="add">
          <ac:chgData name="Karen Baerts" userId="a06d292e-c1df-42a7-ab23-dcf3ffef2529" providerId="ADAL" clId="{C4BBEB96-9F6A-4681-81CF-B5ABD9A431C2}" dt="2024-09-06T08:40:32.664" v="2980"/>
          <ac:picMkLst>
            <pc:docMk/>
            <pc:sldMasterMk cId="1073489554" sldId="2147483752"/>
            <ac:picMk id="7" creationId="{CF9DA6E4-AC3C-487D-DA95-8820C86D2F5C}"/>
          </ac:picMkLst>
        </pc:picChg>
      </pc:sldMasterChg>
      <pc:sldMasterChg chg="addSp">
        <pc:chgData name="Karen Baerts" userId="a06d292e-c1df-42a7-ab23-dcf3ffef2529" providerId="ADAL" clId="{C4BBEB96-9F6A-4681-81CF-B5ABD9A431C2}" dt="2024-09-06T08:40:34.357" v="2981"/>
        <pc:sldMasterMkLst>
          <pc:docMk/>
          <pc:sldMasterMk cId="3976713635" sldId="2147483765"/>
        </pc:sldMasterMkLst>
        <pc:picChg chg="add">
          <ac:chgData name="Karen Baerts" userId="a06d292e-c1df-42a7-ab23-dcf3ffef2529" providerId="ADAL" clId="{C4BBEB96-9F6A-4681-81CF-B5ABD9A431C2}" dt="2024-09-06T08:40:34.357" v="2981"/>
          <ac:picMkLst>
            <pc:docMk/>
            <pc:sldMasterMk cId="3976713635" sldId="2147483765"/>
            <ac:picMk id="7" creationId="{9493347B-FA77-4E3D-ABCB-1E0BC823EA8E}"/>
          </ac:picMkLst>
        </pc:picChg>
      </pc:sldMasterChg>
    </pc:docChg>
  </pc:docChgLst>
  <pc:docChgLst>
    <pc:chgData name="Karen Baerts" userId="a06d292e-c1df-42a7-ab23-dcf3ffef2529" providerId="ADAL" clId="{9D71A944-D4CB-43A0-BF35-8CEB81ADA668}"/>
    <pc:docChg chg="undo redo custSel addSld delSld modSld sldOrd">
      <pc:chgData name="Karen Baerts" userId="a06d292e-c1df-42a7-ab23-dcf3ffef2529" providerId="ADAL" clId="{9D71A944-D4CB-43A0-BF35-8CEB81ADA668}" dt="2024-10-07T14:51:17.674" v="5230" actId="478"/>
      <pc:docMkLst>
        <pc:docMk/>
      </pc:docMkLst>
      <pc:sldChg chg="modSp mod">
        <pc:chgData name="Karen Baerts" userId="a06d292e-c1df-42a7-ab23-dcf3ffef2529" providerId="ADAL" clId="{9D71A944-D4CB-43A0-BF35-8CEB81ADA668}" dt="2024-10-07T11:40:49.885" v="1" actId="20577"/>
        <pc:sldMkLst>
          <pc:docMk/>
          <pc:sldMk cId="2752661554" sldId="591"/>
        </pc:sldMkLst>
        <pc:spChg chg="mod">
          <ac:chgData name="Karen Baerts" userId="a06d292e-c1df-42a7-ab23-dcf3ffef2529" providerId="ADAL" clId="{9D71A944-D4CB-43A0-BF35-8CEB81ADA668}" dt="2024-10-07T11:40:49.885" v="1" actId="20577"/>
          <ac:spMkLst>
            <pc:docMk/>
            <pc:sldMk cId="2752661554" sldId="591"/>
            <ac:spMk id="2" creationId="{00000000-0000-0000-0000-000000000000}"/>
          </ac:spMkLst>
        </pc:spChg>
      </pc:sldChg>
      <pc:sldChg chg="addSp delSp modSp del mod ord modNotesTx">
        <pc:chgData name="Karen Baerts" userId="a06d292e-c1df-42a7-ab23-dcf3ffef2529" providerId="ADAL" clId="{9D71A944-D4CB-43A0-BF35-8CEB81ADA668}" dt="2024-10-07T13:27:03.006" v="2882" actId="47"/>
        <pc:sldMkLst>
          <pc:docMk/>
          <pc:sldMk cId="2696005920" sldId="635"/>
        </pc:sldMkLst>
        <pc:spChg chg="mod">
          <ac:chgData name="Karen Baerts" userId="a06d292e-c1df-42a7-ab23-dcf3ffef2529" providerId="ADAL" clId="{9D71A944-D4CB-43A0-BF35-8CEB81ADA668}" dt="2024-10-07T11:41:41.093" v="32" actId="20577"/>
          <ac:spMkLst>
            <pc:docMk/>
            <pc:sldMk cId="2696005920" sldId="635"/>
            <ac:spMk id="2" creationId="{3D552116-8D20-F96A-86B9-083EA69AA6EF}"/>
          </ac:spMkLst>
        </pc:spChg>
        <pc:spChg chg="add del mod">
          <ac:chgData name="Karen Baerts" userId="a06d292e-c1df-42a7-ab23-dcf3ffef2529" providerId="ADAL" clId="{9D71A944-D4CB-43A0-BF35-8CEB81ADA668}" dt="2024-10-07T12:53:38.072" v="1019" actId="1076"/>
          <ac:spMkLst>
            <pc:docMk/>
            <pc:sldMk cId="2696005920" sldId="635"/>
            <ac:spMk id="3" creationId="{433EAC22-795F-9C73-9536-00041D1CD78F}"/>
          </ac:spMkLst>
        </pc:spChg>
        <pc:spChg chg="add del mod">
          <ac:chgData name="Karen Baerts" userId="a06d292e-c1df-42a7-ab23-dcf3ffef2529" providerId="ADAL" clId="{9D71A944-D4CB-43A0-BF35-8CEB81ADA668}" dt="2024-10-07T12:53:26.731" v="1013" actId="478"/>
          <ac:spMkLst>
            <pc:docMk/>
            <pc:sldMk cId="2696005920" sldId="635"/>
            <ac:spMk id="5" creationId="{05E78EC8-3EB0-EC6F-68CC-99B1A27467A7}"/>
          </ac:spMkLst>
        </pc:spChg>
        <pc:picChg chg="add del mod">
          <ac:chgData name="Karen Baerts" userId="a06d292e-c1df-42a7-ab23-dcf3ffef2529" providerId="ADAL" clId="{9D71A944-D4CB-43A0-BF35-8CEB81ADA668}" dt="2024-10-07T12:53:25.577" v="1010" actId="1076"/>
          <ac:picMkLst>
            <pc:docMk/>
            <pc:sldMk cId="2696005920" sldId="635"/>
            <ac:picMk id="6" creationId="{FBA6C4FC-2012-5816-2405-E026A54387F1}"/>
          </ac:picMkLst>
        </pc:picChg>
        <pc:picChg chg="add mod">
          <ac:chgData name="Karen Baerts" userId="a06d292e-c1df-42a7-ab23-dcf3ffef2529" providerId="ADAL" clId="{9D71A944-D4CB-43A0-BF35-8CEB81ADA668}" dt="2024-10-07T13:21:43.870" v="2650" actId="1076"/>
          <ac:picMkLst>
            <pc:docMk/>
            <pc:sldMk cId="2696005920" sldId="635"/>
            <ac:picMk id="7" creationId="{45008A3D-E6ED-9550-C240-683E6FA7C751}"/>
          </ac:picMkLst>
        </pc:picChg>
        <pc:picChg chg="add del mod">
          <ac:chgData name="Karen Baerts" userId="a06d292e-c1df-42a7-ab23-dcf3ffef2529" providerId="ADAL" clId="{9D71A944-D4CB-43A0-BF35-8CEB81ADA668}" dt="2024-10-07T12:51:01.567" v="733" actId="478"/>
          <ac:picMkLst>
            <pc:docMk/>
            <pc:sldMk cId="2696005920" sldId="635"/>
            <ac:picMk id="1026" creationId="{77650E1C-9759-0D66-1D1E-C8E78467C373}"/>
          </ac:picMkLst>
        </pc:picChg>
        <pc:picChg chg="add mod">
          <ac:chgData name="Karen Baerts" userId="a06d292e-c1df-42a7-ab23-dcf3ffef2529" providerId="ADAL" clId="{9D71A944-D4CB-43A0-BF35-8CEB81ADA668}" dt="2024-10-07T12:53:35.568" v="1018" actId="1076"/>
          <ac:picMkLst>
            <pc:docMk/>
            <pc:sldMk cId="2696005920" sldId="635"/>
            <ac:picMk id="1028" creationId="{C6B1FFCF-2DE4-2A5A-697A-785B2B2AC209}"/>
          </ac:picMkLst>
        </pc:picChg>
      </pc:sldChg>
      <pc:sldChg chg="del">
        <pc:chgData name="Karen Baerts" userId="a06d292e-c1df-42a7-ab23-dcf3ffef2529" providerId="ADAL" clId="{9D71A944-D4CB-43A0-BF35-8CEB81ADA668}" dt="2024-10-07T11:41:27.280" v="6" actId="47"/>
        <pc:sldMkLst>
          <pc:docMk/>
          <pc:sldMk cId="1587635418" sldId="654"/>
        </pc:sldMkLst>
      </pc:sldChg>
      <pc:sldChg chg="modSp del mod modNotesTx">
        <pc:chgData name="Karen Baerts" userId="a06d292e-c1df-42a7-ab23-dcf3ffef2529" providerId="ADAL" clId="{9D71A944-D4CB-43A0-BF35-8CEB81ADA668}" dt="2024-10-07T12:23:57.291" v="185" actId="47"/>
        <pc:sldMkLst>
          <pc:docMk/>
          <pc:sldMk cId="1476573081" sldId="655"/>
        </pc:sldMkLst>
        <pc:spChg chg="mod">
          <ac:chgData name="Karen Baerts" userId="a06d292e-c1df-42a7-ab23-dcf3ffef2529" providerId="ADAL" clId="{9D71A944-D4CB-43A0-BF35-8CEB81ADA668}" dt="2024-10-07T11:41:33.269" v="15" actId="20577"/>
          <ac:spMkLst>
            <pc:docMk/>
            <pc:sldMk cId="1476573081" sldId="655"/>
            <ac:spMk id="2" creationId="{3D552116-8D20-F96A-86B9-083EA69AA6EF}"/>
          </ac:spMkLst>
        </pc:spChg>
      </pc:sldChg>
      <pc:sldChg chg="delSp modSp modNotesTx">
        <pc:chgData name="Karen Baerts" userId="a06d292e-c1df-42a7-ab23-dcf3ffef2529" providerId="ADAL" clId="{9D71A944-D4CB-43A0-BF35-8CEB81ADA668}" dt="2024-10-07T11:41:16.400" v="4"/>
        <pc:sldMkLst>
          <pc:docMk/>
          <pc:sldMk cId="3516292253" sldId="657"/>
        </pc:sldMkLst>
        <pc:picChg chg="mod">
          <ac:chgData name="Karen Baerts" userId="a06d292e-c1df-42a7-ab23-dcf3ffef2529" providerId="ADAL" clId="{9D71A944-D4CB-43A0-BF35-8CEB81ADA668}" dt="2024-10-07T11:40:54.796" v="3" actId="1076"/>
          <ac:picMkLst>
            <pc:docMk/>
            <pc:sldMk cId="3516292253" sldId="657"/>
            <ac:picMk id="4098" creationId="{74E36272-3369-B23D-F94C-412C48A91FB6}"/>
          </ac:picMkLst>
        </pc:picChg>
        <pc:picChg chg="del">
          <ac:chgData name="Karen Baerts" userId="a06d292e-c1df-42a7-ab23-dcf3ffef2529" providerId="ADAL" clId="{9D71A944-D4CB-43A0-BF35-8CEB81ADA668}" dt="2024-10-07T11:40:52.829" v="2" actId="478"/>
          <ac:picMkLst>
            <pc:docMk/>
            <pc:sldMk cId="3516292253" sldId="657"/>
            <ac:picMk id="4102" creationId="{6720F8E3-3174-B1C8-6444-119589661BAD}"/>
          </ac:picMkLst>
        </pc:picChg>
      </pc:sldChg>
      <pc:sldChg chg="addSp delSp modSp add mod modNotesTx">
        <pc:chgData name="Karen Baerts" userId="a06d292e-c1df-42a7-ab23-dcf3ffef2529" providerId="ADAL" clId="{9D71A944-D4CB-43A0-BF35-8CEB81ADA668}" dt="2024-10-07T13:49:51.675" v="4540" actId="20577"/>
        <pc:sldMkLst>
          <pc:docMk/>
          <pc:sldMk cId="3780265863" sldId="673"/>
        </pc:sldMkLst>
        <pc:spChg chg="mod">
          <ac:chgData name="Karen Baerts" userId="a06d292e-c1df-42a7-ab23-dcf3ffef2529" providerId="ADAL" clId="{9D71A944-D4CB-43A0-BF35-8CEB81ADA668}" dt="2024-10-07T12:48:28.049" v="709" actId="14100"/>
          <ac:spMkLst>
            <pc:docMk/>
            <pc:sldMk cId="3780265863" sldId="673"/>
            <ac:spMk id="4" creationId="{EAEF4753-4B2F-BD42-2566-2532CE4B6B52}"/>
          </ac:spMkLst>
        </pc:spChg>
        <pc:spChg chg="mod">
          <ac:chgData name="Karen Baerts" userId="a06d292e-c1df-42a7-ab23-dcf3ffef2529" providerId="ADAL" clId="{9D71A944-D4CB-43A0-BF35-8CEB81ADA668}" dt="2024-10-07T12:48:34.568" v="711" actId="14100"/>
          <ac:spMkLst>
            <pc:docMk/>
            <pc:sldMk cId="3780265863" sldId="673"/>
            <ac:spMk id="7" creationId="{494F3722-2971-B618-1556-0B473C59D2AC}"/>
          </ac:spMkLst>
        </pc:spChg>
        <pc:spChg chg="mod">
          <ac:chgData name="Karen Baerts" userId="a06d292e-c1df-42a7-ab23-dcf3ffef2529" providerId="ADAL" clId="{9D71A944-D4CB-43A0-BF35-8CEB81ADA668}" dt="2024-10-07T13:49:51.675" v="4540" actId="20577"/>
          <ac:spMkLst>
            <pc:docMk/>
            <pc:sldMk cId="3780265863" sldId="673"/>
            <ac:spMk id="24" creationId="{D49CA510-22F2-390A-05B1-FD9FD8AE6A83}"/>
          </ac:spMkLst>
        </pc:spChg>
        <pc:picChg chg="mod">
          <ac:chgData name="Karen Baerts" userId="a06d292e-c1df-42a7-ab23-dcf3ffef2529" providerId="ADAL" clId="{9D71A944-D4CB-43A0-BF35-8CEB81ADA668}" dt="2024-10-07T12:48:31.656" v="710" actId="14100"/>
          <ac:picMkLst>
            <pc:docMk/>
            <pc:sldMk cId="3780265863" sldId="673"/>
            <ac:picMk id="2" creationId="{13818559-CAD8-C30D-25E3-9BB91D5E70FB}"/>
          </ac:picMkLst>
        </pc:picChg>
        <pc:picChg chg="add del mod">
          <ac:chgData name="Karen Baerts" userId="a06d292e-c1df-42a7-ab23-dcf3ffef2529" providerId="ADAL" clId="{9D71A944-D4CB-43A0-BF35-8CEB81ADA668}" dt="2024-10-07T13:43:26.788" v="4261" actId="478"/>
          <ac:picMkLst>
            <pc:docMk/>
            <pc:sldMk cId="3780265863" sldId="673"/>
            <ac:picMk id="5" creationId="{99A7C2E9-26EC-80DE-3C27-08C4AAABE5CC}"/>
          </ac:picMkLst>
        </pc:picChg>
      </pc:sldChg>
      <pc:sldChg chg="addSp modSp add mod modNotesTx">
        <pc:chgData name="Karen Baerts" userId="a06d292e-c1df-42a7-ab23-dcf3ffef2529" providerId="ADAL" clId="{9D71A944-D4CB-43A0-BF35-8CEB81ADA668}" dt="2024-10-07T14:08:45.338" v="5038" actId="20577"/>
        <pc:sldMkLst>
          <pc:docMk/>
          <pc:sldMk cId="1366525156" sldId="674"/>
        </pc:sldMkLst>
        <pc:spChg chg="add">
          <ac:chgData name="Karen Baerts" userId="a06d292e-c1df-42a7-ab23-dcf3ffef2529" providerId="ADAL" clId="{9D71A944-D4CB-43A0-BF35-8CEB81ADA668}" dt="2024-10-07T13:50:38.546" v="4553"/>
          <ac:spMkLst>
            <pc:docMk/>
            <pc:sldMk cId="1366525156" sldId="674"/>
            <ac:spMk id="3" creationId="{578539BB-598E-96A9-EF17-CF9CE2DEFD59}"/>
          </ac:spMkLst>
        </pc:spChg>
        <pc:spChg chg="mod">
          <ac:chgData name="Karen Baerts" userId="a06d292e-c1df-42a7-ab23-dcf3ffef2529" providerId="ADAL" clId="{9D71A944-D4CB-43A0-BF35-8CEB81ADA668}" dt="2024-10-07T13:51:11.311" v="4570" actId="108"/>
          <ac:spMkLst>
            <pc:docMk/>
            <pc:sldMk cId="1366525156" sldId="674"/>
            <ac:spMk id="4" creationId="{EAEF4753-4B2F-BD42-2566-2532CE4B6B52}"/>
          </ac:spMkLst>
        </pc:spChg>
        <pc:spChg chg="add">
          <ac:chgData name="Karen Baerts" userId="a06d292e-c1df-42a7-ab23-dcf3ffef2529" providerId="ADAL" clId="{9D71A944-D4CB-43A0-BF35-8CEB81ADA668}" dt="2024-10-07T13:50:41.459" v="4554"/>
          <ac:spMkLst>
            <pc:docMk/>
            <pc:sldMk cId="1366525156" sldId="674"/>
            <ac:spMk id="5" creationId="{7CB69835-6950-81C4-2F9F-8C31005BEA5C}"/>
          </ac:spMkLst>
        </pc:spChg>
        <pc:spChg chg="add">
          <ac:chgData name="Karen Baerts" userId="a06d292e-c1df-42a7-ab23-dcf3ffef2529" providerId="ADAL" clId="{9D71A944-D4CB-43A0-BF35-8CEB81ADA668}" dt="2024-10-07T13:51:44.467" v="4599"/>
          <ac:spMkLst>
            <pc:docMk/>
            <pc:sldMk cId="1366525156" sldId="674"/>
            <ac:spMk id="6" creationId="{A377F555-7345-26EF-5154-B437C57677E5}"/>
          </ac:spMkLst>
        </pc:spChg>
        <pc:spChg chg="mod">
          <ac:chgData name="Karen Baerts" userId="a06d292e-c1df-42a7-ab23-dcf3ffef2529" providerId="ADAL" clId="{9D71A944-D4CB-43A0-BF35-8CEB81ADA668}" dt="2024-10-07T13:52:42.501" v="4667" actId="20577"/>
          <ac:spMkLst>
            <pc:docMk/>
            <pc:sldMk cId="1366525156" sldId="674"/>
            <ac:spMk id="7" creationId="{494F3722-2971-B618-1556-0B473C59D2AC}"/>
          </ac:spMkLst>
        </pc:spChg>
        <pc:spChg chg="add">
          <ac:chgData name="Karen Baerts" userId="a06d292e-c1df-42a7-ab23-dcf3ffef2529" providerId="ADAL" clId="{9D71A944-D4CB-43A0-BF35-8CEB81ADA668}" dt="2024-10-07T13:51:51.628" v="4600"/>
          <ac:spMkLst>
            <pc:docMk/>
            <pc:sldMk cId="1366525156" sldId="674"/>
            <ac:spMk id="8" creationId="{5115E3FC-93FA-A476-9042-A4B30BADEB06}"/>
          </ac:spMkLst>
        </pc:spChg>
        <pc:spChg chg="add">
          <ac:chgData name="Karen Baerts" userId="a06d292e-c1df-42a7-ab23-dcf3ffef2529" providerId="ADAL" clId="{9D71A944-D4CB-43A0-BF35-8CEB81ADA668}" dt="2024-10-07T13:51:53.763" v="4601"/>
          <ac:spMkLst>
            <pc:docMk/>
            <pc:sldMk cId="1366525156" sldId="674"/>
            <ac:spMk id="9" creationId="{AC62694A-FDE7-9E45-5269-766F6BCAB96F}"/>
          </ac:spMkLst>
        </pc:spChg>
        <pc:spChg chg="add">
          <ac:chgData name="Karen Baerts" userId="a06d292e-c1df-42a7-ab23-dcf3ffef2529" providerId="ADAL" clId="{9D71A944-D4CB-43A0-BF35-8CEB81ADA668}" dt="2024-10-07T13:51:59.939" v="4602"/>
          <ac:spMkLst>
            <pc:docMk/>
            <pc:sldMk cId="1366525156" sldId="674"/>
            <ac:spMk id="10" creationId="{5212C5EF-D99A-6CF4-8509-70CF68B9256F}"/>
          </ac:spMkLst>
        </pc:spChg>
        <pc:spChg chg="mod">
          <ac:chgData name="Karen Baerts" userId="a06d292e-c1df-42a7-ab23-dcf3ffef2529" providerId="ADAL" clId="{9D71A944-D4CB-43A0-BF35-8CEB81ADA668}" dt="2024-10-07T13:49:46.037" v="4532" actId="20577"/>
          <ac:spMkLst>
            <pc:docMk/>
            <pc:sldMk cId="1366525156" sldId="674"/>
            <ac:spMk id="24" creationId="{D49CA510-22F2-390A-05B1-FD9FD8AE6A83}"/>
          </ac:spMkLst>
        </pc:spChg>
      </pc:sldChg>
      <pc:sldChg chg="modSp add del mod">
        <pc:chgData name="Karen Baerts" userId="a06d292e-c1df-42a7-ab23-dcf3ffef2529" providerId="ADAL" clId="{9D71A944-D4CB-43A0-BF35-8CEB81ADA668}" dt="2024-10-07T12:29:40.668" v="337" actId="47"/>
        <pc:sldMkLst>
          <pc:docMk/>
          <pc:sldMk cId="3733520525" sldId="674"/>
        </pc:sldMkLst>
        <pc:spChg chg="mod">
          <ac:chgData name="Karen Baerts" userId="a06d292e-c1df-42a7-ab23-dcf3ffef2529" providerId="ADAL" clId="{9D71A944-D4CB-43A0-BF35-8CEB81ADA668}" dt="2024-10-07T12:27:39.002" v="228" actId="14100"/>
          <ac:spMkLst>
            <pc:docMk/>
            <pc:sldMk cId="3733520525" sldId="674"/>
            <ac:spMk id="4" creationId="{EAEF4753-4B2F-BD42-2566-2532CE4B6B52}"/>
          </ac:spMkLst>
        </pc:spChg>
        <pc:spChg chg="mod">
          <ac:chgData name="Karen Baerts" userId="a06d292e-c1df-42a7-ab23-dcf3ffef2529" providerId="ADAL" clId="{9D71A944-D4CB-43A0-BF35-8CEB81ADA668}" dt="2024-10-07T12:27:23.251" v="217" actId="14100"/>
          <ac:spMkLst>
            <pc:docMk/>
            <pc:sldMk cId="3733520525" sldId="674"/>
            <ac:spMk id="7" creationId="{494F3722-2971-B618-1556-0B473C59D2AC}"/>
          </ac:spMkLst>
        </pc:spChg>
        <pc:spChg chg="mod">
          <ac:chgData name="Karen Baerts" userId="a06d292e-c1df-42a7-ab23-dcf3ffef2529" providerId="ADAL" clId="{9D71A944-D4CB-43A0-BF35-8CEB81ADA668}" dt="2024-10-07T12:25:49.610" v="190" actId="20577"/>
          <ac:spMkLst>
            <pc:docMk/>
            <pc:sldMk cId="3733520525" sldId="674"/>
            <ac:spMk id="24" creationId="{D49CA510-22F2-390A-05B1-FD9FD8AE6A83}"/>
          </ac:spMkLst>
        </pc:spChg>
        <pc:picChg chg="mod">
          <ac:chgData name="Karen Baerts" userId="a06d292e-c1df-42a7-ab23-dcf3ffef2529" providerId="ADAL" clId="{9D71A944-D4CB-43A0-BF35-8CEB81ADA668}" dt="2024-10-07T12:27:25.338" v="218" actId="1076"/>
          <ac:picMkLst>
            <pc:docMk/>
            <pc:sldMk cId="3733520525" sldId="674"/>
            <ac:picMk id="2" creationId="{13818559-CAD8-C30D-25E3-9BB91D5E70FB}"/>
          </ac:picMkLst>
        </pc:picChg>
      </pc:sldChg>
      <pc:sldChg chg="modSp add del mod">
        <pc:chgData name="Karen Baerts" userId="a06d292e-c1df-42a7-ab23-dcf3ffef2529" providerId="ADAL" clId="{9D71A944-D4CB-43A0-BF35-8CEB81ADA668}" dt="2024-10-07T12:49:07.540" v="712" actId="47"/>
        <pc:sldMkLst>
          <pc:docMk/>
          <pc:sldMk cId="4184613455" sldId="674"/>
        </pc:sldMkLst>
        <pc:spChg chg="mod">
          <ac:chgData name="Karen Baerts" userId="a06d292e-c1df-42a7-ab23-dcf3ffef2529" providerId="ADAL" clId="{9D71A944-D4CB-43A0-BF35-8CEB81ADA668}" dt="2024-10-07T12:42:42.849" v="653" actId="20577"/>
          <ac:spMkLst>
            <pc:docMk/>
            <pc:sldMk cId="4184613455" sldId="674"/>
            <ac:spMk id="4" creationId="{EAEF4753-4B2F-BD42-2566-2532CE4B6B52}"/>
          </ac:spMkLst>
        </pc:spChg>
        <pc:spChg chg="mod">
          <ac:chgData name="Karen Baerts" userId="a06d292e-c1df-42a7-ab23-dcf3ffef2529" providerId="ADAL" clId="{9D71A944-D4CB-43A0-BF35-8CEB81ADA668}" dt="2024-10-07T12:37:37.345" v="643" actId="20577"/>
          <ac:spMkLst>
            <pc:docMk/>
            <pc:sldMk cId="4184613455" sldId="674"/>
            <ac:spMk id="7" creationId="{494F3722-2971-B618-1556-0B473C59D2AC}"/>
          </ac:spMkLst>
        </pc:spChg>
        <pc:spChg chg="mod">
          <ac:chgData name="Karen Baerts" userId="a06d292e-c1df-42a7-ab23-dcf3ffef2529" providerId="ADAL" clId="{9D71A944-D4CB-43A0-BF35-8CEB81ADA668}" dt="2024-10-07T12:34:37.730" v="545" actId="20577"/>
          <ac:spMkLst>
            <pc:docMk/>
            <pc:sldMk cId="4184613455" sldId="674"/>
            <ac:spMk id="24" creationId="{D49CA510-22F2-390A-05B1-FD9FD8AE6A83}"/>
          </ac:spMkLst>
        </pc:spChg>
      </pc:sldChg>
      <pc:sldChg chg="addSp delSp modSp add mod delAnim modAnim modNotesTx">
        <pc:chgData name="Karen Baerts" userId="a06d292e-c1df-42a7-ab23-dcf3ffef2529" providerId="ADAL" clId="{9D71A944-D4CB-43A0-BF35-8CEB81ADA668}" dt="2024-10-07T13:28:51.239" v="2897" actId="478"/>
        <pc:sldMkLst>
          <pc:docMk/>
          <pc:sldMk cId="4019234007" sldId="675"/>
        </pc:sldMkLst>
        <pc:spChg chg="del mod">
          <ac:chgData name="Karen Baerts" userId="a06d292e-c1df-42a7-ab23-dcf3ffef2529" providerId="ADAL" clId="{9D71A944-D4CB-43A0-BF35-8CEB81ADA668}" dt="2024-10-07T13:09:23.289" v="1219" actId="478"/>
          <ac:spMkLst>
            <pc:docMk/>
            <pc:sldMk cId="4019234007" sldId="675"/>
            <ac:spMk id="2" creationId="{3D552116-8D20-F96A-86B9-083EA69AA6EF}"/>
          </ac:spMkLst>
        </pc:spChg>
        <pc:spChg chg="del mod">
          <ac:chgData name="Karen Baerts" userId="a06d292e-c1df-42a7-ab23-dcf3ffef2529" providerId="ADAL" clId="{9D71A944-D4CB-43A0-BF35-8CEB81ADA668}" dt="2024-10-07T12:54:06.697" v="1039" actId="478"/>
          <ac:spMkLst>
            <pc:docMk/>
            <pc:sldMk cId="4019234007" sldId="675"/>
            <ac:spMk id="3" creationId="{433EAC22-795F-9C73-9536-00041D1CD78F}"/>
          </ac:spMkLst>
        </pc:spChg>
        <pc:spChg chg="add del mod">
          <ac:chgData name="Karen Baerts" userId="a06d292e-c1df-42a7-ab23-dcf3ffef2529" providerId="ADAL" clId="{9D71A944-D4CB-43A0-BF35-8CEB81ADA668}" dt="2024-10-07T12:54:12.793" v="1041" actId="478"/>
          <ac:spMkLst>
            <pc:docMk/>
            <pc:sldMk cId="4019234007" sldId="675"/>
            <ac:spMk id="5" creationId="{5E144375-5AAF-7259-9685-496B3FE4E8D8}"/>
          </ac:spMkLst>
        </pc:spChg>
        <pc:spChg chg="add del mod">
          <ac:chgData name="Karen Baerts" userId="a06d292e-c1df-42a7-ab23-dcf3ffef2529" providerId="ADAL" clId="{9D71A944-D4CB-43A0-BF35-8CEB81ADA668}" dt="2024-10-07T13:09:11.359" v="1214" actId="478"/>
          <ac:spMkLst>
            <pc:docMk/>
            <pc:sldMk cId="4019234007" sldId="675"/>
            <ac:spMk id="6" creationId="{BEDC37F0-48AD-3971-F8A4-3DB00F63BA73}"/>
          </ac:spMkLst>
        </pc:spChg>
        <pc:spChg chg="add del mod">
          <ac:chgData name="Karen Baerts" userId="a06d292e-c1df-42a7-ab23-dcf3ffef2529" providerId="ADAL" clId="{9D71A944-D4CB-43A0-BF35-8CEB81ADA668}" dt="2024-10-07T13:09:25.822" v="1220" actId="478"/>
          <ac:spMkLst>
            <pc:docMk/>
            <pc:sldMk cId="4019234007" sldId="675"/>
            <ac:spMk id="10" creationId="{E06B909A-C4E8-A00E-3E3B-D9EB862DBFB6}"/>
          </ac:spMkLst>
        </pc:spChg>
        <pc:spChg chg="add mod">
          <ac:chgData name="Karen Baerts" userId="a06d292e-c1df-42a7-ab23-dcf3ffef2529" providerId="ADAL" clId="{9D71A944-D4CB-43A0-BF35-8CEB81ADA668}" dt="2024-10-07T13:20:50.470" v="2642" actId="20577"/>
          <ac:spMkLst>
            <pc:docMk/>
            <pc:sldMk cId="4019234007" sldId="675"/>
            <ac:spMk id="23" creationId="{D55F6752-650A-A6D6-51F6-23AF96138797}"/>
          </ac:spMkLst>
        </pc:spChg>
        <pc:spChg chg="add del mod">
          <ac:chgData name="Karen Baerts" userId="a06d292e-c1df-42a7-ab23-dcf3ffef2529" providerId="ADAL" clId="{9D71A944-D4CB-43A0-BF35-8CEB81ADA668}" dt="2024-10-07T13:24:35.040" v="2868" actId="478"/>
          <ac:spMkLst>
            <pc:docMk/>
            <pc:sldMk cId="4019234007" sldId="675"/>
            <ac:spMk id="26" creationId="{3D1AEB50-3158-12B9-2D3B-13D00CCC214B}"/>
          </ac:spMkLst>
        </pc:spChg>
        <pc:spChg chg="add del mod">
          <ac:chgData name="Karen Baerts" userId="a06d292e-c1df-42a7-ab23-dcf3ffef2529" providerId="ADAL" clId="{9D71A944-D4CB-43A0-BF35-8CEB81ADA668}" dt="2024-10-07T13:24:33.222" v="2867" actId="478"/>
          <ac:spMkLst>
            <pc:docMk/>
            <pc:sldMk cId="4019234007" sldId="675"/>
            <ac:spMk id="27" creationId="{90D78296-ABE5-E0B5-5EA5-2BAD485DE84F}"/>
          </ac:spMkLst>
        </pc:spChg>
        <pc:picChg chg="add del mod">
          <ac:chgData name="Karen Baerts" userId="a06d292e-c1df-42a7-ab23-dcf3ffef2529" providerId="ADAL" clId="{9D71A944-D4CB-43A0-BF35-8CEB81ADA668}" dt="2024-10-07T13:10:18.127" v="1227" actId="478"/>
          <ac:picMkLst>
            <pc:docMk/>
            <pc:sldMk cId="4019234007" sldId="675"/>
            <ac:picMk id="8" creationId="{BD6E3AC8-F100-C216-84B3-D098BF55D851}"/>
          </ac:picMkLst>
        </pc:picChg>
        <pc:picChg chg="add del mod">
          <ac:chgData name="Karen Baerts" userId="a06d292e-c1df-42a7-ab23-dcf3ffef2529" providerId="ADAL" clId="{9D71A944-D4CB-43A0-BF35-8CEB81ADA668}" dt="2024-10-07T13:10:32.910" v="1231" actId="478"/>
          <ac:picMkLst>
            <pc:docMk/>
            <pc:sldMk cId="4019234007" sldId="675"/>
            <ac:picMk id="12" creationId="{669F1AE3-0F90-0ADA-2B72-4DCFE48A3D5E}"/>
          </ac:picMkLst>
        </pc:picChg>
        <pc:picChg chg="add del mod">
          <ac:chgData name="Karen Baerts" userId="a06d292e-c1df-42a7-ab23-dcf3ffef2529" providerId="ADAL" clId="{9D71A944-D4CB-43A0-BF35-8CEB81ADA668}" dt="2024-10-07T13:11:36.790" v="1235" actId="478"/>
          <ac:picMkLst>
            <pc:docMk/>
            <pc:sldMk cId="4019234007" sldId="675"/>
            <ac:picMk id="14" creationId="{D59EDCD0-38A5-3728-8CC9-70174F7A462D}"/>
          </ac:picMkLst>
        </pc:picChg>
        <pc:picChg chg="add del">
          <ac:chgData name="Karen Baerts" userId="a06d292e-c1df-42a7-ab23-dcf3ffef2529" providerId="ADAL" clId="{9D71A944-D4CB-43A0-BF35-8CEB81ADA668}" dt="2024-10-07T13:11:39.032" v="1237" actId="22"/>
          <ac:picMkLst>
            <pc:docMk/>
            <pc:sldMk cId="4019234007" sldId="675"/>
            <ac:picMk id="16" creationId="{665998A0-BAFA-77C2-8E94-E2FCCAD99ACC}"/>
          </ac:picMkLst>
        </pc:picChg>
        <pc:picChg chg="add del mod">
          <ac:chgData name="Karen Baerts" userId="a06d292e-c1df-42a7-ab23-dcf3ffef2529" providerId="ADAL" clId="{9D71A944-D4CB-43A0-BF35-8CEB81ADA668}" dt="2024-10-07T13:19:15.094" v="2619" actId="478"/>
          <ac:picMkLst>
            <pc:docMk/>
            <pc:sldMk cId="4019234007" sldId="675"/>
            <ac:picMk id="18" creationId="{65B5DE37-6D6A-9480-0138-4EEF60AA6AF2}"/>
          </ac:picMkLst>
        </pc:picChg>
        <pc:picChg chg="add del mod">
          <ac:chgData name="Karen Baerts" userId="a06d292e-c1df-42a7-ab23-dcf3ffef2529" providerId="ADAL" clId="{9D71A944-D4CB-43A0-BF35-8CEB81ADA668}" dt="2024-10-07T13:19:47.679" v="2623" actId="478"/>
          <ac:picMkLst>
            <pc:docMk/>
            <pc:sldMk cId="4019234007" sldId="675"/>
            <ac:picMk id="20" creationId="{8E1CF261-2366-2943-848F-DDBCA5402106}"/>
          </ac:picMkLst>
        </pc:picChg>
        <pc:picChg chg="add del mod">
          <ac:chgData name="Karen Baerts" userId="a06d292e-c1df-42a7-ab23-dcf3ffef2529" providerId="ADAL" clId="{9D71A944-D4CB-43A0-BF35-8CEB81ADA668}" dt="2024-10-07T13:21:17.421" v="2643" actId="478"/>
          <ac:picMkLst>
            <pc:docMk/>
            <pc:sldMk cId="4019234007" sldId="675"/>
            <ac:picMk id="22" creationId="{695CFF51-1D83-DBFD-4C10-E7A92FBF4B3D}"/>
          </ac:picMkLst>
        </pc:picChg>
        <pc:picChg chg="add mod">
          <ac:chgData name="Karen Baerts" userId="a06d292e-c1df-42a7-ab23-dcf3ffef2529" providerId="ADAL" clId="{9D71A944-D4CB-43A0-BF35-8CEB81ADA668}" dt="2024-10-07T13:21:22.151" v="2646" actId="1076"/>
          <ac:picMkLst>
            <pc:docMk/>
            <pc:sldMk cId="4019234007" sldId="675"/>
            <ac:picMk id="25" creationId="{81CF74F7-54F2-7377-0B73-BA3FBAAA2344}"/>
          </ac:picMkLst>
        </pc:picChg>
        <pc:picChg chg="add mod">
          <ac:chgData name="Karen Baerts" userId="a06d292e-c1df-42a7-ab23-dcf3ffef2529" providerId="ADAL" clId="{9D71A944-D4CB-43A0-BF35-8CEB81ADA668}" dt="2024-10-07T13:28:25.030" v="2894" actId="14100"/>
          <ac:picMkLst>
            <pc:docMk/>
            <pc:sldMk cId="4019234007" sldId="675"/>
            <ac:picMk id="29" creationId="{5C3841AA-A5E9-FCA6-D160-8F6BB4CEB8DF}"/>
          </ac:picMkLst>
        </pc:picChg>
        <pc:picChg chg="add del mod">
          <ac:chgData name="Karen Baerts" userId="a06d292e-c1df-42a7-ab23-dcf3ffef2529" providerId="ADAL" clId="{9D71A944-D4CB-43A0-BF35-8CEB81ADA668}" dt="2024-10-07T13:28:51.239" v="2897" actId="478"/>
          <ac:picMkLst>
            <pc:docMk/>
            <pc:sldMk cId="4019234007" sldId="675"/>
            <ac:picMk id="30" creationId="{A489E775-54EE-F1D9-1144-F3E7576A9BB7}"/>
          </ac:picMkLst>
        </pc:picChg>
        <pc:picChg chg="del">
          <ac:chgData name="Karen Baerts" userId="a06d292e-c1df-42a7-ab23-dcf3ffef2529" providerId="ADAL" clId="{9D71A944-D4CB-43A0-BF35-8CEB81ADA668}" dt="2024-10-07T12:53:56.871" v="1035" actId="478"/>
          <ac:picMkLst>
            <pc:docMk/>
            <pc:sldMk cId="4019234007" sldId="675"/>
            <ac:picMk id="1028" creationId="{C6B1FFCF-2DE4-2A5A-697A-785B2B2AC209}"/>
          </ac:picMkLst>
        </pc:picChg>
      </pc:sldChg>
      <pc:sldChg chg="add del">
        <pc:chgData name="Karen Baerts" userId="a06d292e-c1df-42a7-ab23-dcf3ffef2529" providerId="ADAL" clId="{9D71A944-D4CB-43A0-BF35-8CEB81ADA668}" dt="2024-10-07T13:27:02.024" v="2881" actId="47"/>
        <pc:sldMkLst>
          <pc:docMk/>
          <pc:sldMk cId="1143190254" sldId="676"/>
        </pc:sldMkLst>
      </pc:sldChg>
      <pc:sldChg chg="addSp delSp modSp add mod delAnim modNotesTx">
        <pc:chgData name="Karen Baerts" userId="a06d292e-c1df-42a7-ab23-dcf3ffef2529" providerId="ADAL" clId="{9D71A944-D4CB-43A0-BF35-8CEB81ADA668}" dt="2024-10-07T13:30:19.814" v="3400" actId="20577"/>
        <pc:sldMkLst>
          <pc:docMk/>
          <pc:sldMk cId="2647737084" sldId="676"/>
        </pc:sldMkLst>
        <pc:picChg chg="add mod">
          <ac:chgData name="Karen Baerts" userId="a06d292e-c1df-42a7-ab23-dcf3ffef2529" providerId="ADAL" clId="{9D71A944-D4CB-43A0-BF35-8CEB81ADA668}" dt="2024-10-07T13:28:08.870" v="2890" actId="14100"/>
          <ac:picMkLst>
            <pc:docMk/>
            <pc:sldMk cId="2647737084" sldId="676"/>
            <ac:picMk id="3" creationId="{774F2784-43C1-9791-9C5B-1993E68E8084}"/>
          </ac:picMkLst>
        </pc:picChg>
        <pc:picChg chg="del">
          <ac:chgData name="Karen Baerts" userId="a06d292e-c1df-42a7-ab23-dcf3ffef2529" providerId="ADAL" clId="{9D71A944-D4CB-43A0-BF35-8CEB81ADA668}" dt="2024-10-07T13:27:11.248" v="2884" actId="478"/>
          <ac:picMkLst>
            <pc:docMk/>
            <pc:sldMk cId="2647737084" sldId="676"/>
            <ac:picMk id="29" creationId="{5C3841AA-A5E9-FCA6-D160-8F6BB4CEB8DF}"/>
          </ac:picMkLst>
        </pc:picChg>
      </pc:sldChg>
      <pc:sldChg chg="new del">
        <pc:chgData name="Karen Baerts" userId="a06d292e-c1df-42a7-ab23-dcf3ffef2529" providerId="ADAL" clId="{9D71A944-D4CB-43A0-BF35-8CEB81ADA668}" dt="2024-10-07T13:38:54.640" v="4254" actId="47"/>
        <pc:sldMkLst>
          <pc:docMk/>
          <pc:sldMk cId="689235298" sldId="677"/>
        </pc:sldMkLst>
      </pc:sldChg>
      <pc:sldChg chg="addSp delSp modSp add mod modShow modNotesTx">
        <pc:chgData name="Karen Baerts" userId="a06d292e-c1df-42a7-ab23-dcf3ffef2529" providerId="ADAL" clId="{9D71A944-D4CB-43A0-BF35-8CEB81ADA668}" dt="2024-10-07T13:50:00.407" v="4549" actId="729"/>
        <pc:sldMkLst>
          <pc:docMk/>
          <pc:sldMk cId="850764039" sldId="678"/>
        </pc:sldMkLst>
        <pc:spChg chg="del">
          <ac:chgData name="Karen Baerts" userId="a06d292e-c1df-42a7-ab23-dcf3ffef2529" providerId="ADAL" clId="{9D71A944-D4CB-43A0-BF35-8CEB81ADA668}" dt="2024-10-07T13:38:56.983" v="4255" actId="478"/>
          <ac:spMkLst>
            <pc:docMk/>
            <pc:sldMk cId="850764039" sldId="678"/>
            <ac:spMk id="4" creationId="{EAEF4753-4B2F-BD42-2566-2532CE4B6B52}"/>
          </ac:spMkLst>
        </pc:spChg>
        <pc:spChg chg="add del mod">
          <ac:chgData name="Karen Baerts" userId="a06d292e-c1df-42a7-ab23-dcf3ffef2529" providerId="ADAL" clId="{9D71A944-D4CB-43A0-BF35-8CEB81ADA668}" dt="2024-10-07T13:38:58.580" v="4256" actId="478"/>
          <ac:spMkLst>
            <pc:docMk/>
            <pc:sldMk cId="850764039" sldId="678"/>
            <ac:spMk id="5" creationId="{7F6947CE-A7A5-719B-8958-BE736BF1A026}"/>
          </ac:spMkLst>
        </pc:spChg>
        <pc:spChg chg="del">
          <ac:chgData name="Karen Baerts" userId="a06d292e-c1df-42a7-ab23-dcf3ffef2529" providerId="ADAL" clId="{9D71A944-D4CB-43A0-BF35-8CEB81ADA668}" dt="2024-10-07T13:38:59.828" v="4257" actId="478"/>
          <ac:spMkLst>
            <pc:docMk/>
            <pc:sldMk cId="850764039" sldId="678"/>
            <ac:spMk id="7" creationId="{494F3722-2971-B618-1556-0B473C59D2AC}"/>
          </ac:spMkLst>
        </pc:spChg>
        <pc:spChg chg="mod">
          <ac:chgData name="Karen Baerts" userId="a06d292e-c1df-42a7-ab23-dcf3ffef2529" providerId="ADAL" clId="{9D71A944-D4CB-43A0-BF35-8CEB81ADA668}" dt="2024-10-07T13:49:56.621" v="4548" actId="20577"/>
          <ac:spMkLst>
            <pc:docMk/>
            <pc:sldMk cId="850764039" sldId="678"/>
            <ac:spMk id="24" creationId="{D49CA510-22F2-390A-05B1-FD9FD8AE6A83}"/>
          </ac:spMkLst>
        </pc:spChg>
        <pc:picChg chg="del">
          <ac:chgData name="Karen Baerts" userId="a06d292e-c1df-42a7-ab23-dcf3ffef2529" providerId="ADAL" clId="{9D71A944-D4CB-43A0-BF35-8CEB81ADA668}" dt="2024-10-07T13:39:00.644" v="4258" actId="478"/>
          <ac:picMkLst>
            <pc:docMk/>
            <pc:sldMk cId="850764039" sldId="678"/>
            <ac:picMk id="2" creationId="{13818559-CAD8-C30D-25E3-9BB91D5E70FB}"/>
          </ac:picMkLst>
        </pc:picChg>
        <pc:picChg chg="add mod">
          <ac:chgData name="Karen Baerts" userId="a06d292e-c1df-42a7-ab23-dcf3ffef2529" providerId="ADAL" clId="{9D71A944-D4CB-43A0-BF35-8CEB81ADA668}" dt="2024-10-07T13:44:44.142" v="4275" actId="1076"/>
          <ac:picMkLst>
            <pc:docMk/>
            <pc:sldMk cId="850764039" sldId="678"/>
            <ac:picMk id="8" creationId="{17D77E04-5DB4-97A5-18AA-38094E5EA60C}"/>
          </ac:picMkLst>
        </pc:picChg>
        <pc:picChg chg="add mod">
          <ac:chgData name="Karen Baerts" userId="a06d292e-c1df-42a7-ab23-dcf3ffef2529" providerId="ADAL" clId="{9D71A944-D4CB-43A0-BF35-8CEB81ADA668}" dt="2024-10-07T13:44:36.950" v="4272" actId="1076"/>
          <ac:picMkLst>
            <pc:docMk/>
            <pc:sldMk cId="850764039" sldId="678"/>
            <ac:picMk id="10" creationId="{0A52B28A-D605-FE1A-7CB3-D467FC5C75F2}"/>
          </ac:picMkLst>
        </pc:picChg>
      </pc:sldChg>
      <pc:sldChg chg="addSp delSp modSp new mod modShow">
        <pc:chgData name="Karen Baerts" userId="a06d292e-c1df-42a7-ab23-dcf3ffef2529" providerId="ADAL" clId="{9D71A944-D4CB-43A0-BF35-8CEB81ADA668}" dt="2024-10-07T14:09:06.108" v="5039" actId="729"/>
        <pc:sldMkLst>
          <pc:docMk/>
          <pc:sldMk cId="2823564135" sldId="679"/>
        </pc:sldMkLst>
        <pc:spChg chg="mod">
          <ac:chgData name="Karen Baerts" userId="a06d292e-c1df-42a7-ab23-dcf3ffef2529" providerId="ADAL" clId="{9D71A944-D4CB-43A0-BF35-8CEB81ADA668}" dt="2024-10-07T14:07:21.931" v="4859"/>
          <ac:spMkLst>
            <pc:docMk/>
            <pc:sldMk cId="2823564135" sldId="679"/>
            <ac:spMk id="2" creationId="{30136935-E193-B154-39E1-AFC4C0E8FB59}"/>
          </ac:spMkLst>
        </pc:spChg>
        <pc:spChg chg="del">
          <ac:chgData name="Karen Baerts" userId="a06d292e-c1df-42a7-ab23-dcf3ffef2529" providerId="ADAL" clId="{9D71A944-D4CB-43A0-BF35-8CEB81ADA668}" dt="2024-10-07T14:07:13.291" v="4855" actId="478"/>
          <ac:spMkLst>
            <pc:docMk/>
            <pc:sldMk cId="2823564135" sldId="679"/>
            <ac:spMk id="3" creationId="{20E8557C-CD75-9A4C-8389-AD60E89CFE6F}"/>
          </ac:spMkLst>
        </pc:spChg>
        <pc:picChg chg="add mod">
          <ac:chgData name="Karen Baerts" userId="a06d292e-c1df-42a7-ab23-dcf3ffef2529" providerId="ADAL" clId="{9D71A944-D4CB-43A0-BF35-8CEB81ADA668}" dt="2024-10-07T14:07:17.613" v="4858" actId="1076"/>
          <ac:picMkLst>
            <pc:docMk/>
            <pc:sldMk cId="2823564135" sldId="679"/>
            <ac:picMk id="5" creationId="{25AFCB6C-0B8B-8680-BA71-C1AC68318692}"/>
          </ac:picMkLst>
        </pc:picChg>
      </pc:sldChg>
      <pc:sldChg chg="add del">
        <pc:chgData name="Karen Baerts" userId="a06d292e-c1df-42a7-ab23-dcf3ffef2529" providerId="ADAL" clId="{9D71A944-D4CB-43A0-BF35-8CEB81ADA668}" dt="2024-10-07T14:14:38.187" v="5052" actId="47"/>
        <pc:sldMkLst>
          <pc:docMk/>
          <pc:sldMk cId="4133202532" sldId="680"/>
        </pc:sldMkLst>
      </pc:sldChg>
      <pc:sldChg chg="addSp delSp modSp add mod modNotesTx">
        <pc:chgData name="Karen Baerts" userId="a06d292e-c1df-42a7-ab23-dcf3ffef2529" providerId="ADAL" clId="{9D71A944-D4CB-43A0-BF35-8CEB81ADA668}" dt="2024-10-07T14:14:32.659" v="5051" actId="20577"/>
        <pc:sldMkLst>
          <pc:docMk/>
          <pc:sldMk cId="2127582338" sldId="681"/>
        </pc:sldMkLst>
        <pc:picChg chg="del">
          <ac:chgData name="Karen Baerts" userId="a06d292e-c1df-42a7-ab23-dcf3ffef2529" providerId="ADAL" clId="{9D71A944-D4CB-43A0-BF35-8CEB81ADA668}" dt="2024-10-07T14:13:34.627" v="5042" actId="478"/>
          <ac:picMkLst>
            <pc:docMk/>
            <pc:sldMk cId="2127582338" sldId="681"/>
            <ac:picMk id="3" creationId="{774F2784-43C1-9791-9C5B-1993E68E8084}"/>
          </ac:picMkLst>
        </pc:picChg>
        <pc:picChg chg="add mod">
          <ac:chgData name="Karen Baerts" userId="a06d292e-c1df-42a7-ab23-dcf3ffef2529" providerId="ADAL" clId="{9D71A944-D4CB-43A0-BF35-8CEB81ADA668}" dt="2024-10-07T14:14:24.475" v="5050" actId="14100"/>
          <ac:picMkLst>
            <pc:docMk/>
            <pc:sldMk cId="2127582338" sldId="681"/>
            <ac:picMk id="4" creationId="{2C84898A-5B5E-86FB-64A9-B4F615454534}"/>
          </ac:picMkLst>
        </pc:picChg>
      </pc:sldChg>
      <pc:sldChg chg="addSp delSp modSp add mod modNotesTx">
        <pc:chgData name="Karen Baerts" userId="a06d292e-c1df-42a7-ab23-dcf3ffef2529" providerId="ADAL" clId="{9D71A944-D4CB-43A0-BF35-8CEB81ADA668}" dt="2024-10-07T14:48:43.808" v="5226" actId="20577"/>
        <pc:sldMkLst>
          <pc:docMk/>
          <pc:sldMk cId="1958391620" sldId="682"/>
        </pc:sldMkLst>
        <pc:spChg chg="add del mod">
          <ac:chgData name="Karen Baerts" userId="a06d292e-c1df-42a7-ab23-dcf3ffef2529" providerId="ADAL" clId="{9D71A944-D4CB-43A0-BF35-8CEB81ADA668}" dt="2024-10-07T14:43:35.743" v="5092"/>
          <ac:spMkLst>
            <pc:docMk/>
            <pc:sldMk cId="1958391620" sldId="682"/>
            <ac:spMk id="3" creationId="{2EEECFBF-A272-8945-CF42-587C93A11165}"/>
          </ac:spMkLst>
        </pc:spChg>
        <pc:spChg chg="mod">
          <ac:chgData name="Karen Baerts" userId="a06d292e-c1df-42a7-ab23-dcf3ffef2529" providerId="ADAL" clId="{9D71A944-D4CB-43A0-BF35-8CEB81ADA668}" dt="2024-10-07T14:47:55.324" v="5224" actId="20577"/>
          <ac:spMkLst>
            <pc:docMk/>
            <pc:sldMk cId="1958391620" sldId="682"/>
            <ac:spMk id="4" creationId="{EAEF4753-4B2F-BD42-2566-2532CE4B6B52}"/>
          </ac:spMkLst>
        </pc:spChg>
        <pc:spChg chg="del">
          <ac:chgData name="Karen Baerts" userId="a06d292e-c1df-42a7-ab23-dcf3ffef2529" providerId="ADAL" clId="{9D71A944-D4CB-43A0-BF35-8CEB81ADA668}" dt="2024-10-07T14:44:35.153" v="5124" actId="478"/>
          <ac:spMkLst>
            <pc:docMk/>
            <pc:sldMk cId="1958391620" sldId="682"/>
            <ac:spMk id="7" creationId="{494F3722-2971-B618-1556-0B473C59D2AC}"/>
          </ac:spMkLst>
        </pc:spChg>
        <pc:spChg chg="mod">
          <ac:chgData name="Karen Baerts" userId="a06d292e-c1df-42a7-ab23-dcf3ffef2529" providerId="ADAL" clId="{9D71A944-D4CB-43A0-BF35-8CEB81ADA668}" dt="2024-10-07T14:45:13.737" v="5132" actId="20577"/>
          <ac:spMkLst>
            <pc:docMk/>
            <pc:sldMk cId="1958391620" sldId="682"/>
            <ac:spMk id="24" creationId="{D49CA510-22F2-390A-05B1-FD9FD8AE6A83}"/>
          </ac:spMkLst>
        </pc:spChg>
        <pc:picChg chg="del">
          <ac:chgData name="Karen Baerts" userId="a06d292e-c1df-42a7-ab23-dcf3ffef2529" providerId="ADAL" clId="{9D71A944-D4CB-43A0-BF35-8CEB81ADA668}" dt="2024-10-07T14:45:29.912" v="5141" actId="478"/>
          <ac:picMkLst>
            <pc:docMk/>
            <pc:sldMk cId="1958391620" sldId="682"/>
            <ac:picMk id="2" creationId="{13818559-CAD8-C30D-25E3-9BB91D5E70FB}"/>
          </ac:picMkLst>
        </pc:picChg>
      </pc:sldChg>
      <pc:sldChg chg="delSp modSp add del mod">
        <pc:chgData name="Karen Baerts" userId="a06d292e-c1df-42a7-ab23-dcf3ffef2529" providerId="ADAL" clId="{9D71A944-D4CB-43A0-BF35-8CEB81ADA668}" dt="2024-10-07T14:45:48.747" v="5146" actId="47"/>
        <pc:sldMkLst>
          <pc:docMk/>
          <pc:sldMk cId="3165360962" sldId="683"/>
        </pc:sldMkLst>
        <pc:spChg chg="mod">
          <ac:chgData name="Karen Baerts" userId="a06d292e-c1df-42a7-ab23-dcf3ffef2529" providerId="ADAL" clId="{9D71A944-D4CB-43A0-BF35-8CEB81ADA668}" dt="2024-10-07T14:45:19.824" v="5138" actId="20577"/>
          <ac:spMkLst>
            <pc:docMk/>
            <pc:sldMk cId="3165360962" sldId="683"/>
            <ac:spMk id="24" creationId="{D49CA510-22F2-390A-05B1-FD9FD8AE6A83}"/>
          </ac:spMkLst>
        </pc:spChg>
        <pc:picChg chg="del">
          <ac:chgData name="Karen Baerts" userId="a06d292e-c1df-42a7-ab23-dcf3ffef2529" providerId="ADAL" clId="{9D71A944-D4CB-43A0-BF35-8CEB81ADA668}" dt="2024-10-07T14:45:22.224" v="5139" actId="478"/>
          <ac:picMkLst>
            <pc:docMk/>
            <pc:sldMk cId="3165360962" sldId="683"/>
            <ac:picMk id="2" creationId="{13818559-CAD8-C30D-25E3-9BB91D5E70FB}"/>
          </ac:picMkLst>
        </pc:picChg>
      </pc:sldChg>
      <pc:sldChg chg="addSp delSp modSp add mod modNotesTx">
        <pc:chgData name="Karen Baerts" userId="a06d292e-c1df-42a7-ab23-dcf3ffef2529" providerId="ADAL" clId="{9D71A944-D4CB-43A0-BF35-8CEB81ADA668}" dt="2024-10-07T14:51:17.674" v="5230" actId="478"/>
        <pc:sldMkLst>
          <pc:docMk/>
          <pc:sldMk cId="2232511049" sldId="684"/>
        </pc:sldMkLst>
        <pc:spChg chg="add del mod">
          <ac:chgData name="Karen Baerts" userId="a06d292e-c1df-42a7-ab23-dcf3ffef2529" providerId="ADAL" clId="{9D71A944-D4CB-43A0-BF35-8CEB81ADA668}" dt="2024-10-07T14:47:00.569" v="5214"/>
          <ac:spMkLst>
            <pc:docMk/>
            <pc:sldMk cId="2232511049" sldId="684"/>
            <ac:spMk id="3" creationId="{38550B1D-6340-10A3-50AC-8641683C7076}"/>
          </ac:spMkLst>
        </pc:spChg>
        <pc:spChg chg="mod">
          <ac:chgData name="Karen Baerts" userId="a06d292e-c1df-42a7-ab23-dcf3ffef2529" providerId="ADAL" clId="{9D71A944-D4CB-43A0-BF35-8CEB81ADA668}" dt="2024-10-07T14:47:23.718" v="5220" actId="255"/>
          <ac:spMkLst>
            <pc:docMk/>
            <pc:sldMk cId="2232511049" sldId="684"/>
            <ac:spMk id="4" creationId="{EAEF4753-4B2F-BD42-2566-2532CE4B6B52}"/>
          </ac:spMkLst>
        </pc:spChg>
        <pc:spChg chg="del">
          <ac:chgData name="Karen Baerts" userId="a06d292e-c1df-42a7-ab23-dcf3ffef2529" providerId="ADAL" clId="{9D71A944-D4CB-43A0-BF35-8CEB81ADA668}" dt="2024-10-07T14:47:00.568" v="5212" actId="478"/>
          <ac:spMkLst>
            <pc:docMk/>
            <pc:sldMk cId="2232511049" sldId="684"/>
            <ac:spMk id="7" creationId="{494F3722-2971-B618-1556-0B473C59D2AC}"/>
          </ac:spMkLst>
        </pc:spChg>
        <pc:spChg chg="mod">
          <ac:chgData name="Karen Baerts" userId="a06d292e-c1df-42a7-ab23-dcf3ffef2529" providerId="ADAL" clId="{9D71A944-D4CB-43A0-BF35-8CEB81ADA668}" dt="2024-10-07T14:45:43.153" v="5145" actId="20577"/>
          <ac:spMkLst>
            <pc:docMk/>
            <pc:sldMk cId="2232511049" sldId="684"/>
            <ac:spMk id="24" creationId="{D49CA510-22F2-390A-05B1-FD9FD8AE6A83}"/>
          </ac:spMkLst>
        </pc:spChg>
        <pc:picChg chg="add del">
          <ac:chgData name="Karen Baerts" userId="a06d292e-c1df-42a7-ab23-dcf3ffef2529" providerId="ADAL" clId="{9D71A944-D4CB-43A0-BF35-8CEB81ADA668}" dt="2024-10-07T14:51:17.674" v="5230" actId="478"/>
          <ac:picMkLst>
            <pc:docMk/>
            <pc:sldMk cId="2232511049" sldId="684"/>
            <ac:picMk id="2" creationId="{13818559-CAD8-C30D-25E3-9BB91D5E70FB}"/>
          </ac:picMkLst>
        </pc:picChg>
      </pc:sldChg>
    </pc:docChg>
  </pc:docChgLst>
  <pc:docChgLst>
    <pc:chgData name="Karen Baerts" userId="a06d292e-c1df-42a7-ab23-dcf3ffef2529" providerId="ADAL" clId="{B0E0CAE3-E9E5-4DED-95B7-880AF41911E6}"/>
    <pc:docChg chg="undo redo custSel addSld delSld modSld">
      <pc:chgData name="Karen Baerts" userId="a06d292e-c1df-42a7-ab23-dcf3ffef2529" providerId="ADAL" clId="{B0E0CAE3-E9E5-4DED-95B7-880AF41911E6}" dt="2024-02-12T14:28:46.090" v="1396" actId="207"/>
      <pc:docMkLst>
        <pc:docMk/>
      </pc:docMkLst>
      <pc:sldChg chg="modSp mod">
        <pc:chgData name="Karen Baerts" userId="a06d292e-c1df-42a7-ab23-dcf3ffef2529" providerId="ADAL" clId="{B0E0CAE3-E9E5-4DED-95B7-880AF41911E6}" dt="2024-02-12T14:28:46.090" v="1396" actId="207"/>
        <pc:sldMkLst>
          <pc:docMk/>
          <pc:sldMk cId="1760690206" sldId="601"/>
        </pc:sldMkLst>
        <pc:spChg chg="mod">
          <ac:chgData name="Karen Baerts" userId="a06d292e-c1df-42a7-ab23-dcf3ffef2529" providerId="ADAL" clId="{B0E0CAE3-E9E5-4DED-95B7-880AF41911E6}" dt="2024-02-12T14:28:37.268" v="1395" actId="20577"/>
          <ac:spMkLst>
            <pc:docMk/>
            <pc:sldMk cId="1760690206" sldId="601"/>
            <ac:spMk id="2" creationId="{3D552116-8D20-F96A-86B9-083EA69AA6EF}"/>
          </ac:spMkLst>
        </pc:spChg>
        <pc:spChg chg="mod">
          <ac:chgData name="Karen Baerts" userId="a06d292e-c1df-42a7-ab23-dcf3ffef2529" providerId="ADAL" clId="{B0E0CAE3-E9E5-4DED-95B7-880AF41911E6}" dt="2024-02-12T14:28:46.090" v="1396" actId="207"/>
          <ac:spMkLst>
            <pc:docMk/>
            <pc:sldMk cId="1760690206" sldId="601"/>
            <ac:spMk id="3" creationId="{433EAC22-795F-9C73-9536-00041D1CD78F}"/>
          </ac:spMkLst>
        </pc:spChg>
      </pc:sldChg>
      <pc:sldChg chg="modSp del mod">
        <pc:chgData name="Karen Baerts" userId="a06d292e-c1df-42a7-ab23-dcf3ffef2529" providerId="ADAL" clId="{B0E0CAE3-E9E5-4DED-95B7-880AF41911E6}" dt="2024-02-12T14:28:00.297" v="1377" actId="47"/>
        <pc:sldMkLst>
          <pc:docMk/>
          <pc:sldMk cId="2725514651" sldId="611"/>
        </pc:sldMkLst>
        <pc:spChg chg="mod">
          <ac:chgData name="Karen Baerts" userId="a06d292e-c1df-42a7-ab23-dcf3ffef2529" providerId="ADAL" clId="{B0E0CAE3-E9E5-4DED-95B7-880AF41911E6}" dt="2024-02-12T12:03:34.461" v="829" actId="20577"/>
          <ac:spMkLst>
            <pc:docMk/>
            <pc:sldMk cId="2725514651" sldId="611"/>
            <ac:spMk id="3" creationId="{0E244A77-BBB5-0E34-9ECA-86AB7EC02E29}"/>
          </ac:spMkLst>
        </pc:spChg>
        <pc:spChg chg="mod">
          <ac:chgData name="Karen Baerts" userId="a06d292e-c1df-42a7-ab23-dcf3ffef2529" providerId="ADAL" clId="{B0E0CAE3-E9E5-4DED-95B7-880AF41911E6}" dt="2024-02-12T12:03:38.788" v="830" actId="1076"/>
          <ac:spMkLst>
            <pc:docMk/>
            <pc:sldMk cId="2725514651" sldId="611"/>
            <ac:spMk id="6" creationId="{2FC31A7A-06D7-6DB6-3697-8A1108C80731}"/>
          </ac:spMkLst>
        </pc:spChg>
      </pc:sldChg>
      <pc:sldChg chg="modSp add del mod">
        <pc:chgData name="Karen Baerts" userId="a06d292e-c1df-42a7-ab23-dcf3ffef2529" providerId="ADAL" clId="{B0E0CAE3-E9E5-4DED-95B7-880AF41911E6}" dt="2024-02-12T14:28:15.816" v="1378" actId="47"/>
        <pc:sldMkLst>
          <pc:docMk/>
          <pc:sldMk cId="1629060563" sldId="633"/>
        </pc:sldMkLst>
        <pc:spChg chg="mod">
          <ac:chgData name="Karen Baerts" userId="a06d292e-c1df-42a7-ab23-dcf3ffef2529" providerId="ADAL" clId="{B0E0CAE3-E9E5-4DED-95B7-880AF41911E6}" dt="2024-02-12T12:03:58.885" v="833" actId="207"/>
          <ac:spMkLst>
            <pc:docMk/>
            <pc:sldMk cId="1629060563" sldId="633"/>
            <ac:spMk id="3" creationId="{0E244A77-BBB5-0E34-9ECA-86AB7EC02E29}"/>
          </ac:spMkLst>
        </pc:spChg>
      </pc:sldChg>
      <pc:sldChg chg="modSp add del mod">
        <pc:chgData name="Karen Baerts" userId="a06d292e-c1df-42a7-ab23-dcf3ffef2529" providerId="ADAL" clId="{B0E0CAE3-E9E5-4DED-95B7-880AF41911E6}" dt="2024-02-12T14:26:28.430" v="1176" actId="47"/>
        <pc:sldMkLst>
          <pc:docMk/>
          <pc:sldMk cId="2559304466" sldId="634"/>
        </pc:sldMkLst>
        <pc:spChg chg="mod">
          <ac:chgData name="Karen Baerts" userId="a06d292e-c1df-42a7-ab23-dcf3ffef2529" providerId="ADAL" clId="{B0E0CAE3-E9E5-4DED-95B7-880AF41911E6}" dt="2024-02-12T14:21:46.492" v="944" actId="5793"/>
          <ac:spMkLst>
            <pc:docMk/>
            <pc:sldMk cId="2559304466" sldId="634"/>
            <ac:spMk id="3" creationId="{433EAC22-795F-9C73-9536-00041D1CD78F}"/>
          </ac:spMkLst>
        </pc:spChg>
      </pc:sldChg>
      <pc:sldChg chg="modSp add del mod">
        <pc:chgData name="Karen Baerts" userId="a06d292e-c1df-42a7-ab23-dcf3ffef2529" providerId="ADAL" clId="{B0E0CAE3-E9E5-4DED-95B7-880AF41911E6}" dt="2024-02-12T14:26:21.991" v="1174" actId="47"/>
        <pc:sldMkLst>
          <pc:docMk/>
          <pc:sldMk cId="3744305058" sldId="635"/>
        </pc:sldMkLst>
        <pc:spChg chg="mod">
          <ac:chgData name="Karen Baerts" userId="a06d292e-c1df-42a7-ab23-dcf3ffef2529" providerId="ADAL" clId="{B0E0CAE3-E9E5-4DED-95B7-880AF41911E6}" dt="2024-02-12T14:23:18.265" v="1114" actId="20577"/>
          <ac:spMkLst>
            <pc:docMk/>
            <pc:sldMk cId="3744305058" sldId="635"/>
            <ac:spMk id="3" creationId="{433EAC22-795F-9C73-9536-00041D1CD78F}"/>
          </ac:spMkLst>
        </pc:spChg>
      </pc:sldChg>
      <pc:sldChg chg="modSp add del mod">
        <pc:chgData name="Karen Baerts" userId="a06d292e-c1df-42a7-ab23-dcf3ffef2529" providerId="ADAL" clId="{B0E0CAE3-E9E5-4DED-95B7-880AF41911E6}" dt="2024-02-12T14:26:22.670" v="1175" actId="47"/>
        <pc:sldMkLst>
          <pc:docMk/>
          <pc:sldMk cId="1375540214" sldId="636"/>
        </pc:sldMkLst>
        <pc:spChg chg="mod">
          <ac:chgData name="Karen Baerts" userId="a06d292e-c1df-42a7-ab23-dcf3ffef2529" providerId="ADAL" clId="{B0E0CAE3-E9E5-4DED-95B7-880AF41911E6}" dt="2024-02-12T14:24:01.014" v="1173" actId="20577"/>
          <ac:spMkLst>
            <pc:docMk/>
            <pc:sldMk cId="1375540214" sldId="636"/>
            <ac:spMk id="3" creationId="{433EAC22-795F-9C73-9536-00041D1CD78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31" tIns="45716" rIns="91431" bIns="45716"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31" tIns="45716" rIns="91431" bIns="45716" rtlCol="0"/>
          <a:lstStyle>
            <a:lvl1pPr algn="r">
              <a:defRPr sz="1200"/>
            </a:lvl1pPr>
          </a:lstStyle>
          <a:p>
            <a:fld id="{CC9DA208-1976-413D-9D95-B9719CA88687}" type="datetimeFigureOut">
              <a:rPr lang="nl-BE" smtClean="0"/>
              <a:t>7/10/2024</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31" tIns="45716" rIns="91431" bIns="45716"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31" tIns="45716" rIns="91431" bIns="45716"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4"/>
            <a:ext cx="2971800" cy="458787"/>
          </a:xfrm>
          <a:prstGeom prst="rect">
            <a:avLst/>
          </a:prstGeom>
        </p:spPr>
        <p:txBody>
          <a:bodyPr vert="horz" lIns="91431" tIns="45716" rIns="91431" bIns="45716"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4"/>
            <a:ext cx="2971800" cy="458787"/>
          </a:xfrm>
          <a:prstGeom prst="rect">
            <a:avLst/>
          </a:prstGeom>
        </p:spPr>
        <p:txBody>
          <a:bodyPr vert="horz" lIns="91431" tIns="45716" rIns="91431" bIns="45716" rtlCol="0" anchor="b"/>
          <a:lstStyle>
            <a:lvl1pPr algn="r">
              <a:defRPr sz="1200"/>
            </a:lvl1pPr>
          </a:lstStyle>
          <a:p>
            <a:fld id="{BDE10A00-B8B4-48DF-9601-0E00975B5020}" type="slidenum">
              <a:rPr lang="nl-BE" smtClean="0"/>
              <a:t>‹nr.›</a:t>
            </a:fld>
            <a:endParaRPr lang="nl-BE"/>
          </a:p>
        </p:txBody>
      </p:sp>
    </p:spTree>
    <p:extLst>
      <p:ext uri="{BB962C8B-B14F-4D97-AF65-F5344CB8AC3E}">
        <p14:creationId xmlns:p14="http://schemas.microsoft.com/office/powerpoint/2010/main" val="260983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1</a:t>
            </a:fld>
            <a:endParaRPr lang="nl-BE"/>
          </a:p>
        </p:txBody>
      </p:sp>
    </p:spTree>
    <p:extLst>
      <p:ext uri="{BB962C8B-B14F-4D97-AF65-F5344CB8AC3E}">
        <p14:creationId xmlns:p14="http://schemas.microsoft.com/office/powerpoint/2010/main" val="4129708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Wingdings" panose="05000000000000000000" pitchFamily="2" charset="2"/>
              <a:buNone/>
            </a:pPr>
            <a:endParaRPr lang="nl-BE" sz="1800" b="0" i="0" u="none" strike="noStrike" dirty="0">
              <a:solidFill>
                <a:srgbClr val="000000"/>
              </a:solidFill>
              <a:effectLst/>
              <a:latin typeface="Calibri" panose="020F0502020204030204" pitchFamily="34" charset="0"/>
              <a:sym typeface="Wingdings" panose="05000000000000000000" pitchFamily="2" charset="2"/>
            </a:endParaRPr>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2</a:t>
            </a:fld>
            <a:endParaRPr lang="nl-BE"/>
          </a:p>
        </p:txBody>
      </p:sp>
    </p:spTree>
    <p:extLst>
      <p:ext uri="{BB962C8B-B14F-4D97-AF65-F5344CB8AC3E}">
        <p14:creationId xmlns:p14="http://schemas.microsoft.com/office/powerpoint/2010/main" val="273410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Wingdings" panose="05000000000000000000" pitchFamily="2" charset="2"/>
              <a:buNone/>
            </a:pPr>
            <a:endParaRPr lang="nl-BE" sz="1800" b="0" i="0" u="none" strike="noStrike" dirty="0">
              <a:solidFill>
                <a:srgbClr val="000000"/>
              </a:solidFill>
              <a:effectLst/>
              <a:latin typeface="Calibri" panose="020F0502020204030204" pitchFamily="34" charset="0"/>
              <a:sym typeface="Wingdings" panose="05000000000000000000" pitchFamily="2" charset="2"/>
            </a:endParaRPr>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3</a:t>
            </a:fld>
            <a:endParaRPr lang="nl-BE"/>
          </a:p>
        </p:txBody>
      </p:sp>
    </p:spTree>
    <p:extLst>
      <p:ext uri="{BB962C8B-B14F-4D97-AF65-F5344CB8AC3E}">
        <p14:creationId xmlns:p14="http://schemas.microsoft.com/office/powerpoint/2010/main" val="348347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Wingdings" panose="05000000000000000000" pitchFamily="2" charset="2"/>
              <a:buNone/>
            </a:pPr>
            <a:endParaRPr lang="nl-BE" sz="1800" b="0" i="0" u="none" strike="noStrike" dirty="0">
              <a:solidFill>
                <a:srgbClr val="000000"/>
              </a:solidFill>
              <a:effectLst/>
              <a:latin typeface="Calibri" panose="020F0502020204030204" pitchFamily="34" charset="0"/>
              <a:sym typeface="Wingdings" panose="05000000000000000000" pitchFamily="2" charset="2"/>
            </a:endParaRPr>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4</a:t>
            </a:fld>
            <a:endParaRPr lang="nl-BE"/>
          </a:p>
        </p:txBody>
      </p:sp>
    </p:spTree>
    <p:extLst>
      <p:ext uri="{BB962C8B-B14F-4D97-AF65-F5344CB8AC3E}">
        <p14:creationId xmlns:p14="http://schemas.microsoft.com/office/powerpoint/2010/main" val="266175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Wingdings" panose="05000000000000000000" pitchFamily="2" charset="2"/>
              <a:buNone/>
            </a:pPr>
            <a:endParaRPr lang="nl-BE" sz="1800" b="0" i="0" u="none" strike="noStrike" dirty="0">
              <a:solidFill>
                <a:srgbClr val="000000"/>
              </a:solidFill>
              <a:effectLst/>
              <a:latin typeface="Calibri" panose="020F0502020204030204" pitchFamily="34" charset="0"/>
              <a:sym typeface="Wingdings" panose="05000000000000000000" pitchFamily="2" charset="2"/>
            </a:endParaRPr>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5</a:t>
            </a:fld>
            <a:endParaRPr lang="nl-BE"/>
          </a:p>
        </p:txBody>
      </p:sp>
    </p:spTree>
    <p:extLst>
      <p:ext uri="{BB962C8B-B14F-4D97-AF65-F5344CB8AC3E}">
        <p14:creationId xmlns:p14="http://schemas.microsoft.com/office/powerpoint/2010/main" val="1520179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29F8B3BE-6F20-403E-9C2D-5D1A20A07A30}" type="datetimeFigureOut">
              <a:rPr lang="nl-BE" smtClean="0"/>
              <a:t>7/10/2024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412054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9F8B3BE-6F20-403E-9C2D-5D1A20A07A30}" type="datetimeFigureOut">
              <a:rPr lang="nl-BE" smtClean="0"/>
              <a:t>7/10/2024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156938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9F8B3BE-6F20-403E-9C2D-5D1A20A07A30}" type="datetimeFigureOut">
              <a:rPr lang="nl-BE" smtClean="0"/>
              <a:t>7/10/2024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2083053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ontpage Picture">
    <p:bg>
      <p:bgPr>
        <a:solidFill>
          <a:srgbClr val="E00049"/>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DA0874-40FE-470D-909F-447E8CD56CF3}"/>
              </a:ext>
            </a:extLst>
          </p:cNvPr>
          <p:cNvSpPr/>
          <p:nvPr userDrawn="1"/>
        </p:nvSpPr>
        <p:spPr>
          <a:xfrm>
            <a:off x="0" y="-177800"/>
            <a:ext cx="12192000" cy="703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6011B60-A6B7-46C1-885C-D5EBCD2962E4}"/>
              </a:ext>
            </a:extLst>
          </p:cNvPr>
          <p:cNvCxnSpPr/>
          <p:nvPr userDrawn="1"/>
        </p:nvCxnSpPr>
        <p:spPr>
          <a:xfrm>
            <a:off x="1993900" y="3937000"/>
            <a:ext cx="0" cy="317500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6690648D-C9C1-4EBF-84A8-FCB3B35FBE84}"/>
              </a:ext>
            </a:extLst>
          </p:cNvPr>
          <p:cNvSpPr/>
          <p:nvPr userDrawn="1"/>
        </p:nvSpPr>
        <p:spPr>
          <a:xfrm rot="20194225">
            <a:off x="9857294" y="3155266"/>
            <a:ext cx="3242955" cy="3895951"/>
          </a:xfrm>
          <a:custGeom>
            <a:avLst/>
            <a:gdLst>
              <a:gd name="connsiteX0" fmla="*/ 3242955 w 3242955"/>
              <a:gd name="connsiteY0" fmla="*/ 0 h 3895951"/>
              <a:gd name="connsiteX1" fmla="*/ 1554638 w 3242955"/>
              <a:gd name="connsiteY1" fmla="*/ 3895951 h 3895951"/>
              <a:gd name="connsiteX2" fmla="*/ 1 w 3242955"/>
              <a:gd name="connsiteY2" fmla="*/ 3222246 h 3895951"/>
              <a:gd name="connsiteX3" fmla="*/ 0 w 3242955"/>
              <a:gd name="connsiteY3" fmla="*/ 0 h 3895951"/>
            </a:gdLst>
            <a:ahLst/>
            <a:cxnLst>
              <a:cxn ang="0">
                <a:pos x="connsiteX0" y="connsiteY0"/>
              </a:cxn>
              <a:cxn ang="0">
                <a:pos x="connsiteX1" y="connsiteY1"/>
              </a:cxn>
              <a:cxn ang="0">
                <a:pos x="connsiteX2" y="connsiteY2"/>
              </a:cxn>
              <a:cxn ang="0">
                <a:pos x="connsiteX3" y="connsiteY3"/>
              </a:cxn>
            </a:cxnLst>
            <a:rect l="l" t="t" r="r" b="b"/>
            <a:pathLst>
              <a:path w="3242955" h="3895951">
                <a:moveTo>
                  <a:pt x="3242955" y="0"/>
                </a:moveTo>
                <a:lnTo>
                  <a:pt x="1554638" y="3895951"/>
                </a:lnTo>
                <a:lnTo>
                  <a:pt x="1" y="3222246"/>
                </a:lnTo>
                <a:lnTo>
                  <a:pt x="0" y="0"/>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7E87ECAC-D856-40AA-8E84-C99F7B9B654C}"/>
              </a:ext>
            </a:extLst>
          </p:cNvPr>
          <p:cNvSpPr/>
          <p:nvPr userDrawn="1"/>
        </p:nvSpPr>
        <p:spPr>
          <a:xfrm rot="20210350">
            <a:off x="10914376" y="-646731"/>
            <a:ext cx="1679496" cy="3136313"/>
          </a:xfrm>
          <a:custGeom>
            <a:avLst/>
            <a:gdLst>
              <a:gd name="connsiteX0" fmla="*/ 1 w 1679496"/>
              <a:gd name="connsiteY0" fmla="*/ 0 h 3136313"/>
              <a:gd name="connsiteX1" fmla="*/ 1679496 w 1679496"/>
              <a:gd name="connsiteY1" fmla="*/ 718474 h 3136313"/>
              <a:gd name="connsiteX2" fmla="*/ 645165 w 1679496"/>
              <a:gd name="connsiteY2" fmla="*/ 3136313 h 3136313"/>
              <a:gd name="connsiteX3" fmla="*/ 0 w 1679496"/>
              <a:gd name="connsiteY3" fmla="*/ 3136313 h 3136313"/>
            </a:gdLst>
            <a:ahLst/>
            <a:cxnLst>
              <a:cxn ang="0">
                <a:pos x="connsiteX0" y="connsiteY0"/>
              </a:cxn>
              <a:cxn ang="0">
                <a:pos x="connsiteX1" y="connsiteY1"/>
              </a:cxn>
              <a:cxn ang="0">
                <a:pos x="connsiteX2" y="connsiteY2"/>
              </a:cxn>
              <a:cxn ang="0">
                <a:pos x="connsiteX3" y="connsiteY3"/>
              </a:cxn>
            </a:cxnLst>
            <a:rect l="l" t="t" r="r" b="b"/>
            <a:pathLst>
              <a:path w="1679496" h="3136313">
                <a:moveTo>
                  <a:pt x="1" y="0"/>
                </a:moveTo>
                <a:lnTo>
                  <a:pt x="1679496" y="718474"/>
                </a:lnTo>
                <a:lnTo>
                  <a:pt x="645165" y="3136313"/>
                </a:lnTo>
                <a:lnTo>
                  <a:pt x="0" y="3136313"/>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0" name="Freeform: Shape 29">
            <a:extLst>
              <a:ext uri="{FF2B5EF4-FFF2-40B4-BE49-F238E27FC236}">
                <a16:creationId xmlns:a16="http://schemas.microsoft.com/office/drawing/2014/main" id="{FA8C42FE-CFF4-4D18-A264-D3132514E4A2}"/>
              </a:ext>
            </a:extLst>
          </p:cNvPr>
          <p:cNvSpPr/>
          <p:nvPr userDrawn="1"/>
        </p:nvSpPr>
        <p:spPr>
          <a:xfrm rot="20210350">
            <a:off x="7706570" y="-737697"/>
            <a:ext cx="2467189" cy="1780251"/>
          </a:xfrm>
          <a:custGeom>
            <a:avLst/>
            <a:gdLst>
              <a:gd name="connsiteX0" fmla="*/ 0 w 2467189"/>
              <a:gd name="connsiteY0" fmla="*/ 0 h 1780251"/>
              <a:gd name="connsiteX1" fmla="*/ 2467189 w 2467189"/>
              <a:gd name="connsiteY1" fmla="*/ 1055443 h 1780251"/>
              <a:gd name="connsiteX2" fmla="*/ 2467189 w 2467189"/>
              <a:gd name="connsiteY2" fmla="*/ 1780251 h 1780251"/>
              <a:gd name="connsiteX3" fmla="*/ 0 w 2467189"/>
              <a:gd name="connsiteY3" fmla="*/ 1780251 h 1780251"/>
            </a:gdLst>
            <a:ahLst/>
            <a:cxnLst>
              <a:cxn ang="0">
                <a:pos x="connsiteX0" y="connsiteY0"/>
              </a:cxn>
              <a:cxn ang="0">
                <a:pos x="connsiteX1" y="connsiteY1"/>
              </a:cxn>
              <a:cxn ang="0">
                <a:pos x="connsiteX2" y="connsiteY2"/>
              </a:cxn>
              <a:cxn ang="0">
                <a:pos x="connsiteX3" y="connsiteY3"/>
              </a:cxn>
            </a:cxnLst>
            <a:rect l="l" t="t" r="r" b="b"/>
            <a:pathLst>
              <a:path w="2467189" h="1780251">
                <a:moveTo>
                  <a:pt x="0" y="0"/>
                </a:moveTo>
                <a:lnTo>
                  <a:pt x="2467189" y="1055443"/>
                </a:lnTo>
                <a:lnTo>
                  <a:pt x="2467189" y="1780251"/>
                </a:lnTo>
                <a:lnTo>
                  <a:pt x="0" y="1780251"/>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11" name="Right Triangle 10">
            <a:extLst>
              <a:ext uri="{FF2B5EF4-FFF2-40B4-BE49-F238E27FC236}">
                <a16:creationId xmlns:a16="http://schemas.microsoft.com/office/drawing/2014/main" id="{469D8287-A23F-4F51-8EE2-37AC976F002F}"/>
              </a:ext>
            </a:extLst>
          </p:cNvPr>
          <p:cNvSpPr/>
          <p:nvPr userDrawn="1"/>
        </p:nvSpPr>
        <p:spPr>
          <a:xfrm flipV="1">
            <a:off x="-1" y="-185376"/>
            <a:ext cx="3819524" cy="1578078"/>
          </a:xfrm>
          <a:prstGeom prst="rtTriangle">
            <a:avLst/>
          </a:pr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3" name="Picture 22">
            <a:extLst>
              <a:ext uri="{FF2B5EF4-FFF2-40B4-BE49-F238E27FC236}">
                <a16:creationId xmlns:a16="http://schemas.microsoft.com/office/drawing/2014/main" id="{BA56722D-D6E8-4457-851C-A6B990B6EF30}"/>
              </a:ext>
            </a:extLst>
          </p:cNvPr>
          <p:cNvPicPr>
            <a:picLocks noChangeAspect="1"/>
          </p:cNvPicPr>
          <p:nvPr userDrawn="1"/>
        </p:nvPicPr>
        <p:blipFill>
          <a:blip r:embed="rId2"/>
          <a:stretch>
            <a:fillRect/>
          </a:stretch>
        </p:blipFill>
        <p:spPr>
          <a:xfrm>
            <a:off x="8821284" y="1273764"/>
            <a:ext cx="2009752" cy="1895031"/>
          </a:xfrm>
          <a:prstGeom prst="rect">
            <a:avLst/>
          </a:prstGeom>
        </p:spPr>
      </p:pic>
      <p:pic>
        <p:nvPicPr>
          <p:cNvPr id="27" name="Picture 26">
            <a:extLst>
              <a:ext uri="{FF2B5EF4-FFF2-40B4-BE49-F238E27FC236}">
                <a16:creationId xmlns:a16="http://schemas.microsoft.com/office/drawing/2014/main" id="{A5F05CEC-057B-4CA8-B781-92525C72ECD6}"/>
              </a:ext>
            </a:extLst>
          </p:cNvPr>
          <p:cNvPicPr>
            <a:picLocks noChangeAspect="1"/>
          </p:cNvPicPr>
          <p:nvPr userDrawn="1"/>
        </p:nvPicPr>
        <p:blipFill>
          <a:blip r:embed="rId3">
            <a:alphaModFix amt="25000"/>
            <a:extLst>
              <a:ext uri="{28A0092B-C50C-407E-A947-70E740481C1C}">
                <a14:useLocalDpi xmlns:a14="http://schemas.microsoft.com/office/drawing/2010/main" val="0"/>
              </a:ext>
            </a:extLst>
          </a:blip>
          <a:srcRect l="7677"/>
          <a:stretch>
            <a:fillRect/>
          </a:stretch>
        </p:blipFill>
        <p:spPr>
          <a:xfrm rot="20241555">
            <a:off x="-761759" y="294941"/>
            <a:ext cx="8313725" cy="2251267"/>
          </a:xfrm>
          <a:custGeom>
            <a:avLst/>
            <a:gdLst>
              <a:gd name="connsiteX0" fmla="*/ 5356623 w 8313725"/>
              <a:gd name="connsiteY0" fmla="*/ 0 h 2251267"/>
              <a:gd name="connsiteX1" fmla="*/ 8313725 w 8313725"/>
              <a:gd name="connsiteY1" fmla="*/ 1233391 h 2251267"/>
              <a:gd name="connsiteX2" fmla="*/ 8313725 w 8313725"/>
              <a:gd name="connsiteY2" fmla="*/ 2251267 h 2251267"/>
              <a:gd name="connsiteX3" fmla="*/ 0 w 8313725"/>
              <a:gd name="connsiteY3" fmla="*/ 2251267 h 2251267"/>
              <a:gd name="connsiteX4" fmla="*/ 938992 w 8313725"/>
              <a:gd name="connsiteY4" fmla="*/ 0 h 225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3725" h="2251267">
                <a:moveTo>
                  <a:pt x="5356623" y="0"/>
                </a:moveTo>
                <a:lnTo>
                  <a:pt x="8313725" y="1233391"/>
                </a:lnTo>
                <a:lnTo>
                  <a:pt x="8313725" y="2251267"/>
                </a:lnTo>
                <a:lnTo>
                  <a:pt x="0" y="2251267"/>
                </a:lnTo>
                <a:lnTo>
                  <a:pt x="938992" y="0"/>
                </a:lnTo>
                <a:close/>
              </a:path>
            </a:pathLst>
          </a:custGeom>
        </p:spPr>
      </p:pic>
      <p:sp>
        <p:nvSpPr>
          <p:cNvPr id="45" name="Titel 1">
            <a:extLst>
              <a:ext uri="{FF2B5EF4-FFF2-40B4-BE49-F238E27FC236}">
                <a16:creationId xmlns:a16="http://schemas.microsoft.com/office/drawing/2014/main" id="{5A4E03B7-1367-46A2-89CA-03C3FB08852E}"/>
              </a:ext>
            </a:extLst>
          </p:cNvPr>
          <p:cNvSpPr>
            <a:spLocks noGrp="1" noChangeAspect="1"/>
          </p:cNvSpPr>
          <p:nvPr>
            <p:ph type="ctrTitle" hasCustomPrompt="1"/>
          </p:nvPr>
        </p:nvSpPr>
        <p:spPr>
          <a:xfrm>
            <a:off x="2170092" y="4018035"/>
            <a:ext cx="7046336" cy="917331"/>
          </a:xfrm>
          <a:prstGeom prst="rect">
            <a:avLst/>
          </a:prstGeom>
        </p:spPr>
        <p:txBody>
          <a:bodyPr anchor="t">
            <a:noAutofit/>
          </a:bodyPr>
          <a:lstStyle>
            <a:lvl1pPr algn="l">
              <a:defRPr sz="3200" cap="all" baseline="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en-US" dirty="0"/>
              <a:t>&lt;Naam OPO&gt;</a:t>
            </a:r>
            <a:br>
              <a:rPr lang="en-US" dirty="0"/>
            </a:br>
            <a:endParaRPr lang="nl-BE" dirty="0"/>
          </a:p>
        </p:txBody>
      </p:sp>
      <p:sp>
        <p:nvSpPr>
          <p:cNvPr id="46" name="Ondertitel 2">
            <a:extLst>
              <a:ext uri="{FF2B5EF4-FFF2-40B4-BE49-F238E27FC236}">
                <a16:creationId xmlns:a16="http://schemas.microsoft.com/office/drawing/2014/main" id="{7CAF1DEE-BD91-4B79-A638-613C117170E1}"/>
              </a:ext>
            </a:extLst>
          </p:cNvPr>
          <p:cNvSpPr>
            <a:spLocks noGrp="1" noChangeAspect="1"/>
          </p:cNvSpPr>
          <p:nvPr>
            <p:ph type="subTitle" idx="1" hasCustomPrompt="1"/>
          </p:nvPr>
        </p:nvSpPr>
        <p:spPr>
          <a:xfrm>
            <a:off x="2170092" y="5141717"/>
            <a:ext cx="7046336" cy="954385"/>
          </a:xfrm>
          <a:prstGeom prst="rect">
            <a:avLst/>
          </a:prstGeom>
          <a:noFill/>
        </p:spPr>
        <p:txBody>
          <a:bodyPr anchor="t" anchorCtr="0">
            <a:noAutofit/>
          </a:bodyPr>
          <a:lstStyle>
            <a:lvl1pPr marL="0" indent="0" algn="l">
              <a:buNone/>
              <a:defRPr sz="2400">
                <a:solidFill>
                  <a:srgbClr val="003469"/>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&lt;</a:t>
            </a:r>
            <a:r>
              <a:rPr lang="en-US" dirty="0" err="1"/>
              <a:t>Hoofdstuk</a:t>
            </a:r>
            <a:r>
              <a:rPr lang="en-US" dirty="0"/>
              <a:t>/Module naam&gt;</a:t>
            </a:r>
          </a:p>
        </p:txBody>
      </p:sp>
      <p:sp>
        <p:nvSpPr>
          <p:cNvPr id="47" name="Text Placeholder 12">
            <a:extLst>
              <a:ext uri="{FF2B5EF4-FFF2-40B4-BE49-F238E27FC236}">
                <a16:creationId xmlns:a16="http://schemas.microsoft.com/office/drawing/2014/main" id="{3A8FA640-3DC5-4321-BB74-56C04F7D8C9B}"/>
              </a:ext>
            </a:extLst>
          </p:cNvPr>
          <p:cNvSpPr>
            <a:spLocks noGrp="1"/>
          </p:cNvSpPr>
          <p:nvPr>
            <p:ph type="body" sz="quarter" idx="10" hasCustomPrompt="1"/>
          </p:nvPr>
        </p:nvSpPr>
        <p:spPr>
          <a:xfrm>
            <a:off x="9392619" y="3429000"/>
            <a:ext cx="2691153" cy="2423159"/>
          </a:xfrm>
          <a:prstGeom prst="rect">
            <a:avLst/>
          </a:prstGeom>
        </p:spPr>
        <p:txBody>
          <a:bodyPr/>
          <a:lstStyle>
            <a:lvl1pPr marL="0" indent="0" algn="r">
              <a:buFontTx/>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a:lvl2pPr>
          </a:lstStyle>
          <a:p>
            <a:pPr lvl="0"/>
            <a:r>
              <a:rPr lang="en-US" dirty="0"/>
              <a:t>&lt;Lector(en)&gt;</a:t>
            </a:r>
          </a:p>
        </p:txBody>
      </p:sp>
    </p:spTree>
    <p:extLst>
      <p:ext uri="{BB962C8B-B14F-4D97-AF65-F5344CB8AC3E}">
        <p14:creationId xmlns:p14="http://schemas.microsoft.com/office/powerpoint/2010/main" val="415803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9F8B3BE-6F20-403E-9C2D-5D1A20A07A30}" type="datetimeFigureOut">
              <a:rPr lang="nl-BE" smtClean="0"/>
              <a:t>7/10/2024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1329448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29F8B3BE-6F20-403E-9C2D-5D1A20A07A30}" type="datetimeFigureOut">
              <a:rPr lang="nl-BE" smtClean="0"/>
              <a:t>7/10/2024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1487291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9F8B3BE-6F20-403E-9C2D-5D1A20A07A30}" type="datetimeFigureOut">
              <a:rPr lang="nl-BE" smtClean="0"/>
              <a:t>7/10/2024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112159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9F8B3BE-6F20-403E-9C2D-5D1A20A07A30}" type="datetimeFigureOut">
              <a:rPr lang="nl-BE" smtClean="0"/>
              <a:t>7/10/2024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44113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9F8B3BE-6F20-403E-9C2D-5D1A20A07A30}" type="datetimeFigureOut">
              <a:rPr lang="nl-BE" smtClean="0"/>
              <a:t>7/10/2024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393662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8B3BE-6F20-403E-9C2D-5D1A20A07A30}" type="datetimeFigureOut">
              <a:rPr lang="nl-BE" smtClean="0"/>
              <a:t>7/10/2024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147441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9F8B3BE-6F20-403E-9C2D-5D1A20A07A30}" type="datetimeFigureOut">
              <a:rPr lang="nl-BE" smtClean="0"/>
              <a:t>7/10/2024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372242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9F8B3BE-6F20-403E-9C2D-5D1A20A07A30}" type="datetimeFigureOut">
              <a:rPr lang="nl-BE" smtClean="0"/>
              <a:t>7/10/2024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105694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8B3BE-6F20-403E-9C2D-5D1A20A07A30}" type="datetimeFigureOut">
              <a:rPr lang="nl-BE" smtClean="0"/>
              <a:t>7/10/2024</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86F29-9268-493C-9D81-770337A18A5D}" type="slidenum">
              <a:rPr lang="nl-BE" smtClean="0"/>
              <a:t>‹nr.›</a:t>
            </a:fld>
            <a:endParaRPr lang="nl-BE"/>
          </a:p>
        </p:txBody>
      </p:sp>
      <p:pic>
        <p:nvPicPr>
          <p:cNvPr id="7" name="Afbeelding 6" descr="Afbeelding met tekst, apparaat&#10;&#10;Automatisch gegenereerde beschrijving">
            <a:extLst>
              <a:ext uri="{FF2B5EF4-FFF2-40B4-BE49-F238E27FC236}">
                <a16:creationId xmlns:a16="http://schemas.microsoft.com/office/drawing/2014/main" id="{9493347B-FA77-4E3D-ABCB-1E0BC823EA8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023156" y="136525"/>
            <a:ext cx="2999126" cy="1028700"/>
          </a:xfrm>
          <a:prstGeom prst="rect">
            <a:avLst/>
          </a:prstGeom>
        </p:spPr>
      </p:pic>
    </p:spTree>
    <p:extLst>
      <p:ext uri="{BB962C8B-B14F-4D97-AF65-F5344CB8AC3E}">
        <p14:creationId xmlns:p14="http://schemas.microsoft.com/office/powerpoint/2010/main" val="397671363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Programming 1 - WEEK 2</a:t>
            </a:r>
          </a:p>
        </p:txBody>
      </p:sp>
      <p:sp>
        <p:nvSpPr>
          <p:cNvPr id="3" name="Subtitle 2">
            <a:extLst>
              <a:ext uri="{FF2B5EF4-FFF2-40B4-BE49-F238E27FC236}">
                <a16:creationId xmlns:a16="http://schemas.microsoft.com/office/drawing/2014/main" id="{7E10328D-4219-4DB6-8A4F-52DB0195CB2F}"/>
              </a:ext>
            </a:extLst>
          </p:cNvPr>
          <p:cNvSpPr>
            <a:spLocks noGrp="1"/>
          </p:cNvSpPr>
          <p:nvPr>
            <p:ph type="subTitle" idx="1"/>
          </p:nvPr>
        </p:nvSpPr>
        <p:spPr/>
        <p:txBody>
          <a:bodyPr/>
          <a:lstStyle/>
          <a:p>
            <a:r>
              <a:rPr lang="nl-BE" dirty="0"/>
              <a:t>Skills</a:t>
            </a:r>
            <a:endParaRPr lang="en-US" dirty="0"/>
          </a:p>
        </p:txBody>
      </p:sp>
    </p:spTree>
    <p:extLst>
      <p:ext uri="{BB962C8B-B14F-4D97-AF65-F5344CB8AC3E}">
        <p14:creationId xmlns:p14="http://schemas.microsoft.com/office/powerpoint/2010/main" val="275266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1">
            <a:extLst>
              <a:ext uri="{FF2B5EF4-FFF2-40B4-BE49-F238E27FC236}">
                <a16:creationId xmlns:a16="http://schemas.microsoft.com/office/drawing/2014/main" id="{D49CA510-22F2-390A-05B1-FD9FD8AE6A83}"/>
              </a:ext>
            </a:extLst>
          </p:cNvPr>
          <p:cNvSpPr>
            <a:spLocks noGrp="1"/>
          </p:cNvSpPr>
          <p:nvPr>
            <p:ph type="title"/>
          </p:nvPr>
        </p:nvSpPr>
        <p:spPr>
          <a:xfrm>
            <a:off x="838200" y="365125"/>
            <a:ext cx="10515600" cy="1325563"/>
          </a:xfrm>
        </p:spPr>
        <p:txBody>
          <a:bodyPr/>
          <a:lstStyle/>
          <a:p>
            <a:r>
              <a:rPr lang="nl-BE" dirty="0" err="1"/>
              <a:t>Exercise</a:t>
            </a:r>
            <a:r>
              <a:rPr lang="nl-BE" dirty="0"/>
              <a:t> – </a:t>
            </a:r>
            <a:r>
              <a:rPr lang="nl-BE" dirty="0" err="1"/>
              <a:t>Exam</a:t>
            </a:r>
            <a:r>
              <a:rPr lang="nl-BE" dirty="0"/>
              <a:t> pass</a:t>
            </a:r>
          </a:p>
        </p:txBody>
      </p:sp>
      <p:pic>
        <p:nvPicPr>
          <p:cNvPr id="2" name="Picture 2" descr="10 Ways To Improve Your Software Demo And Increase Close Rates By 50%">
            <a:extLst>
              <a:ext uri="{FF2B5EF4-FFF2-40B4-BE49-F238E27FC236}">
                <a16:creationId xmlns:a16="http://schemas.microsoft.com/office/drawing/2014/main" id="{13818559-CAD8-C30D-25E3-9BB91D5E7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8481" y="4831644"/>
            <a:ext cx="2105320" cy="1536963"/>
          </a:xfrm>
          <a:prstGeom prst="rect">
            <a:avLst/>
          </a:prstGeom>
          <a:noFill/>
          <a:extLst>
            <a:ext uri="{909E8E84-426E-40DD-AFC4-6F175D3DCCD1}">
              <a14:hiddenFill xmlns:a14="http://schemas.microsoft.com/office/drawing/2010/main">
                <a:solidFill>
                  <a:srgbClr val="FFFFFF"/>
                </a:solidFill>
              </a14:hiddenFill>
            </a:ext>
          </a:extLst>
        </p:spPr>
      </p:pic>
      <p:sp>
        <p:nvSpPr>
          <p:cNvPr id="4" name="Ondertitel 2">
            <a:extLst>
              <a:ext uri="{FF2B5EF4-FFF2-40B4-BE49-F238E27FC236}">
                <a16:creationId xmlns:a16="http://schemas.microsoft.com/office/drawing/2014/main" id="{EAEF4753-4B2F-BD42-2566-2532CE4B6B52}"/>
              </a:ext>
            </a:extLst>
          </p:cNvPr>
          <p:cNvSpPr>
            <a:spLocks noGrp="1"/>
          </p:cNvSpPr>
          <p:nvPr>
            <p:ph idx="1"/>
          </p:nvPr>
        </p:nvSpPr>
        <p:spPr>
          <a:xfrm>
            <a:off x="838200" y="1794510"/>
            <a:ext cx="10100310" cy="3037134"/>
          </a:xfrm>
        </p:spPr>
        <p:txBody>
          <a:bodyPr vert="horz" lIns="91440" tIns="45720" rIns="91440" bIns="45720" rtlCol="0" anchor="t">
            <a:normAutofit/>
          </a:bodyPr>
          <a:lstStyle/>
          <a:p>
            <a:pPr marL="0" indent="0">
              <a:buNone/>
            </a:pPr>
            <a:r>
              <a:rPr lang="en-US" sz="2600" dirty="0"/>
              <a:t>A student takes two exams and receives a score out of 100 for each exam.</a:t>
            </a:r>
          </a:p>
          <a:p>
            <a:pPr>
              <a:buFont typeface="Arial" panose="020B0604020202020204" pitchFamily="34" charset="0"/>
              <a:buChar char="•"/>
            </a:pPr>
            <a:r>
              <a:rPr lang="en-US" sz="2600" dirty="0"/>
              <a:t>The student passes if they score at least 50 out of 100 on each exam.</a:t>
            </a:r>
          </a:p>
          <a:p>
            <a:pPr>
              <a:buFont typeface="Arial" panose="020B0604020202020204" pitchFamily="34" charset="0"/>
              <a:buChar char="•"/>
            </a:pPr>
            <a:r>
              <a:rPr lang="en-US" sz="2600" dirty="0"/>
              <a:t>The student is deliberated if the lowest score is at least 45 out of 100 and the sum of the scores of the two exams is at least 100 out of 200, or when the sum of the scores of the two exams is at least 120 out of 200 even if one of the scores is below 45 but not lower then 40</a:t>
            </a:r>
          </a:p>
          <a:p>
            <a:pPr>
              <a:buFont typeface="Arial" panose="020B0604020202020204" pitchFamily="34" charset="0"/>
              <a:buChar char="•"/>
            </a:pPr>
            <a:r>
              <a:rPr lang="en-US" sz="2600" dirty="0"/>
              <a:t>In all other cases, the student does not pass.</a:t>
            </a:r>
          </a:p>
        </p:txBody>
      </p:sp>
      <p:sp>
        <p:nvSpPr>
          <p:cNvPr id="7" name="Ondertitel 2">
            <a:extLst>
              <a:ext uri="{FF2B5EF4-FFF2-40B4-BE49-F238E27FC236}">
                <a16:creationId xmlns:a16="http://schemas.microsoft.com/office/drawing/2014/main" id="{494F3722-2971-B618-1556-0B473C59D2AC}"/>
              </a:ext>
            </a:extLst>
          </p:cNvPr>
          <p:cNvSpPr txBox="1">
            <a:spLocks/>
          </p:cNvSpPr>
          <p:nvPr/>
        </p:nvSpPr>
        <p:spPr>
          <a:xfrm>
            <a:off x="838200" y="5034844"/>
            <a:ext cx="8181622" cy="141263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nl-BE" altLang="nl-BE" sz="2600" dirty="0"/>
              <a:t>Write a </a:t>
            </a:r>
            <a:r>
              <a:rPr lang="nl-BE" altLang="nl-BE" sz="2600" dirty="0" err="1"/>
              <a:t>function</a:t>
            </a:r>
            <a:r>
              <a:rPr lang="nl-BE" altLang="nl-BE" sz="2600" dirty="0"/>
              <a:t> </a:t>
            </a:r>
            <a:r>
              <a:rPr lang="nl-BE" altLang="nl-BE" sz="2600" dirty="0" err="1"/>
              <a:t>examPass</a:t>
            </a:r>
            <a:r>
              <a:rPr lang="nl-BE" altLang="nl-BE" sz="2600" dirty="0"/>
              <a:t>(result1,result2) </a:t>
            </a:r>
            <a:r>
              <a:rPr lang="nl-BE" altLang="nl-BE" sz="2600" dirty="0" err="1"/>
              <a:t>that</a:t>
            </a:r>
            <a:r>
              <a:rPr lang="nl-BE" altLang="nl-BE" sz="2600" dirty="0"/>
              <a:t> </a:t>
            </a:r>
            <a:r>
              <a:rPr lang="en-US" sz="2600" dirty="0"/>
              <a:t>returns whether a student has passed or is deliberated (True) or not (False).</a:t>
            </a:r>
            <a:endParaRPr lang="nl-BE" altLang="nl-BE" sz="2600" dirty="0"/>
          </a:p>
        </p:txBody>
      </p:sp>
    </p:spTree>
    <p:extLst>
      <p:ext uri="{BB962C8B-B14F-4D97-AF65-F5344CB8AC3E}">
        <p14:creationId xmlns:p14="http://schemas.microsoft.com/office/powerpoint/2010/main" val="378026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1">
            <a:extLst>
              <a:ext uri="{FF2B5EF4-FFF2-40B4-BE49-F238E27FC236}">
                <a16:creationId xmlns:a16="http://schemas.microsoft.com/office/drawing/2014/main" id="{D49CA510-22F2-390A-05B1-FD9FD8AE6A83}"/>
              </a:ext>
            </a:extLst>
          </p:cNvPr>
          <p:cNvSpPr>
            <a:spLocks noGrp="1"/>
          </p:cNvSpPr>
          <p:nvPr>
            <p:ph type="title"/>
          </p:nvPr>
        </p:nvSpPr>
        <p:spPr>
          <a:xfrm>
            <a:off x="838200" y="365125"/>
            <a:ext cx="10515600" cy="1325563"/>
          </a:xfrm>
        </p:spPr>
        <p:txBody>
          <a:bodyPr/>
          <a:lstStyle/>
          <a:p>
            <a:r>
              <a:rPr lang="nl-BE" dirty="0" err="1"/>
              <a:t>Exercise</a:t>
            </a:r>
            <a:r>
              <a:rPr lang="nl-BE" dirty="0"/>
              <a:t> – Security code</a:t>
            </a:r>
          </a:p>
        </p:txBody>
      </p:sp>
      <p:pic>
        <p:nvPicPr>
          <p:cNvPr id="2" name="Picture 2" descr="10 Ways To Improve Your Software Demo And Increase Close Rates By 50%">
            <a:extLst>
              <a:ext uri="{FF2B5EF4-FFF2-40B4-BE49-F238E27FC236}">
                <a16:creationId xmlns:a16="http://schemas.microsoft.com/office/drawing/2014/main" id="{13818559-CAD8-C30D-25E3-9BB91D5E7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8481" y="4831644"/>
            <a:ext cx="2105320" cy="1536963"/>
          </a:xfrm>
          <a:prstGeom prst="rect">
            <a:avLst/>
          </a:prstGeom>
          <a:noFill/>
          <a:extLst>
            <a:ext uri="{909E8E84-426E-40DD-AFC4-6F175D3DCCD1}">
              <a14:hiddenFill xmlns:a14="http://schemas.microsoft.com/office/drawing/2010/main">
                <a:solidFill>
                  <a:srgbClr val="FFFFFF"/>
                </a:solidFill>
              </a14:hiddenFill>
            </a:ext>
          </a:extLst>
        </p:spPr>
      </p:pic>
      <p:sp>
        <p:nvSpPr>
          <p:cNvPr id="4" name="Ondertitel 2">
            <a:extLst>
              <a:ext uri="{FF2B5EF4-FFF2-40B4-BE49-F238E27FC236}">
                <a16:creationId xmlns:a16="http://schemas.microsoft.com/office/drawing/2014/main" id="{EAEF4753-4B2F-BD42-2566-2532CE4B6B52}"/>
              </a:ext>
            </a:extLst>
          </p:cNvPr>
          <p:cNvSpPr>
            <a:spLocks noGrp="1"/>
          </p:cNvSpPr>
          <p:nvPr>
            <p:ph idx="1"/>
          </p:nvPr>
        </p:nvSpPr>
        <p:spPr>
          <a:xfrm>
            <a:off x="838200" y="1794510"/>
            <a:ext cx="10100310" cy="3037134"/>
          </a:xfrm>
        </p:spPr>
        <p:txBody>
          <a:bodyPr vert="horz" lIns="91440" tIns="45720" rIns="91440" bIns="45720" rtlCol="0" anchor="t">
            <a:normAutofit/>
          </a:bodyPr>
          <a:lstStyle/>
          <a:p>
            <a:pPr marL="0" indent="0">
              <a:buNone/>
            </a:pPr>
            <a:r>
              <a:rPr lang="en-US" sz="2600" dirty="0"/>
              <a:t>The system asks the user to input three separate digits (ranging from 0 to 9) as an access code. The access code is valid if the following conditions are met:</a:t>
            </a:r>
            <a:endParaRPr lang="en-US" sz="1600" dirty="0"/>
          </a:p>
          <a:p>
            <a:pPr lvl="1"/>
            <a:r>
              <a:rPr lang="en-US" sz="2600" dirty="0"/>
              <a:t>The first digit must be greater than the second digit.</a:t>
            </a:r>
          </a:p>
          <a:p>
            <a:pPr lvl="1"/>
            <a:r>
              <a:rPr lang="en-US" sz="2600" dirty="0"/>
              <a:t>The third digit must be an even number.</a:t>
            </a:r>
          </a:p>
          <a:p>
            <a:pPr lvl="1"/>
            <a:r>
              <a:rPr lang="en-US" sz="2600" dirty="0"/>
              <a:t>The first digit must be different from the third digit.</a:t>
            </a:r>
          </a:p>
          <a:p>
            <a:pPr marL="0" indent="0">
              <a:buNone/>
            </a:pPr>
            <a:endParaRPr lang="en-US" sz="2600" dirty="0"/>
          </a:p>
          <a:p>
            <a:pPr marL="0" indent="0">
              <a:buNone/>
            </a:pPr>
            <a:endParaRPr lang="en-US" sz="2600" dirty="0"/>
          </a:p>
        </p:txBody>
      </p:sp>
      <p:sp>
        <p:nvSpPr>
          <p:cNvPr id="7" name="Ondertitel 2">
            <a:extLst>
              <a:ext uri="{FF2B5EF4-FFF2-40B4-BE49-F238E27FC236}">
                <a16:creationId xmlns:a16="http://schemas.microsoft.com/office/drawing/2014/main" id="{494F3722-2971-B618-1556-0B473C59D2AC}"/>
              </a:ext>
            </a:extLst>
          </p:cNvPr>
          <p:cNvSpPr txBox="1">
            <a:spLocks/>
          </p:cNvSpPr>
          <p:nvPr/>
        </p:nvSpPr>
        <p:spPr>
          <a:xfrm>
            <a:off x="838200" y="5034844"/>
            <a:ext cx="8181622" cy="141263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nl-BE" altLang="nl-BE" sz="2600" dirty="0"/>
              <a:t>Write a </a:t>
            </a:r>
            <a:r>
              <a:rPr lang="nl-BE" altLang="nl-BE" sz="2600" dirty="0" err="1"/>
              <a:t>function</a:t>
            </a:r>
            <a:r>
              <a:rPr lang="nl-BE" altLang="nl-BE" sz="2600" dirty="0"/>
              <a:t> </a:t>
            </a:r>
            <a:r>
              <a:rPr lang="nl-BE" altLang="nl-BE" sz="2600" dirty="0" err="1"/>
              <a:t>securityCode</a:t>
            </a:r>
            <a:r>
              <a:rPr lang="nl-BE" altLang="nl-BE" sz="2600" dirty="0"/>
              <a:t>(code) </a:t>
            </a:r>
            <a:r>
              <a:rPr lang="nl-BE" altLang="nl-BE" sz="2600" dirty="0" err="1"/>
              <a:t>that</a:t>
            </a:r>
            <a:r>
              <a:rPr lang="nl-BE" altLang="nl-BE" sz="2600" dirty="0"/>
              <a:t> takes code as </a:t>
            </a:r>
            <a:r>
              <a:rPr lang="nl-BE" altLang="nl-BE" sz="2600" dirty="0" err="1"/>
              <a:t>an</a:t>
            </a:r>
            <a:r>
              <a:rPr lang="nl-BE" altLang="nl-BE" sz="2600" dirty="0"/>
              <a:t> integer </a:t>
            </a:r>
            <a:r>
              <a:rPr lang="nl-BE" altLang="nl-BE" sz="2600" dirty="0" err="1"/>
              <a:t>and</a:t>
            </a:r>
            <a:r>
              <a:rPr lang="nl-BE" altLang="nl-BE" sz="2600" dirty="0"/>
              <a:t> </a:t>
            </a:r>
            <a:r>
              <a:rPr lang="en-US" sz="2600" dirty="0"/>
              <a:t>returns whether the given code is valid (True) or invalid (False).</a:t>
            </a:r>
            <a:endParaRPr lang="nl-BE" altLang="nl-BE" sz="2600" dirty="0"/>
          </a:p>
        </p:txBody>
      </p:sp>
    </p:spTree>
    <p:extLst>
      <p:ext uri="{BB962C8B-B14F-4D97-AF65-F5344CB8AC3E}">
        <p14:creationId xmlns:p14="http://schemas.microsoft.com/office/powerpoint/2010/main" val="136652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1">
            <a:extLst>
              <a:ext uri="{FF2B5EF4-FFF2-40B4-BE49-F238E27FC236}">
                <a16:creationId xmlns:a16="http://schemas.microsoft.com/office/drawing/2014/main" id="{D49CA510-22F2-390A-05B1-FD9FD8AE6A83}"/>
              </a:ext>
            </a:extLst>
          </p:cNvPr>
          <p:cNvSpPr>
            <a:spLocks noGrp="1"/>
          </p:cNvSpPr>
          <p:nvPr>
            <p:ph type="title"/>
          </p:nvPr>
        </p:nvSpPr>
        <p:spPr>
          <a:xfrm>
            <a:off x="838200" y="365125"/>
            <a:ext cx="10515600" cy="1325563"/>
          </a:xfrm>
        </p:spPr>
        <p:txBody>
          <a:bodyPr/>
          <a:lstStyle/>
          <a:p>
            <a:r>
              <a:rPr lang="nl-BE" dirty="0" err="1"/>
              <a:t>Exercise</a:t>
            </a:r>
            <a:r>
              <a:rPr lang="nl-BE" dirty="0"/>
              <a:t> – </a:t>
            </a:r>
            <a:r>
              <a:rPr lang="nl-BE" dirty="0" err="1"/>
              <a:t>Bicycles</a:t>
            </a:r>
            <a:r>
              <a:rPr lang="nl-BE" dirty="0"/>
              <a:t> (1)</a:t>
            </a:r>
          </a:p>
        </p:txBody>
      </p:sp>
      <p:sp>
        <p:nvSpPr>
          <p:cNvPr id="4" name="Ondertitel 2">
            <a:extLst>
              <a:ext uri="{FF2B5EF4-FFF2-40B4-BE49-F238E27FC236}">
                <a16:creationId xmlns:a16="http://schemas.microsoft.com/office/drawing/2014/main" id="{EAEF4753-4B2F-BD42-2566-2532CE4B6B52}"/>
              </a:ext>
            </a:extLst>
          </p:cNvPr>
          <p:cNvSpPr>
            <a:spLocks noGrp="1"/>
          </p:cNvSpPr>
          <p:nvPr>
            <p:ph idx="1"/>
          </p:nvPr>
        </p:nvSpPr>
        <p:spPr>
          <a:xfrm>
            <a:off x="838200" y="1794510"/>
            <a:ext cx="10740390" cy="3037134"/>
          </a:xfrm>
        </p:spPr>
        <p:txBody>
          <a:bodyPr vert="horz" lIns="91440" tIns="45720" rIns="91440" bIns="45720"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nl-BE" altLang="nl-BE" sz="2600" dirty="0"/>
              <a:t>Write a </a:t>
            </a:r>
            <a:r>
              <a:rPr lang="nl-BE" altLang="nl-BE" sz="2600" dirty="0" err="1"/>
              <a:t>function</a:t>
            </a:r>
            <a:r>
              <a:rPr lang="nl-BE" altLang="nl-BE" sz="2600" dirty="0"/>
              <a:t> </a:t>
            </a:r>
            <a:r>
              <a:rPr lang="nl-BE" altLang="nl-BE" sz="2600" dirty="0" err="1"/>
              <a:t>rentBicycles</a:t>
            </a:r>
            <a:r>
              <a:rPr lang="nl-BE" altLang="nl-BE" sz="2600" dirty="0"/>
              <a:t> </a:t>
            </a:r>
            <a:r>
              <a:rPr lang="nl-BE" altLang="nl-BE" sz="2600" dirty="0" err="1"/>
              <a:t>that</a:t>
            </a:r>
            <a:r>
              <a:rPr lang="nl-BE" altLang="nl-BE" sz="2600" dirty="0"/>
              <a:t> </a:t>
            </a:r>
            <a:r>
              <a:rPr lang="nl-BE" altLang="nl-BE" sz="2600" dirty="0" err="1"/>
              <a:t>calculates</a:t>
            </a:r>
            <a:r>
              <a:rPr lang="nl-BE" altLang="nl-BE" sz="2600" dirty="0"/>
              <a:t> </a:t>
            </a:r>
            <a:r>
              <a:rPr lang="nl-BE" altLang="nl-BE" sz="2600" dirty="0" err="1"/>
              <a:t>the</a:t>
            </a:r>
            <a:r>
              <a:rPr lang="nl-BE" altLang="nl-BE" sz="2600" dirty="0"/>
              <a:t> </a:t>
            </a:r>
            <a:r>
              <a:rPr lang="nl-BE" altLang="nl-BE" sz="2600" dirty="0" err="1"/>
              <a:t>total</a:t>
            </a:r>
            <a:r>
              <a:rPr lang="nl-BE" altLang="nl-BE" sz="2600" dirty="0"/>
              <a:t> </a:t>
            </a:r>
            <a:r>
              <a:rPr lang="nl-BE" altLang="nl-BE" sz="2600" dirty="0" err="1"/>
              <a:t>cost</a:t>
            </a:r>
            <a:r>
              <a:rPr lang="nl-BE" altLang="nl-BE" sz="2600" dirty="0"/>
              <a:t> of </a:t>
            </a:r>
            <a:r>
              <a:rPr lang="nl-BE" altLang="nl-BE" sz="2600" dirty="0" err="1"/>
              <a:t>renting</a:t>
            </a:r>
            <a:r>
              <a:rPr lang="nl-BE" altLang="nl-BE" sz="2600" dirty="0"/>
              <a:t> </a:t>
            </a:r>
            <a:r>
              <a:rPr lang="nl-BE" altLang="nl-BE" sz="2600" dirty="0" err="1"/>
              <a:t>bicycles</a:t>
            </a:r>
            <a:r>
              <a:rPr lang="nl-BE" altLang="nl-BE" sz="26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nl-BE" altLang="nl-BE" sz="2600" dirty="0"/>
          </a:p>
          <a:p>
            <a:pPr marL="0" marR="0" lvl="0" indent="0" algn="l" defTabSz="914400" rtl="0" eaLnBrk="0" fontAlgn="base" latinLnBrk="0" hangingPunct="0">
              <a:lnSpc>
                <a:spcPct val="100000"/>
              </a:lnSpc>
              <a:spcBef>
                <a:spcPct val="0"/>
              </a:spcBef>
              <a:spcAft>
                <a:spcPct val="0"/>
              </a:spcAft>
              <a:buClrTx/>
              <a:buSzTx/>
              <a:buFontTx/>
              <a:buNone/>
              <a:tabLst/>
            </a:pPr>
            <a:r>
              <a:rPr lang="nl-BE" altLang="nl-BE" sz="2600" dirty="0"/>
              <a:t>The </a:t>
            </a:r>
            <a:r>
              <a:rPr lang="nl-BE" altLang="nl-BE" sz="2600" dirty="0" err="1"/>
              <a:t>function</a:t>
            </a:r>
            <a:r>
              <a:rPr lang="nl-BE" altLang="nl-BE" sz="2600" dirty="0"/>
              <a:t> </a:t>
            </a:r>
            <a:r>
              <a:rPr lang="nl-BE" altLang="nl-BE" sz="2600" dirty="0" err="1"/>
              <a:t>should</a:t>
            </a:r>
            <a:r>
              <a:rPr lang="nl-BE" altLang="nl-BE" sz="2600" dirty="0"/>
              <a:t> accept </a:t>
            </a:r>
            <a:r>
              <a:rPr lang="nl-BE" altLang="nl-BE" sz="2600" dirty="0" err="1"/>
              <a:t>four</a:t>
            </a:r>
            <a:r>
              <a:rPr lang="nl-BE" altLang="nl-BE" sz="2600" dirty="0"/>
              <a:t> parameters:</a:t>
            </a:r>
          </a:p>
          <a:p>
            <a:pPr lvl="1" eaLnBrk="0" fontAlgn="base" hangingPunct="0">
              <a:lnSpc>
                <a:spcPct val="100000"/>
              </a:lnSpc>
              <a:spcBef>
                <a:spcPct val="0"/>
              </a:spcBef>
              <a:spcAft>
                <a:spcPct val="0"/>
              </a:spcAft>
            </a:pPr>
            <a:r>
              <a:rPr lang="nl-BE" altLang="nl-BE" sz="2600" dirty="0" err="1"/>
              <a:t>num_bikes</a:t>
            </a:r>
            <a:r>
              <a:rPr lang="nl-BE" altLang="nl-BE" sz="2600" dirty="0"/>
              <a:t>: </a:t>
            </a:r>
            <a:r>
              <a:rPr lang="nl-BE" altLang="nl-BE" sz="2600" dirty="0" err="1"/>
              <a:t>the</a:t>
            </a:r>
            <a:r>
              <a:rPr lang="nl-BE" altLang="nl-BE" sz="2600" dirty="0"/>
              <a:t> </a:t>
            </a:r>
            <a:r>
              <a:rPr lang="nl-BE" altLang="nl-BE" sz="2600" dirty="0" err="1"/>
              <a:t>number</a:t>
            </a:r>
            <a:r>
              <a:rPr lang="nl-BE" altLang="nl-BE" sz="2600" dirty="0"/>
              <a:t> of </a:t>
            </a:r>
            <a:r>
              <a:rPr lang="nl-BE" altLang="nl-BE" sz="2600" dirty="0" err="1"/>
              <a:t>bicycles</a:t>
            </a:r>
            <a:r>
              <a:rPr lang="nl-BE" altLang="nl-BE" sz="2600" dirty="0"/>
              <a:t> </a:t>
            </a:r>
            <a:r>
              <a:rPr lang="nl-BE" altLang="nl-BE" sz="2600" dirty="0" err="1"/>
              <a:t>rented</a:t>
            </a:r>
            <a:r>
              <a:rPr lang="nl-BE" altLang="nl-BE" sz="2600" dirty="0"/>
              <a:t> (a </a:t>
            </a:r>
            <a:r>
              <a:rPr lang="nl-BE" altLang="nl-BE" sz="2600" dirty="0" err="1"/>
              <a:t>positive</a:t>
            </a:r>
            <a:r>
              <a:rPr lang="nl-BE" altLang="nl-BE" sz="2600" dirty="0"/>
              <a:t> integer).</a:t>
            </a:r>
          </a:p>
          <a:p>
            <a:pPr lvl="1" eaLnBrk="0" fontAlgn="base" hangingPunct="0">
              <a:lnSpc>
                <a:spcPct val="100000"/>
              </a:lnSpc>
              <a:spcBef>
                <a:spcPct val="0"/>
              </a:spcBef>
              <a:spcAft>
                <a:spcPct val="0"/>
              </a:spcAft>
            </a:pPr>
            <a:r>
              <a:rPr lang="nl-BE" altLang="nl-BE" sz="2600" dirty="0" err="1"/>
              <a:t>rental_days</a:t>
            </a:r>
            <a:r>
              <a:rPr lang="nl-BE" altLang="nl-BE" sz="2600" dirty="0"/>
              <a:t>: </a:t>
            </a:r>
            <a:r>
              <a:rPr lang="nl-BE" altLang="nl-BE" sz="2600" dirty="0" err="1"/>
              <a:t>the</a:t>
            </a:r>
            <a:r>
              <a:rPr lang="nl-BE" altLang="nl-BE" sz="2600" dirty="0"/>
              <a:t> </a:t>
            </a:r>
            <a:r>
              <a:rPr lang="nl-BE" altLang="nl-BE" sz="2600" dirty="0" err="1"/>
              <a:t>number</a:t>
            </a:r>
            <a:r>
              <a:rPr lang="nl-BE" altLang="nl-BE" sz="2600" dirty="0"/>
              <a:t> of </a:t>
            </a:r>
            <a:r>
              <a:rPr lang="nl-BE" altLang="nl-BE" sz="2600" dirty="0" err="1"/>
              <a:t>days</a:t>
            </a:r>
            <a:r>
              <a:rPr lang="nl-BE" altLang="nl-BE" sz="2600" dirty="0"/>
              <a:t> </a:t>
            </a:r>
            <a:r>
              <a:rPr lang="nl-BE" altLang="nl-BE" sz="2600" dirty="0" err="1"/>
              <a:t>the</a:t>
            </a:r>
            <a:r>
              <a:rPr lang="nl-BE" altLang="nl-BE" sz="2600" dirty="0"/>
              <a:t> </a:t>
            </a:r>
            <a:r>
              <a:rPr lang="nl-BE" altLang="nl-BE" sz="2600" dirty="0" err="1"/>
              <a:t>bicycles</a:t>
            </a:r>
            <a:r>
              <a:rPr lang="nl-BE" altLang="nl-BE" sz="2600" dirty="0"/>
              <a:t> are </a:t>
            </a:r>
            <a:r>
              <a:rPr lang="nl-BE" altLang="nl-BE" sz="2600" dirty="0" err="1"/>
              <a:t>rented</a:t>
            </a:r>
            <a:r>
              <a:rPr lang="nl-BE" altLang="nl-BE" sz="2600" dirty="0"/>
              <a:t> (a </a:t>
            </a:r>
            <a:r>
              <a:rPr lang="nl-BE" altLang="nl-BE" sz="2600" dirty="0" err="1"/>
              <a:t>positive</a:t>
            </a:r>
            <a:r>
              <a:rPr lang="nl-BE" altLang="nl-BE" sz="2600" dirty="0"/>
              <a:t> integer).</a:t>
            </a:r>
          </a:p>
          <a:p>
            <a:pPr lvl="1" eaLnBrk="0" fontAlgn="base" hangingPunct="0">
              <a:lnSpc>
                <a:spcPct val="100000"/>
              </a:lnSpc>
              <a:spcBef>
                <a:spcPct val="0"/>
              </a:spcBef>
              <a:spcAft>
                <a:spcPct val="0"/>
              </a:spcAft>
            </a:pPr>
            <a:r>
              <a:rPr lang="nl-BE" altLang="nl-BE" sz="2600" dirty="0" err="1"/>
              <a:t>is_member</a:t>
            </a:r>
            <a:r>
              <a:rPr lang="nl-BE" altLang="nl-BE" sz="2600" dirty="0"/>
              <a:t>: a </a:t>
            </a:r>
            <a:r>
              <a:rPr lang="nl-BE" altLang="nl-BE" sz="2600" dirty="0" err="1"/>
              <a:t>boolean</a:t>
            </a:r>
            <a:r>
              <a:rPr lang="nl-BE" altLang="nl-BE" sz="2600" dirty="0"/>
              <a:t> </a:t>
            </a:r>
            <a:r>
              <a:rPr lang="nl-BE" altLang="nl-BE" sz="2600" dirty="0" err="1"/>
              <a:t>indicating</a:t>
            </a:r>
            <a:r>
              <a:rPr lang="nl-BE" altLang="nl-BE" sz="2600" dirty="0"/>
              <a:t> </a:t>
            </a:r>
            <a:r>
              <a:rPr lang="nl-BE" altLang="nl-BE" sz="2600" dirty="0" err="1"/>
              <a:t>whether</a:t>
            </a:r>
            <a:r>
              <a:rPr lang="nl-BE" altLang="nl-BE" sz="2600" dirty="0"/>
              <a:t> </a:t>
            </a:r>
            <a:r>
              <a:rPr lang="nl-BE" altLang="nl-BE" sz="2600" dirty="0" err="1"/>
              <a:t>the</a:t>
            </a:r>
            <a:r>
              <a:rPr lang="nl-BE" altLang="nl-BE" sz="2600" dirty="0"/>
              <a:t> customer is a member of </a:t>
            </a:r>
            <a:r>
              <a:rPr lang="nl-BE" altLang="nl-BE" sz="2600" dirty="0" err="1"/>
              <a:t>the</a:t>
            </a:r>
            <a:r>
              <a:rPr lang="nl-BE" altLang="nl-BE" sz="2600" dirty="0"/>
              <a:t> </a:t>
            </a:r>
            <a:r>
              <a:rPr lang="nl-BE" altLang="nl-BE" sz="2600" dirty="0" err="1"/>
              <a:t>bicycle</a:t>
            </a:r>
            <a:r>
              <a:rPr lang="nl-BE" altLang="nl-BE" sz="2600" dirty="0"/>
              <a:t> </a:t>
            </a:r>
            <a:r>
              <a:rPr lang="nl-BE" altLang="nl-BE" sz="2600" dirty="0" err="1"/>
              <a:t>rental</a:t>
            </a:r>
            <a:r>
              <a:rPr lang="nl-BE" altLang="nl-BE" sz="2600" dirty="0"/>
              <a:t> service (True or </a:t>
            </a:r>
            <a:r>
              <a:rPr lang="nl-BE" altLang="nl-BE" sz="2600" dirty="0" err="1"/>
              <a:t>False</a:t>
            </a:r>
            <a:r>
              <a:rPr lang="nl-BE" altLang="nl-BE" sz="2600" dirty="0"/>
              <a:t>).</a:t>
            </a:r>
          </a:p>
          <a:p>
            <a:pPr lvl="1" eaLnBrk="0" fontAlgn="base" hangingPunct="0">
              <a:lnSpc>
                <a:spcPct val="100000"/>
              </a:lnSpc>
              <a:spcBef>
                <a:spcPct val="0"/>
              </a:spcBef>
              <a:spcAft>
                <a:spcPct val="0"/>
              </a:spcAft>
            </a:pPr>
            <a:r>
              <a:rPr lang="nl-BE" altLang="nl-BE" sz="2600" dirty="0" err="1"/>
              <a:t>insurance</a:t>
            </a:r>
            <a:r>
              <a:rPr lang="nl-BE" altLang="nl-BE" sz="2600" dirty="0"/>
              <a:t>: a </a:t>
            </a:r>
            <a:r>
              <a:rPr lang="nl-BE" altLang="nl-BE" sz="2600" dirty="0" err="1"/>
              <a:t>boolean</a:t>
            </a:r>
            <a:r>
              <a:rPr lang="nl-BE" altLang="nl-BE" sz="2600" dirty="0"/>
              <a:t> </a:t>
            </a:r>
            <a:r>
              <a:rPr lang="nl-BE" altLang="nl-BE" sz="2600" dirty="0" err="1"/>
              <a:t>indicating</a:t>
            </a:r>
            <a:r>
              <a:rPr lang="nl-BE" altLang="nl-BE" sz="2600" dirty="0"/>
              <a:t> </a:t>
            </a:r>
            <a:r>
              <a:rPr lang="nl-BE" altLang="nl-BE" sz="2600" dirty="0" err="1"/>
              <a:t>whether</a:t>
            </a:r>
            <a:r>
              <a:rPr lang="nl-BE" altLang="nl-BE" sz="2600" dirty="0"/>
              <a:t> </a:t>
            </a:r>
            <a:r>
              <a:rPr lang="nl-BE" altLang="nl-BE" sz="2600" dirty="0" err="1"/>
              <a:t>the</a:t>
            </a:r>
            <a:r>
              <a:rPr lang="nl-BE" altLang="nl-BE" sz="2600" dirty="0"/>
              <a:t> customer wants </a:t>
            </a:r>
            <a:r>
              <a:rPr lang="nl-BE" altLang="nl-BE" sz="2600" dirty="0" err="1"/>
              <a:t>to</a:t>
            </a:r>
            <a:r>
              <a:rPr lang="nl-BE" altLang="nl-BE" sz="2600" dirty="0"/>
              <a:t> </a:t>
            </a:r>
            <a:r>
              <a:rPr lang="nl-BE" altLang="nl-BE" sz="2600" dirty="0" err="1"/>
              <a:t>purchase</a:t>
            </a:r>
            <a:r>
              <a:rPr lang="nl-BE" altLang="nl-BE" sz="2600" dirty="0"/>
              <a:t> </a:t>
            </a:r>
            <a:r>
              <a:rPr lang="nl-BE" altLang="nl-BE" sz="2600" dirty="0" err="1"/>
              <a:t>insurance</a:t>
            </a:r>
            <a:r>
              <a:rPr lang="nl-BE" altLang="nl-BE" sz="2600" dirty="0"/>
              <a:t> </a:t>
            </a:r>
            <a:r>
              <a:rPr lang="nl-BE" altLang="nl-BE" sz="2600" dirty="0" err="1"/>
              <a:t>for</a:t>
            </a:r>
            <a:r>
              <a:rPr lang="nl-BE" altLang="nl-BE" sz="2600" dirty="0"/>
              <a:t> </a:t>
            </a:r>
            <a:r>
              <a:rPr lang="nl-BE" altLang="nl-BE" sz="2600" dirty="0" err="1"/>
              <a:t>the</a:t>
            </a:r>
            <a:r>
              <a:rPr lang="nl-BE" altLang="nl-BE" sz="2600" dirty="0"/>
              <a:t> </a:t>
            </a:r>
            <a:r>
              <a:rPr lang="nl-BE" altLang="nl-BE" sz="2600" dirty="0" err="1"/>
              <a:t>bicycles</a:t>
            </a:r>
            <a:r>
              <a:rPr lang="nl-BE" altLang="nl-BE" sz="2600" dirty="0"/>
              <a:t> (True or </a:t>
            </a:r>
            <a:r>
              <a:rPr lang="nl-BE" altLang="nl-BE" sz="2600" dirty="0" err="1"/>
              <a:t>False</a:t>
            </a:r>
            <a:r>
              <a:rPr lang="nl-BE" altLang="nl-BE" sz="2600" dirty="0"/>
              <a:t>).</a:t>
            </a:r>
          </a:p>
        </p:txBody>
      </p:sp>
    </p:spTree>
    <p:extLst>
      <p:ext uri="{BB962C8B-B14F-4D97-AF65-F5344CB8AC3E}">
        <p14:creationId xmlns:p14="http://schemas.microsoft.com/office/powerpoint/2010/main" val="195839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1">
            <a:extLst>
              <a:ext uri="{FF2B5EF4-FFF2-40B4-BE49-F238E27FC236}">
                <a16:creationId xmlns:a16="http://schemas.microsoft.com/office/drawing/2014/main" id="{D49CA510-22F2-390A-05B1-FD9FD8AE6A83}"/>
              </a:ext>
            </a:extLst>
          </p:cNvPr>
          <p:cNvSpPr>
            <a:spLocks noGrp="1"/>
          </p:cNvSpPr>
          <p:nvPr>
            <p:ph type="title"/>
          </p:nvPr>
        </p:nvSpPr>
        <p:spPr>
          <a:xfrm>
            <a:off x="838200" y="365125"/>
            <a:ext cx="10515600" cy="1325563"/>
          </a:xfrm>
        </p:spPr>
        <p:txBody>
          <a:bodyPr/>
          <a:lstStyle/>
          <a:p>
            <a:r>
              <a:rPr lang="nl-BE" dirty="0" err="1"/>
              <a:t>Exercise</a:t>
            </a:r>
            <a:r>
              <a:rPr lang="nl-BE" dirty="0"/>
              <a:t> – </a:t>
            </a:r>
            <a:r>
              <a:rPr lang="nl-BE" dirty="0" err="1"/>
              <a:t>Bicycles</a:t>
            </a:r>
            <a:r>
              <a:rPr lang="nl-BE" dirty="0"/>
              <a:t> (2)</a:t>
            </a:r>
          </a:p>
        </p:txBody>
      </p:sp>
      <p:pic>
        <p:nvPicPr>
          <p:cNvPr id="2" name="Picture 2" descr="10 Ways To Improve Your Software Demo And Increase Close Rates By 50%">
            <a:extLst>
              <a:ext uri="{FF2B5EF4-FFF2-40B4-BE49-F238E27FC236}">
                <a16:creationId xmlns:a16="http://schemas.microsoft.com/office/drawing/2014/main" id="{13818559-CAD8-C30D-25E3-9BB91D5E7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8481" y="4831644"/>
            <a:ext cx="2105320" cy="1536963"/>
          </a:xfrm>
          <a:prstGeom prst="rect">
            <a:avLst/>
          </a:prstGeom>
          <a:noFill/>
          <a:extLst>
            <a:ext uri="{909E8E84-426E-40DD-AFC4-6F175D3DCCD1}">
              <a14:hiddenFill xmlns:a14="http://schemas.microsoft.com/office/drawing/2010/main">
                <a:solidFill>
                  <a:srgbClr val="FFFFFF"/>
                </a:solidFill>
              </a14:hiddenFill>
            </a:ext>
          </a:extLst>
        </p:spPr>
      </p:pic>
      <p:sp>
        <p:nvSpPr>
          <p:cNvPr id="4" name="Ondertitel 2">
            <a:extLst>
              <a:ext uri="{FF2B5EF4-FFF2-40B4-BE49-F238E27FC236}">
                <a16:creationId xmlns:a16="http://schemas.microsoft.com/office/drawing/2014/main" id="{EAEF4753-4B2F-BD42-2566-2532CE4B6B52}"/>
              </a:ext>
            </a:extLst>
          </p:cNvPr>
          <p:cNvSpPr>
            <a:spLocks noGrp="1"/>
          </p:cNvSpPr>
          <p:nvPr>
            <p:ph idx="1"/>
          </p:nvPr>
        </p:nvSpPr>
        <p:spPr>
          <a:xfrm>
            <a:off x="838200" y="1794510"/>
            <a:ext cx="10100310" cy="3794760"/>
          </a:xfrm>
        </p:spPr>
        <p:txBody>
          <a:bodyPr vert="horz" lIns="91440" tIns="45720" rIns="91440" bIns="45720" rtlCol="0" anchor="t">
            <a:noAutofit/>
          </a:bodyPr>
          <a:lstStyle/>
          <a:p>
            <a:pPr marL="0" marR="0" lvl="0" indent="0" algn="l" defTabSz="914400" rtl="0" eaLnBrk="0" fontAlgn="base" latinLnBrk="0" hangingPunct="0">
              <a:lnSpc>
                <a:spcPct val="100000"/>
              </a:lnSpc>
              <a:spcBef>
                <a:spcPct val="0"/>
              </a:spcBef>
              <a:spcAft>
                <a:spcPct val="0"/>
              </a:spcAft>
              <a:buClrTx/>
              <a:buSzTx/>
              <a:buNone/>
              <a:tabLst/>
            </a:pPr>
            <a:r>
              <a:rPr lang="nl-BE" altLang="nl-BE" sz="2600" dirty="0" err="1"/>
              <a:t>Specifications</a:t>
            </a:r>
            <a:r>
              <a:rPr lang="nl-BE" altLang="nl-BE" sz="2600" dirty="0"/>
              <a:t>:</a:t>
            </a:r>
          </a:p>
          <a:p>
            <a:pPr lvl="1" eaLnBrk="0" fontAlgn="base" hangingPunct="0">
              <a:lnSpc>
                <a:spcPct val="100000"/>
              </a:lnSpc>
              <a:spcBef>
                <a:spcPct val="0"/>
              </a:spcBef>
              <a:spcAft>
                <a:spcPct val="0"/>
              </a:spcAft>
            </a:pPr>
            <a:r>
              <a:rPr lang="nl-BE" altLang="nl-BE" sz="2600" dirty="0"/>
              <a:t>The base </a:t>
            </a:r>
            <a:r>
              <a:rPr lang="nl-BE" altLang="nl-BE" sz="2600" dirty="0" err="1"/>
              <a:t>price</a:t>
            </a:r>
            <a:r>
              <a:rPr lang="nl-BE" altLang="nl-BE" sz="2600" dirty="0"/>
              <a:t> per </a:t>
            </a:r>
            <a:r>
              <a:rPr lang="nl-BE" altLang="nl-BE" sz="2600" dirty="0" err="1"/>
              <a:t>bicycle</a:t>
            </a:r>
            <a:r>
              <a:rPr lang="nl-BE" altLang="nl-BE" sz="2600" dirty="0"/>
              <a:t> per </a:t>
            </a:r>
            <a:r>
              <a:rPr lang="nl-BE" altLang="nl-BE" sz="2600" dirty="0" err="1"/>
              <a:t>day</a:t>
            </a:r>
            <a:r>
              <a:rPr lang="nl-BE" altLang="nl-BE" sz="2600" dirty="0"/>
              <a:t> is €5.00.</a:t>
            </a:r>
          </a:p>
          <a:p>
            <a:pPr lvl="1" eaLnBrk="0" fontAlgn="base" hangingPunct="0">
              <a:lnSpc>
                <a:spcPct val="100000"/>
              </a:lnSpc>
              <a:spcBef>
                <a:spcPct val="0"/>
              </a:spcBef>
              <a:spcAft>
                <a:spcPct val="0"/>
              </a:spcAft>
            </a:pPr>
            <a:r>
              <a:rPr lang="nl-BE" altLang="nl-BE" sz="2600" dirty="0"/>
              <a:t>Members of </a:t>
            </a:r>
            <a:r>
              <a:rPr lang="nl-BE" altLang="nl-BE" sz="2600" dirty="0" err="1"/>
              <a:t>the</a:t>
            </a:r>
            <a:r>
              <a:rPr lang="nl-BE" altLang="nl-BE" sz="2600" dirty="0"/>
              <a:t> </a:t>
            </a:r>
            <a:r>
              <a:rPr lang="nl-BE" altLang="nl-BE" sz="2600" dirty="0" err="1"/>
              <a:t>bicycle</a:t>
            </a:r>
            <a:r>
              <a:rPr lang="nl-BE" altLang="nl-BE" sz="2600" dirty="0"/>
              <a:t> </a:t>
            </a:r>
            <a:r>
              <a:rPr lang="nl-BE" altLang="nl-BE" sz="2600" dirty="0" err="1"/>
              <a:t>rental</a:t>
            </a:r>
            <a:r>
              <a:rPr lang="nl-BE" altLang="nl-BE" sz="2600" dirty="0"/>
              <a:t> service </a:t>
            </a:r>
            <a:r>
              <a:rPr lang="nl-BE" altLang="nl-BE" sz="2600" dirty="0" err="1"/>
              <a:t>receive</a:t>
            </a:r>
            <a:r>
              <a:rPr lang="nl-BE" altLang="nl-BE" sz="2600" dirty="0"/>
              <a:t> a 15% discount on </a:t>
            </a:r>
            <a:r>
              <a:rPr lang="nl-BE" altLang="nl-BE" sz="2600" dirty="0" err="1"/>
              <a:t>the</a:t>
            </a:r>
            <a:r>
              <a:rPr lang="nl-BE" altLang="nl-BE" sz="2600" dirty="0"/>
              <a:t> base </a:t>
            </a:r>
            <a:r>
              <a:rPr lang="nl-BE" altLang="nl-BE" sz="2600" dirty="0" err="1"/>
              <a:t>price</a:t>
            </a:r>
            <a:r>
              <a:rPr lang="nl-BE" altLang="nl-BE" sz="2600" dirty="0"/>
              <a:t>.</a:t>
            </a:r>
          </a:p>
          <a:p>
            <a:pPr lvl="1" eaLnBrk="0" fontAlgn="base" hangingPunct="0">
              <a:lnSpc>
                <a:spcPct val="100000"/>
              </a:lnSpc>
              <a:spcBef>
                <a:spcPct val="0"/>
              </a:spcBef>
              <a:spcAft>
                <a:spcPct val="0"/>
              </a:spcAft>
            </a:pPr>
            <a:r>
              <a:rPr lang="nl-BE" altLang="nl-BE" sz="2600" dirty="0"/>
              <a:t>The </a:t>
            </a:r>
            <a:r>
              <a:rPr lang="nl-BE" altLang="nl-BE" sz="2600" dirty="0" err="1"/>
              <a:t>insurance</a:t>
            </a:r>
            <a:r>
              <a:rPr lang="nl-BE" altLang="nl-BE" sz="2600" dirty="0"/>
              <a:t> </a:t>
            </a:r>
            <a:r>
              <a:rPr lang="nl-BE" altLang="nl-BE" sz="2600" dirty="0" err="1"/>
              <a:t>costs</a:t>
            </a:r>
            <a:r>
              <a:rPr lang="nl-BE" altLang="nl-BE" sz="2600" dirty="0"/>
              <a:t> </a:t>
            </a:r>
            <a:r>
              <a:rPr lang="nl-BE" altLang="nl-BE" sz="2600" dirty="0" err="1"/>
              <a:t>an</a:t>
            </a:r>
            <a:r>
              <a:rPr lang="nl-BE" altLang="nl-BE" sz="2600" dirty="0"/>
              <a:t> </a:t>
            </a:r>
            <a:r>
              <a:rPr lang="nl-BE" altLang="nl-BE" sz="2600" dirty="0" err="1"/>
              <a:t>additional</a:t>
            </a:r>
            <a:r>
              <a:rPr lang="nl-BE" altLang="nl-BE" sz="2600" dirty="0"/>
              <a:t> €2.00 per </a:t>
            </a:r>
            <a:r>
              <a:rPr lang="nl-BE" altLang="nl-BE" sz="2600" dirty="0" err="1"/>
              <a:t>bicycle</a:t>
            </a:r>
            <a:r>
              <a:rPr lang="nl-BE" altLang="nl-BE" sz="2600" dirty="0"/>
              <a:t> per </a:t>
            </a:r>
            <a:r>
              <a:rPr lang="nl-BE" altLang="nl-BE" sz="2600" dirty="0" err="1"/>
              <a:t>day</a:t>
            </a:r>
            <a:r>
              <a:rPr lang="nl-BE" altLang="nl-BE" sz="2600" dirty="0"/>
              <a:t>.</a:t>
            </a:r>
          </a:p>
          <a:p>
            <a:pPr marL="0" indent="0" eaLnBrk="0" fontAlgn="base" hangingPunct="0">
              <a:lnSpc>
                <a:spcPct val="100000"/>
              </a:lnSpc>
              <a:spcBef>
                <a:spcPct val="0"/>
              </a:spcBef>
              <a:spcAft>
                <a:spcPct val="0"/>
              </a:spcAft>
              <a:buNone/>
            </a:pPr>
            <a:endParaRPr lang="nl-BE" altLang="nl-BE" sz="2600" dirty="0"/>
          </a:p>
          <a:p>
            <a:pPr marL="0" indent="0" eaLnBrk="0" fontAlgn="base" hangingPunct="0">
              <a:lnSpc>
                <a:spcPct val="100000"/>
              </a:lnSpc>
              <a:spcBef>
                <a:spcPct val="0"/>
              </a:spcBef>
              <a:spcAft>
                <a:spcPct val="0"/>
              </a:spcAft>
              <a:buNone/>
            </a:pPr>
            <a:r>
              <a:rPr lang="nl-BE" altLang="nl-BE" sz="2600" dirty="0"/>
              <a:t>The delivery </a:t>
            </a:r>
            <a:r>
              <a:rPr lang="nl-BE" altLang="nl-BE" sz="2600" dirty="0" err="1"/>
              <a:t>costs</a:t>
            </a:r>
            <a:r>
              <a:rPr lang="nl-BE" altLang="nl-BE" sz="2600" dirty="0"/>
              <a:t> are as </a:t>
            </a:r>
            <a:r>
              <a:rPr lang="nl-BE" altLang="nl-BE" sz="2600" dirty="0" err="1"/>
              <a:t>follows</a:t>
            </a:r>
            <a:r>
              <a:rPr lang="nl-BE" altLang="nl-BE" sz="2600" dirty="0"/>
              <a:t>:</a:t>
            </a:r>
          </a:p>
          <a:p>
            <a:pPr lvl="1" eaLnBrk="0" fontAlgn="base" hangingPunct="0">
              <a:lnSpc>
                <a:spcPct val="100000"/>
              </a:lnSpc>
              <a:spcBef>
                <a:spcPct val="0"/>
              </a:spcBef>
              <a:spcAft>
                <a:spcPct val="0"/>
              </a:spcAft>
            </a:pPr>
            <a:r>
              <a:rPr lang="nl-BE" altLang="nl-BE" sz="2600" dirty="0" err="1"/>
              <a:t>There</a:t>
            </a:r>
            <a:r>
              <a:rPr lang="nl-BE" altLang="nl-BE" sz="2600" dirty="0"/>
              <a:t> are no delivery </a:t>
            </a:r>
            <a:r>
              <a:rPr lang="nl-BE" altLang="nl-BE" sz="2600" dirty="0" err="1"/>
              <a:t>costs</a:t>
            </a:r>
            <a:r>
              <a:rPr lang="nl-BE" altLang="nl-BE" sz="2600" dirty="0"/>
              <a:t> </a:t>
            </a:r>
            <a:r>
              <a:rPr lang="nl-BE" altLang="nl-BE" sz="2600" dirty="0" err="1"/>
              <a:t>for</a:t>
            </a:r>
            <a:r>
              <a:rPr lang="nl-BE" altLang="nl-BE" sz="2600" dirty="0"/>
              <a:t> </a:t>
            </a:r>
            <a:r>
              <a:rPr lang="nl-BE" altLang="nl-BE" sz="2600" dirty="0" err="1"/>
              <a:t>renting</a:t>
            </a:r>
            <a:r>
              <a:rPr lang="nl-BE" altLang="nl-BE" sz="2600" dirty="0"/>
              <a:t> 1 </a:t>
            </a:r>
            <a:r>
              <a:rPr lang="nl-BE" altLang="nl-BE" sz="2600" dirty="0" err="1"/>
              <a:t>bicycle</a:t>
            </a:r>
            <a:r>
              <a:rPr lang="nl-BE" altLang="nl-BE" sz="2600" dirty="0"/>
              <a:t>.</a:t>
            </a:r>
          </a:p>
          <a:p>
            <a:pPr lvl="1" eaLnBrk="0" fontAlgn="base" hangingPunct="0">
              <a:lnSpc>
                <a:spcPct val="100000"/>
              </a:lnSpc>
              <a:spcBef>
                <a:spcPct val="0"/>
              </a:spcBef>
              <a:spcAft>
                <a:spcPct val="0"/>
              </a:spcAft>
            </a:pPr>
            <a:r>
              <a:rPr lang="nl-BE" altLang="nl-BE" sz="2600" dirty="0"/>
              <a:t>The delivery </a:t>
            </a:r>
            <a:r>
              <a:rPr lang="nl-BE" altLang="nl-BE" sz="2600" dirty="0" err="1"/>
              <a:t>cost</a:t>
            </a:r>
            <a:r>
              <a:rPr lang="nl-BE" altLang="nl-BE" sz="2600" dirty="0"/>
              <a:t> is €3.00 </a:t>
            </a:r>
            <a:r>
              <a:rPr lang="nl-BE" altLang="nl-BE" sz="2600" dirty="0" err="1"/>
              <a:t>for</a:t>
            </a:r>
            <a:r>
              <a:rPr lang="nl-BE" altLang="nl-BE" sz="2600" dirty="0"/>
              <a:t> </a:t>
            </a:r>
            <a:r>
              <a:rPr lang="nl-BE" altLang="nl-BE" sz="2600" dirty="0" err="1"/>
              <a:t>renting</a:t>
            </a:r>
            <a:r>
              <a:rPr lang="nl-BE" altLang="nl-BE" sz="2600" dirty="0"/>
              <a:t> 2 </a:t>
            </a:r>
            <a:r>
              <a:rPr lang="nl-BE" altLang="nl-BE" sz="2600" dirty="0" err="1"/>
              <a:t>bicycles</a:t>
            </a:r>
            <a:r>
              <a:rPr lang="nl-BE" altLang="nl-BE" sz="2600" dirty="0"/>
              <a:t>.</a:t>
            </a:r>
          </a:p>
          <a:p>
            <a:pPr lvl="1" eaLnBrk="0" fontAlgn="base" hangingPunct="0">
              <a:lnSpc>
                <a:spcPct val="100000"/>
              </a:lnSpc>
              <a:spcBef>
                <a:spcPct val="0"/>
              </a:spcBef>
              <a:spcAft>
                <a:spcPct val="0"/>
              </a:spcAft>
            </a:pPr>
            <a:r>
              <a:rPr lang="nl-BE" altLang="nl-BE" sz="2600" dirty="0"/>
              <a:t>The delivery </a:t>
            </a:r>
            <a:r>
              <a:rPr lang="nl-BE" altLang="nl-BE" sz="2600" dirty="0" err="1"/>
              <a:t>cost</a:t>
            </a:r>
            <a:r>
              <a:rPr lang="nl-BE" altLang="nl-BE" sz="2600" dirty="0"/>
              <a:t> is €6.00 </a:t>
            </a:r>
            <a:r>
              <a:rPr lang="nl-BE" altLang="nl-BE" sz="2600" dirty="0" err="1"/>
              <a:t>for</a:t>
            </a:r>
            <a:r>
              <a:rPr lang="nl-BE" altLang="nl-BE" sz="2600" dirty="0"/>
              <a:t> </a:t>
            </a:r>
            <a:r>
              <a:rPr lang="nl-BE" altLang="nl-BE" sz="2600" dirty="0" err="1"/>
              <a:t>renting</a:t>
            </a:r>
            <a:r>
              <a:rPr lang="nl-BE" altLang="nl-BE" sz="2600" dirty="0"/>
              <a:t> 3 or more </a:t>
            </a:r>
            <a:r>
              <a:rPr lang="nl-BE" altLang="nl-BE" sz="2600" dirty="0" err="1"/>
              <a:t>bicycles</a:t>
            </a:r>
            <a:r>
              <a:rPr lang="nl-BE" altLang="nl-BE" sz="26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2600" b="0" i="0" u="none" strike="noStrike" cap="none" normalizeH="0" baseline="0" dirty="0">
              <a:ln>
                <a:noFill/>
              </a:ln>
              <a:solidFill>
                <a:schemeClr val="tx1"/>
              </a:solidFill>
              <a:effectLst/>
              <a:latin typeface="Arial" panose="020B0604020202020204" pitchFamily="34" charset="0"/>
            </a:endParaRPr>
          </a:p>
          <a:p>
            <a:pPr marL="0" indent="0">
              <a:buNone/>
            </a:pPr>
            <a:endParaRPr lang="en-US" sz="2600" dirty="0"/>
          </a:p>
        </p:txBody>
      </p:sp>
    </p:spTree>
    <p:extLst>
      <p:ext uri="{BB962C8B-B14F-4D97-AF65-F5344CB8AC3E}">
        <p14:creationId xmlns:p14="http://schemas.microsoft.com/office/powerpoint/2010/main" val="2232511049"/>
      </p:ext>
    </p:extLst>
  </p:cSld>
  <p:clrMapOvr>
    <a:masterClrMapping/>
  </p:clrMapOvr>
</p:sld>
</file>

<file path=ppt/theme/theme1.xml><?xml version="1.0" encoding="utf-8"?>
<a:theme xmlns:a="http://schemas.openxmlformats.org/drawingml/2006/main" name="Office 2013 - 2022 Thema">
  <a:themeElements>
    <a:clrScheme name="Office 2013 - 2022 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545ff37-d383-4028-a500-0fd8b5f5e15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250CCE45F5C9408C9DFB04E99853DE" ma:contentTypeVersion="12" ma:contentTypeDescription="Een nieuw document maken." ma:contentTypeScope="" ma:versionID="b6daaf338f230875e62dc2813c96031d">
  <xsd:schema xmlns:xsd="http://www.w3.org/2001/XMLSchema" xmlns:xs="http://www.w3.org/2001/XMLSchema" xmlns:p="http://schemas.microsoft.com/office/2006/metadata/properties" xmlns:ns2="b545ff37-d383-4028-a500-0fd8b5f5e151" xmlns:ns3="ed32a52a-4092-4116-9404-2d1799540752" targetNamespace="http://schemas.microsoft.com/office/2006/metadata/properties" ma:root="true" ma:fieldsID="9ceb386984db5a01d77332dbbb0210fe" ns2:_="" ns3:_="">
    <xsd:import namespace="b545ff37-d383-4028-a500-0fd8b5f5e151"/>
    <xsd:import namespace="ed32a52a-4092-4116-9404-2d17995407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45ff37-d383-4028-a500-0fd8b5f5e1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Afbeeldingtags" ma:readOnly="false" ma:fieldId="{5cf76f15-5ced-4ddc-b409-7134ff3c332f}" ma:taxonomyMulti="true" ma:sspId="9adac4d5-a954-4ef6-9fb6-24a6c5fc01d6"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32a52a-4092-4116-9404-2d1799540752"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F75DD-8412-4DDC-B71A-5120C898671B}">
  <ds:schemaRefs>
    <ds:schemaRef ds:uri="b545ff37-d383-4028-a500-0fd8b5f5e151"/>
    <ds:schemaRef ds:uri="http://schemas.openxmlformats.org/package/2006/metadata/core-properties"/>
    <ds:schemaRef ds:uri="http://schemas.microsoft.com/office/2006/documentManagement/types"/>
    <ds:schemaRef ds:uri="http://purl.org/dc/elements/1.1/"/>
    <ds:schemaRef ds:uri="ed32a52a-4092-4116-9404-2d1799540752"/>
    <ds:schemaRef ds:uri="http://schemas.microsoft.com/office/2006/metadata/properties"/>
    <ds:schemaRef ds:uri="http://purl.org/dc/dcmitype/"/>
    <ds:schemaRef ds:uri="http://purl.org/dc/term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9B94337D-83B1-41FE-A73C-00A4B44C2F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45ff37-d383-4028-a500-0fd8b5f5e151"/>
    <ds:schemaRef ds:uri="ed32a52a-4092-4116-9404-2d17995407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8A19FD-CC16-40E6-9B83-FECD039679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30044</TotalTime>
  <Words>436</Words>
  <Application>Microsoft Office PowerPoint</Application>
  <PresentationFormat>Breedbeeld</PresentationFormat>
  <Paragraphs>37</Paragraphs>
  <Slides>5</Slides>
  <Notes>5</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5</vt:i4>
      </vt:variant>
    </vt:vector>
  </HeadingPairs>
  <TitlesOfParts>
    <vt:vector size="11" baseType="lpstr">
      <vt:lpstr>Arial</vt:lpstr>
      <vt:lpstr>Calibri</vt:lpstr>
      <vt:lpstr>Calibri Light</vt:lpstr>
      <vt:lpstr>Tahoma</vt:lpstr>
      <vt:lpstr>Wingdings</vt:lpstr>
      <vt:lpstr>Office 2013 - 2022 Thema</vt:lpstr>
      <vt:lpstr>Programming 1 - WEEK 2</vt:lpstr>
      <vt:lpstr>Exercise – Exam pass</vt:lpstr>
      <vt:lpstr>Exercise – Security code</vt:lpstr>
      <vt:lpstr>Exercise – Bicycles (1)</vt:lpstr>
      <vt:lpstr>Exercise – Bicycles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Programmeren = probleemoplossend denken</dc:title>
  <dc:creator>karen.baerts@ucll.be</dc:creator>
  <cp:lastModifiedBy>Karen Baerts</cp:lastModifiedBy>
  <cp:revision>123</cp:revision>
  <dcterms:created xsi:type="dcterms:W3CDTF">2022-09-13T12:38:49Z</dcterms:created>
  <dcterms:modified xsi:type="dcterms:W3CDTF">2024-10-07T15:07:05Z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0x01010006250CCE45F5C9408C9DFB04E99853DE</vt:lpwstr>
  </property>
  <property fmtid="{D5CDD505-2E9C-101B-9397-08002B2CF9AE}" pid="3" name="MediaServiceImageTags">
    <vt:lpwstr/>
  </property>
</Properties>
</file>