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591" r:id="rId5"/>
    <p:sldId id="659" r:id="rId6"/>
    <p:sldId id="661" r:id="rId7"/>
    <p:sldId id="662" r:id="rId8"/>
    <p:sldId id="663" r:id="rId9"/>
    <p:sldId id="653" r:id="rId10"/>
    <p:sldId id="665" r:id="rId11"/>
    <p:sldId id="673" r:id="rId12"/>
    <p:sldId id="674" r:id="rId13"/>
    <p:sldId id="692" r:id="rId14"/>
    <p:sldId id="675" r:id="rId15"/>
    <p:sldId id="689" r:id="rId16"/>
    <p:sldId id="676" r:id="rId17"/>
    <p:sldId id="678" r:id="rId18"/>
    <p:sldId id="677" r:id="rId19"/>
    <p:sldId id="686" r:id="rId20"/>
    <p:sldId id="680" r:id="rId21"/>
    <p:sldId id="681" r:id="rId22"/>
    <p:sldId id="682" r:id="rId23"/>
    <p:sldId id="684" r:id="rId24"/>
    <p:sldId id="687" r:id="rId25"/>
    <p:sldId id="683" r:id="rId26"/>
    <p:sldId id="679" r:id="rId27"/>
    <p:sldId id="643" r:id="rId28"/>
    <p:sldId id="645" r:id="rId29"/>
    <p:sldId id="647" r:id="rId30"/>
    <p:sldId id="655" r:id="rId31"/>
    <p:sldId id="649" r:id="rId32"/>
    <p:sldId id="656" r:id="rId33"/>
    <p:sldId id="693" r:id="rId34"/>
    <p:sldId id="698" r:id="rId35"/>
    <p:sldId id="697" r:id="rId36"/>
    <p:sldId id="632" r:id="rId37"/>
    <p:sldId id="695" r:id="rId3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D5A53-FC79-475E-8D39-54D1F6C0D89E}" v="288" dt="2024-10-09T14:25:42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243" autoAdjust="0"/>
  </p:normalViewPr>
  <p:slideViewPr>
    <p:cSldViewPr snapToGrid="0">
      <p:cViewPr varScale="1">
        <p:scale>
          <a:sx n="67" d="100"/>
          <a:sy n="67" d="100"/>
        </p:scale>
        <p:origin x="113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0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F9E7C1C8-14EC-47D3-8B2A-F807D1DE5A05}"/>
    <pc:docChg chg="undo custSel addSld delSld modSld sldOrd">
      <pc:chgData name="Karen Baerts" userId="a06d292e-c1df-42a7-ab23-dcf3ffef2529" providerId="ADAL" clId="{F9E7C1C8-14EC-47D3-8B2A-F807D1DE5A05}" dt="2024-03-04T14:45:46.788" v="2085" actId="20577"/>
      <pc:docMkLst>
        <pc:docMk/>
      </pc:docMkLst>
      <pc:sldChg chg="addSp delSp modSp add mod ord">
        <pc:chgData name="Karen Baerts" userId="a06d292e-c1df-42a7-ab23-dcf3ffef2529" providerId="ADAL" clId="{F9E7C1C8-14EC-47D3-8B2A-F807D1DE5A05}" dt="2024-03-04T14:45:46.788" v="2085" actId="20577"/>
        <pc:sldMkLst>
          <pc:docMk/>
          <pc:sldMk cId="1760690206" sldId="601"/>
        </pc:sldMkLst>
        <pc:spChg chg="mod">
          <ac:chgData name="Karen Baerts" userId="a06d292e-c1df-42a7-ab23-dcf3ffef2529" providerId="ADAL" clId="{F9E7C1C8-14EC-47D3-8B2A-F807D1DE5A05}" dt="2024-03-04T13:17:12.285" v="1342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F9E7C1C8-14EC-47D3-8B2A-F807D1DE5A05}" dt="2024-03-04T14:45:46.788" v="2085" actId="20577"/>
          <ac:spMkLst>
            <pc:docMk/>
            <pc:sldMk cId="1760690206" sldId="601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F9E7C1C8-14EC-47D3-8B2A-F807D1DE5A05}" dt="2024-03-04T13:17:25.307" v="1344" actId="478"/>
          <ac:spMkLst>
            <pc:docMk/>
            <pc:sldMk cId="1760690206" sldId="601"/>
            <ac:spMk id="4" creationId="{4A5D47A6-56D8-8CC5-DF0A-AFC42F9B3065}"/>
          </ac:spMkLst>
        </pc:spChg>
        <pc:spChg chg="add del mod">
          <ac:chgData name="Karen Baerts" userId="a06d292e-c1df-42a7-ab23-dcf3ffef2529" providerId="ADAL" clId="{F9E7C1C8-14EC-47D3-8B2A-F807D1DE5A05}" dt="2024-03-04T10:55:35.465" v="429" actId="478"/>
          <ac:spMkLst>
            <pc:docMk/>
            <pc:sldMk cId="1760690206" sldId="601"/>
            <ac:spMk id="5" creationId="{935685F4-B4DF-E3C5-9AE4-91633B21A9E5}"/>
          </ac:spMkLst>
        </pc:spChg>
      </pc:sldChg>
      <pc:sldChg chg="addSp delSp modSp del mod">
        <pc:chgData name="Karen Baerts" userId="a06d292e-c1df-42a7-ab23-dcf3ffef2529" providerId="ADAL" clId="{F9E7C1C8-14EC-47D3-8B2A-F807D1DE5A05}" dt="2024-03-04T11:25:24.070" v="621" actId="47"/>
        <pc:sldMkLst>
          <pc:docMk/>
          <pc:sldMk cId="1295142386" sldId="622"/>
        </pc:sldMkLst>
        <pc:spChg chg="mod">
          <ac:chgData name="Karen Baerts" userId="a06d292e-c1df-42a7-ab23-dcf3ffef2529" providerId="ADAL" clId="{F9E7C1C8-14EC-47D3-8B2A-F807D1DE5A05}" dt="2024-03-04T11:25:12.890" v="620" actId="20577"/>
          <ac:spMkLst>
            <pc:docMk/>
            <pc:sldMk cId="1295142386" sldId="622"/>
            <ac:spMk id="3" creationId="{0E244A77-BBB5-0E34-9ECA-86AB7EC02E29}"/>
          </ac:spMkLst>
        </pc:spChg>
        <pc:picChg chg="del">
          <ac:chgData name="Karen Baerts" userId="a06d292e-c1df-42a7-ab23-dcf3ffef2529" providerId="ADAL" clId="{F9E7C1C8-14EC-47D3-8B2A-F807D1DE5A05}" dt="2024-03-04T11:24:02.970" v="558" actId="478"/>
          <ac:picMkLst>
            <pc:docMk/>
            <pc:sldMk cId="1295142386" sldId="622"/>
            <ac:picMk id="5" creationId="{4C012879-4E2C-238F-38E9-D2822A72E77F}"/>
          </ac:picMkLst>
        </pc:picChg>
        <pc:picChg chg="add del mod">
          <ac:chgData name="Karen Baerts" userId="a06d292e-c1df-42a7-ab23-dcf3ffef2529" providerId="ADAL" clId="{F9E7C1C8-14EC-47D3-8B2A-F807D1DE5A05}" dt="2024-03-04T11:24:04.780" v="559" actId="478"/>
          <ac:picMkLst>
            <pc:docMk/>
            <pc:sldMk cId="1295142386" sldId="622"/>
            <ac:picMk id="6" creationId="{5C3AB5AF-2B30-5F12-38F0-3623C8C42E26}"/>
          </ac:picMkLst>
        </pc:picChg>
      </pc:sldChg>
      <pc:sldChg chg="modSp">
        <pc:chgData name="Karen Baerts" userId="a06d292e-c1df-42a7-ab23-dcf3ffef2529" providerId="ADAL" clId="{F9E7C1C8-14EC-47D3-8B2A-F807D1DE5A05}" dt="2024-03-04T11:53:54.907" v="632" actId="20577"/>
        <pc:sldMkLst>
          <pc:docMk/>
          <pc:sldMk cId="3037347733" sldId="637"/>
        </pc:sldMkLst>
        <pc:spChg chg="mod">
          <ac:chgData name="Karen Baerts" userId="a06d292e-c1df-42a7-ab23-dcf3ffef2529" providerId="ADAL" clId="{F9E7C1C8-14EC-47D3-8B2A-F807D1DE5A05}" dt="2024-03-04T11:53:54.907" v="632" actId="20577"/>
          <ac:spMkLst>
            <pc:docMk/>
            <pc:sldMk cId="3037347733" sldId="637"/>
            <ac:spMk id="17" creationId="{25A606A2-DC3C-5356-516D-0CF584CF3816}"/>
          </ac:spMkLst>
        </pc:spChg>
      </pc:sldChg>
      <pc:sldChg chg="addSp delSp modSp mod addAnim delAnim">
        <pc:chgData name="Karen Baerts" userId="a06d292e-c1df-42a7-ab23-dcf3ffef2529" providerId="ADAL" clId="{F9E7C1C8-14EC-47D3-8B2A-F807D1DE5A05}" dt="2024-03-04T12:33:40.627" v="844" actId="1076"/>
        <pc:sldMkLst>
          <pc:docMk/>
          <pc:sldMk cId="923520826" sldId="640"/>
        </pc:sldMkLst>
        <pc:spChg chg="add del mod">
          <ac:chgData name="Karen Baerts" userId="a06d292e-c1df-42a7-ab23-dcf3ffef2529" providerId="ADAL" clId="{F9E7C1C8-14EC-47D3-8B2A-F807D1DE5A05}" dt="2024-03-04T12:16:14.949" v="664" actId="478"/>
          <ac:spMkLst>
            <pc:docMk/>
            <pc:sldMk cId="923520826" sldId="640"/>
            <ac:spMk id="4" creationId="{D11CB0E8-EAF3-8B17-718B-6F2667BD2073}"/>
          </ac:spMkLst>
        </pc:spChg>
        <pc:spChg chg="add del mod">
          <ac:chgData name="Karen Baerts" userId="a06d292e-c1df-42a7-ab23-dcf3ffef2529" providerId="ADAL" clId="{F9E7C1C8-14EC-47D3-8B2A-F807D1DE5A05}" dt="2024-03-04T12:16:54.881" v="667" actId="478"/>
          <ac:spMkLst>
            <pc:docMk/>
            <pc:sldMk cId="923520826" sldId="640"/>
            <ac:spMk id="7" creationId="{96FB106E-7B82-232C-C1F6-1FE5DB7BCB2F}"/>
          </ac:spMkLst>
        </pc:spChg>
        <pc:spChg chg="add mod">
          <ac:chgData name="Karen Baerts" userId="a06d292e-c1df-42a7-ab23-dcf3ffef2529" providerId="ADAL" clId="{F9E7C1C8-14EC-47D3-8B2A-F807D1DE5A05}" dt="2024-03-04T12:33:33.447" v="843" actId="20577"/>
          <ac:spMkLst>
            <pc:docMk/>
            <pc:sldMk cId="923520826" sldId="640"/>
            <ac:spMk id="10" creationId="{9BD80C90-0A89-6776-4720-32613CC86FEA}"/>
          </ac:spMkLst>
        </pc:spChg>
        <pc:picChg chg="del">
          <ac:chgData name="Karen Baerts" userId="a06d292e-c1df-42a7-ab23-dcf3ffef2529" providerId="ADAL" clId="{F9E7C1C8-14EC-47D3-8B2A-F807D1DE5A05}" dt="2024-03-04T12:17:35.705" v="668" actId="478"/>
          <ac:picMkLst>
            <pc:docMk/>
            <pc:sldMk cId="923520826" sldId="640"/>
            <ac:picMk id="6" creationId="{5EE42E87-8E5B-7FAD-9EE2-427AE5E1C291}"/>
          </ac:picMkLst>
        </pc:picChg>
        <pc:picChg chg="add mod">
          <ac:chgData name="Karen Baerts" userId="a06d292e-c1df-42a7-ab23-dcf3ffef2529" providerId="ADAL" clId="{F9E7C1C8-14EC-47D3-8B2A-F807D1DE5A05}" dt="2024-03-04T12:17:44.732" v="671" actId="1076"/>
          <ac:picMkLst>
            <pc:docMk/>
            <pc:sldMk cId="923520826" sldId="640"/>
            <ac:picMk id="9" creationId="{34D2F6BE-7CEE-0EBE-99B8-FAEDB97C1AC5}"/>
          </ac:picMkLst>
        </pc:picChg>
        <pc:picChg chg="del mod">
          <ac:chgData name="Karen Baerts" userId="a06d292e-c1df-42a7-ab23-dcf3ffef2529" providerId="ADAL" clId="{F9E7C1C8-14EC-47D3-8B2A-F807D1DE5A05}" dt="2024-03-04T12:16:18.633" v="666" actId="478"/>
          <ac:picMkLst>
            <pc:docMk/>
            <pc:sldMk cId="923520826" sldId="640"/>
            <ac:picMk id="13" creationId="{DEE063C7-0CD6-772A-8581-A611216C3347}"/>
          </ac:picMkLst>
        </pc:picChg>
        <pc:picChg chg="add del mod">
          <ac:chgData name="Karen Baerts" userId="a06d292e-c1df-42a7-ab23-dcf3ffef2529" providerId="ADAL" clId="{F9E7C1C8-14EC-47D3-8B2A-F807D1DE5A05}" dt="2024-03-04T12:16:16.766" v="665" actId="478"/>
          <ac:picMkLst>
            <pc:docMk/>
            <pc:sldMk cId="923520826" sldId="640"/>
            <ac:picMk id="14" creationId="{75143A35-35B4-DB39-1E03-A42FD5230493}"/>
          </ac:picMkLst>
        </pc:picChg>
        <pc:picChg chg="mod">
          <ac:chgData name="Karen Baerts" userId="a06d292e-c1df-42a7-ab23-dcf3ffef2529" providerId="ADAL" clId="{F9E7C1C8-14EC-47D3-8B2A-F807D1DE5A05}" dt="2024-03-04T12:33:40.627" v="844" actId="1076"/>
          <ac:picMkLst>
            <pc:docMk/>
            <pc:sldMk cId="923520826" sldId="640"/>
            <ac:picMk id="18" creationId="{DB48C434-52BA-93EB-DFC2-A7F91744A2FE}"/>
          </ac:picMkLst>
        </pc:picChg>
      </pc:sldChg>
      <pc:sldChg chg="addSp delSp modSp mod">
        <pc:chgData name="Karen Baerts" userId="a06d292e-c1df-42a7-ab23-dcf3ffef2529" providerId="ADAL" clId="{F9E7C1C8-14EC-47D3-8B2A-F807D1DE5A05}" dt="2024-03-04T12:11:18.342" v="656" actId="478"/>
        <pc:sldMkLst>
          <pc:docMk/>
          <pc:sldMk cId="2268410386" sldId="642"/>
        </pc:sldMkLst>
        <pc:spChg chg="add del mod">
          <ac:chgData name="Karen Baerts" userId="a06d292e-c1df-42a7-ab23-dcf3ffef2529" providerId="ADAL" clId="{F9E7C1C8-14EC-47D3-8B2A-F807D1DE5A05}" dt="2024-03-04T12:11:18.342" v="656" actId="478"/>
          <ac:spMkLst>
            <pc:docMk/>
            <pc:sldMk cId="2268410386" sldId="642"/>
            <ac:spMk id="4" creationId="{8D539686-2486-3607-546C-8F02145060CF}"/>
          </ac:spMkLst>
        </pc:spChg>
      </pc:sldChg>
      <pc:sldChg chg="ord">
        <pc:chgData name="Karen Baerts" userId="a06d292e-c1df-42a7-ab23-dcf3ffef2529" providerId="ADAL" clId="{F9E7C1C8-14EC-47D3-8B2A-F807D1DE5A05}" dt="2024-03-04T13:04:00.161" v="913"/>
        <pc:sldMkLst>
          <pc:docMk/>
          <pc:sldMk cId="2361138558" sldId="648"/>
        </pc:sldMkLst>
      </pc:sldChg>
      <pc:sldChg chg="modSp mod">
        <pc:chgData name="Karen Baerts" userId="a06d292e-c1df-42a7-ab23-dcf3ffef2529" providerId="ADAL" clId="{F9E7C1C8-14EC-47D3-8B2A-F807D1DE5A05}" dt="2024-03-04T13:14:20.638" v="1331" actId="20577"/>
        <pc:sldMkLst>
          <pc:docMk/>
          <pc:sldMk cId="1605598843" sldId="652"/>
        </pc:sldMkLst>
        <pc:spChg chg="mod">
          <ac:chgData name="Karen Baerts" userId="a06d292e-c1df-42a7-ab23-dcf3ffef2529" providerId="ADAL" clId="{F9E7C1C8-14EC-47D3-8B2A-F807D1DE5A05}" dt="2024-03-04T13:14:20.638" v="1331" actId="20577"/>
          <ac:spMkLst>
            <pc:docMk/>
            <pc:sldMk cId="1605598843" sldId="652"/>
            <ac:spMk id="3" creationId="{0E244A77-BBB5-0E34-9ECA-86AB7EC02E29}"/>
          </ac:spMkLst>
        </pc:spChg>
        <pc:picChg chg="mod">
          <ac:chgData name="Karen Baerts" userId="a06d292e-c1df-42a7-ab23-dcf3ffef2529" providerId="ADAL" clId="{F9E7C1C8-14EC-47D3-8B2A-F807D1DE5A05}" dt="2024-03-04T13:12:11.439" v="1013" actId="1076"/>
          <ac:picMkLst>
            <pc:docMk/>
            <pc:sldMk cId="1605598843" sldId="652"/>
            <ac:picMk id="4" creationId="{C7B0A2F1-8E39-7EEC-2082-9A9272436536}"/>
          </ac:picMkLst>
        </pc:picChg>
      </pc:sldChg>
      <pc:sldChg chg="add">
        <pc:chgData name="Karen Baerts" userId="a06d292e-c1df-42a7-ab23-dcf3ffef2529" providerId="ADAL" clId="{F9E7C1C8-14EC-47D3-8B2A-F807D1DE5A05}" dt="2024-03-04T11:23:56.879" v="556"/>
        <pc:sldMkLst>
          <pc:docMk/>
          <pc:sldMk cId="3568465679" sldId="653"/>
        </pc:sldMkLst>
      </pc:sldChg>
      <pc:sldChg chg="addSp delSp modSp new mod">
        <pc:chgData name="Karen Baerts" userId="a06d292e-c1df-42a7-ab23-dcf3ffef2529" providerId="ADAL" clId="{F9E7C1C8-14EC-47D3-8B2A-F807D1DE5A05}" dt="2024-03-04T12:34:50.177" v="905" actId="1076"/>
        <pc:sldMkLst>
          <pc:docMk/>
          <pc:sldMk cId="101487259" sldId="654"/>
        </pc:sldMkLst>
        <pc:spChg chg="mod">
          <ac:chgData name="Karen Baerts" userId="a06d292e-c1df-42a7-ab23-dcf3ffef2529" providerId="ADAL" clId="{F9E7C1C8-14EC-47D3-8B2A-F807D1DE5A05}" dt="2024-03-04T12:11:14.016" v="655" actId="20577"/>
          <ac:spMkLst>
            <pc:docMk/>
            <pc:sldMk cId="101487259" sldId="654"/>
            <ac:spMk id="2" creationId="{5C1AD813-5D8F-23EA-025D-EADF60291A15}"/>
          </ac:spMkLst>
        </pc:spChg>
        <pc:spChg chg="del">
          <ac:chgData name="Karen Baerts" userId="a06d292e-c1df-42a7-ab23-dcf3ffef2529" providerId="ADAL" clId="{F9E7C1C8-14EC-47D3-8B2A-F807D1DE5A05}" dt="2024-03-04T12:11:48.178" v="658" actId="478"/>
          <ac:spMkLst>
            <pc:docMk/>
            <pc:sldMk cId="101487259" sldId="654"/>
            <ac:spMk id="3" creationId="{7DFB5B6C-A3A8-F688-58D4-7FC7D64DE4D9}"/>
          </ac:spMkLst>
        </pc:spChg>
        <pc:spChg chg="add mod">
          <ac:chgData name="Karen Baerts" userId="a06d292e-c1df-42a7-ab23-dcf3ffef2529" providerId="ADAL" clId="{F9E7C1C8-14EC-47D3-8B2A-F807D1DE5A05}" dt="2024-03-04T12:34:50.177" v="905" actId="1076"/>
          <ac:spMkLst>
            <pc:docMk/>
            <pc:sldMk cId="101487259" sldId="654"/>
            <ac:spMk id="6" creationId="{56416A82-517D-C99A-E227-8156CF63567E}"/>
          </ac:spMkLst>
        </pc:spChg>
        <pc:picChg chg="add mod">
          <ac:chgData name="Karen Baerts" userId="a06d292e-c1df-42a7-ab23-dcf3ffef2529" providerId="ADAL" clId="{F9E7C1C8-14EC-47D3-8B2A-F807D1DE5A05}" dt="2024-03-04T12:34:16.127" v="845" actId="1076"/>
          <ac:picMkLst>
            <pc:docMk/>
            <pc:sldMk cId="101487259" sldId="654"/>
            <ac:picMk id="5" creationId="{A8C59D63-7E9C-EA46-2465-F9186BE34C6E}"/>
          </ac:picMkLst>
        </pc:picChg>
      </pc:sldChg>
      <pc:sldChg chg="addSp delSp modSp add mod">
        <pc:chgData name="Karen Baerts" userId="a06d292e-c1df-42a7-ab23-dcf3ffef2529" providerId="ADAL" clId="{F9E7C1C8-14EC-47D3-8B2A-F807D1DE5A05}" dt="2024-03-04T12:58:09.381" v="910" actId="1076"/>
        <pc:sldMkLst>
          <pc:docMk/>
          <pc:sldMk cId="2417218112" sldId="655"/>
        </pc:sldMkLst>
        <pc:spChg chg="mod">
          <ac:chgData name="Karen Baerts" userId="a06d292e-c1df-42a7-ab23-dcf3ffef2529" providerId="ADAL" clId="{F9E7C1C8-14EC-47D3-8B2A-F807D1DE5A05}" dt="2024-03-04T12:58:09.381" v="910" actId="1076"/>
          <ac:spMkLst>
            <pc:docMk/>
            <pc:sldMk cId="2417218112" sldId="655"/>
            <ac:spMk id="6" creationId="{DE5862C4-E6E5-AFC6-F9CC-E41E1C148477}"/>
          </ac:spMkLst>
        </pc:spChg>
        <pc:picChg chg="add mod">
          <ac:chgData name="Karen Baerts" userId="a06d292e-c1df-42a7-ab23-dcf3ffef2529" providerId="ADAL" clId="{F9E7C1C8-14EC-47D3-8B2A-F807D1DE5A05}" dt="2024-03-04T12:58:04.955" v="909" actId="1076"/>
          <ac:picMkLst>
            <pc:docMk/>
            <pc:sldMk cId="2417218112" sldId="655"/>
            <ac:picMk id="4" creationId="{FD9033AE-32AC-33E8-EA70-8CD3992866B8}"/>
          </ac:picMkLst>
        </pc:picChg>
        <pc:picChg chg="del">
          <ac:chgData name="Karen Baerts" userId="a06d292e-c1df-42a7-ab23-dcf3ffef2529" providerId="ADAL" clId="{F9E7C1C8-14EC-47D3-8B2A-F807D1DE5A05}" dt="2024-03-04T12:54:35.933" v="907" actId="478"/>
          <ac:picMkLst>
            <pc:docMk/>
            <pc:sldMk cId="2417218112" sldId="655"/>
            <ac:picMk id="5" creationId="{54F7FE92-458D-81B8-6FC0-E4CA5E70270E}"/>
          </ac:picMkLst>
        </pc:picChg>
      </pc:sldChg>
      <pc:sldChg chg="addSp delSp modSp add mod">
        <pc:chgData name="Karen Baerts" userId="a06d292e-c1df-42a7-ab23-dcf3ffef2529" providerId="ADAL" clId="{F9E7C1C8-14EC-47D3-8B2A-F807D1DE5A05}" dt="2024-03-04T13:05:53.271" v="1006" actId="1076"/>
        <pc:sldMkLst>
          <pc:docMk/>
          <pc:sldMk cId="3077152969" sldId="656"/>
        </pc:sldMkLst>
        <pc:spChg chg="mod">
          <ac:chgData name="Karen Baerts" userId="a06d292e-c1df-42a7-ab23-dcf3ffef2529" providerId="ADAL" clId="{F9E7C1C8-14EC-47D3-8B2A-F807D1DE5A05}" dt="2024-03-04T13:05:07.518" v="1003" actId="20577"/>
          <ac:spMkLst>
            <pc:docMk/>
            <pc:sldMk cId="3077152969" sldId="656"/>
            <ac:spMk id="6" creationId="{9437513D-38B3-42BB-B469-4F4D3FEFE04F}"/>
          </ac:spMkLst>
        </pc:spChg>
        <pc:picChg chg="del">
          <ac:chgData name="Karen Baerts" userId="a06d292e-c1df-42a7-ab23-dcf3ffef2529" providerId="ADAL" clId="{F9E7C1C8-14EC-47D3-8B2A-F807D1DE5A05}" dt="2024-03-04T13:04:07.861" v="914" actId="478"/>
          <ac:picMkLst>
            <pc:docMk/>
            <pc:sldMk cId="3077152969" sldId="656"/>
            <ac:picMk id="4" creationId="{C4F6555A-9EB5-B2DE-FB26-C26A62CBBBEC}"/>
          </ac:picMkLst>
        </pc:picChg>
        <pc:picChg chg="add del mod">
          <ac:chgData name="Karen Baerts" userId="a06d292e-c1df-42a7-ab23-dcf3ffef2529" providerId="ADAL" clId="{F9E7C1C8-14EC-47D3-8B2A-F807D1DE5A05}" dt="2024-03-04T13:05:48.913" v="1004" actId="478"/>
          <ac:picMkLst>
            <pc:docMk/>
            <pc:sldMk cId="3077152969" sldId="656"/>
            <ac:picMk id="5" creationId="{58A4AE59-420C-4497-02FE-48356652797B}"/>
          </ac:picMkLst>
        </pc:picChg>
        <pc:picChg chg="add mod">
          <ac:chgData name="Karen Baerts" userId="a06d292e-c1df-42a7-ab23-dcf3ffef2529" providerId="ADAL" clId="{F9E7C1C8-14EC-47D3-8B2A-F807D1DE5A05}" dt="2024-03-04T13:05:53.271" v="1006" actId="1076"/>
          <ac:picMkLst>
            <pc:docMk/>
            <pc:sldMk cId="3077152969" sldId="656"/>
            <ac:picMk id="8" creationId="{51E5A02B-B060-D5F1-2486-052DCBD7CC76}"/>
          </ac:picMkLst>
        </pc:picChg>
      </pc:sldChg>
      <pc:sldChg chg="add">
        <pc:chgData name="Karen Baerts" userId="a06d292e-c1df-42a7-ab23-dcf3ffef2529" providerId="ADAL" clId="{F9E7C1C8-14EC-47D3-8B2A-F807D1DE5A05}" dt="2024-03-04T13:17:07.543" v="1332"/>
        <pc:sldMkLst>
          <pc:docMk/>
          <pc:sldMk cId="1007891439" sldId="657"/>
        </pc:sldMkLst>
      </pc:sldChg>
    </pc:docChg>
  </pc:docChgLst>
  <pc:docChgLst>
    <pc:chgData name="Karen Baerts" userId="a06d292e-c1df-42a7-ab23-dcf3ffef2529" providerId="ADAL" clId="{F91C0995-BF6A-4F18-8B75-93311A7C18AF}"/>
    <pc:docChg chg="modSld">
      <pc:chgData name="Karen Baerts" userId="a06d292e-c1df-42a7-ab23-dcf3ffef2529" providerId="ADAL" clId="{F91C0995-BF6A-4F18-8B75-93311A7C18AF}" dt="2024-10-09T14:43:39.655" v="30" actId="6549"/>
      <pc:docMkLst>
        <pc:docMk/>
      </pc:docMkLst>
      <pc:sldChg chg="modNotesTx">
        <pc:chgData name="Karen Baerts" userId="a06d292e-c1df-42a7-ab23-dcf3ffef2529" providerId="ADAL" clId="{F91C0995-BF6A-4F18-8B75-93311A7C18AF}" dt="2024-10-09T14:43:39.655" v="30" actId="6549"/>
        <pc:sldMkLst>
          <pc:docMk/>
          <pc:sldMk cId="2392228130" sldId="632"/>
        </pc:sldMkLst>
      </pc:sldChg>
      <pc:sldChg chg="modNotesTx">
        <pc:chgData name="Karen Baerts" userId="a06d292e-c1df-42a7-ab23-dcf3ffef2529" providerId="ADAL" clId="{F91C0995-BF6A-4F18-8B75-93311A7C18AF}" dt="2024-10-09T14:43:19.076" v="22" actId="6549"/>
        <pc:sldMkLst>
          <pc:docMk/>
          <pc:sldMk cId="4026115253" sldId="643"/>
        </pc:sldMkLst>
      </pc:sldChg>
      <pc:sldChg chg="modNotesTx">
        <pc:chgData name="Karen Baerts" userId="a06d292e-c1df-42a7-ab23-dcf3ffef2529" providerId="ADAL" clId="{F91C0995-BF6A-4F18-8B75-93311A7C18AF}" dt="2024-10-09T14:43:21.551" v="23" actId="6549"/>
        <pc:sldMkLst>
          <pc:docMk/>
          <pc:sldMk cId="1959143497" sldId="645"/>
        </pc:sldMkLst>
      </pc:sldChg>
      <pc:sldChg chg="modNotesTx">
        <pc:chgData name="Karen Baerts" userId="a06d292e-c1df-42a7-ab23-dcf3ffef2529" providerId="ADAL" clId="{F91C0995-BF6A-4F18-8B75-93311A7C18AF}" dt="2024-10-09T14:43:23.802" v="24" actId="6549"/>
        <pc:sldMkLst>
          <pc:docMk/>
          <pc:sldMk cId="4131589788" sldId="647"/>
        </pc:sldMkLst>
      </pc:sldChg>
      <pc:sldChg chg="modNotesTx">
        <pc:chgData name="Karen Baerts" userId="a06d292e-c1df-42a7-ab23-dcf3ffef2529" providerId="ADAL" clId="{F91C0995-BF6A-4F18-8B75-93311A7C18AF}" dt="2024-10-09T14:43:28.435" v="26" actId="6549"/>
        <pc:sldMkLst>
          <pc:docMk/>
          <pc:sldMk cId="507119557" sldId="649"/>
        </pc:sldMkLst>
      </pc:sldChg>
      <pc:sldChg chg="modNotesTx">
        <pc:chgData name="Karen Baerts" userId="a06d292e-c1df-42a7-ab23-dcf3ffef2529" providerId="ADAL" clId="{F91C0995-BF6A-4F18-8B75-93311A7C18AF}" dt="2024-10-09T14:42:33.726" v="4" actId="6549"/>
        <pc:sldMkLst>
          <pc:docMk/>
          <pc:sldMk cId="3568465679" sldId="653"/>
        </pc:sldMkLst>
      </pc:sldChg>
      <pc:sldChg chg="modNotesTx">
        <pc:chgData name="Karen Baerts" userId="a06d292e-c1df-42a7-ab23-dcf3ffef2529" providerId="ADAL" clId="{F91C0995-BF6A-4F18-8B75-93311A7C18AF}" dt="2024-10-09T14:43:26.277" v="25" actId="6549"/>
        <pc:sldMkLst>
          <pc:docMk/>
          <pc:sldMk cId="2417218112" sldId="655"/>
        </pc:sldMkLst>
      </pc:sldChg>
      <pc:sldChg chg="modNotesTx">
        <pc:chgData name="Karen Baerts" userId="a06d292e-c1df-42a7-ab23-dcf3ffef2529" providerId="ADAL" clId="{F91C0995-BF6A-4F18-8B75-93311A7C18AF}" dt="2024-10-09T14:43:30.627" v="27" actId="6549"/>
        <pc:sldMkLst>
          <pc:docMk/>
          <pc:sldMk cId="3077152969" sldId="656"/>
        </pc:sldMkLst>
      </pc:sldChg>
      <pc:sldChg chg="modNotesTx">
        <pc:chgData name="Karen Baerts" userId="a06d292e-c1df-42a7-ab23-dcf3ffef2529" providerId="ADAL" clId="{F91C0995-BF6A-4F18-8B75-93311A7C18AF}" dt="2024-10-09T14:42:23.284" v="0" actId="6549"/>
        <pc:sldMkLst>
          <pc:docMk/>
          <pc:sldMk cId="2465650289" sldId="659"/>
        </pc:sldMkLst>
      </pc:sldChg>
      <pc:sldChg chg="modNotesTx">
        <pc:chgData name="Karen Baerts" userId="a06d292e-c1df-42a7-ab23-dcf3ffef2529" providerId="ADAL" clId="{F91C0995-BF6A-4F18-8B75-93311A7C18AF}" dt="2024-10-09T14:42:25.804" v="1" actId="6549"/>
        <pc:sldMkLst>
          <pc:docMk/>
          <pc:sldMk cId="1126193435" sldId="661"/>
        </pc:sldMkLst>
      </pc:sldChg>
      <pc:sldChg chg="modNotesTx">
        <pc:chgData name="Karen Baerts" userId="a06d292e-c1df-42a7-ab23-dcf3ffef2529" providerId="ADAL" clId="{F91C0995-BF6A-4F18-8B75-93311A7C18AF}" dt="2024-10-09T14:42:28.484" v="2" actId="6549"/>
        <pc:sldMkLst>
          <pc:docMk/>
          <pc:sldMk cId="701145878" sldId="662"/>
        </pc:sldMkLst>
      </pc:sldChg>
      <pc:sldChg chg="modNotesTx">
        <pc:chgData name="Karen Baerts" userId="a06d292e-c1df-42a7-ab23-dcf3ffef2529" providerId="ADAL" clId="{F91C0995-BF6A-4F18-8B75-93311A7C18AF}" dt="2024-10-09T14:42:31.375" v="3" actId="6549"/>
        <pc:sldMkLst>
          <pc:docMk/>
          <pc:sldMk cId="3794648502" sldId="663"/>
        </pc:sldMkLst>
      </pc:sldChg>
      <pc:sldChg chg="modNotesTx">
        <pc:chgData name="Karen Baerts" userId="a06d292e-c1df-42a7-ab23-dcf3ffef2529" providerId="ADAL" clId="{F91C0995-BF6A-4F18-8B75-93311A7C18AF}" dt="2024-10-09T14:42:36.849" v="5" actId="6549"/>
        <pc:sldMkLst>
          <pc:docMk/>
          <pc:sldMk cId="2789322563" sldId="665"/>
        </pc:sldMkLst>
      </pc:sldChg>
      <pc:sldChg chg="modNotesTx">
        <pc:chgData name="Karen Baerts" userId="a06d292e-c1df-42a7-ab23-dcf3ffef2529" providerId="ADAL" clId="{F91C0995-BF6A-4F18-8B75-93311A7C18AF}" dt="2024-10-09T14:42:38.991" v="6" actId="6549"/>
        <pc:sldMkLst>
          <pc:docMk/>
          <pc:sldMk cId="2482014266" sldId="673"/>
        </pc:sldMkLst>
      </pc:sldChg>
      <pc:sldChg chg="modNotesTx">
        <pc:chgData name="Karen Baerts" userId="a06d292e-c1df-42a7-ab23-dcf3ffef2529" providerId="ADAL" clId="{F91C0995-BF6A-4F18-8B75-93311A7C18AF}" dt="2024-10-09T14:42:41.792" v="7" actId="6549"/>
        <pc:sldMkLst>
          <pc:docMk/>
          <pc:sldMk cId="2973359276" sldId="674"/>
        </pc:sldMkLst>
      </pc:sldChg>
      <pc:sldChg chg="modNotesTx">
        <pc:chgData name="Karen Baerts" userId="a06d292e-c1df-42a7-ab23-dcf3ffef2529" providerId="ADAL" clId="{F91C0995-BF6A-4F18-8B75-93311A7C18AF}" dt="2024-10-09T14:42:47.223" v="9" actId="6549"/>
        <pc:sldMkLst>
          <pc:docMk/>
          <pc:sldMk cId="3558438259" sldId="675"/>
        </pc:sldMkLst>
      </pc:sldChg>
      <pc:sldChg chg="modNotesTx">
        <pc:chgData name="Karen Baerts" userId="a06d292e-c1df-42a7-ab23-dcf3ffef2529" providerId="ADAL" clId="{F91C0995-BF6A-4F18-8B75-93311A7C18AF}" dt="2024-10-09T14:42:52.991" v="11" actId="6549"/>
        <pc:sldMkLst>
          <pc:docMk/>
          <pc:sldMk cId="4152237223" sldId="676"/>
        </pc:sldMkLst>
      </pc:sldChg>
      <pc:sldChg chg="modNotesTx">
        <pc:chgData name="Karen Baerts" userId="a06d292e-c1df-42a7-ab23-dcf3ffef2529" providerId="ADAL" clId="{F91C0995-BF6A-4F18-8B75-93311A7C18AF}" dt="2024-10-09T14:42:57.933" v="13" actId="6549"/>
        <pc:sldMkLst>
          <pc:docMk/>
          <pc:sldMk cId="3423740666" sldId="677"/>
        </pc:sldMkLst>
      </pc:sldChg>
      <pc:sldChg chg="modNotesTx">
        <pc:chgData name="Karen Baerts" userId="a06d292e-c1df-42a7-ab23-dcf3ffef2529" providerId="ADAL" clId="{F91C0995-BF6A-4F18-8B75-93311A7C18AF}" dt="2024-10-09T14:42:55.258" v="12" actId="6549"/>
        <pc:sldMkLst>
          <pc:docMk/>
          <pc:sldMk cId="1046772405" sldId="678"/>
        </pc:sldMkLst>
      </pc:sldChg>
      <pc:sldChg chg="modNotesTx">
        <pc:chgData name="Karen Baerts" userId="a06d292e-c1df-42a7-ab23-dcf3ffef2529" providerId="ADAL" clId="{F91C0995-BF6A-4F18-8B75-93311A7C18AF}" dt="2024-10-09T14:43:16.886" v="21" actId="6549"/>
        <pc:sldMkLst>
          <pc:docMk/>
          <pc:sldMk cId="1347460189" sldId="679"/>
        </pc:sldMkLst>
      </pc:sldChg>
      <pc:sldChg chg="modNotesTx">
        <pc:chgData name="Karen Baerts" userId="a06d292e-c1df-42a7-ab23-dcf3ffef2529" providerId="ADAL" clId="{F91C0995-BF6A-4F18-8B75-93311A7C18AF}" dt="2024-10-09T14:43:02.491" v="15" actId="6549"/>
        <pc:sldMkLst>
          <pc:docMk/>
          <pc:sldMk cId="4080176834" sldId="680"/>
        </pc:sldMkLst>
      </pc:sldChg>
      <pc:sldChg chg="modNotesTx">
        <pc:chgData name="Karen Baerts" userId="a06d292e-c1df-42a7-ab23-dcf3ffef2529" providerId="ADAL" clId="{F91C0995-BF6A-4F18-8B75-93311A7C18AF}" dt="2024-10-09T14:43:04.966" v="16" actId="6549"/>
        <pc:sldMkLst>
          <pc:docMk/>
          <pc:sldMk cId="1103993984" sldId="681"/>
        </pc:sldMkLst>
      </pc:sldChg>
      <pc:sldChg chg="modNotesTx">
        <pc:chgData name="Karen Baerts" userId="a06d292e-c1df-42a7-ab23-dcf3ffef2529" providerId="ADAL" clId="{F91C0995-BF6A-4F18-8B75-93311A7C18AF}" dt="2024-10-09T14:43:07.329" v="17" actId="6549"/>
        <pc:sldMkLst>
          <pc:docMk/>
          <pc:sldMk cId="894246246" sldId="682"/>
        </pc:sldMkLst>
      </pc:sldChg>
      <pc:sldChg chg="modNotesTx">
        <pc:chgData name="Karen Baerts" userId="a06d292e-c1df-42a7-ab23-dcf3ffef2529" providerId="ADAL" clId="{F91C0995-BF6A-4F18-8B75-93311A7C18AF}" dt="2024-10-09T14:43:14.625" v="20" actId="6549"/>
        <pc:sldMkLst>
          <pc:docMk/>
          <pc:sldMk cId="2575881638" sldId="683"/>
        </pc:sldMkLst>
      </pc:sldChg>
      <pc:sldChg chg="modNotesTx">
        <pc:chgData name="Karen Baerts" userId="a06d292e-c1df-42a7-ab23-dcf3ffef2529" providerId="ADAL" clId="{F91C0995-BF6A-4F18-8B75-93311A7C18AF}" dt="2024-10-09T14:43:09.936" v="18" actId="6549"/>
        <pc:sldMkLst>
          <pc:docMk/>
          <pc:sldMk cId="2895212872" sldId="684"/>
        </pc:sldMkLst>
      </pc:sldChg>
      <pc:sldChg chg="modNotesTx">
        <pc:chgData name="Karen Baerts" userId="a06d292e-c1df-42a7-ab23-dcf3ffef2529" providerId="ADAL" clId="{F91C0995-BF6A-4F18-8B75-93311A7C18AF}" dt="2024-10-09T14:43:00.255" v="14" actId="6549"/>
        <pc:sldMkLst>
          <pc:docMk/>
          <pc:sldMk cId="3056227756" sldId="686"/>
        </pc:sldMkLst>
      </pc:sldChg>
      <pc:sldChg chg="modNotesTx">
        <pc:chgData name="Karen Baerts" userId="a06d292e-c1df-42a7-ab23-dcf3ffef2529" providerId="ADAL" clId="{F91C0995-BF6A-4F18-8B75-93311A7C18AF}" dt="2024-10-09T14:43:12.090" v="19" actId="6549"/>
        <pc:sldMkLst>
          <pc:docMk/>
          <pc:sldMk cId="2978956555" sldId="687"/>
        </pc:sldMkLst>
      </pc:sldChg>
      <pc:sldChg chg="modNotesTx">
        <pc:chgData name="Karen Baerts" userId="a06d292e-c1df-42a7-ab23-dcf3ffef2529" providerId="ADAL" clId="{F91C0995-BF6A-4F18-8B75-93311A7C18AF}" dt="2024-10-09T14:42:49.461" v="10" actId="6549"/>
        <pc:sldMkLst>
          <pc:docMk/>
          <pc:sldMk cId="463771256" sldId="689"/>
        </pc:sldMkLst>
      </pc:sldChg>
      <pc:sldChg chg="modNotesTx">
        <pc:chgData name="Karen Baerts" userId="a06d292e-c1df-42a7-ab23-dcf3ffef2529" providerId="ADAL" clId="{F91C0995-BF6A-4F18-8B75-93311A7C18AF}" dt="2024-10-09T14:42:44.103" v="8" actId="6549"/>
        <pc:sldMkLst>
          <pc:docMk/>
          <pc:sldMk cId="2320172206" sldId="692"/>
        </pc:sldMkLst>
      </pc:sldChg>
      <pc:sldChg chg="modNotesTx">
        <pc:chgData name="Karen Baerts" userId="a06d292e-c1df-42a7-ab23-dcf3ffef2529" providerId="ADAL" clId="{F91C0995-BF6A-4F18-8B75-93311A7C18AF}" dt="2024-10-09T14:43:33.592" v="28" actId="6549"/>
        <pc:sldMkLst>
          <pc:docMk/>
          <pc:sldMk cId="3980002478" sldId="693"/>
        </pc:sldMkLst>
      </pc:sldChg>
      <pc:sldChg chg="modNotesTx">
        <pc:chgData name="Karen Baerts" userId="a06d292e-c1df-42a7-ab23-dcf3ffef2529" providerId="ADAL" clId="{F91C0995-BF6A-4F18-8B75-93311A7C18AF}" dt="2024-10-09T14:43:36.130" v="29" actId="6549"/>
        <pc:sldMkLst>
          <pc:docMk/>
          <pc:sldMk cId="1277474693" sldId="698"/>
        </pc:sldMkLst>
      </pc:sldChg>
    </pc:docChg>
  </pc:docChgLst>
  <pc:docChgLst>
    <pc:chgData name="Karen Baerts" userId="a06d292e-c1df-42a7-ab23-dcf3ffef2529" providerId="ADAL" clId="{A11F8786-64CE-43D5-8D44-D0F4797E1BAB}"/>
    <pc:docChg chg="undo redo custSel addSld delSld modSld sldOrd">
      <pc:chgData name="Karen Baerts" userId="a06d292e-c1df-42a7-ab23-dcf3ffef2529" providerId="ADAL" clId="{A11F8786-64CE-43D5-8D44-D0F4797E1BAB}" dt="2023-09-27T22:11:27.163" v="2987" actId="20577"/>
      <pc:docMkLst>
        <pc:docMk/>
      </pc:docMkLst>
      <pc:sldChg chg="modSp add del mod">
        <pc:chgData name="Karen Baerts" userId="a06d292e-c1df-42a7-ab23-dcf3ffef2529" providerId="ADAL" clId="{A11F8786-64CE-43D5-8D44-D0F4797E1BAB}" dt="2023-09-27T20:23:11.318" v="1278" actId="47"/>
        <pc:sldMkLst>
          <pc:docMk/>
          <pc:sldMk cId="807547391" sldId="257"/>
        </pc:sldMkLst>
        <pc:spChg chg="mod">
          <ac:chgData name="Karen Baerts" userId="a06d292e-c1df-42a7-ab23-dcf3ffef2529" providerId="ADAL" clId="{A11F8786-64CE-43D5-8D44-D0F4797E1BAB}" dt="2023-09-27T20:19:07.240" v="1206" actId="20577"/>
          <ac:spMkLst>
            <pc:docMk/>
            <pc:sldMk cId="807547391" sldId="257"/>
            <ac:spMk id="2" creationId="{3320171C-96A3-4332-A3E0-8E04221180D0}"/>
          </ac:spMkLst>
        </pc:spChg>
        <pc:spChg chg="mod">
          <ac:chgData name="Karen Baerts" userId="a06d292e-c1df-42a7-ab23-dcf3ffef2529" providerId="ADAL" clId="{A11F8786-64CE-43D5-8D44-D0F4797E1BAB}" dt="2023-09-27T20:19:19.979" v="1212" actId="20577"/>
          <ac:spMkLst>
            <pc:docMk/>
            <pc:sldMk cId="807547391" sldId="257"/>
            <ac:spMk id="3" creationId="{FD3C450A-7D81-44AF-9A9B-65F2E8EDEA6E}"/>
          </ac:spMkLst>
        </pc:spChg>
        <pc:picChg chg="mod">
          <ac:chgData name="Karen Baerts" userId="a06d292e-c1df-42a7-ab23-dcf3ffef2529" providerId="ADAL" clId="{A11F8786-64CE-43D5-8D44-D0F4797E1BAB}" dt="2023-09-27T20:09:42.843" v="1003" actId="1076"/>
          <ac:picMkLst>
            <pc:docMk/>
            <pc:sldMk cId="807547391" sldId="257"/>
            <ac:picMk id="1026" creationId="{716436C9-DB52-47D4-A785-7796170D7C11}"/>
          </ac:picMkLst>
        </pc:picChg>
      </pc:sldChg>
      <pc:sldChg chg="modSp add del mod">
        <pc:chgData name="Karen Baerts" userId="a06d292e-c1df-42a7-ab23-dcf3ffef2529" providerId="ADAL" clId="{A11F8786-64CE-43D5-8D44-D0F4797E1BAB}" dt="2023-09-27T20:19:55.547" v="1221" actId="47"/>
        <pc:sldMkLst>
          <pc:docMk/>
          <pc:sldMk cId="2698244315" sldId="258"/>
        </pc:sldMkLst>
        <pc:picChg chg="mod">
          <ac:chgData name="Karen Baerts" userId="a06d292e-c1df-42a7-ab23-dcf3ffef2529" providerId="ADAL" clId="{A11F8786-64CE-43D5-8D44-D0F4797E1BAB}" dt="2023-09-27T20:09:52.399" v="1005" actId="1076"/>
          <ac:picMkLst>
            <pc:docMk/>
            <pc:sldMk cId="2698244315" sldId="258"/>
            <ac:picMk id="5" creationId="{7828F0BB-E9EB-4D03-B6D8-B99D7826892D}"/>
          </ac:picMkLst>
        </pc:picChg>
      </pc:sldChg>
      <pc:sldChg chg="modSp add del mod modAnim">
        <pc:chgData name="Karen Baerts" userId="a06d292e-c1df-42a7-ab23-dcf3ffef2529" providerId="ADAL" clId="{A11F8786-64CE-43D5-8D44-D0F4797E1BAB}" dt="2023-09-27T20:22:45.193" v="1276" actId="47"/>
        <pc:sldMkLst>
          <pc:docMk/>
          <pc:sldMk cId="881472217" sldId="259"/>
        </pc:sldMkLst>
        <pc:spChg chg="mod">
          <ac:chgData name="Karen Baerts" userId="a06d292e-c1df-42a7-ab23-dcf3ffef2529" providerId="ADAL" clId="{A11F8786-64CE-43D5-8D44-D0F4797E1BAB}" dt="2023-09-27T20:20:45.966" v="1244" actId="21"/>
          <ac:spMkLst>
            <pc:docMk/>
            <pc:sldMk cId="881472217" sldId="259"/>
            <ac:spMk id="2" creationId="{83F4F7FC-4C46-4C7B-A825-7F82DB4C461D}"/>
          </ac:spMkLst>
        </pc:spChg>
        <pc:spChg chg="mod">
          <ac:chgData name="Karen Baerts" userId="a06d292e-c1df-42a7-ab23-dcf3ffef2529" providerId="ADAL" clId="{A11F8786-64CE-43D5-8D44-D0F4797E1BAB}" dt="2023-09-27T20:21:37.508" v="1267" actId="207"/>
          <ac:spMkLst>
            <pc:docMk/>
            <pc:sldMk cId="881472217" sldId="259"/>
            <ac:spMk id="3" creationId="{BE25EB03-62D8-4A31-BA4A-2D338112D47F}"/>
          </ac:spMkLst>
        </pc:spChg>
        <pc:picChg chg="mod">
          <ac:chgData name="Karen Baerts" userId="a06d292e-c1df-42a7-ab23-dcf3ffef2529" providerId="ADAL" clId="{A11F8786-64CE-43D5-8D44-D0F4797E1BAB}" dt="2023-09-27T20:22:10.079" v="1268" actId="1076"/>
          <ac:picMkLst>
            <pc:docMk/>
            <pc:sldMk cId="881472217" sldId="259"/>
            <ac:picMk id="2050" creationId="{35B53868-55F4-47AE-BEDA-4A931EB6B168}"/>
          </ac:picMkLst>
        </pc:picChg>
      </pc:sldChg>
      <pc:sldChg chg="modSp add mod">
        <pc:chgData name="Karen Baerts" userId="a06d292e-c1df-42a7-ab23-dcf3ffef2529" providerId="ADAL" clId="{A11F8786-64CE-43D5-8D44-D0F4797E1BAB}" dt="2023-09-27T20:29:09.042" v="1439" actId="20577"/>
        <pc:sldMkLst>
          <pc:docMk/>
          <pc:sldMk cId="790677748" sldId="260"/>
        </pc:sldMkLst>
        <pc:spChg chg="mod">
          <ac:chgData name="Karen Baerts" userId="a06d292e-c1df-42a7-ab23-dcf3ffef2529" providerId="ADAL" clId="{A11F8786-64CE-43D5-8D44-D0F4797E1BAB}" dt="2023-09-27T20:29:09.042" v="1439" actId="20577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A11F8786-64CE-43D5-8D44-D0F4797E1BAB}" dt="2023-09-27T20:10:39.801" v="1012" actId="1076"/>
          <ac:picMkLst>
            <pc:docMk/>
            <pc:sldMk cId="790677748" sldId="260"/>
            <ac:picMk id="6" creationId="{DFD9E558-DAE6-BF46-E1AE-50E2603B484B}"/>
          </ac:picMkLst>
        </pc:picChg>
      </pc:sldChg>
      <pc:sldChg chg="modSp mod">
        <pc:chgData name="Karen Baerts" userId="a06d292e-c1df-42a7-ab23-dcf3ffef2529" providerId="ADAL" clId="{A11F8786-64CE-43D5-8D44-D0F4797E1BAB}" dt="2023-09-27T20:13:16.003" v="1047" actId="20577"/>
        <pc:sldMkLst>
          <pc:docMk/>
          <pc:sldMk cId="2752661554" sldId="591"/>
        </pc:sldMkLst>
        <pc:spChg chg="mod">
          <ac:chgData name="Karen Baerts" userId="a06d292e-c1df-42a7-ab23-dcf3ffef2529" providerId="ADAL" clId="{A11F8786-64CE-43D5-8D44-D0F4797E1BAB}" dt="2023-09-26T13:55:36.086" v="82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A11F8786-64CE-43D5-8D44-D0F4797E1BAB}" dt="2023-09-27T20:13:16.003" v="1047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add del">
        <pc:chgData name="Karen Baerts" userId="a06d292e-c1df-42a7-ab23-dcf3ffef2529" providerId="ADAL" clId="{A11F8786-64CE-43D5-8D44-D0F4797E1BAB}" dt="2023-09-27T20:47:40.001" v="1991" actId="47"/>
        <pc:sldMkLst>
          <pc:docMk/>
          <pc:sldMk cId="1600739008" sldId="592"/>
        </pc:sldMkLst>
      </pc:sldChg>
      <pc:sldChg chg="modSp add del mod">
        <pc:chgData name="Karen Baerts" userId="a06d292e-c1df-42a7-ab23-dcf3ffef2529" providerId="ADAL" clId="{A11F8786-64CE-43D5-8D44-D0F4797E1BAB}" dt="2023-09-27T20:57:07.444" v="2095" actId="47"/>
        <pc:sldMkLst>
          <pc:docMk/>
          <pc:sldMk cId="2400741837" sldId="593"/>
        </pc:sldMkLst>
        <pc:spChg chg="mod">
          <ac:chgData name="Karen Baerts" userId="a06d292e-c1df-42a7-ab23-dcf3ffef2529" providerId="ADAL" clId="{A11F8786-64CE-43D5-8D44-D0F4797E1BAB}" dt="2023-09-27T20:51:03.287" v="2006" actId="20577"/>
          <ac:spMkLst>
            <pc:docMk/>
            <pc:sldMk cId="2400741837" sldId="593"/>
            <ac:spMk id="2" creationId="{1E7B35AE-CD8F-9A2A-AD75-342DB4B76686}"/>
          </ac:spMkLst>
        </pc:spChg>
        <pc:spChg chg="mod">
          <ac:chgData name="Karen Baerts" userId="a06d292e-c1df-42a7-ab23-dcf3ffef2529" providerId="ADAL" clId="{A11F8786-64CE-43D5-8D44-D0F4797E1BAB}" dt="2023-09-27T20:55:20.939" v="2082" actId="108"/>
          <ac:spMkLst>
            <pc:docMk/>
            <pc:sldMk cId="2400741837" sldId="593"/>
            <ac:spMk id="6" creationId="{F7E86B71-AD9F-3FC9-5A08-7ED871FDC978}"/>
          </ac:spMkLst>
        </pc:spChg>
      </pc:sldChg>
      <pc:sldChg chg="del ord">
        <pc:chgData name="Karen Baerts" userId="a06d292e-c1df-42a7-ab23-dcf3ffef2529" providerId="ADAL" clId="{A11F8786-64CE-43D5-8D44-D0F4797E1BAB}" dt="2023-09-26T14:22:14.568" v="442" actId="47"/>
        <pc:sldMkLst>
          <pc:docMk/>
          <pc:sldMk cId="2595481203" sldId="593"/>
        </pc:sldMkLst>
      </pc:sldChg>
      <pc:sldChg chg="del">
        <pc:chgData name="Karen Baerts" userId="a06d292e-c1df-42a7-ab23-dcf3ffef2529" providerId="ADAL" clId="{A11F8786-64CE-43D5-8D44-D0F4797E1BAB}" dt="2023-09-26T14:22:19.164" v="444" actId="47"/>
        <pc:sldMkLst>
          <pc:docMk/>
          <pc:sldMk cId="1376232095" sldId="594"/>
        </pc:sldMkLst>
      </pc:sldChg>
      <pc:sldChg chg="modSp add del mod">
        <pc:chgData name="Karen Baerts" userId="a06d292e-c1df-42a7-ab23-dcf3ffef2529" providerId="ADAL" clId="{A11F8786-64CE-43D5-8D44-D0F4797E1BAB}" dt="2023-09-27T20:55:29.023" v="2083" actId="47"/>
        <pc:sldMkLst>
          <pc:docMk/>
          <pc:sldMk cId="4076426228" sldId="594"/>
        </pc:sldMkLst>
        <pc:spChg chg="mod">
          <ac:chgData name="Karen Baerts" userId="a06d292e-c1df-42a7-ab23-dcf3ffef2529" providerId="ADAL" clId="{A11F8786-64CE-43D5-8D44-D0F4797E1BAB}" dt="2023-09-27T20:53:14.664" v="2046" actId="20577"/>
          <ac:spMkLst>
            <pc:docMk/>
            <pc:sldMk cId="4076426228" sldId="594"/>
            <ac:spMk id="2" creationId="{5C633609-3910-3955-48DD-41EE2C726717}"/>
          </ac:spMkLst>
        </pc:spChg>
        <pc:spChg chg="mod">
          <ac:chgData name="Karen Baerts" userId="a06d292e-c1df-42a7-ab23-dcf3ffef2529" providerId="ADAL" clId="{A11F8786-64CE-43D5-8D44-D0F4797E1BAB}" dt="2023-09-27T20:53:52.184" v="2064" actId="27636"/>
          <ac:spMkLst>
            <pc:docMk/>
            <pc:sldMk cId="4076426228" sldId="594"/>
            <ac:spMk id="3" creationId="{4D0CF64C-0C64-DEEB-B6E4-0957FD5D502E}"/>
          </ac:spMkLst>
        </pc:spChg>
      </pc:sldChg>
      <pc:sldChg chg="del">
        <pc:chgData name="Karen Baerts" userId="a06d292e-c1df-42a7-ab23-dcf3ffef2529" providerId="ADAL" clId="{A11F8786-64CE-43D5-8D44-D0F4797E1BAB}" dt="2023-09-26T14:22:16.409" v="443" actId="47"/>
        <pc:sldMkLst>
          <pc:docMk/>
          <pc:sldMk cId="494895154" sldId="596"/>
        </pc:sldMkLst>
      </pc:sldChg>
      <pc:sldChg chg="modSp add del mod">
        <pc:chgData name="Karen Baerts" userId="a06d292e-c1df-42a7-ab23-dcf3ffef2529" providerId="ADAL" clId="{A11F8786-64CE-43D5-8D44-D0F4797E1BAB}" dt="2023-09-27T20:52:14.358" v="2010" actId="47"/>
        <pc:sldMkLst>
          <pc:docMk/>
          <pc:sldMk cId="3775399307" sldId="597"/>
        </pc:sldMkLst>
        <pc:spChg chg="mod">
          <ac:chgData name="Karen Baerts" userId="a06d292e-c1df-42a7-ab23-dcf3ffef2529" providerId="ADAL" clId="{A11F8786-64CE-43D5-8D44-D0F4797E1BAB}" dt="2023-09-27T20:51:40.128" v="2009" actId="20577"/>
          <ac:spMkLst>
            <pc:docMk/>
            <pc:sldMk cId="3775399307" sldId="597"/>
            <ac:spMk id="2" creationId="{DC78070A-F988-0B7E-891E-03136567D245}"/>
          </ac:spMkLst>
        </pc:spChg>
      </pc:sldChg>
      <pc:sldChg chg="add del">
        <pc:chgData name="Karen Baerts" userId="a06d292e-c1df-42a7-ab23-dcf3ffef2529" providerId="ADAL" clId="{A11F8786-64CE-43D5-8D44-D0F4797E1BAB}" dt="2023-09-26T14:22:20.897" v="445" actId="47"/>
        <pc:sldMkLst>
          <pc:docMk/>
          <pc:sldMk cId="4139469179" sldId="597"/>
        </pc:sldMkLst>
      </pc:sldChg>
      <pc:sldChg chg="del">
        <pc:chgData name="Karen Baerts" userId="a06d292e-c1df-42a7-ab23-dcf3ffef2529" providerId="ADAL" clId="{A11F8786-64CE-43D5-8D44-D0F4797E1BAB}" dt="2023-09-26T13:54:32.164" v="2" actId="47"/>
        <pc:sldMkLst>
          <pc:docMk/>
          <pc:sldMk cId="1790804069" sldId="598"/>
        </pc:sldMkLst>
      </pc:sldChg>
      <pc:sldChg chg="del">
        <pc:chgData name="Karen Baerts" userId="a06d292e-c1df-42a7-ab23-dcf3ffef2529" providerId="ADAL" clId="{A11F8786-64CE-43D5-8D44-D0F4797E1BAB}" dt="2023-09-26T13:54:30.915" v="1" actId="47"/>
        <pc:sldMkLst>
          <pc:docMk/>
          <pc:sldMk cId="2273221040" sldId="599"/>
        </pc:sldMkLst>
      </pc:sldChg>
      <pc:sldChg chg="del">
        <pc:chgData name="Karen Baerts" userId="a06d292e-c1df-42a7-ab23-dcf3ffef2529" providerId="ADAL" clId="{A11F8786-64CE-43D5-8D44-D0F4797E1BAB}" dt="2023-09-26T14:22:22.164" v="446" actId="47"/>
        <pc:sldMkLst>
          <pc:docMk/>
          <pc:sldMk cId="1362606895" sldId="600"/>
        </pc:sldMkLst>
      </pc:sldChg>
      <pc:sldChg chg="addSp modSp mod modNotesTx">
        <pc:chgData name="Karen Baerts" userId="a06d292e-c1df-42a7-ab23-dcf3ffef2529" providerId="ADAL" clId="{A11F8786-64CE-43D5-8D44-D0F4797E1BAB}" dt="2023-09-27T22:10:30.576" v="2983" actId="6549"/>
        <pc:sldMkLst>
          <pc:docMk/>
          <pc:sldMk cId="1760690206" sldId="601"/>
        </pc:sldMkLst>
        <pc:spChg chg="mod">
          <ac:chgData name="Karen Baerts" userId="a06d292e-c1df-42a7-ab23-dcf3ffef2529" providerId="ADAL" clId="{A11F8786-64CE-43D5-8D44-D0F4797E1BAB}" dt="2023-09-27T19:44:22.144" v="808" actId="207"/>
          <ac:spMkLst>
            <pc:docMk/>
            <pc:sldMk cId="1760690206" sldId="601"/>
            <ac:spMk id="3" creationId="{433EAC22-795F-9C73-9536-00041D1CD78F}"/>
          </ac:spMkLst>
        </pc:spChg>
        <pc:spChg chg="add mod">
          <ac:chgData name="Karen Baerts" userId="a06d292e-c1df-42a7-ab23-dcf3ffef2529" providerId="ADAL" clId="{A11F8786-64CE-43D5-8D44-D0F4797E1BAB}" dt="2023-09-27T19:44:51.384" v="841" actId="20577"/>
          <ac:spMkLst>
            <pc:docMk/>
            <pc:sldMk cId="1760690206" sldId="601"/>
            <ac:spMk id="4" creationId="{21F707A1-50C4-0A99-C133-0FC3A3F1DDAE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7.163" v="2987" actId="20577"/>
        <pc:sldMkLst>
          <pc:docMk/>
          <pc:sldMk cId="2512207547" sldId="602"/>
        </pc:sldMkLst>
        <pc:spChg chg="mod">
          <ac:chgData name="Karen Baerts" userId="a06d292e-c1df-42a7-ab23-dcf3ffef2529" providerId="ADAL" clId="{A11F8786-64CE-43D5-8D44-D0F4797E1BAB}" dt="2023-09-27T20:58:33.660" v="2096" actId="20577"/>
          <ac:spMkLst>
            <pc:docMk/>
            <pc:sldMk cId="2512207547" sldId="602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33:39.188" v="2715" actId="478"/>
          <ac:spMkLst>
            <pc:docMk/>
            <pc:sldMk cId="2512207547" sldId="602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03:50.828" v="2148" actId="255"/>
          <ac:spMkLst>
            <pc:docMk/>
            <pc:sldMk cId="2512207547" sldId="602"/>
            <ac:spMk id="6" creationId="{F7E86B71-AD9F-3FC9-5A08-7ED871FDC978}"/>
          </ac:spMkLst>
        </pc:spChg>
        <pc:picChg chg="add del mod">
          <ac:chgData name="Karen Baerts" userId="a06d292e-c1df-42a7-ab23-dcf3ffef2529" providerId="ADAL" clId="{A11F8786-64CE-43D5-8D44-D0F4797E1BAB}" dt="2023-09-27T21:34:16.577" v="2718" actId="478"/>
          <ac:picMkLst>
            <pc:docMk/>
            <pc:sldMk cId="2512207547" sldId="602"/>
            <ac:picMk id="5" creationId="{4D1EBCA8-36E0-002C-D2EF-74EB589B86A4}"/>
          </ac:picMkLst>
        </pc:picChg>
        <pc:picChg chg="add mod">
          <ac:chgData name="Karen Baerts" userId="a06d292e-c1df-42a7-ab23-dcf3ffef2529" providerId="ADAL" clId="{A11F8786-64CE-43D5-8D44-D0F4797E1BAB}" dt="2023-09-27T21:34:33.674" v="2720" actId="1076"/>
          <ac:picMkLst>
            <pc:docMk/>
            <pc:sldMk cId="2512207547" sldId="602"/>
            <ac:picMk id="8" creationId="{E6F5D3C1-018D-CFEF-A7F7-2C02CB1AC970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5:41.214" v="885" actId="47"/>
        <pc:sldMkLst>
          <pc:docMk/>
          <pc:sldMk cId="4244602851" sldId="602"/>
        </pc:sldMkLst>
        <pc:spChg chg="mod">
          <ac:chgData name="Karen Baerts" userId="a06d292e-c1df-42a7-ab23-dcf3ffef2529" providerId="ADAL" clId="{A11F8786-64CE-43D5-8D44-D0F4797E1BAB}" dt="2023-09-27T19:42:36.756" v="770" actId="20577"/>
          <ac:spMkLst>
            <pc:docMk/>
            <pc:sldMk cId="4244602851" sldId="602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19:42:47.764" v="772" actId="20577"/>
          <ac:spMkLst>
            <pc:docMk/>
            <pc:sldMk cId="4244602851" sldId="602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45:07.387" v="1873" actId="47"/>
        <pc:sldMkLst>
          <pc:docMk/>
          <pc:sldMk cId="523719122" sldId="603"/>
        </pc:sldMkLst>
        <pc:spChg chg="mod">
          <ac:chgData name="Karen Baerts" userId="a06d292e-c1df-42a7-ab23-dcf3ffef2529" providerId="ADAL" clId="{A11F8786-64CE-43D5-8D44-D0F4797E1BAB}" dt="2023-09-27T20:29:48.304" v="1451" actId="20577"/>
          <ac:spMkLst>
            <pc:docMk/>
            <pc:sldMk cId="523719122" sldId="603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20:41:18.446" v="1871" actId="20577"/>
          <ac:spMkLst>
            <pc:docMk/>
            <pc:sldMk cId="523719122" sldId="603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32:29.861" v="1489" actId="478"/>
          <ac:picMkLst>
            <pc:docMk/>
            <pc:sldMk cId="523719122" sldId="603"/>
            <ac:picMk id="1026" creationId="{43619295-9299-833E-4D74-BD515B14C571}"/>
          </ac:picMkLst>
        </pc:picChg>
        <pc:picChg chg="add mod">
          <ac:chgData name="Karen Baerts" userId="a06d292e-c1df-42a7-ab23-dcf3ffef2529" providerId="ADAL" clId="{A11F8786-64CE-43D5-8D44-D0F4797E1BAB}" dt="2023-09-27T20:33:00.401" v="1496" actId="1076"/>
          <ac:picMkLst>
            <pc:docMk/>
            <pc:sldMk cId="523719122" sldId="603"/>
            <ac:picMk id="1028" creationId="{1EA493CB-8684-F768-4006-F6B998281A68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19:43:58.376" v="806" actId="47"/>
        <pc:sldMkLst>
          <pc:docMk/>
          <pc:sldMk cId="3556242112" sldId="604"/>
        </pc:sldMkLst>
        <pc:spChg chg="mod">
          <ac:chgData name="Karen Baerts" userId="a06d292e-c1df-42a7-ab23-dcf3ffef2529" providerId="ADAL" clId="{A11F8786-64CE-43D5-8D44-D0F4797E1BAB}" dt="2023-09-27T19:43:01.414" v="777" actId="20577"/>
          <ac:spMkLst>
            <pc:docMk/>
            <pc:sldMk cId="3556242112" sldId="604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19:48:09.588" v="946" actId="47"/>
        <pc:sldMkLst>
          <pc:docMk/>
          <pc:sldMk cId="2446704521" sldId="605"/>
        </pc:sldMkLst>
        <pc:spChg chg="mod">
          <ac:chgData name="Karen Baerts" userId="a06d292e-c1df-42a7-ab23-dcf3ffef2529" providerId="ADAL" clId="{A11F8786-64CE-43D5-8D44-D0F4797E1BAB}" dt="2023-09-27T19:45:55.144" v="891" actId="20577"/>
          <ac:spMkLst>
            <pc:docMk/>
            <pc:sldMk cId="2446704521" sldId="605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07:52.714" v="2218" actId="20577"/>
        <pc:sldMkLst>
          <pc:docMk/>
          <pc:sldMk cId="2700763048" sldId="605"/>
        </pc:sldMkLst>
        <pc:spChg chg="del mod">
          <ac:chgData name="Karen Baerts" userId="a06d292e-c1df-42a7-ab23-dcf3ffef2529" providerId="ADAL" clId="{A11F8786-64CE-43D5-8D44-D0F4797E1BAB}" dt="2023-09-27T21:05:48.472" v="2175" actId="478"/>
          <ac:spMkLst>
            <pc:docMk/>
            <pc:sldMk cId="2700763048" sldId="605"/>
            <ac:spMk id="3" creationId="{1FD419E5-F164-B2D7-84BE-E235595A65D3}"/>
          </ac:spMkLst>
        </pc:spChg>
        <pc:spChg chg="mod">
          <ac:chgData name="Karen Baerts" userId="a06d292e-c1df-42a7-ab23-dcf3ffef2529" providerId="ADAL" clId="{A11F8786-64CE-43D5-8D44-D0F4797E1BAB}" dt="2023-09-27T21:07:52.714" v="2218" actId="20577"/>
          <ac:spMkLst>
            <pc:docMk/>
            <pc:sldMk cId="2700763048" sldId="605"/>
            <ac:spMk id="4" creationId="{42F37272-57C6-EA0E-2C8B-6D438D5708BC}"/>
          </ac:spMkLst>
        </pc:spChg>
        <pc:spChg chg="del mod">
          <ac:chgData name="Karen Baerts" userId="a06d292e-c1df-42a7-ab23-dcf3ffef2529" providerId="ADAL" clId="{A11F8786-64CE-43D5-8D44-D0F4797E1BAB}" dt="2023-09-27T21:05:50.075" v="2176" actId="478"/>
          <ac:spMkLst>
            <pc:docMk/>
            <pc:sldMk cId="2700763048" sldId="605"/>
            <ac:spMk id="5" creationId="{BFCD087B-01B5-6C03-26AF-C2B5EC3340B6}"/>
          </ac:spMkLst>
        </pc:spChg>
        <pc:spChg chg="mod">
          <ac:chgData name="Karen Baerts" userId="a06d292e-c1df-42a7-ab23-dcf3ffef2529" providerId="ADAL" clId="{A11F8786-64CE-43D5-8D44-D0F4797E1BAB}" dt="2023-09-27T21:07:38.813" v="2214" actId="27636"/>
          <ac:spMkLst>
            <pc:docMk/>
            <pc:sldMk cId="2700763048" sldId="605"/>
            <ac:spMk id="6" creationId="{34FC3520-8C73-372E-05BD-74B3FC219614}"/>
          </ac:spMkLst>
        </pc:spChg>
        <pc:spChg chg="mod">
          <ac:chgData name="Karen Baerts" userId="a06d292e-c1df-42a7-ab23-dcf3ffef2529" providerId="ADAL" clId="{A11F8786-64CE-43D5-8D44-D0F4797E1BAB}" dt="2023-09-27T21:04:57.260" v="2159" actId="1076"/>
          <ac:spMkLst>
            <pc:docMk/>
            <pc:sldMk cId="2700763048" sldId="605"/>
            <ac:spMk id="7" creationId="{1E05698E-01CF-C537-D394-EEE883418552}"/>
          </ac:spMkLst>
        </pc:spChg>
        <pc:spChg chg="add del mod">
          <ac:chgData name="Karen Baerts" userId="a06d292e-c1df-42a7-ab23-dcf3ffef2529" providerId="ADAL" clId="{A11F8786-64CE-43D5-8D44-D0F4797E1BAB}" dt="2023-09-27T21:05:52.594" v="2178" actId="478"/>
          <ac:spMkLst>
            <pc:docMk/>
            <pc:sldMk cId="2700763048" sldId="605"/>
            <ac:spMk id="9" creationId="{B26D1046-69DD-275B-5E65-1C046304E499}"/>
          </ac:spMkLst>
        </pc:spChg>
        <pc:spChg chg="add del mod">
          <ac:chgData name="Karen Baerts" userId="a06d292e-c1df-42a7-ab23-dcf3ffef2529" providerId="ADAL" clId="{A11F8786-64CE-43D5-8D44-D0F4797E1BAB}" dt="2023-09-27T21:05:55.737" v="2179" actId="478"/>
          <ac:spMkLst>
            <pc:docMk/>
            <pc:sldMk cId="2700763048" sldId="605"/>
            <ac:spMk id="11" creationId="{8E42D6B7-D1A4-303F-B054-1E080E2E816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09.859" v="947" actId="47"/>
        <pc:sldMkLst>
          <pc:docMk/>
          <pc:sldMk cId="3868379558" sldId="606"/>
        </pc:sldMkLst>
        <pc:spChg chg="mod">
          <ac:chgData name="Karen Baerts" userId="a06d292e-c1df-42a7-ab23-dcf3ffef2529" providerId="ADAL" clId="{A11F8786-64CE-43D5-8D44-D0F4797E1BAB}" dt="2023-09-27T19:46:06.314" v="895" actId="27636"/>
          <ac:spMkLst>
            <pc:docMk/>
            <pc:sldMk cId="3868379558" sldId="60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5:44.074" v="886" actId="47"/>
        <pc:sldMkLst>
          <pc:docMk/>
          <pc:sldMk cId="3912965225" sldId="606"/>
        </pc:sldMkLst>
      </pc:sldChg>
      <pc:sldChg chg="add del">
        <pc:chgData name="Karen Baerts" userId="a06d292e-c1df-42a7-ab23-dcf3ffef2529" providerId="ADAL" clId="{A11F8786-64CE-43D5-8D44-D0F4797E1BAB}" dt="2023-09-27T21:10:10.176" v="2238" actId="47"/>
        <pc:sldMkLst>
          <pc:docMk/>
          <pc:sldMk cId="1755753126" sldId="607"/>
        </pc:sldMkLst>
      </pc:sldChg>
      <pc:sldChg chg="modSp add del mod">
        <pc:chgData name="Karen Baerts" userId="a06d292e-c1df-42a7-ab23-dcf3ffef2529" providerId="ADAL" clId="{A11F8786-64CE-43D5-8D44-D0F4797E1BAB}" dt="2023-09-27T19:48:10.239" v="948" actId="47"/>
        <pc:sldMkLst>
          <pc:docMk/>
          <pc:sldMk cId="2747246702" sldId="607"/>
        </pc:sldMkLst>
        <pc:spChg chg="mod">
          <ac:chgData name="Karen Baerts" userId="a06d292e-c1df-42a7-ab23-dcf3ffef2529" providerId="ADAL" clId="{A11F8786-64CE-43D5-8D44-D0F4797E1BAB}" dt="2023-09-27T19:47:28.994" v="912" actId="207"/>
          <ac:spMkLst>
            <pc:docMk/>
            <pc:sldMk cId="2747246702" sldId="60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10.678" v="949" actId="47"/>
        <pc:sldMkLst>
          <pc:docMk/>
          <pc:sldMk cId="1757745579" sldId="608"/>
        </pc:sldMkLst>
        <pc:spChg chg="mod">
          <ac:chgData name="Karen Baerts" userId="a06d292e-c1df-42a7-ab23-dcf3ffef2529" providerId="ADAL" clId="{A11F8786-64CE-43D5-8D44-D0F4797E1BAB}" dt="2023-09-27T19:47:38.034" v="913" actId="207"/>
          <ac:spMkLst>
            <pc:docMk/>
            <pc:sldMk cId="1757745579" sldId="608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17:41.077" v="2400" actId="1076"/>
        <pc:sldMkLst>
          <pc:docMk/>
          <pc:sldMk cId="3028835310" sldId="609"/>
        </pc:sldMkLst>
        <pc:spChg chg="add del mod">
          <ac:chgData name="Karen Baerts" userId="a06d292e-c1df-42a7-ab23-dcf3ffef2529" providerId="ADAL" clId="{A11F8786-64CE-43D5-8D44-D0F4797E1BAB}" dt="2023-09-27T21:11:01.033" v="2272" actId="478"/>
          <ac:spMkLst>
            <pc:docMk/>
            <pc:sldMk cId="3028835310" sldId="609"/>
            <ac:spMk id="3" creationId="{3BEE08D5-3A61-4C72-123A-34D90321147D}"/>
          </ac:spMkLst>
        </pc:spChg>
        <pc:spChg chg="del mod">
          <ac:chgData name="Karen Baerts" userId="a06d292e-c1df-42a7-ab23-dcf3ffef2529" providerId="ADAL" clId="{A11F8786-64CE-43D5-8D44-D0F4797E1BAB}" dt="2023-09-27T21:10:58.945" v="2271" actId="478"/>
          <ac:spMkLst>
            <pc:docMk/>
            <pc:sldMk cId="3028835310" sldId="609"/>
            <ac:spMk id="5" creationId="{07BE2A65-70C4-53AB-09F0-49A6BCBDF3EC}"/>
          </ac:spMkLst>
        </pc:spChg>
        <pc:spChg chg="mod">
          <ac:chgData name="Karen Baerts" userId="a06d292e-c1df-42a7-ab23-dcf3ffef2529" providerId="ADAL" clId="{A11F8786-64CE-43D5-8D44-D0F4797E1BAB}" dt="2023-09-27T21:17:15.540" v="2395" actId="27636"/>
          <ac:spMkLst>
            <pc:docMk/>
            <pc:sldMk cId="3028835310" sldId="609"/>
            <ac:spMk id="6" creationId="{D2C35F46-4A77-2A62-7BB3-91E76BCA7707}"/>
          </ac:spMkLst>
        </pc:spChg>
        <pc:spChg chg="del mod">
          <ac:chgData name="Karen Baerts" userId="a06d292e-c1df-42a7-ab23-dcf3ffef2529" providerId="ADAL" clId="{A11F8786-64CE-43D5-8D44-D0F4797E1BAB}" dt="2023-09-27T21:11:02.337" v="2273" actId="478"/>
          <ac:spMkLst>
            <pc:docMk/>
            <pc:sldMk cId="3028835310" sldId="609"/>
            <ac:spMk id="7" creationId="{B95ADDEB-6846-E2C6-A884-7EF89FB0E383}"/>
          </ac:spMkLst>
        </pc:spChg>
        <pc:spChg chg="mod">
          <ac:chgData name="Karen Baerts" userId="a06d292e-c1df-42a7-ab23-dcf3ffef2529" providerId="ADAL" clId="{A11F8786-64CE-43D5-8D44-D0F4797E1BAB}" dt="2023-09-27T21:17:15.847" v="2397" actId="20577"/>
          <ac:spMkLst>
            <pc:docMk/>
            <pc:sldMk cId="3028835310" sldId="609"/>
            <ac:spMk id="8" creationId="{813938EF-BF82-FDB1-13E7-D9CC831E0B3F}"/>
          </ac:spMkLst>
        </pc:spChg>
        <pc:spChg chg="add del mod">
          <ac:chgData name="Karen Baerts" userId="a06d292e-c1df-42a7-ab23-dcf3ffef2529" providerId="ADAL" clId="{A11F8786-64CE-43D5-8D44-D0F4797E1BAB}" dt="2023-09-27T21:11:03.759" v="2274" actId="478"/>
          <ac:spMkLst>
            <pc:docMk/>
            <pc:sldMk cId="3028835310" sldId="609"/>
            <ac:spMk id="10" creationId="{5693D59D-8FD8-7B99-E009-248F9E008BF6}"/>
          </ac:spMkLst>
        </pc:spChg>
        <pc:picChg chg="add del mod">
          <ac:chgData name="Karen Baerts" userId="a06d292e-c1df-42a7-ab23-dcf3ffef2529" providerId="ADAL" clId="{A11F8786-64CE-43D5-8D44-D0F4797E1BAB}" dt="2023-09-27T21:16:58.058" v="2382" actId="478"/>
          <ac:picMkLst>
            <pc:docMk/>
            <pc:sldMk cId="3028835310" sldId="609"/>
            <ac:picMk id="12" creationId="{38F1B309-4924-3CBC-163A-654267DE523B}"/>
          </ac:picMkLst>
        </pc:picChg>
        <pc:picChg chg="add mod">
          <ac:chgData name="Karen Baerts" userId="a06d292e-c1df-42a7-ab23-dcf3ffef2529" providerId="ADAL" clId="{A11F8786-64CE-43D5-8D44-D0F4797E1BAB}" dt="2023-09-27T21:17:41.077" v="2400" actId="1076"/>
          <ac:picMkLst>
            <pc:docMk/>
            <pc:sldMk cId="3028835310" sldId="609"/>
            <ac:picMk id="14" creationId="{AB6465B6-1974-9FC6-B2A1-82919CCAF29A}"/>
          </ac:picMkLst>
        </pc:picChg>
        <pc:picChg chg="add mod">
          <ac:chgData name="Karen Baerts" userId="a06d292e-c1df-42a7-ab23-dcf3ffef2529" providerId="ADAL" clId="{A11F8786-64CE-43D5-8D44-D0F4797E1BAB}" dt="2023-09-27T21:17:34.724" v="2399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8:11.752" v="950" actId="47"/>
        <pc:sldMkLst>
          <pc:docMk/>
          <pc:sldMk cId="3741863835" sldId="609"/>
        </pc:sldMkLst>
        <pc:spChg chg="mod">
          <ac:chgData name="Karen Baerts" userId="a06d292e-c1df-42a7-ab23-dcf3ffef2529" providerId="ADAL" clId="{A11F8786-64CE-43D5-8D44-D0F4797E1BAB}" dt="2023-09-27T19:47:43.020" v="914" actId="207"/>
          <ac:spMkLst>
            <pc:docMk/>
            <pc:sldMk cId="3741863835" sldId="609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7:10.834" v="911" actId="47"/>
        <pc:sldMkLst>
          <pc:docMk/>
          <pc:sldMk cId="1376612249" sldId="610"/>
        </pc:sldMkLst>
      </pc:sldChg>
      <pc:sldChg chg="modSp add mod">
        <pc:chgData name="Karen Baerts" userId="a06d292e-c1df-42a7-ab23-dcf3ffef2529" providerId="ADAL" clId="{A11F8786-64CE-43D5-8D44-D0F4797E1BAB}" dt="2023-09-27T21:28:49.812" v="2666" actId="1076"/>
        <pc:sldMkLst>
          <pc:docMk/>
          <pc:sldMk cId="2455460476" sldId="610"/>
        </pc:sldMkLst>
        <pc:spChg chg="mod">
          <ac:chgData name="Karen Baerts" userId="a06d292e-c1df-42a7-ab23-dcf3ffef2529" providerId="ADAL" clId="{A11F8786-64CE-43D5-8D44-D0F4797E1BAB}" dt="2023-09-27T21:28:47.992" v="2665" actId="404"/>
          <ac:spMkLst>
            <pc:docMk/>
            <pc:sldMk cId="2455460476" sldId="610"/>
            <ac:spMk id="7" creationId="{37E0DA94-EF22-1BC5-E8E8-EBD8E5A46336}"/>
          </ac:spMkLst>
        </pc:spChg>
        <pc:picChg chg="mod">
          <ac:chgData name="Karen Baerts" userId="a06d292e-c1df-42a7-ab23-dcf3ffef2529" providerId="ADAL" clId="{A11F8786-64CE-43D5-8D44-D0F4797E1BAB}" dt="2023-09-27T21:20:05.251" v="2405" actId="1076"/>
          <ac:picMkLst>
            <pc:docMk/>
            <pc:sldMk cId="2455460476" sldId="610"/>
            <ac:picMk id="10" creationId="{1E87FF3A-0E43-01AC-2300-5510D58E97D5}"/>
          </ac:picMkLst>
        </pc:picChg>
        <pc:picChg chg="mod">
          <ac:chgData name="Karen Baerts" userId="a06d292e-c1df-42a7-ab23-dcf3ffef2529" providerId="ADAL" clId="{A11F8786-64CE-43D5-8D44-D0F4797E1BAB}" dt="2023-09-27T21:28:49.812" v="2666" actId="1076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add mod ord">
        <pc:chgData name="Karen Baerts" userId="a06d292e-c1df-42a7-ab23-dcf3ffef2529" providerId="ADAL" clId="{A11F8786-64CE-43D5-8D44-D0F4797E1BAB}" dt="2023-09-27T20:56:15.793" v="2087" actId="20577"/>
        <pc:sldMkLst>
          <pc:docMk/>
          <pc:sldMk cId="2725514651" sldId="611"/>
        </pc:sldMkLst>
        <pc:spChg chg="mod">
          <ac:chgData name="Karen Baerts" userId="a06d292e-c1df-42a7-ab23-dcf3ffef2529" providerId="ADAL" clId="{A11F8786-64CE-43D5-8D44-D0F4797E1BAB}" dt="2023-09-27T20:56:15.793" v="2087" actId="20577"/>
          <ac:spMkLst>
            <pc:docMk/>
            <pc:sldMk cId="2725514651" sldId="611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19:56:14.958" v="953" actId="478"/>
          <ac:spMkLst>
            <pc:docMk/>
            <pc:sldMk cId="2725514651" sldId="611"/>
            <ac:spMk id="5" creationId="{3935D954-F256-B3F6-9A3E-487FCB275214}"/>
          </ac:spMkLst>
        </pc:spChg>
        <pc:spChg chg="add mod">
          <ac:chgData name="Karen Baerts" userId="a06d292e-c1df-42a7-ab23-dcf3ffef2529" providerId="ADAL" clId="{A11F8786-64CE-43D5-8D44-D0F4797E1BAB}" dt="2023-09-27T20:16:33.723" v="1141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5:33.642" v="1112" actId="47"/>
        <pc:sldMkLst>
          <pc:docMk/>
          <pc:sldMk cId="2809377072" sldId="612"/>
        </pc:sldMkLst>
        <pc:spChg chg="mod">
          <ac:chgData name="Karen Baerts" userId="a06d292e-c1df-42a7-ab23-dcf3ffef2529" providerId="ADAL" clId="{A11F8786-64CE-43D5-8D44-D0F4797E1BAB}" dt="2023-09-27T20:12:31.087" v="1041" actId="15"/>
          <ac:spMkLst>
            <pc:docMk/>
            <pc:sldMk cId="2809377072" sldId="612"/>
            <ac:spMk id="3" creationId="{0E244A77-BBB5-0E34-9ECA-86AB7EC02E29}"/>
          </ac:spMkLst>
        </pc:spChg>
      </pc:sldChg>
      <pc:sldChg chg="addSp delSp modSp add del mod delAnim modAnim">
        <pc:chgData name="Karen Baerts" userId="a06d292e-c1df-42a7-ab23-dcf3ffef2529" providerId="ADAL" clId="{A11F8786-64CE-43D5-8D44-D0F4797E1BAB}" dt="2023-09-27T20:09:21.640" v="1000" actId="47"/>
        <pc:sldMkLst>
          <pc:docMk/>
          <pc:sldMk cId="3245588285" sldId="612"/>
        </pc:sldMkLst>
        <pc:spChg chg="mod">
          <ac:chgData name="Karen Baerts" userId="a06d292e-c1df-42a7-ab23-dcf3ffef2529" providerId="ADAL" clId="{A11F8786-64CE-43D5-8D44-D0F4797E1BAB}" dt="2023-09-27T20:09:08.137" v="998" actId="20577"/>
          <ac:spMkLst>
            <pc:docMk/>
            <pc:sldMk cId="3245588285" sldId="612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08:47.517" v="962" actId="478"/>
          <ac:picMkLst>
            <pc:docMk/>
            <pc:sldMk cId="3245588285" sldId="612"/>
            <ac:picMk id="4" creationId="{EF4BBCDE-F023-9358-1009-5AE38DFE02FD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1:29:35.061" v="2675" actId="14100"/>
        <pc:sldMkLst>
          <pc:docMk/>
          <pc:sldMk cId="3688585214" sldId="612"/>
        </pc:sldMkLst>
        <pc:spChg chg="del mod">
          <ac:chgData name="Karen Baerts" userId="a06d292e-c1df-42a7-ab23-dcf3ffef2529" providerId="ADAL" clId="{A11F8786-64CE-43D5-8D44-D0F4797E1BAB}" dt="2023-09-27T21:29:19.064" v="2670" actId="478"/>
          <ac:spMkLst>
            <pc:docMk/>
            <pc:sldMk cId="3688585214" sldId="612"/>
            <ac:spMk id="5" creationId="{EED5CC04-5260-09A1-513D-9BF5AB4F5B65}"/>
          </ac:spMkLst>
        </pc:spChg>
        <pc:spChg chg="del mod">
          <ac:chgData name="Karen Baerts" userId="a06d292e-c1df-42a7-ab23-dcf3ffef2529" providerId="ADAL" clId="{A11F8786-64CE-43D5-8D44-D0F4797E1BAB}" dt="2023-09-27T21:29:17.707" v="2669" actId="478"/>
          <ac:spMkLst>
            <pc:docMk/>
            <pc:sldMk cId="3688585214" sldId="612"/>
            <ac:spMk id="6" creationId="{3E341FE1-CBC2-8AE3-15CB-C764EE8604BF}"/>
          </ac:spMkLst>
        </pc:spChg>
        <pc:picChg chg="mod">
          <ac:chgData name="Karen Baerts" userId="a06d292e-c1df-42a7-ab23-dcf3ffef2529" providerId="ADAL" clId="{A11F8786-64CE-43D5-8D44-D0F4797E1BAB}" dt="2023-09-27T21:29:35.061" v="2675" actId="14100"/>
          <ac:picMkLst>
            <pc:docMk/>
            <pc:sldMk cId="3688585214" sldId="612"/>
            <ac:picMk id="8" creationId="{AD2AADA9-B071-4B4D-A58C-2DE6D6E87705}"/>
          </ac:picMkLst>
        </pc:picChg>
        <pc:picChg chg="mod">
          <ac:chgData name="Karen Baerts" userId="a06d292e-c1df-42a7-ab23-dcf3ffef2529" providerId="ADAL" clId="{A11F8786-64CE-43D5-8D44-D0F4797E1BAB}" dt="2023-09-27T21:29:31.482" v="2674" actId="14100"/>
          <ac:picMkLst>
            <pc:docMk/>
            <pc:sldMk cId="3688585214" sldId="612"/>
            <ac:picMk id="10" creationId="{02D14502-D8B4-B132-18EA-AA4B3E483C9C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20:18:37.678" v="1186" actId="47"/>
        <pc:sldMkLst>
          <pc:docMk/>
          <pc:sldMk cId="3735433425" sldId="613"/>
        </pc:sldMkLst>
        <pc:spChg chg="mod">
          <ac:chgData name="Karen Baerts" userId="a06d292e-c1df-42a7-ab23-dcf3ffef2529" providerId="ADAL" clId="{A11F8786-64CE-43D5-8D44-D0F4797E1BAB}" dt="2023-09-27T20:12:05.953" v="1026" actId="13926"/>
          <ac:spMkLst>
            <pc:docMk/>
            <pc:sldMk cId="3735433425" sldId="61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20:18:38.808" v="1187" actId="47"/>
        <pc:sldMkLst>
          <pc:docMk/>
          <pc:sldMk cId="1702902520" sldId="614"/>
        </pc:sldMkLst>
        <pc:spChg chg="mod">
          <ac:chgData name="Karen Baerts" userId="a06d292e-c1df-42a7-ab23-dcf3ffef2529" providerId="ADAL" clId="{A11F8786-64CE-43D5-8D44-D0F4797E1BAB}" dt="2023-09-27T20:11:52.051" v="1021" actId="13926"/>
          <ac:spMkLst>
            <pc:docMk/>
            <pc:sldMk cId="1702902520" sldId="614"/>
            <ac:spMk id="3" creationId="{0E244A77-BBB5-0E34-9ECA-86AB7EC02E29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0.063" v="2986" actId="6549"/>
        <pc:sldMkLst>
          <pc:docMk/>
          <pc:sldMk cId="1710916937" sldId="614"/>
        </pc:sldMkLst>
        <pc:spChg chg="add del mod">
          <ac:chgData name="Karen Baerts" userId="a06d292e-c1df-42a7-ab23-dcf3ffef2529" providerId="ADAL" clId="{A11F8786-64CE-43D5-8D44-D0F4797E1BAB}" dt="2023-09-27T21:42:53.325" v="2783" actId="478"/>
          <ac:spMkLst>
            <pc:docMk/>
            <pc:sldMk cId="1710916937" sldId="614"/>
            <ac:spMk id="3" creationId="{F8ABDB03-E95A-71CD-166B-20AB776F2EF8}"/>
          </ac:spMkLst>
        </pc:spChg>
        <pc:spChg chg="add del mod">
          <ac:chgData name="Karen Baerts" userId="a06d292e-c1df-42a7-ab23-dcf3ffef2529" providerId="ADAL" clId="{A11F8786-64CE-43D5-8D44-D0F4797E1BAB}" dt="2023-09-27T21:42:58.520" v="2785" actId="478"/>
          <ac:spMkLst>
            <pc:docMk/>
            <pc:sldMk cId="1710916937" sldId="614"/>
            <ac:spMk id="5" creationId="{29936923-1BB4-C235-687F-FCC0B7D569E4}"/>
          </ac:spMkLst>
        </pc:spChg>
        <pc:spChg chg="add del mod">
          <ac:chgData name="Karen Baerts" userId="a06d292e-c1df-42a7-ab23-dcf3ffef2529" providerId="ADAL" clId="{A11F8786-64CE-43D5-8D44-D0F4797E1BAB}" dt="2023-09-27T21:43:04.812" v="2789" actId="478"/>
          <ac:spMkLst>
            <pc:docMk/>
            <pc:sldMk cId="1710916937" sldId="614"/>
            <ac:spMk id="9" creationId="{194615B5-8A25-214A-C11E-A446940B7514}"/>
          </ac:spMkLst>
        </pc:spChg>
        <pc:spChg chg="add del mod">
          <ac:chgData name="Karen Baerts" userId="a06d292e-c1df-42a7-ab23-dcf3ffef2529" providerId="ADAL" clId="{A11F8786-64CE-43D5-8D44-D0F4797E1BAB}" dt="2023-09-27T21:43:07.009" v="2793" actId="478"/>
          <ac:spMkLst>
            <pc:docMk/>
            <pc:sldMk cId="1710916937" sldId="614"/>
            <ac:spMk id="11" creationId="{0C155224-B180-B906-C730-9FBD97BCBFD0}"/>
          </ac:spMkLst>
        </pc:spChg>
        <pc:spChg chg="add del mod">
          <ac:chgData name="Karen Baerts" userId="a06d292e-c1df-42a7-ab23-dcf3ffef2529" providerId="ADAL" clId="{A11F8786-64CE-43D5-8D44-D0F4797E1BAB}" dt="2023-09-27T21:49:24.674" v="2819" actId="478"/>
          <ac:spMkLst>
            <pc:docMk/>
            <pc:sldMk cId="1710916937" sldId="614"/>
            <ac:spMk id="25" creationId="{C4804733-E99F-BB8A-C4DE-E3D3F584C04F}"/>
          </ac:spMkLst>
        </pc:spChg>
        <pc:spChg chg="del">
          <ac:chgData name="Karen Baerts" userId="a06d292e-c1df-42a7-ab23-dcf3ffef2529" providerId="ADAL" clId="{A11F8786-64CE-43D5-8D44-D0F4797E1BAB}" dt="2023-09-27T21:42:56.568" v="2784" actId="478"/>
          <ac:spMkLst>
            <pc:docMk/>
            <pc:sldMk cId="1710916937" sldId="614"/>
            <ac:spMk id="31" creationId="{A38E67C3-8F06-76C9-19EA-AD65CBB495B9}"/>
          </ac:spMkLst>
        </pc:spChg>
        <pc:spChg chg="del">
          <ac:chgData name="Karen Baerts" userId="a06d292e-c1df-42a7-ab23-dcf3ffef2529" providerId="ADAL" clId="{A11F8786-64CE-43D5-8D44-D0F4797E1BAB}" dt="2023-09-27T21:42:49.377" v="2782" actId="478"/>
          <ac:spMkLst>
            <pc:docMk/>
            <pc:sldMk cId="1710916937" sldId="614"/>
            <ac:spMk id="32" creationId="{5382C3AB-2F5C-8AC9-DDCF-4E109BF6E40D}"/>
          </ac:spMkLst>
        </pc:spChg>
        <pc:spChg chg="del">
          <ac:chgData name="Karen Baerts" userId="a06d292e-c1df-42a7-ab23-dcf3ffef2529" providerId="ADAL" clId="{A11F8786-64CE-43D5-8D44-D0F4797E1BAB}" dt="2023-09-27T21:43:03.718" v="2788" actId="478"/>
          <ac:spMkLst>
            <pc:docMk/>
            <pc:sldMk cId="1710916937" sldId="614"/>
            <ac:spMk id="33" creationId="{CB11646C-C030-56F8-06FC-E20C7D07CA58}"/>
          </ac:spMkLst>
        </pc:spChg>
        <pc:spChg chg="del mod">
          <ac:chgData name="Karen Baerts" userId="a06d292e-c1df-42a7-ab23-dcf3ffef2529" providerId="ADAL" clId="{A11F8786-64CE-43D5-8D44-D0F4797E1BAB}" dt="2023-09-27T21:43:06.395" v="2792" actId="478"/>
          <ac:spMkLst>
            <pc:docMk/>
            <pc:sldMk cId="1710916937" sldId="614"/>
            <ac:spMk id="34" creationId="{6AEFD5CC-6D25-F005-8D02-BB51CF5214F4}"/>
          </ac:spMkLst>
        </pc:spChg>
        <pc:picChg chg="add del mod">
          <ac:chgData name="Karen Baerts" userId="a06d292e-c1df-42a7-ab23-dcf3ffef2529" providerId="ADAL" clId="{A11F8786-64CE-43D5-8D44-D0F4797E1BAB}" dt="2023-09-27T21:47:02.972" v="2798" actId="478"/>
          <ac:picMkLst>
            <pc:docMk/>
            <pc:sldMk cId="1710916937" sldId="614"/>
            <ac:picMk id="7" creationId="{F417F00A-E6A1-6A51-147B-B044864FD0AB}"/>
          </ac:picMkLst>
        </pc:picChg>
        <pc:picChg chg="add del mod">
          <ac:chgData name="Karen Baerts" userId="a06d292e-c1df-42a7-ab23-dcf3ffef2529" providerId="ADAL" clId="{A11F8786-64CE-43D5-8D44-D0F4797E1BAB}" dt="2023-09-27T21:47:04.782" v="2799" actId="478"/>
          <ac:picMkLst>
            <pc:docMk/>
            <pc:sldMk cId="1710916937" sldId="614"/>
            <ac:picMk id="13" creationId="{7AB6B85A-85AE-FD5B-20D6-96BFAE421323}"/>
          </ac:picMkLst>
        </pc:picChg>
        <pc:picChg chg="add mod">
          <ac:chgData name="Karen Baerts" userId="a06d292e-c1df-42a7-ab23-dcf3ffef2529" providerId="ADAL" clId="{A11F8786-64CE-43D5-8D44-D0F4797E1BAB}" dt="2023-09-27T21:47:54.178" v="2811" actId="1076"/>
          <ac:picMkLst>
            <pc:docMk/>
            <pc:sldMk cId="1710916937" sldId="614"/>
            <ac:picMk id="15" creationId="{D9FDA0EF-0943-D854-B373-18F98CC35BC5}"/>
          </ac:picMkLst>
        </pc:picChg>
        <pc:picChg chg="add mod">
          <ac:chgData name="Karen Baerts" userId="a06d292e-c1df-42a7-ab23-dcf3ffef2529" providerId="ADAL" clId="{A11F8786-64CE-43D5-8D44-D0F4797E1BAB}" dt="2023-09-27T21:47:31.312" v="2806" actId="1076"/>
          <ac:picMkLst>
            <pc:docMk/>
            <pc:sldMk cId="1710916937" sldId="614"/>
            <ac:picMk id="17" creationId="{FB0C8F75-966E-C314-48F8-61F4D4DD204E}"/>
          </ac:picMkLst>
        </pc:picChg>
        <pc:picChg chg="add mod">
          <ac:chgData name="Karen Baerts" userId="a06d292e-c1df-42a7-ab23-dcf3ffef2529" providerId="ADAL" clId="{A11F8786-64CE-43D5-8D44-D0F4797E1BAB}" dt="2023-09-27T21:47:52.374" v="2810" actId="1076"/>
          <ac:picMkLst>
            <pc:docMk/>
            <pc:sldMk cId="1710916937" sldId="614"/>
            <ac:picMk id="20" creationId="{24435C72-B8F6-2D15-AD5D-8477DC9A2E8C}"/>
          </ac:picMkLst>
        </pc:picChg>
        <pc:picChg chg="add mod">
          <ac:chgData name="Karen Baerts" userId="a06d292e-c1df-42a7-ab23-dcf3ffef2529" providerId="ADAL" clId="{A11F8786-64CE-43D5-8D44-D0F4797E1BAB}" dt="2023-09-27T21:47:49.014" v="2809" actId="1076"/>
          <ac:picMkLst>
            <pc:docMk/>
            <pc:sldMk cId="1710916937" sldId="614"/>
            <ac:picMk id="22" creationId="{65C11FB2-79C4-D77C-0F55-330EBEA85E45}"/>
          </ac:picMkLst>
        </pc:picChg>
        <pc:picChg chg="add mod">
          <ac:chgData name="Karen Baerts" userId="a06d292e-c1df-42a7-ab23-dcf3ffef2529" providerId="ADAL" clId="{A11F8786-64CE-43D5-8D44-D0F4797E1BAB}" dt="2023-09-27T22:03:05.119" v="2824" actId="1076"/>
          <ac:picMkLst>
            <pc:docMk/>
            <pc:sldMk cId="1710916937" sldId="614"/>
            <ac:picMk id="24" creationId="{61FF5584-9EE7-1414-1754-18D9875AB365}"/>
          </ac:picMkLst>
        </pc:picChg>
      </pc:sldChg>
      <pc:sldChg chg="delSp modSp add del mod">
        <pc:chgData name="Karen Baerts" userId="a06d292e-c1df-42a7-ab23-dcf3ffef2529" providerId="ADAL" clId="{A11F8786-64CE-43D5-8D44-D0F4797E1BAB}" dt="2023-09-27T20:17:42.606" v="1175" actId="47"/>
        <pc:sldMkLst>
          <pc:docMk/>
          <pc:sldMk cId="1524264589" sldId="615"/>
        </pc:sldMkLst>
        <pc:spChg chg="mod">
          <ac:chgData name="Karen Baerts" userId="a06d292e-c1df-42a7-ab23-dcf3ffef2529" providerId="ADAL" clId="{A11F8786-64CE-43D5-8D44-D0F4797E1BAB}" dt="2023-09-27T20:16:39.384" v="1144" actId="27636"/>
          <ac:spMkLst>
            <pc:docMk/>
            <pc:sldMk cId="1524264589" sldId="615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6:40.841" v="1145" actId="478"/>
          <ac:spMkLst>
            <pc:docMk/>
            <pc:sldMk cId="1524264589" sldId="615"/>
            <ac:spMk id="6" creationId="{2FC31A7A-06D7-6DB6-3697-8A1108C80731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37:23.655" v="2781" actId="1076"/>
        <pc:sldMkLst>
          <pc:docMk/>
          <pc:sldMk cId="3100541724" sldId="615"/>
        </pc:sldMkLst>
        <pc:spChg chg="mod">
          <ac:chgData name="Karen Baerts" userId="a06d292e-c1df-42a7-ab23-dcf3ffef2529" providerId="ADAL" clId="{A11F8786-64CE-43D5-8D44-D0F4797E1BAB}" dt="2023-09-27T21:37:19.947" v="2780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A11F8786-64CE-43D5-8D44-D0F4797E1BAB}" dt="2023-09-27T21:35:48.225" v="2732" actId="478"/>
          <ac:picMkLst>
            <pc:docMk/>
            <pc:sldMk cId="3100541724" sldId="615"/>
            <ac:picMk id="5" creationId="{F9F48A62-3824-10AB-58F5-409FB5BDBF3E}"/>
          </ac:picMkLst>
        </pc:picChg>
        <pc:picChg chg="add mod">
          <ac:chgData name="Karen Baerts" userId="a06d292e-c1df-42a7-ab23-dcf3ffef2529" providerId="ADAL" clId="{A11F8786-64CE-43D5-8D44-D0F4797E1BAB}" dt="2023-09-27T21:37:13.840" v="2777" actId="1076"/>
          <ac:picMkLst>
            <pc:docMk/>
            <pc:sldMk cId="3100541724" sldId="615"/>
            <ac:picMk id="6" creationId="{A9AD9CCB-D3F7-1099-B3CA-46015F93A25C}"/>
          </ac:picMkLst>
        </pc:picChg>
        <pc:picChg chg="del mod">
          <ac:chgData name="Karen Baerts" userId="a06d292e-c1df-42a7-ab23-dcf3ffef2529" providerId="ADAL" clId="{A11F8786-64CE-43D5-8D44-D0F4797E1BAB}" dt="2023-09-27T21:36:24.503" v="2747" actId="478"/>
          <ac:picMkLst>
            <pc:docMk/>
            <pc:sldMk cId="3100541724" sldId="615"/>
            <ac:picMk id="7" creationId="{8AF33CC7-23E6-0DFD-0C06-2194A3D57921}"/>
          </ac:picMkLst>
        </pc:picChg>
        <pc:picChg chg="add mod">
          <ac:chgData name="Karen Baerts" userId="a06d292e-c1df-42a7-ab23-dcf3ffef2529" providerId="ADAL" clId="{A11F8786-64CE-43D5-8D44-D0F4797E1BAB}" dt="2023-09-27T21:37:23.655" v="2781" actId="1076"/>
          <ac:picMkLst>
            <pc:docMk/>
            <pc:sldMk cId="3100541724" sldId="615"/>
            <ac:picMk id="9" creationId="{98E1AD56-BC49-AFE9-07D3-9A8B84F9D1D1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0:56:22.814" v="2089" actId="27636"/>
        <pc:sldMkLst>
          <pc:docMk/>
          <pc:sldMk cId="14525882" sldId="616"/>
        </pc:sldMkLst>
        <pc:spChg chg="mod">
          <ac:chgData name="Karen Baerts" userId="a06d292e-c1df-42a7-ab23-dcf3ffef2529" providerId="ADAL" clId="{A11F8786-64CE-43D5-8D44-D0F4797E1BAB}" dt="2023-09-27T20:56:22.814" v="2089" actId="27636"/>
          <ac:spMkLst>
            <pc:docMk/>
            <pc:sldMk cId="14525882" sldId="616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7:47.817" v="1177" actId="478"/>
          <ac:spMkLst>
            <pc:docMk/>
            <pc:sldMk cId="14525882" sldId="616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7:21.139" v="1171" actId="47"/>
        <pc:sldMkLst>
          <pc:docMk/>
          <pc:sldMk cId="3192411606" sldId="616"/>
        </pc:sldMkLst>
        <pc:spChg chg="mod">
          <ac:chgData name="Karen Baerts" userId="a06d292e-c1df-42a7-ab23-dcf3ffef2529" providerId="ADAL" clId="{A11F8786-64CE-43D5-8D44-D0F4797E1BAB}" dt="2023-09-27T20:17:05.226" v="1170" actId="20577"/>
          <ac:spMkLst>
            <pc:docMk/>
            <pc:sldMk cId="3192411606" sldId="61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20:18:03.134" v="1179" actId="47"/>
        <pc:sldMkLst>
          <pc:docMk/>
          <pc:sldMk cId="1262306807" sldId="617"/>
        </pc:sldMkLst>
      </pc:sldChg>
      <pc:sldChg chg="modSp add mod">
        <pc:chgData name="Karen Baerts" userId="a06d292e-c1df-42a7-ab23-dcf3ffef2529" providerId="ADAL" clId="{A11F8786-64CE-43D5-8D44-D0F4797E1BAB}" dt="2023-09-27T20:56:34.819" v="2093" actId="27636"/>
        <pc:sldMkLst>
          <pc:docMk/>
          <pc:sldMk cId="2614480511" sldId="617"/>
        </pc:sldMkLst>
        <pc:spChg chg="mod">
          <ac:chgData name="Karen Baerts" userId="a06d292e-c1df-42a7-ab23-dcf3ffef2529" providerId="ADAL" clId="{A11F8786-64CE-43D5-8D44-D0F4797E1BAB}" dt="2023-09-27T20:56:34.819" v="2093" actId="27636"/>
          <ac:spMkLst>
            <pc:docMk/>
            <pc:sldMk cId="2614480511" sldId="617"/>
            <ac:spMk id="3" creationId="{0E244A77-BBB5-0E34-9ECA-86AB7EC02E29}"/>
          </ac:spMkLst>
        </pc:spChg>
      </pc:sldChg>
      <pc:sldChg chg="modSp add mod">
        <pc:chgData name="Karen Baerts" userId="a06d292e-c1df-42a7-ab23-dcf3ffef2529" providerId="ADAL" clId="{A11F8786-64CE-43D5-8D44-D0F4797E1BAB}" dt="2023-09-27T20:56:28.264" v="2091" actId="27636"/>
        <pc:sldMkLst>
          <pc:docMk/>
          <pc:sldMk cId="141877197" sldId="618"/>
        </pc:sldMkLst>
        <pc:spChg chg="mod">
          <ac:chgData name="Karen Baerts" userId="a06d292e-c1df-42a7-ab23-dcf3ffef2529" providerId="ADAL" clId="{A11F8786-64CE-43D5-8D44-D0F4797E1BAB}" dt="2023-09-27T20:56:28.264" v="2091" actId="27636"/>
          <ac:spMkLst>
            <pc:docMk/>
            <pc:sldMk cId="141877197" sldId="618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20:45:05.997" v="1872" actId="47"/>
        <pc:sldMkLst>
          <pc:docMk/>
          <pc:sldMk cId="2716337802" sldId="619"/>
        </pc:sldMkLst>
        <pc:spChg chg="mod">
          <ac:chgData name="Karen Baerts" userId="a06d292e-c1df-42a7-ab23-dcf3ffef2529" providerId="ADAL" clId="{A11F8786-64CE-43D5-8D44-D0F4797E1BAB}" dt="2023-09-27T20:28:59.872" v="1438" actId="27636"/>
          <ac:spMkLst>
            <pc:docMk/>
            <pc:sldMk cId="2716337802" sldId="619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23:09.960" v="1277" actId="47"/>
        <pc:sldMkLst>
          <pc:docMk/>
          <pc:sldMk cId="2487663982" sldId="620"/>
        </pc:sldMkLst>
        <pc:spChg chg="del">
          <ac:chgData name="Karen Baerts" userId="a06d292e-c1df-42a7-ab23-dcf3ffef2529" providerId="ADAL" clId="{A11F8786-64CE-43D5-8D44-D0F4797E1BAB}" dt="2023-09-27T20:19:30.428" v="1214" actId="478"/>
          <ac:spMkLst>
            <pc:docMk/>
            <pc:sldMk cId="2487663982" sldId="620"/>
            <ac:spMk id="3" creationId="{FD3C450A-7D81-44AF-9A9B-65F2E8EDEA6E}"/>
          </ac:spMkLst>
        </pc:spChg>
        <pc:spChg chg="add del mod">
          <ac:chgData name="Karen Baerts" userId="a06d292e-c1df-42a7-ab23-dcf3ffef2529" providerId="ADAL" clId="{A11F8786-64CE-43D5-8D44-D0F4797E1BAB}" dt="2023-09-27T20:19:32.648" v="1215" actId="478"/>
          <ac:spMkLst>
            <pc:docMk/>
            <pc:sldMk cId="2487663982" sldId="620"/>
            <ac:spMk id="5" creationId="{23A45FD9-D5FD-BB2B-EA57-43C5B33A15C6}"/>
          </ac:spMkLst>
        </pc:spChg>
        <pc:picChg chg="add mod ord">
          <ac:chgData name="Karen Baerts" userId="a06d292e-c1df-42a7-ab23-dcf3ffef2529" providerId="ADAL" clId="{A11F8786-64CE-43D5-8D44-D0F4797E1BAB}" dt="2023-09-27T20:19:49.649" v="1220" actId="14100"/>
          <ac:picMkLst>
            <pc:docMk/>
            <pc:sldMk cId="2487663982" sldId="620"/>
            <ac:picMk id="6" creationId="{AEE9BD5E-920C-791E-E66A-8667587B1F04}"/>
          </ac:picMkLst>
        </pc:picChg>
      </pc:sldChg>
      <pc:sldChg chg="add del">
        <pc:chgData name="Karen Baerts" userId="a06d292e-c1df-42a7-ab23-dcf3ffef2529" providerId="ADAL" clId="{A11F8786-64CE-43D5-8D44-D0F4797E1BAB}" dt="2023-09-27T20:58:35.469" v="2097" actId="47"/>
        <pc:sldMkLst>
          <pc:docMk/>
          <pc:sldMk cId="3929330952" sldId="620"/>
        </pc:sldMkLst>
      </pc:sldChg>
      <pc:sldChg chg="addSp delSp modSp add mod">
        <pc:chgData name="Karen Baerts" userId="a06d292e-c1df-42a7-ab23-dcf3ffef2529" providerId="ADAL" clId="{A11F8786-64CE-43D5-8D44-D0F4797E1BAB}" dt="2023-09-27T20:28:33.800" v="1409" actId="20577"/>
        <pc:sldMkLst>
          <pc:docMk/>
          <pc:sldMk cId="256971509" sldId="621"/>
        </pc:sldMkLst>
        <pc:spChg chg="mod">
          <ac:chgData name="Karen Baerts" userId="a06d292e-c1df-42a7-ab23-dcf3ffef2529" providerId="ADAL" clId="{A11F8786-64CE-43D5-8D44-D0F4797E1BAB}" dt="2023-09-27T20:28:33.800" v="1409" actId="20577"/>
          <ac:spMkLst>
            <pc:docMk/>
            <pc:sldMk cId="256971509" sldId="621"/>
            <ac:spMk id="2" creationId="{3320171C-96A3-4332-A3E0-8E04221180D0}"/>
          </ac:spMkLst>
        </pc:spChg>
        <pc:spChg chg="add del mod">
          <ac:chgData name="Karen Baerts" userId="a06d292e-c1df-42a7-ab23-dcf3ffef2529" providerId="ADAL" clId="{A11F8786-64CE-43D5-8D44-D0F4797E1BAB}" dt="2023-09-27T20:22:37.744" v="1272" actId="478"/>
          <ac:spMkLst>
            <pc:docMk/>
            <pc:sldMk cId="256971509" sldId="621"/>
            <ac:spMk id="4" creationId="{E1BC51BA-BA77-CD1D-6BA0-D25B0AC686DE}"/>
          </ac:spMkLst>
        </pc:spChg>
        <pc:picChg chg="add mod">
          <ac:chgData name="Karen Baerts" userId="a06d292e-c1df-42a7-ab23-dcf3ffef2529" providerId="ADAL" clId="{A11F8786-64CE-43D5-8D44-D0F4797E1BAB}" dt="2023-09-27T20:23:18.632" v="1279" actId="1076"/>
          <ac:picMkLst>
            <pc:docMk/>
            <pc:sldMk cId="256971509" sldId="621"/>
            <ac:picMk id="5" creationId="{8201D41E-B512-4E02-B6EF-107AF528ACBF}"/>
          </ac:picMkLst>
        </pc:picChg>
        <pc:picChg chg="del">
          <ac:chgData name="Karen Baerts" userId="a06d292e-c1df-42a7-ab23-dcf3ffef2529" providerId="ADAL" clId="{A11F8786-64CE-43D5-8D44-D0F4797E1BAB}" dt="2023-09-27T20:22:35.233" v="1270" actId="478"/>
          <ac:picMkLst>
            <pc:docMk/>
            <pc:sldMk cId="256971509" sldId="621"/>
            <ac:picMk id="6" creationId="{AEE9BD5E-920C-791E-E66A-8667587B1F04}"/>
          </ac:picMkLst>
        </pc:picChg>
        <pc:picChg chg="del">
          <ac:chgData name="Karen Baerts" userId="a06d292e-c1df-42a7-ab23-dcf3ffef2529" providerId="ADAL" clId="{A11F8786-64CE-43D5-8D44-D0F4797E1BAB}" dt="2023-09-27T20:22:43.191" v="1275" actId="478"/>
          <ac:picMkLst>
            <pc:docMk/>
            <pc:sldMk cId="256971509" sldId="621"/>
            <ac:picMk id="1026" creationId="{716436C9-DB52-47D4-A785-7796170D7C11}"/>
          </ac:picMkLst>
        </pc:picChg>
      </pc:sldChg>
      <pc:sldChg chg="add del">
        <pc:chgData name="Karen Baerts" userId="a06d292e-c1df-42a7-ab23-dcf3ffef2529" providerId="ADAL" clId="{A11F8786-64CE-43D5-8D44-D0F4797E1BAB}" dt="2023-09-27T20:20:30.686" v="1233" actId="47"/>
        <pc:sldMkLst>
          <pc:docMk/>
          <pc:sldMk cId="3784523242" sldId="621"/>
        </pc:sldMkLst>
      </pc:sldChg>
      <pc:sldChg chg="addSp delSp modSp add mod">
        <pc:chgData name="Karen Baerts" userId="a06d292e-c1df-42a7-ab23-dcf3ffef2529" providerId="ADAL" clId="{A11F8786-64CE-43D5-8D44-D0F4797E1BAB}" dt="2023-09-27T22:07:00.269" v="2850" actId="1076"/>
        <pc:sldMkLst>
          <pc:docMk/>
          <pc:sldMk cId="1295142386" sldId="622"/>
        </pc:sldMkLst>
        <pc:spChg chg="mod">
          <ac:chgData name="Karen Baerts" userId="a06d292e-c1df-42a7-ab23-dcf3ffef2529" providerId="ADAL" clId="{A11F8786-64CE-43D5-8D44-D0F4797E1BAB}" dt="2023-09-27T20:47:36.240" v="1990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22:04:49.501" v="2846" actId="478"/>
          <ac:spMkLst>
            <pc:docMk/>
            <pc:sldMk cId="1295142386" sldId="622"/>
            <ac:spMk id="8" creationId="{4DFE4E94-4D84-F591-3EB5-144FFDA0CEF9}"/>
          </ac:spMkLst>
        </pc:spChg>
        <pc:picChg chg="add del mod">
          <ac:chgData name="Karen Baerts" userId="a06d292e-c1df-42a7-ab23-dcf3ffef2529" providerId="ADAL" clId="{A11F8786-64CE-43D5-8D44-D0F4797E1BAB}" dt="2023-09-27T22:03:24.863" v="2825" actId="478"/>
          <ac:picMkLst>
            <pc:docMk/>
            <pc:sldMk cId="1295142386" sldId="622"/>
            <ac:picMk id="5" creationId="{3B6EA31D-80E7-0875-CA36-9FBAEA7BDF59}"/>
          </ac:picMkLst>
        </pc:picChg>
        <pc:picChg chg="add del mod">
          <ac:chgData name="Karen Baerts" userId="a06d292e-c1df-42a7-ab23-dcf3ffef2529" providerId="ADAL" clId="{A11F8786-64CE-43D5-8D44-D0F4797E1BAB}" dt="2023-09-27T22:04:47.396" v="2845" actId="478"/>
          <ac:picMkLst>
            <pc:docMk/>
            <pc:sldMk cId="1295142386" sldId="622"/>
            <ac:picMk id="7" creationId="{2B8DC0F1-53E9-4AC0-2D7D-8293122ECACC}"/>
          </ac:picMkLst>
        </pc:picChg>
        <pc:picChg chg="add mod">
          <ac:chgData name="Karen Baerts" userId="a06d292e-c1df-42a7-ab23-dcf3ffef2529" providerId="ADAL" clId="{A11F8786-64CE-43D5-8D44-D0F4797E1BAB}" dt="2023-09-27T22:07:00.269" v="2850" actId="1076"/>
          <ac:picMkLst>
            <pc:docMk/>
            <pc:sldMk cId="1295142386" sldId="622"/>
            <ac:picMk id="2050" creationId="{FBB80913-D357-FE3F-F39D-253DC544482B}"/>
          </ac:picMkLst>
        </pc:picChg>
      </pc:sldChg>
      <pc:sldChg chg="add del">
        <pc:chgData name="Karen Baerts" userId="a06d292e-c1df-42a7-ab23-dcf3ffef2529" providerId="ADAL" clId="{A11F8786-64CE-43D5-8D44-D0F4797E1BAB}" dt="2023-09-27T20:59:04.709" v="2098" actId="47"/>
        <pc:sldMkLst>
          <pc:docMk/>
          <pc:sldMk cId="1145298571" sldId="623"/>
        </pc:sldMkLst>
      </pc:sldChg>
      <pc:sldChg chg="modSp add del mod">
        <pc:chgData name="Karen Baerts" userId="a06d292e-c1df-42a7-ab23-dcf3ffef2529" providerId="ADAL" clId="{A11F8786-64CE-43D5-8D44-D0F4797E1BAB}" dt="2023-09-27T20:45:10.352" v="1874" actId="47"/>
        <pc:sldMkLst>
          <pc:docMk/>
          <pc:sldMk cId="2669406528" sldId="623"/>
        </pc:sldMkLst>
        <pc:spChg chg="mod">
          <ac:chgData name="Karen Baerts" userId="a06d292e-c1df-42a7-ab23-dcf3ffef2529" providerId="ADAL" clId="{A11F8786-64CE-43D5-8D44-D0F4797E1BAB}" dt="2023-09-27T20:30:00" v="1463" actId="20577"/>
          <ac:spMkLst>
            <pc:docMk/>
            <pc:sldMk cId="2669406528" sldId="623"/>
            <ac:spMk id="2" creationId="{D5423788-4327-FDE6-A934-82D1E21EB68C}"/>
          </ac:spMkLst>
        </pc:spChg>
      </pc:sldChg>
      <pc:sldChg chg="add del">
        <pc:chgData name="Karen Baerts" userId="a06d292e-c1df-42a7-ab23-dcf3ffef2529" providerId="ADAL" clId="{A11F8786-64CE-43D5-8D44-D0F4797E1BAB}" dt="2023-09-27T21:08:02.699" v="2219" actId="47"/>
        <pc:sldMkLst>
          <pc:docMk/>
          <pc:sldMk cId="947732254" sldId="624"/>
        </pc:sldMkLst>
      </pc:sldChg>
      <pc:sldChg chg="add del">
        <pc:chgData name="Karen Baerts" userId="a06d292e-c1df-42a7-ab23-dcf3ffef2529" providerId="ADAL" clId="{A11F8786-64CE-43D5-8D44-D0F4797E1BAB}" dt="2023-09-27T21:10:26.397" v="2239" actId="47"/>
        <pc:sldMkLst>
          <pc:docMk/>
          <pc:sldMk cId="2465696597" sldId="625"/>
        </pc:sldMkLst>
      </pc:sldChg>
      <pc:sldChg chg="add del">
        <pc:chgData name="Karen Baerts" userId="a06d292e-c1df-42a7-ab23-dcf3ffef2529" providerId="ADAL" clId="{A11F8786-64CE-43D5-8D44-D0F4797E1BAB}" dt="2023-09-27T21:26:02.658" v="2657" actId="47"/>
        <pc:sldMkLst>
          <pc:docMk/>
          <pc:sldMk cId="805877643" sldId="626"/>
        </pc:sldMkLst>
      </pc:sldChg>
      <pc:sldChg chg="add del">
        <pc:chgData name="Karen Baerts" userId="a06d292e-c1df-42a7-ab23-dcf3ffef2529" providerId="ADAL" clId="{A11F8786-64CE-43D5-8D44-D0F4797E1BAB}" dt="2023-09-27T21:26:10.481" v="2659" actId="47"/>
        <pc:sldMkLst>
          <pc:docMk/>
          <pc:sldMk cId="2569158430" sldId="627"/>
        </pc:sldMkLst>
      </pc:sldChg>
      <pc:sldChg chg="add del">
        <pc:chgData name="Karen Baerts" userId="a06d292e-c1df-42a7-ab23-dcf3ffef2529" providerId="ADAL" clId="{A11F8786-64CE-43D5-8D44-D0F4797E1BAB}" dt="2023-09-27T21:26:08.825" v="2658" actId="47"/>
        <pc:sldMkLst>
          <pc:docMk/>
          <pc:sldMk cId="3038915130" sldId="628"/>
        </pc:sldMkLst>
      </pc:sldChg>
      <pc:sldChg chg="addSp modSp add del">
        <pc:chgData name="Karen Baerts" userId="a06d292e-c1df-42a7-ab23-dcf3ffef2529" providerId="ADAL" clId="{A11F8786-64CE-43D5-8D44-D0F4797E1BAB}" dt="2023-09-27T22:08:33.450" v="2897" actId="47"/>
        <pc:sldMkLst>
          <pc:docMk/>
          <pc:sldMk cId="1016746803" sldId="629"/>
        </pc:sldMkLst>
        <pc:picChg chg="add mod">
          <ac:chgData name="Karen Baerts" userId="a06d292e-c1df-42a7-ab23-dcf3ffef2529" providerId="ADAL" clId="{A11F8786-64CE-43D5-8D44-D0F4797E1BAB}" dt="2023-09-27T22:07:57.236" v="2851"/>
          <ac:picMkLst>
            <pc:docMk/>
            <pc:sldMk cId="1016746803" sldId="629"/>
            <ac:picMk id="2" creationId="{4215488F-94D2-4177-3DD0-D0CECC56327C}"/>
          </ac:picMkLst>
        </pc:picChg>
      </pc:sldChg>
      <pc:sldChg chg="addSp delSp modSp add mod">
        <pc:chgData name="Karen Baerts" userId="a06d292e-c1df-42a7-ab23-dcf3ffef2529" providerId="ADAL" clId="{A11F8786-64CE-43D5-8D44-D0F4797E1BAB}" dt="2023-09-27T21:35:34.755" v="2731" actId="14100"/>
        <pc:sldMkLst>
          <pc:docMk/>
          <pc:sldMk cId="2994727827" sldId="630"/>
        </pc:sldMkLst>
        <pc:spChg chg="mod">
          <ac:chgData name="Karen Baerts" userId="a06d292e-c1df-42a7-ab23-dcf3ffef2529" providerId="ADAL" clId="{A11F8786-64CE-43D5-8D44-D0F4797E1BAB}" dt="2023-09-27T20:53:21.704" v="2047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A11F8786-64CE-43D5-8D44-D0F4797E1BAB}" dt="2023-09-27T21:32:29.301" v="2697" actId="478"/>
          <ac:spMkLst>
            <pc:docMk/>
            <pc:sldMk cId="2994727827" sldId="630"/>
            <ac:spMk id="4" creationId="{95BD3EAD-2B40-A4F9-34A8-BAE0E46C5C40}"/>
          </ac:spMkLst>
        </pc:spChg>
        <pc:spChg chg="add del mod">
          <ac:chgData name="Karen Baerts" userId="a06d292e-c1df-42a7-ab23-dcf3ffef2529" providerId="ADAL" clId="{A11F8786-64CE-43D5-8D44-D0F4797E1BAB}" dt="2023-09-27T21:32:45.282" v="2704" actId="2085"/>
          <ac:spMkLst>
            <pc:docMk/>
            <pc:sldMk cId="2994727827" sldId="630"/>
            <ac:spMk id="5" creationId="{0BB0E7E1-DE13-F80F-43C6-538E25A3B99D}"/>
          </ac:spMkLst>
        </pc:spChg>
        <pc:spChg chg="del mod">
          <ac:chgData name="Karen Baerts" userId="a06d292e-c1df-42a7-ab23-dcf3ffef2529" providerId="ADAL" clId="{A11F8786-64CE-43D5-8D44-D0F4797E1BAB}" dt="2023-09-27T21:32:54.249" v="2706" actId="478"/>
          <ac:spMkLst>
            <pc:docMk/>
            <pc:sldMk cId="2994727827" sldId="630"/>
            <ac:spMk id="6" creationId="{DF711333-8BB0-A356-6E06-AA8BB4C8AAD2}"/>
          </ac:spMkLst>
        </pc:spChg>
        <pc:spChg chg="add mod">
          <ac:chgData name="Karen Baerts" userId="a06d292e-c1df-42a7-ab23-dcf3ffef2529" providerId="ADAL" clId="{A11F8786-64CE-43D5-8D44-D0F4797E1BAB}" dt="2023-09-27T21:33:03.452" v="2712" actId="20577"/>
          <ac:spMkLst>
            <pc:docMk/>
            <pc:sldMk cId="2994727827" sldId="630"/>
            <ac:spMk id="8" creationId="{F7BA8386-9016-7C42-9D31-8444AAE78E80}"/>
          </ac:spMkLst>
        </pc:spChg>
        <pc:picChg chg="add del mod">
          <ac:chgData name="Karen Baerts" userId="a06d292e-c1df-42a7-ab23-dcf3ffef2529" providerId="ADAL" clId="{A11F8786-64CE-43D5-8D44-D0F4797E1BAB}" dt="2023-09-27T21:35:04.229" v="2721" actId="478"/>
          <ac:picMkLst>
            <pc:docMk/>
            <pc:sldMk cId="2994727827" sldId="630"/>
            <ac:picMk id="7" creationId="{85B0B455-B804-EE6D-6EFE-5C98B2230924}"/>
          </ac:picMkLst>
        </pc:picChg>
        <pc:picChg chg="add del mod">
          <ac:chgData name="Karen Baerts" userId="a06d292e-c1df-42a7-ab23-dcf3ffef2529" providerId="ADAL" clId="{A11F8786-64CE-43D5-8D44-D0F4797E1BAB}" dt="2023-09-27T21:35:12.948" v="2726" actId="478"/>
          <ac:picMkLst>
            <pc:docMk/>
            <pc:sldMk cId="2994727827" sldId="630"/>
            <ac:picMk id="10" creationId="{D91568BB-3515-11C2-3B63-5F029E8447AB}"/>
          </ac:picMkLst>
        </pc:picChg>
        <pc:picChg chg="add mod">
          <ac:chgData name="Karen Baerts" userId="a06d292e-c1df-42a7-ab23-dcf3ffef2529" providerId="ADAL" clId="{A11F8786-64CE-43D5-8D44-D0F4797E1BAB}" dt="2023-09-27T21:35:11.461" v="2725" actId="1076"/>
          <ac:picMkLst>
            <pc:docMk/>
            <pc:sldMk cId="2994727827" sldId="630"/>
            <ac:picMk id="12" creationId="{D0C61128-85C5-C24A-2008-C9D2F56B519F}"/>
          </ac:picMkLst>
        </pc:picChg>
        <pc:picChg chg="add mod">
          <ac:chgData name="Karen Baerts" userId="a06d292e-c1df-42a7-ab23-dcf3ffef2529" providerId="ADAL" clId="{A11F8786-64CE-43D5-8D44-D0F4797E1BAB}" dt="2023-09-27T21:35:34.755" v="2731" actId="14100"/>
          <ac:picMkLst>
            <pc:docMk/>
            <pc:sldMk cId="2994727827" sldId="630"/>
            <ac:picMk id="14" creationId="{04E6ED65-1239-E9B1-7004-788246E98061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09.191" v="2984" actId="20577"/>
        <pc:sldMkLst>
          <pc:docMk/>
          <pc:sldMk cId="1365741057" sldId="631"/>
        </pc:sldMkLst>
        <pc:spChg chg="mod">
          <ac:chgData name="Karen Baerts" userId="a06d292e-c1df-42a7-ab23-dcf3ffef2529" providerId="ADAL" clId="{A11F8786-64CE-43D5-8D44-D0F4797E1BAB}" dt="2023-09-27T21:08:14.863" v="2229" actId="20577"/>
          <ac:spMkLst>
            <pc:docMk/>
            <pc:sldMk cId="1365741057" sldId="631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08:41.092" v="2235" actId="478"/>
          <ac:spMkLst>
            <pc:docMk/>
            <pc:sldMk cId="1365741057" sldId="631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28:24.451" v="2661" actId="20577"/>
          <ac:spMkLst>
            <pc:docMk/>
            <pc:sldMk cId="1365741057" sldId="631"/>
            <ac:spMk id="6" creationId="{F7E86B71-AD9F-3FC9-5A08-7ED871FDC978}"/>
          </ac:spMkLst>
        </pc:spChg>
        <pc:picChg chg="add mod">
          <ac:chgData name="Karen Baerts" userId="a06d292e-c1df-42a7-ab23-dcf3ffef2529" providerId="ADAL" clId="{A11F8786-64CE-43D5-8D44-D0F4797E1BAB}" dt="2023-09-27T21:28:28.575" v="2662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17.673" v="2985" actId="6549"/>
        <pc:sldMkLst>
          <pc:docMk/>
          <pc:sldMk cId="2392228130" sldId="632"/>
        </pc:sldMkLst>
        <pc:spChg chg="add mod">
          <ac:chgData name="Karen Baerts" userId="a06d292e-c1df-42a7-ab23-dcf3ffef2529" providerId="ADAL" clId="{A11F8786-64CE-43D5-8D44-D0F4797E1BAB}" dt="2023-09-27T22:09:37.059" v="2982" actId="207"/>
          <ac:spMkLst>
            <pc:docMk/>
            <pc:sldMk cId="2392228130" sldId="632"/>
            <ac:spMk id="3" creationId="{A0779FC2-C005-4AB9-33F3-E08FD05AC9BE}"/>
          </ac:spMkLst>
        </pc:spChg>
        <pc:spChg chg="mod">
          <ac:chgData name="Karen Baerts" userId="a06d292e-c1df-42a7-ab23-dcf3ffef2529" providerId="ADAL" clId="{A11F8786-64CE-43D5-8D44-D0F4797E1BAB}" dt="2023-09-27T22:08:12.630" v="2886" actId="20577"/>
          <ac:spMkLst>
            <pc:docMk/>
            <pc:sldMk cId="2392228130" sldId="632"/>
            <ac:spMk id="18" creationId="{858FFBC7-1F95-936B-3821-8BB8A0EE2E56}"/>
          </ac:spMkLst>
        </pc:spChg>
        <pc:picChg chg="add mod">
          <ac:chgData name="Karen Baerts" userId="a06d292e-c1df-42a7-ab23-dcf3ffef2529" providerId="ADAL" clId="{A11F8786-64CE-43D5-8D44-D0F4797E1BAB}" dt="2023-09-27T22:08:39.614" v="2898" actId="1076"/>
          <ac:picMkLst>
            <pc:docMk/>
            <pc:sldMk cId="2392228130" sldId="632"/>
            <ac:picMk id="2" creationId="{E82CB90E-5E13-FB6A-02BF-F3EE97DA080B}"/>
          </ac:picMkLst>
        </pc:picChg>
        <pc:picChg chg="del">
          <ac:chgData name="Karen Baerts" userId="a06d292e-c1df-42a7-ab23-dcf3ffef2529" providerId="ADAL" clId="{A11F8786-64CE-43D5-8D44-D0F4797E1BAB}" dt="2023-09-27T22:08:14.889" v="2887" actId="478"/>
          <ac:picMkLst>
            <pc:docMk/>
            <pc:sldMk cId="2392228130" sldId="632"/>
            <ac:picMk id="15" creationId="{D9FDA0EF-0943-D854-B373-18F98CC35BC5}"/>
          </ac:picMkLst>
        </pc:picChg>
        <pc:picChg chg="del">
          <ac:chgData name="Karen Baerts" userId="a06d292e-c1df-42a7-ab23-dcf3ffef2529" providerId="ADAL" clId="{A11F8786-64CE-43D5-8D44-D0F4797E1BAB}" dt="2023-09-27T22:08:15.395" v="2888" actId="478"/>
          <ac:picMkLst>
            <pc:docMk/>
            <pc:sldMk cId="2392228130" sldId="632"/>
            <ac:picMk id="17" creationId="{FB0C8F75-966E-C314-48F8-61F4D4DD204E}"/>
          </ac:picMkLst>
        </pc:picChg>
        <pc:picChg chg="del">
          <ac:chgData name="Karen Baerts" userId="a06d292e-c1df-42a7-ab23-dcf3ffef2529" providerId="ADAL" clId="{A11F8786-64CE-43D5-8D44-D0F4797E1BAB}" dt="2023-09-27T22:08:15.780" v="2889" actId="478"/>
          <ac:picMkLst>
            <pc:docMk/>
            <pc:sldMk cId="2392228130" sldId="632"/>
            <ac:picMk id="20" creationId="{24435C72-B8F6-2D15-AD5D-8477DC9A2E8C}"/>
          </ac:picMkLst>
        </pc:picChg>
        <pc:picChg chg="del">
          <ac:chgData name="Karen Baerts" userId="a06d292e-c1df-42a7-ab23-dcf3ffef2529" providerId="ADAL" clId="{A11F8786-64CE-43D5-8D44-D0F4797E1BAB}" dt="2023-09-27T22:08:16.142" v="2890" actId="478"/>
          <ac:picMkLst>
            <pc:docMk/>
            <pc:sldMk cId="2392228130" sldId="632"/>
            <ac:picMk id="22" creationId="{65C11FB2-79C4-D77C-0F55-330EBEA85E45}"/>
          </ac:picMkLst>
        </pc:picChg>
        <pc:picChg chg="del">
          <ac:chgData name="Karen Baerts" userId="a06d292e-c1df-42a7-ab23-dcf3ffef2529" providerId="ADAL" clId="{A11F8786-64CE-43D5-8D44-D0F4797E1BAB}" dt="2023-09-27T22:08:16.544" v="2891" actId="478"/>
          <ac:picMkLst>
            <pc:docMk/>
            <pc:sldMk cId="2392228130" sldId="632"/>
            <ac:picMk id="24" creationId="{61FF5584-9EE7-1414-1754-18D9875AB365}"/>
          </ac:picMkLst>
        </pc:picChg>
      </pc:sldChg>
      <pc:sldChg chg="add del">
        <pc:chgData name="Karen Baerts" userId="a06d292e-c1df-42a7-ab23-dcf3ffef2529" providerId="ADAL" clId="{A11F8786-64CE-43D5-8D44-D0F4797E1BAB}" dt="2023-09-27T21:16:20.823" v="2377" actId="47"/>
        <pc:sldMkLst>
          <pc:docMk/>
          <pc:sldMk cId="3064776387" sldId="632"/>
        </pc:sldMkLst>
      </pc:sldChg>
    </pc:docChg>
  </pc:docChgLst>
  <pc:docChgLst>
    <pc:chgData name="Karen Baerts" userId="a06d292e-c1df-42a7-ab23-dcf3ffef2529" providerId="ADAL" clId="{112D5A53-FC79-475E-8D39-54D1F6C0D89E}"/>
    <pc:docChg chg="undo redo custSel addSld delSld modSld sldOrd">
      <pc:chgData name="Karen Baerts" userId="a06d292e-c1df-42a7-ab23-dcf3ffef2529" providerId="ADAL" clId="{112D5A53-FC79-475E-8D39-54D1F6C0D89E}" dt="2024-10-09T14:35:13.226" v="30657" actId="20577"/>
      <pc:docMkLst>
        <pc:docMk/>
      </pc:docMkLst>
      <pc:sldChg chg="del">
        <pc:chgData name="Karen Baerts" userId="a06d292e-c1df-42a7-ab23-dcf3ffef2529" providerId="ADAL" clId="{112D5A53-FC79-475E-8D39-54D1F6C0D89E}" dt="2024-10-05T12:29:58.066" v="1043" actId="47"/>
        <pc:sldMkLst>
          <pc:docMk/>
          <pc:sldMk cId="1760690206" sldId="601"/>
        </pc:sldMkLst>
      </pc:sldChg>
      <pc:sldChg chg="addSp delSp modSp mod modNotesTx">
        <pc:chgData name="Karen Baerts" userId="a06d292e-c1df-42a7-ab23-dcf3ffef2529" providerId="ADAL" clId="{112D5A53-FC79-475E-8D39-54D1F6C0D89E}" dt="2024-10-09T09:50:07.144" v="28592" actId="20577"/>
        <pc:sldMkLst>
          <pc:docMk/>
          <pc:sldMk cId="2392228130" sldId="632"/>
        </pc:sldMkLst>
        <pc:spChg chg="add mod">
          <ac:chgData name="Karen Baerts" userId="a06d292e-c1df-42a7-ab23-dcf3ffef2529" providerId="ADAL" clId="{112D5A53-FC79-475E-8D39-54D1F6C0D89E}" dt="2024-10-08T09:17:25.814" v="25475" actId="1076"/>
          <ac:spMkLst>
            <pc:docMk/>
            <pc:sldMk cId="2392228130" sldId="632"/>
            <ac:spMk id="3" creationId="{31728645-B788-9450-0365-FABB62A6F1F1}"/>
          </ac:spMkLst>
        </pc:spChg>
        <pc:spChg chg="del">
          <ac:chgData name="Karen Baerts" userId="a06d292e-c1df-42a7-ab23-dcf3ffef2529" providerId="ADAL" clId="{112D5A53-FC79-475E-8D39-54D1F6C0D89E}" dt="2024-10-05T22:55:13.867" v="12051" actId="478"/>
          <ac:spMkLst>
            <pc:docMk/>
            <pc:sldMk cId="2392228130" sldId="632"/>
            <ac:spMk id="3" creationId="{A0779FC2-C005-4AB9-33F3-E08FD05AC9BE}"/>
          </ac:spMkLst>
        </pc:spChg>
      </pc:sldChg>
      <pc:sldChg chg="del">
        <pc:chgData name="Karen Baerts" userId="a06d292e-c1df-42a7-ab23-dcf3ffef2529" providerId="ADAL" clId="{112D5A53-FC79-475E-8D39-54D1F6C0D89E}" dt="2024-10-05T20:50:50.575" v="3786" actId="47"/>
        <pc:sldMkLst>
          <pc:docMk/>
          <pc:sldMk cId="3855084146" sldId="636"/>
        </pc:sldMkLst>
      </pc:sldChg>
      <pc:sldChg chg="del">
        <pc:chgData name="Karen Baerts" userId="a06d292e-c1df-42a7-ab23-dcf3ffef2529" providerId="ADAL" clId="{112D5A53-FC79-475E-8D39-54D1F6C0D89E}" dt="2024-10-05T21:17:46.581" v="4048" actId="47"/>
        <pc:sldMkLst>
          <pc:docMk/>
          <pc:sldMk cId="3037347733" sldId="637"/>
        </pc:sldMkLst>
      </pc:sldChg>
      <pc:sldChg chg="del">
        <pc:chgData name="Karen Baerts" userId="a06d292e-c1df-42a7-ab23-dcf3ffef2529" providerId="ADAL" clId="{112D5A53-FC79-475E-8D39-54D1F6C0D89E}" dt="2024-10-05T21:42:43.490" v="4360" actId="47"/>
        <pc:sldMkLst>
          <pc:docMk/>
          <pc:sldMk cId="2473427437" sldId="638"/>
        </pc:sldMkLst>
      </pc:sldChg>
      <pc:sldChg chg="del">
        <pc:chgData name="Karen Baerts" userId="a06d292e-c1df-42a7-ab23-dcf3ffef2529" providerId="ADAL" clId="{112D5A53-FC79-475E-8D39-54D1F6C0D89E}" dt="2024-10-05T21:18:07.704" v="4049" actId="47"/>
        <pc:sldMkLst>
          <pc:docMk/>
          <pc:sldMk cId="923520826" sldId="640"/>
        </pc:sldMkLst>
      </pc:sldChg>
      <pc:sldChg chg="del">
        <pc:chgData name="Karen Baerts" userId="a06d292e-c1df-42a7-ab23-dcf3ffef2529" providerId="ADAL" clId="{112D5A53-FC79-475E-8D39-54D1F6C0D89E}" dt="2024-10-05T21:18:11.997" v="4050" actId="47"/>
        <pc:sldMkLst>
          <pc:docMk/>
          <pc:sldMk cId="2053258769" sldId="641"/>
        </pc:sldMkLst>
      </pc:sldChg>
      <pc:sldChg chg="del">
        <pc:chgData name="Karen Baerts" userId="a06d292e-c1df-42a7-ab23-dcf3ffef2529" providerId="ADAL" clId="{112D5A53-FC79-475E-8D39-54D1F6C0D89E}" dt="2024-10-05T22:39:58.558" v="11620" actId="47"/>
        <pc:sldMkLst>
          <pc:docMk/>
          <pc:sldMk cId="2268410386" sldId="642"/>
        </pc:sldMkLst>
      </pc:sldChg>
      <pc:sldChg chg="modSp mod modNotesTx">
        <pc:chgData name="Karen Baerts" userId="a06d292e-c1df-42a7-ab23-dcf3ffef2529" providerId="ADAL" clId="{112D5A53-FC79-475E-8D39-54D1F6C0D89E}" dt="2024-10-07T20:37:21.530" v="22611" actId="6549"/>
        <pc:sldMkLst>
          <pc:docMk/>
          <pc:sldMk cId="4026115253" sldId="643"/>
        </pc:sldMkLst>
        <pc:spChg chg="mod">
          <ac:chgData name="Karen Baerts" userId="a06d292e-c1df-42a7-ab23-dcf3ffef2529" providerId="ADAL" clId="{112D5A53-FC79-475E-8D39-54D1F6C0D89E}" dt="2024-10-05T22:53:07.819" v="11945" actId="20577"/>
          <ac:spMkLst>
            <pc:docMk/>
            <pc:sldMk cId="4026115253" sldId="643"/>
            <ac:spMk id="2" creationId="{D5423788-4327-FDE6-A934-82D1E21EB68C}"/>
          </ac:spMkLst>
        </pc:spChg>
        <pc:spChg chg="mod">
          <ac:chgData name="Karen Baerts" userId="a06d292e-c1df-42a7-ab23-dcf3ffef2529" providerId="ADAL" clId="{112D5A53-FC79-475E-8D39-54D1F6C0D89E}" dt="2024-10-07T20:26:04.882" v="20990" actId="20577"/>
          <ac:spMkLst>
            <pc:docMk/>
            <pc:sldMk cId="4026115253" sldId="643"/>
            <ac:spMk id="3" creationId="{0E244A77-BBB5-0E34-9ECA-86AB7EC02E29}"/>
          </ac:spMkLst>
        </pc:spChg>
      </pc:sldChg>
      <pc:sldChg chg="del">
        <pc:chgData name="Karen Baerts" userId="a06d292e-c1df-42a7-ab23-dcf3ffef2529" providerId="ADAL" clId="{112D5A53-FC79-475E-8D39-54D1F6C0D89E}" dt="2024-10-05T21:19:41.111" v="4063" actId="47"/>
        <pc:sldMkLst>
          <pc:docMk/>
          <pc:sldMk cId="457972138" sldId="644"/>
        </pc:sldMkLst>
      </pc:sldChg>
      <pc:sldChg chg="modSp mod modNotesTx">
        <pc:chgData name="Karen Baerts" userId="a06d292e-c1df-42a7-ab23-dcf3ffef2529" providerId="ADAL" clId="{112D5A53-FC79-475E-8D39-54D1F6C0D89E}" dt="2024-10-07T20:44:37.890" v="22868" actId="20577"/>
        <pc:sldMkLst>
          <pc:docMk/>
          <pc:sldMk cId="1959143497" sldId="645"/>
        </pc:sldMkLst>
        <pc:spChg chg="mod">
          <ac:chgData name="Karen Baerts" userId="a06d292e-c1df-42a7-ab23-dcf3ffef2529" providerId="ADAL" clId="{112D5A53-FC79-475E-8D39-54D1F6C0D89E}" dt="2024-10-05T22:53:17.276" v="11956" actId="20577"/>
          <ac:spMkLst>
            <pc:docMk/>
            <pc:sldMk cId="1959143497" sldId="645"/>
            <ac:spMk id="2" creationId="{D5423788-4327-FDE6-A934-82D1E21EB68C}"/>
          </ac:spMkLst>
        </pc:spChg>
      </pc:sldChg>
      <pc:sldChg chg="modSp del mod ord modNotesTx">
        <pc:chgData name="Karen Baerts" userId="a06d292e-c1df-42a7-ab23-dcf3ffef2529" providerId="ADAL" clId="{112D5A53-FC79-475E-8D39-54D1F6C0D89E}" dt="2024-10-07T21:09:57.142" v="25070" actId="47"/>
        <pc:sldMkLst>
          <pc:docMk/>
          <pc:sldMk cId="1507118554" sldId="646"/>
        </pc:sldMkLst>
        <pc:spChg chg="mod">
          <ac:chgData name="Karen Baerts" userId="a06d292e-c1df-42a7-ab23-dcf3ffef2529" providerId="ADAL" clId="{112D5A53-FC79-475E-8D39-54D1F6C0D89E}" dt="2024-10-05T22:53:41.787" v="11992" actId="20577"/>
          <ac:spMkLst>
            <pc:docMk/>
            <pc:sldMk cId="1507118554" sldId="646"/>
            <ac:spMk id="2" creationId="{D5423788-4327-FDE6-A934-82D1E21EB68C}"/>
          </ac:spMkLst>
        </pc:spChg>
      </pc:sldChg>
      <pc:sldChg chg="modSp mod modNotesTx">
        <pc:chgData name="Karen Baerts" userId="a06d292e-c1df-42a7-ab23-dcf3ffef2529" providerId="ADAL" clId="{112D5A53-FC79-475E-8D39-54D1F6C0D89E}" dt="2024-10-09T09:58:00.352" v="29080" actId="20577"/>
        <pc:sldMkLst>
          <pc:docMk/>
          <pc:sldMk cId="4131589788" sldId="647"/>
        </pc:sldMkLst>
        <pc:spChg chg="mod">
          <ac:chgData name="Karen Baerts" userId="a06d292e-c1df-42a7-ab23-dcf3ffef2529" providerId="ADAL" clId="{112D5A53-FC79-475E-8D39-54D1F6C0D89E}" dt="2024-10-05T22:53:30.228" v="11982" actId="6549"/>
          <ac:spMkLst>
            <pc:docMk/>
            <pc:sldMk cId="4131589788" sldId="647"/>
            <ac:spMk id="2" creationId="{D5423788-4327-FDE6-A934-82D1E21EB68C}"/>
          </ac:spMkLst>
        </pc:spChg>
      </pc:sldChg>
      <pc:sldChg chg="modSp del mod modNotesTx">
        <pc:chgData name="Karen Baerts" userId="a06d292e-c1df-42a7-ab23-dcf3ffef2529" providerId="ADAL" clId="{112D5A53-FC79-475E-8D39-54D1F6C0D89E}" dt="2024-10-07T21:09:17.698" v="25068" actId="47"/>
        <pc:sldMkLst>
          <pc:docMk/>
          <pc:sldMk cId="2361138558" sldId="648"/>
        </pc:sldMkLst>
        <pc:spChg chg="mod">
          <ac:chgData name="Karen Baerts" userId="a06d292e-c1df-42a7-ab23-dcf3ffef2529" providerId="ADAL" clId="{112D5A53-FC79-475E-8D39-54D1F6C0D89E}" dt="2024-10-05T22:54:43.435" v="12024" actId="20577"/>
          <ac:spMkLst>
            <pc:docMk/>
            <pc:sldMk cId="2361138558" sldId="648"/>
            <ac:spMk id="2" creationId="{D5423788-4327-FDE6-A934-82D1E21EB68C}"/>
          </ac:spMkLst>
        </pc:spChg>
        <pc:spChg chg="mod">
          <ac:chgData name="Karen Baerts" userId="a06d292e-c1df-42a7-ab23-dcf3ffef2529" providerId="ADAL" clId="{112D5A53-FC79-475E-8D39-54D1F6C0D89E}" dt="2024-10-05T22:54:51.155" v="12026" actId="20577"/>
          <ac:spMkLst>
            <pc:docMk/>
            <pc:sldMk cId="2361138558" sldId="648"/>
            <ac:spMk id="3" creationId="{0E244A77-BBB5-0E34-9ECA-86AB7EC02E29}"/>
          </ac:spMkLst>
        </pc:spChg>
        <pc:picChg chg="mod">
          <ac:chgData name="Karen Baerts" userId="a06d292e-c1df-42a7-ab23-dcf3ffef2529" providerId="ADAL" clId="{112D5A53-FC79-475E-8D39-54D1F6C0D89E}" dt="2024-10-05T22:54:47.060" v="12025" actId="1076"/>
          <ac:picMkLst>
            <pc:docMk/>
            <pc:sldMk cId="2361138558" sldId="648"/>
            <ac:picMk id="7" creationId="{BFFBE78D-0B90-AB93-3C01-F3E8231A84AA}"/>
          </ac:picMkLst>
        </pc:picChg>
      </pc:sldChg>
      <pc:sldChg chg="modSp mod modNotesTx">
        <pc:chgData name="Karen Baerts" userId="a06d292e-c1df-42a7-ab23-dcf3ffef2529" providerId="ADAL" clId="{112D5A53-FC79-475E-8D39-54D1F6C0D89E}" dt="2024-10-09T09:46:34.642" v="27942" actId="13926"/>
        <pc:sldMkLst>
          <pc:docMk/>
          <pc:sldMk cId="507119557" sldId="649"/>
        </pc:sldMkLst>
        <pc:spChg chg="mod">
          <ac:chgData name="Karen Baerts" userId="a06d292e-c1df-42a7-ab23-dcf3ffef2529" providerId="ADAL" clId="{112D5A53-FC79-475E-8D39-54D1F6C0D89E}" dt="2024-10-09T09:46:34.642" v="27942" actId="13926"/>
          <ac:spMkLst>
            <pc:docMk/>
            <pc:sldMk cId="507119557" sldId="649"/>
            <ac:spMk id="2" creationId="{D5423788-4327-FDE6-A934-82D1E21EB68C}"/>
          </ac:spMkLst>
        </pc:spChg>
      </pc:sldChg>
      <pc:sldChg chg="del modNotesTx">
        <pc:chgData name="Karen Baerts" userId="a06d292e-c1df-42a7-ab23-dcf3ffef2529" providerId="ADAL" clId="{112D5A53-FC79-475E-8D39-54D1F6C0D89E}" dt="2024-10-05T23:10:14.291" v="12088" actId="47"/>
        <pc:sldMkLst>
          <pc:docMk/>
          <pc:sldMk cId="1332619328" sldId="650"/>
        </pc:sldMkLst>
      </pc:sldChg>
      <pc:sldChg chg="del modNotesTx">
        <pc:chgData name="Karen Baerts" userId="a06d292e-c1df-42a7-ab23-dcf3ffef2529" providerId="ADAL" clId="{112D5A53-FC79-475E-8D39-54D1F6C0D89E}" dt="2024-10-05T23:10:15.763" v="12089" actId="47"/>
        <pc:sldMkLst>
          <pc:docMk/>
          <pc:sldMk cId="1605598843" sldId="652"/>
        </pc:sldMkLst>
      </pc:sldChg>
      <pc:sldChg chg="addSp delSp modSp mod modAnim modNotesTx">
        <pc:chgData name="Karen Baerts" userId="a06d292e-c1df-42a7-ab23-dcf3ffef2529" providerId="ADAL" clId="{112D5A53-FC79-475E-8D39-54D1F6C0D89E}" dt="2024-10-07T19:21:26.990" v="14528" actId="20577"/>
        <pc:sldMkLst>
          <pc:docMk/>
          <pc:sldMk cId="3568465679" sldId="653"/>
        </pc:sldMkLst>
        <pc:spChg chg="mod">
          <ac:chgData name="Karen Baerts" userId="a06d292e-c1df-42a7-ab23-dcf3ffef2529" providerId="ADAL" clId="{112D5A53-FC79-475E-8D39-54D1F6C0D89E}" dt="2024-10-05T17:17:14.810" v="1065" actId="20577"/>
          <ac:spMkLst>
            <pc:docMk/>
            <pc:sldMk cId="3568465679" sldId="653"/>
            <ac:spMk id="2" creationId="{E449B2E5-78E0-5CA5-6229-293B5CEA5AEA}"/>
          </ac:spMkLst>
        </pc:spChg>
        <pc:spChg chg="mod">
          <ac:chgData name="Karen Baerts" userId="a06d292e-c1df-42a7-ab23-dcf3ffef2529" providerId="ADAL" clId="{112D5A53-FC79-475E-8D39-54D1F6C0D89E}" dt="2024-10-05T20:10:09.175" v="1173" actId="5793"/>
          <ac:spMkLst>
            <pc:docMk/>
            <pc:sldMk cId="3568465679" sldId="653"/>
            <ac:spMk id="3" creationId="{6C8EFBE0-1406-D9FA-7FD8-4B614DE5300D}"/>
          </ac:spMkLst>
        </pc:spChg>
        <pc:picChg chg="add mod">
          <ac:chgData name="Karen Baerts" userId="a06d292e-c1df-42a7-ab23-dcf3ffef2529" providerId="ADAL" clId="{112D5A53-FC79-475E-8D39-54D1F6C0D89E}" dt="2024-10-05T20:10:20.247" v="1176" actId="1076"/>
          <ac:picMkLst>
            <pc:docMk/>
            <pc:sldMk cId="3568465679" sldId="653"/>
            <ac:picMk id="4" creationId="{75107DD9-37D7-C52F-231A-A4FAF255E1BB}"/>
          </ac:picMkLst>
        </pc:picChg>
        <pc:picChg chg="del mod">
          <ac:chgData name="Karen Baerts" userId="a06d292e-c1df-42a7-ab23-dcf3ffef2529" providerId="ADAL" clId="{112D5A53-FC79-475E-8D39-54D1F6C0D89E}" dt="2024-10-05T20:13:26.358" v="1177" actId="478"/>
          <ac:picMkLst>
            <pc:docMk/>
            <pc:sldMk cId="3568465679" sldId="653"/>
            <ac:picMk id="5" creationId="{1BED933E-BE4B-53D9-F1C0-521B3740BF0E}"/>
          </ac:picMkLst>
        </pc:picChg>
        <pc:picChg chg="mod">
          <ac:chgData name="Karen Baerts" userId="a06d292e-c1df-42a7-ab23-dcf3ffef2529" providerId="ADAL" clId="{112D5A53-FC79-475E-8D39-54D1F6C0D89E}" dt="2024-10-05T20:10:17.406" v="1175" actId="1076"/>
          <ac:picMkLst>
            <pc:docMk/>
            <pc:sldMk cId="3568465679" sldId="653"/>
            <ac:picMk id="6" creationId="{C3F4916E-5301-1317-78B8-EF2D3C09C697}"/>
          </ac:picMkLst>
        </pc:picChg>
        <pc:picChg chg="add del mod">
          <ac:chgData name="Karen Baerts" userId="a06d292e-c1df-42a7-ab23-dcf3ffef2529" providerId="ADAL" clId="{112D5A53-FC79-475E-8D39-54D1F6C0D89E}" dt="2024-10-05T20:14:04.622" v="1182" actId="478"/>
          <ac:picMkLst>
            <pc:docMk/>
            <pc:sldMk cId="3568465679" sldId="653"/>
            <ac:picMk id="8" creationId="{FF9A2225-754F-04E6-02A3-4FE4356D4129}"/>
          </ac:picMkLst>
        </pc:picChg>
        <pc:picChg chg="add del mod">
          <ac:chgData name="Karen Baerts" userId="a06d292e-c1df-42a7-ab23-dcf3ffef2529" providerId="ADAL" clId="{112D5A53-FC79-475E-8D39-54D1F6C0D89E}" dt="2024-10-05T20:41:13.776" v="3679" actId="21"/>
          <ac:picMkLst>
            <pc:docMk/>
            <pc:sldMk cId="3568465679" sldId="653"/>
            <ac:picMk id="10" creationId="{897E5CDE-98DE-0722-F84A-4F91DBAF854D}"/>
          </ac:picMkLst>
        </pc:picChg>
      </pc:sldChg>
      <pc:sldChg chg="del">
        <pc:chgData name="Karen Baerts" userId="a06d292e-c1df-42a7-ab23-dcf3ffef2529" providerId="ADAL" clId="{112D5A53-FC79-475E-8D39-54D1F6C0D89E}" dt="2024-10-05T22:40:02.632" v="11621" actId="47"/>
        <pc:sldMkLst>
          <pc:docMk/>
          <pc:sldMk cId="101487259" sldId="654"/>
        </pc:sldMkLst>
      </pc:sldChg>
      <pc:sldChg chg="addSp delSp modSp mod modNotesTx">
        <pc:chgData name="Karen Baerts" userId="a06d292e-c1df-42a7-ab23-dcf3ffef2529" providerId="ADAL" clId="{112D5A53-FC79-475E-8D39-54D1F6C0D89E}" dt="2024-10-09T14:35:13.226" v="30657" actId="20577"/>
        <pc:sldMkLst>
          <pc:docMk/>
          <pc:sldMk cId="2417218112" sldId="655"/>
        </pc:sldMkLst>
        <pc:spChg chg="mod">
          <ac:chgData name="Karen Baerts" userId="a06d292e-c1df-42a7-ab23-dcf3ffef2529" providerId="ADAL" clId="{112D5A53-FC79-475E-8D39-54D1F6C0D89E}" dt="2024-10-09T14:35:13.226" v="30657" actId="20577"/>
          <ac:spMkLst>
            <pc:docMk/>
            <pc:sldMk cId="2417218112" sldId="655"/>
            <ac:spMk id="2" creationId="{B82A85BD-1E62-6A98-934A-A6045F9ED8A1}"/>
          </ac:spMkLst>
        </pc:spChg>
        <pc:spChg chg="mod">
          <ac:chgData name="Karen Baerts" userId="a06d292e-c1df-42a7-ab23-dcf3ffef2529" providerId="ADAL" clId="{112D5A53-FC79-475E-8D39-54D1F6C0D89E}" dt="2024-10-07T20:54:11.857" v="23541" actId="20577"/>
          <ac:spMkLst>
            <pc:docMk/>
            <pc:sldMk cId="2417218112" sldId="655"/>
            <ac:spMk id="6" creationId="{DE5862C4-E6E5-AFC6-F9CC-E41E1C148477}"/>
          </ac:spMkLst>
        </pc:spChg>
        <pc:picChg chg="add mod">
          <ac:chgData name="Karen Baerts" userId="a06d292e-c1df-42a7-ab23-dcf3ffef2529" providerId="ADAL" clId="{112D5A53-FC79-475E-8D39-54D1F6C0D89E}" dt="2024-10-09T14:33:29.478" v="30516" actId="1036"/>
          <ac:picMkLst>
            <pc:docMk/>
            <pc:sldMk cId="2417218112" sldId="655"/>
            <ac:picMk id="4" creationId="{E0CAA23B-1400-5CC0-CF48-EA84858EF12A}"/>
          </ac:picMkLst>
        </pc:picChg>
        <pc:picChg chg="del">
          <ac:chgData name="Karen Baerts" userId="a06d292e-c1df-42a7-ab23-dcf3ffef2529" providerId="ADAL" clId="{112D5A53-FC79-475E-8D39-54D1F6C0D89E}" dt="2024-10-07T20:51:30.041" v="23034" actId="478"/>
          <ac:picMkLst>
            <pc:docMk/>
            <pc:sldMk cId="2417218112" sldId="655"/>
            <ac:picMk id="4" creationId="{FD9033AE-32AC-33E8-EA70-8CD3992866B8}"/>
          </ac:picMkLst>
        </pc:picChg>
        <pc:picChg chg="add del mod">
          <ac:chgData name="Karen Baerts" userId="a06d292e-c1df-42a7-ab23-dcf3ffef2529" providerId="ADAL" clId="{112D5A53-FC79-475E-8D39-54D1F6C0D89E}" dt="2024-10-09T14:31:29.117" v="30493" actId="478"/>
          <ac:picMkLst>
            <pc:docMk/>
            <pc:sldMk cId="2417218112" sldId="655"/>
            <ac:picMk id="5" creationId="{5E1DB087-4FD7-FC0E-1952-591261141149}"/>
          </ac:picMkLst>
        </pc:picChg>
      </pc:sldChg>
      <pc:sldChg chg="addSp delSp modSp mod modNotesTx">
        <pc:chgData name="Karen Baerts" userId="a06d292e-c1df-42a7-ab23-dcf3ffef2529" providerId="ADAL" clId="{112D5A53-FC79-475E-8D39-54D1F6C0D89E}" dt="2024-10-09T14:34:56.435" v="30647" actId="20577"/>
        <pc:sldMkLst>
          <pc:docMk/>
          <pc:sldMk cId="3077152969" sldId="656"/>
        </pc:sldMkLst>
        <pc:spChg chg="mod">
          <ac:chgData name="Karen Baerts" userId="a06d292e-c1df-42a7-ab23-dcf3ffef2529" providerId="ADAL" clId="{112D5A53-FC79-475E-8D39-54D1F6C0D89E}" dt="2024-10-09T14:34:56.435" v="30647" actId="20577"/>
          <ac:spMkLst>
            <pc:docMk/>
            <pc:sldMk cId="3077152969" sldId="656"/>
            <ac:spMk id="2" creationId="{701BC972-CB3A-03F4-C49A-800AFD4CC5EA}"/>
          </ac:spMkLst>
        </pc:spChg>
        <pc:spChg chg="add mod">
          <ac:chgData name="Karen Baerts" userId="a06d292e-c1df-42a7-ab23-dcf3ffef2529" providerId="ADAL" clId="{112D5A53-FC79-475E-8D39-54D1F6C0D89E}" dt="2024-10-07T21:14:49.203" v="25108"/>
          <ac:spMkLst>
            <pc:docMk/>
            <pc:sldMk cId="3077152969" sldId="656"/>
            <ac:spMk id="3" creationId="{6738092C-61C3-7E8A-3F77-3DB4E9040070}"/>
          </ac:spMkLst>
        </pc:spChg>
        <pc:spChg chg="del mod">
          <ac:chgData name="Karen Baerts" userId="a06d292e-c1df-42a7-ab23-dcf3ffef2529" providerId="ADAL" clId="{112D5A53-FC79-475E-8D39-54D1F6C0D89E}" dt="2024-10-07T21:14:48.920" v="25107" actId="478"/>
          <ac:spMkLst>
            <pc:docMk/>
            <pc:sldMk cId="3077152969" sldId="656"/>
            <ac:spMk id="6" creationId="{9437513D-38B3-42BB-B469-4F4D3FEFE04F}"/>
          </ac:spMkLst>
        </pc:spChg>
        <pc:picChg chg="add del mod">
          <ac:chgData name="Karen Baerts" userId="a06d292e-c1df-42a7-ab23-dcf3ffef2529" providerId="ADAL" clId="{112D5A53-FC79-475E-8D39-54D1F6C0D89E}" dt="2024-10-07T21:15:16.736" v="25113" actId="478"/>
          <ac:picMkLst>
            <pc:docMk/>
            <pc:sldMk cId="3077152969" sldId="656"/>
            <ac:picMk id="4" creationId="{92EA50DB-1BFB-57BD-A7C9-F482A0BD32CD}"/>
          </ac:picMkLst>
        </pc:picChg>
        <pc:picChg chg="add mod">
          <ac:chgData name="Karen Baerts" userId="a06d292e-c1df-42a7-ab23-dcf3ffef2529" providerId="ADAL" clId="{112D5A53-FC79-475E-8D39-54D1F6C0D89E}" dt="2024-10-09T14:33:32.786" v="30526" actId="1036"/>
          <ac:picMkLst>
            <pc:docMk/>
            <pc:sldMk cId="3077152969" sldId="656"/>
            <ac:picMk id="5" creationId="{DC29A348-F749-D9CA-79B7-6D2DE5BA76B4}"/>
          </ac:picMkLst>
        </pc:picChg>
        <pc:picChg chg="add del mod">
          <ac:chgData name="Karen Baerts" userId="a06d292e-c1df-42a7-ab23-dcf3ffef2529" providerId="ADAL" clId="{112D5A53-FC79-475E-8D39-54D1F6C0D89E}" dt="2024-10-07T21:16:27.448" v="25179" actId="478"/>
          <ac:picMkLst>
            <pc:docMk/>
            <pc:sldMk cId="3077152969" sldId="656"/>
            <ac:picMk id="7" creationId="{B6836197-A0C5-C916-255B-05FBC8DDC83B}"/>
          </ac:picMkLst>
        </pc:picChg>
        <pc:picChg chg="del">
          <ac:chgData name="Karen Baerts" userId="a06d292e-c1df-42a7-ab23-dcf3ffef2529" providerId="ADAL" clId="{112D5A53-FC79-475E-8D39-54D1F6C0D89E}" dt="2024-10-07T21:14:51" v="25109" actId="478"/>
          <ac:picMkLst>
            <pc:docMk/>
            <pc:sldMk cId="3077152969" sldId="656"/>
            <ac:picMk id="8" creationId="{51E5A02B-B060-D5F1-2486-052DCBD7CC76}"/>
          </ac:picMkLst>
        </pc:picChg>
        <pc:picChg chg="add del mod">
          <ac:chgData name="Karen Baerts" userId="a06d292e-c1df-42a7-ab23-dcf3ffef2529" providerId="ADAL" clId="{112D5A53-FC79-475E-8D39-54D1F6C0D89E}" dt="2024-10-09T14:32:47.904" v="30498" actId="478"/>
          <ac:picMkLst>
            <pc:docMk/>
            <pc:sldMk cId="3077152969" sldId="656"/>
            <ac:picMk id="9" creationId="{F647499E-1EA3-1E52-8C82-7151D29D7183}"/>
          </ac:picMkLst>
        </pc:picChg>
      </pc:sldChg>
      <pc:sldChg chg="modSp del mod">
        <pc:chgData name="Karen Baerts" userId="a06d292e-c1df-42a7-ab23-dcf3ffef2529" providerId="ADAL" clId="{112D5A53-FC79-475E-8D39-54D1F6C0D89E}" dt="2024-10-04T14:24:37.829" v="17" actId="47"/>
        <pc:sldMkLst>
          <pc:docMk/>
          <pc:sldMk cId="1007891439" sldId="657"/>
        </pc:sldMkLst>
        <pc:spChg chg="mod">
          <ac:chgData name="Karen Baerts" userId="a06d292e-c1df-42a7-ab23-dcf3ffef2529" providerId="ADAL" clId="{112D5A53-FC79-475E-8D39-54D1F6C0D89E}" dt="2024-10-04T14:15:39.148" v="0" actId="207"/>
          <ac:spMkLst>
            <pc:docMk/>
            <pc:sldMk cId="1007891439" sldId="657"/>
            <ac:spMk id="3" creationId="{47469A09-6E6E-BB24-537E-04A6D635C1ED}"/>
          </ac:spMkLst>
        </pc:spChg>
      </pc:sldChg>
      <pc:sldChg chg="add del">
        <pc:chgData name="Karen Baerts" userId="a06d292e-c1df-42a7-ab23-dcf3ffef2529" providerId="ADAL" clId="{112D5A53-FC79-475E-8D39-54D1F6C0D89E}" dt="2024-10-04T14:16:06.124" v="2" actId="47"/>
        <pc:sldMkLst>
          <pc:docMk/>
          <pc:sldMk cId="2867520782" sldId="658"/>
        </pc:sldMkLst>
      </pc:sldChg>
      <pc:sldChg chg="add">
        <pc:chgData name="Karen Baerts" userId="a06d292e-c1df-42a7-ab23-dcf3ffef2529" providerId="ADAL" clId="{112D5A53-FC79-475E-8D39-54D1F6C0D89E}" dt="2024-10-04T14:16:03.940" v="1"/>
        <pc:sldMkLst>
          <pc:docMk/>
          <pc:sldMk cId="2465650289" sldId="659"/>
        </pc:sldMkLst>
      </pc:sldChg>
      <pc:sldChg chg="delSp modSp add del mod">
        <pc:chgData name="Karen Baerts" userId="a06d292e-c1df-42a7-ab23-dcf3ffef2529" providerId="ADAL" clId="{112D5A53-FC79-475E-8D39-54D1F6C0D89E}" dt="2024-10-04T14:16:41.294" v="9" actId="47"/>
        <pc:sldMkLst>
          <pc:docMk/>
          <pc:sldMk cId="2696005920" sldId="660"/>
        </pc:sldMkLst>
        <pc:spChg chg="mod">
          <ac:chgData name="Karen Baerts" userId="a06d292e-c1df-42a7-ab23-dcf3ffef2529" providerId="ADAL" clId="{112D5A53-FC79-475E-8D39-54D1F6C0D89E}" dt="2024-10-04T14:16:14.142" v="5" actId="20577"/>
          <ac:spMkLst>
            <pc:docMk/>
            <pc:sldMk cId="2696005920" sldId="660"/>
            <ac:spMk id="2" creationId="{3D552116-8D20-F96A-86B9-083EA69AA6EF}"/>
          </ac:spMkLst>
        </pc:spChg>
        <pc:spChg chg="mod">
          <ac:chgData name="Karen Baerts" userId="a06d292e-c1df-42a7-ab23-dcf3ffef2529" providerId="ADAL" clId="{112D5A53-FC79-475E-8D39-54D1F6C0D89E}" dt="2024-10-04T14:16:24.726" v="8" actId="14100"/>
          <ac:spMkLst>
            <pc:docMk/>
            <pc:sldMk cId="2696005920" sldId="660"/>
            <ac:spMk id="3" creationId="{433EAC22-795F-9C73-9536-00041D1CD78F}"/>
          </ac:spMkLst>
        </pc:spChg>
        <pc:spChg chg="del">
          <ac:chgData name="Karen Baerts" userId="a06d292e-c1df-42a7-ab23-dcf3ffef2529" providerId="ADAL" clId="{112D5A53-FC79-475E-8D39-54D1F6C0D89E}" dt="2024-10-04T14:16:21.112" v="7" actId="478"/>
          <ac:spMkLst>
            <pc:docMk/>
            <pc:sldMk cId="2696005920" sldId="660"/>
            <ac:spMk id="4" creationId="{2FC37A3C-96B2-15A5-63A7-C530AD6D1579}"/>
          </ac:spMkLst>
        </pc:spChg>
      </pc:sldChg>
      <pc:sldChg chg="addSp delSp modSp add mod modNotesTx">
        <pc:chgData name="Karen Baerts" userId="a06d292e-c1df-42a7-ab23-dcf3ffef2529" providerId="ADAL" clId="{112D5A53-FC79-475E-8D39-54D1F6C0D89E}" dt="2024-10-07T18:52:51.815" v="12854" actId="20577"/>
        <pc:sldMkLst>
          <pc:docMk/>
          <pc:sldMk cId="1126193435" sldId="661"/>
        </pc:sldMkLst>
        <pc:spChg chg="mod">
          <ac:chgData name="Karen Baerts" userId="a06d292e-c1df-42a7-ab23-dcf3ffef2529" providerId="ADAL" clId="{112D5A53-FC79-475E-8D39-54D1F6C0D89E}" dt="2024-10-04T14:26:32.222" v="53" actId="20577"/>
          <ac:spMkLst>
            <pc:docMk/>
            <pc:sldMk cId="1126193435" sldId="661"/>
            <ac:spMk id="2" creationId="{D5423788-4327-FDE6-A934-82D1E21EB68C}"/>
          </ac:spMkLst>
        </pc:spChg>
        <pc:spChg chg="mod">
          <ac:chgData name="Karen Baerts" userId="a06d292e-c1df-42a7-ab23-dcf3ffef2529" providerId="ADAL" clId="{112D5A53-FC79-475E-8D39-54D1F6C0D89E}" dt="2024-10-05T12:22:33.822" v="244" actId="1076"/>
          <ac:spMkLst>
            <pc:docMk/>
            <pc:sldMk cId="1126193435" sldId="661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112D5A53-FC79-475E-8D39-54D1F6C0D89E}" dt="2024-10-05T12:18:30.397" v="202" actId="478"/>
          <ac:picMkLst>
            <pc:docMk/>
            <pc:sldMk cId="1126193435" sldId="661"/>
            <ac:picMk id="1026" creationId="{FCEE60CF-0DBD-0959-0F6A-F9EEA8A9C62F}"/>
          </ac:picMkLst>
        </pc:picChg>
        <pc:picChg chg="add del mod">
          <ac:chgData name="Karen Baerts" userId="a06d292e-c1df-42a7-ab23-dcf3ffef2529" providerId="ADAL" clId="{112D5A53-FC79-475E-8D39-54D1F6C0D89E}" dt="2024-10-05T12:19:44.605" v="206" actId="478"/>
          <ac:picMkLst>
            <pc:docMk/>
            <pc:sldMk cId="1126193435" sldId="661"/>
            <ac:picMk id="1028" creationId="{4FBAE0AE-E1CC-A85E-A985-52E9959DD521}"/>
          </ac:picMkLst>
        </pc:picChg>
        <pc:picChg chg="add mod">
          <ac:chgData name="Karen Baerts" userId="a06d292e-c1df-42a7-ab23-dcf3ffef2529" providerId="ADAL" clId="{112D5A53-FC79-475E-8D39-54D1F6C0D89E}" dt="2024-10-05T12:22:41.206" v="249" actId="1076"/>
          <ac:picMkLst>
            <pc:docMk/>
            <pc:sldMk cId="1126193435" sldId="661"/>
            <ac:picMk id="1030" creationId="{2FF26F63-6157-6BF5-3C92-578FAE53C898}"/>
          </ac:picMkLst>
        </pc:picChg>
        <pc:picChg chg="del">
          <ac:chgData name="Karen Baerts" userId="a06d292e-c1df-42a7-ab23-dcf3ffef2529" providerId="ADAL" clId="{112D5A53-FC79-475E-8D39-54D1F6C0D89E}" dt="2024-10-05T12:18:18.580" v="197" actId="478"/>
          <ac:picMkLst>
            <pc:docMk/>
            <pc:sldMk cId="1126193435" sldId="661"/>
            <ac:picMk id="7170" creationId="{08B7D825-8585-71ED-A936-5468AAA52A7C}"/>
          </ac:picMkLst>
        </pc:picChg>
      </pc:sldChg>
      <pc:sldChg chg="modSp add mod">
        <pc:chgData name="Karen Baerts" userId="a06d292e-c1df-42a7-ab23-dcf3ffef2529" providerId="ADAL" clId="{112D5A53-FC79-475E-8D39-54D1F6C0D89E}" dt="2024-10-05T12:27:22.109" v="1042" actId="1076"/>
        <pc:sldMkLst>
          <pc:docMk/>
          <pc:sldMk cId="701145878" sldId="662"/>
        </pc:sldMkLst>
        <pc:spChg chg="mod">
          <ac:chgData name="Karen Baerts" userId="a06d292e-c1df-42a7-ab23-dcf3ffef2529" providerId="ADAL" clId="{112D5A53-FC79-475E-8D39-54D1F6C0D89E}" dt="2024-10-05T12:27:17.646" v="1041" actId="1076"/>
          <ac:spMkLst>
            <pc:docMk/>
            <pc:sldMk cId="701145878" sldId="662"/>
            <ac:spMk id="3" creationId="{FD2B26DD-C546-F0C1-6D32-626C00589B16}"/>
          </ac:spMkLst>
        </pc:spChg>
        <pc:picChg chg="mod">
          <ac:chgData name="Karen Baerts" userId="a06d292e-c1df-42a7-ab23-dcf3ffef2529" providerId="ADAL" clId="{112D5A53-FC79-475E-8D39-54D1F6C0D89E}" dt="2024-10-05T12:27:22.109" v="1042" actId="1076"/>
          <ac:picMkLst>
            <pc:docMk/>
            <pc:sldMk cId="701145878" sldId="662"/>
            <ac:picMk id="5122" creationId="{92762745-18A0-B64E-DDC4-0CDDD6B30C17}"/>
          </ac:picMkLst>
        </pc:picChg>
      </pc:sldChg>
      <pc:sldChg chg="add modNotesTx">
        <pc:chgData name="Karen Baerts" userId="a06d292e-c1df-42a7-ab23-dcf3ffef2529" providerId="ADAL" clId="{112D5A53-FC79-475E-8D39-54D1F6C0D89E}" dt="2024-10-09T09:48:10.672" v="28280" actId="20577"/>
        <pc:sldMkLst>
          <pc:docMk/>
          <pc:sldMk cId="3794648502" sldId="663"/>
        </pc:sldMkLst>
      </pc:sldChg>
      <pc:sldChg chg="addSp delSp modSp new del mod modNotesTx">
        <pc:chgData name="Karen Baerts" userId="a06d292e-c1df-42a7-ab23-dcf3ffef2529" providerId="ADAL" clId="{112D5A53-FC79-475E-8D39-54D1F6C0D89E}" dt="2024-10-05T20:42:03.664" v="3687" actId="47"/>
        <pc:sldMkLst>
          <pc:docMk/>
          <pc:sldMk cId="33887566" sldId="664"/>
        </pc:sldMkLst>
        <pc:spChg chg="mod">
          <ac:chgData name="Karen Baerts" userId="a06d292e-c1df-42a7-ab23-dcf3ffef2529" providerId="ADAL" clId="{112D5A53-FC79-475E-8D39-54D1F6C0D89E}" dt="2024-10-05T20:14:31.254" v="1194" actId="20577"/>
          <ac:spMkLst>
            <pc:docMk/>
            <pc:sldMk cId="33887566" sldId="664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0:37:34.226" v="3106" actId="403"/>
          <ac:spMkLst>
            <pc:docMk/>
            <pc:sldMk cId="33887566" sldId="664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0:38:05.945" v="3145" actId="27636"/>
          <ac:spMkLst>
            <pc:docMk/>
            <pc:sldMk cId="33887566" sldId="664"/>
            <ac:spMk id="4" creationId="{1E5A3ED2-C970-B836-1E3C-611C4F786AB4}"/>
          </ac:spMkLst>
        </pc:spChg>
        <pc:picChg chg="add del mod">
          <ac:chgData name="Karen Baerts" userId="a06d292e-c1df-42a7-ab23-dcf3ffef2529" providerId="ADAL" clId="{112D5A53-FC79-475E-8D39-54D1F6C0D89E}" dt="2024-10-05T20:29:43.324" v="1808" actId="478"/>
          <ac:picMkLst>
            <pc:docMk/>
            <pc:sldMk cId="33887566" sldId="664"/>
            <ac:picMk id="2050" creationId="{58025BA5-2FD3-EFC7-F72F-8FD27F2B3FC6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9T09:51:56.555" v="28905" actId="113"/>
        <pc:sldMkLst>
          <pc:docMk/>
          <pc:sldMk cId="2789322563" sldId="665"/>
        </pc:sldMkLst>
        <pc:spChg chg="mod">
          <ac:chgData name="Karen Baerts" userId="a06d292e-c1df-42a7-ab23-dcf3ffef2529" providerId="ADAL" clId="{112D5A53-FC79-475E-8D39-54D1F6C0D89E}" dt="2024-10-05T20:41:43.016" v="3684" actId="20577"/>
          <ac:spMkLst>
            <pc:docMk/>
            <pc:sldMk cId="2789322563" sldId="665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7T20:55:36.959" v="23621" actId="1035"/>
          <ac:spMkLst>
            <pc:docMk/>
            <pc:sldMk cId="2789322563" sldId="665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0:50:28.135" v="3784"/>
          <ac:spMkLst>
            <pc:docMk/>
            <pc:sldMk cId="2789322563" sldId="665"/>
            <ac:spMk id="12" creationId="{1D57C3D4-E969-03D2-D258-7C72CC0B735D}"/>
          </ac:spMkLst>
        </pc:spChg>
        <pc:picChg chg="add del mod">
          <ac:chgData name="Karen Baerts" userId="a06d292e-c1df-42a7-ab23-dcf3ffef2529" providerId="ADAL" clId="{112D5A53-FC79-475E-8D39-54D1F6C0D89E}" dt="2024-10-05T21:02:49.058" v="3882" actId="478"/>
          <ac:picMkLst>
            <pc:docMk/>
            <pc:sldMk cId="2789322563" sldId="665"/>
            <ac:picMk id="5" creationId="{B83DAA69-C342-4F8F-C664-1C239CECAD85}"/>
          </ac:picMkLst>
        </pc:picChg>
        <pc:picChg chg="add del mod">
          <ac:chgData name="Karen Baerts" userId="a06d292e-c1df-42a7-ab23-dcf3ffef2529" providerId="ADAL" clId="{112D5A53-FC79-475E-8D39-54D1F6C0D89E}" dt="2024-10-05T21:02:49.562" v="3883" actId="478"/>
          <ac:picMkLst>
            <pc:docMk/>
            <pc:sldMk cId="2789322563" sldId="665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5T20:50:28.135" v="3784"/>
          <ac:picMkLst>
            <pc:docMk/>
            <pc:sldMk cId="2789322563" sldId="665"/>
            <ac:picMk id="8" creationId="{B87C450D-B032-D8F1-DCB1-BFABFF33B4DC}"/>
          </ac:picMkLst>
        </pc:picChg>
        <pc:picChg chg="add mod">
          <ac:chgData name="Karen Baerts" userId="a06d292e-c1df-42a7-ab23-dcf3ffef2529" providerId="ADAL" clId="{112D5A53-FC79-475E-8D39-54D1F6C0D89E}" dt="2024-10-05T20:50:28.135" v="3784"/>
          <ac:picMkLst>
            <pc:docMk/>
            <pc:sldMk cId="2789322563" sldId="665"/>
            <ac:picMk id="9" creationId="{2569AA1C-BD60-CB88-5955-0694F2984A02}"/>
          </ac:picMkLst>
        </pc:picChg>
        <pc:picChg chg="add mod">
          <ac:chgData name="Karen Baerts" userId="a06d292e-c1df-42a7-ab23-dcf3ffef2529" providerId="ADAL" clId="{112D5A53-FC79-475E-8D39-54D1F6C0D89E}" dt="2024-10-05T21:06:51.691" v="3937" actId="1076"/>
          <ac:picMkLst>
            <pc:docMk/>
            <pc:sldMk cId="2789322563" sldId="665"/>
            <ac:picMk id="10" creationId="{897E5CDE-98DE-0722-F84A-4F91DBAF854D}"/>
          </ac:picMkLst>
        </pc:pic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1" creationId="{329E0774-04DC-2E59-D160-935FA81C8EE1}"/>
          </ac:cxnSpMkLst>
        </pc:cxn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3" creationId="{A22ECBD6-36FD-0894-F7CB-47A50DEB3E4D}"/>
          </ac:cxnSpMkLst>
        </pc:cxn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4" creationId="{1083B314-18C5-F1C8-C2E9-52F67776342E}"/>
          </ac:cxnSpMkLst>
        </pc:cxn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5" creationId="{2E435268-ACBA-B189-8121-5673164DF931}"/>
          </ac:cxnSpMkLst>
        </pc:cxnChg>
      </pc:sldChg>
      <pc:sldChg chg="modSp add del mod">
        <pc:chgData name="Karen Baerts" userId="a06d292e-c1df-42a7-ab23-dcf3ffef2529" providerId="ADAL" clId="{112D5A53-FC79-475E-8D39-54D1F6C0D89E}" dt="2024-10-05T20:24:11.658" v="1681" actId="47"/>
        <pc:sldMkLst>
          <pc:docMk/>
          <pc:sldMk cId="718933957" sldId="666"/>
        </pc:sldMkLst>
        <pc:spChg chg="mod">
          <ac:chgData name="Karen Baerts" userId="a06d292e-c1df-42a7-ab23-dcf3ffef2529" providerId="ADAL" clId="{112D5A53-FC79-475E-8D39-54D1F6C0D89E}" dt="2024-10-05T20:21:44.397" v="1506" actId="20577"/>
          <ac:spMkLst>
            <pc:docMk/>
            <pc:sldMk cId="718933957" sldId="666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0:22:35.029" v="1556" actId="20577"/>
          <ac:spMkLst>
            <pc:docMk/>
            <pc:sldMk cId="718933957" sldId="666"/>
            <ac:spMk id="3" creationId="{B7D8B06F-98BC-6970-DEBC-7EB5A7EBD1F0}"/>
          </ac:spMkLst>
        </pc:spChg>
      </pc:sldChg>
      <pc:sldChg chg="addSp delSp modSp add del mod">
        <pc:chgData name="Karen Baerts" userId="a06d292e-c1df-42a7-ab23-dcf3ffef2529" providerId="ADAL" clId="{112D5A53-FC79-475E-8D39-54D1F6C0D89E}" dt="2024-10-05T21:26:32.868" v="4091" actId="47"/>
        <pc:sldMkLst>
          <pc:docMk/>
          <pc:sldMk cId="2856459790" sldId="667"/>
        </pc:sldMkLst>
        <pc:spChg chg="mod">
          <ac:chgData name="Karen Baerts" userId="a06d292e-c1df-42a7-ab23-dcf3ffef2529" providerId="ADAL" clId="{112D5A53-FC79-475E-8D39-54D1F6C0D89E}" dt="2024-10-05T20:23:12.893" v="1570" actId="20577"/>
          <ac:spMkLst>
            <pc:docMk/>
            <pc:sldMk cId="2856459790" sldId="667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1:20:13.538" v="4066" actId="1076"/>
          <ac:spMkLst>
            <pc:docMk/>
            <pc:sldMk cId="2856459790" sldId="667"/>
            <ac:spMk id="3" creationId="{B7D8B06F-98BC-6970-DEBC-7EB5A7EBD1F0}"/>
          </ac:spMkLst>
        </pc:spChg>
        <pc:spChg chg="add del">
          <ac:chgData name="Karen Baerts" userId="a06d292e-c1df-42a7-ab23-dcf3ffef2529" providerId="ADAL" clId="{112D5A53-FC79-475E-8D39-54D1F6C0D89E}" dt="2024-10-05T21:25:24.849" v="4072" actId="478"/>
          <ac:spMkLst>
            <pc:docMk/>
            <pc:sldMk cId="2856459790" sldId="667"/>
            <ac:spMk id="4" creationId="{454D9FF9-CD54-570B-FB46-D39EF574DF54}"/>
          </ac:spMkLst>
        </pc:spChg>
        <pc:picChg chg="add mod">
          <ac:chgData name="Karen Baerts" userId="a06d292e-c1df-42a7-ab23-dcf3ffef2529" providerId="ADAL" clId="{112D5A53-FC79-475E-8D39-54D1F6C0D89E}" dt="2024-10-05T21:25:37.578" v="4079" actId="1076"/>
          <ac:picMkLst>
            <pc:docMk/>
            <pc:sldMk cId="2856459790" sldId="667"/>
            <ac:picMk id="6" creationId="{7D95560B-1421-C985-F500-DFFFA227D861}"/>
          </ac:picMkLst>
        </pc:picChg>
        <pc:picChg chg="add del mod">
          <ac:chgData name="Karen Baerts" userId="a06d292e-c1df-42a7-ab23-dcf3ffef2529" providerId="ADAL" clId="{112D5A53-FC79-475E-8D39-54D1F6C0D89E}" dt="2024-10-05T21:21:48.832" v="4070" actId="478"/>
          <ac:picMkLst>
            <pc:docMk/>
            <pc:sldMk cId="2856459790" sldId="667"/>
            <ac:picMk id="3074" creationId="{7E773425-6D26-7B42-AFA8-CD084166BF4D}"/>
          </ac:picMkLst>
        </pc:picChg>
      </pc:sldChg>
      <pc:sldChg chg="add del">
        <pc:chgData name="Karen Baerts" userId="a06d292e-c1df-42a7-ab23-dcf3ffef2529" providerId="ADAL" clId="{112D5A53-FC79-475E-8D39-54D1F6C0D89E}" dt="2024-10-05T20:49:19.151" v="3782" actId="47"/>
        <pc:sldMkLst>
          <pc:docMk/>
          <pc:sldMk cId="456312632" sldId="668"/>
        </pc:sldMkLst>
      </pc:sldChg>
      <pc:sldChg chg="addSp delSp modSp add del mod ord delAnim modAnim">
        <pc:chgData name="Karen Baerts" userId="a06d292e-c1df-42a7-ab23-dcf3ffef2529" providerId="ADAL" clId="{112D5A53-FC79-475E-8D39-54D1F6C0D89E}" dt="2024-10-05T21:09:42.919" v="3995" actId="47"/>
        <pc:sldMkLst>
          <pc:docMk/>
          <pc:sldMk cId="3131166413" sldId="669"/>
        </pc:sldMkLst>
        <pc:spChg chg="mod">
          <ac:chgData name="Karen Baerts" userId="a06d292e-c1df-42a7-ab23-dcf3ffef2529" providerId="ADAL" clId="{112D5A53-FC79-475E-8D39-54D1F6C0D89E}" dt="2024-10-05T21:04:04.004" v="3902" actId="207"/>
          <ac:spMkLst>
            <pc:docMk/>
            <pc:sldMk cId="3131166413" sldId="669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0:51:58.479" v="3788" actId="478"/>
          <ac:picMkLst>
            <pc:docMk/>
            <pc:sldMk cId="3131166413" sldId="669"/>
            <ac:picMk id="5" creationId="{B83DAA69-C342-4F8F-C664-1C239CECAD85}"/>
          </ac:picMkLst>
        </pc:picChg>
        <pc:picChg chg="add del mod">
          <ac:chgData name="Karen Baerts" userId="a06d292e-c1df-42a7-ab23-dcf3ffef2529" providerId="ADAL" clId="{112D5A53-FC79-475E-8D39-54D1F6C0D89E}" dt="2024-10-05T20:55:05.538" v="3830" actId="478"/>
          <ac:picMkLst>
            <pc:docMk/>
            <pc:sldMk cId="3131166413" sldId="669"/>
            <ac:picMk id="6" creationId="{BDC415FC-E993-9B1E-287E-2A5544DC810C}"/>
          </ac:picMkLst>
        </pc:picChg>
        <pc:picChg chg="del">
          <ac:chgData name="Karen Baerts" userId="a06d292e-c1df-42a7-ab23-dcf3ffef2529" providerId="ADAL" clId="{112D5A53-FC79-475E-8D39-54D1F6C0D89E}" dt="2024-10-05T20:51:59.030" v="3789" actId="478"/>
          <ac:picMkLst>
            <pc:docMk/>
            <pc:sldMk cId="3131166413" sldId="669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5T20:58:22.035" v="3840" actId="1076"/>
          <ac:picMkLst>
            <pc:docMk/>
            <pc:sldMk cId="3131166413" sldId="669"/>
            <ac:picMk id="9" creationId="{58CD107E-B584-DD5F-CBD0-EFE6832CA15F}"/>
          </ac:picMkLst>
        </pc:picChg>
        <pc:picChg chg="del">
          <ac:chgData name="Karen Baerts" userId="a06d292e-c1df-42a7-ab23-dcf3ffef2529" providerId="ADAL" clId="{112D5A53-FC79-475E-8D39-54D1F6C0D89E}" dt="2024-10-05T20:51:57.727" v="3787" actId="478"/>
          <ac:picMkLst>
            <pc:docMk/>
            <pc:sldMk cId="3131166413" sldId="669"/>
            <ac:picMk id="10" creationId="{897E5CDE-98DE-0722-F84A-4F91DBAF854D}"/>
          </ac:picMkLst>
        </pc:picChg>
        <pc:picChg chg="add mod">
          <ac:chgData name="Karen Baerts" userId="a06d292e-c1df-42a7-ab23-dcf3ffef2529" providerId="ADAL" clId="{112D5A53-FC79-475E-8D39-54D1F6C0D89E}" dt="2024-10-05T20:58:28.643" v="3841" actId="1076"/>
          <ac:picMkLst>
            <pc:docMk/>
            <pc:sldMk cId="3131166413" sldId="669"/>
            <ac:picMk id="12" creationId="{BC49CA82-5250-2A13-9D82-418C8B531117}"/>
          </ac:picMkLst>
        </pc:picChg>
        <pc:picChg chg="add mod">
          <ac:chgData name="Karen Baerts" userId="a06d292e-c1df-42a7-ab23-dcf3ffef2529" providerId="ADAL" clId="{112D5A53-FC79-475E-8D39-54D1F6C0D89E}" dt="2024-10-05T21:00:43.740" v="3847" actId="1076"/>
          <ac:picMkLst>
            <pc:docMk/>
            <pc:sldMk cId="3131166413" sldId="669"/>
            <ac:picMk id="16" creationId="{0385D732-E57A-8F78-1EB4-90C72B4BE9D9}"/>
          </ac:picMkLst>
        </pc:picChg>
        <pc:cxnChg chg="add mod">
          <ac:chgData name="Karen Baerts" userId="a06d292e-c1df-42a7-ab23-dcf3ffef2529" providerId="ADAL" clId="{112D5A53-FC79-475E-8D39-54D1F6C0D89E}" dt="2024-10-05T20:58:47.796" v="3843" actId="1582"/>
          <ac:cxnSpMkLst>
            <pc:docMk/>
            <pc:sldMk cId="3131166413" sldId="669"/>
            <ac:cxnSpMk id="14" creationId="{A2915F84-26C1-A8E5-672A-4AB791C523D6}"/>
          </ac:cxnSpMkLst>
        </pc:cxnChg>
      </pc:sldChg>
      <pc:sldChg chg="new del">
        <pc:chgData name="Karen Baerts" userId="a06d292e-c1df-42a7-ab23-dcf3ffef2529" providerId="ADAL" clId="{112D5A53-FC79-475E-8D39-54D1F6C0D89E}" dt="2024-10-05T21:20:08.017" v="4064" actId="47"/>
        <pc:sldMkLst>
          <pc:docMk/>
          <pc:sldMk cId="759005661" sldId="670"/>
        </pc:sldMkLst>
      </pc:sldChg>
      <pc:sldChg chg="addSp delSp modSp add del mod delAnim modAnim">
        <pc:chgData name="Karen Baerts" userId="a06d292e-c1df-42a7-ab23-dcf3ffef2529" providerId="ADAL" clId="{112D5A53-FC79-475E-8D39-54D1F6C0D89E}" dt="2024-10-05T21:07:38.582" v="3955" actId="47"/>
        <pc:sldMkLst>
          <pc:docMk/>
          <pc:sldMk cId="4148008198" sldId="671"/>
        </pc:sldMkLst>
        <pc:spChg chg="mod">
          <ac:chgData name="Karen Baerts" userId="a06d292e-c1df-42a7-ab23-dcf3ffef2529" providerId="ADAL" clId="{112D5A53-FC79-475E-8D39-54D1F6C0D89E}" dt="2024-10-05T20:54:30.482" v="3823" actId="6549"/>
          <ac:spMkLst>
            <pc:docMk/>
            <pc:sldMk cId="4148008198" sldId="671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0:54:56.476" v="3829" actId="1076"/>
          <ac:spMkLst>
            <pc:docMk/>
            <pc:sldMk cId="4148008198" sldId="671"/>
            <ac:spMk id="5" creationId="{5223AD25-B0CC-DBA5-7DFE-12957B881666}"/>
          </ac:spMkLst>
        </pc:spChg>
        <pc:picChg chg="add del mod">
          <ac:chgData name="Karen Baerts" userId="a06d292e-c1df-42a7-ab23-dcf3ffef2529" providerId="ADAL" clId="{112D5A53-FC79-475E-8D39-54D1F6C0D89E}" dt="2024-10-05T20:53:28.765" v="3805" actId="478"/>
          <ac:picMkLst>
            <pc:docMk/>
            <pc:sldMk cId="4148008198" sldId="671"/>
            <ac:picMk id="4" creationId="{CC14A68A-145F-2736-2304-83A7E37F22F6}"/>
          </ac:picMkLst>
        </pc:picChg>
        <pc:picChg chg="mod">
          <ac:chgData name="Karen Baerts" userId="a06d292e-c1df-42a7-ab23-dcf3ffef2529" providerId="ADAL" clId="{112D5A53-FC79-475E-8D39-54D1F6C0D89E}" dt="2024-10-05T20:54:52.036" v="3828" actId="1076"/>
          <ac:picMkLst>
            <pc:docMk/>
            <pc:sldMk cId="4148008198" sldId="671"/>
            <ac:picMk id="6" creationId="{BDC415FC-E993-9B1E-287E-2A5544DC810C}"/>
          </ac:picMkLst>
        </pc:picChg>
      </pc:sldChg>
      <pc:sldChg chg="addSp delSp modSp add del mod delAnim modAnim">
        <pc:chgData name="Karen Baerts" userId="a06d292e-c1df-42a7-ab23-dcf3ffef2529" providerId="ADAL" clId="{112D5A53-FC79-475E-8D39-54D1F6C0D89E}" dt="2024-10-05T21:13:41.410" v="4038" actId="47"/>
        <pc:sldMkLst>
          <pc:docMk/>
          <pc:sldMk cId="1648316542" sldId="672"/>
        </pc:sldMkLst>
        <pc:spChg chg="mod">
          <ac:chgData name="Karen Baerts" userId="a06d292e-c1df-42a7-ab23-dcf3ffef2529" providerId="ADAL" clId="{112D5A53-FC79-475E-8D39-54D1F6C0D89E}" dt="2024-10-05T21:02:27.982" v="3877" actId="207"/>
          <ac:spMkLst>
            <pc:docMk/>
            <pc:sldMk cId="1648316542" sldId="672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1:05:38.283" v="3919" actId="1076"/>
          <ac:spMkLst>
            <pc:docMk/>
            <pc:sldMk cId="1648316542" sldId="672"/>
            <ac:spMk id="5" creationId="{2D959B09-51D4-63AC-1176-996325673D94}"/>
          </ac:spMkLst>
        </pc:spChg>
        <pc:spChg chg="add mod">
          <ac:chgData name="Karen Baerts" userId="a06d292e-c1df-42a7-ab23-dcf3ffef2529" providerId="ADAL" clId="{112D5A53-FC79-475E-8D39-54D1F6C0D89E}" dt="2024-10-05T21:05:45.460" v="3920" actId="1076"/>
          <ac:spMkLst>
            <pc:docMk/>
            <pc:sldMk cId="1648316542" sldId="672"/>
            <ac:spMk id="11" creationId="{E2EFB3B8-7F2A-3A98-0FD0-EBA328DD0A91}"/>
          </ac:spMkLst>
        </pc:spChg>
        <pc:spChg chg="add mod">
          <ac:chgData name="Karen Baerts" userId="a06d292e-c1df-42a7-ab23-dcf3ffef2529" providerId="ADAL" clId="{112D5A53-FC79-475E-8D39-54D1F6C0D89E}" dt="2024-10-05T21:05:26.532" v="3916" actId="1076"/>
          <ac:spMkLst>
            <pc:docMk/>
            <pc:sldMk cId="1648316542" sldId="672"/>
            <ac:spMk id="18" creationId="{9D4FA66D-10DC-8FE5-CFF2-96058049FE6C}"/>
          </ac:spMkLst>
        </pc:spChg>
        <pc:picChg chg="add mod">
          <ac:chgData name="Karen Baerts" userId="a06d292e-c1df-42a7-ab23-dcf3ffef2529" providerId="ADAL" clId="{112D5A53-FC79-475E-8D39-54D1F6C0D89E}" dt="2024-10-05T21:05:33.555" v="3918" actId="1076"/>
          <ac:picMkLst>
            <pc:docMk/>
            <pc:sldMk cId="1648316542" sldId="672"/>
            <ac:picMk id="4" creationId="{ED6E5F45-DA61-544D-4242-A789A394752C}"/>
          </ac:picMkLst>
        </pc:picChg>
        <pc:picChg chg="add mod">
          <ac:chgData name="Karen Baerts" userId="a06d292e-c1df-42a7-ab23-dcf3ffef2529" providerId="ADAL" clId="{112D5A53-FC79-475E-8D39-54D1F6C0D89E}" dt="2024-10-05T21:05:30.107" v="3917" actId="1076"/>
          <ac:picMkLst>
            <pc:docMk/>
            <pc:sldMk cId="1648316542" sldId="672"/>
            <ac:picMk id="8" creationId="{00E5EFD1-57DD-36B5-743C-827EAC0F623F}"/>
          </ac:picMkLst>
        </pc:picChg>
        <pc:picChg chg="del">
          <ac:chgData name="Karen Baerts" userId="a06d292e-c1df-42a7-ab23-dcf3ffef2529" providerId="ADAL" clId="{112D5A53-FC79-475E-8D39-54D1F6C0D89E}" dt="2024-10-05T21:00:54.907" v="3849" actId="478"/>
          <ac:picMkLst>
            <pc:docMk/>
            <pc:sldMk cId="1648316542" sldId="672"/>
            <ac:picMk id="9" creationId="{58CD107E-B584-DD5F-CBD0-EFE6832CA15F}"/>
          </ac:picMkLst>
        </pc:picChg>
        <pc:picChg chg="del">
          <ac:chgData name="Karen Baerts" userId="a06d292e-c1df-42a7-ab23-dcf3ffef2529" providerId="ADAL" clId="{112D5A53-FC79-475E-8D39-54D1F6C0D89E}" dt="2024-10-05T21:00:56.730" v="3851" actId="478"/>
          <ac:picMkLst>
            <pc:docMk/>
            <pc:sldMk cId="1648316542" sldId="672"/>
            <ac:picMk id="12" creationId="{BC49CA82-5250-2A13-9D82-418C8B531117}"/>
          </ac:picMkLst>
        </pc:picChg>
        <pc:picChg chg="add mod">
          <ac:chgData name="Karen Baerts" userId="a06d292e-c1df-42a7-ab23-dcf3ffef2529" providerId="ADAL" clId="{112D5A53-FC79-475E-8D39-54D1F6C0D89E}" dt="2024-10-05T21:05:08.075" v="3910" actId="1076"/>
          <ac:picMkLst>
            <pc:docMk/>
            <pc:sldMk cId="1648316542" sldId="672"/>
            <ac:picMk id="15" creationId="{C4BAAF72-25AA-C083-DCB3-8B4BAC892810}"/>
          </ac:picMkLst>
        </pc:picChg>
        <pc:picChg chg="del">
          <ac:chgData name="Karen Baerts" userId="a06d292e-c1df-42a7-ab23-dcf3ffef2529" providerId="ADAL" clId="{112D5A53-FC79-475E-8D39-54D1F6C0D89E}" dt="2024-10-05T21:00:57.202" v="3852" actId="478"/>
          <ac:picMkLst>
            <pc:docMk/>
            <pc:sldMk cId="1648316542" sldId="672"/>
            <ac:picMk id="16" creationId="{0385D732-E57A-8F78-1EB4-90C72B4BE9D9}"/>
          </ac:picMkLst>
        </pc:picChg>
        <pc:cxnChg chg="add del mod">
          <ac:chgData name="Karen Baerts" userId="a06d292e-c1df-42a7-ab23-dcf3ffef2529" providerId="ADAL" clId="{112D5A53-FC79-475E-8D39-54D1F6C0D89E}" dt="2024-10-05T21:01:44.989" v="3867" actId="478"/>
          <ac:cxnSpMkLst>
            <pc:docMk/>
            <pc:sldMk cId="1648316542" sldId="672"/>
            <ac:cxnSpMk id="6" creationId="{95FA7337-06B5-8D76-CB24-88EDDF1D9F1A}"/>
          </ac:cxnSpMkLst>
        </pc:cxnChg>
        <pc:cxnChg chg="add del mod">
          <ac:chgData name="Karen Baerts" userId="a06d292e-c1df-42a7-ab23-dcf3ffef2529" providerId="ADAL" clId="{112D5A53-FC79-475E-8D39-54D1F6C0D89E}" dt="2024-10-05T21:05:12.054" v="3912" actId="478"/>
          <ac:cxnSpMkLst>
            <pc:docMk/>
            <pc:sldMk cId="1648316542" sldId="672"/>
            <ac:cxnSpMk id="7" creationId="{B15DCD87-8892-1CD7-6CC4-5F9C75DAF228}"/>
          </ac:cxnSpMkLst>
        </pc:cxnChg>
        <pc:cxnChg chg="add del mod">
          <ac:chgData name="Karen Baerts" userId="a06d292e-c1df-42a7-ab23-dcf3ffef2529" providerId="ADAL" clId="{112D5A53-FC79-475E-8D39-54D1F6C0D89E}" dt="2024-10-05T21:04:51.053" v="3908" actId="478"/>
          <ac:cxnSpMkLst>
            <pc:docMk/>
            <pc:sldMk cId="1648316542" sldId="672"/>
            <ac:cxnSpMk id="10" creationId="{67026698-5389-732A-989C-97630607CE5C}"/>
          </ac:cxnSpMkLst>
        </pc:cxnChg>
        <pc:cxnChg chg="add del mod">
          <ac:chgData name="Karen Baerts" userId="a06d292e-c1df-42a7-ab23-dcf3ffef2529" providerId="ADAL" clId="{112D5A53-FC79-475E-8D39-54D1F6C0D89E}" dt="2024-10-05T21:05:12.948" v="3913" actId="478"/>
          <ac:cxnSpMkLst>
            <pc:docMk/>
            <pc:sldMk cId="1648316542" sldId="672"/>
            <ac:cxnSpMk id="13" creationId="{86711EF0-1133-8368-CB34-39CA5D2ADC59}"/>
          </ac:cxnSpMkLst>
        </pc:cxnChg>
        <pc:cxnChg chg="del">
          <ac:chgData name="Karen Baerts" userId="a06d292e-c1df-42a7-ab23-dcf3ffef2529" providerId="ADAL" clId="{112D5A53-FC79-475E-8D39-54D1F6C0D89E}" dt="2024-10-05T21:00:56.274" v="3850" actId="478"/>
          <ac:cxnSpMkLst>
            <pc:docMk/>
            <pc:sldMk cId="1648316542" sldId="672"/>
            <ac:cxnSpMk id="14" creationId="{A2915F84-26C1-A8E5-672A-4AB791C523D6}"/>
          </ac:cxnSpMkLst>
        </pc:cxnChg>
        <pc:cxnChg chg="add del mod">
          <ac:chgData name="Karen Baerts" userId="a06d292e-c1df-42a7-ab23-dcf3ffef2529" providerId="ADAL" clId="{112D5A53-FC79-475E-8D39-54D1F6C0D89E}" dt="2024-10-05T21:05:10.397" v="3911" actId="478"/>
          <ac:cxnSpMkLst>
            <pc:docMk/>
            <pc:sldMk cId="1648316542" sldId="672"/>
            <ac:cxnSpMk id="17" creationId="{E6A92438-DD5D-5C67-BFE1-7E783E692066}"/>
          </ac:cxnSpMkLst>
        </pc:cxnChg>
      </pc:sldChg>
      <pc:sldChg chg="modSp add del mod modNotesTx">
        <pc:chgData name="Karen Baerts" userId="a06d292e-c1df-42a7-ab23-dcf3ffef2529" providerId="ADAL" clId="{112D5A53-FC79-475E-8D39-54D1F6C0D89E}" dt="2024-10-09T12:53:14.853" v="29178" actId="47"/>
        <pc:sldMkLst>
          <pc:docMk/>
          <pc:sldMk cId="3783659749" sldId="672"/>
        </pc:sldMkLst>
        <pc:spChg chg="mod">
          <ac:chgData name="Karen Baerts" userId="a06d292e-c1df-42a7-ab23-dcf3ffef2529" providerId="ADAL" clId="{112D5A53-FC79-475E-8D39-54D1F6C0D89E}" dt="2024-10-09T09:50:23.455" v="28629" actId="20577"/>
          <ac:spMkLst>
            <pc:docMk/>
            <pc:sldMk cId="3783659749" sldId="672"/>
            <ac:spMk id="4" creationId="{EAEF4753-4B2F-BD42-2566-2532CE4B6B52}"/>
          </ac:spMkLst>
        </pc:spChg>
        <pc:spChg chg="mod">
          <ac:chgData name="Karen Baerts" userId="a06d292e-c1df-42a7-ab23-dcf3ffef2529" providerId="ADAL" clId="{112D5A53-FC79-475E-8D39-54D1F6C0D89E}" dt="2024-10-05T23:10:03.819" v="12080" actId="20577"/>
          <ac:spMkLst>
            <pc:docMk/>
            <pc:sldMk cId="3783659749" sldId="672"/>
            <ac:spMk id="7" creationId="{494F3722-2971-B618-1556-0B473C59D2AC}"/>
          </ac:spMkLst>
        </pc:spChg>
        <pc:spChg chg="mod">
          <ac:chgData name="Karen Baerts" userId="a06d292e-c1df-42a7-ab23-dcf3ffef2529" providerId="ADAL" clId="{112D5A53-FC79-475E-8D39-54D1F6C0D89E}" dt="2024-10-07T21:22:16.993" v="25440" actId="13926"/>
          <ac:spMkLst>
            <pc:docMk/>
            <pc:sldMk cId="3783659749" sldId="672"/>
            <ac:spMk id="24" creationId="{D49CA510-22F2-390A-05B1-FD9FD8AE6A83}"/>
          </ac:spMkLst>
        </pc:spChg>
      </pc:sldChg>
      <pc:sldChg chg="addSp delSp modSp add mod modAnim modNotesTx">
        <pc:chgData name="Karen Baerts" userId="a06d292e-c1df-42a7-ab23-dcf3ffef2529" providerId="ADAL" clId="{112D5A53-FC79-475E-8D39-54D1F6C0D89E}" dt="2024-10-09T14:30:03.625" v="30492" actId="14100"/>
        <pc:sldMkLst>
          <pc:docMk/>
          <pc:sldMk cId="2482014266" sldId="673"/>
        </pc:sldMkLst>
        <pc:spChg chg="mod">
          <ac:chgData name="Karen Baerts" userId="a06d292e-c1df-42a7-ab23-dcf3ffef2529" providerId="ADAL" clId="{112D5A53-FC79-475E-8D39-54D1F6C0D89E}" dt="2024-10-07T20:55:32.704" v="23614" actId="1035"/>
          <ac:spMkLst>
            <pc:docMk/>
            <pc:sldMk cId="2482014266" sldId="673"/>
            <ac:spMk id="3" creationId="{B7D8B06F-98BC-6970-DEBC-7EB5A7EBD1F0}"/>
          </ac:spMkLst>
        </pc:spChg>
        <pc:picChg chg="del mod">
          <ac:chgData name="Karen Baerts" userId="a06d292e-c1df-42a7-ab23-dcf3ffef2529" providerId="ADAL" clId="{112D5A53-FC79-475E-8D39-54D1F6C0D89E}" dt="2024-10-05T21:14:43.538" v="4039" actId="478"/>
          <ac:picMkLst>
            <pc:docMk/>
            <pc:sldMk cId="2482014266" sldId="673"/>
            <ac:picMk id="5" creationId="{B83DAA69-C342-4F8F-C664-1C239CECAD85}"/>
          </ac:picMkLst>
        </pc:picChg>
        <pc:picChg chg="add mod">
          <ac:chgData name="Karen Baerts" userId="a06d292e-c1df-42a7-ab23-dcf3ffef2529" providerId="ADAL" clId="{112D5A53-FC79-475E-8D39-54D1F6C0D89E}" dt="2024-10-09T14:30:03.625" v="30492" actId="14100"/>
          <ac:picMkLst>
            <pc:docMk/>
            <pc:sldMk cId="2482014266" sldId="673"/>
            <ac:picMk id="5" creationId="{FB4B3530-F48D-97E1-1C00-3817BD087B3C}"/>
          </ac:picMkLst>
        </pc:picChg>
        <pc:picChg chg="add del mod">
          <ac:chgData name="Karen Baerts" userId="a06d292e-c1df-42a7-ab23-dcf3ffef2529" providerId="ADAL" clId="{112D5A53-FC79-475E-8D39-54D1F6C0D89E}" dt="2024-10-09T14:29:54.818" v="30489" actId="478"/>
          <ac:picMkLst>
            <pc:docMk/>
            <pc:sldMk cId="2482014266" sldId="673"/>
            <ac:picMk id="6" creationId="{282BBEAC-33C7-FC2E-9996-3CD56D38E726}"/>
          </ac:picMkLst>
        </pc:picChg>
        <pc:picChg chg="del">
          <ac:chgData name="Karen Baerts" userId="a06d292e-c1df-42a7-ab23-dcf3ffef2529" providerId="ADAL" clId="{112D5A53-FC79-475E-8D39-54D1F6C0D89E}" dt="2024-10-05T21:03:05.770" v="3889" actId="478"/>
          <ac:picMkLst>
            <pc:docMk/>
            <pc:sldMk cId="2482014266" sldId="673"/>
            <ac:picMk id="7" creationId="{8967C779-24F7-726E-B26D-77F77AF6DA0D}"/>
          </ac:picMkLst>
        </pc:picChg>
        <pc:picChg chg="del">
          <ac:chgData name="Karen Baerts" userId="a06d292e-c1df-42a7-ab23-dcf3ffef2529" providerId="ADAL" clId="{112D5A53-FC79-475E-8D39-54D1F6C0D89E}" dt="2024-10-05T21:03:09.763" v="3891" actId="478"/>
          <ac:picMkLst>
            <pc:docMk/>
            <pc:sldMk cId="2482014266" sldId="673"/>
            <ac:picMk id="10" creationId="{897E5CDE-98DE-0722-F84A-4F91DBAF854D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7T20:55:27.839" v="23607" actId="1035"/>
        <pc:sldMkLst>
          <pc:docMk/>
          <pc:sldMk cId="2973359276" sldId="674"/>
        </pc:sldMkLst>
        <pc:spChg chg="mod">
          <ac:chgData name="Karen Baerts" userId="a06d292e-c1df-42a7-ab23-dcf3ffef2529" providerId="ADAL" clId="{112D5A53-FC79-475E-8D39-54D1F6C0D89E}" dt="2024-10-07T20:55:27.839" v="23607" actId="1035"/>
          <ac:spMkLst>
            <pc:docMk/>
            <pc:sldMk cId="2973359276" sldId="674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7T19:34:02.602" v="14923" actId="404"/>
          <ac:spMkLst>
            <pc:docMk/>
            <pc:sldMk cId="2973359276" sldId="674"/>
            <ac:spMk id="11" creationId="{12607DCF-FD4A-D0A6-E4EB-BD2498B7D806}"/>
          </ac:spMkLst>
        </pc:spChg>
        <pc:picChg chg="add del mod">
          <ac:chgData name="Karen Baerts" userId="a06d292e-c1df-42a7-ab23-dcf3ffef2529" providerId="ADAL" clId="{112D5A53-FC79-475E-8D39-54D1F6C0D89E}" dt="2024-10-07T19:31:05.854" v="14846" actId="478"/>
          <ac:picMkLst>
            <pc:docMk/>
            <pc:sldMk cId="2973359276" sldId="674"/>
            <ac:picMk id="5" creationId="{14BFF8B3-2B4B-0F7A-ECC2-0645A0FC2A79}"/>
          </ac:picMkLst>
        </pc:picChg>
        <pc:picChg chg="del">
          <ac:chgData name="Karen Baerts" userId="a06d292e-c1df-42a7-ab23-dcf3ffef2529" providerId="ADAL" clId="{112D5A53-FC79-475E-8D39-54D1F6C0D89E}" dt="2024-10-05T21:03:36.429" v="3898" actId="478"/>
          <ac:picMkLst>
            <pc:docMk/>
            <pc:sldMk cId="2973359276" sldId="674"/>
            <ac:picMk id="5" creationId="{B83DAA69-C342-4F8F-C664-1C239CECAD85}"/>
          </ac:picMkLst>
        </pc:picChg>
        <pc:picChg chg="add mod">
          <ac:chgData name="Karen Baerts" userId="a06d292e-c1df-42a7-ab23-dcf3ffef2529" providerId="ADAL" clId="{112D5A53-FC79-475E-8D39-54D1F6C0D89E}" dt="2024-10-05T21:13:17.730" v="4037" actId="14100"/>
          <ac:picMkLst>
            <pc:docMk/>
            <pc:sldMk cId="2973359276" sldId="674"/>
            <ac:picMk id="6" creationId="{3C80187D-D6D0-707F-964B-7E22CABB943C}"/>
          </ac:picMkLst>
        </pc:picChg>
        <pc:picChg chg="del mod">
          <ac:chgData name="Karen Baerts" userId="a06d292e-c1df-42a7-ab23-dcf3ffef2529" providerId="ADAL" clId="{112D5A53-FC79-475E-8D39-54D1F6C0D89E}" dt="2024-10-05T21:13:10.026" v="4034" actId="478"/>
          <ac:picMkLst>
            <pc:docMk/>
            <pc:sldMk cId="2973359276" sldId="674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7T19:32:15.142" v="14850" actId="1076"/>
          <ac:picMkLst>
            <pc:docMk/>
            <pc:sldMk cId="2973359276" sldId="674"/>
            <ac:picMk id="8" creationId="{6FA50220-B9DF-CF71-B32E-D5D0F3372AA9}"/>
          </ac:picMkLst>
        </pc:picChg>
        <pc:picChg chg="del">
          <ac:chgData name="Karen Baerts" userId="a06d292e-c1df-42a7-ab23-dcf3ffef2529" providerId="ADAL" clId="{112D5A53-FC79-475E-8D39-54D1F6C0D89E}" dt="2024-10-05T21:03:35.838" v="3897" actId="478"/>
          <ac:picMkLst>
            <pc:docMk/>
            <pc:sldMk cId="2973359276" sldId="674"/>
            <ac:picMk id="10" creationId="{897E5CDE-98DE-0722-F84A-4F91DBAF854D}"/>
          </ac:picMkLst>
        </pc:picChg>
        <pc:picChg chg="add mod">
          <ac:chgData name="Karen Baerts" userId="a06d292e-c1df-42a7-ab23-dcf3ffef2529" providerId="ADAL" clId="{112D5A53-FC79-475E-8D39-54D1F6C0D89E}" dt="2024-10-07T19:34:06.326" v="14924" actId="1076"/>
          <ac:picMkLst>
            <pc:docMk/>
            <pc:sldMk cId="2973359276" sldId="674"/>
            <ac:picMk id="10" creationId="{E5081363-F768-8408-A2EC-F1AD2734F1FF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9T09:53:17.529" v="28985" actId="20577"/>
        <pc:sldMkLst>
          <pc:docMk/>
          <pc:sldMk cId="3558438259" sldId="675"/>
        </pc:sldMkLst>
        <pc:spChg chg="mod">
          <ac:chgData name="Karen Baerts" userId="a06d292e-c1df-42a7-ab23-dcf3ffef2529" providerId="ADAL" clId="{112D5A53-FC79-475E-8D39-54D1F6C0D89E}" dt="2024-10-07T21:02:51.976" v="24283" actId="20577"/>
          <ac:spMkLst>
            <pc:docMk/>
            <pc:sldMk cId="3558438259" sldId="675"/>
            <ac:spMk id="3" creationId="{B7D8B06F-98BC-6970-DEBC-7EB5A7EBD1F0}"/>
          </ac:spMkLst>
        </pc:spChg>
        <pc:spChg chg="add del mod">
          <ac:chgData name="Karen Baerts" userId="a06d292e-c1df-42a7-ab23-dcf3ffef2529" providerId="ADAL" clId="{112D5A53-FC79-475E-8D39-54D1F6C0D89E}" dt="2024-10-05T21:36:27.529" v="4253" actId="478"/>
          <ac:spMkLst>
            <pc:docMk/>
            <pc:sldMk cId="3558438259" sldId="675"/>
            <ac:spMk id="5" creationId="{B7A8CA86-20B0-2428-D6D3-901158BD9F87}"/>
          </ac:spMkLst>
        </pc:spChg>
        <pc:spChg chg="add del mod">
          <ac:chgData name="Karen Baerts" userId="a06d292e-c1df-42a7-ab23-dcf3ffef2529" providerId="ADAL" clId="{112D5A53-FC79-475E-8D39-54D1F6C0D89E}" dt="2024-10-05T21:34:48.875" v="4242"/>
          <ac:spMkLst>
            <pc:docMk/>
            <pc:sldMk cId="3558438259" sldId="675"/>
            <ac:spMk id="6" creationId="{828416F8-9D46-C5AC-FE0E-6A37B394ABD4}"/>
          </ac:spMkLst>
        </pc:spChg>
        <pc:picChg chg="add mod">
          <ac:chgData name="Karen Baerts" userId="a06d292e-c1df-42a7-ab23-dcf3ffef2529" providerId="ADAL" clId="{112D5A53-FC79-475E-8D39-54D1F6C0D89E}" dt="2024-10-05T21:19:06.482" v="4061" actId="14100"/>
          <ac:picMkLst>
            <pc:docMk/>
            <pc:sldMk cId="3558438259" sldId="675"/>
            <ac:picMk id="4" creationId="{0FA20016-8F7F-3C3D-1454-D687B3CD1A5E}"/>
          </ac:picMkLst>
        </pc:picChg>
        <pc:picChg chg="del">
          <ac:chgData name="Karen Baerts" userId="a06d292e-c1df-42a7-ab23-dcf3ffef2529" providerId="ADAL" clId="{112D5A53-FC79-475E-8D39-54D1F6C0D89E}" dt="2024-10-05T21:07:09.746" v="3940" actId="478"/>
          <ac:picMkLst>
            <pc:docMk/>
            <pc:sldMk cId="3558438259" sldId="675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9" creationId="{E08AE28C-2749-EA19-BA52-3DD384FD7FD8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10" creationId="{6ADA3DCB-853E-9AB1-4561-FB19B5CFB1FC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12" creationId="{ED7A28FB-A0D2-82E8-0840-2C04745058D8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13" creationId="{8EA4D50B-2B09-25F0-4412-25873AEB4BBA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7T21:02:59.975" v="24294" actId="20577"/>
        <pc:sldMkLst>
          <pc:docMk/>
          <pc:sldMk cId="4152237223" sldId="676"/>
        </pc:sldMkLst>
        <pc:spChg chg="mod">
          <ac:chgData name="Karen Baerts" userId="a06d292e-c1df-42a7-ab23-dcf3ffef2529" providerId="ADAL" clId="{112D5A53-FC79-475E-8D39-54D1F6C0D89E}" dt="2024-10-07T21:02:59.975" v="24294" actId="20577"/>
          <ac:spMkLst>
            <pc:docMk/>
            <pc:sldMk cId="4152237223" sldId="676"/>
            <ac:spMk id="3" creationId="{B7D8B06F-98BC-6970-DEBC-7EB5A7EBD1F0}"/>
          </ac:spMkLst>
        </pc:spChg>
        <pc:spChg chg="del">
          <ac:chgData name="Karen Baerts" userId="a06d292e-c1df-42a7-ab23-dcf3ffef2529" providerId="ADAL" clId="{112D5A53-FC79-475E-8D39-54D1F6C0D89E}" dt="2024-10-05T21:07:53.354" v="3979" actId="478"/>
          <ac:spMkLst>
            <pc:docMk/>
            <pc:sldMk cId="4152237223" sldId="676"/>
            <ac:spMk id="5" creationId="{B7A8CA86-20B0-2428-D6D3-901158BD9F87}"/>
          </ac:spMkLst>
        </pc:spChg>
        <pc:picChg chg="del">
          <ac:chgData name="Karen Baerts" userId="a06d292e-c1df-42a7-ab23-dcf3ffef2529" providerId="ADAL" clId="{112D5A53-FC79-475E-8D39-54D1F6C0D89E}" dt="2024-10-05T21:07:51.481" v="3978" actId="478"/>
          <ac:picMkLst>
            <pc:docMk/>
            <pc:sldMk cId="4152237223" sldId="676"/>
            <ac:picMk id="4" creationId="{0FA20016-8F7F-3C3D-1454-D687B3CD1A5E}"/>
          </ac:picMkLst>
        </pc:picChg>
        <pc:picChg chg="add mod">
          <ac:chgData name="Karen Baerts" userId="a06d292e-c1df-42a7-ab23-dcf3ffef2529" providerId="ADAL" clId="{112D5A53-FC79-475E-8D39-54D1F6C0D89E}" dt="2024-10-05T21:09:20.027" v="3992" actId="1076"/>
          <ac:picMkLst>
            <pc:docMk/>
            <pc:sldMk cId="4152237223" sldId="676"/>
            <ac:picMk id="6" creationId="{5616A489-7CF8-D40B-1B58-1862FF9570AC}"/>
          </ac:picMkLst>
        </pc:picChg>
        <pc:picChg chg="add mod">
          <ac:chgData name="Karen Baerts" userId="a06d292e-c1df-42a7-ab23-dcf3ffef2529" providerId="ADAL" clId="{112D5A53-FC79-475E-8D39-54D1F6C0D89E}" dt="2024-10-05T21:11:46.995" v="4032" actId="1076"/>
          <ac:picMkLst>
            <pc:docMk/>
            <pc:sldMk cId="4152237223" sldId="676"/>
            <ac:picMk id="7" creationId="{D23C58C2-6C78-F425-6BC9-37BFD1609918}"/>
          </ac:picMkLst>
        </pc:picChg>
        <pc:picChg chg="add del mod">
          <ac:chgData name="Karen Baerts" userId="a06d292e-c1df-42a7-ab23-dcf3ffef2529" providerId="ADAL" clId="{112D5A53-FC79-475E-8D39-54D1F6C0D89E}" dt="2024-10-05T21:11:20.644" v="4026" actId="478"/>
          <ac:picMkLst>
            <pc:docMk/>
            <pc:sldMk cId="4152237223" sldId="676"/>
            <ac:picMk id="9" creationId="{C68C5829-65DD-9B89-3AC5-D77C8C398471}"/>
          </ac:picMkLst>
        </pc:picChg>
        <pc:picChg chg="add mod">
          <ac:chgData name="Karen Baerts" userId="a06d292e-c1df-42a7-ab23-dcf3ffef2529" providerId="ADAL" clId="{112D5A53-FC79-475E-8D39-54D1F6C0D89E}" dt="2024-10-05T21:11:35.322" v="4030" actId="14100"/>
          <ac:picMkLst>
            <pc:docMk/>
            <pc:sldMk cId="4152237223" sldId="676"/>
            <ac:picMk id="11" creationId="{5FFB2CE4-5F6E-C527-BB62-0C27B364A642}"/>
          </ac:picMkLst>
        </pc:picChg>
        <pc:picChg chg="add del mod">
          <ac:chgData name="Karen Baerts" userId="a06d292e-c1df-42a7-ab23-dcf3ffef2529" providerId="ADAL" clId="{112D5A53-FC79-475E-8D39-54D1F6C0D89E}" dt="2024-10-05T21:18:46.477" v="4055" actId="478"/>
          <ac:picMkLst>
            <pc:docMk/>
            <pc:sldMk cId="4152237223" sldId="676"/>
            <ac:picMk id="12" creationId="{56638E04-790D-11FC-086F-34053400D1F7}"/>
          </ac:picMkLst>
        </pc:picChg>
        <pc:cxnChg chg="add del mod">
          <ac:chgData name="Karen Baerts" userId="a06d292e-c1df-42a7-ab23-dcf3ffef2529" providerId="ADAL" clId="{112D5A53-FC79-475E-8D39-54D1F6C0D89E}" dt="2024-10-05T21:08:34.098" v="3985" actId="478"/>
          <ac:cxnSpMkLst>
            <pc:docMk/>
            <pc:sldMk cId="4152237223" sldId="676"/>
            <ac:cxnSpMk id="8" creationId="{9E857657-3417-C227-E031-B7DDBF95BAF1}"/>
          </ac:cxnSpMkLst>
        </pc:cxnChg>
      </pc:sldChg>
      <pc:sldChg chg="addSp delSp modSp add mod delAnim modAnim modNotesTx">
        <pc:chgData name="Karen Baerts" userId="a06d292e-c1df-42a7-ab23-dcf3ffef2529" providerId="ADAL" clId="{112D5A53-FC79-475E-8D39-54D1F6C0D89E}" dt="2024-10-07T21:03:13.040" v="24316" actId="20577"/>
        <pc:sldMkLst>
          <pc:docMk/>
          <pc:sldMk cId="3423740666" sldId="677"/>
        </pc:sldMkLst>
        <pc:spChg chg="mod">
          <ac:chgData name="Karen Baerts" userId="a06d292e-c1df-42a7-ab23-dcf3ffef2529" providerId="ADAL" clId="{112D5A53-FC79-475E-8D39-54D1F6C0D89E}" dt="2024-10-07T21:03:13.040" v="24316" actId="20577"/>
          <ac:spMkLst>
            <pc:docMk/>
            <pc:sldMk cId="3423740666" sldId="677"/>
            <ac:spMk id="3" creationId="{B7D8B06F-98BC-6970-DEBC-7EB5A7EBD1F0}"/>
          </ac:spMkLst>
        </pc:spChg>
        <pc:spChg chg="add del mod">
          <ac:chgData name="Karen Baerts" userId="a06d292e-c1df-42a7-ab23-dcf3ffef2529" providerId="ADAL" clId="{112D5A53-FC79-475E-8D39-54D1F6C0D89E}" dt="2024-10-05T21:10:50.230" v="4025" actId="478"/>
          <ac:spMkLst>
            <pc:docMk/>
            <pc:sldMk cId="3423740666" sldId="677"/>
            <ac:spMk id="5" creationId="{1FC097B9-60F7-3099-A52A-7E630D910BC1}"/>
          </ac:spMkLst>
        </pc:spChg>
        <pc:spChg chg="add del mod">
          <ac:chgData name="Karen Baerts" userId="a06d292e-c1df-42a7-ab23-dcf3ffef2529" providerId="ADAL" clId="{112D5A53-FC79-475E-8D39-54D1F6C0D89E}" dt="2024-10-05T21:10:48.934" v="4024" actId="478"/>
          <ac:spMkLst>
            <pc:docMk/>
            <pc:sldMk cId="3423740666" sldId="677"/>
            <ac:spMk id="10" creationId="{D2E4363D-F8E7-5BF5-EB86-57CEDCC91D6E}"/>
          </ac:spMkLst>
        </pc:spChg>
        <pc:picChg chg="add del mod">
          <ac:chgData name="Karen Baerts" userId="a06d292e-c1df-42a7-ab23-dcf3ffef2529" providerId="ADAL" clId="{112D5A53-FC79-475E-8D39-54D1F6C0D89E}" dt="2024-10-07T20:56:42.408" v="23629" actId="478"/>
          <ac:picMkLst>
            <pc:docMk/>
            <pc:sldMk cId="3423740666" sldId="677"/>
            <ac:picMk id="4" creationId="{FDCDCEA9-DB5F-CBF5-0612-AB50157716DA}"/>
          </ac:picMkLst>
        </pc:picChg>
        <pc:picChg chg="add del mod">
          <ac:chgData name="Karen Baerts" userId="a06d292e-c1df-42a7-ab23-dcf3ffef2529" providerId="ADAL" clId="{112D5A53-FC79-475E-8D39-54D1F6C0D89E}" dt="2024-10-07T20:59:35.208" v="23678" actId="478"/>
          <ac:picMkLst>
            <pc:docMk/>
            <pc:sldMk cId="3423740666" sldId="677"/>
            <ac:picMk id="5" creationId="{8CA2C668-EF05-2037-8556-2A501CACA508}"/>
          </ac:picMkLst>
        </pc:picChg>
        <pc:picChg chg="del">
          <ac:chgData name="Karen Baerts" userId="a06d292e-c1df-42a7-ab23-dcf3ffef2529" providerId="ADAL" clId="{112D5A53-FC79-475E-8D39-54D1F6C0D89E}" dt="2024-10-05T21:09:50.193" v="3998" actId="478"/>
          <ac:picMkLst>
            <pc:docMk/>
            <pc:sldMk cId="3423740666" sldId="677"/>
            <ac:picMk id="6" creationId="{5616A489-7CF8-D40B-1B58-1862FF9570AC}"/>
          </ac:picMkLst>
        </pc:picChg>
        <pc:picChg chg="add mod">
          <ac:chgData name="Karen Baerts" userId="a06d292e-c1df-42a7-ab23-dcf3ffef2529" providerId="ADAL" clId="{112D5A53-FC79-475E-8D39-54D1F6C0D89E}" dt="2024-10-07T20:59:44.577" v="23682" actId="14100"/>
          <ac:picMkLst>
            <pc:docMk/>
            <pc:sldMk cId="3423740666" sldId="677"/>
            <ac:picMk id="7" creationId="{B4C2FDC2-FC81-23D3-31F7-99487360A28B}"/>
          </ac:picMkLst>
        </pc:picChg>
        <pc:picChg chg="del">
          <ac:chgData name="Karen Baerts" userId="a06d292e-c1df-42a7-ab23-dcf3ffef2529" providerId="ADAL" clId="{112D5A53-FC79-475E-8D39-54D1F6C0D89E}" dt="2024-10-05T21:09:50.739" v="3999" actId="478"/>
          <ac:picMkLst>
            <pc:docMk/>
            <pc:sldMk cId="3423740666" sldId="677"/>
            <ac:picMk id="7" creationId="{D23C58C2-6C78-F425-6BC9-37BFD1609918}"/>
          </ac:picMkLst>
        </pc:picChg>
        <pc:picChg chg="add del mod">
          <ac:chgData name="Karen Baerts" userId="a06d292e-c1df-42a7-ab23-dcf3ffef2529" providerId="ADAL" clId="{112D5A53-FC79-475E-8D39-54D1F6C0D89E}" dt="2024-10-07T20:56:43.086" v="23630" actId="478"/>
          <ac:picMkLst>
            <pc:docMk/>
            <pc:sldMk cId="3423740666" sldId="677"/>
            <ac:picMk id="8" creationId="{85616961-DC1A-B70E-A0AD-C7911AFC3D1F}"/>
          </ac:picMkLst>
        </pc:picChg>
        <pc:picChg chg="del">
          <ac:chgData name="Karen Baerts" userId="a06d292e-c1df-42a7-ab23-dcf3ffef2529" providerId="ADAL" clId="{112D5A53-FC79-475E-8D39-54D1F6C0D89E}" dt="2024-10-05T21:09:49.548" v="3997" actId="478"/>
          <ac:picMkLst>
            <pc:docMk/>
            <pc:sldMk cId="3423740666" sldId="677"/>
            <ac:picMk id="9" creationId="{C68C5829-65DD-9B89-3AC5-D77C8C398471}"/>
          </ac:picMkLst>
        </pc:picChg>
        <pc:picChg chg="add del mod">
          <ac:chgData name="Karen Baerts" userId="a06d292e-c1df-42a7-ab23-dcf3ffef2529" providerId="ADAL" clId="{112D5A53-FC79-475E-8D39-54D1F6C0D89E}" dt="2024-10-07T20:56:43.780" v="23631" actId="478"/>
          <ac:picMkLst>
            <pc:docMk/>
            <pc:sldMk cId="3423740666" sldId="677"/>
            <ac:picMk id="11" creationId="{5AA6D447-89AB-073A-0E0C-B9DF01523079}"/>
          </ac:picMkLst>
        </pc:picChg>
      </pc:sldChg>
      <pc:sldChg chg="delSp modSp add mod delAnim modAnim modNotesTx">
        <pc:chgData name="Karen Baerts" userId="a06d292e-c1df-42a7-ab23-dcf3ffef2529" providerId="ADAL" clId="{112D5A53-FC79-475E-8D39-54D1F6C0D89E}" dt="2024-10-09T09:54:54.887" v="29007" actId="20577"/>
        <pc:sldMkLst>
          <pc:docMk/>
          <pc:sldMk cId="1046772405" sldId="678"/>
        </pc:sldMkLst>
        <pc:spChg chg="mod">
          <ac:chgData name="Karen Baerts" userId="a06d292e-c1df-42a7-ab23-dcf3ffef2529" providerId="ADAL" clId="{112D5A53-FC79-475E-8D39-54D1F6C0D89E}" dt="2024-10-07T21:03:05.159" v="24305" actId="20577"/>
          <ac:spMkLst>
            <pc:docMk/>
            <pc:sldMk cId="1046772405" sldId="678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1:18:48.761" v="4056" actId="478"/>
          <ac:picMkLst>
            <pc:docMk/>
            <pc:sldMk cId="1046772405" sldId="678"/>
            <ac:picMk id="6" creationId="{5616A489-7CF8-D40B-1B58-1862FF9570AC}"/>
          </ac:picMkLst>
        </pc:picChg>
        <pc:picChg chg="del">
          <ac:chgData name="Karen Baerts" userId="a06d292e-c1df-42a7-ab23-dcf3ffef2529" providerId="ADAL" clId="{112D5A53-FC79-475E-8D39-54D1F6C0D89E}" dt="2024-10-05T21:18:49.313" v="4057" actId="478"/>
          <ac:picMkLst>
            <pc:docMk/>
            <pc:sldMk cId="1046772405" sldId="678"/>
            <ac:picMk id="7" creationId="{D23C58C2-6C78-F425-6BC9-37BFD1609918}"/>
          </ac:picMkLst>
        </pc:picChg>
        <pc:picChg chg="del">
          <ac:chgData name="Karen Baerts" userId="a06d292e-c1df-42a7-ab23-dcf3ffef2529" providerId="ADAL" clId="{112D5A53-FC79-475E-8D39-54D1F6C0D89E}" dt="2024-10-05T21:18:49.906" v="4058" actId="478"/>
          <ac:picMkLst>
            <pc:docMk/>
            <pc:sldMk cId="1046772405" sldId="678"/>
            <ac:picMk id="11" creationId="{5FFB2CE4-5F6E-C527-BB62-0C27B364A642}"/>
          </ac:picMkLst>
        </pc:picChg>
        <pc:picChg chg="mod">
          <ac:chgData name="Karen Baerts" userId="a06d292e-c1df-42a7-ab23-dcf3ffef2529" providerId="ADAL" clId="{112D5A53-FC79-475E-8D39-54D1F6C0D89E}" dt="2024-10-05T21:18:59.539" v="4060" actId="14100"/>
          <ac:picMkLst>
            <pc:docMk/>
            <pc:sldMk cId="1046772405" sldId="678"/>
            <ac:picMk id="12" creationId="{56638E04-790D-11FC-086F-34053400D1F7}"/>
          </ac:picMkLst>
        </pc:picChg>
      </pc:sldChg>
      <pc:sldChg chg="addSp modSp add mod ord modNotesTx">
        <pc:chgData name="Karen Baerts" userId="a06d292e-c1df-42a7-ab23-dcf3ffef2529" providerId="ADAL" clId="{112D5A53-FC79-475E-8D39-54D1F6C0D89E}" dt="2024-10-07T20:18:04.458" v="19512" actId="20577"/>
        <pc:sldMkLst>
          <pc:docMk/>
          <pc:sldMk cId="1347460189" sldId="679"/>
        </pc:sldMkLst>
        <pc:spChg chg="mod">
          <ac:chgData name="Karen Baerts" userId="a06d292e-c1df-42a7-ab23-dcf3ffef2529" providerId="ADAL" clId="{112D5A53-FC79-475E-8D39-54D1F6C0D89E}" dt="2024-10-05T22:51:48.212" v="11928" actId="1076"/>
          <ac:spMkLst>
            <pc:docMk/>
            <pc:sldMk cId="1347460189" sldId="679"/>
            <ac:spMk id="3" creationId="{B7D8B06F-98BC-6970-DEBC-7EB5A7EBD1F0}"/>
          </ac:spMkLst>
        </pc:spChg>
        <pc:picChg chg="add mod">
          <ac:chgData name="Karen Baerts" userId="a06d292e-c1df-42a7-ab23-dcf3ffef2529" providerId="ADAL" clId="{112D5A53-FC79-475E-8D39-54D1F6C0D89E}" dt="2024-10-05T21:37:31.833" v="4261" actId="1076"/>
          <ac:picMkLst>
            <pc:docMk/>
            <pc:sldMk cId="1347460189" sldId="679"/>
            <ac:picMk id="4" creationId="{863A3F42-74B2-93F1-14AB-7D092A08371D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5T21:59:07.863" v="6472" actId="20577"/>
        <pc:sldMkLst>
          <pc:docMk/>
          <pc:sldMk cId="4080176834" sldId="680"/>
        </pc:sldMkLst>
        <pc:spChg chg="mod">
          <ac:chgData name="Karen Baerts" userId="a06d292e-c1df-42a7-ab23-dcf3ffef2529" providerId="ADAL" clId="{112D5A53-FC79-475E-8D39-54D1F6C0D89E}" dt="2024-10-05T21:26:47.888" v="4102" actId="20577"/>
          <ac:spMkLst>
            <pc:docMk/>
            <pc:sldMk cId="4080176834" sldId="680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1:29:31.890" v="4226" actId="20577"/>
          <ac:spMkLst>
            <pc:docMk/>
            <pc:sldMk cId="4080176834" sldId="680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1:26:44.657" v="4093" actId="478"/>
          <ac:picMkLst>
            <pc:docMk/>
            <pc:sldMk cId="4080176834" sldId="680"/>
            <ac:picMk id="4" creationId="{863A3F42-74B2-93F1-14AB-7D092A08371D}"/>
          </ac:picMkLst>
        </pc:picChg>
        <pc:picChg chg="add mod">
          <ac:chgData name="Karen Baerts" userId="a06d292e-c1df-42a7-ab23-dcf3ffef2529" providerId="ADAL" clId="{112D5A53-FC79-475E-8D39-54D1F6C0D89E}" dt="2024-10-05T21:58:42.768" v="6379" actId="14100"/>
          <ac:picMkLst>
            <pc:docMk/>
            <pc:sldMk cId="4080176834" sldId="680"/>
            <ac:picMk id="6" creationId="{A2642B56-61B7-BA6F-F1B0-F515D9B71F37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7T20:13:26.419" v="19273" actId="20577"/>
        <pc:sldMkLst>
          <pc:docMk/>
          <pc:sldMk cId="1103993984" sldId="681"/>
        </pc:sldMkLst>
        <pc:spChg chg="mod">
          <ac:chgData name="Karen Baerts" userId="a06d292e-c1df-42a7-ab23-dcf3ffef2529" providerId="ADAL" clId="{112D5A53-FC79-475E-8D39-54D1F6C0D89E}" dt="2024-10-05T21:41:24.409" v="4325" actId="6549"/>
          <ac:spMkLst>
            <pc:docMk/>
            <pc:sldMk cId="1103993984" sldId="681"/>
            <ac:spMk id="3" creationId="{B7D8B06F-98BC-6970-DEBC-7EB5A7EBD1F0}"/>
          </ac:spMkLst>
        </pc:spChg>
        <pc:picChg chg="add del mod">
          <ac:chgData name="Karen Baerts" userId="a06d292e-c1df-42a7-ab23-dcf3ffef2529" providerId="ADAL" clId="{112D5A53-FC79-475E-8D39-54D1F6C0D89E}" dt="2024-10-05T22:00:51.119" v="6708" actId="478"/>
          <ac:picMkLst>
            <pc:docMk/>
            <pc:sldMk cId="1103993984" sldId="681"/>
            <ac:picMk id="5" creationId="{196A8157-EB33-2678-567E-C9B6E2473AE2}"/>
          </ac:picMkLst>
        </pc:picChg>
        <pc:picChg chg="add del mod">
          <ac:chgData name="Karen Baerts" userId="a06d292e-c1df-42a7-ab23-dcf3ffef2529" providerId="ADAL" clId="{112D5A53-FC79-475E-8D39-54D1F6C0D89E}" dt="2024-10-05T21:53:41.170" v="5957" actId="478"/>
          <ac:picMkLst>
            <pc:docMk/>
            <pc:sldMk cId="1103993984" sldId="681"/>
            <ac:picMk id="7" creationId="{AC9D1AB4-D82A-2E31-06B2-9D5B52E19979}"/>
          </ac:picMkLst>
        </pc:picChg>
        <pc:picChg chg="add del mod">
          <ac:chgData name="Karen Baerts" userId="a06d292e-c1df-42a7-ab23-dcf3ffef2529" providerId="ADAL" clId="{112D5A53-FC79-475E-8D39-54D1F6C0D89E}" dt="2024-10-05T21:41:32.064" v="4330" actId="478"/>
          <ac:picMkLst>
            <pc:docMk/>
            <pc:sldMk cId="1103993984" sldId="681"/>
            <ac:picMk id="9" creationId="{739497B8-4391-D637-C7F2-78934E642F21}"/>
          </ac:picMkLst>
        </pc:picChg>
        <pc:picChg chg="add mod">
          <ac:chgData name="Karen Baerts" userId="a06d292e-c1df-42a7-ab23-dcf3ffef2529" providerId="ADAL" clId="{112D5A53-FC79-475E-8D39-54D1F6C0D89E}" dt="2024-10-05T22:01:03.903" v="6713" actId="1076"/>
          <ac:picMkLst>
            <pc:docMk/>
            <pc:sldMk cId="1103993984" sldId="681"/>
            <ac:picMk id="11" creationId="{430B0FB0-2457-CA66-B12C-55781D11A08E}"/>
          </ac:picMkLst>
        </pc:picChg>
        <pc:picChg chg="add mod">
          <ac:chgData name="Karen Baerts" userId="a06d292e-c1df-42a7-ab23-dcf3ffef2529" providerId="ADAL" clId="{112D5A53-FC79-475E-8D39-54D1F6C0D89E}" dt="2024-10-05T22:01:02.560" v="6712" actId="14100"/>
          <ac:picMkLst>
            <pc:docMk/>
            <pc:sldMk cId="1103993984" sldId="681"/>
            <ac:picMk id="13" creationId="{C6999451-FAA0-6B4B-EC83-4378530C251F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9T09:56:36.267" v="29030" actId="20577"/>
        <pc:sldMkLst>
          <pc:docMk/>
          <pc:sldMk cId="894246246" sldId="682"/>
        </pc:sldMkLst>
        <pc:spChg chg="mod">
          <ac:chgData name="Karen Baerts" userId="a06d292e-c1df-42a7-ab23-dcf3ffef2529" providerId="ADAL" clId="{112D5A53-FC79-475E-8D39-54D1F6C0D89E}" dt="2024-10-05T22:05:13.843" v="7169" actId="20577"/>
          <ac:spMkLst>
            <pc:docMk/>
            <pc:sldMk cId="894246246" sldId="682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1:41:52.447" v="4333" actId="478"/>
          <ac:picMkLst>
            <pc:docMk/>
            <pc:sldMk cId="894246246" sldId="682"/>
            <ac:picMk id="5" creationId="{196A8157-EB33-2678-567E-C9B6E2473AE2}"/>
          </ac:picMkLst>
        </pc:picChg>
        <pc:picChg chg="add del mod">
          <ac:chgData name="Karen Baerts" userId="a06d292e-c1df-42a7-ab23-dcf3ffef2529" providerId="ADAL" clId="{112D5A53-FC79-475E-8D39-54D1F6C0D89E}" dt="2024-10-05T22:06:38.262" v="7506" actId="478"/>
          <ac:picMkLst>
            <pc:docMk/>
            <pc:sldMk cId="894246246" sldId="682"/>
            <ac:picMk id="6" creationId="{0FE49228-B620-C083-7702-DD71E77057C6}"/>
          </ac:picMkLst>
        </pc:picChg>
        <pc:picChg chg="del">
          <ac:chgData name="Karen Baerts" userId="a06d292e-c1df-42a7-ab23-dcf3ffef2529" providerId="ADAL" clId="{112D5A53-FC79-475E-8D39-54D1F6C0D89E}" dt="2024-10-05T21:41:53.159" v="4334" actId="478"/>
          <ac:picMkLst>
            <pc:docMk/>
            <pc:sldMk cId="894246246" sldId="682"/>
            <ac:picMk id="7" creationId="{AC9D1AB4-D82A-2E31-06B2-9D5B52E19979}"/>
          </ac:picMkLst>
        </pc:picChg>
        <pc:picChg chg="add mod">
          <ac:chgData name="Karen Baerts" userId="a06d292e-c1df-42a7-ab23-dcf3ffef2529" providerId="ADAL" clId="{112D5A53-FC79-475E-8D39-54D1F6C0D89E}" dt="2024-10-05T22:06:41.566" v="7507" actId="1076"/>
          <ac:picMkLst>
            <pc:docMk/>
            <pc:sldMk cId="894246246" sldId="682"/>
            <ac:picMk id="9" creationId="{C1EAFE9E-AFA4-6955-C9B0-B135D2C9D6AA}"/>
          </ac:picMkLst>
        </pc:picChg>
        <pc:picChg chg="add mod">
          <ac:chgData name="Karen Baerts" userId="a06d292e-c1df-42a7-ab23-dcf3ffef2529" providerId="ADAL" clId="{112D5A53-FC79-475E-8D39-54D1F6C0D89E}" dt="2024-10-05T22:08:46.663" v="7514" actId="1076"/>
          <ac:picMkLst>
            <pc:docMk/>
            <pc:sldMk cId="894246246" sldId="682"/>
            <ac:picMk id="11" creationId="{86436353-30FC-A75C-8DF2-8FFE4FFC1A33}"/>
          </ac:picMkLst>
        </pc:picChg>
        <pc:picChg chg="add mod">
          <ac:chgData name="Karen Baerts" userId="a06d292e-c1df-42a7-ab23-dcf3ffef2529" providerId="ADAL" clId="{112D5A53-FC79-475E-8D39-54D1F6C0D89E}" dt="2024-10-05T22:08:51.486" v="7516" actId="14100"/>
          <ac:picMkLst>
            <pc:docMk/>
            <pc:sldMk cId="894246246" sldId="682"/>
            <ac:picMk id="13" creationId="{D079CB28-DC4F-3BCC-085D-711F29ED7D24}"/>
          </ac:picMkLst>
        </pc:picChg>
      </pc:sldChg>
      <pc:sldChg chg="add del modAnim">
        <pc:chgData name="Karen Baerts" userId="a06d292e-c1df-42a7-ab23-dcf3ffef2529" providerId="ADAL" clId="{112D5A53-FC79-475E-8D39-54D1F6C0D89E}" dt="2024-10-05T21:41:25.339" v="4328"/>
        <pc:sldMkLst>
          <pc:docMk/>
          <pc:sldMk cId="2645746508" sldId="682"/>
        </pc:sldMkLst>
      </pc:sldChg>
      <pc:sldChg chg="add del">
        <pc:chgData name="Karen Baerts" userId="a06d292e-c1df-42a7-ab23-dcf3ffef2529" providerId="ADAL" clId="{112D5A53-FC79-475E-8D39-54D1F6C0D89E}" dt="2024-10-05T21:38:53.706" v="4266" actId="47"/>
        <pc:sldMkLst>
          <pc:docMk/>
          <pc:sldMk cId="4035675986" sldId="682"/>
        </pc:sldMkLst>
      </pc:sldChg>
      <pc:sldChg chg="addSp modSp add mod modNotesTx">
        <pc:chgData name="Karen Baerts" userId="a06d292e-c1df-42a7-ab23-dcf3ffef2529" providerId="ADAL" clId="{112D5A53-FC79-475E-8D39-54D1F6C0D89E}" dt="2024-10-05T23:15:02.450" v="12330" actId="20577"/>
        <pc:sldMkLst>
          <pc:docMk/>
          <pc:sldMk cId="2575881638" sldId="683"/>
        </pc:sldMkLst>
        <pc:spChg chg="mod">
          <ac:chgData name="Karen Baerts" userId="a06d292e-c1df-42a7-ab23-dcf3ffef2529" providerId="ADAL" clId="{112D5A53-FC79-475E-8D39-54D1F6C0D89E}" dt="2024-10-05T23:13:01.316" v="12294" actId="20577"/>
          <ac:spMkLst>
            <pc:docMk/>
            <pc:sldMk cId="2575881638" sldId="683"/>
            <ac:spMk id="3" creationId="{B7D8B06F-98BC-6970-DEBC-7EB5A7EBD1F0}"/>
          </ac:spMkLst>
        </pc:spChg>
        <pc:picChg chg="add mod">
          <ac:chgData name="Karen Baerts" userId="a06d292e-c1df-42a7-ab23-dcf3ffef2529" providerId="ADAL" clId="{112D5A53-FC79-475E-8D39-54D1F6C0D89E}" dt="2024-10-05T23:13:05.875" v="12295" actId="1076"/>
          <ac:picMkLst>
            <pc:docMk/>
            <pc:sldMk cId="2575881638" sldId="683"/>
            <ac:picMk id="5" creationId="{1DC27AB9-127B-AFD9-68DB-8085AB67D199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5T23:20:23.020" v="12678" actId="113"/>
        <pc:sldMkLst>
          <pc:docMk/>
          <pc:sldMk cId="2895212872" sldId="684"/>
        </pc:sldMkLst>
        <pc:spChg chg="mod">
          <ac:chgData name="Karen Baerts" userId="a06d292e-c1df-42a7-ab23-dcf3ffef2529" providerId="ADAL" clId="{112D5A53-FC79-475E-8D39-54D1F6C0D89E}" dt="2024-10-05T23:13:31.642" v="12302" actId="5793"/>
          <ac:spMkLst>
            <pc:docMk/>
            <pc:sldMk cId="2895212872" sldId="684"/>
            <ac:spMk id="3" creationId="{B7D8B06F-98BC-6970-DEBC-7EB5A7EBD1F0}"/>
          </ac:spMkLst>
        </pc:spChg>
        <pc:picChg chg="add mod">
          <ac:chgData name="Karen Baerts" userId="a06d292e-c1df-42a7-ab23-dcf3ffef2529" providerId="ADAL" clId="{112D5A53-FC79-475E-8D39-54D1F6C0D89E}" dt="2024-10-05T23:13:35.923" v="12305" actId="1076"/>
          <ac:picMkLst>
            <pc:docMk/>
            <pc:sldMk cId="2895212872" sldId="684"/>
            <ac:picMk id="5" creationId="{7EF68211-B75C-469D-1EB1-355094E3343A}"/>
          </ac:picMkLst>
        </pc:picChg>
        <pc:picChg chg="del">
          <ac:chgData name="Karen Baerts" userId="a06d292e-c1df-42a7-ab23-dcf3ffef2529" providerId="ADAL" clId="{112D5A53-FC79-475E-8D39-54D1F6C0D89E}" dt="2024-10-05T22:16:18.606" v="9002" actId="478"/>
          <ac:picMkLst>
            <pc:docMk/>
            <pc:sldMk cId="2895212872" sldId="684"/>
            <ac:picMk id="6" creationId="{0FE49228-B620-C083-7702-DD71E77057C6}"/>
          </ac:picMkLst>
        </pc:picChg>
        <pc:picChg chg="add del mod">
          <ac:chgData name="Karen Baerts" userId="a06d292e-c1df-42a7-ab23-dcf3ffef2529" providerId="ADAL" clId="{112D5A53-FC79-475E-8D39-54D1F6C0D89E}" dt="2024-10-05T23:11:17.498" v="12133" actId="478"/>
          <ac:picMkLst>
            <pc:docMk/>
            <pc:sldMk cId="2895212872" sldId="684"/>
            <ac:picMk id="8" creationId="{410DB491-C600-8178-42FA-2A330816F979}"/>
          </ac:picMkLst>
        </pc:picChg>
        <pc:picChg chg="del">
          <ac:chgData name="Karen Baerts" userId="a06d292e-c1df-42a7-ab23-dcf3ffef2529" providerId="ADAL" clId="{112D5A53-FC79-475E-8D39-54D1F6C0D89E}" dt="2024-10-05T22:16:19.333" v="9003" actId="478"/>
          <ac:picMkLst>
            <pc:docMk/>
            <pc:sldMk cId="2895212872" sldId="684"/>
            <ac:picMk id="9" creationId="{C1EAFE9E-AFA4-6955-C9B0-B135D2C9D6AA}"/>
          </ac:picMkLst>
        </pc:picChg>
        <pc:picChg chg="add del mod">
          <ac:chgData name="Karen Baerts" userId="a06d292e-c1df-42a7-ab23-dcf3ffef2529" providerId="ADAL" clId="{112D5A53-FC79-475E-8D39-54D1F6C0D89E}" dt="2024-10-05T22:30:59.136" v="10108" actId="478"/>
          <ac:picMkLst>
            <pc:docMk/>
            <pc:sldMk cId="2895212872" sldId="684"/>
            <ac:picMk id="11" creationId="{BE710A43-D3B1-B1B9-7CD3-6FEA9E8F1EB6}"/>
          </ac:picMkLst>
        </pc:picChg>
        <pc:picChg chg="add del mod">
          <ac:chgData name="Karen Baerts" userId="a06d292e-c1df-42a7-ab23-dcf3ffef2529" providerId="ADAL" clId="{112D5A53-FC79-475E-8D39-54D1F6C0D89E}" dt="2024-10-05T22:33:03.812" v="10245" actId="478"/>
          <ac:picMkLst>
            <pc:docMk/>
            <pc:sldMk cId="2895212872" sldId="684"/>
            <ac:picMk id="13" creationId="{06A08C43-1950-3F47-2F22-9CDCA59C6E01}"/>
          </ac:picMkLst>
        </pc:picChg>
        <pc:picChg chg="add del mod">
          <ac:chgData name="Karen Baerts" userId="a06d292e-c1df-42a7-ab23-dcf3ffef2529" providerId="ADAL" clId="{112D5A53-FC79-475E-8D39-54D1F6C0D89E}" dt="2024-10-05T23:13:32.770" v="12303" actId="478"/>
          <ac:picMkLst>
            <pc:docMk/>
            <pc:sldMk cId="2895212872" sldId="684"/>
            <ac:picMk id="15" creationId="{C0D9E509-B929-F886-B1D5-CEC96C44F8DD}"/>
          </ac:picMkLst>
        </pc:picChg>
        <pc:picChg chg="add del mod">
          <ac:chgData name="Karen Baerts" userId="a06d292e-c1df-42a7-ab23-dcf3ffef2529" providerId="ADAL" clId="{112D5A53-FC79-475E-8D39-54D1F6C0D89E}" dt="2024-10-05T23:13:33.366" v="12304" actId="478"/>
          <ac:picMkLst>
            <pc:docMk/>
            <pc:sldMk cId="2895212872" sldId="684"/>
            <ac:picMk id="17" creationId="{1F1D0956-3F2C-425D-CFB4-F1148784383F}"/>
          </ac:picMkLst>
        </pc:picChg>
      </pc:sldChg>
      <pc:sldChg chg="delSp modSp add del mod modNotesTx">
        <pc:chgData name="Karen Baerts" userId="a06d292e-c1df-42a7-ab23-dcf3ffef2529" providerId="ADAL" clId="{112D5A53-FC79-475E-8D39-54D1F6C0D89E}" dt="2024-10-05T22:53:09.584" v="11946" actId="47"/>
        <pc:sldMkLst>
          <pc:docMk/>
          <pc:sldMk cId="2653667735" sldId="685"/>
        </pc:sldMkLst>
        <pc:spChg chg="mod">
          <ac:chgData name="Karen Baerts" userId="a06d292e-c1df-42a7-ab23-dcf3ffef2529" providerId="ADAL" clId="{112D5A53-FC79-475E-8D39-54D1F6C0D89E}" dt="2024-10-05T22:40:25.238" v="11630" actId="20577"/>
          <ac:spMkLst>
            <pc:docMk/>
            <pc:sldMk cId="2653667735" sldId="685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2:40:37.852" v="11634" actId="5793"/>
          <ac:spMkLst>
            <pc:docMk/>
            <pc:sldMk cId="2653667735" sldId="685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2:40:29.412" v="11631" actId="478"/>
          <ac:picMkLst>
            <pc:docMk/>
            <pc:sldMk cId="2653667735" sldId="685"/>
            <ac:picMk id="5" creationId="{1DC27AB9-127B-AFD9-68DB-8085AB67D199}"/>
          </ac:picMkLst>
        </pc:picChg>
      </pc:sldChg>
      <pc:sldChg chg="addSp delSp modSp add mod delAnim modNotesTx">
        <pc:chgData name="Karen Baerts" userId="a06d292e-c1df-42a7-ab23-dcf3ffef2529" providerId="ADAL" clId="{112D5A53-FC79-475E-8D39-54D1F6C0D89E}" dt="2024-10-07T21:03:31.192" v="24341" actId="20577"/>
        <pc:sldMkLst>
          <pc:docMk/>
          <pc:sldMk cId="3056227756" sldId="686"/>
        </pc:sldMkLst>
        <pc:spChg chg="mod">
          <ac:chgData name="Karen Baerts" userId="a06d292e-c1df-42a7-ab23-dcf3ffef2529" providerId="ADAL" clId="{112D5A53-FC79-475E-8D39-54D1F6C0D89E}" dt="2024-10-07T21:03:31.192" v="24341" actId="20577"/>
          <ac:spMkLst>
            <pc:docMk/>
            <pc:sldMk cId="3056227756" sldId="686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2:43:37.361" v="11913" actId="20577"/>
          <ac:spMkLst>
            <pc:docMk/>
            <pc:sldMk cId="3056227756" sldId="686"/>
            <ac:spMk id="5" creationId="{13997688-B269-64BE-F51D-62D61EF9E3FF}"/>
          </ac:spMkLst>
        </pc:spChg>
        <pc:picChg chg="del">
          <ac:chgData name="Karen Baerts" userId="a06d292e-c1df-42a7-ab23-dcf3ffef2529" providerId="ADAL" clId="{112D5A53-FC79-475E-8D39-54D1F6C0D89E}" dt="2024-10-05T22:42:51.419" v="11893" actId="478"/>
          <ac:picMkLst>
            <pc:docMk/>
            <pc:sldMk cId="3056227756" sldId="686"/>
            <ac:picMk id="4" creationId="{FDCDCEA9-DB5F-CBF5-0612-AB50157716DA}"/>
          </ac:picMkLst>
        </pc:picChg>
        <pc:picChg chg="add del mod">
          <ac:chgData name="Karen Baerts" userId="a06d292e-c1df-42a7-ab23-dcf3ffef2529" providerId="ADAL" clId="{112D5A53-FC79-475E-8D39-54D1F6C0D89E}" dt="2024-10-05T22:50:34.027" v="11921" actId="478"/>
          <ac:picMkLst>
            <pc:docMk/>
            <pc:sldMk cId="3056227756" sldId="686"/>
            <ac:picMk id="7" creationId="{5F103BB5-6665-DC68-BE1D-B9B68015BD70}"/>
          </ac:picMkLst>
        </pc:picChg>
        <pc:picChg chg="del">
          <ac:chgData name="Karen Baerts" userId="a06d292e-c1df-42a7-ab23-dcf3ffef2529" providerId="ADAL" clId="{112D5A53-FC79-475E-8D39-54D1F6C0D89E}" dt="2024-10-05T22:42:51.793" v="11894" actId="478"/>
          <ac:picMkLst>
            <pc:docMk/>
            <pc:sldMk cId="3056227756" sldId="686"/>
            <ac:picMk id="8" creationId="{85616961-DC1A-B70E-A0AD-C7911AFC3D1F}"/>
          </ac:picMkLst>
        </pc:picChg>
        <pc:picChg chg="del">
          <ac:chgData name="Karen Baerts" userId="a06d292e-c1df-42a7-ab23-dcf3ffef2529" providerId="ADAL" clId="{112D5A53-FC79-475E-8D39-54D1F6C0D89E}" dt="2024-10-05T22:42:52.221" v="11895" actId="478"/>
          <ac:picMkLst>
            <pc:docMk/>
            <pc:sldMk cId="3056227756" sldId="686"/>
            <ac:picMk id="11" creationId="{5AA6D447-89AB-073A-0E0C-B9DF01523079}"/>
          </ac:picMkLst>
        </pc:picChg>
        <pc:picChg chg="add mod">
          <ac:chgData name="Karen Baerts" userId="a06d292e-c1df-42a7-ab23-dcf3ffef2529" providerId="ADAL" clId="{112D5A53-FC79-475E-8D39-54D1F6C0D89E}" dt="2024-10-05T22:51:29.356" v="11927" actId="1076"/>
          <ac:picMkLst>
            <pc:docMk/>
            <pc:sldMk cId="3056227756" sldId="686"/>
            <ac:picMk id="4098" creationId="{C2B6F830-2F5C-3D80-E9A0-BB1E5151284F}"/>
          </ac:picMkLst>
        </pc:picChg>
      </pc:sldChg>
      <pc:sldChg chg="delSp modSp add mod modNotesTx">
        <pc:chgData name="Karen Baerts" userId="a06d292e-c1df-42a7-ab23-dcf3ffef2529" providerId="ADAL" clId="{112D5A53-FC79-475E-8D39-54D1F6C0D89E}" dt="2024-10-07T20:16:31.782" v="19325" actId="20577"/>
        <pc:sldMkLst>
          <pc:docMk/>
          <pc:sldMk cId="2978956555" sldId="687"/>
        </pc:sldMkLst>
        <pc:spChg chg="mod">
          <ac:chgData name="Karen Baerts" userId="a06d292e-c1df-42a7-ab23-dcf3ffef2529" providerId="ADAL" clId="{112D5A53-FC79-475E-8D39-54D1F6C0D89E}" dt="2024-10-05T23:13:22.655" v="12297" actId="207"/>
          <ac:spMkLst>
            <pc:docMk/>
            <pc:sldMk cId="2978956555" sldId="687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3:13:24.346" v="12298" actId="478"/>
          <ac:picMkLst>
            <pc:docMk/>
            <pc:sldMk cId="2978956555" sldId="687"/>
            <ac:picMk id="5" creationId="{7EF68211-B75C-469D-1EB1-355094E3343A}"/>
          </ac:picMkLst>
        </pc:picChg>
        <pc:picChg chg="mod">
          <ac:chgData name="Karen Baerts" userId="a06d292e-c1df-42a7-ab23-dcf3ffef2529" providerId="ADAL" clId="{112D5A53-FC79-475E-8D39-54D1F6C0D89E}" dt="2024-10-05T23:13:25.715" v="12299" actId="1076"/>
          <ac:picMkLst>
            <pc:docMk/>
            <pc:sldMk cId="2978956555" sldId="687"/>
            <ac:picMk id="15" creationId="{C0D9E509-B929-F886-B1D5-CEC96C44F8DD}"/>
          </ac:picMkLst>
        </pc:picChg>
        <pc:picChg chg="mod">
          <ac:chgData name="Karen Baerts" userId="a06d292e-c1df-42a7-ab23-dcf3ffef2529" providerId="ADAL" clId="{112D5A53-FC79-475E-8D39-54D1F6C0D89E}" dt="2024-10-05T23:13:27.186" v="12300" actId="1076"/>
          <ac:picMkLst>
            <pc:docMk/>
            <pc:sldMk cId="2978956555" sldId="687"/>
            <ac:picMk id="17" creationId="{1F1D0956-3F2C-425D-CFB4-F1148784383F}"/>
          </ac:picMkLst>
        </pc:picChg>
      </pc:sldChg>
      <pc:sldChg chg="modSp add del mod modNotesTx">
        <pc:chgData name="Karen Baerts" userId="a06d292e-c1df-42a7-ab23-dcf3ffef2529" providerId="ADAL" clId="{112D5A53-FC79-475E-8D39-54D1F6C0D89E}" dt="2024-10-09T09:50:14.472" v="28593" actId="47"/>
        <pc:sldMkLst>
          <pc:docMk/>
          <pc:sldMk cId="3550643509" sldId="688"/>
        </pc:sldMkLst>
        <pc:spChg chg="mod">
          <ac:chgData name="Karen Baerts" userId="a06d292e-c1df-42a7-ab23-dcf3ffef2529" providerId="ADAL" clId="{112D5A53-FC79-475E-8D39-54D1F6C0D89E}" dt="2024-10-07T21:22:20.794" v="25441" actId="13926"/>
          <ac:spMkLst>
            <pc:docMk/>
            <pc:sldMk cId="3550643509" sldId="688"/>
            <ac:spMk id="24" creationId="{D49CA510-22F2-390A-05B1-FD9FD8AE6A83}"/>
          </ac:spMkLst>
        </pc:spChg>
      </pc:sldChg>
      <pc:sldChg chg="addSp delSp modSp new mod modNotesTx">
        <pc:chgData name="Karen Baerts" userId="a06d292e-c1df-42a7-ab23-dcf3ffef2529" providerId="ADAL" clId="{112D5A53-FC79-475E-8D39-54D1F6C0D89E}" dt="2024-10-07T20:00:20.596" v="16944" actId="20577"/>
        <pc:sldMkLst>
          <pc:docMk/>
          <pc:sldMk cId="463771256" sldId="689"/>
        </pc:sldMkLst>
        <pc:spChg chg="mod">
          <ac:chgData name="Karen Baerts" userId="a06d292e-c1df-42a7-ab23-dcf3ffef2529" providerId="ADAL" clId="{112D5A53-FC79-475E-8D39-54D1F6C0D89E}" dt="2024-10-07T20:00:20.596" v="16944" actId="20577"/>
          <ac:spMkLst>
            <pc:docMk/>
            <pc:sldMk cId="463771256" sldId="689"/>
            <ac:spMk id="2" creationId="{ED70C94D-E979-7613-B9F1-7D4531410975}"/>
          </ac:spMkLst>
        </pc:spChg>
        <pc:spChg chg="del">
          <ac:chgData name="Karen Baerts" userId="a06d292e-c1df-42a7-ab23-dcf3ffef2529" providerId="ADAL" clId="{112D5A53-FC79-475E-8D39-54D1F6C0D89E}" dt="2024-10-07T19:55:27.396" v="16359" actId="478"/>
          <ac:spMkLst>
            <pc:docMk/>
            <pc:sldMk cId="463771256" sldId="689"/>
            <ac:spMk id="3" creationId="{15280D02-DF95-344C-2577-B35008F6EA4E}"/>
          </ac:spMkLst>
        </pc:spChg>
        <pc:spChg chg="add mod">
          <ac:chgData name="Karen Baerts" userId="a06d292e-c1df-42a7-ab23-dcf3ffef2529" providerId="ADAL" clId="{112D5A53-FC79-475E-8D39-54D1F6C0D89E}" dt="2024-10-07T19:57:41.802" v="16377" actId="207"/>
          <ac:spMkLst>
            <pc:docMk/>
            <pc:sldMk cId="463771256" sldId="689"/>
            <ac:spMk id="14" creationId="{72338CEC-8A25-B39E-E6F8-32AAE20C2BD9}"/>
          </ac:spMkLst>
        </pc:spChg>
        <pc:picChg chg="add del">
          <ac:chgData name="Karen Baerts" userId="a06d292e-c1df-42a7-ab23-dcf3ffef2529" providerId="ADAL" clId="{112D5A53-FC79-475E-8D39-54D1F6C0D89E}" dt="2024-10-07T19:55:30.022" v="16361" actId="22"/>
          <ac:picMkLst>
            <pc:docMk/>
            <pc:sldMk cId="463771256" sldId="689"/>
            <ac:picMk id="5" creationId="{A81D0313-A443-DD6D-2DDB-6BBFE8DE4C31}"/>
          </ac:picMkLst>
        </pc:picChg>
        <pc:picChg chg="add mod">
          <ac:chgData name="Karen Baerts" userId="a06d292e-c1df-42a7-ab23-dcf3ffef2529" providerId="ADAL" clId="{112D5A53-FC79-475E-8D39-54D1F6C0D89E}" dt="2024-10-07T19:58:06.133" v="16387" actId="1076"/>
          <ac:picMkLst>
            <pc:docMk/>
            <pc:sldMk cId="463771256" sldId="689"/>
            <ac:picMk id="7" creationId="{DA7DA890-0691-F25A-BCFB-7D2811D775FD}"/>
          </ac:picMkLst>
        </pc:picChg>
        <pc:picChg chg="add mod">
          <ac:chgData name="Karen Baerts" userId="a06d292e-c1df-42a7-ab23-dcf3ffef2529" providerId="ADAL" clId="{112D5A53-FC79-475E-8D39-54D1F6C0D89E}" dt="2024-10-07T19:58:04.972" v="16386" actId="1076"/>
          <ac:picMkLst>
            <pc:docMk/>
            <pc:sldMk cId="463771256" sldId="689"/>
            <ac:picMk id="9" creationId="{54CF4E26-D6E6-96E0-FA28-9CCACE283236}"/>
          </ac:picMkLst>
        </pc:picChg>
        <pc:picChg chg="add mod">
          <ac:chgData name="Karen Baerts" userId="a06d292e-c1df-42a7-ab23-dcf3ffef2529" providerId="ADAL" clId="{112D5A53-FC79-475E-8D39-54D1F6C0D89E}" dt="2024-10-07T19:58:03.469" v="16385" actId="1076"/>
          <ac:picMkLst>
            <pc:docMk/>
            <pc:sldMk cId="463771256" sldId="689"/>
            <ac:picMk id="11" creationId="{78F7E911-4DB6-CB62-34DA-744ADB29D7DB}"/>
          </ac:picMkLst>
        </pc:picChg>
        <pc:picChg chg="add mod ord">
          <ac:chgData name="Karen Baerts" userId="a06d292e-c1df-42a7-ab23-dcf3ffef2529" providerId="ADAL" clId="{112D5A53-FC79-475E-8D39-54D1F6C0D89E}" dt="2024-10-07T19:57:59.253" v="16384" actId="1076"/>
          <ac:picMkLst>
            <pc:docMk/>
            <pc:sldMk cId="463771256" sldId="689"/>
            <ac:picMk id="13" creationId="{C40E934A-04FA-2637-8748-40ED8A2D9717}"/>
          </ac:picMkLst>
        </pc:picChg>
      </pc:sldChg>
      <pc:sldChg chg="modSp add del mod">
        <pc:chgData name="Karen Baerts" userId="a06d292e-c1df-42a7-ab23-dcf3ffef2529" providerId="ADAL" clId="{112D5A53-FC79-475E-8D39-54D1F6C0D89E}" dt="2024-10-07T20:57:06.297" v="23675" actId="47"/>
        <pc:sldMkLst>
          <pc:docMk/>
          <pc:sldMk cId="3374462274" sldId="690"/>
        </pc:sldMkLst>
        <pc:spChg chg="mod">
          <ac:chgData name="Karen Baerts" userId="a06d292e-c1df-42a7-ab23-dcf3ffef2529" providerId="ADAL" clId="{112D5A53-FC79-475E-8D39-54D1F6C0D89E}" dt="2024-10-07T20:56:23.977" v="23627" actId="20577"/>
          <ac:spMkLst>
            <pc:docMk/>
            <pc:sldMk cId="3374462274" sldId="690"/>
            <ac:spMk id="3" creationId="{1FEE6416-1A7E-AA2C-7AC2-6B99BE695304}"/>
          </ac:spMkLst>
        </pc:spChg>
      </pc:sldChg>
      <pc:sldChg chg="modSp add del mod">
        <pc:chgData name="Karen Baerts" userId="a06d292e-c1df-42a7-ab23-dcf3ffef2529" providerId="ADAL" clId="{112D5A53-FC79-475E-8D39-54D1F6C0D89E}" dt="2024-10-07T21:03:22.808" v="24327" actId="47"/>
        <pc:sldMkLst>
          <pc:docMk/>
          <pc:sldMk cId="1675584866" sldId="691"/>
        </pc:sldMkLst>
        <pc:spChg chg="mod">
          <ac:chgData name="Karen Baerts" userId="a06d292e-c1df-42a7-ab23-dcf3ffef2529" providerId="ADAL" clId="{112D5A53-FC79-475E-8D39-54D1F6C0D89E}" dt="2024-10-07T21:03:20.625" v="24326" actId="20577"/>
          <ac:spMkLst>
            <pc:docMk/>
            <pc:sldMk cId="1675584866" sldId="691"/>
            <ac:spMk id="3" creationId="{EAFF137C-FC61-5779-7D5E-47F5B789E65E}"/>
          </ac:spMkLst>
        </pc:spChg>
      </pc:sldChg>
      <pc:sldChg chg="modSp add mod modNotesTx">
        <pc:chgData name="Karen Baerts" userId="a06d292e-c1df-42a7-ab23-dcf3ffef2529" providerId="ADAL" clId="{112D5A53-FC79-475E-8D39-54D1F6C0D89E}" dt="2024-10-07T21:07:38.892" v="25067" actId="20577"/>
        <pc:sldMkLst>
          <pc:docMk/>
          <pc:sldMk cId="2320172206" sldId="692"/>
        </pc:sldMkLst>
        <pc:spChg chg="mod">
          <ac:chgData name="Karen Baerts" userId="a06d292e-c1df-42a7-ab23-dcf3ffef2529" providerId="ADAL" clId="{112D5A53-FC79-475E-8D39-54D1F6C0D89E}" dt="2024-10-07T21:02:44.453" v="24272" actId="20577"/>
          <ac:spMkLst>
            <pc:docMk/>
            <pc:sldMk cId="2320172206" sldId="692"/>
            <ac:spMk id="3" creationId="{764D2712-12B5-8B29-B262-1CCC0A127829}"/>
          </ac:spMkLst>
        </pc:spChg>
      </pc:sldChg>
      <pc:sldChg chg="addSp delSp modSp add mod modNotesTx">
        <pc:chgData name="Karen Baerts" userId="a06d292e-c1df-42a7-ab23-dcf3ffef2529" providerId="ADAL" clId="{112D5A53-FC79-475E-8D39-54D1F6C0D89E}" dt="2024-10-09T14:34:54.207" v="30644" actId="20577"/>
        <pc:sldMkLst>
          <pc:docMk/>
          <pc:sldMk cId="3980002478" sldId="693"/>
        </pc:sldMkLst>
        <pc:spChg chg="mod">
          <ac:chgData name="Karen Baerts" userId="a06d292e-c1df-42a7-ab23-dcf3ffef2529" providerId="ADAL" clId="{112D5A53-FC79-475E-8D39-54D1F6C0D89E}" dt="2024-10-09T14:34:54.207" v="30644" actId="20577"/>
          <ac:spMkLst>
            <pc:docMk/>
            <pc:sldMk cId="3980002478" sldId="693"/>
            <ac:spMk id="2" creationId="{5254BFF7-85E5-175E-E489-1091FB59E4ED}"/>
          </ac:spMkLst>
        </pc:spChg>
        <pc:spChg chg="mod">
          <ac:chgData name="Karen Baerts" userId="a06d292e-c1df-42a7-ab23-dcf3ffef2529" providerId="ADAL" clId="{112D5A53-FC79-475E-8D39-54D1F6C0D89E}" dt="2024-10-07T21:15:43.615" v="25173" actId="20577"/>
          <ac:spMkLst>
            <pc:docMk/>
            <pc:sldMk cId="3980002478" sldId="693"/>
            <ac:spMk id="3" creationId="{A0E341FA-6458-E95C-2470-92CFBDC4A5A1}"/>
          </ac:spMkLst>
        </pc:spChg>
        <pc:picChg chg="add del mod">
          <ac:chgData name="Karen Baerts" userId="a06d292e-c1df-42a7-ab23-dcf3ffef2529" providerId="ADAL" clId="{112D5A53-FC79-475E-8D39-54D1F6C0D89E}" dt="2024-10-07T21:19:04.887" v="25189" actId="478"/>
          <ac:picMkLst>
            <pc:docMk/>
            <pc:sldMk cId="3980002478" sldId="693"/>
            <ac:picMk id="5" creationId="{69FF69C1-6D97-D302-FC52-B464435553C1}"/>
          </ac:picMkLst>
        </pc:picChg>
        <pc:picChg chg="add mod">
          <ac:chgData name="Karen Baerts" userId="a06d292e-c1df-42a7-ab23-dcf3ffef2529" providerId="ADAL" clId="{112D5A53-FC79-475E-8D39-54D1F6C0D89E}" dt="2024-10-09T14:33:52.846" v="30540" actId="1036"/>
          <ac:picMkLst>
            <pc:docMk/>
            <pc:sldMk cId="3980002478" sldId="693"/>
            <ac:picMk id="5" creationId="{BA366871-DFFB-17BE-28BA-AD893E61CA90}"/>
          </ac:picMkLst>
        </pc:picChg>
        <pc:picChg chg="del">
          <ac:chgData name="Karen Baerts" userId="a06d292e-c1df-42a7-ab23-dcf3ffef2529" providerId="ADAL" clId="{112D5A53-FC79-475E-8D39-54D1F6C0D89E}" dt="2024-10-07T21:16:16.670" v="25176" actId="478"/>
          <ac:picMkLst>
            <pc:docMk/>
            <pc:sldMk cId="3980002478" sldId="693"/>
            <ac:picMk id="7" creationId="{DBA14C84-3419-E63A-A75A-71EA7610DD88}"/>
          </ac:picMkLst>
        </pc:picChg>
        <pc:picChg chg="add del mod ord">
          <ac:chgData name="Karen Baerts" userId="a06d292e-c1df-42a7-ab23-dcf3ffef2529" providerId="ADAL" clId="{112D5A53-FC79-475E-8D39-54D1F6C0D89E}" dt="2024-10-09T14:33:37.136" v="30527" actId="478"/>
          <ac:picMkLst>
            <pc:docMk/>
            <pc:sldMk cId="3980002478" sldId="693"/>
            <ac:picMk id="8" creationId="{6D4C2A5D-2F9D-BE0A-970A-8C8AD6C897F3}"/>
          </ac:picMkLst>
        </pc:picChg>
      </pc:sldChg>
      <pc:sldChg chg="add del">
        <pc:chgData name="Karen Baerts" userId="a06d292e-c1df-42a7-ab23-dcf3ffef2529" providerId="ADAL" clId="{112D5A53-FC79-475E-8D39-54D1F6C0D89E}" dt="2024-10-07T21:20:56.867" v="25343"/>
        <pc:sldMkLst>
          <pc:docMk/>
          <pc:sldMk cId="141271852" sldId="694"/>
        </pc:sldMkLst>
      </pc:sldChg>
      <pc:sldChg chg="modSp add del mod modNotesTx">
        <pc:chgData name="Karen Baerts" userId="a06d292e-c1df-42a7-ab23-dcf3ffef2529" providerId="ADAL" clId="{112D5A53-FC79-475E-8D39-54D1F6C0D89E}" dt="2024-10-09T13:31:17.661" v="29314" actId="47"/>
        <pc:sldMkLst>
          <pc:docMk/>
          <pc:sldMk cId="3780265863" sldId="694"/>
        </pc:sldMkLst>
        <pc:spChg chg="mod">
          <ac:chgData name="Karen Baerts" userId="a06d292e-c1df-42a7-ab23-dcf3ffef2529" providerId="ADAL" clId="{112D5A53-FC79-475E-8D39-54D1F6C0D89E}" dt="2024-10-09T12:52:56.550" v="29176" actId="20577"/>
          <ac:spMkLst>
            <pc:docMk/>
            <pc:sldMk cId="3780265863" sldId="694"/>
            <ac:spMk id="24" creationId="{D49CA510-22F2-390A-05B1-FD9FD8AE6A83}"/>
          </ac:spMkLst>
        </pc:spChg>
      </pc:sldChg>
      <pc:sldChg chg="modSp add mod modNotesTx">
        <pc:chgData name="Karen Baerts" userId="a06d292e-c1df-42a7-ab23-dcf3ffef2529" providerId="ADAL" clId="{112D5A53-FC79-475E-8D39-54D1F6C0D89E}" dt="2024-10-09T14:25:50.134" v="30482" actId="6549"/>
        <pc:sldMkLst>
          <pc:docMk/>
          <pc:sldMk cId="2507390716" sldId="695"/>
        </pc:sldMkLst>
        <pc:spChg chg="mod">
          <ac:chgData name="Karen Baerts" userId="a06d292e-c1df-42a7-ab23-dcf3ffef2529" providerId="ADAL" clId="{112D5A53-FC79-475E-8D39-54D1F6C0D89E}" dt="2024-10-09T14:20:45.760" v="30444" actId="255"/>
          <ac:spMkLst>
            <pc:docMk/>
            <pc:sldMk cId="2507390716" sldId="695"/>
            <ac:spMk id="4" creationId="{3B3E1F88-6720-89B3-7131-23C258426B08}"/>
          </ac:spMkLst>
        </pc:spChg>
        <pc:spChg chg="mod">
          <ac:chgData name="Karen Baerts" userId="a06d292e-c1df-42a7-ab23-dcf3ffef2529" providerId="ADAL" clId="{112D5A53-FC79-475E-8D39-54D1F6C0D89E}" dt="2024-10-09T14:20:51.256" v="30445" actId="20577"/>
          <ac:spMkLst>
            <pc:docMk/>
            <pc:sldMk cId="2507390716" sldId="695"/>
            <ac:spMk id="7" creationId="{14C8463C-138F-B586-7DE7-8CBC4829FEBF}"/>
          </ac:spMkLst>
        </pc:spChg>
        <pc:spChg chg="mod">
          <ac:chgData name="Karen Baerts" userId="a06d292e-c1df-42a7-ab23-dcf3ffef2529" providerId="ADAL" clId="{112D5A53-FC79-475E-8D39-54D1F6C0D89E}" dt="2024-10-09T14:04:10.202" v="29965" actId="20577"/>
          <ac:spMkLst>
            <pc:docMk/>
            <pc:sldMk cId="2507390716" sldId="695"/>
            <ac:spMk id="24" creationId="{7443F821-A302-EE35-303A-B4D357268CF6}"/>
          </ac:spMkLst>
        </pc:spChg>
        <pc:picChg chg="mod">
          <ac:chgData name="Karen Baerts" userId="a06d292e-c1df-42a7-ab23-dcf3ffef2529" providerId="ADAL" clId="{112D5A53-FC79-475E-8D39-54D1F6C0D89E}" dt="2024-10-09T14:20:53.817" v="30446" actId="1076"/>
          <ac:picMkLst>
            <pc:docMk/>
            <pc:sldMk cId="2507390716" sldId="695"/>
            <ac:picMk id="2" creationId="{1963800C-FC30-2EF1-1A6D-F15FD32B577C}"/>
          </ac:picMkLst>
        </pc:picChg>
      </pc:sldChg>
      <pc:sldChg chg="modSp new add del mod">
        <pc:chgData name="Karen Baerts" userId="a06d292e-c1df-42a7-ab23-dcf3ffef2529" providerId="ADAL" clId="{112D5A53-FC79-475E-8D39-54D1F6C0D89E}" dt="2024-10-09T14:12:39.915" v="30090" actId="47"/>
        <pc:sldMkLst>
          <pc:docMk/>
          <pc:sldMk cId="1190368869" sldId="696"/>
        </pc:sldMkLst>
        <pc:spChg chg="mod">
          <ac:chgData name="Karen Baerts" userId="a06d292e-c1df-42a7-ab23-dcf3ffef2529" providerId="ADAL" clId="{112D5A53-FC79-475E-8D39-54D1F6C0D89E}" dt="2024-10-09T14:12:39.744" v="30089"/>
          <ac:spMkLst>
            <pc:docMk/>
            <pc:sldMk cId="1190368869" sldId="696"/>
            <ac:spMk id="2" creationId="{AB2E937C-04B3-B0EC-F73E-3F366D532077}"/>
          </ac:spMkLst>
        </pc:spChg>
      </pc:sldChg>
      <pc:sldChg chg="addSp delSp modSp add del mod">
        <pc:chgData name="Karen Baerts" userId="a06d292e-c1df-42a7-ab23-dcf3ffef2529" providerId="ADAL" clId="{112D5A53-FC79-475E-8D39-54D1F6C0D89E}" dt="2024-10-09T14:29:18.100" v="30488" actId="47"/>
        <pc:sldMkLst>
          <pc:docMk/>
          <pc:sldMk cId="1520791641" sldId="696"/>
        </pc:sldMkLst>
        <pc:spChg chg="add del">
          <ac:chgData name="Karen Baerts" userId="a06d292e-c1df-42a7-ab23-dcf3ffef2529" providerId="ADAL" clId="{112D5A53-FC79-475E-8D39-54D1F6C0D89E}" dt="2024-10-09T14:12:40.400" v="30093" actId="478"/>
          <ac:spMkLst>
            <pc:docMk/>
            <pc:sldMk cId="1520791641" sldId="696"/>
            <ac:spMk id="4" creationId="{352816E3-FDA5-70B9-6031-DEC74F578EAF}"/>
          </ac:spMkLst>
        </pc:spChg>
        <pc:spChg chg="add del mod">
          <ac:chgData name="Karen Baerts" userId="a06d292e-c1df-42a7-ab23-dcf3ffef2529" providerId="ADAL" clId="{112D5A53-FC79-475E-8D39-54D1F6C0D89E}" dt="2024-10-09T14:12:40.905" v="30095" actId="478"/>
          <ac:spMkLst>
            <pc:docMk/>
            <pc:sldMk cId="1520791641" sldId="696"/>
            <ac:spMk id="6" creationId="{09DFD536-447A-B02F-C4FC-02ABEAF93CC2}"/>
          </ac:spMkLst>
        </pc:spChg>
        <pc:spChg chg="add del">
          <ac:chgData name="Karen Baerts" userId="a06d292e-c1df-42a7-ab23-dcf3ffef2529" providerId="ADAL" clId="{112D5A53-FC79-475E-8D39-54D1F6C0D89E}" dt="2024-10-09T14:12:40.231" v="30092" actId="478"/>
          <ac:spMkLst>
            <pc:docMk/>
            <pc:sldMk cId="1520791641" sldId="696"/>
            <ac:spMk id="7" creationId="{15FAE8E8-BB19-FEB5-634C-FBC317BE6F84}"/>
          </ac:spMkLst>
        </pc:spChg>
        <pc:picChg chg="add del">
          <ac:chgData name="Karen Baerts" userId="a06d292e-c1df-42a7-ab23-dcf3ffef2529" providerId="ADAL" clId="{112D5A53-FC79-475E-8D39-54D1F6C0D89E}" dt="2024-10-09T14:12:40.563" v="30094" actId="478"/>
          <ac:picMkLst>
            <pc:docMk/>
            <pc:sldMk cId="1520791641" sldId="696"/>
            <ac:picMk id="2" creationId="{EF73BC47-AC19-205C-E1BD-B1272B889EDA}"/>
          </ac:picMkLst>
        </pc:picChg>
        <pc:picChg chg="add del mod">
          <ac:chgData name="Karen Baerts" userId="a06d292e-c1df-42a7-ab23-dcf3ffef2529" providerId="ADAL" clId="{112D5A53-FC79-475E-8D39-54D1F6C0D89E}" dt="2024-10-09T14:12:42.953" v="30103" actId="1076"/>
          <ac:picMkLst>
            <pc:docMk/>
            <pc:sldMk cId="1520791641" sldId="696"/>
            <ac:picMk id="9" creationId="{125629FB-F24D-4361-ABC3-F23426E012DA}"/>
          </ac:picMkLst>
        </pc:picChg>
        <pc:picChg chg="add del mod">
          <ac:chgData name="Karen Baerts" userId="a06d292e-c1df-42a7-ab23-dcf3ffef2529" providerId="ADAL" clId="{112D5A53-FC79-475E-8D39-54D1F6C0D89E}" dt="2024-10-09T14:12:42.304" v="30101" actId="1076"/>
          <ac:picMkLst>
            <pc:docMk/>
            <pc:sldMk cId="1520791641" sldId="696"/>
            <ac:picMk id="11" creationId="{7D59A088-021C-FA58-8239-980000D786D7}"/>
          </ac:picMkLst>
        </pc:picChg>
      </pc:sldChg>
      <pc:sldChg chg="addSp delSp modSp new mod ord modShow">
        <pc:chgData name="Karen Baerts" userId="a06d292e-c1df-42a7-ab23-dcf3ffef2529" providerId="ADAL" clId="{112D5A53-FC79-475E-8D39-54D1F6C0D89E}" dt="2024-10-09T14:28:57.632" v="30487" actId="14100"/>
        <pc:sldMkLst>
          <pc:docMk/>
          <pc:sldMk cId="767042727" sldId="697"/>
        </pc:sldMkLst>
        <pc:spChg chg="mod">
          <ac:chgData name="Karen Baerts" userId="a06d292e-c1df-42a7-ab23-dcf3ffef2529" providerId="ADAL" clId="{112D5A53-FC79-475E-8D39-54D1F6C0D89E}" dt="2024-10-09T14:18:41.621" v="30313" actId="20577"/>
          <ac:spMkLst>
            <pc:docMk/>
            <pc:sldMk cId="767042727" sldId="697"/>
            <ac:spMk id="2" creationId="{B08E04A8-DAEE-75AB-886B-8662CB287078}"/>
          </ac:spMkLst>
        </pc:spChg>
        <pc:spChg chg="del">
          <ac:chgData name="Karen Baerts" userId="a06d292e-c1df-42a7-ab23-dcf3ffef2529" providerId="ADAL" clId="{112D5A53-FC79-475E-8D39-54D1F6C0D89E}" dt="2024-10-09T14:18:35.591" v="30294" actId="478"/>
          <ac:spMkLst>
            <pc:docMk/>
            <pc:sldMk cId="767042727" sldId="697"/>
            <ac:spMk id="3" creationId="{D204C5AF-5A70-4915-E383-FB607B201E92}"/>
          </ac:spMkLst>
        </pc:spChg>
        <pc:picChg chg="add del mod">
          <ac:chgData name="Karen Baerts" userId="a06d292e-c1df-42a7-ab23-dcf3ffef2529" providerId="ADAL" clId="{112D5A53-FC79-475E-8D39-54D1F6C0D89E}" dt="2024-10-09T14:21:45.700" v="30452" actId="478"/>
          <ac:picMkLst>
            <pc:docMk/>
            <pc:sldMk cId="767042727" sldId="697"/>
            <ac:picMk id="5" creationId="{F97B3C47-A657-33DC-1A33-4894207320D5}"/>
          </ac:picMkLst>
        </pc:picChg>
        <pc:picChg chg="add del mod">
          <ac:chgData name="Karen Baerts" userId="a06d292e-c1df-42a7-ab23-dcf3ffef2529" providerId="ADAL" clId="{112D5A53-FC79-475E-8D39-54D1F6C0D89E}" dt="2024-10-09T14:21:46.334" v="30453" actId="478"/>
          <ac:picMkLst>
            <pc:docMk/>
            <pc:sldMk cId="767042727" sldId="697"/>
            <ac:picMk id="7" creationId="{10B34762-0F04-E4F3-A263-B08870AECEFD}"/>
          </ac:picMkLst>
        </pc:picChg>
        <pc:picChg chg="add del mod">
          <ac:chgData name="Karen Baerts" userId="a06d292e-c1df-42a7-ab23-dcf3ffef2529" providerId="ADAL" clId="{112D5A53-FC79-475E-8D39-54D1F6C0D89E}" dt="2024-10-09T14:22:19.779" v="30461" actId="22"/>
          <ac:picMkLst>
            <pc:docMk/>
            <pc:sldMk cId="767042727" sldId="697"/>
            <ac:picMk id="9" creationId="{EFD50327-807C-EE06-569C-9AF522A87AED}"/>
          </ac:picMkLst>
        </pc:picChg>
        <pc:picChg chg="add del mod">
          <ac:chgData name="Karen Baerts" userId="a06d292e-c1df-42a7-ab23-dcf3ffef2529" providerId="ADAL" clId="{112D5A53-FC79-475E-8D39-54D1F6C0D89E}" dt="2024-10-09T14:22:29.162" v="30465" actId="478"/>
          <ac:picMkLst>
            <pc:docMk/>
            <pc:sldMk cId="767042727" sldId="697"/>
            <ac:picMk id="11" creationId="{233FEF32-97B9-9197-0877-2F181E12BD01}"/>
          </ac:picMkLst>
        </pc:picChg>
        <pc:picChg chg="add del mod">
          <ac:chgData name="Karen Baerts" userId="a06d292e-c1df-42a7-ab23-dcf3ffef2529" providerId="ADAL" clId="{112D5A53-FC79-475E-8D39-54D1F6C0D89E}" dt="2024-10-09T14:23:04.588" v="30469" actId="478"/>
          <ac:picMkLst>
            <pc:docMk/>
            <pc:sldMk cId="767042727" sldId="697"/>
            <ac:picMk id="13" creationId="{BD7503EE-16BB-3F62-3413-49BAAAE4C756}"/>
          </ac:picMkLst>
        </pc:picChg>
        <pc:picChg chg="add del mod">
          <ac:chgData name="Karen Baerts" userId="a06d292e-c1df-42a7-ab23-dcf3ffef2529" providerId="ADAL" clId="{112D5A53-FC79-475E-8D39-54D1F6C0D89E}" dt="2024-10-09T14:25:22.861" v="30474" actId="478"/>
          <ac:picMkLst>
            <pc:docMk/>
            <pc:sldMk cId="767042727" sldId="697"/>
            <ac:picMk id="15" creationId="{4B977048-1E3A-6FCE-8742-FB8A26841C6B}"/>
          </ac:picMkLst>
        </pc:picChg>
        <pc:picChg chg="add del mod">
          <ac:chgData name="Karen Baerts" userId="a06d292e-c1df-42a7-ab23-dcf3ffef2529" providerId="ADAL" clId="{112D5A53-FC79-475E-8D39-54D1F6C0D89E}" dt="2024-10-09T14:28:48.624" v="30483" actId="478"/>
          <ac:picMkLst>
            <pc:docMk/>
            <pc:sldMk cId="767042727" sldId="697"/>
            <ac:picMk id="17" creationId="{076227DC-A55D-EA3D-611F-F5DC4AAE52DF}"/>
          </ac:picMkLst>
        </pc:picChg>
        <pc:picChg chg="add mod">
          <ac:chgData name="Karen Baerts" userId="a06d292e-c1df-42a7-ab23-dcf3ffef2529" providerId="ADAL" clId="{112D5A53-FC79-475E-8D39-54D1F6C0D89E}" dt="2024-10-09T14:28:57.632" v="30487" actId="14100"/>
          <ac:picMkLst>
            <pc:docMk/>
            <pc:sldMk cId="767042727" sldId="697"/>
            <ac:picMk id="19" creationId="{59EE78E2-7FA5-1A47-837F-B44FF8656535}"/>
          </ac:picMkLst>
        </pc:picChg>
      </pc:sldChg>
      <pc:sldChg chg="add modNotesTx">
        <pc:chgData name="Karen Baerts" userId="a06d292e-c1df-42a7-ab23-dcf3ffef2529" providerId="ADAL" clId="{112D5A53-FC79-475E-8D39-54D1F6C0D89E}" dt="2024-10-09T14:34:29.802" v="30641" actId="20577"/>
        <pc:sldMkLst>
          <pc:docMk/>
          <pc:sldMk cId="1277474693" sldId="698"/>
        </pc:sldMkLst>
      </pc:sldChg>
    </pc:docChg>
  </pc:docChgLst>
  <pc:docChgLst>
    <pc:chgData name="Karen Baerts" userId="a06d292e-c1df-42a7-ab23-dcf3ffef2529" providerId="ADAL" clId="{38D4B951-8CD7-435E-A3A1-331DB2420035}"/>
    <pc:docChg chg="undo redo custSel addSld delSld modSld sldOrd">
      <pc:chgData name="Karen Baerts" userId="a06d292e-c1df-42a7-ab23-dcf3ffef2529" providerId="ADAL" clId="{38D4B951-8CD7-435E-A3A1-331DB2420035}" dt="2023-10-12T07:38:19.572" v="5224" actId="47"/>
      <pc:docMkLst>
        <pc:docMk/>
      </pc:docMkLst>
      <pc:sldChg chg="del">
        <pc:chgData name="Karen Baerts" userId="a06d292e-c1df-42a7-ab23-dcf3ffef2529" providerId="ADAL" clId="{38D4B951-8CD7-435E-A3A1-331DB2420035}" dt="2023-10-09T11:26:10.665" v="21" actId="47"/>
        <pc:sldMkLst>
          <pc:docMk/>
          <pc:sldMk cId="790677748" sldId="260"/>
        </pc:sldMkLst>
      </pc:sldChg>
      <pc:sldChg chg="modSp mod">
        <pc:chgData name="Karen Baerts" userId="a06d292e-c1df-42a7-ab23-dcf3ffef2529" providerId="ADAL" clId="{38D4B951-8CD7-435E-A3A1-331DB2420035}" dt="2023-10-12T07:38:10.836" v="5222" actId="20577"/>
        <pc:sldMkLst>
          <pc:docMk/>
          <pc:sldMk cId="2752661554" sldId="591"/>
        </pc:sldMkLst>
        <pc:spChg chg="mod">
          <ac:chgData name="Karen Baerts" userId="a06d292e-c1df-42a7-ab23-dcf3ffef2529" providerId="ADAL" clId="{38D4B951-8CD7-435E-A3A1-331DB2420035}" dt="2023-10-09T11:25:58.384" v="1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38D4B951-8CD7-435E-A3A1-331DB2420035}" dt="2023-10-12T07:38:10.836" v="5222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38D4B951-8CD7-435E-A3A1-331DB2420035}" dt="2023-10-09T11:26:25.051" v="33" actId="47"/>
        <pc:sldMkLst>
          <pc:docMk/>
          <pc:sldMk cId="2400741837" sldId="593"/>
        </pc:sldMkLst>
      </pc:sldChg>
      <pc:sldChg chg="del">
        <pc:chgData name="Karen Baerts" userId="a06d292e-c1df-42a7-ab23-dcf3ffef2529" providerId="ADAL" clId="{38D4B951-8CD7-435E-A3A1-331DB2420035}" dt="2023-10-09T11:26:07.811" v="15" actId="47"/>
        <pc:sldMkLst>
          <pc:docMk/>
          <pc:sldMk cId="1760690206" sldId="601"/>
        </pc:sldMkLst>
      </pc:sldChg>
      <pc:sldChg chg="del">
        <pc:chgData name="Karen Baerts" userId="a06d292e-c1df-42a7-ab23-dcf3ffef2529" providerId="ADAL" clId="{38D4B951-8CD7-435E-A3A1-331DB2420035}" dt="2023-10-09T11:26:25.816" v="35" actId="47"/>
        <pc:sldMkLst>
          <pc:docMk/>
          <pc:sldMk cId="2512207547" sldId="602"/>
        </pc:sldMkLst>
      </pc:sldChg>
      <pc:sldChg chg="del">
        <pc:chgData name="Karen Baerts" userId="a06d292e-c1df-42a7-ab23-dcf3ffef2529" providerId="ADAL" clId="{38D4B951-8CD7-435E-A3A1-331DB2420035}" dt="2023-10-09T11:26:26.084" v="36" actId="47"/>
        <pc:sldMkLst>
          <pc:docMk/>
          <pc:sldMk cId="2700763048" sldId="605"/>
        </pc:sldMkLst>
      </pc:sldChg>
      <pc:sldChg chg="del">
        <pc:chgData name="Karen Baerts" userId="a06d292e-c1df-42a7-ab23-dcf3ffef2529" providerId="ADAL" clId="{38D4B951-8CD7-435E-A3A1-331DB2420035}" dt="2023-10-09T11:26:26.716" v="38" actId="47"/>
        <pc:sldMkLst>
          <pc:docMk/>
          <pc:sldMk cId="3028835310" sldId="609"/>
        </pc:sldMkLst>
      </pc:sldChg>
      <pc:sldChg chg="del">
        <pc:chgData name="Karen Baerts" userId="a06d292e-c1df-42a7-ab23-dcf3ffef2529" providerId="ADAL" clId="{38D4B951-8CD7-435E-A3A1-331DB2420035}" dt="2023-10-09T11:26:27.194" v="39" actId="47"/>
        <pc:sldMkLst>
          <pc:docMk/>
          <pc:sldMk cId="2455460476" sldId="610"/>
        </pc:sldMkLst>
      </pc:sldChg>
      <pc:sldChg chg="del">
        <pc:chgData name="Karen Baerts" userId="a06d292e-c1df-42a7-ab23-dcf3ffef2529" providerId="ADAL" clId="{38D4B951-8CD7-435E-A3A1-331DB2420035}" dt="2023-10-09T11:26:08.745" v="16" actId="47"/>
        <pc:sldMkLst>
          <pc:docMk/>
          <pc:sldMk cId="2725514651" sldId="611"/>
        </pc:sldMkLst>
      </pc:sldChg>
      <pc:sldChg chg="del">
        <pc:chgData name="Karen Baerts" userId="a06d292e-c1df-42a7-ab23-dcf3ffef2529" providerId="ADAL" clId="{38D4B951-8CD7-435E-A3A1-331DB2420035}" dt="2023-10-09T11:26:27.586" v="40" actId="47"/>
        <pc:sldMkLst>
          <pc:docMk/>
          <pc:sldMk cId="3688585214" sldId="612"/>
        </pc:sldMkLst>
      </pc:sldChg>
      <pc:sldChg chg="del">
        <pc:chgData name="Karen Baerts" userId="a06d292e-c1df-42a7-ab23-dcf3ffef2529" providerId="ADAL" clId="{38D4B951-8CD7-435E-A3A1-331DB2420035}" dt="2023-10-09T11:26:28.813" v="42" actId="47"/>
        <pc:sldMkLst>
          <pc:docMk/>
          <pc:sldMk cId="1710916937" sldId="614"/>
        </pc:sldMkLst>
      </pc:sldChg>
      <pc:sldChg chg="del">
        <pc:chgData name="Karen Baerts" userId="a06d292e-c1df-42a7-ab23-dcf3ffef2529" providerId="ADAL" clId="{38D4B951-8CD7-435E-A3A1-331DB2420035}" dt="2023-10-09T11:26:27.948" v="41" actId="47"/>
        <pc:sldMkLst>
          <pc:docMk/>
          <pc:sldMk cId="3100541724" sldId="615"/>
        </pc:sldMkLst>
      </pc:sldChg>
      <pc:sldChg chg="del">
        <pc:chgData name="Karen Baerts" userId="a06d292e-c1df-42a7-ab23-dcf3ffef2529" providerId="ADAL" clId="{38D4B951-8CD7-435E-A3A1-331DB2420035}" dt="2023-10-09T11:26:09.176" v="17" actId="47"/>
        <pc:sldMkLst>
          <pc:docMk/>
          <pc:sldMk cId="14525882" sldId="616"/>
        </pc:sldMkLst>
      </pc:sldChg>
      <pc:sldChg chg="del">
        <pc:chgData name="Karen Baerts" userId="a06d292e-c1df-42a7-ab23-dcf3ffef2529" providerId="ADAL" clId="{38D4B951-8CD7-435E-A3A1-331DB2420035}" dt="2023-10-09T11:26:09.878" v="19" actId="47"/>
        <pc:sldMkLst>
          <pc:docMk/>
          <pc:sldMk cId="2614480511" sldId="617"/>
        </pc:sldMkLst>
      </pc:sldChg>
      <pc:sldChg chg="del">
        <pc:chgData name="Karen Baerts" userId="a06d292e-c1df-42a7-ab23-dcf3ffef2529" providerId="ADAL" clId="{38D4B951-8CD7-435E-A3A1-331DB2420035}" dt="2023-10-09T11:26:09.530" v="18" actId="47"/>
        <pc:sldMkLst>
          <pc:docMk/>
          <pc:sldMk cId="141877197" sldId="618"/>
        </pc:sldMkLst>
      </pc:sldChg>
      <pc:sldChg chg="del">
        <pc:chgData name="Karen Baerts" userId="a06d292e-c1df-42a7-ab23-dcf3ffef2529" providerId="ADAL" clId="{38D4B951-8CD7-435E-A3A1-331DB2420035}" dt="2023-10-09T11:26:10.265" v="20" actId="47"/>
        <pc:sldMkLst>
          <pc:docMk/>
          <pc:sldMk cId="256971509" sldId="621"/>
        </pc:sldMkLst>
      </pc:sldChg>
      <pc:sldChg chg="addSp delSp modSp mod">
        <pc:chgData name="Karen Baerts" userId="a06d292e-c1df-42a7-ab23-dcf3ffef2529" providerId="ADAL" clId="{38D4B951-8CD7-435E-A3A1-331DB2420035}" dt="2023-10-09T11:33:59.340" v="609" actId="20577"/>
        <pc:sldMkLst>
          <pc:docMk/>
          <pc:sldMk cId="1295142386" sldId="622"/>
        </pc:sldMkLst>
        <pc:spChg chg="mod">
          <ac:chgData name="Karen Baerts" userId="a06d292e-c1df-42a7-ab23-dcf3ffef2529" providerId="ADAL" clId="{38D4B951-8CD7-435E-A3A1-331DB2420035}" dt="2023-10-09T11:26:15.976" v="30" actId="20577"/>
          <ac:spMkLst>
            <pc:docMk/>
            <pc:sldMk cId="1295142386" sldId="622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1:33:59.340" v="609" actId="20577"/>
          <ac:spMkLst>
            <pc:docMk/>
            <pc:sldMk cId="1295142386" sldId="622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1:33:07.980" v="534" actId="1076"/>
          <ac:picMkLst>
            <pc:docMk/>
            <pc:sldMk cId="1295142386" sldId="622"/>
            <ac:picMk id="5" creationId="{4C012879-4E2C-238F-38E9-D2822A72E77F}"/>
          </ac:picMkLst>
        </pc:picChg>
        <pc:picChg chg="del">
          <ac:chgData name="Karen Baerts" userId="a06d292e-c1df-42a7-ab23-dcf3ffef2529" providerId="ADAL" clId="{38D4B951-8CD7-435E-A3A1-331DB2420035}" dt="2023-10-09T11:26:19.677" v="31" actId="478"/>
          <ac:picMkLst>
            <pc:docMk/>
            <pc:sldMk cId="1295142386" sldId="622"/>
            <ac:picMk id="2050" creationId="{FBB80913-D357-FE3F-F39D-253DC544482B}"/>
          </ac:picMkLst>
        </pc:picChg>
      </pc:sldChg>
      <pc:sldChg chg="del">
        <pc:chgData name="Karen Baerts" userId="a06d292e-c1df-42a7-ab23-dcf3ffef2529" providerId="ADAL" clId="{38D4B951-8CD7-435E-A3A1-331DB2420035}" dt="2023-10-09T11:26:25.468" v="34" actId="47"/>
        <pc:sldMkLst>
          <pc:docMk/>
          <pc:sldMk cId="2994727827" sldId="630"/>
        </pc:sldMkLst>
      </pc:sldChg>
      <pc:sldChg chg="del">
        <pc:chgData name="Karen Baerts" userId="a06d292e-c1df-42a7-ab23-dcf3ffef2529" providerId="ADAL" clId="{38D4B951-8CD7-435E-A3A1-331DB2420035}" dt="2023-10-09T11:26:26.384" v="37" actId="47"/>
        <pc:sldMkLst>
          <pc:docMk/>
          <pc:sldMk cId="1365741057" sldId="631"/>
        </pc:sldMkLst>
      </pc:sldChg>
      <pc:sldChg chg="addSp delSp modSp add del mod ord">
        <pc:chgData name="Karen Baerts" userId="a06d292e-c1df-42a7-ab23-dcf3ffef2529" providerId="ADAL" clId="{38D4B951-8CD7-435E-A3A1-331DB2420035}" dt="2023-10-12T07:38:19.572" v="5224" actId="47"/>
        <pc:sldMkLst>
          <pc:docMk/>
          <pc:sldMk cId="237756532" sldId="633"/>
        </pc:sldMkLst>
        <pc:spChg chg="mod">
          <ac:chgData name="Karen Baerts" userId="a06d292e-c1df-42a7-ab23-dcf3ffef2529" providerId="ADAL" clId="{38D4B951-8CD7-435E-A3A1-331DB2420035}" dt="2023-10-09T14:52:23.503" v="3917" actId="20577"/>
          <ac:spMkLst>
            <pc:docMk/>
            <pc:sldMk cId="237756532" sldId="633"/>
            <ac:spMk id="2" creationId="{D5423788-4327-FDE6-A934-82D1E21EB68C}"/>
          </ac:spMkLst>
        </pc:spChg>
        <pc:spChg chg="del">
          <ac:chgData name="Karen Baerts" userId="a06d292e-c1df-42a7-ab23-dcf3ffef2529" providerId="ADAL" clId="{38D4B951-8CD7-435E-A3A1-331DB2420035}" dt="2023-10-09T14:52:28.166" v="3918" actId="22"/>
          <ac:spMkLst>
            <pc:docMk/>
            <pc:sldMk cId="237756532" sldId="633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4:56:30.260" v="3938" actId="1037"/>
          <ac:spMkLst>
            <pc:docMk/>
            <pc:sldMk cId="237756532" sldId="633"/>
            <ac:spMk id="10" creationId="{DDE03E8A-3AF5-A50E-EC22-C8CF8CF9F770}"/>
          </ac:spMkLst>
        </pc:spChg>
        <pc:picChg chg="add mod ord">
          <ac:chgData name="Karen Baerts" userId="a06d292e-c1df-42a7-ab23-dcf3ffef2529" providerId="ADAL" clId="{38D4B951-8CD7-435E-A3A1-331DB2420035}" dt="2023-10-09T14:52:30.719" v="3919" actId="1076"/>
          <ac:picMkLst>
            <pc:docMk/>
            <pc:sldMk cId="237756532" sldId="633"/>
            <ac:picMk id="5" creationId="{668FD42B-B15A-34D2-C3A1-24A1F30B3F40}"/>
          </ac:picMkLst>
        </pc:picChg>
        <pc:picChg chg="add mod">
          <ac:chgData name="Karen Baerts" userId="a06d292e-c1df-42a7-ab23-dcf3ffef2529" providerId="ADAL" clId="{38D4B951-8CD7-435E-A3A1-331DB2420035}" dt="2023-10-09T14:55:57.938" v="3924" actId="14100"/>
          <ac:picMkLst>
            <pc:docMk/>
            <pc:sldMk cId="237756532" sldId="633"/>
            <ac:picMk id="7" creationId="{58121660-9B26-6185-5E6C-563EDAAC0D81}"/>
          </ac:picMkLst>
        </pc:picChg>
        <pc:cxnChg chg="add del">
          <ac:chgData name="Karen Baerts" userId="a06d292e-c1df-42a7-ab23-dcf3ffef2529" providerId="ADAL" clId="{38D4B951-8CD7-435E-A3A1-331DB2420035}" dt="2023-10-09T14:56:07.860" v="3926" actId="478"/>
          <ac:cxnSpMkLst>
            <pc:docMk/>
            <pc:sldMk cId="237756532" sldId="633"/>
            <ac:cxnSpMk id="9" creationId="{E7A20BDF-99D8-0D13-DB98-DA329575F6A3}"/>
          </ac:cxnSpMkLst>
        </pc:cxnChg>
      </pc:sldChg>
      <pc:sldChg chg="new del">
        <pc:chgData name="Karen Baerts" userId="a06d292e-c1df-42a7-ab23-dcf3ffef2529" providerId="ADAL" clId="{38D4B951-8CD7-435E-A3A1-331DB2420035}" dt="2023-10-09T11:26:35.103" v="44" actId="680"/>
        <pc:sldMkLst>
          <pc:docMk/>
          <pc:sldMk cId="2061035381" sldId="633"/>
        </pc:sldMkLst>
      </pc:sldChg>
      <pc:sldChg chg="modSp add del mod">
        <pc:chgData name="Karen Baerts" userId="a06d292e-c1df-42a7-ab23-dcf3ffef2529" providerId="ADAL" clId="{38D4B951-8CD7-435E-A3A1-331DB2420035}" dt="2023-10-12T07:38:12.512" v="5223" actId="47"/>
        <pc:sldMkLst>
          <pc:docMk/>
          <pc:sldMk cId="1381450080" sldId="634"/>
        </pc:sldMkLst>
        <pc:spChg chg="mod">
          <ac:chgData name="Karen Baerts" userId="a06d292e-c1df-42a7-ab23-dcf3ffef2529" providerId="ADAL" clId="{38D4B951-8CD7-435E-A3A1-331DB2420035}" dt="2023-10-09T11:27:11.552" v="56" actId="113"/>
          <ac:spMkLst>
            <pc:docMk/>
            <pc:sldMk cId="1381450080" sldId="634"/>
            <ac:spMk id="3" creationId="{7E10328D-4219-4DB6-8A4F-52DB0195CB2F}"/>
          </ac:spMkLst>
        </pc:spChg>
      </pc:sldChg>
      <pc:sldChg chg="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2194389832" sldId="635"/>
        </pc:sldMkLst>
        <pc:spChg chg="mod">
          <ac:chgData name="Karen Baerts" userId="a06d292e-c1df-42a7-ab23-dcf3ffef2529" providerId="ADAL" clId="{38D4B951-8CD7-435E-A3A1-331DB2420035}" dt="2023-10-09T11:27:21.358" v="58" actId="113"/>
          <ac:spMkLst>
            <pc:docMk/>
            <pc:sldMk cId="2194389832" sldId="635"/>
            <ac:spMk id="3" creationId="{7E10328D-4219-4DB6-8A4F-52DB0195CB2F}"/>
          </ac:spMkLst>
        </pc:spChg>
      </pc:sldChg>
      <pc:sldChg chg="addSp delSp modSp add mod modAnim">
        <pc:chgData name="Karen Baerts" userId="a06d292e-c1df-42a7-ab23-dcf3ffef2529" providerId="ADAL" clId="{38D4B951-8CD7-435E-A3A1-331DB2420035}" dt="2023-10-09T11:37:38.785" v="635" actId="1076"/>
        <pc:sldMkLst>
          <pc:docMk/>
          <pc:sldMk cId="3855084146" sldId="636"/>
        </pc:sldMkLst>
        <pc:spChg chg="mod">
          <ac:chgData name="Karen Baerts" userId="a06d292e-c1df-42a7-ab23-dcf3ffef2529" providerId="ADAL" clId="{38D4B951-8CD7-435E-A3A1-331DB2420035}" dt="2023-10-09T11:33:24.571" v="550" actId="20577"/>
          <ac:spMkLst>
            <pc:docMk/>
            <pc:sldMk cId="3855084146" sldId="636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1:33:55.314" v="607" actId="20577"/>
          <ac:spMkLst>
            <pc:docMk/>
            <pc:sldMk cId="3855084146" sldId="636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1:35:59.613" v="621" actId="208"/>
          <ac:spMkLst>
            <pc:docMk/>
            <pc:sldMk cId="3855084146" sldId="636"/>
            <ac:spMk id="11" creationId="{CAB2BD98-C19E-3BF3-EA18-9E9CE04D5B66}"/>
          </ac:spMkLst>
        </pc:spChg>
        <pc:picChg chg="add del">
          <ac:chgData name="Karen Baerts" userId="a06d292e-c1df-42a7-ab23-dcf3ffef2529" providerId="ADAL" clId="{38D4B951-8CD7-435E-A3A1-331DB2420035}" dt="2023-10-09T11:33:51.252" v="605" actId="478"/>
          <ac:picMkLst>
            <pc:docMk/>
            <pc:sldMk cId="3855084146" sldId="636"/>
            <ac:picMk id="5" creationId="{4C012879-4E2C-238F-38E9-D2822A72E77F}"/>
          </ac:picMkLst>
        </pc:picChg>
        <pc:picChg chg="add mod">
          <ac:chgData name="Karen Baerts" userId="a06d292e-c1df-42a7-ab23-dcf3ffef2529" providerId="ADAL" clId="{38D4B951-8CD7-435E-A3A1-331DB2420035}" dt="2023-10-09T11:34:21.156" v="612" actId="1076"/>
          <ac:picMkLst>
            <pc:docMk/>
            <pc:sldMk cId="3855084146" sldId="636"/>
            <ac:picMk id="6" creationId="{90EBF763-3518-CD85-F58C-CF903B2D862F}"/>
          </ac:picMkLst>
        </pc:picChg>
        <pc:picChg chg="add mod">
          <ac:chgData name="Karen Baerts" userId="a06d292e-c1df-42a7-ab23-dcf3ffef2529" providerId="ADAL" clId="{38D4B951-8CD7-435E-A3A1-331DB2420035}" dt="2023-10-09T11:37:38.785" v="635" actId="1076"/>
          <ac:picMkLst>
            <pc:docMk/>
            <pc:sldMk cId="3855084146" sldId="636"/>
            <ac:picMk id="8" creationId="{B76F4890-CE2E-9CB9-03F2-623DFAB47E5E}"/>
          </ac:picMkLst>
        </pc:picChg>
        <pc:cxnChg chg="add mod">
          <ac:chgData name="Karen Baerts" userId="a06d292e-c1df-42a7-ab23-dcf3ffef2529" providerId="ADAL" clId="{38D4B951-8CD7-435E-A3A1-331DB2420035}" dt="2023-10-09T11:35:36.233" v="617" actId="1582"/>
          <ac:cxnSpMkLst>
            <pc:docMk/>
            <pc:sldMk cId="3855084146" sldId="636"/>
            <ac:cxnSpMk id="10" creationId="{E501AEF8-669A-6CC3-F855-0CE1CF0F402F}"/>
          </ac:cxnSpMkLst>
        </pc:cxnChg>
        <pc:cxnChg chg="add mod">
          <ac:chgData name="Karen Baerts" userId="a06d292e-c1df-42a7-ab23-dcf3ffef2529" providerId="ADAL" clId="{38D4B951-8CD7-435E-A3A1-331DB2420035}" dt="2023-10-09T11:36:58.665" v="626" actId="14100"/>
          <ac:cxnSpMkLst>
            <pc:docMk/>
            <pc:sldMk cId="3855084146" sldId="636"/>
            <ac:cxnSpMk id="12" creationId="{FCA68232-A19C-6E7E-233E-8A015B84EA52}"/>
          </ac:cxnSpMkLst>
        </pc:cxnChg>
        <pc:cxnChg chg="add mod">
          <ac:chgData name="Karen Baerts" userId="a06d292e-c1df-42a7-ab23-dcf3ffef2529" providerId="ADAL" clId="{38D4B951-8CD7-435E-A3A1-331DB2420035}" dt="2023-10-09T11:37:12.783" v="630" actId="1035"/>
          <ac:cxnSpMkLst>
            <pc:docMk/>
            <pc:sldMk cId="3855084146" sldId="636"/>
            <ac:cxnSpMk id="14" creationId="{333930D3-52F5-3AB7-245A-EAF5872E01BA}"/>
          </ac:cxnSpMkLst>
        </pc:cxnChg>
        <pc:cxnChg chg="add mod">
          <ac:chgData name="Karen Baerts" userId="a06d292e-c1df-42a7-ab23-dcf3ffef2529" providerId="ADAL" clId="{38D4B951-8CD7-435E-A3A1-331DB2420035}" dt="2023-10-09T11:37:21" v="634" actId="1035"/>
          <ac:cxnSpMkLst>
            <pc:docMk/>
            <pc:sldMk cId="3855084146" sldId="636"/>
            <ac:cxnSpMk id="15" creationId="{2964D979-F2BB-3CDF-C8A2-6D80D797A754}"/>
          </ac:cxnSpMkLst>
        </pc:cxnChg>
      </pc:sldChg>
      <pc:sldChg chg="addSp delSp modSp add mod delAnim modAnim">
        <pc:chgData name="Karen Baerts" userId="a06d292e-c1df-42a7-ab23-dcf3ffef2529" providerId="ADAL" clId="{38D4B951-8CD7-435E-A3A1-331DB2420035}" dt="2023-10-09T11:46:49.498" v="919"/>
        <pc:sldMkLst>
          <pc:docMk/>
          <pc:sldMk cId="3037347733" sldId="637"/>
        </pc:sldMkLst>
        <pc:spChg chg="mod">
          <ac:chgData name="Karen Baerts" userId="a06d292e-c1df-42a7-ab23-dcf3ffef2529" providerId="ADAL" clId="{38D4B951-8CD7-435E-A3A1-331DB2420035}" dt="2023-10-09T11:38:07.591" v="654" actId="20577"/>
          <ac:spMkLst>
            <pc:docMk/>
            <pc:sldMk cId="3037347733" sldId="637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1:40:40.715" v="727" actId="20577"/>
          <ac:spMkLst>
            <pc:docMk/>
            <pc:sldMk cId="3037347733" sldId="637"/>
            <ac:spMk id="3" creationId="{0E244A77-BBB5-0E34-9ECA-86AB7EC02E29}"/>
          </ac:spMkLst>
        </pc:spChg>
        <pc:spChg chg="del">
          <ac:chgData name="Karen Baerts" userId="a06d292e-c1df-42a7-ab23-dcf3ffef2529" providerId="ADAL" clId="{38D4B951-8CD7-435E-A3A1-331DB2420035}" dt="2023-10-09T11:39:29.700" v="658" actId="478"/>
          <ac:spMkLst>
            <pc:docMk/>
            <pc:sldMk cId="3037347733" sldId="637"/>
            <ac:spMk id="11" creationId="{CAB2BD98-C19E-3BF3-EA18-9E9CE04D5B66}"/>
          </ac:spMkLst>
        </pc:spChg>
        <pc:spChg chg="add mod">
          <ac:chgData name="Karen Baerts" userId="a06d292e-c1df-42a7-ab23-dcf3ffef2529" providerId="ADAL" clId="{38D4B951-8CD7-435E-A3A1-331DB2420035}" dt="2023-10-09T11:43:37.960" v="798" actId="1076"/>
          <ac:spMkLst>
            <pc:docMk/>
            <pc:sldMk cId="3037347733" sldId="637"/>
            <ac:spMk id="17" creationId="{25A606A2-DC3C-5356-516D-0CF584CF3816}"/>
          </ac:spMkLst>
        </pc:spChg>
        <pc:spChg chg="add mod">
          <ac:chgData name="Karen Baerts" userId="a06d292e-c1df-42a7-ab23-dcf3ffef2529" providerId="ADAL" clId="{38D4B951-8CD7-435E-A3A1-331DB2420035}" dt="2023-10-09T11:44:20.295" v="848" actId="20577"/>
          <ac:spMkLst>
            <pc:docMk/>
            <pc:sldMk cId="3037347733" sldId="637"/>
            <ac:spMk id="22" creationId="{190DE8E2-DABD-AC13-6BDA-B4E2EDBAA3B2}"/>
          </ac:spMkLst>
        </pc:spChg>
        <pc:spChg chg="add mod">
          <ac:chgData name="Karen Baerts" userId="a06d292e-c1df-42a7-ab23-dcf3ffef2529" providerId="ADAL" clId="{38D4B951-8CD7-435E-A3A1-331DB2420035}" dt="2023-10-09T11:44:54.031" v="891" actId="20577"/>
          <ac:spMkLst>
            <pc:docMk/>
            <pc:sldMk cId="3037347733" sldId="637"/>
            <ac:spMk id="23" creationId="{67B8A967-3751-5B77-4ABA-785EE8BB26FA}"/>
          </ac:spMkLst>
        </pc:spChg>
        <pc:picChg chg="add mod">
          <ac:chgData name="Karen Baerts" userId="a06d292e-c1df-42a7-ab23-dcf3ffef2529" providerId="ADAL" clId="{38D4B951-8CD7-435E-A3A1-331DB2420035}" dt="2023-10-09T11:42:04.157" v="735" actId="1076"/>
          <ac:picMkLst>
            <pc:docMk/>
            <pc:sldMk cId="3037347733" sldId="637"/>
            <ac:picMk id="5" creationId="{A03604B9-959A-22E0-5DD6-FCD9670F81D5}"/>
          </ac:picMkLst>
        </pc:picChg>
        <pc:picChg chg="del">
          <ac:chgData name="Karen Baerts" userId="a06d292e-c1df-42a7-ab23-dcf3ffef2529" providerId="ADAL" clId="{38D4B951-8CD7-435E-A3A1-331DB2420035}" dt="2023-10-09T11:39:27.990" v="657" actId="478"/>
          <ac:picMkLst>
            <pc:docMk/>
            <pc:sldMk cId="3037347733" sldId="637"/>
            <ac:picMk id="6" creationId="{90EBF763-3518-CD85-F58C-CF903B2D862F}"/>
          </ac:picMkLst>
        </pc:picChg>
        <pc:picChg chg="del">
          <ac:chgData name="Karen Baerts" userId="a06d292e-c1df-42a7-ab23-dcf3ffef2529" providerId="ADAL" clId="{38D4B951-8CD7-435E-A3A1-331DB2420035}" dt="2023-10-09T11:39:39.360" v="663" actId="478"/>
          <ac:picMkLst>
            <pc:docMk/>
            <pc:sldMk cId="3037347733" sldId="637"/>
            <ac:picMk id="8" creationId="{B76F4890-CE2E-9CB9-03F2-623DFAB47E5E}"/>
          </ac:picMkLst>
        </pc:picChg>
        <pc:picChg chg="add mod">
          <ac:chgData name="Karen Baerts" userId="a06d292e-c1df-42a7-ab23-dcf3ffef2529" providerId="ADAL" clId="{38D4B951-8CD7-435E-A3A1-331DB2420035}" dt="2023-10-09T11:44:25.108" v="849" actId="1076"/>
          <ac:picMkLst>
            <pc:docMk/>
            <pc:sldMk cId="3037347733" sldId="637"/>
            <ac:picMk id="9" creationId="{D965281C-191B-7783-C2C0-AC36E71061EC}"/>
          </ac:picMkLst>
        </pc:picChg>
        <pc:picChg chg="add mod">
          <ac:chgData name="Karen Baerts" userId="a06d292e-c1df-42a7-ab23-dcf3ffef2529" providerId="ADAL" clId="{38D4B951-8CD7-435E-A3A1-331DB2420035}" dt="2023-10-09T11:44:34.832" v="850" actId="1076"/>
          <ac:picMkLst>
            <pc:docMk/>
            <pc:sldMk cId="3037347733" sldId="637"/>
            <ac:picMk id="16" creationId="{B87DFDF2-AF17-EAD9-381F-E2824585DD49}"/>
          </ac:picMkLst>
        </pc:picChg>
        <pc:cxnChg chg="del">
          <ac:chgData name="Karen Baerts" userId="a06d292e-c1df-42a7-ab23-dcf3ffef2529" providerId="ADAL" clId="{38D4B951-8CD7-435E-A3A1-331DB2420035}" dt="2023-10-09T11:39:31.326" v="659" actId="478"/>
          <ac:cxnSpMkLst>
            <pc:docMk/>
            <pc:sldMk cId="3037347733" sldId="637"/>
            <ac:cxnSpMk id="10" creationId="{E501AEF8-669A-6CC3-F855-0CE1CF0F402F}"/>
          </ac:cxnSpMkLst>
        </pc:cxnChg>
        <pc:cxnChg chg="del">
          <ac:chgData name="Karen Baerts" userId="a06d292e-c1df-42a7-ab23-dcf3ffef2529" providerId="ADAL" clId="{38D4B951-8CD7-435E-A3A1-331DB2420035}" dt="2023-10-09T11:39:34.511" v="660" actId="478"/>
          <ac:cxnSpMkLst>
            <pc:docMk/>
            <pc:sldMk cId="3037347733" sldId="637"/>
            <ac:cxnSpMk id="12" creationId="{FCA68232-A19C-6E7E-233E-8A015B84EA52}"/>
          </ac:cxnSpMkLst>
        </pc:cxnChg>
        <pc:cxnChg chg="del">
          <ac:chgData name="Karen Baerts" userId="a06d292e-c1df-42a7-ab23-dcf3ffef2529" providerId="ADAL" clId="{38D4B951-8CD7-435E-A3A1-331DB2420035}" dt="2023-10-09T11:39:36.083" v="661" actId="478"/>
          <ac:cxnSpMkLst>
            <pc:docMk/>
            <pc:sldMk cId="3037347733" sldId="637"/>
            <ac:cxnSpMk id="14" creationId="{333930D3-52F5-3AB7-245A-EAF5872E01BA}"/>
          </ac:cxnSpMkLst>
        </pc:cxnChg>
        <pc:cxnChg chg="del">
          <ac:chgData name="Karen Baerts" userId="a06d292e-c1df-42a7-ab23-dcf3ffef2529" providerId="ADAL" clId="{38D4B951-8CD7-435E-A3A1-331DB2420035}" dt="2023-10-09T11:39:37.880" v="662" actId="478"/>
          <ac:cxnSpMkLst>
            <pc:docMk/>
            <pc:sldMk cId="3037347733" sldId="637"/>
            <ac:cxnSpMk id="15" creationId="{2964D979-F2BB-3CDF-C8A2-6D80D797A754}"/>
          </ac:cxnSpMkLst>
        </pc:cxnChg>
        <pc:cxnChg chg="add mod">
          <ac:chgData name="Karen Baerts" userId="a06d292e-c1df-42a7-ab23-dcf3ffef2529" providerId="ADAL" clId="{38D4B951-8CD7-435E-A3A1-331DB2420035}" dt="2023-10-09T11:43:39.626" v="799" actId="1038"/>
          <ac:cxnSpMkLst>
            <pc:docMk/>
            <pc:sldMk cId="3037347733" sldId="637"/>
            <ac:cxnSpMk id="18" creationId="{F992306E-8741-0F32-FF5C-A1B3A0096B51}"/>
          </ac:cxnSpMkLst>
        </pc:cxnChg>
        <pc:cxnChg chg="add mod">
          <ac:chgData name="Karen Baerts" userId="a06d292e-c1df-42a7-ab23-dcf3ffef2529" providerId="ADAL" clId="{38D4B951-8CD7-435E-A3A1-331DB2420035}" dt="2023-10-09T11:43:29.501" v="796" actId="1038"/>
          <ac:cxnSpMkLst>
            <pc:docMk/>
            <pc:sldMk cId="3037347733" sldId="637"/>
            <ac:cxnSpMk id="20" creationId="{A135AC76-3F03-ACE8-0322-EB0F9BB628F5}"/>
          </ac:cxnSpMkLst>
        </pc:cxnChg>
        <pc:cxnChg chg="add mod">
          <ac:chgData name="Karen Baerts" userId="a06d292e-c1df-42a7-ab23-dcf3ffef2529" providerId="ADAL" clId="{38D4B951-8CD7-435E-A3A1-331DB2420035}" dt="2023-10-09T11:43:53.075" v="809" actId="1038"/>
          <ac:cxnSpMkLst>
            <pc:docMk/>
            <pc:sldMk cId="3037347733" sldId="637"/>
            <ac:cxnSpMk id="21" creationId="{70229FCB-B6DE-566B-5187-AC7BB9644345}"/>
          </ac:cxnSpMkLst>
        </pc:cxnChg>
      </pc:sldChg>
      <pc:sldChg chg="addSp delSp modSp add mod">
        <pc:chgData name="Karen Baerts" userId="a06d292e-c1df-42a7-ab23-dcf3ffef2529" providerId="ADAL" clId="{38D4B951-8CD7-435E-A3A1-331DB2420035}" dt="2023-10-09T12:47:35.758" v="1417" actId="478"/>
        <pc:sldMkLst>
          <pc:docMk/>
          <pc:sldMk cId="2473427437" sldId="638"/>
        </pc:sldMkLst>
        <pc:spChg chg="mod">
          <ac:chgData name="Karen Baerts" userId="a06d292e-c1df-42a7-ab23-dcf3ffef2529" providerId="ADAL" clId="{38D4B951-8CD7-435E-A3A1-331DB2420035}" dt="2023-10-09T12:47:28.007" v="1413" actId="6549"/>
          <ac:spMkLst>
            <pc:docMk/>
            <pc:sldMk cId="2473427437" sldId="638"/>
            <ac:spMk id="2" creationId="{D5423788-4327-FDE6-A934-82D1E21EB68C}"/>
          </ac:spMkLst>
        </pc:spChg>
        <pc:spChg chg="add del mod">
          <ac:chgData name="Karen Baerts" userId="a06d292e-c1df-42a7-ab23-dcf3ffef2529" providerId="ADAL" clId="{38D4B951-8CD7-435E-A3A1-331DB2420035}" dt="2023-10-09T12:47:34.253" v="1416" actId="6549"/>
          <ac:spMkLst>
            <pc:docMk/>
            <pc:sldMk cId="2473427437" sldId="638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1:47:54.058" v="936"/>
          <ac:spMkLst>
            <pc:docMk/>
            <pc:sldMk cId="2473427437" sldId="638"/>
            <ac:spMk id="4" creationId="{97B4F376-5526-8E5F-E7BD-2652DACEAF4C}"/>
          </ac:spMkLst>
        </pc:spChg>
        <pc:spChg chg="add del">
          <ac:chgData name="Karen Baerts" userId="a06d292e-c1df-42a7-ab23-dcf3ffef2529" providerId="ADAL" clId="{38D4B951-8CD7-435E-A3A1-331DB2420035}" dt="2023-10-09T11:47:58.039" v="939"/>
          <ac:spMkLst>
            <pc:docMk/>
            <pc:sldMk cId="2473427437" sldId="638"/>
            <ac:spMk id="6" creationId="{EEF282DB-488E-23EA-DACE-B35D0987BC7C}"/>
          </ac:spMkLst>
        </pc:spChg>
        <pc:spChg chg="add del">
          <ac:chgData name="Karen Baerts" userId="a06d292e-c1df-42a7-ab23-dcf3ffef2529" providerId="ADAL" clId="{38D4B951-8CD7-435E-A3A1-331DB2420035}" dt="2023-10-09T11:48:03.972" v="941"/>
          <ac:spMkLst>
            <pc:docMk/>
            <pc:sldMk cId="2473427437" sldId="638"/>
            <ac:spMk id="7" creationId="{31BDBC48-14D1-C4D8-9267-BD4AF67174DE}"/>
          </ac:spMkLst>
        </pc:spChg>
        <pc:spChg chg="add mod">
          <ac:chgData name="Karen Baerts" userId="a06d292e-c1df-42a7-ab23-dcf3ffef2529" providerId="ADAL" clId="{38D4B951-8CD7-435E-A3A1-331DB2420035}" dt="2023-10-09T12:41:51.265" v="1309" actId="1076"/>
          <ac:spMkLst>
            <pc:docMk/>
            <pc:sldMk cId="2473427437" sldId="638"/>
            <ac:spMk id="16" creationId="{24E6116B-5E23-A7ED-1622-5D59353F3B17}"/>
          </ac:spMkLst>
        </pc:spChg>
        <pc:spChg chg="add del mod">
          <ac:chgData name="Karen Baerts" userId="a06d292e-c1df-42a7-ab23-dcf3ffef2529" providerId="ADAL" clId="{38D4B951-8CD7-435E-A3A1-331DB2420035}" dt="2023-10-09T12:44:22.198" v="1363" actId="478"/>
          <ac:spMkLst>
            <pc:docMk/>
            <pc:sldMk cId="2473427437" sldId="638"/>
            <ac:spMk id="19" creationId="{BDAF2355-FA64-8AFC-1BEA-1D901E3F51A7}"/>
          </ac:spMkLst>
        </pc:spChg>
        <pc:spChg chg="add del mod">
          <ac:chgData name="Karen Baerts" userId="a06d292e-c1df-42a7-ab23-dcf3ffef2529" providerId="ADAL" clId="{38D4B951-8CD7-435E-A3A1-331DB2420035}" dt="2023-10-09T12:47:31.299" v="1415" actId="478"/>
          <ac:spMkLst>
            <pc:docMk/>
            <pc:sldMk cId="2473427437" sldId="638"/>
            <ac:spMk id="22" creationId="{3E7DB83A-74AE-B5F5-EDC2-B5CC7343FE30}"/>
          </ac:spMkLst>
        </pc:spChg>
        <pc:picChg chg="del">
          <ac:chgData name="Karen Baerts" userId="a06d292e-c1df-42a7-ab23-dcf3ffef2529" providerId="ADAL" clId="{38D4B951-8CD7-435E-A3A1-331DB2420035}" dt="2023-10-09T11:48:47.621" v="1068" actId="478"/>
          <ac:picMkLst>
            <pc:docMk/>
            <pc:sldMk cId="2473427437" sldId="638"/>
            <ac:picMk id="5" creationId="{4C012879-4E2C-238F-38E9-D2822A72E77F}"/>
          </ac:picMkLst>
        </pc:picChg>
        <pc:picChg chg="add mod">
          <ac:chgData name="Karen Baerts" userId="a06d292e-c1df-42a7-ab23-dcf3ffef2529" providerId="ADAL" clId="{38D4B951-8CD7-435E-A3A1-331DB2420035}" dt="2023-10-09T12:40:44.952" v="1300" actId="1076"/>
          <ac:picMkLst>
            <pc:docMk/>
            <pc:sldMk cId="2473427437" sldId="638"/>
            <ac:picMk id="9" creationId="{6C77E6BC-E78B-5DB2-BE29-3FF38B631107}"/>
          </ac:picMkLst>
        </pc:picChg>
        <pc:picChg chg="add del mod">
          <ac:chgData name="Karen Baerts" userId="a06d292e-c1df-42a7-ab23-dcf3ffef2529" providerId="ADAL" clId="{38D4B951-8CD7-435E-A3A1-331DB2420035}" dt="2023-10-09T12:47:29.651" v="1414" actId="478"/>
          <ac:picMkLst>
            <pc:docMk/>
            <pc:sldMk cId="2473427437" sldId="638"/>
            <ac:picMk id="11" creationId="{06935DE7-656B-C1BC-3985-CF4AF4B23A1B}"/>
          </ac:picMkLst>
        </pc:picChg>
        <pc:picChg chg="add del mod">
          <ac:chgData name="Karen Baerts" userId="a06d292e-c1df-42a7-ab23-dcf3ffef2529" providerId="ADAL" clId="{38D4B951-8CD7-435E-A3A1-331DB2420035}" dt="2023-10-09T12:42:45.798" v="1310" actId="478"/>
          <ac:picMkLst>
            <pc:docMk/>
            <pc:sldMk cId="2473427437" sldId="638"/>
            <ac:picMk id="13" creationId="{C464CE18-4E18-DEE9-4C7E-BA49FDEFECB0}"/>
          </ac:picMkLst>
        </pc:picChg>
        <pc:picChg chg="add mod">
          <ac:chgData name="Karen Baerts" userId="a06d292e-c1df-42a7-ab23-dcf3ffef2529" providerId="ADAL" clId="{38D4B951-8CD7-435E-A3A1-331DB2420035}" dt="2023-10-09T12:44:12.419" v="1361" actId="1076"/>
          <ac:picMkLst>
            <pc:docMk/>
            <pc:sldMk cId="2473427437" sldId="638"/>
            <ac:picMk id="18" creationId="{05E1FB70-FC5B-9E7B-09AB-03C31DE0A431}"/>
          </ac:picMkLst>
        </pc:picChg>
        <pc:picChg chg="add del mod">
          <ac:chgData name="Karen Baerts" userId="a06d292e-c1df-42a7-ab23-dcf3ffef2529" providerId="ADAL" clId="{38D4B951-8CD7-435E-A3A1-331DB2420035}" dt="2023-10-09T12:47:35.758" v="1417" actId="478"/>
          <ac:picMkLst>
            <pc:docMk/>
            <pc:sldMk cId="2473427437" sldId="638"/>
            <ac:picMk id="21" creationId="{05365192-EDF2-03E8-1582-59BC70DF2890}"/>
          </ac:picMkLst>
        </pc:picChg>
        <pc:cxnChg chg="add del">
          <ac:chgData name="Karen Baerts" userId="a06d292e-c1df-42a7-ab23-dcf3ffef2529" providerId="ADAL" clId="{38D4B951-8CD7-435E-A3A1-331DB2420035}" dt="2023-10-09T12:41:03.057" v="1302" actId="478"/>
          <ac:cxnSpMkLst>
            <pc:docMk/>
            <pc:sldMk cId="2473427437" sldId="638"/>
            <ac:cxnSpMk id="15" creationId="{EB53D5A1-7836-F6F8-737E-99CE270A1056}"/>
          </ac:cxnSpMkLst>
        </pc:cxnChg>
      </pc:sldChg>
      <pc:sldChg chg="add del ord">
        <pc:chgData name="Karen Baerts" userId="a06d292e-c1df-42a7-ab23-dcf3ffef2529" providerId="ADAL" clId="{38D4B951-8CD7-435E-A3A1-331DB2420035}" dt="2023-10-09T12:46:22.577" v="1410" actId="47"/>
        <pc:sldMkLst>
          <pc:docMk/>
          <pc:sldMk cId="3544369947" sldId="639"/>
        </pc:sldMkLst>
      </pc:sldChg>
      <pc:sldChg chg="addSp delSp modSp add mod modAnim">
        <pc:chgData name="Karen Baerts" userId="a06d292e-c1df-42a7-ab23-dcf3ffef2529" providerId="ADAL" clId="{38D4B951-8CD7-435E-A3A1-331DB2420035}" dt="2023-10-09T12:56:53.752" v="1489" actId="1076"/>
        <pc:sldMkLst>
          <pc:docMk/>
          <pc:sldMk cId="923520826" sldId="640"/>
        </pc:sldMkLst>
        <pc:spChg chg="mod">
          <ac:chgData name="Karen Baerts" userId="a06d292e-c1df-42a7-ab23-dcf3ffef2529" providerId="ADAL" clId="{38D4B951-8CD7-435E-A3A1-331DB2420035}" dt="2023-10-09T12:48:55.811" v="1447" actId="20577"/>
          <ac:spMkLst>
            <pc:docMk/>
            <pc:sldMk cId="923520826" sldId="640"/>
            <ac:spMk id="2" creationId="{D5423788-4327-FDE6-A934-82D1E21EB68C}"/>
          </ac:spMkLst>
        </pc:spChg>
        <pc:spChg chg="del mod">
          <ac:chgData name="Karen Baerts" userId="a06d292e-c1df-42a7-ab23-dcf3ffef2529" providerId="ADAL" clId="{38D4B951-8CD7-435E-A3A1-331DB2420035}" dt="2023-10-09T12:52:44.785" v="1457" actId="22"/>
          <ac:spMkLst>
            <pc:docMk/>
            <pc:sldMk cId="923520826" sldId="640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2:54:23.089" v="1468" actId="478"/>
          <ac:spMkLst>
            <pc:docMk/>
            <pc:sldMk cId="923520826" sldId="640"/>
            <ac:spMk id="12" creationId="{E320D069-BEC1-D817-3F58-5B9967DAE991}"/>
          </ac:spMkLst>
        </pc:spChg>
        <pc:picChg chg="del">
          <ac:chgData name="Karen Baerts" userId="a06d292e-c1df-42a7-ab23-dcf3ffef2529" providerId="ADAL" clId="{38D4B951-8CD7-435E-A3A1-331DB2420035}" dt="2023-10-09T12:46:17.445" v="1408" actId="478"/>
          <ac:picMkLst>
            <pc:docMk/>
            <pc:sldMk cId="923520826" sldId="640"/>
            <ac:picMk id="5" creationId="{4C012879-4E2C-238F-38E9-D2822A72E77F}"/>
          </ac:picMkLst>
        </pc:picChg>
        <pc:picChg chg="add mod">
          <ac:chgData name="Karen Baerts" userId="a06d292e-c1df-42a7-ab23-dcf3ffef2529" providerId="ADAL" clId="{38D4B951-8CD7-435E-A3A1-331DB2420035}" dt="2023-10-09T12:56:53.752" v="1489" actId="1076"/>
          <ac:picMkLst>
            <pc:docMk/>
            <pc:sldMk cId="923520826" sldId="640"/>
            <ac:picMk id="6" creationId="{5EE42E87-8E5B-7FAD-9EE2-427AE5E1C291}"/>
          </ac:picMkLst>
        </pc:picChg>
        <pc:picChg chg="add del mod">
          <ac:chgData name="Karen Baerts" userId="a06d292e-c1df-42a7-ab23-dcf3ffef2529" providerId="ADAL" clId="{38D4B951-8CD7-435E-A3A1-331DB2420035}" dt="2023-10-09T12:53:33.772" v="1461" actId="478"/>
          <ac:picMkLst>
            <pc:docMk/>
            <pc:sldMk cId="923520826" sldId="640"/>
            <ac:picMk id="8" creationId="{66E6899C-7CA3-1501-7BB8-EA02C9A08F82}"/>
          </ac:picMkLst>
        </pc:picChg>
        <pc:picChg chg="add del mod ord">
          <ac:chgData name="Karen Baerts" userId="a06d292e-c1df-42a7-ab23-dcf3ffef2529" providerId="ADAL" clId="{38D4B951-8CD7-435E-A3A1-331DB2420035}" dt="2023-10-09T12:53:34.922" v="1462" actId="478"/>
          <ac:picMkLst>
            <pc:docMk/>
            <pc:sldMk cId="923520826" sldId="640"/>
            <ac:picMk id="10" creationId="{84B7B157-96EA-151B-87B8-E7B8CC1E6E3D}"/>
          </ac:picMkLst>
        </pc:picChg>
        <pc:picChg chg="add mod">
          <ac:chgData name="Karen Baerts" userId="a06d292e-c1df-42a7-ab23-dcf3ffef2529" providerId="ADAL" clId="{38D4B951-8CD7-435E-A3A1-331DB2420035}" dt="2023-10-09T12:54:54.892" v="1477" actId="1076"/>
          <ac:picMkLst>
            <pc:docMk/>
            <pc:sldMk cId="923520826" sldId="640"/>
            <ac:picMk id="13" creationId="{DEE063C7-0CD6-772A-8581-A611216C3347}"/>
          </ac:picMkLst>
        </pc:picChg>
        <pc:picChg chg="add mod">
          <ac:chgData name="Karen Baerts" userId="a06d292e-c1df-42a7-ab23-dcf3ffef2529" providerId="ADAL" clId="{38D4B951-8CD7-435E-A3A1-331DB2420035}" dt="2023-10-09T12:56:26.723" v="1484" actId="1076"/>
          <ac:picMkLst>
            <pc:docMk/>
            <pc:sldMk cId="923520826" sldId="640"/>
            <ac:picMk id="14" creationId="{75143A35-35B4-DB39-1E03-A42FD5230493}"/>
          </ac:picMkLst>
        </pc:picChg>
        <pc:picChg chg="add del mod">
          <ac:chgData name="Karen Baerts" userId="a06d292e-c1df-42a7-ab23-dcf3ffef2529" providerId="ADAL" clId="{38D4B951-8CD7-435E-A3A1-331DB2420035}" dt="2023-10-09T12:55:54.938" v="1481" actId="478"/>
          <ac:picMkLst>
            <pc:docMk/>
            <pc:sldMk cId="923520826" sldId="640"/>
            <ac:picMk id="16" creationId="{16BBEF79-8DD1-BF8C-1B73-DC5646FFC7CF}"/>
          </ac:picMkLst>
        </pc:picChg>
        <pc:picChg chg="add mod">
          <ac:chgData name="Karen Baerts" userId="a06d292e-c1df-42a7-ab23-dcf3ffef2529" providerId="ADAL" clId="{38D4B951-8CD7-435E-A3A1-331DB2420035}" dt="2023-10-09T12:56:23.601" v="1483" actId="1076"/>
          <ac:picMkLst>
            <pc:docMk/>
            <pc:sldMk cId="923520826" sldId="640"/>
            <ac:picMk id="18" creationId="{DB48C434-52BA-93EB-DFC2-A7F91744A2FE}"/>
          </ac:picMkLst>
        </pc:picChg>
      </pc:sldChg>
      <pc:sldChg chg="addSp delSp modSp add mod delAnim modAnim">
        <pc:chgData name="Karen Baerts" userId="a06d292e-c1df-42a7-ab23-dcf3ffef2529" providerId="ADAL" clId="{38D4B951-8CD7-435E-A3A1-331DB2420035}" dt="2023-10-09T13:07:08.641" v="1973" actId="20577"/>
        <pc:sldMkLst>
          <pc:docMk/>
          <pc:sldMk cId="2053258769" sldId="641"/>
        </pc:sldMkLst>
        <pc:spChg chg="mod">
          <ac:chgData name="Karen Baerts" userId="a06d292e-c1df-42a7-ab23-dcf3ffef2529" providerId="ADAL" clId="{38D4B951-8CD7-435E-A3A1-331DB2420035}" dt="2023-10-09T12:57:32.835" v="1508" actId="20577"/>
          <ac:spMkLst>
            <pc:docMk/>
            <pc:sldMk cId="2053258769" sldId="641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3:07:08.641" v="1973" actId="20577"/>
          <ac:spMkLst>
            <pc:docMk/>
            <pc:sldMk cId="2053258769" sldId="641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2:58:55.167" v="1576" actId="1076"/>
          <ac:picMkLst>
            <pc:docMk/>
            <pc:sldMk cId="2053258769" sldId="641"/>
            <ac:picMk id="5" creationId="{32758D8A-F9F3-D9F9-90C0-5F5F67AB2560}"/>
          </ac:picMkLst>
        </pc:picChg>
        <pc:picChg chg="add mod">
          <ac:chgData name="Karen Baerts" userId="a06d292e-c1df-42a7-ab23-dcf3ffef2529" providerId="ADAL" clId="{38D4B951-8CD7-435E-A3A1-331DB2420035}" dt="2023-10-09T12:59:44.622" v="1730" actId="1076"/>
          <ac:picMkLst>
            <pc:docMk/>
            <pc:sldMk cId="2053258769" sldId="641"/>
            <ac:picMk id="7" creationId="{9924DA8E-110A-7EFA-4B26-EB96452788DD}"/>
          </ac:picMkLst>
        </pc:picChg>
        <pc:picChg chg="add mod">
          <ac:chgData name="Karen Baerts" userId="a06d292e-c1df-42a7-ab23-dcf3ffef2529" providerId="ADAL" clId="{38D4B951-8CD7-435E-A3A1-331DB2420035}" dt="2023-10-09T13:04:08.295" v="1935" actId="1076"/>
          <ac:picMkLst>
            <pc:docMk/>
            <pc:sldMk cId="2053258769" sldId="641"/>
            <ac:picMk id="9" creationId="{5955B240-EC15-D9FC-2D11-1DA920552F0C}"/>
          </ac:picMkLst>
        </pc:picChg>
        <pc:picChg chg="add del mod">
          <ac:chgData name="Karen Baerts" userId="a06d292e-c1df-42a7-ab23-dcf3ffef2529" providerId="ADAL" clId="{38D4B951-8CD7-435E-A3A1-331DB2420035}" dt="2023-10-09T13:05:55.711" v="1944" actId="478"/>
          <ac:picMkLst>
            <pc:docMk/>
            <pc:sldMk cId="2053258769" sldId="641"/>
            <ac:picMk id="11" creationId="{C10E5ECB-02E6-595B-134D-FB2034A104A5}"/>
          </ac:picMkLst>
        </pc:picChg>
        <pc:picChg chg="add del mod">
          <ac:chgData name="Karen Baerts" userId="a06d292e-c1df-42a7-ab23-dcf3ffef2529" providerId="ADAL" clId="{38D4B951-8CD7-435E-A3A1-331DB2420035}" dt="2023-10-09T13:05:57.512" v="1945" actId="478"/>
          <ac:picMkLst>
            <pc:docMk/>
            <pc:sldMk cId="2053258769" sldId="641"/>
            <ac:picMk id="13" creationId="{92D09D27-370F-A59D-1A02-C0ECFB85D259}"/>
          </ac:picMkLst>
        </pc:picChg>
      </pc:sldChg>
      <pc:sldChg chg="delSp modSp add mod">
        <pc:chgData name="Karen Baerts" userId="a06d292e-c1df-42a7-ab23-dcf3ffef2529" providerId="ADAL" clId="{38D4B951-8CD7-435E-A3A1-331DB2420035}" dt="2023-10-09T12:48:37.170" v="1436" actId="14100"/>
        <pc:sldMkLst>
          <pc:docMk/>
          <pc:sldMk cId="2268410386" sldId="642"/>
        </pc:sldMkLst>
        <pc:spChg chg="mod">
          <ac:chgData name="Karen Baerts" userId="a06d292e-c1df-42a7-ab23-dcf3ffef2529" providerId="ADAL" clId="{38D4B951-8CD7-435E-A3A1-331DB2420035}" dt="2023-10-09T12:47:42.073" v="1418" actId="20577"/>
          <ac:spMkLst>
            <pc:docMk/>
            <pc:sldMk cId="2268410386" sldId="642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2:47:47.318" v="1419" actId="20577"/>
          <ac:spMkLst>
            <pc:docMk/>
            <pc:sldMk cId="2268410386" sldId="642"/>
            <ac:spMk id="3" creationId="{0E244A77-BBB5-0E34-9ECA-86AB7EC02E29}"/>
          </ac:spMkLst>
        </pc:spChg>
        <pc:spChg chg="del">
          <ac:chgData name="Karen Baerts" userId="a06d292e-c1df-42a7-ab23-dcf3ffef2529" providerId="ADAL" clId="{38D4B951-8CD7-435E-A3A1-331DB2420035}" dt="2023-10-09T12:47:51.429" v="1421" actId="478"/>
          <ac:spMkLst>
            <pc:docMk/>
            <pc:sldMk cId="2268410386" sldId="642"/>
            <ac:spMk id="16" creationId="{24E6116B-5E23-A7ED-1622-5D59353F3B17}"/>
          </ac:spMkLst>
        </pc:spChg>
        <pc:spChg chg="mod">
          <ac:chgData name="Karen Baerts" userId="a06d292e-c1df-42a7-ab23-dcf3ffef2529" providerId="ADAL" clId="{38D4B951-8CD7-435E-A3A1-331DB2420035}" dt="2023-10-09T12:48:37.170" v="1436" actId="14100"/>
          <ac:spMkLst>
            <pc:docMk/>
            <pc:sldMk cId="2268410386" sldId="642"/>
            <ac:spMk id="22" creationId="{3E7DB83A-74AE-B5F5-EDC2-B5CC7343FE30}"/>
          </ac:spMkLst>
        </pc:spChg>
        <pc:picChg chg="del">
          <ac:chgData name="Karen Baerts" userId="a06d292e-c1df-42a7-ab23-dcf3ffef2529" providerId="ADAL" clId="{38D4B951-8CD7-435E-A3A1-331DB2420035}" dt="2023-10-09T12:47:49.023" v="1420" actId="478"/>
          <ac:picMkLst>
            <pc:docMk/>
            <pc:sldMk cId="2268410386" sldId="642"/>
            <ac:picMk id="9" creationId="{6C77E6BC-E78B-5DB2-BE29-3FF38B631107}"/>
          </ac:picMkLst>
        </pc:picChg>
        <pc:picChg chg="mod">
          <ac:chgData name="Karen Baerts" userId="a06d292e-c1df-42a7-ab23-dcf3ffef2529" providerId="ADAL" clId="{38D4B951-8CD7-435E-A3A1-331DB2420035}" dt="2023-10-09T12:48:24.228" v="1431" actId="1076"/>
          <ac:picMkLst>
            <pc:docMk/>
            <pc:sldMk cId="2268410386" sldId="642"/>
            <ac:picMk id="11" creationId="{06935DE7-656B-C1BC-3985-CF4AF4B23A1B}"/>
          </ac:picMkLst>
        </pc:picChg>
        <pc:picChg chg="mod">
          <ac:chgData name="Karen Baerts" userId="a06d292e-c1df-42a7-ab23-dcf3ffef2529" providerId="ADAL" clId="{38D4B951-8CD7-435E-A3A1-331DB2420035}" dt="2023-10-09T12:48:04.384" v="1427" actId="1036"/>
          <ac:picMkLst>
            <pc:docMk/>
            <pc:sldMk cId="2268410386" sldId="642"/>
            <ac:picMk id="18" creationId="{05E1FB70-FC5B-9E7B-09AB-03C31DE0A431}"/>
          </ac:picMkLst>
        </pc:picChg>
        <pc:picChg chg="mod">
          <ac:chgData name="Karen Baerts" userId="a06d292e-c1df-42a7-ab23-dcf3ffef2529" providerId="ADAL" clId="{38D4B951-8CD7-435E-A3A1-331DB2420035}" dt="2023-10-09T12:48:08.611" v="1428" actId="1076"/>
          <ac:picMkLst>
            <pc:docMk/>
            <pc:sldMk cId="2268410386" sldId="642"/>
            <ac:picMk id="21" creationId="{05365192-EDF2-03E8-1582-59BC70DF2890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09T12:57:07.323" v="1490" actId="47"/>
        <pc:sldMkLst>
          <pc:docMk/>
          <pc:sldMk cId="577150442" sldId="643"/>
        </pc:sldMkLst>
        <pc:spChg chg="add mod">
          <ac:chgData name="Karen Baerts" userId="a06d292e-c1df-42a7-ab23-dcf3ffef2529" providerId="ADAL" clId="{38D4B951-8CD7-435E-A3A1-331DB2420035}" dt="2023-10-09T12:54:45.749" v="1474" actId="21"/>
          <ac:spMkLst>
            <pc:docMk/>
            <pc:sldMk cId="577150442" sldId="643"/>
            <ac:spMk id="7" creationId="{C97B4D0C-8ACC-4671-0108-F6DA455C76A5}"/>
          </ac:spMkLst>
        </pc:spChg>
        <pc:picChg chg="add mod">
          <ac:chgData name="Karen Baerts" userId="a06d292e-c1df-42a7-ab23-dcf3ffef2529" providerId="ADAL" clId="{38D4B951-8CD7-435E-A3A1-331DB2420035}" dt="2023-10-09T12:54:02.474" v="1467" actId="1076"/>
          <ac:picMkLst>
            <pc:docMk/>
            <pc:sldMk cId="577150442" sldId="643"/>
            <ac:picMk id="4" creationId="{5FE74A4E-3698-0E12-E7BC-4C5180AB11C1}"/>
          </ac:picMkLst>
        </pc:picChg>
        <pc:picChg chg="del">
          <ac:chgData name="Karen Baerts" userId="a06d292e-c1df-42a7-ab23-dcf3ffef2529" providerId="ADAL" clId="{38D4B951-8CD7-435E-A3A1-331DB2420035}" dt="2023-10-09T12:53:40.002" v="1463" actId="478"/>
          <ac:picMkLst>
            <pc:docMk/>
            <pc:sldMk cId="577150442" sldId="643"/>
            <ac:picMk id="6" creationId="{5EE42E87-8E5B-7FAD-9EE2-427AE5E1C291}"/>
          </ac:picMkLst>
        </pc:picChg>
        <pc:picChg chg="mod">
          <ac:chgData name="Karen Baerts" userId="a06d292e-c1df-42a7-ab23-dcf3ffef2529" providerId="ADAL" clId="{38D4B951-8CD7-435E-A3A1-331DB2420035}" dt="2023-10-09T12:53:42.741" v="1464" actId="1076"/>
          <ac:picMkLst>
            <pc:docMk/>
            <pc:sldMk cId="577150442" sldId="643"/>
            <ac:picMk id="8" creationId="{66E6899C-7CA3-1501-7BB8-EA02C9A08F82}"/>
          </ac:picMkLst>
        </pc:picChg>
        <pc:picChg chg="del mod">
          <ac:chgData name="Karen Baerts" userId="a06d292e-c1df-42a7-ab23-dcf3ffef2529" providerId="ADAL" clId="{38D4B951-8CD7-435E-A3A1-331DB2420035}" dt="2023-10-09T12:54:45.749" v="1474" actId="21"/>
          <ac:picMkLst>
            <pc:docMk/>
            <pc:sldMk cId="577150442" sldId="643"/>
            <ac:picMk id="10" creationId="{84B7B157-96EA-151B-87B8-E7B8CC1E6E3D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3:10:06.995" v="2122" actId="1076"/>
        <pc:sldMkLst>
          <pc:docMk/>
          <pc:sldMk cId="4026115253" sldId="643"/>
        </pc:sldMkLst>
        <pc:spChg chg="mod">
          <ac:chgData name="Karen Baerts" userId="a06d292e-c1df-42a7-ab23-dcf3ffef2529" providerId="ADAL" clId="{38D4B951-8CD7-435E-A3A1-331DB2420035}" dt="2023-10-09T13:08:11.893" v="2003" actId="20577"/>
          <ac:spMkLst>
            <pc:docMk/>
            <pc:sldMk cId="4026115253" sldId="643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3:10:00.363" v="2120" actId="20577"/>
          <ac:spMkLst>
            <pc:docMk/>
            <pc:sldMk cId="4026115253" sldId="643"/>
            <ac:spMk id="3" creationId="{0E244A77-BBB5-0E34-9ECA-86AB7EC02E29}"/>
          </ac:spMkLst>
        </pc:spChg>
        <pc:picChg chg="add del">
          <ac:chgData name="Karen Baerts" userId="a06d292e-c1df-42a7-ab23-dcf3ffef2529" providerId="ADAL" clId="{38D4B951-8CD7-435E-A3A1-331DB2420035}" dt="2023-10-09T13:07:18.999" v="1975" actId="22"/>
          <ac:picMkLst>
            <pc:docMk/>
            <pc:sldMk cId="4026115253" sldId="643"/>
            <ac:picMk id="5" creationId="{56D8993B-8D1D-A5AF-0585-CA9164F2D87B}"/>
          </ac:picMkLst>
        </pc:picChg>
        <pc:picChg chg="add mod">
          <ac:chgData name="Karen Baerts" userId="a06d292e-c1df-42a7-ab23-dcf3ffef2529" providerId="ADAL" clId="{38D4B951-8CD7-435E-A3A1-331DB2420035}" dt="2023-10-09T13:10:03.831" v="2121" actId="1076"/>
          <ac:picMkLst>
            <pc:docMk/>
            <pc:sldMk cId="4026115253" sldId="643"/>
            <ac:picMk id="7" creationId="{6E8F5BAB-87AE-4420-993B-A9AD1C414BD5}"/>
          </ac:picMkLst>
        </pc:picChg>
        <pc:picChg chg="add mod">
          <ac:chgData name="Karen Baerts" userId="a06d292e-c1df-42a7-ab23-dcf3ffef2529" providerId="ADAL" clId="{38D4B951-8CD7-435E-A3A1-331DB2420035}" dt="2023-10-09T13:10:06.995" v="2122" actId="1076"/>
          <ac:picMkLst>
            <pc:docMk/>
            <pc:sldMk cId="4026115253" sldId="643"/>
            <ac:picMk id="9" creationId="{8B0C5362-0C55-43D9-2839-735BAB3DFFBD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3:06:50.684" v="1956" actId="1076"/>
        <pc:sldMkLst>
          <pc:docMk/>
          <pc:sldMk cId="457972138" sldId="644"/>
        </pc:sldMkLst>
        <pc:spChg chg="del mod">
          <ac:chgData name="Karen Baerts" userId="a06d292e-c1df-42a7-ab23-dcf3ffef2529" providerId="ADAL" clId="{38D4B951-8CD7-435E-A3A1-331DB2420035}" dt="2023-10-09T13:06:11.871" v="1949" actId="478"/>
          <ac:spMkLst>
            <pc:docMk/>
            <pc:sldMk cId="457972138" sldId="644"/>
            <ac:spMk id="3" creationId="{0E244A77-BBB5-0E34-9ECA-86AB7EC02E29}"/>
          </ac:spMkLst>
        </pc:spChg>
        <pc:picChg chg="del">
          <ac:chgData name="Karen Baerts" userId="a06d292e-c1df-42a7-ab23-dcf3ffef2529" providerId="ADAL" clId="{38D4B951-8CD7-435E-A3A1-331DB2420035}" dt="2023-10-09T13:06:08.381" v="1947" actId="478"/>
          <ac:picMkLst>
            <pc:docMk/>
            <pc:sldMk cId="457972138" sldId="644"/>
            <ac:picMk id="5" creationId="{32758D8A-F9F3-D9F9-90C0-5F5F67AB2560}"/>
          </ac:picMkLst>
        </pc:picChg>
        <pc:picChg chg="add mod">
          <ac:chgData name="Karen Baerts" userId="a06d292e-c1df-42a7-ab23-dcf3ffef2529" providerId="ADAL" clId="{38D4B951-8CD7-435E-A3A1-331DB2420035}" dt="2023-10-09T13:06:50.684" v="1956" actId="1076"/>
          <ac:picMkLst>
            <pc:docMk/>
            <pc:sldMk cId="457972138" sldId="644"/>
            <ac:picMk id="6" creationId="{167ABADB-AA05-95F3-7D8F-B8A9E3977535}"/>
          </ac:picMkLst>
        </pc:picChg>
        <pc:picChg chg="del">
          <ac:chgData name="Karen Baerts" userId="a06d292e-c1df-42a7-ab23-dcf3ffef2529" providerId="ADAL" clId="{38D4B951-8CD7-435E-A3A1-331DB2420035}" dt="2023-10-09T13:06:10.090" v="1948" actId="478"/>
          <ac:picMkLst>
            <pc:docMk/>
            <pc:sldMk cId="457972138" sldId="644"/>
            <ac:picMk id="7" creationId="{9924DA8E-110A-7EFA-4B26-EB96452788DD}"/>
          </ac:picMkLst>
        </pc:picChg>
        <pc:picChg chg="del">
          <ac:chgData name="Karen Baerts" userId="a06d292e-c1df-42a7-ab23-dcf3ffef2529" providerId="ADAL" clId="{38D4B951-8CD7-435E-A3A1-331DB2420035}" dt="2023-10-09T13:06:13.297" v="1950" actId="478"/>
          <ac:picMkLst>
            <pc:docMk/>
            <pc:sldMk cId="457972138" sldId="644"/>
            <ac:picMk id="9" creationId="{5955B240-EC15-D9FC-2D11-1DA920552F0C}"/>
          </ac:picMkLst>
        </pc:picChg>
        <pc:picChg chg="mod">
          <ac:chgData name="Karen Baerts" userId="a06d292e-c1df-42a7-ab23-dcf3ffef2529" providerId="ADAL" clId="{38D4B951-8CD7-435E-A3A1-331DB2420035}" dt="2023-10-09T13:06:17.834" v="1952" actId="14100"/>
          <ac:picMkLst>
            <pc:docMk/>
            <pc:sldMk cId="457972138" sldId="644"/>
            <ac:picMk id="11" creationId="{C10E5ECB-02E6-595B-134D-FB2034A104A5}"/>
          </ac:picMkLst>
        </pc:picChg>
        <pc:picChg chg="del mod">
          <ac:chgData name="Karen Baerts" userId="a06d292e-c1df-42a7-ab23-dcf3ffef2529" providerId="ADAL" clId="{38D4B951-8CD7-435E-A3A1-331DB2420035}" dt="2023-10-09T13:06:23.053" v="1954" actId="478"/>
          <ac:picMkLst>
            <pc:docMk/>
            <pc:sldMk cId="457972138" sldId="644"/>
            <ac:picMk id="13" creationId="{92D09D27-370F-A59D-1A02-C0ECFB85D259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3:48:06.934" v="2297" actId="1076"/>
        <pc:sldMkLst>
          <pc:docMk/>
          <pc:sldMk cId="1959143497" sldId="645"/>
        </pc:sldMkLst>
        <pc:spChg chg="mod">
          <ac:chgData name="Karen Baerts" userId="a06d292e-c1df-42a7-ab23-dcf3ffef2529" providerId="ADAL" clId="{38D4B951-8CD7-435E-A3A1-331DB2420035}" dt="2023-10-09T13:10:21.007" v="2129" actId="20577"/>
          <ac:spMkLst>
            <pc:docMk/>
            <pc:sldMk cId="1959143497" sldId="645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3:48:02.709" v="2296" actId="20577"/>
          <ac:spMkLst>
            <pc:docMk/>
            <pc:sldMk cId="1959143497" sldId="645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38D4B951-8CD7-435E-A3A1-331DB2420035}" dt="2023-10-09T13:46:00.503" v="2149" actId="22"/>
          <ac:picMkLst>
            <pc:docMk/>
            <pc:sldMk cId="1959143497" sldId="645"/>
            <ac:picMk id="5" creationId="{7394945B-03A5-60E1-8BB9-9D0E0DCEBF78}"/>
          </ac:picMkLst>
        </pc:picChg>
        <pc:picChg chg="add mod">
          <ac:chgData name="Karen Baerts" userId="a06d292e-c1df-42a7-ab23-dcf3ffef2529" providerId="ADAL" clId="{38D4B951-8CD7-435E-A3A1-331DB2420035}" dt="2023-10-09T13:47:44.472" v="2267" actId="1076"/>
          <ac:picMkLst>
            <pc:docMk/>
            <pc:sldMk cId="1959143497" sldId="645"/>
            <ac:picMk id="7" creationId="{6F24DC62-1F2D-F194-5C94-D91A3EA43E13}"/>
          </ac:picMkLst>
        </pc:picChg>
        <pc:picChg chg="add mod">
          <ac:chgData name="Karen Baerts" userId="a06d292e-c1df-42a7-ab23-dcf3ffef2529" providerId="ADAL" clId="{38D4B951-8CD7-435E-A3A1-331DB2420035}" dt="2023-10-09T13:48:06.934" v="2297" actId="1076"/>
          <ac:picMkLst>
            <pc:docMk/>
            <pc:sldMk cId="1959143497" sldId="645"/>
            <ac:picMk id="9" creationId="{98DE0C1F-837D-F85A-3DEC-ED56DDA01BEE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16:36.330" v="2847" actId="1076"/>
        <pc:sldMkLst>
          <pc:docMk/>
          <pc:sldMk cId="1507118554" sldId="646"/>
        </pc:sldMkLst>
        <pc:spChg chg="mod">
          <ac:chgData name="Karen Baerts" userId="a06d292e-c1df-42a7-ab23-dcf3ffef2529" providerId="ADAL" clId="{38D4B951-8CD7-435E-A3A1-331DB2420035}" dt="2023-10-09T14:10:28.253" v="2553" actId="20577"/>
          <ac:spMkLst>
            <pc:docMk/>
            <pc:sldMk cId="1507118554" sldId="646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16:26.286" v="2846" actId="20577"/>
          <ac:spMkLst>
            <pc:docMk/>
            <pc:sldMk cId="1507118554" sldId="646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4:16:36.330" v="2847" actId="1076"/>
          <ac:picMkLst>
            <pc:docMk/>
            <pc:sldMk cId="1507118554" sldId="646"/>
            <ac:picMk id="5" creationId="{D1F7E6DA-1402-7EDF-D574-77AAAB23C5E2}"/>
          </ac:picMkLst>
        </pc:picChg>
        <pc:picChg chg="add del mod">
          <ac:chgData name="Karen Baerts" userId="a06d292e-c1df-42a7-ab23-dcf3ffef2529" providerId="ADAL" clId="{38D4B951-8CD7-435E-A3A1-331DB2420035}" dt="2023-10-09T14:16:21.798" v="2844" actId="478"/>
          <ac:picMkLst>
            <pc:docMk/>
            <pc:sldMk cId="1507118554" sldId="646"/>
            <ac:picMk id="7" creationId="{3C209029-F42E-CFA6-C7EE-E0A68EF833C4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08:33.612" v="2545" actId="20577"/>
        <pc:sldMkLst>
          <pc:docMk/>
          <pc:sldMk cId="4131589788" sldId="647"/>
        </pc:sldMkLst>
        <pc:spChg chg="mod">
          <ac:chgData name="Karen Baerts" userId="a06d292e-c1df-42a7-ab23-dcf3ffef2529" providerId="ADAL" clId="{38D4B951-8CD7-435E-A3A1-331DB2420035}" dt="2023-10-09T13:48:23.441" v="2306" actId="20577"/>
          <ac:spMkLst>
            <pc:docMk/>
            <pc:sldMk cId="4131589788" sldId="647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08:33.612" v="2545" actId="20577"/>
          <ac:spMkLst>
            <pc:docMk/>
            <pc:sldMk cId="4131589788" sldId="647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3:53:19.992" v="2317" actId="14100"/>
          <ac:picMkLst>
            <pc:docMk/>
            <pc:sldMk cId="4131589788" sldId="647"/>
            <ac:picMk id="5" creationId="{F0D9596D-1834-2D7D-E1D0-E895A0C4EB4B}"/>
          </ac:picMkLst>
        </pc:picChg>
        <pc:picChg chg="del">
          <ac:chgData name="Karen Baerts" userId="a06d292e-c1df-42a7-ab23-dcf3ffef2529" providerId="ADAL" clId="{38D4B951-8CD7-435E-A3A1-331DB2420035}" dt="2023-10-09T13:48:26.058" v="2307" actId="478"/>
          <ac:picMkLst>
            <pc:docMk/>
            <pc:sldMk cId="4131589788" sldId="647"/>
            <ac:picMk id="7" creationId="{6F24DC62-1F2D-F194-5C94-D91A3EA43E13}"/>
          </ac:picMkLst>
        </pc:picChg>
        <pc:picChg chg="del">
          <ac:chgData name="Karen Baerts" userId="a06d292e-c1df-42a7-ab23-dcf3ffef2529" providerId="ADAL" clId="{38D4B951-8CD7-435E-A3A1-331DB2420035}" dt="2023-10-09T13:48:31.420" v="2309" actId="478"/>
          <ac:picMkLst>
            <pc:docMk/>
            <pc:sldMk cId="4131589788" sldId="647"/>
            <ac:picMk id="9" creationId="{98DE0C1F-837D-F85A-3DEC-ED56DDA01BEE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37:02.131" v="3264" actId="404"/>
        <pc:sldMkLst>
          <pc:docMk/>
          <pc:sldMk cId="2361138558" sldId="648"/>
        </pc:sldMkLst>
        <pc:spChg chg="mod">
          <ac:chgData name="Karen Baerts" userId="a06d292e-c1df-42a7-ab23-dcf3ffef2529" providerId="ADAL" clId="{38D4B951-8CD7-435E-A3A1-331DB2420035}" dt="2023-10-09T14:29:35.497" v="2902" actId="20577"/>
          <ac:spMkLst>
            <pc:docMk/>
            <pc:sldMk cId="2361138558" sldId="648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37:02.131" v="3264" actId="404"/>
          <ac:spMkLst>
            <pc:docMk/>
            <pc:sldMk cId="2361138558" sldId="648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38D4B951-8CD7-435E-A3A1-331DB2420035}" dt="2023-10-09T14:36:44.707" v="3233" actId="478"/>
          <ac:picMkLst>
            <pc:docMk/>
            <pc:sldMk cId="2361138558" sldId="648"/>
            <ac:picMk id="5" creationId="{0F71892D-01BA-33DC-AD37-6977F2423F39}"/>
          </ac:picMkLst>
        </pc:picChg>
        <pc:picChg chg="add mod">
          <ac:chgData name="Karen Baerts" userId="a06d292e-c1df-42a7-ab23-dcf3ffef2529" providerId="ADAL" clId="{38D4B951-8CD7-435E-A3A1-331DB2420035}" dt="2023-10-09T14:36:47.081" v="3235" actId="1076"/>
          <ac:picMkLst>
            <pc:docMk/>
            <pc:sldMk cId="2361138558" sldId="648"/>
            <ac:picMk id="7" creationId="{BFFBE78D-0B90-AB93-3C01-F3E8231A84AA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18:16.199" v="2883" actId="478"/>
        <pc:sldMkLst>
          <pc:docMk/>
          <pc:sldMk cId="507119557" sldId="649"/>
        </pc:sldMkLst>
        <pc:spChg chg="del mod">
          <ac:chgData name="Karen Baerts" userId="a06d292e-c1df-42a7-ab23-dcf3ffef2529" providerId="ADAL" clId="{38D4B951-8CD7-435E-A3A1-331DB2420035}" dt="2023-10-09T14:16:54.372" v="2852" actId="478"/>
          <ac:spMkLst>
            <pc:docMk/>
            <pc:sldMk cId="507119557" sldId="649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4:17:47.045" v="2880" actId="114"/>
          <ac:spMkLst>
            <pc:docMk/>
            <pc:sldMk cId="507119557" sldId="649"/>
            <ac:spMk id="4" creationId="{A05D29E2-A472-AFA9-065B-44937F430D9A}"/>
          </ac:spMkLst>
        </pc:spChg>
        <pc:spChg chg="add del mod">
          <ac:chgData name="Karen Baerts" userId="a06d292e-c1df-42a7-ab23-dcf3ffef2529" providerId="ADAL" clId="{38D4B951-8CD7-435E-A3A1-331DB2420035}" dt="2023-10-09T14:18:16.199" v="2883" actId="478"/>
          <ac:spMkLst>
            <pc:docMk/>
            <pc:sldMk cId="507119557" sldId="649"/>
            <ac:spMk id="6" creationId="{B2883DE5-C4F8-99B2-B7C5-859114C91B48}"/>
          </ac:spMkLst>
        </pc:spChg>
        <pc:picChg chg="del">
          <ac:chgData name="Karen Baerts" userId="a06d292e-c1df-42a7-ab23-dcf3ffef2529" providerId="ADAL" clId="{38D4B951-8CD7-435E-A3A1-331DB2420035}" dt="2023-10-09T14:16:43.813" v="2849" actId="478"/>
          <ac:picMkLst>
            <pc:docMk/>
            <pc:sldMk cId="507119557" sldId="649"/>
            <ac:picMk id="5" creationId="{D1F7E6DA-1402-7EDF-D574-77AAAB23C5E2}"/>
          </ac:picMkLst>
        </pc:picChg>
        <pc:picChg chg="mod">
          <ac:chgData name="Karen Baerts" userId="a06d292e-c1df-42a7-ab23-dcf3ffef2529" providerId="ADAL" clId="{38D4B951-8CD7-435E-A3A1-331DB2420035}" dt="2023-10-09T14:17:27.186" v="2875" actId="1076"/>
          <ac:picMkLst>
            <pc:docMk/>
            <pc:sldMk cId="507119557" sldId="649"/>
            <ac:picMk id="7" creationId="{3C209029-F42E-CFA6-C7EE-E0A68EF833C4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50:51.083" v="3898" actId="20577"/>
        <pc:sldMkLst>
          <pc:docMk/>
          <pc:sldMk cId="1332619328" sldId="650"/>
        </pc:sldMkLst>
        <pc:spChg chg="mod">
          <ac:chgData name="Karen Baerts" userId="a06d292e-c1df-42a7-ab23-dcf3ffef2529" providerId="ADAL" clId="{38D4B951-8CD7-435E-A3A1-331DB2420035}" dt="2023-10-09T14:50:51.083" v="3898" actId="20577"/>
          <ac:spMkLst>
            <pc:docMk/>
            <pc:sldMk cId="1332619328" sldId="650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47:01.554" v="3755" actId="20577"/>
          <ac:spMkLst>
            <pc:docMk/>
            <pc:sldMk cId="1332619328" sldId="650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4:42:39.507" v="3498" actId="14100"/>
          <ac:picMkLst>
            <pc:docMk/>
            <pc:sldMk cId="1332619328" sldId="650"/>
            <ac:picMk id="5" creationId="{6E83396A-53F1-B132-3DE6-9400739B8410}"/>
          </ac:picMkLst>
        </pc:picChg>
        <pc:picChg chg="add mod">
          <ac:chgData name="Karen Baerts" userId="a06d292e-c1df-42a7-ab23-dcf3ffef2529" providerId="ADAL" clId="{38D4B951-8CD7-435E-A3A1-331DB2420035}" dt="2023-10-09T14:42:42.999" v="3499" actId="1076"/>
          <ac:picMkLst>
            <pc:docMk/>
            <pc:sldMk cId="1332619328" sldId="650"/>
            <ac:picMk id="7" creationId="{E765F568-8C43-2A31-40EB-1E36B25DEC88}"/>
          </ac:picMkLst>
        </pc:picChg>
        <pc:picChg chg="add del mod">
          <ac:chgData name="Karen Baerts" userId="a06d292e-c1df-42a7-ab23-dcf3ffef2529" providerId="ADAL" clId="{38D4B951-8CD7-435E-A3A1-331DB2420035}" dt="2023-10-09T14:39:59.579" v="3305" actId="21"/>
          <ac:picMkLst>
            <pc:docMk/>
            <pc:sldMk cId="1332619328" sldId="650"/>
            <ac:picMk id="9" creationId="{E5E75A20-8320-5F58-EC96-D1FCE45ADA65}"/>
          </ac:picMkLst>
        </pc:picChg>
        <pc:picChg chg="add mod">
          <ac:chgData name="Karen Baerts" userId="a06d292e-c1df-42a7-ab23-dcf3ffef2529" providerId="ADAL" clId="{38D4B951-8CD7-435E-A3A1-331DB2420035}" dt="2023-10-09T14:46:52.018" v="3738" actId="1076"/>
          <ac:picMkLst>
            <pc:docMk/>
            <pc:sldMk cId="1332619328" sldId="650"/>
            <ac:picMk id="10" creationId="{66E38E75-5D8A-B5FE-5A9C-3897EC67477D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09T14:50:27.961" v="3874" actId="47"/>
        <pc:sldMkLst>
          <pc:docMk/>
          <pc:sldMk cId="472511297" sldId="651"/>
        </pc:sldMkLst>
        <pc:spChg chg="mod">
          <ac:chgData name="Karen Baerts" userId="a06d292e-c1df-42a7-ab23-dcf3ffef2529" providerId="ADAL" clId="{38D4B951-8CD7-435E-A3A1-331DB2420035}" dt="2023-10-09T14:47:28.188" v="3766" actId="20577"/>
          <ac:spMkLst>
            <pc:docMk/>
            <pc:sldMk cId="472511297" sldId="651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38D4B951-8CD7-435E-A3A1-331DB2420035}" dt="2023-10-09T14:43:48.775" v="3594" actId="478"/>
          <ac:picMkLst>
            <pc:docMk/>
            <pc:sldMk cId="472511297" sldId="651"/>
            <ac:picMk id="4" creationId="{C7B0A2F1-8E39-7EEC-2082-9A9272436536}"/>
          </ac:picMkLst>
        </pc:picChg>
        <pc:picChg chg="add del mod">
          <ac:chgData name="Karen Baerts" userId="a06d292e-c1df-42a7-ab23-dcf3ffef2529" providerId="ADAL" clId="{38D4B951-8CD7-435E-A3A1-331DB2420035}" dt="2023-10-09T14:47:21.704" v="3756" actId="478"/>
          <ac:picMkLst>
            <pc:docMk/>
            <pc:sldMk cId="472511297" sldId="651"/>
            <ac:picMk id="6" creationId="{AC096BC4-D9D3-138D-2EC7-F6AD990DC667}"/>
          </ac:picMkLst>
        </pc:picChg>
      </pc:sldChg>
      <pc:sldChg chg="modSp add mod">
        <pc:chgData name="Karen Baerts" userId="a06d292e-c1df-42a7-ab23-dcf3ffef2529" providerId="ADAL" clId="{38D4B951-8CD7-435E-A3A1-331DB2420035}" dt="2023-10-09T14:51:03.008" v="3908" actId="20577"/>
        <pc:sldMkLst>
          <pc:docMk/>
          <pc:sldMk cId="1605598843" sldId="652"/>
        </pc:sldMkLst>
        <pc:spChg chg="mod">
          <ac:chgData name="Karen Baerts" userId="a06d292e-c1df-42a7-ab23-dcf3ffef2529" providerId="ADAL" clId="{38D4B951-8CD7-435E-A3A1-331DB2420035}" dt="2023-10-09T14:51:03.008" v="3908" actId="20577"/>
          <ac:spMkLst>
            <pc:docMk/>
            <pc:sldMk cId="1605598843" sldId="652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50:20.729" v="3873" actId="404"/>
          <ac:spMkLst>
            <pc:docMk/>
            <pc:sldMk cId="1605598843" sldId="652"/>
            <ac:spMk id="3" creationId="{0E244A77-BBB5-0E34-9ECA-86AB7EC02E29}"/>
          </ac:spMkLst>
        </pc:spChg>
        <pc:picChg chg="mod">
          <ac:chgData name="Karen Baerts" userId="a06d292e-c1df-42a7-ab23-dcf3ffef2529" providerId="ADAL" clId="{38D4B951-8CD7-435E-A3A1-331DB2420035}" dt="2023-10-09T14:49:36.848" v="3785" actId="1076"/>
          <ac:picMkLst>
            <pc:docMk/>
            <pc:sldMk cId="1605598843" sldId="652"/>
            <ac:picMk id="4" creationId="{C7B0A2F1-8E39-7EEC-2082-9A9272436536}"/>
          </ac:picMkLst>
        </pc:picChg>
      </pc:sldChg>
      <pc:sldChg chg="add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633169171" sldId="653"/>
        </pc:sldMkLst>
        <pc:spChg chg="mod">
          <ac:chgData name="Karen Baerts" userId="a06d292e-c1df-42a7-ab23-dcf3ffef2529" providerId="ADAL" clId="{38D4B951-8CD7-435E-A3A1-331DB2420035}" dt="2023-10-09T14:57:28.304" v="3943" actId="20577"/>
          <ac:spMkLst>
            <pc:docMk/>
            <pc:sldMk cId="633169171" sldId="653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5:13:58.048" v="4263" actId="20577"/>
          <ac:spMkLst>
            <pc:docMk/>
            <pc:sldMk cId="633169171" sldId="653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5:14:03.313" v="4264" actId="1076"/>
          <ac:picMkLst>
            <pc:docMk/>
            <pc:sldMk cId="633169171" sldId="653"/>
            <ac:picMk id="5" creationId="{B560F5C5-46C7-2E2C-8120-1675452AA830}"/>
          </ac:picMkLst>
        </pc:picChg>
        <pc:picChg chg="add mod">
          <ac:chgData name="Karen Baerts" userId="a06d292e-c1df-42a7-ab23-dcf3ffef2529" providerId="ADAL" clId="{38D4B951-8CD7-435E-A3A1-331DB2420035}" dt="2023-10-09T15:14:11.278" v="4265" actId="1076"/>
          <ac:picMkLst>
            <pc:docMk/>
            <pc:sldMk cId="633169171" sldId="653"/>
            <ac:picMk id="7" creationId="{3118DD23-C032-A3A6-FC99-B3A075C8D827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1752191560" sldId="654"/>
        </pc:sldMkLst>
        <pc:spChg chg="mod">
          <ac:chgData name="Karen Baerts" userId="a06d292e-c1df-42a7-ab23-dcf3ffef2529" providerId="ADAL" clId="{38D4B951-8CD7-435E-A3A1-331DB2420035}" dt="2023-10-09T15:14:34.806" v="4268" actId="20577"/>
          <ac:spMkLst>
            <pc:docMk/>
            <pc:sldMk cId="1752191560" sldId="654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5:26:05.257" v="4601" actId="20577"/>
          <ac:spMkLst>
            <pc:docMk/>
            <pc:sldMk cId="1752191560" sldId="654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5:25:29.780" v="4573" actId="1076"/>
          <ac:spMkLst>
            <pc:docMk/>
            <pc:sldMk cId="1752191560" sldId="654"/>
            <ac:spMk id="8" creationId="{104D06B4-9070-5F09-4BBA-34E25819F4B6}"/>
          </ac:spMkLst>
        </pc:spChg>
        <pc:picChg chg="add mod">
          <ac:chgData name="Karen Baerts" userId="a06d292e-c1df-42a7-ab23-dcf3ffef2529" providerId="ADAL" clId="{38D4B951-8CD7-435E-A3A1-331DB2420035}" dt="2023-10-09T15:25:30.398" v="4575" actId="1076"/>
          <ac:picMkLst>
            <pc:docMk/>
            <pc:sldMk cId="1752191560" sldId="654"/>
            <ac:picMk id="5" creationId="{B4C5BB77-4EB1-65B2-3DAF-8C4890A15AA6}"/>
          </ac:picMkLst>
        </pc:picChg>
        <pc:picChg chg="add mod">
          <ac:chgData name="Karen Baerts" userId="a06d292e-c1df-42a7-ab23-dcf3ffef2529" providerId="ADAL" clId="{38D4B951-8CD7-435E-A3A1-331DB2420035}" dt="2023-10-09T15:25:30.081" v="4574" actId="1076"/>
          <ac:picMkLst>
            <pc:docMk/>
            <pc:sldMk cId="1752191560" sldId="654"/>
            <ac:picMk id="7" creationId="{86C22899-6380-5E92-35A5-5FA453E19D7A}"/>
          </ac:picMkLst>
        </pc:picChg>
        <pc:picChg chg="add del mod">
          <ac:chgData name="Karen Baerts" userId="a06d292e-c1df-42a7-ab23-dcf3ffef2529" providerId="ADAL" clId="{38D4B951-8CD7-435E-A3A1-331DB2420035}" dt="2023-10-09T15:25:29.502" v="4572" actId="22"/>
          <ac:picMkLst>
            <pc:docMk/>
            <pc:sldMk cId="1752191560" sldId="654"/>
            <ac:picMk id="10" creationId="{416FB1E0-5E37-961A-C6CC-9F0037F8CAC3}"/>
          </ac:picMkLst>
        </pc:picChg>
        <pc:picChg chg="add mod">
          <ac:chgData name="Karen Baerts" userId="a06d292e-c1df-42a7-ab23-dcf3ffef2529" providerId="ADAL" clId="{38D4B951-8CD7-435E-A3A1-331DB2420035}" dt="2023-10-09T15:26:02.524" v="4595" actId="1076"/>
          <ac:picMkLst>
            <pc:docMk/>
            <pc:sldMk cId="1752191560" sldId="654"/>
            <ac:picMk id="12" creationId="{77ED8068-80D6-E679-AD78-66F0F435755F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1893700695" sldId="655"/>
        </pc:sldMkLst>
        <pc:spChg chg="mod">
          <ac:chgData name="Karen Baerts" userId="a06d292e-c1df-42a7-ab23-dcf3ffef2529" providerId="ADAL" clId="{38D4B951-8CD7-435E-A3A1-331DB2420035}" dt="2023-10-09T15:17:41.304" v="4396" actId="20577"/>
          <ac:spMkLst>
            <pc:docMk/>
            <pc:sldMk cId="1893700695" sldId="655"/>
            <ac:spMk id="2" creationId="{D5423788-4327-FDE6-A934-82D1E21EB68C}"/>
          </ac:spMkLst>
        </pc:spChg>
        <pc:spChg chg="del">
          <ac:chgData name="Karen Baerts" userId="a06d292e-c1df-42a7-ab23-dcf3ffef2529" providerId="ADAL" clId="{38D4B951-8CD7-435E-A3A1-331DB2420035}" dt="2023-10-09T15:17:52.528" v="4397" actId="22"/>
          <ac:spMkLst>
            <pc:docMk/>
            <pc:sldMk cId="1893700695" sldId="655"/>
            <ac:spMk id="3" creationId="{0E244A77-BBB5-0E34-9ECA-86AB7EC02E29}"/>
          </ac:spMkLst>
        </pc:spChg>
        <pc:spChg chg="add del">
          <ac:chgData name="Karen Baerts" userId="a06d292e-c1df-42a7-ab23-dcf3ffef2529" providerId="ADAL" clId="{38D4B951-8CD7-435E-A3A1-331DB2420035}" dt="2023-10-09T15:18:51.263" v="4404" actId="478"/>
          <ac:spMkLst>
            <pc:docMk/>
            <pc:sldMk cId="1893700695" sldId="655"/>
            <ac:spMk id="8" creationId="{118AFC3B-8F7A-9D24-1342-28BED0714669}"/>
          </ac:spMkLst>
        </pc:spChg>
        <pc:spChg chg="add mod">
          <ac:chgData name="Karen Baerts" userId="a06d292e-c1df-42a7-ab23-dcf3ffef2529" providerId="ADAL" clId="{38D4B951-8CD7-435E-A3A1-331DB2420035}" dt="2023-10-09T15:19:55.751" v="4420" actId="14100"/>
          <ac:spMkLst>
            <pc:docMk/>
            <pc:sldMk cId="1893700695" sldId="655"/>
            <ac:spMk id="9" creationId="{8A9586F4-9C02-60E1-76AF-3859EC788B62}"/>
          </ac:spMkLst>
        </pc:spChg>
        <pc:spChg chg="add mod">
          <ac:chgData name="Karen Baerts" userId="a06d292e-c1df-42a7-ab23-dcf3ffef2529" providerId="ADAL" clId="{38D4B951-8CD7-435E-A3A1-331DB2420035}" dt="2023-10-09T15:25:32.950" v="4577" actId="20577"/>
          <ac:spMkLst>
            <pc:docMk/>
            <pc:sldMk cId="1893700695" sldId="655"/>
            <ac:spMk id="10" creationId="{F23B2843-70B0-61A6-2BEC-D10B3295D536}"/>
          </ac:spMkLst>
        </pc:spChg>
        <pc:spChg chg="add mod">
          <ac:chgData name="Karen Baerts" userId="a06d292e-c1df-42a7-ab23-dcf3ffef2529" providerId="ADAL" clId="{38D4B951-8CD7-435E-A3A1-331DB2420035}" dt="2023-10-09T15:20:47.634" v="4527" actId="14100"/>
          <ac:spMkLst>
            <pc:docMk/>
            <pc:sldMk cId="1893700695" sldId="655"/>
            <ac:spMk id="11" creationId="{FF736019-9EB5-9D5A-3EBC-5EE8FE4C445F}"/>
          </ac:spMkLst>
        </pc:spChg>
        <pc:picChg chg="add mod ord">
          <ac:chgData name="Karen Baerts" userId="a06d292e-c1df-42a7-ab23-dcf3ffef2529" providerId="ADAL" clId="{38D4B951-8CD7-435E-A3A1-331DB2420035}" dt="2023-10-09T15:18:41.177" v="4402" actId="1076"/>
          <ac:picMkLst>
            <pc:docMk/>
            <pc:sldMk cId="1893700695" sldId="655"/>
            <ac:picMk id="5" creationId="{D220FD97-C5F5-CFCF-9A46-07CDC9912753}"/>
          </ac:picMkLst>
        </pc:picChg>
        <pc:picChg chg="add mod">
          <ac:chgData name="Karen Baerts" userId="a06d292e-c1df-42a7-ab23-dcf3ffef2529" providerId="ADAL" clId="{38D4B951-8CD7-435E-A3A1-331DB2420035}" dt="2023-10-09T15:18:37.434" v="4401" actId="14100"/>
          <ac:picMkLst>
            <pc:docMk/>
            <pc:sldMk cId="1893700695" sldId="655"/>
            <ac:picMk id="7" creationId="{F7EB0E2C-1B5B-7372-2D63-2521BE3EA60A}"/>
          </ac:picMkLst>
        </pc:picChg>
      </pc:sldChg>
      <pc:sldChg chg="addSp delSp modSp add del mod ord">
        <pc:chgData name="Karen Baerts" userId="a06d292e-c1df-42a7-ab23-dcf3ffef2529" providerId="ADAL" clId="{38D4B951-8CD7-435E-A3A1-331DB2420035}" dt="2023-10-12T07:38:19.572" v="5224" actId="47"/>
        <pc:sldMkLst>
          <pc:docMk/>
          <pc:sldMk cId="705466419" sldId="656"/>
        </pc:sldMkLst>
        <pc:spChg chg="mod">
          <ac:chgData name="Karen Baerts" userId="a06d292e-c1df-42a7-ab23-dcf3ffef2529" providerId="ADAL" clId="{38D4B951-8CD7-435E-A3A1-331DB2420035}" dt="2023-10-09T16:01:50.401" v="5208"/>
          <ac:spMkLst>
            <pc:docMk/>
            <pc:sldMk cId="705466419" sldId="656"/>
            <ac:spMk id="2" creationId="{D5423788-4327-FDE6-A934-82D1E21EB68C}"/>
          </ac:spMkLst>
        </pc:spChg>
        <pc:spChg chg="del">
          <ac:chgData name="Karen Baerts" userId="a06d292e-c1df-42a7-ab23-dcf3ffef2529" providerId="ADAL" clId="{38D4B951-8CD7-435E-A3A1-331DB2420035}" dt="2023-10-09T15:39:23.904" v="4785" actId="22"/>
          <ac:spMkLst>
            <pc:docMk/>
            <pc:sldMk cId="705466419" sldId="656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6:03:03.310" v="5221" actId="1076"/>
          <ac:spMkLst>
            <pc:docMk/>
            <pc:sldMk cId="705466419" sldId="656"/>
            <ac:spMk id="10" creationId="{1416C91A-1217-D29B-4820-EC0EF42B5167}"/>
          </ac:spMkLst>
        </pc:spChg>
        <pc:spChg chg="add mod">
          <ac:chgData name="Karen Baerts" userId="a06d292e-c1df-42a7-ab23-dcf3ffef2529" providerId="ADAL" clId="{38D4B951-8CD7-435E-A3A1-331DB2420035}" dt="2023-10-09T16:00:50.967" v="5174" actId="1076"/>
          <ac:spMkLst>
            <pc:docMk/>
            <pc:sldMk cId="705466419" sldId="656"/>
            <ac:spMk id="11" creationId="{114C0624-CF42-C5B6-14BE-B0D0C1B1C3A1}"/>
          </ac:spMkLst>
        </pc:spChg>
        <pc:spChg chg="add del mod">
          <ac:chgData name="Karen Baerts" userId="a06d292e-c1df-42a7-ab23-dcf3ffef2529" providerId="ADAL" clId="{38D4B951-8CD7-435E-A3A1-331DB2420035}" dt="2023-10-09T16:00:52.888" v="5175" actId="478"/>
          <ac:spMkLst>
            <pc:docMk/>
            <pc:sldMk cId="705466419" sldId="656"/>
            <ac:spMk id="12" creationId="{B9CF1341-FECF-0716-26C1-FEF86CEB5772}"/>
          </ac:spMkLst>
        </pc:spChg>
        <pc:spChg chg="add del mod">
          <ac:chgData name="Karen Baerts" userId="a06d292e-c1df-42a7-ab23-dcf3ffef2529" providerId="ADAL" clId="{38D4B951-8CD7-435E-A3A1-331DB2420035}" dt="2023-10-09T16:02:16.081" v="5212" actId="478"/>
          <ac:spMkLst>
            <pc:docMk/>
            <pc:sldMk cId="705466419" sldId="656"/>
            <ac:spMk id="13" creationId="{616A1ACD-CE31-068F-68A3-ED6483C846B5}"/>
          </ac:spMkLst>
        </pc:spChg>
        <pc:spChg chg="add mod">
          <ac:chgData name="Karen Baerts" userId="a06d292e-c1df-42a7-ab23-dcf3ffef2529" providerId="ADAL" clId="{38D4B951-8CD7-435E-A3A1-331DB2420035}" dt="2023-10-09T16:02:48.121" v="5218" actId="1076"/>
          <ac:spMkLst>
            <pc:docMk/>
            <pc:sldMk cId="705466419" sldId="656"/>
            <ac:spMk id="15" creationId="{AAEE2967-E55F-4B1F-7447-A25B6035BDBA}"/>
          </ac:spMkLst>
        </pc:spChg>
        <pc:spChg chg="add mod">
          <ac:chgData name="Karen Baerts" userId="a06d292e-c1df-42a7-ab23-dcf3ffef2529" providerId="ADAL" clId="{38D4B951-8CD7-435E-A3A1-331DB2420035}" dt="2023-10-09T16:02:44.397" v="5217" actId="1076"/>
          <ac:spMkLst>
            <pc:docMk/>
            <pc:sldMk cId="705466419" sldId="656"/>
            <ac:spMk id="16" creationId="{A0F74622-3CD6-4EE8-ED9B-934792289A7C}"/>
          </ac:spMkLst>
        </pc:spChg>
        <pc:picChg chg="add mod ord">
          <ac:chgData name="Karen Baerts" userId="a06d292e-c1df-42a7-ab23-dcf3ffef2529" providerId="ADAL" clId="{38D4B951-8CD7-435E-A3A1-331DB2420035}" dt="2023-10-09T16:00:15.048" v="5161" actId="1076"/>
          <ac:picMkLst>
            <pc:docMk/>
            <pc:sldMk cId="705466419" sldId="656"/>
            <ac:picMk id="5" creationId="{ECDAEA28-82FE-B222-5076-E2290FF2869D}"/>
          </ac:picMkLst>
        </pc:picChg>
        <pc:picChg chg="add mod">
          <ac:chgData name="Karen Baerts" userId="a06d292e-c1df-42a7-ab23-dcf3ffef2529" providerId="ADAL" clId="{38D4B951-8CD7-435E-A3A1-331DB2420035}" dt="2023-10-09T16:03:00.882" v="5220" actId="1076"/>
          <ac:picMkLst>
            <pc:docMk/>
            <pc:sldMk cId="705466419" sldId="656"/>
            <ac:picMk id="7" creationId="{6EF61773-F3B2-77F1-06A5-16F2E8A3A782}"/>
          </ac:picMkLst>
        </pc:picChg>
        <pc:picChg chg="add del mod">
          <ac:chgData name="Karen Baerts" userId="a06d292e-c1df-42a7-ab23-dcf3ffef2529" providerId="ADAL" clId="{38D4B951-8CD7-435E-A3A1-331DB2420035}" dt="2023-10-09T15:43:35.630" v="4798" actId="22"/>
          <ac:picMkLst>
            <pc:docMk/>
            <pc:sldMk cId="705466419" sldId="656"/>
            <ac:picMk id="9" creationId="{1A53EDC4-2FBB-47C5-6698-A3E2613E2D37}"/>
          </ac:picMkLst>
        </pc:picChg>
        <pc:picChg chg="add mod">
          <ac:chgData name="Karen Baerts" userId="a06d292e-c1df-42a7-ab23-dcf3ffef2529" providerId="ADAL" clId="{38D4B951-8CD7-435E-A3A1-331DB2420035}" dt="2023-10-09T16:02:51.228" v="5219" actId="1076"/>
          <ac:picMkLst>
            <pc:docMk/>
            <pc:sldMk cId="705466419" sldId="656"/>
            <ac:picMk id="14" creationId="{07EB42CF-883C-4176-A408-8EB091542998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1177700594" sldId="657"/>
        </pc:sldMkLst>
        <pc:spChg chg="mod">
          <ac:chgData name="Karen Baerts" userId="a06d292e-c1df-42a7-ab23-dcf3ffef2529" providerId="ADAL" clId="{38D4B951-8CD7-435E-A3A1-331DB2420035}" dt="2023-10-09T15:26:39.671" v="4619" actId="20577"/>
          <ac:spMkLst>
            <pc:docMk/>
            <pc:sldMk cId="1177700594" sldId="657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5:45:06.181" v="4824" actId="20577"/>
          <ac:spMkLst>
            <pc:docMk/>
            <pc:sldMk cId="1177700594" sldId="657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5:31:05.091" v="4772" actId="478"/>
          <ac:spMkLst>
            <pc:docMk/>
            <pc:sldMk cId="1177700594" sldId="657"/>
            <ac:spMk id="8" creationId="{B60191FD-C14B-AC6A-BF3C-7EE3C73F733E}"/>
          </ac:spMkLst>
        </pc:spChg>
        <pc:spChg chg="add del mod">
          <ac:chgData name="Karen Baerts" userId="a06d292e-c1df-42a7-ab23-dcf3ffef2529" providerId="ADAL" clId="{38D4B951-8CD7-435E-A3A1-331DB2420035}" dt="2023-10-09T15:45:15.902" v="4826" actId="478"/>
          <ac:spMkLst>
            <pc:docMk/>
            <pc:sldMk cId="1177700594" sldId="657"/>
            <ac:spMk id="9" creationId="{FC230A71-BDB4-D92F-D417-3DED8B465AC6}"/>
          </ac:spMkLst>
        </pc:spChg>
        <pc:picChg chg="add mod">
          <ac:chgData name="Karen Baerts" userId="a06d292e-c1df-42a7-ab23-dcf3ffef2529" providerId="ADAL" clId="{38D4B951-8CD7-435E-A3A1-331DB2420035}" dt="2023-10-09T15:29:34.532" v="4639" actId="1076"/>
          <ac:picMkLst>
            <pc:docMk/>
            <pc:sldMk cId="1177700594" sldId="657"/>
            <ac:picMk id="5" creationId="{A8C94FC2-6B3B-0943-3207-E3CF5969EB57}"/>
          </ac:picMkLst>
        </pc:picChg>
        <pc:picChg chg="add mod">
          <ac:chgData name="Karen Baerts" userId="a06d292e-c1df-42a7-ab23-dcf3ffef2529" providerId="ADAL" clId="{38D4B951-8CD7-435E-A3A1-331DB2420035}" dt="2023-10-09T15:45:18.807" v="4827" actId="1076"/>
          <ac:picMkLst>
            <pc:docMk/>
            <pc:sldMk cId="1177700594" sldId="657"/>
            <ac:picMk id="7" creationId="{45643D4A-B0A3-66C1-51D8-14917BA36617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2554971997" sldId="658"/>
        </pc:sldMkLst>
        <pc:spChg chg="mod">
          <ac:chgData name="Karen Baerts" userId="a06d292e-c1df-42a7-ab23-dcf3ffef2529" providerId="ADAL" clId="{38D4B951-8CD7-435E-A3A1-331DB2420035}" dt="2023-10-09T16:01:56.906" v="5210" actId="20577"/>
          <ac:spMkLst>
            <pc:docMk/>
            <pc:sldMk cId="2554971997" sldId="658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5:44:12.775" v="4804"/>
          <ac:spMkLst>
            <pc:docMk/>
            <pc:sldMk cId="2554971997" sldId="658"/>
            <ac:spMk id="6" creationId="{35D57F90-9463-D2F5-855E-E5A15EA89A24}"/>
          </ac:spMkLst>
        </pc:spChg>
        <pc:picChg chg="add del mod">
          <ac:chgData name="Karen Baerts" userId="a06d292e-c1df-42a7-ab23-dcf3ffef2529" providerId="ADAL" clId="{38D4B951-8CD7-435E-A3A1-331DB2420035}" dt="2023-10-09T16:01:14.954" v="5182" actId="21"/>
          <ac:picMkLst>
            <pc:docMk/>
            <pc:sldMk cId="2554971997" sldId="658"/>
            <ac:picMk id="5" creationId="{307AA470-50D3-4055-F8A5-DD4B64A1CA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A208-1976-413D-9D95-B9719CA88687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0A00-B8B4-48DF-9601-0E00975B50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8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70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C93A-7DE6-BDEA-2A0D-0F2DF12B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1D2DD1D-B073-987B-570E-FDDC04DB3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8C2643B-E1A9-0E72-7162-A17B27A5C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CBE7C2-D676-E1C0-ECB5-3B3226C95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21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37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05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931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7542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0286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2267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3603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229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30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 fontAlgn="base">
              <a:buFont typeface="Wingdings" panose="05000000000000000000" pitchFamily="2" charset="2"/>
              <a:buChar char="à"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19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1000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559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4375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06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54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735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789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452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449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889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067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297A7-BFE6-361B-49DB-B28A4006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BF5A307-027F-0F64-4AAA-39E8723CD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A09BF2-432F-4556-B31C-FDA198804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20C759-74DA-6876-7085-90E03A8E9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560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00BE-8B56-7F3A-DA2A-0FD36C6E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D975A6D-87C4-C479-9B60-DF4EBF413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A20762D-9D00-B43E-0102-3304A9DA8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FD0DF2-7F42-71FC-4C11-822301754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678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91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F734B-CFD2-EC1F-EB38-9069E2BC4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B50D4C-39EE-5313-5E33-1F98FB7C4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90E924D-A72B-E4E5-5EBA-CBA0B1EC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30A060-3438-0EDA-B214-B5E936566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357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68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BD31-61AF-D9F7-4C83-8EC2054FD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BB4C6B7-80A7-8B1E-A773-8349D4A29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5210AC5-659A-0F04-926E-80A0E1204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09405F-41AA-C2D9-BB31-4D7185282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93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13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18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157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0E0D4-098F-03D5-8DA3-A724C07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3CAD0A-9869-2180-2F0E-C368BDB9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3C200C-0731-7F04-9D5D-D86A3725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6F1FE-1096-E453-838E-5AFC385A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8A90A7-AF5D-78DB-D87B-9D2B95B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0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72C68-8E95-12C1-CF76-42823036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EC1F5D-4ABC-0029-8DDE-B3F9EED3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ABE764-80AC-68B3-1F20-7A41181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BB98E2-3560-010F-5F5B-C843FA07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367DA1-A5A2-6558-58ED-16F6FDD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89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3436AAD-1D9F-CDAD-BBEA-17A70FBCC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F68181-EA7B-BD4E-511A-023EB222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863F62-5704-3169-475A-3D74AC47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009D59-7F3F-B6FF-06CC-84A3944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5A1CE9-80D5-E292-B223-58928982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9271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F1D6-50BC-30D2-4A60-5626F34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473F8-6C06-06EE-0B24-1A916230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8FCB9B-F42A-ADE9-845D-E65A49D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69A900-2F3B-A147-793C-DCB17058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8CCF14-1C4F-D6B2-AC14-42ECE74E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74F6-5D6A-DF6F-D1B2-C54C196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E759BF-6A96-E31C-A693-895597F8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B1795B-DF32-3054-3208-F96F7904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D8944B-D374-9081-6A23-4737772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84EC5F-5755-627C-64C5-1E7E822F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0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C93F-071F-5D2E-9892-3ABE8C8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94203-8218-FC02-05B0-C86FFCC4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96BC51-B1FF-2B56-002C-43C12C1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8A50CE-2771-BE34-904A-36F9DC39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C85C-1FA9-3415-31B9-986CBE3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CC4DD5-450F-73E7-B989-DE2987E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9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A9D3-A7E0-7ED2-F3E1-B23505B0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3DF602-0B6E-759F-F25B-9547968F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B55C1C-DFD7-2384-8460-B55AE759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5C2A95-86F5-29A7-6034-7DC0DE98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138E85-3FFA-A949-C035-213645ADF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0867F06-34BB-BCEA-EA3D-1FAB8F2E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14E7CB-9278-0F60-C408-53CF268F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B08464-7E65-46E4-0558-A0B61075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4DB95-E226-3691-2180-E504544D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C26767-402C-2624-F0CF-CC213CF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C58D56-7351-56D1-DE2D-E2798B28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9B3D40-0AD8-B9CE-1518-9DA36A78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44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2C2FF4-3A80-E1BE-E71A-C505498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5837F5-5CB9-A448-CA44-F830FEB9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BCAC83-BE0F-07ED-1EE9-8D3E5E20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83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24FC2-166C-63E2-A287-8CB46783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CEA51B-5750-B680-E500-CD0F2B07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EC0FB4-C82A-BBE1-BE22-0EC77BB2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6807F2-451E-581A-883F-8F18D0E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E792AD-809C-BA05-00C6-8C63E52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A8426F-ACE5-66B1-1429-4C906E46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6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777BE-BA24-278A-F6EE-3DA2660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F7EBB1-D8FA-ADDD-AB7A-064B55EE2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299C9B-8C75-DA22-C0EC-525DD57B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6B4C3E-C0E6-94E3-217A-9414BEE0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BAE8C0-05DB-3835-A2DE-EF4B5CA6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0ED47-E036-E01D-A205-3D18D14C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1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24714C-743A-5A9A-7700-CD22E23E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904F95-3432-50DC-4A61-67246A04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572E5C-913A-C62E-8425-5953A228E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3BE-6F20-403E-9C2D-5D1A20A07A30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DA280-5012-E7F6-DD12-A0925E77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541263-2927-9B0C-2415-3B7FCD06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 descr="Afbeelding met tekst, apparaat&#10;&#10;Automatisch gegenereerde beschrijving">
            <a:extLst>
              <a:ext uri="{FF2B5EF4-FFF2-40B4-BE49-F238E27FC236}">
                <a16:creationId xmlns:a16="http://schemas.microsoft.com/office/drawing/2014/main" id="{E6CF652F-0A80-AAA3-1373-DEA7519A824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56" y="136525"/>
            <a:ext cx="299912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945FC-F3DE-DCFF-901B-11150B3B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1C392-49B4-7276-C7E8-D08F99AD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4D2712-12B5-8B29-B262-1CCC0A12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Interpolation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/>
              <a:t>Formatting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B7B39E-D297-77A7-CA44-133DA327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419"/>
            <a:ext cx="3110194" cy="150633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1003ED5-EDCE-7E2E-CF1C-F73D13DE5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5854"/>
            <a:ext cx="2477106" cy="98191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5BE192A-080C-AD45-5516-3243D45EE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38874"/>
            <a:ext cx="4774143" cy="9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7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Interpolation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Formatting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/>
              <a:t>Operators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FA20016-8F7F-3C3D-1454-D687B3CD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5682"/>
            <a:ext cx="2773680" cy="440719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08AE28C-2749-EA19-BA52-3DD384FD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561" y="3595862"/>
            <a:ext cx="1381125" cy="8191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ADA3DCB-853E-9AB1-4561-FB19B5CFB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959" y="3658208"/>
            <a:ext cx="834147" cy="69445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D7A28FB-A0D2-82E8-0840-2C0474505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561" y="5034344"/>
            <a:ext cx="1533525" cy="90487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A4D50B-2B09-25F0-4412-25873AEB4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881" y="5106794"/>
            <a:ext cx="834147" cy="6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0C94D-E979-7613-B9F1-7D453141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A7DA890-0691-F25A-BCFB-7D2811D7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95" y="2504634"/>
            <a:ext cx="1952625" cy="24860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4CF4E26-D6E6-96E0-FA28-9CCACE283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15" y="223837"/>
            <a:ext cx="1943100" cy="64103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8F7E911-4DB6-CB62-34DA-744ADB29D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756" y="2504634"/>
            <a:ext cx="1933575" cy="150495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72338CEC-8A25-B39E-E6F8-32AAE20C2BD9}"/>
              </a:ext>
            </a:extLst>
          </p:cNvPr>
          <p:cNvSpPr txBox="1"/>
          <p:nvPr/>
        </p:nvSpPr>
        <p:spPr>
          <a:xfrm>
            <a:off x="8884356" y="40393"/>
            <a:ext cx="3194755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40E934A-04FA-2637-8748-40ED8A2D9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795" y="223837"/>
            <a:ext cx="19716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Interpolation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Formatting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r>
              <a:rPr lang="nl-BE" dirty="0"/>
              <a:t>Escape </a:t>
            </a:r>
            <a:r>
              <a:rPr lang="nl-BE" dirty="0" err="1"/>
              <a:t>Characters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616A489-7CF8-D40B-1B58-1862FF95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35665"/>
            <a:ext cx="2604312" cy="53546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3C58C2-6C78-F425-6BC9-37BFD160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598" y="3978602"/>
            <a:ext cx="2503629" cy="10596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FFB2CE4-5F6E-C527-BB62-0C27B364A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5498889"/>
            <a:ext cx="4979672" cy="10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Interpolation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Formatting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r>
              <a:rPr lang="nl-BE" dirty="0"/>
              <a:t>Escape </a:t>
            </a:r>
            <a:r>
              <a:rPr lang="nl-BE" dirty="0" err="1"/>
              <a:t>Characters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6638E04-790D-11FC-086F-34053400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4303"/>
            <a:ext cx="3938914" cy="30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Interpolation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Formatting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Escape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Characters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/>
              <a:t>Documentation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C2FDC2-FC81-23D3-31F7-99487360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1956"/>
            <a:ext cx="5391641" cy="37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4185356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Interpolation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Formatting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Escape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Characters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Documentation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/>
              <a:t>Functions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13997688-B269-64BE-F51D-62D61EF9E3FF}"/>
              </a:ext>
            </a:extLst>
          </p:cNvPr>
          <p:cNvSpPr txBox="1">
            <a:spLocks/>
          </p:cNvSpPr>
          <p:nvPr/>
        </p:nvSpPr>
        <p:spPr>
          <a:xfrm>
            <a:off x="6355644" y="2171699"/>
            <a:ext cx="4998155" cy="432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pic>
        <p:nvPicPr>
          <p:cNvPr id="4098" name="Picture 2" descr="Defining Your Own Python Function – Real Python">
            <a:extLst>
              <a:ext uri="{FF2B5EF4-FFF2-40B4-BE49-F238E27FC236}">
                <a16:creationId xmlns:a16="http://schemas.microsoft.com/office/drawing/2014/main" id="{C2B6F830-2F5C-3D80-E9A0-BB1E5151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22" y="3329262"/>
            <a:ext cx="4061177" cy="22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2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/>
              <a:t>print()			</a:t>
            </a:r>
            <a:r>
              <a:rPr lang="nl-BE" sz="2800" dirty="0">
                <a:sym typeface="Wingdings" panose="05000000000000000000" pitchFamily="2" charset="2"/>
              </a:rPr>
              <a:t> output data </a:t>
            </a:r>
            <a:r>
              <a:rPr lang="nl-BE" sz="2800" dirty="0" err="1">
                <a:sym typeface="Wingdings" panose="05000000000000000000" pitchFamily="2" charset="2"/>
              </a:rPr>
              <a:t>to</a:t>
            </a:r>
            <a:r>
              <a:rPr lang="nl-BE" sz="2800" dirty="0">
                <a:sym typeface="Wingdings" panose="05000000000000000000" pitchFamily="2" charset="2"/>
              </a:rPr>
              <a:t> </a:t>
            </a:r>
            <a:r>
              <a:rPr lang="nl-BE" sz="2800" dirty="0" err="1">
                <a:sym typeface="Wingdings" panose="05000000000000000000" pitchFamily="2" charset="2"/>
              </a:rPr>
              <a:t>the</a:t>
            </a:r>
            <a:r>
              <a:rPr lang="nl-BE" sz="2800" dirty="0">
                <a:sym typeface="Wingdings" panose="05000000000000000000" pitchFamily="2" charset="2"/>
              </a:rPr>
              <a:t> terminal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2642B56-61B7-BA6F-F1B0-F515D9B7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32313"/>
            <a:ext cx="2283211" cy="10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7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print()						</a:t>
            </a:r>
          </a:p>
          <a:p>
            <a:r>
              <a:rPr lang="nl-BE" dirty="0"/>
              <a:t>input()			</a:t>
            </a:r>
            <a:r>
              <a:rPr lang="nl-BE" sz="2800" dirty="0">
                <a:sym typeface="Wingdings" panose="05000000000000000000" pitchFamily="2" charset="2"/>
              </a:rPr>
              <a:t> </a:t>
            </a:r>
            <a:r>
              <a:rPr lang="nl-BE" sz="2800" dirty="0" err="1">
                <a:sym typeface="Wingdings" panose="05000000000000000000" pitchFamily="2" charset="2"/>
              </a:rPr>
              <a:t>receive</a:t>
            </a:r>
            <a:r>
              <a:rPr lang="nl-BE" sz="2800" dirty="0">
                <a:sym typeface="Wingdings" panose="05000000000000000000" pitchFamily="2" charset="2"/>
              </a:rPr>
              <a:t> data </a:t>
            </a:r>
            <a:r>
              <a:rPr lang="nl-BE" sz="2800" dirty="0" err="1">
                <a:sym typeface="Wingdings" panose="05000000000000000000" pitchFamily="2" charset="2"/>
              </a:rPr>
              <a:t>from</a:t>
            </a:r>
            <a:r>
              <a:rPr lang="nl-BE" sz="2800" dirty="0">
                <a:sym typeface="Wingdings" panose="05000000000000000000" pitchFamily="2" charset="2"/>
              </a:rPr>
              <a:t> </a:t>
            </a:r>
            <a:r>
              <a:rPr lang="nl-BE" sz="2800" dirty="0" err="1">
                <a:sym typeface="Wingdings" panose="05000000000000000000" pitchFamily="2" charset="2"/>
              </a:rPr>
              <a:t>the</a:t>
            </a:r>
            <a:r>
              <a:rPr lang="nl-BE" sz="2800" dirty="0">
                <a:sym typeface="Wingdings" panose="05000000000000000000" pitchFamily="2" charset="2"/>
              </a:rPr>
              <a:t> terminal 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		 data is </a:t>
            </a:r>
            <a:r>
              <a:rPr lang="nl-BE" dirty="0" err="1">
                <a:sym typeface="Wingdings" panose="05000000000000000000" pitchFamily="2" charset="2"/>
              </a:rPr>
              <a:t>captured</a:t>
            </a:r>
            <a:r>
              <a:rPr lang="nl-BE" dirty="0">
                <a:sym typeface="Wingdings" panose="05000000000000000000" pitchFamily="2" charset="2"/>
              </a:rPr>
              <a:t> as a string</a:t>
            </a:r>
            <a:r>
              <a:rPr lang="nl-BE" dirty="0"/>
              <a:t>	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30B0FB0-2457-CA66-B12C-55781D11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336822"/>
            <a:ext cx="3752460" cy="93221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6999451-FAA0-6B4B-EC83-4378530C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80556"/>
            <a:ext cx="4314347" cy="10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print()						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input()</a:t>
            </a:r>
          </a:p>
          <a:p>
            <a:r>
              <a:rPr lang="nl-BE" dirty="0"/>
              <a:t>int()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1EAFE9E-AFA4-6955-C9B0-B135D2C9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1284"/>
            <a:ext cx="4445742" cy="64858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6436353-30FC-A75C-8DF2-8FFE4FFC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78967"/>
            <a:ext cx="2444412" cy="12687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079CB28-DC4F-3BCC-085D-711F29ED7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5442872"/>
            <a:ext cx="2314223" cy="7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ttendance - St Peter's Catholic College">
            <a:extLst>
              <a:ext uri="{FF2B5EF4-FFF2-40B4-BE49-F238E27FC236}">
                <a16:creationId xmlns:a16="http://schemas.microsoft.com/office/drawing/2014/main" id="{74E36272-3369-B23D-F94C-412C48A9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03" y="1580236"/>
            <a:ext cx="3332793" cy="25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5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print()						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input()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int()</a:t>
            </a:r>
          </a:p>
          <a:p>
            <a:r>
              <a:rPr lang="nl-BE" dirty="0" err="1"/>
              <a:t>float</a:t>
            </a:r>
            <a:r>
              <a:rPr lang="nl-BE" dirty="0"/>
              <a:t>()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F68211-B75C-469D-1EB1-355094E3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3981"/>
            <a:ext cx="3872090" cy="71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1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print()						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input()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int()</a:t>
            </a: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float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nl-BE" dirty="0" err="1"/>
              <a:t>str</a:t>
            </a:r>
            <a:r>
              <a:rPr lang="nl-BE" dirty="0"/>
              <a:t>()	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D9E509-B929-F886-B1D5-CEC96C44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14474"/>
            <a:ext cx="2913605" cy="93413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1F1D0956-3F2C-425D-CFB4-F11487843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97" y="5205699"/>
            <a:ext cx="2535591" cy="4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print()						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input()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int()</a:t>
            </a: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float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()	</a:t>
            </a:r>
          </a:p>
          <a:p>
            <a:r>
              <a:rPr lang="nl-BE" dirty="0" err="1"/>
              <a:t>len</a:t>
            </a:r>
            <a:r>
              <a:rPr lang="nl-BE" dirty="0"/>
              <a:t>()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C27AB9-127B-AFD9-68DB-8085AB67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46562"/>
            <a:ext cx="3062820" cy="7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8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real deal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440" y="2190750"/>
            <a:ext cx="5032022" cy="4667250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Indexing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Slicing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Methods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 descr="Afbeelding met persoon, kleding, Menselijk gezicht, slang&#10;&#10;Automatisch gegenereerde beschrijving">
            <a:extLst>
              <a:ext uri="{FF2B5EF4-FFF2-40B4-BE49-F238E27FC236}">
                <a16:creationId xmlns:a16="http://schemas.microsoft.com/office/drawing/2014/main" id="{863A3F42-74B2-93F1-14AB-7D092A083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38" y="2012525"/>
            <a:ext cx="3913505" cy="39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60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- </a:t>
            </a:r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44A77-BBB5-0E34-9ECA-86AB7EC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string can be seen as a sequence of characters. You can access each of these characters individually.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using indexing: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pPr marL="0" indent="0">
              <a:buNone/>
            </a:pPr>
            <a:r>
              <a:rPr lang="nl-BE" dirty="0"/>
              <a:t>					</a:t>
            </a:r>
          </a:p>
          <a:p>
            <a:pPr marL="0" indent="0">
              <a:buNone/>
            </a:pPr>
            <a:r>
              <a:rPr lang="nl-BE" sz="2400" dirty="0"/>
              <a:t>					Zero </a:t>
            </a:r>
            <a:r>
              <a:rPr lang="nl-BE" sz="2400" dirty="0" err="1"/>
              <a:t>based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dirty="0"/>
              <a:t>First element has index zero!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E8F5BAB-87AE-4420-993B-A9AD1C41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3352800"/>
            <a:ext cx="1933575" cy="24384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B0C5362-0C55-43D9-2839-735BAB3D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18" y="3349625"/>
            <a:ext cx="2276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- </a:t>
            </a:r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44A77-BBB5-0E34-9ECA-86AB7EC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						</a:t>
            </a:r>
            <a:r>
              <a:rPr lang="nl-BE" dirty="0" err="1"/>
              <a:t>from</a:t>
            </a:r>
            <a:r>
              <a:rPr lang="nl-BE" dirty="0"/>
              <a:t> index 0 (</a:t>
            </a:r>
            <a:r>
              <a:rPr lang="nl-BE" dirty="0" err="1"/>
              <a:t>included</a:t>
            </a:r>
            <a:r>
              <a:rPr lang="nl-BE" dirty="0"/>
              <a:t>)</a:t>
            </a:r>
          </a:p>
          <a:p>
            <a:pPr marL="0" indent="0">
              <a:buNone/>
            </a:pPr>
            <a:r>
              <a:rPr lang="nl-BE" dirty="0"/>
              <a:t>						</a:t>
            </a:r>
            <a:r>
              <a:rPr lang="nl-BE" dirty="0" err="1"/>
              <a:t>to</a:t>
            </a:r>
            <a:r>
              <a:rPr lang="nl-BE" dirty="0"/>
              <a:t> index 3 (</a:t>
            </a:r>
            <a:r>
              <a:rPr lang="nl-BE" dirty="0" err="1"/>
              <a:t>excluded</a:t>
            </a:r>
            <a:r>
              <a:rPr lang="nl-BE" dirty="0"/>
              <a:t>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possibilities</a:t>
            </a:r>
            <a:r>
              <a:rPr lang="nl-BE" dirty="0"/>
              <a:t>: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24DC62-1F2D-F194-5C94-D91A3EA4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963738"/>
            <a:ext cx="3572797" cy="6858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8DE0C1F-837D-F85A-3DEC-ED56DDA0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2" y="4208463"/>
            <a:ext cx="6143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- </a:t>
            </a:r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44A77-BBB5-0E34-9ECA-86AB7EC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						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“</a:t>
            </a:r>
            <a:r>
              <a:rPr lang="nl-BE" dirty="0" err="1"/>
              <a:t>abcdefg</a:t>
            </a:r>
            <a:r>
              <a:rPr lang="nl-BE" dirty="0"/>
              <a:t>”[1:4:2]		</a:t>
            </a:r>
            <a:r>
              <a:rPr lang="nl-BE" dirty="0">
                <a:sym typeface="Wingdings" panose="05000000000000000000" pitchFamily="2" charset="2"/>
              </a:rPr>
              <a:t> 	“</a:t>
            </a:r>
            <a:r>
              <a:rPr lang="nl-BE" dirty="0" err="1">
                <a:sym typeface="Wingdings" panose="05000000000000000000" pitchFamily="2" charset="2"/>
              </a:rPr>
              <a:t>bd</a:t>
            </a:r>
            <a:r>
              <a:rPr lang="nl-BE" dirty="0">
                <a:sym typeface="Wingdings" panose="05000000000000000000" pitchFamily="2" charset="2"/>
              </a:rPr>
              <a:t>”</a:t>
            </a:r>
          </a:p>
          <a:p>
            <a:r>
              <a:rPr lang="nl-BE" dirty="0">
                <a:sym typeface="Wingdings" panose="05000000000000000000" pitchFamily="2" charset="2"/>
              </a:rPr>
              <a:t>“</a:t>
            </a:r>
            <a:r>
              <a:rPr lang="nl-BE" dirty="0" err="1">
                <a:sym typeface="Wingdings" panose="05000000000000000000" pitchFamily="2" charset="2"/>
              </a:rPr>
              <a:t>abcdefg</a:t>
            </a:r>
            <a:r>
              <a:rPr lang="nl-BE" dirty="0">
                <a:sym typeface="Wingdings" panose="05000000000000000000" pitchFamily="2" charset="2"/>
              </a:rPr>
              <a:t>”[::2]		 	“</a:t>
            </a:r>
            <a:r>
              <a:rPr lang="nl-BE" dirty="0" err="1">
                <a:sym typeface="Wingdings" panose="05000000000000000000" pitchFamily="2" charset="2"/>
              </a:rPr>
              <a:t>aceg</a:t>
            </a:r>
            <a:r>
              <a:rPr lang="nl-BE" dirty="0">
                <a:sym typeface="Wingdings" panose="05000000000000000000" pitchFamily="2" charset="2"/>
              </a:rPr>
              <a:t>”</a:t>
            </a:r>
          </a:p>
          <a:p>
            <a:r>
              <a:rPr lang="nl-BE" dirty="0">
                <a:sym typeface="Wingdings" panose="05000000000000000000" pitchFamily="2" charset="2"/>
              </a:rPr>
              <a:t>“</a:t>
            </a:r>
            <a:r>
              <a:rPr lang="nl-BE" dirty="0" err="1">
                <a:sym typeface="Wingdings" panose="05000000000000000000" pitchFamily="2" charset="2"/>
              </a:rPr>
              <a:t>abcdefg</a:t>
            </a:r>
            <a:r>
              <a:rPr lang="nl-BE" dirty="0">
                <a:sym typeface="Wingdings" panose="05000000000000000000" pitchFamily="2" charset="2"/>
              </a:rPr>
              <a:t>”[4:1:-1]		 	“</a:t>
            </a:r>
            <a:r>
              <a:rPr lang="nl-BE" dirty="0" err="1">
                <a:sym typeface="Wingdings" panose="05000000000000000000" pitchFamily="2" charset="2"/>
              </a:rPr>
              <a:t>edc</a:t>
            </a:r>
            <a:r>
              <a:rPr lang="nl-BE" dirty="0">
                <a:sym typeface="Wingdings" panose="05000000000000000000" pitchFamily="2" charset="2"/>
              </a:rPr>
              <a:t>”</a:t>
            </a:r>
          </a:p>
          <a:p>
            <a:r>
              <a:rPr lang="nl-BE" dirty="0">
                <a:sym typeface="Wingdings" panose="05000000000000000000" pitchFamily="2" charset="2"/>
              </a:rPr>
              <a:t>“</a:t>
            </a:r>
            <a:r>
              <a:rPr lang="nl-BE" dirty="0" err="1">
                <a:sym typeface="Wingdings" panose="05000000000000000000" pitchFamily="2" charset="2"/>
              </a:rPr>
              <a:t>abcdefg</a:t>
            </a:r>
            <a:r>
              <a:rPr lang="nl-BE" dirty="0">
                <a:sym typeface="Wingdings" panose="05000000000000000000" pitchFamily="2" charset="2"/>
              </a:rPr>
              <a:t>”[::-1]		 	“</a:t>
            </a:r>
            <a:r>
              <a:rPr lang="nl-BE" dirty="0" err="1">
                <a:sym typeface="Wingdings" panose="05000000000000000000" pitchFamily="2" charset="2"/>
              </a:rPr>
              <a:t>gfedcba</a:t>
            </a:r>
            <a:r>
              <a:rPr lang="nl-BE" dirty="0">
                <a:sym typeface="Wingdings" panose="05000000000000000000" pitchFamily="2" charset="2"/>
              </a:rPr>
              <a:t>”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D9596D-1834-2D7D-E1D0-E895A0C4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2081212"/>
            <a:ext cx="3101752" cy="4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AC5A-AF0C-4414-5E91-680486999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A85BD-1E62-6A98-934A-A6045F9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E5862C4-E6E5-AFC6-F9CC-E41E1C148477}"/>
              </a:ext>
            </a:extLst>
          </p:cNvPr>
          <p:cNvSpPr txBox="1"/>
          <p:nvPr/>
        </p:nvSpPr>
        <p:spPr>
          <a:xfrm>
            <a:off x="1190984" y="4913316"/>
            <a:ext cx="673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	</a:t>
            </a:r>
            <a:r>
              <a:rPr lang="nl-BE" sz="2800" dirty="0">
                <a:sym typeface="Wingdings" panose="05000000000000000000" pitchFamily="2" charset="2"/>
              </a:rPr>
              <a:t> </a:t>
            </a:r>
            <a:r>
              <a:rPr lang="nl-BE" sz="2800" dirty="0" err="1"/>
              <a:t>Why</a:t>
            </a:r>
            <a:r>
              <a:rPr lang="nl-BE" sz="2800" dirty="0"/>
              <a:t> is </a:t>
            </a:r>
            <a:r>
              <a:rPr lang="nl-BE" sz="2800" dirty="0" err="1"/>
              <a:t>this</a:t>
            </a:r>
            <a:r>
              <a:rPr lang="nl-BE" sz="2800" dirty="0"/>
              <a:t> </a:t>
            </a:r>
            <a:r>
              <a:rPr lang="nl-BE" sz="2800" dirty="0" err="1"/>
              <a:t>not</a:t>
            </a:r>
            <a:r>
              <a:rPr lang="nl-BE" sz="2800" dirty="0"/>
              <a:t> </a:t>
            </a:r>
            <a:r>
              <a:rPr lang="nl-BE" sz="2800" dirty="0" err="1"/>
              <a:t>working</a:t>
            </a:r>
            <a:r>
              <a:rPr lang="nl-BE" sz="2800" dirty="0"/>
              <a:t> </a:t>
            </a:r>
            <a:r>
              <a:rPr lang="nl-BE" sz="2800" dirty="0" err="1"/>
              <a:t>properly</a:t>
            </a:r>
            <a:r>
              <a:rPr lang="nl-BE" sz="2800" dirty="0"/>
              <a:t>… 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0CAA23B-1400-5CC0-CF48-EA84858E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4988"/>
            <a:ext cx="5793017" cy="22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8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- </a:t>
            </a:r>
            <a:r>
              <a:rPr lang="nl-BE" dirty="0" err="1"/>
              <a:t>Methods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C209029-F42E-CFA6-C7EE-E0A68EF8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88661"/>
            <a:ext cx="9029700" cy="372475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05D29E2-A472-AFA9-065B-44937F430D9A}"/>
              </a:ext>
            </a:extLst>
          </p:cNvPr>
          <p:cNvSpPr txBox="1"/>
          <p:nvPr/>
        </p:nvSpPr>
        <p:spPr>
          <a:xfrm>
            <a:off x="9972675" y="29908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>
                <a:solidFill>
                  <a:srgbClr val="C00000"/>
                </a:solidFill>
                <a:sym typeface="Wingdings" panose="05000000000000000000" pitchFamily="2" charset="2"/>
              </a:rPr>
              <a:t> -1 </a:t>
            </a:r>
            <a:r>
              <a:rPr lang="nl-BE" i="1" dirty="0" err="1">
                <a:solidFill>
                  <a:srgbClr val="C00000"/>
                </a:solidFill>
                <a:sym typeface="Wingdings" panose="05000000000000000000" pitchFamily="2" charset="2"/>
              </a:rPr>
              <a:t>if</a:t>
            </a:r>
            <a:r>
              <a:rPr lang="nl-BE" i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nl-BE" i="1" dirty="0" err="1">
                <a:solidFill>
                  <a:srgbClr val="C00000"/>
                </a:solidFill>
                <a:sym typeface="Wingdings" panose="05000000000000000000" pitchFamily="2" charset="2"/>
              </a:rPr>
              <a:t>not</a:t>
            </a:r>
            <a:r>
              <a:rPr lang="nl-BE" i="1" dirty="0">
                <a:solidFill>
                  <a:srgbClr val="C00000"/>
                </a:solidFill>
                <a:sym typeface="Wingdings" panose="05000000000000000000" pitchFamily="2" charset="2"/>
              </a:rPr>
              <a:t> found</a:t>
            </a:r>
            <a:endParaRPr lang="nl-BE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1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1F84A-851D-ABFF-90FB-EA2C65200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BC972-CB3A-03F4-C49A-800AFD4C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738092C-61C3-7E8A-3F77-3DB4E9040070}"/>
              </a:ext>
            </a:extLst>
          </p:cNvPr>
          <p:cNvSpPr txBox="1"/>
          <p:nvPr/>
        </p:nvSpPr>
        <p:spPr>
          <a:xfrm>
            <a:off x="1190984" y="4913316"/>
            <a:ext cx="673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	</a:t>
            </a:r>
            <a:r>
              <a:rPr lang="nl-BE" sz="2800" dirty="0">
                <a:sym typeface="Wingdings" panose="05000000000000000000" pitchFamily="2" charset="2"/>
              </a:rPr>
              <a:t> </a:t>
            </a:r>
            <a:r>
              <a:rPr lang="nl-BE" sz="2800" dirty="0" err="1"/>
              <a:t>Why</a:t>
            </a:r>
            <a:r>
              <a:rPr lang="nl-BE" sz="2800" dirty="0"/>
              <a:t> is </a:t>
            </a:r>
            <a:r>
              <a:rPr lang="nl-BE" sz="2800" dirty="0" err="1"/>
              <a:t>this</a:t>
            </a:r>
            <a:r>
              <a:rPr lang="nl-BE" sz="2800" dirty="0"/>
              <a:t> </a:t>
            </a:r>
            <a:r>
              <a:rPr lang="nl-BE" sz="2800" dirty="0" err="1"/>
              <a:t>not</a:t>
            </a:r>
            <a:r>
              <a:rPr lang="nl-BE" sz="2800" dirty="0"/>
              <a:t> </a:t>
            </a:r>
            <a:r>
              <a:rPr lang="nl-BE" sz="2800" dirty="0" err="1"/>
              <a:t>working</a:t>
            </a:r>
            <a:r>
              <a:rPr lang="nl-BE" sz="2800" dirty="0"/>
              <a:t> </a:t>
            </a:r>
            <a:r>
              <a:rPr lang="nl-BE" sz="2800" dirty="0" err="1"/>
              <a:t>properly</a:t>
            </a:r>
            <a:r>
              <a:rPr lang="nl-BE" sz="2800" dirty="0"/>
              <a:t>… 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29A348-F749-D9CA-79B7-6D2DE5BA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4988"/>
            <a:ext cx="6016986" cy="24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44A77-BBB5-0E34-9ECA-86AB7EC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991"/>
            <a:ext cx="5377249" cy="4286884"/>
          </a:xfrm>
        </p:spPr>
        <p:txBody>
          <a:bodyPr>
            <a:normAutofit/>
          </a:bodyPr>
          <a:lstStyle/>
          <a:p>
            <a:r>
              <a:rPr lang="nl-BE" dirty="0" err="1"/>
              <a:t>Arithmetic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Booleans</a:t>
            </a:r>
            <a:endParaRPr lang="nl-BE" dirty="0"/>
          </a:p>
          <a:p>
            <a:r>
              <a:rPr lang="nl-BE" dirty="0" err="1"/>
              <a:t>Conditionals</a:t>
            </a:r>
            <a:endParaRPr lang="nl-BE" dirty="0"/>
          </a:p>
          <a:p>
            <a:r>
              <a:rPr lang="nl-BE" dirty="0"/>
              <a:t>None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1030" name="Picture 6" descr="Stuff You Should Know - YouTube">
            <a:extLst>
              <a:ext uri="{FF2B5EF4-FFF2-40B4-BE49-F238E27FC236}">
                <a16:creationId xmlns:a16="http://schemas.microsoft.com/office/drawing/2014/main" id="{2FF26F63-6157-6BF5-3C92-578FAE53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10" y="22059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93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340A6-459B-D7E7-39FA-21636F791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4BFF7-85E5-175E-E489-1091FB59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0E341FA-6458-E95C-2470-92CFBDC4A5A1}"/>
              </a:ext>
            </a:extLst>
          </p:cNvPr>
          <p:cNvSpPr txBox="1"/>
          <p:nvPr/>
        </p:nvSpPr>
        <p:spPr>
          <a:xfrm>
            <a:off x="1190984" y="4913316"/>
            <a:ext cx="756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	</a:t>
            </a:r>
            <a:r>
              <a:rPr lang="nl-BE" sz="2800" dirty="0">
                <a:sym typeface="Wingdings" panose="05000000000000000000" pitchFamily="2" charset="2"/>
              </a:rPr>
              <a:t> </a:t>
            </a:r>
            <a:r>
              <a:rPr lang="nl-BE" sz="2800" dirty="0"/>
              <a:t>How do we </a:t>
            </a:r>
            <a:r>
              <a:rPr lang="nl-BE" sz="2800" dirty="0" err="1"/>
              <a:t>capitalize</a:t>
            </a:r>
            <a:r>
              <a:rPr lang="nl-BE" sz="2800" dirty="0"/>
              <a:t> first </a:t>
            </a:r>
            <a:r>
              <a:rPr lang="nl-BE" sz="2800" dirty="0" err="1"/>
              <a:t>and</a:t>
            </a:r>
            <a:r>
              <a:rPr lang="nl-BE" sz="2800" dirty="0"/>
              <a:t> last name?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A366871-DFFB-17BE-28BA-AD893E61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4988"/>
            <a:ext cx="5578748" cy="26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02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8681-2574-DC80-524B-338AC732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81C1DFB3-8715-4D0E-3610-2B69935A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Strings – DEMO</a:t>
            </a:r>
          </a:p>
        </p:txBody>
      </p:sp>
      <p:pic>
        <p:nvPicPr>
          <p:cNvPr id="2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4F7A4EBA-FCA7-5648-F23D-CFAF189B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90" y="4757348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2">
            <a:extLst>
              <a:ext uri="{FF2B5EF4-FFF2-40B4-BE49-F238E27FC236}">
                <a16:creationId xmlns:a16="http://schemas.microsoft.com/office/drawing/2014/main" id="{D31FB640-2526-6A9E-363A-F47C90AD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9928860" cy="30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600" dirty="0"/>
              <a:t>We </a:t>
            </a:r>
            <a:r>
              <a:rPr lang="nl-BE" altLang="nl-BE" sz="2600" dirty="0" err="1"/>
              <a:t>consider</a:t>
            </a:r>
            <a:r>
              <a:rPr lang="nl-BE" altLang="nl-BE" sz="2600" dirty="0"/>
              <a:t> </a:t>
            </a:r>
            <a:r>
              <a:rPr lang="nl-BE" altLang="nl-BE" sz="2600" dirty="0" err="1"/>
              <a:t>an</a:t>
            </a:r>
            <a:r>
              <a:rPr lang="nl-BE" altLang="nl-BE" sz="2600" dirty="0"/>
              <a:t> email </a:t>
            </a:r>
            <a:r>
              <a:rPr lang="nl-BE" altLang="nl-BE" sz="2600" dirty="0" err="1"/>
              <a:t>address</a:t>
            </a:r>
            <a:r>
              <a:rPr lang="nl-BE" altLang="nl-BE" sz="2600" dirty="0"/>
              <a:t> </a:t>
            </a:r>
            <a:r>
              <a:rPr lang="nl-BE" altLang="nl-BE" sz="2600" dirty="0" err="1"/>
              <a:t>valid</a:t>
            </a:r>
            <a:r>
              <a:rPr lang="nl-BE" altLang="nl-BE" sz="2600" dirty="0"/>
              <a:t> </a:t>
            </a:r>
            <a:r>
              <a:rPr lang="nl-BE" altLang="nl-BE" sz="2600" dirty="0" err="1"/>
              <a:t>when</a:t>
            </a:r>
            <a:r>
              <a:rPr lang="nl-BE" altLang="nl-BE" sz="2600" dirty="0"/>
              <a:t> </a:t>
            </a:r>
            <a:r>
              <a:rPr lang="nl-BE" altLang="nl-BE" sz="2600" dirty="0" err="1"/>
              <a:t>it</a:t>
            </a:r>
            <a:r>
              <a:rPr lang="nl-BE" altLang="nl-BE" sz="2600" dirty="0"/>
              <a:t> </a:t>
            </a:r>
            <a:r>
              <a:rPr lang="nl-BE" altLang="nl-BE" sz="2600" dirty="0" err="1"/>
              <a:t>meets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following</a:t>
            </a:r>
            <a:r>
              <a:rPr lang="nl-BE" altLang="nl-BE" sz="2600" dirty="0"/>
              <a:t> </a:t>
            </a:r>
            <a:r>
              <a:rPr lang="nl-BE" altLang="nl-BE" sz="2600" i="1" dirty="0" err="1"/>
              <a:t>simplified</a:t>
            </a:r>
            <a:r>
              <a:rPr lang="nl-BE" altLang="nl-BE" sz="2600" dirty="0"/>
              <a:t> </a:t>
            </a:r>
            <a:r>
              <a:rPr lang="nl-BE" altLang="nl-BE" sz="2600" dirty="0" err="1"/>
              <a:t>requirements</a:t>
            </a:r>
            <a:r>
              <a:rPr lang="nl-BE" altLang="nl-BE" sz="26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6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600" dirty="0"/>
              <a:t>It must </a:t>
            </a:r>
            <a:r>
              <a:rPr lang="nl-BE" altLang="nl-BE" sz="2600" dirty="0" err="1"/>
              <a:t>contain</a:t>
            </a:r>
            <a:r>
              <a:rPr lang="nl-BE" altLang="nl-BE" sz="2600" dirty="0"/>
              <a:t> </a:t>
            </a:r>
            <a:r>
              <a:rPr lang="nl-BE" altLang="nl-BE" sz="2600" dirty="0" err="1"/>
              <a:t>an</a:t>
            </a:r>
            <a:r>
              <a:rPr lang="nl-BE" altLang="nl-BE" sz="2600" dirty="0"/>
              <a:t> @, </a:t>
            </a:r>
            <a:r>
              <a:rPr lang="nl-BE" altLang="nl-BE" sz="2600" dirty="0" err="1"/>
              <a:t>which</a:t>
            </a:r>
            <a:r>
              <a:rPr lang="nl-BE" altLang="nl-BE" sz="2600" dirty="0"/>
              <a:t> </a:t>
            </a:r>
            <a:r>
              <a:rPr lang="nl-BE" altLang="nl-BE" sz="2600" dirty="0" err="1"/>
              <a:t>cannot</a:t>
            </a:r>
            <a:r>
              <a:rPr lang="nl-BE" altLang="nl-BE" sz="2600" dirty="0"/>
              <a:t> </a:t>
            </a:r>
            <a:r>
              <a:rPr lang="nl-BE" altLang="nl-BE" sz="2600" dirty="0" err="1"/>
              <a:t>be</a:t>
            </a:r>
            <a:r>
              <a:rPr lang="nl-BE" altLang="nl-BE" sz="2600" dirty="0"/>
              <a:t> at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first </a:t>
            </a:r>
            <a:r>
              <a:rPr lang="nl-BE" altLang="nl-BE" sz="2600" dirty="0" err="1"/>
              <a:t>position</a:t>
            </a:r>
            <a:endParaRPr lang="nl-BE" altLang="nl-BE" sz="26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600" dirty="0" err="1"/>
              <a:t>There</a:t>
            </a:r>
            <a:r>
              <a:rPr lang="nl-BE" altLang="nl-BE" sz="2600" dirty="0"/>
              <a:t> must </a:t>
            </a:r>
            <a:r>
              <a:rPr lang="nl-BE" altLang="nl-BE" sz="2600" dirty="0" err="1"/>
              <a:t>be</a:t>
            </a:r>
            <a:r>
              <a:rPr lang="nl-BE" altLang="nl-BE" sz="2600" dirty="0"/>
              <a:t> at </a:t>
            </a:r>
            <a:r>
              <a:rPr lang="nl-BE" altLang="nl-BE" sz="2600" dirty="0" err="1"/>
              <a:t>least</a:t>
            </a:r>
            <a:r>
              <a:rPr lang="nl-BE" altLang="nl-BE" sz="2600" dirty="0"/>
              <a:t> </a:t>
            </a:r>
            <a:r>
              <a:rPr lang="nl-BE" altLang="nl-BE" sz="2600" dirty="0" err="1"/>
              <a:t>one</a:t>
            </a:r>
            <a:r>
              <a:rPr lang="nl-BE" altLang="nl-BE" sz="2600" dirty="0"/>
              <a:t> letter right </a:t>
            </a:r>
            <a:r>
              <a:rPr lang="nl-BE" altLang="nl-BE" sz="2600" dirty="0" err="1"/>
              <a:t>after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@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600" dirty="0"/>
              <a:t>The </a:t>
            </a:r>
            <a:r>
              <a:rPr lang="nl-BE" altLang="nl-BE" sz="2600" dirty="0" err="1"/>
              <a:t>address</a:t>
            </a:r>
            <a:r>
              <a:rPr lang="nl-BE" altLang="nl-BE" sz="2600" dirty="0"/>
              <a:t> must end </a:t>
            </a:r>
            <a:r>
              <a:rPr lang="nl-BE" altLang="nl-BE" sz="2600" dirty="0" err="1"/>
              <a:t>with</a:t>
            </a:r>
            <a:r>
              <a:rPr lang="nl-BE" altLang="nl-BE" sz="2600" dirty="0"/>
              <a:t> a . </a:t>
            </a:r>
            <a:r>
              <a:rPr lang="nl-BE" altLang="nl-BE" sz="2600" dirty="0" err="1"/>
              <a:t>followed</a:t>
            </a:r>
            <a:r>
              <a:rPr lang="nl-BE" altLang="nl-BE" sz="2600" dirty="0"/>
              <a:t> </a:t>
            </a:r>
            <a:r>
              <a:rPr lang="nl-BE" altLang="nl-BE" sz="2600" dirty="0" err="1"/>
              <a:t>by</a:t>
            </a:r>
            <a:r>
              <a:rPr lang="nl-BE" altLang="nl-BE" sz="2600" dirty="0"/>
              <a:t> </a:t>
            </a:r>
            <a:r>
              <a:rPr lang="nl-BE" altLang="nl-BE" sz="2600" dirty="0" err="1"/>
              <a:t>exactly</a:t>
            </a:r>
            <a:r>
              <a:rPr lang="nl-BE" altLang="nl-BE" sz="2600" dirty="0"/>
              <a:t> 2 </a:t>
            </a:r>
            <a:r>
              <a:rPr lang="nl-BE" altLang="nl-BE" sz="2600" dirty="0" err="1"/>
              <a:t>characters</a:t>
            </a:r>
            <a:endParaRPr lang="nl-BE" altLang="nl-BE" sz="26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BE" altLang="nl-BE" sz="2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9076B93A-3840-6B8E-9C50-61F2D9C3D0EF}"/>
              </a:ext>
            </a:extLst>
          </p:cNvPr>
          <p:cNvSpPr txBox="1">
            <a:spLocks/>
          </p:cNvSpPr>
          <p:nvPr/>
        </p:nvSpPr>
        <p:spPr>
          <a:xfrm>
            <a:off x="838200" y="4757348"/>
            <a:ext cx="8410281" cy="1909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BE" altLang="nl-BE" sz="2600" dirty="0"/>
              <a:t>Write a </a:t>
            </a:r>
            <a:r>
              <a:rPr lang="nl-BE" altLang="nl-BE" sz="2600" dirty="0" err="1"/>
              <a:t>function</a:t>
            </a:r>
            <a:r>
              <a:rPr lang="nl-BE" altLang="nl-BE" sz="2600" dirty="0"/>
              <a:t> </a:t>
            </a:r>
            <a:r>
              <a:rPr lang="nl-BE" altLang="nl-BE" sz="2600" b="1" dirty="0" err="1"/>
              <a:t>valid_email</a:t>
            </a:r>
            <a:r>
              <a:rPr lang="nl-BE" altLang="nl-BE" sz="2600" b="1" dirty="0"/>
              <a:t>(email) </a:t>
            </a:r>
            <a:r>
              <a:rPr lang="nl-BE" altLang="nl-BE" sz="2600" dirty="0" err="1"/>
              <a:t>that</a:t>
            </a:r>
            <a:r>
              <a:rPr lang="nl-BE" altLang="nl-BE" sz="2600" dirty="0"/>
              <a:t> </a:t>
            </a:r>
            <a:r>
              <a:rPr lang="en-US" sz="2600" dirty="0"/>
              <a:t>returns a </a:t>
            </a:r>
            <a:r>
              <a:rPr lang="en-US" sz="2600" b="1" dirty="0"/>
              <a:t>string</a:t>
            </a:r>
            <a:r>
              <a:rPr lang="en-US" sz="2600" dirty="0"/>
              <a:t> that tells us whether the given email address is valid or invalid as follows: “&lt;&lt;email&gt;&gt; is valid” or “&lt;&lt;email&gt;&gt; is invalid”.</a:t>
            </a:r>
            <a:endParaRPr lang="nl-BE" altLang="nl-BE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A0E849-6AB7-66BF-7346-62ACEF5A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74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E04A8-DAEE-75AB-886B-8662CB28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 DEMO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59EE78E2-7FA5-1A47-837F-B44FF865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64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42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858FFBC7-1F95-936B-3821-8BB8A0EE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pic>
        <p:nvPicPr>
          <p:cNvPr id="2" name="Picture 4" descr="De kunst van het vragen stellen - Socratisch Cafe Utrecht">
            <a:extLst>
              <a:ext uri="{FF2B5EF4-FFF2-40B4-BE49-F238E27FC236}">
                <a16:creationId xmlns:a16="http://schemas.microsoft.com/office/drawing/2014/main" id="{E82CB90E-5E13-FB6A-02BF-F3EE97DA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33" y="2178884"/>
            <a:ext cx="5058011" cy="37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31728645-B788-9450-0365-FABB62A6F1F1}"/>
              </a:ext>
            </a:extLst>
          </p:cNvPr>
          <p:cNvSpPr txBox="1"/>
          <p:nvPr/>
        </p:nvSpPr>
        <p:spPr>
          <a:xfrm>
            <a:off x="8772208" y="4812030"/>
            <a:ext cx="258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solidFill>
                  <a:schemeClr val="accent1"/>
                </a:solidFill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392228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09A8B-5F18-7603-B11D-9C758644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7443F821-A302-EE35-303A-B4D35726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Strings – DEMO</a:t>
            </a:r>
          </a:p>
        </p:txBody>
      </p:sp>
      <p:pic>
        <p:nvPicPr>
          <p:cNvPr id="2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1963800C-FC30-2EF1-1A6D-F15FD32B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90" y="4757348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2">
            <a:extLst>
              <a:ext uri="{FF2B5EF4-FFF2-40B4-BE49-F238E27FC236}">
                <a16:creationId xmlns:a16="http://schemas.microsoft.com/office/drawing/2014/main" id="{3B3E1F88-6720-89B3-7131-23C25842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9928860" cy="30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600" dirty="0"/>
              <a:t>We </a:t>
            </a:r>
            <a:r>
              <a:rPr lang="nl-BE" altLang="nl-BE" sz="2600" dirty="0" err="1"/>
              <a:t>consider</a:t>
            </a:r>
            <a:r>
              <a:rPr lang="nl-BE" altLang="nl-BE" sz="2600" dirty="0"/>
              <a:t> </a:t>
            </a:r>
            <a:r>
              <a:rPr lang="nl-BE" altLang="nl-BE" sz="2600" dirty="0" err="1"/>
              <a:t>an</a:t>
            </a:r>
            <a:r>
              <a:rPr lang="nl-BE" altLang="nl-BE" sz="2600" dirty="0"/>
              <a:t> email </a:t>
            </a:r>
            <a:r>
              <a:rPr lang="nl-BE" altLang="nl-BE" sz="2600" dirty="0" err="1"/>
              <a:t>address</a:t>
            </a:r>
            <a:r>
              <a:rPr lang="nl-BE" altLang="nl-BE" sz="2600" dirty="0"/>
              <a:t> </a:t>
            </a:r>
            <a:r>
              <a:rPr lang="nl-BE" altLang="nl-BE" sz="2600" dirty="0" err="1"/>
              <a:t>valid</a:t>
            </a:r>
            <a:r>
              <a:rPr lang="nl-BE" altLang="nl-BE" sz="2600" dirty="0"/>
              <a:t> </a:t>
            </a:r>
            <a:r>
              <a:rPr lang="nl-BE" altLang="nl-BE" sz="2600" dirty="0" err="1"/>
              <a:t>when</a:t>
            </a:r>
            <a:r>
              <a:rPr lang="nl-BE" altLang="nl-BE" sz="2600" dirty="0"/>
              <a:t> </a:t>
            </a:r>
            <a:r>
              <a:rPr lang="nl-BE" altLang="nl-BE" sz="2600" dirty="0" err="1"/>
              <a:t>it</a:t>
            </a:r>
            <a:r>
              <a:rPr lang="nl-BE" altLang="nl-BE" sz="2600" dirty="0"/>
              <a:t> </a:t>
            </a:r>
            <a:r>
              <a:rPr lang="nl-BE" altLang="nl-BE" sz="2600" dirty="0" err="1"/>
              <a:t>meets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following</a:t>
            </a:r>
            <a:r>
              <a:rPr lang="nl-BE" altLang="nl-BE" sz="2600" dirty="0"/>
              <a:t> </a:t>
            </a:r>
            <a:r>
              <a:rPr lang="nl-BE" altLang="nl-BE" sz="2600" i="1" dirty="0" err="1"/>
              <a:t>simplified</a:t>
            </a:r>
            <a:r>
              <a:rPr lang="nl-BE" altLang="nl-BE" sz="2600" dirty="0"/>
              <a:t> </a:t>
            </a:r>
            <a:r>
              <a:rPr lang="nl-BE" altLang="nl-BE" sz="2600" dirty="0" err="1"/>
              <a:t>requirements</a:t>
            </a:r>
            <a:r>
              <a:rPr lang="nl-BE" altLang="nl-BE" sz="26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6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600" dirty="0"/>
              <a:t>It must </a:t>
            </a:r>
            <a:r>
              <a:rPr lang="nl-BE" altLang="nl-BE" sz="2600" dirty="0" err="1"/>
              <a:t>contain</a:t>
            </a:r>
            <a:r>
              <a:rPr lang="nl-BE" altLang="nl-BE" sz="2600" dirty="0"/>
              <a:t> </a:t>
            </a:r>
            <a:r>
              <a:rPr lang="nl-BE" altLang="nl-BE" sz="2600" dirty="0" err="1"/>
              <a:t>an</a:t>
            </a:r>
            <a:r>
              <a:rPr lang="nl-BE" altLang="nl-BE" sz="2600" dirty="0"/>
              <a:t> @, </a:t>
            </a:r>
            <a:r>
              <a:rPr lang="nl-BE" altLang="nl-BE" sz="2600" dirty="0" err="1"/>
              <a:t>which</a:t>
            </a:r>
            <a:r>
              <a:rPr lang="nl-BE" altLang="nl-BE" sz="2600" dirty="0"/>
              <a:t> </a:t>
            </a:r>
            <a:r>
              <a:rPr lang="nl-BE" altLang="nl-BE" sz="2600" dirty="0" err="1"/>
              <a:t>cannot</a:t>
            </a:r>
            <a:r>
              <a:rPr lang="nl-BE" altLang="nl-BE" sz="2600" dirty="0"/>
              <a:t> </a:t>
            </a:r>
            <a:r>
              <a:rPr lang="nl-BE" altLang="nl-BE" sz="2600" dirty="0" err="1"/>
              <a:t>be</a:t>
            </a:r>
            <a:r>
              <a:rPr lang="nl-BE" altLang="nl-BE" sz="2600" dirty="0"/>
              <a:t> at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first </a:t>
            </a:r>
            <a:r>
              <a:rPr lang="nl-BE" altLang="nl-BE" sz="2600" dirty="0" err="1"/>
              <a:t>position</a:t>
            </a:r>
            <a:endParaRPr lang="nl-BE" altLang="nl-BE" sz="26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600" dirty="0" err="1"/>
              <a:t>There</a:t>
            </a:r>
            <a:r>
              <a:rPr lang="nl-BE" altLang="nl-BE" sz="2600" dirty="0"/>
              <a:t> must </a:t>
            </a:r>
            <a:r>
              <a:rPr lang="nl-BE" altLang="nl-BE" sz="2600" dirty="0" err="1"/>
              <a:t>be</a:t>
            </a:r>
            <a:r>
              <a:rPr lang="nl-BE" altLang="nl-BE" sz="2600" dirty="0"/>
              <a:t> at </a:t>
            </a:r>
            <a:r>
              <a:rPr lang="nl-BE" altLang="nl-BE" sz="2600" dirty="0" err="1"/>
              <a:t>least</a:t>
            </a:r>
            <a:r>
              <a:rPr lang="nl-BE" altLang="nl-BE" sz="2600" dirty="0"/>
              <a:t> </a:t>
            </a:r>
            <a:r>
              <a:rPr lang="nl-BE" altLang="nl-BE" sz="2600" dirty="0" err="1"/>
              <a:t>one</a:t>
            </a:r>
            <a:r>
              <a:rPr lang="nl-BE" altLang="nl-BE" sz="2600" dirty="0"/>
              <a:t> letter right </a:t>
            </a:r>
            <a:r>
              <a:rPr lang="nl-BE" altLang="nl-BE" sz="2600" dirty="0" err="1"/>
              <a:t>after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@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600" dirty="0"/>
              <a:t>The </a:t>
            </a:r>
            <a:r>
              <a:rPr lang="nl-BE" altLang="nl-BE" sz="2600" dirty="0" err="1"/>
              <a:t>address</a:t>
            </a:r>
            <a:r>
              <a:rPr lang="nl-BE" altLang="nl-BE" sz="2600" dirty="0"/>
              <a:t> must end </a:t>
            </a:r>
            <a:r>
              <a:rPr lang="nl-BE" altLang="nl-BE" sz="2600" dirty="0" err="1"/>
              <a:t>with</a:t>
            </a:r>
            <a:r>
              <a:rPr lang="nl-BE" altLang="nl-BE" sz="2600" dirty="0"/>
              <a:t> a . </a:t>
            </a:r>
            <a:r>
              <a:rPr lang="nl-BE" altLang="nl-BE" sz="2600" dirty="0" err="1"/>
              <a:t>followed</a:t>
            </a:r>
            <a:r>
              <a:rPr lang="nl-BE" altLang="nl-BE" sz="2600" dirty="0"/>
              <a:t> </a:t>
            </a:r>
            <a:r>
              <a:rPr lang="nl-BE" altLang="nl-BE" sz="2600" dirty="0" err="1"/>
              <a:t>by</a:t>
            </a:r>
            <a:r>
              <a:rPr lang="nl-BE" altLang="nl-BE" sz="2600" dirty="0"/>
              <a:t> </a:t>
            </a:r>
            <a:r>
              <a:rPr lang="nl-BE" altLang="nl-BE" sz="2600" dirty="0" err="1"/>
              <a:t>exactly</a:t>
            </a:r>
            <a:r>
              <a:rPr lang="nl-BE" altLang="nl-BE" sz="2600" dirty="0"/>
              <a:t> 2 </a:t>
            </a:r>
            <a:r>
              <a:rPr lang="nl-BE" altLang="nl-BE" sz="2600" dirty="0" err="1"/>
              <a:t>characters</a:t>
            </a:r>
            <a:endParaRPr lang="nl-BE" altLang="nl-BE" sz="26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BE" altLang="nl-BE" sz="2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14C8463C-138F-B586-7DE7-8CBC4829FEBF}"/>
              </a:ext>
            </a:extLst>
          </p:cNvPr>
          <p:cNvSpPr txBox="1">
            <a:spLocks/>
          </p:cNvSpPr>
          <p:nvPr/>
        </p:nvSpPr>
        <p:spPr>
          <a:xfrm>
            <a:off x="838200" y="4757348"/>
            <a:ext cx="8410281" cy="1909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BE" altLang="nl-BE" sz="2600" dirty="0"/>
              <a:t>Write a </a:t>
            </a:r>
            <a:r>
              <a:rPr lang="nl-BE" altLang="nl-BE" sz="2600" dirty="0" err="1"/>
              <a:t>function</a:t>
            </a:r>
            <a:r>
              <a:rPr lang="nl-BE" altLang="nl-BE" sz="2600" dirty="0"/>
              <a:t> </a:t>
            </a:r>
            <a:r>
              <a:rPr lang="nl-BE" altLang="nl-BE" sz="2600" b="1" dirty="0" err="1"/>
              <a:t>valid_email</a:t>
            </a:r>
            <a:r>
              <a:rPr lang="nl-BE" altLang="nl-BE" sz="2600" b="1" dirty="0"/>
              <a:t>(email) </a:t>
            </a:r>
            <a:r>
              <a:rPr lang="nl-BE" altLang="nl-BE" sz="2600" dirty="0" err="1"/>
              <a:t>that</a:t>
            </a:r>
            <a:r>
              <a:rPr lang="nl-BE" altLang="nl-BE" sz="2600" dirty="0"/>
              <a:t> </a:t>
            </a:r>
            <a:r>
              <a:rPr lang="en-US" sz="2600" dirty="0"/>
              <a:t>returns a </a:t>
            </a:r>
            <a:r>
              <a:rPr lang="en-US" sz="2600" b="1" dirty="0"/>
              <a:t>string</a:t>
            </a:r>
            <a:r>
              <a:rPr lang="en-US" sz="2600" dirty="0"/>
              <a:t> that tells us whether the given email address is valid or invalid as follows: “&lt;&lt;email&gt;&gt; is valid” or “&lt;&lt;email&gt;&gt; is invalid”.</a:t>
            </a:r>
            <a:endParaRPr lang="nl-BE" altLang="nl-BE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0017D3-FB35-8790-88C7-764BABEA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9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2116-8D20-F96A-86B9-083EA69A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Permanent Evaluation</a:t>
            </a:r>
          </a:p>
        </p:txBody>
      </p:sp>
      <p:pic>
        <p:nvPicPr>
          <p:cNvPr id="5122" name="Picture 2" descr="Verbal Reasoning Tests | Free Expert Tests">
            <a:extLst>
              <a:ext uri="{FF2B5EF4-FFF2-40B4-BE49-F238E27FC236}">
                <a16:creationId xmlns:a16="http://schemas.microsoft.com/office/drawing/2014/main" id="{92762745-18A0-B64E-DDC4-0CDDD6B3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12" y="2303468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B26DD-C546-F0C1-6D32-626C00589B16}"/>
              </a:ext>
            </a:extLst>
          </p:cNvPr>
          <p:cNvSpPr>
            <a:spLocks noGrp="1"/>
          </p:cNvSpPr>
          <p:nvPr/>
        </p:nvSpPr>
        <p:spPr>
          <a:xfrm>
            <a:off x="5005001" y="1960568"/>
            <a:ext cx="7186999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ea typeface="Calibri"/>
                <a:cs typeface="Calibri"/>
              </a:rPr>
              <a:t>Be </a:t>
            </a:r>
            <a:r>
              <a:rPr lang="nl-BE" dirty="0" err="1">
                <a:ea typeface="Calibri"/>
                <a:cs typeface="Calibri"/>
              </a:rPr>
              <a:t>quiet</a:t>
            </a:r>
            <a:r>
              <a:rPr lang="nl-BE" dirty="0">
                <a:ea typeface="Calibri"/>
                <a:cs typeface="Calibri"/>
              </a:rPr>
              <a:t> - no </a:t>
            </a:r>
            <a:r>
              <a:rPr lang="nl-BE" dirty="0" err="1">
                <a:ea typeface="Calibri"/>
                <a:cs typeface="Calibri"/>
              </a:rPr>
              <a:t>talking</a:t>
            </a:r>
            <a:endParaRPr lang="nl-BE" dirty="0">
              <a:ea typeface="Calibri"/>
              <a:cs typeface="Calibri"/>
            </a:endParaRPr>
          </a:p>
          <a:p>
            <a:r>
              <a:rPr lang="nl-BE" dirty="0" err="1">
                <a:ea typeface="Calibri"/>
                <a:cs typeface="Calibri"/>
              </a:rPr>
              <a:t>Don't</a:t>
            </a:r>
            <a:r>
              <a:rPr lang="nl-BE" dirty="0">
                <a:ea typeface="Calibri"/>
                <a:cs typeface="Calibri"/>
              </a:rPr>
              <a:t> cheat</a:t>
            </a:r>
            <a:endParaRPr lang="nl-BE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Look at </a:t>
            </a:r>
            <a:r>
              <a:rPr lang="nl-BE" dirty="0" err="1">
                <a:ea typeface="Calibri"/>
                <a:cs typeface="Calibri"/>
              </a:rPr>
              <a:t>your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own</a:t>
            </a:r>
            <a:r>
              <a:rPr lang="nl-BE" dirty="0">
                <a:ea typeface="Calibri"/>
                <a:cs typeface="Calibri"/>
              </a:rPr>
              <a:t> screen</a:t>
            </a:r>
          </a:p>
          <a:p>
            <a:r>
              <a:rPr lang="nl-BE" dirty="0">
                <a:ea typeface="Calibri"/>
                <a:cs typeface="Calibri"/>
              </a:rPr>
              <a:t>ONLY </a:t>
            </a:r>
            <a:r>
              <a:rPr lang="nl-BE" dirty="0" err="1">
                <a:ea typeface="Calibri"/>
                <a:cs typeface="Calibri"/>
              </a:rPr>
              <a:t>allowed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to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be</a:t>
            </a:r>
            <a:r>
              <a:rPr lang="nl-BE" dirty="0">
                <a:ea typeface="Calibri"/>
                <a:cs typeface="Calibri"/>
              </a:rPr>
              <a:t> on ANS</a:t>
            </a:r>
            <a:endParaRPr lang="nl-BE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No </a:t>
            </a:r>
            <a:r>
              <a:rPr lang="nl-BE" dirty="0" err="1">
                <a:ea typeface="Calibri"/>
                <a:cs typeface="Calibri"/>
              </a:rPr>
              <a:t>GenAI</a:t>
            </a:r>
            <a:r>
              <a:rPr lang="nl-BE" dirty="0">
                <a:ea typeface="Calibri"/>
                <a:cs typeface="Calibri"/>
              </a:rPr>
              <a:t> – No </a:t>
            </a:r>
            <a:r>
              <a:rPr lang="nl-BE" dirty="0" err="1">
                <a:ea typeface="Calibri"/>
                <a:cs typeface="Calibri"/>
              </a:rPr>
              <a:t>VSCode</a:t>
            </a:r>
            <a:r>
              <a:rPr lang="nl-BE" dirty="0">
                <a:ea typeface="Calibri"/>
                <a:cs typeface="Calibri"/>
              </a:rPr>
              <a:t> – 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No </a:t>
            </a:r>
            <a:r>
              <a:rPr lang="nl-BE" dirty="0" err="1">
                <a:ea typeface="Calibri"/>
                <a:cs typeface="Calibri"/>
              </a:rPr>
              <a:t>ppt</a:t>
            </a:r>
            <a:r>
              <a:rPr lang="nl-BE" dirty="0">
                <a:ea typeface="Calibri"/>
                <a:cs typeface="Calibri"/>
              </a:rPr>
              <a:t> – No </a:t>
            </a:r>
            <a:r>
              <a:rPr lang="nl-BE" dirty="0" err="1">
                <a:ea typeface="Calibri"/>
                <a:cs typeface="Calibri"/>
              </a:rPr>
              <a:t>notes</a:t>
            </a:r>
            <a:r>
              <a:rPr lang="nl-BE" dirty="0">
                <a:ea typeface="Calibri"/>
                <a:cs typeface="Calibri"/>
              </a:rPr>
              <a:t> – ... </a:t>
            </a:r>
          </a:p>
          <a:p>
            <a:r>
              <a:rPr lang="nl-BE" dirty="0"/>
              <a:t>Browser full screen</a:t>
            </a:r>
            <a:endParaRPr lang="nl-BE" dirty="0">
              <a:ea typeface="Calibri"/>
              <a:cs typeface="Calibri"/>
            </a:endParaRPr>
          </a:p>
          <a:p>
            <a:r>
              <a:rPr lang="nl-BE" dirty="0">
                <a:ea typeface="Calibri"/>
                <a:cs typeface="Calibri"/>
              </a:rPr>
              <a:t>Display Light 100%</a:t>
            </a:r>
          </a:p>
          <a:p>
            <a:r>
              <a:rPr lang="nl-BE" dirty="0">
                <a:ea typeface="Calibri"/>
                <a:cs typeface="Calibri"/>
              </a:rPr>
              <a:t>Guess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correction</a:t>
            </a:r>
            <a:r>
              <a:rPr lang="nl-BE" dirty="0">
                <a:ea typeface="Calibri" panose="020F0502020204030204"/>
                <a:cs typeface="Calibri" panose="020F0502020204030204"/>
              </a:rPr>
              <a:t>: -0.5 / +1</a:t>
            </a:r>
          </a:p>
          <a:p>
            <a:r>
              <a:rPr lang="nl-BE" dirty="0">
                <a:ea typeface="Calibri" panose="020F0502020204030204"/>
                <a:cs typeface="Calibri" panose="020F0502020204030204"/>
              </a:rPr>
              <a:t>Close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your</a:t>
            </a:r>
            <a:r>
              <a:rPr lang="nl-BE" dirty="0">
                <a:ea typeface="Calibri" panose="020F0502020204030204"/>
                <a:cs typeface="Calibri" panose="020F0502020204030204"/>
              </a:rPr>
              <a:t> laptop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when</a:t>
            </a:r>
            <a:r>
              <a:rPr lang="nl-BE" dirty="0">
                <a:ea typeface="Calibri" panose="020F0502020204030204"/>
                <a:cs typeface="Calibri" panose="020F0502020204030204"/>
              </a:rPr>
              <a:t>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finished</a:t>
            </a:r>
          </a:p>
          <a:p>
            <a:pPr marL="0" indent="0">
              <a:buNone/>
            </a:pPr>
            <a:endParaRPr lang="nl-BE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BE" dirty="0">
              <a:ea typeface="Calibri" panose="020F0502020204030204"/>
              <a:cs typeface="Calibri" panose="020F0502020204030204"/>
            </a:endParaRPr>
          </a:p>
          <a:p>
            <a:endParaRPr lang="nl-BE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114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4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F9460-90F9-C6E4-4396-3C27381E9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B2E5-78E0-5CA5-6229-293B5CE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8EFBE0-1406-D9FA-7FD8-4B614DE53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BE" dirty="0" err="1"/>
              <a:t>Dealing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1"/>
            <a:r>
              <a:rPr lang="nl-BE" dirty="0"/>
              <a:t>int</a:t>
            </a:r>
          </a:p>
          <a:p>
            <a:pPr lvl="1"/>
            <a:r>
              <a:rPr lang="nl-BE" dirty="0" err="1"/>
              <a:t>float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Dealing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True/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boolean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Dealing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  <a:p>
            <a:pPr lvl="1"/>
            <a:r>
              <a:rPr lang="nl-BE" dirty="0"/>
              <a:t>string</a:t>
            </a:r>
          </a:p>
          <a:p>
            <a:pPr marL="457200" lvl="1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F4916E-5301-1317-78B8-EF2D3C09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41" y="3654737"/>
            <a:ext cx="1049491" cy="74110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5107DD9-37D7-C52F-231A-A4FAF255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43" y="2109626"/>
            <a:ext cx="1049489" cy="7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/>
              <a:t>Single or double quotes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97E5CDE-98DE-0722-F84A-4F91DBAF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199"/>
            <a:ext cx="5299493" cy="8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</a:p>
          <a:p>
            <a:r>
              <a:rPr lang="nl-BE" dirty="0"/>
              <a:t>Case </a:t>
            </a:r>
            <a:r>
              <a:rPr lang="nl-BE" dirty="0" err="1"/>
              <a:t>sensitivity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B4B3530-F48D-97E1-1C00-3817BD08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477"/>
            <a:ext cx="5848350" cy="7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534-47CB-B215-1184-77C776A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– The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D8B06F-98BC-6970-DEBC-7EB5A7EB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676"/>
            <a:ext cx="10515600" cy="432117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Single or double quotes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nl-BE" dirty="0"/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sensitivity</a:t>
            </a:r>
            <a:endParaRPr lang="nl-BE" dirty="0"/>
          </a:p>
          <a:p>
            <a:r>
              <a:rPr lang="nl-BE" dirty="0" err="1"/>
              <a:t>Interpolation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C80187D-D6D0-707F-964B-7E22CABB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4200"/>
            <a:ext cx="3980557" cy="8191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FA50220-B9DF-CF71-B32E-D5D0F337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2190"/>
            <a:ext cx="10683793" cy="101194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5081363-F768-8408-A2EC-F1AD2734F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179" y="5823186"/>
            <a:ext cx="6934200" cy="37147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12607DCF-FD4A-D0A6-E4EB-BD2498B7D806}"/>
              </a:ext>
            </a:extLst>
          </p:cNvPr>
          <p:cNvSpPr txBox="1"/>
          <p:nvPr/>
        </p:nvSpPr>
        <p:spPr>
          <a:xfrm>
            <a:off x="936978" y="5794551"/>
            <a:ext cx="200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Terminal:</a:t>
            </a:r>
          </a:p>
        </p:txBody>
      </p:sp>
    </p:spTree>
    <p:extLst>
      <p:ext uri="{BB962C8B-B14F-4D97-AF65-F5344CB8AC3E}">
        <p14:creationId xmlns:p14="http://schemas.microsoft.com/office/powerpoint/2010/main" val="29733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2" ma:contentTypeDescription="Een nieuw document maken." ma:contentTypeScope="" ma:versionID="b6daaf338f230875e62dc2813c96031d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9ceb386984db5a01d77332dbbb0210fe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F75DD-8412-4DDC-B71A-5120C898671B}">
  <ds:schemaRefs>
    <ds:schemaRef ds:uri="http://schemas.microsoft.com/office/2006/metadata/properties"/>
    <ds:schemaRef ds:uri="http://schemas.microsoft.com/office/infopath/2007/PartnerControls"/>
    <ds:schemaRef ds:uri="b545ff37-d383-4028-a500-0fd8b5f5e151"/>
  </ds:schemaRefs>
</ds:datastoreItem>
</file>

<file path=customXml/itemProps2.xml><?xml version="1.0" encoding="utf-8"?>
<ds:datastoreItem xmlns:ds="http://schemas.openxmlformats.org/officeDocument/2006/customXml" ds:itemID="{9B94337D-83B1-41FE-A73C-00A4B44C2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8A19FD-CC16-40E6-9B83-FECD039679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743</Words>
  <Application>Microsoft Office PowerPoint</Application>
  <PresentationFormat>Breedbeeld</PresentationFormat>
  <Paragraphs>209</Paragraphs>
  <Slides>34</Slides>
  <Notes>33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Inter</vt:lpstr>
      <vt:lpstr>Tahoma</vt:lpstr>
      <vt:lpstr>Wingdings</vt:lpstr>
      <vt:lpstr>Kantoorthema</vt:lpstr>
      <vt:lpstr>Programming 1 - WEEK 3</vt:lpstr>
      <vt:lpstr>PowerPoint-presentatie</vt:lpstr>
      <vt:lpstr>Recap </vt:lpstr>
      <vt:lpstr>Permanent Evaluation</vt:lpstr>
      <vt:lpstr>Programming 1 - WEEK 3</vt:lpstr>
      <vt:lpstr>Data types</vt:lpstr>
      <vt:lpstr>Strings – The basics</vt:lpstr>
      <vt:lpstr>Strings – The basics</vt:lpstr>
      <vt:lpstr>Strings – The basics</vt:lpstr>
      <vt:lpstr>Strings – The basics</vt:lpstr>
      <vt:lpstr>Strings – The basics</vt:lpstr>
      <vt:lpstr>Unicode</vt:lpstr>
      <vt:lpstr>Strings – The basics</vt:lpstr>
      <vt:lpstr>Strings – The basics</vt:lpstr>
      <vt:lpstr>Strings – The basics</vt:lpstr>
      <vt:lpstr>Strings – The basics</vt:lpstr>
      <vt:lpstr>Strings – Functions</vt:lpstr>
      <vt:lpstr>Strings – Functions</vt:lpstr>
      <vt:lpstr>Strings – Functions</vt:lpstr>
      <vt:lpstr>Strings – Functions</vt:lpstr>
      <vt:lpstr>Strings – Functions</vt:lpstr>
      <vt:lpstr>Strings – Functions</vt:lpstr>
      <vt:lpstr>Strings – The real deal</vt:lpstr>
      <vt:lpstr>Strings - Indexing</vt:lpstr>
      <vt:lpstr>Strings - Slicing</vt:lpstr>
      <vt:lpstr>Strings - Slicing</vt:lpstr>
      <vt:lpstr>Strings </vt:lpstr>
      <vt:lpstr>Strings - Methods</vt:lpstr>
      <vt:lpstr>Strings</vt:lpstr>
      <vt:lpstr>Strings</vt:lpstr>
      <vt:lpstr>Strings – DEMO</vt:lpstr>
      <vt:lpstr>String - DEMO</vt:lpstr>
      <vt:lpstr>Questions?</vt:lpstr>
      <vt:lpstr>Strings –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= probleemoplossend denken</dc:title>
  <dc:creator>Alex Bervoets</dc:creator>
  <cp:lastModifiedBy>Karen Baerts</cp:lastModifiedBy>
  <cp:revision>120</cp:revision>
  <dcterms:created xsi:type="dcterms:W3CDTF">2022-09-13T12:38:49Z</dcterms:created>
  <dcterms:modified xsi:type="dcterms:W3CDTF">2024-10-09T14:43:40Z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