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591" r:id="rId5"/>
    <p:sldId id="659" r:id="rId6"/>
    <p:sldId id="661" r:id="rId7"/>
    <p:sldId id="662" r:id="rId8"/>
    <p:sldId id="715" r:id="rId9"/>
    <p:sldId id="734" r:id="rId10"/>
    <p:sldId id="663" r:id="rId11"/>
    <p:sldId id="704" r:id="rId12"/>
    <p:sldId id="716" r:id="rId13"/>
    <p:sldId id="717" r:id="rId14"/>
    <p:sldId id="719" r:id="rId15"/>
    <p:sldId id="723" r:id="rId16"/>
    <p:sldId id="720" r:id="rId17"/>
    <p:sldId id="725" r:id="rId18"/>
    <p:sldId id="727" r:id="rId19"/>
    <p:sldId id="728" r:id="rId20"/>
    <p:sldId id="718" r:id="rId21"/>
    <p:sldId id="730" r:id="rId22"/>
    <p:sldId id="731" r:id="rId23"/>
    <p:sldId id="702" r:id="rId24"/>
    <p:sldId id="733" r:id="rId25"/>
    <p:sldId id="632" r:id="rId26"/>
    <p:sldId id="695" r:id="rId2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77B8B-F76B-4C9E-8F76-87CB7BF18331}" v="1" dt="2024-10-21T08:17:29.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5243" autoAdjust="0"/>
  </p:normalViewPr>
  <p:slideViewPr>
    <p:cSldViewPr snapToGrid="0">
      <p:cViewPr varScale="1">
        <p:scale>
          <a:sx n="85" d="100"/>
          <a:sy n="85" d="100"/>
        </p:scale>
        <p:origin x="159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4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Baerts" userId="a06d292e-c1df-42a7-ab23-dcf3ffef2529" providerId="ADAL" clId="{38D4B951-8CD7-435E-A3A1-331DB2420035}"/>
    <pc:docChg chg="undo redo custSel addSld delSld modSld sldOrd">
      <pc:chgData name="Karen Baerts" userId="a06d292e-c1df-42a7-ab23-dcf3ffef2529" providerId="ADAL" clId="{38D4B951-8CD7-435E-A3A1-331DB2420035}" dt="2023-10-12T07:38:19.572" v="5224" actId="47"/>
      <pc:docMkLst>
        <pc:docMk/>
      </pc:docMkLst>
      <pc:sldChg chg="del">
        <pc:chgData name="Karen Baerts" userId="a06d292e-c1df-42a7-ab23-dcf3ffef2529" providerId="ADAL" clId="{38D4B951-8CD7-435E-A3A1-331DB2420035}" dt="2023-10-09T11:26:10.665" v="21" actId="47"/>
        <pc:sldMkLst>
          <pc:docMk/>
          <pc:sldMk cId="790677748" sldId="260"/>
        </pc:sldMkLst>
      </pc:sldChg>
      <pc:sldChg chg="modSp mod">
        <pc:chgData name="Karen Baerts" userId="a06d292e-c1df-42a7-ab23-dcf3ffef2529" providerId="ADAL" clId="{38D4B951-8CD7-435E-A3A1-331DB2420035}" dt="2023-10-12T07:38:10.836" v="5222" actId="20577"/>
        <pc:sldMkLst>
          <pc:docMk/>
          <pc:sldMk cId="2752661554" sldId="591"/>
        </pc:sldMkLst>
        <pc:spChg chg="mod">
          <ac:chgData name="Karen Baerts" userId="a06d292e-c1df-42a7-ab23-dcf3ffef2529" providerId="ADAL" clId="{38D4B951-8CD7-435E-A3A1-331DB2420035}" dt="2023-10-09T11:25:58.384" v="1" actId="20577"/>
          <ac:spMkLst>
            <pc:docMk/>
            <pc:sldMk cId="2752661554" sldId="591"/>
            <ac:spMk id="2" creationId="{00000000-0000-0000-0000-000000000000}"/>
          </ac:spMkLst>
        </pc:spChg>
        <pc:spChg chg="mod">
          <ac:chgData name="Karen Baerts" userId="a06d292e-c1df-42a7-ab23-dcf3ffef2529" providerId="ADAL" clId="{38D4B951-8CD7-435E-A3A1-331DB2420035}" dt="2023-10-12T07:38:10.836" v="5222" actId="20577"/>
          <ac:spMkLst>
            <pc:docMk/>
            <pc:sldMk cId="2752661554" sldId="591"/>
            <ac:spMk id="3" creationId="{7E10328D-4219-4DB6-8A4F-52DB0195CB2F}"/>
          </ac:spMkLst>
        </pc:spChg>
      </pc:sldChg>
      <pc:sldChg chg="del">
        <pc:chgData name="Karen Baerts" userId="a06d292e-c1df-42a7-ab23-dcf3ffef2529" providerId="ADAL" clId="{38D4B951-8CD7-435E-A3A1-331DB2420035}" dt="2023-10-09T11:26:25.051" v="33" actId="47"/>
        <pc:sldMkLst>
          <pc:docMk/>
          <pc:sldMk cId="2400741837" sldId="593"/>
        </pc:sldMkLst>
      </pc:sldChg>
      <pc:sldChg chg="del">
        <pc:chgData name="Karen Baerts" userId="a06d292e-c1df-42a7-ab23-dcf3ffef2529" providerId="ADAL" clId="{38D4B951-8CD7-435E-A3A1-331DB2420035}" dt="2023-10-09T11:26:07.811" v="15" actId="47"/>
        <pc:sldMkLst>
          <pc:docMk/>
          <pc:sldMk cId="1760690206" sldId="601"/>
        </pc:sldMkLst>
      </pc:sldChg>
      <pc:sldChg chg="del">
        <pc:chgData name="Karen Baerts" userId="a06d292e-c1df-42a7-ab23-dcf3ffef2529" providerId="ADAL" clId="{38D4B951-8CD7-435E-A3A1-331DB2420035}" dt="2023-10-09T11:26:25.816" v="35" actId="47"/>
        <pc:sldMkLst>
          <pc:docMk/>
          <pc:sldMk cId="2512207547" sldId="602"/>
        </pc:sldMkLst>
      </pc:sldChg>
      <pc:sldChg chg="del">
        <pc:chgData name="Karen Baerts" userId="a06d292e-c1df-42a7-ab23-dcf3ffef2529" providerId="ADAL" clId="{38D4B951-8CD7-435E-A3A1-331DB2420035}" dt="2023-10-09T11:26:26.084" v="36" actId="47"/>
        <pc:sldMkLst>
          <pc:docMk/>
          <pc:sldMk cId="2700763048" sldId="605"/>
        </pc:sldMkLst>
      </pc:sldChg>
      <pc:sldChg chg="del">
        <pc:chgData name="Karen Baerts" userId="a06d292e-c1df-42a7-ab23-dcf3ffef2529" providerId="ADAL" clId="{38D4B951-8CD7-435E-A3A1-331DB2420035}" dt="2023-10-09T11:26:26.716" v="38" actId="47"/>
        <pc:sldMkLst>
          <pc:docMk/>
          <pc:sldMk cId="3028835310" sldId="609"/>
        </pc:sldMkLst>
      </pc:sldChg>
      <pc:sldChg chg="del">
        <pc:chgData name="Karen Baerts" userId="a06d292e-c1df-42a7-ab23-dcf3ffef2529" providerId="ADAL" clId="{38D4B951-8CD7-435E-A3A1-331DB2420035}" dt="2023-10-09T11:26:27.194" v="39" actId="47"/>
        <pc:sldMkLst>
          <pc:docMk/>
          <pc:sldMk cId="2455460476" sldId="610"/>
        </pc:sldMkLst>
      </pc:sldChg>
      <pc:sldChg chg="del">
        <pc:chgData name="Karen Baerts" userId="a06d292e-c1df-42a7-ab23-dcf3ffef2529" providerId="ADAL" clId="{38D4B951-8CD7-435E-A3A1-331DB2420035}" dt="2023-10-09T11:26:08.745" v="16" actId="47"/>
        <pc:sldMkLst>
          <pc:docMk/>
          <pc:sldMk cId="2725514651" sldId="611"/>
        </pc:sldMkLst>
      </pc:sldChg>
      <pc:sldChg chg="del">
        <pc:chgData name="Karen Baerts" userId="a06d292e-c1df-42a7-ab23-dcf3ffef2529" providerId="ADAL" clId="{38D4B951-8CD7-435E-A3A1-331DB2420035}" dt="2023-10-09T11:26:27.586" v="40" actId="47"/>
        <pc:sldMkLst>
          <pc:docMk/>
          <pc:sldMk cId="3688585214" sldId="612"/>
        </pc:sldMkLst>
      </pc:sldChg>
      <pc:sldChg chg="del">
        <pc:chgData name="Karen Baerts" userId="a06d292e-c1df-42a7-ab23-dcf3ffef2529" providerId="ADAL" clId="{38D4B951-8CD7-435E-A3A1-331DB2420035}" dt="2023-10-09T11:26:28.813" v="42" actId="47"/>
        <pc:sldMkLst>
          <pc:docMk/>
          <pc:sldMk cId="1710916937" sldId="614"/>
        </pc:sldMkLst>
      </pc:sldChg>
      <pc:sldChg chg="del">
        <pc:chgData name="Karen Baerts" userId="a06d292e-c1df-42a7-ab23-dcf3ffef2529" providerId="ADAL" clId="{38D4B951-8CD7-435E-A3A1-331DB2420035}" dt="2023-10-09T11:26:27.948" v="41" actId="47"/>
        <pc:sldMkLst>
          <pc:docMk/>
          <pc:sldMk cId="3100541724" sldId="615"/>
        </pc:sldMkLst>
      </pc:sldChg>
      <pc:sldChg chg="del">
        <pc:chgData name="Karen Baerts" userId="a06d292e-c1df-42a7-ab23-dcf3ffef2529" providerId="ADAL" clId="{38D4B951-8CD7-435E-A3A1-331DB2420035}" dt="2023-10-09T11:26:09.176" v="17" actId="47"/>
        <pc:sldMkLst>
          <pc:docMk/>
          <pc:sldMk cId="14525882" sldId="616"/>
        </pc:sldMkLst>
      </pc:sldChg>
      <pc:sldChg chg="del">
        <pc:chgData name="Karen Baerts" userId="a06d292e-c1df-42a7-ab23-dcf3ffef2529" providerId="ADAL" clId="{38D4B951-8CD7-435E-A3A1-331DB2420035}" dt="2023-10-09T11:26:09.878" v="19" actId="47"/>
        <pc:sldMkLst>
          <pc:docMk/>
          <pc:sldMk cId="2614480511" sldId="617"/>
        </pc:sldMkLst>
      </pc:sldChg>
      <pc:sldChg chg="del">
        <pc:chgData name="Karen Baerts" userId="a06d292e-c1df-42a7-ab23-dcf3ffef2529" providerId="ADAL" clId="{38D4B951-8CD7-435E-A3A1-331DB2420035}" dt="2023-10-09T11:26:09.530" v="18" actId="47"/>
        <pc:sldMkLst>
          <pc:docMk/>
          <pc:sldMk cId="141877197" sldId="618"/>
        </pc:sldMkLst>
      </pc:sldChg>
      <pc:sldChg chg="del">
        <pc:chgData name="Karen Baerts" userId="a06d292e-c1df-42a7-ab23-dcf3ffef2529" providerId="ADAL" clId="{38D4B951-8CD7-435E-A3A1-331DB2420035}" dt="2023-10-09T11:26:10.265" v="20" actId="47"/>
        <pc:sldMkLst>
          <pc:docMk/>
          <pc:sldMk cId="256971509" sldId="621"/>
        </pc:sldMkLst>
      </pc:sldChg>
      <pc:sldChg chg="addSp delSp modSp mod">
        <pc:chgData name="Karen Baerts" userId="a06d292e-c1df-42a7-ab23-dcf3ffef2529" providerId="ADAL" clId="{38D4B951-8CD7-435E-A3A1-331DB2420035}" dt="2023-10-09T11:33:59.340" v="609" actId="20577"/>
        <pc:sldMkLst>
          <pc:docMk/>
          <pc:sldMk cId="1295142386" sldId="622"/>
        </pc:sldMkLst>
        <pc:spChg chg="mod">
          <ac:chgData name="Karen Baerts" userId="a06d292e-c1df-42a7-ab23-dcf3ffef2529" providerId="ADAL" clId="{38D4B951-8CD7-435E-A3A1-331DB2420035}" dt="2023-10-09T11:26:15.976" v="30" actId="20577"/>
          <ac:spMkLst>
            <pc:docMk/>
            <pc:sldMk cId="1295142386" sldId="622"/>
            <ac:spMk id="2" creationId="{D5423788-4327-FDE6-A934-82D1E21EB68C}"/>
          </ac:spMkLst>
        </pc:spChg>
        <pc:spChg chg="mod">
          <ac:chgData name="Karen Baerts" userId="a06d292e-c1df-42a7-ab23-dcf3ffef2529" providerId="ADAL" clId="{38D4B951-8CD7-435E-A3A1-331DB2420035}" dt="2023-10-09T11:33:59.340" v="609" actId="20577"/>
          <ac:spMkLst>
            <pc:docMk/>
            <pc:sldMk cId="1295142386" sldId="622"/>
            <ac:spMk id="3" creationId="{0E244A77-BBB5-0E34-9ECA-86AB7EC02E29}"/>
          </ac:spMkLst>
        </pc:spChg>
        <pc:picChg chg="add mod">
          <ac:chgData name="Karen Baerts" userId="a06d292e-c1df-42a7-ab23-dcf3ffef2529" providerId="ADAL" clId="{38D4B951-8CD7-435E-A3A1-331DB2420035}" dt="2023-10-09T11:33:07.980" v="534" actId="1076"/>
          <ac:picMkLst>
            <pc:docMk/>
            <pc:sldMk cId="1295142386" sldId="622"/>
            <ac:picMk id="5" creationId="{4C012879-4E2C-238F-38E9-D2822A72E77F}"/>
          </ac:picMkLst>
        </pc:picChg>
        <pc:picChg chg="del">
          <ac:chgData name="Karen Baerts" userId="a06d292e-c1df-42a7-ab23-dcf3ffef2529" providerId="ADAL" clId="{38D4B951-8CD7-435E-A3A1-331DB2420035}" dt="2023-10-09T11:26:19.677" v="31" actId="478"/>
          <ac:picMkLst>
            <pc:docMk/>
            <pc:sldMk cId="1295142386" sldId="622"/>
            <ac:picMk id="2050" creationId="{FBB80913-D357-FE3F-F39D-253DC544482B}"/>
          </ac:picMkLst>
        </pc:picChg>
      </pc:sldChg>
      <pc:sldChg chg="del">
        <pc:chgData name="Karen Baerts" userId="a06d292e-c1df-42a7-ab23-dcf3ffef2529" providerId="ADAL" clId="{38D4B951-8CD7-435E-A3A1-331DB2420035}" dt="2023-10-09T11:26:25.468" v="34" actId="47"/>
        <pc:sldMkLst>
          <pc:docMk/>
          <pc:sldMk cId="2994727827" sldId="630"/>
        </pc:sldMkLst>
      </pc:sldChg>
      <pc:sldChg chg="del">
        <pc:chgData name="Karen Baerts" userId="a06d292e-c1df-42a7-ab23-dcf3ffef2529" providerId="ADAL" clId="{38D4B951-8CD7-435E-A3A1-331DB2420035}" dt="2023-10-09T11:26:26.384" v="37" actId="47"/>
        <pc:sldMkLst>
          <pc:docMk/>
          <pc:sldMk cId="1365741057" sldId="631"/>
        </pc:sldMkLst>
      </pc:sldChg>
      <pc:sldChg chg="addSp delSp modSp add del mod ord">
        <pc:chgData name="Karen Baerts" userId="a06d292e-c1df-42a7-ab23-dcf3ffef2529" providerId="ADAL" clId="{38D4B951-8CD7-435E-A3A1-331DB2420035}" dt="2023-10-12T07:38:19.572" v="5224" actId="47"/>
        <pc:sldMkLst>
          <pc:docMk/>
          <pc:sldMk cId="237756532" sldId="633"/>
        </pc:sldMkLst>
        <pc:spChg chg="mod">
          <ac:chgData name="Karen Baerts" userId="a06d292e-c1df-42a7-ab23-dcf3ffef2529" providerId="ADAL" clId="{38D4B951-8CD7-435E-A3A1-331DB2420035}" dt="2023-10-09T14:52:23.503" v="3917" actId="20577"/>
          <ac:spMkLst>
            <pc:docMk/>
            <pc:sldMk cId="237756532" sldId="633"/>
            <ac:spMk id="2" creationId="{D5423788-4327-FDE6-A934-82D1E21EB68C}"/>
          </ac:spMkLst>
        </pc:spChg>
        <pc:spChg chg="del">
          <ac:chgData name="Karen Baerts" userId="a06d292e-c1df-42a7-ab23-dcf3ffef2529" providerId="ADAL" clId="{38D4B951-8CD7-435E-A3A1-331DB2420035}" dt="2023-10-09T14:52:28.166" v="3918" actId="22"/>
          <ac:spMkLst>
            <pc:docMk/>
            <pc:sldMk cId="237756532" sldId="633"/>
            <ac:spMk id="3" creationId="{0E244A77-BBB5-0E34-9ECA-86AB7EC02E29}"/>
          </ac:spMkLst>
        </pc:spChg>
        <pc:spChg chg="add mod">
          <ac:chgData name="Karen Baerts" userId="a06d292e-c1df-42a7-ab23-dcf3ffef2529" providerId="ADAL" clId="{38D4B951-8CD7-435E-A3A1-331DB2420035}" dt="2023-10-09T14:56:30.260" v="3938" actId="1037"/>
          <ac:spMkLst>
            <pc:docMk/>
            <pc:sldMk cId="237756532" sldId="633"/>
            <ac:spMk id="10" creationId="{DDE03E8A-3AF5-A50E-EC22-C8CF8CF9F770}"/>
          </ac:spMkLst>
        </pc:spChg>
        <pc:picChg chg="add mod ord">
          <ac:chgData name="Karen Baerts" userId="a06d292e-c1df-42a7-ab23-dcf3ffef2529" providerId="ADAL" clId="{38D4B951-8CD7-435E-A3A1-331DB2420035}" dt="2023-10-09T14:52:30.719" v="3919" actId="1076"/>
          <ac:picMkLst>
            <pc:docMk/>
            <pc:sldMk cId="237756532" sldId="633"/>
            <ac:picMk id="5" creationId="{668FD42B-B15A-34D2-C3A1-24A1F30B3F40}"/>
          </ac:picMkLst>
        </pc:picChg>
        <pc:picChg chg="add mod">
          <ac:chgData name="Karen Baerts" userId="a06d292e-c1df-42a7-ab23-dcf3ffef2529" providerId="ADAL" clId="{38D4B951-8CD7-435E-A3A1-331DB2420035}" dt="2023-10-09T14:55:57.938" v="3924" actId="14100"/>
          <ac:picMkLst>
            <pc:docMk/>
            <pc:sldMk cId="237756532" sldId="633"/>
            <ac:picMk id="7" creationId="{58121660-9B26-6185-5E6C-563EDAAC0D81}"/>
          </ac:picMkLst>
        </pc:picChg>
        <pc:cxnChg chg="add del">
          <ac:chgData name="Karen Baerts" userId="a06d292e-c1df-42a7-ab23-dcf3ffef2529" providerId="ADAL" clId="{38D4B951-8CD7-435E-A3A1-331DB2420035}" dt="2023-10-09T14:56:07.860" v="3926" actId="478"/>
          <ac:cxnSpMkLst>
            <pc:docMk/>
            <pc:sldMk cId="237756532" sldId="633"/>
            <ac:cxnSpMk id="9" creationId="{E7A20BDF-99D8-0D13-DB98-DA329575F6A3}"/>
          </ac:cxnSpMkLst>
        </pc:cxnChg>
      </pc:sldChg>
      <pc:sldChg chg="new del">
        <pc:chgData name="Karen Baerts" userId="a06d292e-c1df-42a7-ab23-dcf3ffef2529" providerId="ADAL" clId="{38D4B951-8CD7-435E-A3A1-331DB2420035}" dt="2023-10-09T11:26:35.103" v="44" actId="680"/>
        <pc:sldMkLst>
          <pc:docMk/>
          <pc:sldMk cId="2061035381" sldId="633"/>
        </pc:sldMkLst>
      </pc:sldChg>
      <pc:sldChg chg="modSp add del mod">
        <pc:chgData name="Karen Baerts" userId="a06d292e-c1df-42a7-ab23-dcf3ffef2529" providerId="ADAL" clId="{38D4B951-8CD7-435E-A3A1-331DB2420035}" dt="2023-10-12T07:38:12.512" v="5223" actId="47"/>
        <pc:sldMkLst>
          <pc:docMk/>
          <pc:sldMk cId="1381450080" sldId="634"/>
        </pc:sldMkLst>
        <pc:spChg chg="mod">
          <ac:chgData name="Karen Baerts" userId="a06d292e-c1df-42a7-ab23-dcf3ffef2529" providerId="ADAL" clId="{38D4B951-8CD7-435E-A3A1-331DB2420035}" dt="2023-10-09T11:27:11.552" v="56" actId="113"/>
          <ac:spMkLst>
            <pc:docMk/>
            <pc:sldMk cId="1381450080" sldId="634"/>
            <ac:spMk id="3" creationId="{7E10328D-4219-4DB6-8A4F-52DB0195CB2F}"/>
          </ac:spMkLst>
        </pc:spChg>
      </pc:sldChg>
      <pc:sldChg chg="modSp add del mod">
        <pc:chgData name="Karen Baerts" userId="a06d292e-c1df-42a7-ab23-dcf3ffef2529" providerId="ADAL" clId="{38D4B951-8CD7-435E-A3A1-331DB2420035}" dt="2023-10-12T07:38:19.572" v="5224" actId="47"/>
        <pc:sldMkLst>
          <pc:docMk/>
          <pc:sldMk cId="2194389832" sldId="635"/>
        </pc:sldMkLst>
        <pc:spChg chg="mod">
          <ac:chgData name="Karen Baerts" userId="a06d292e-c1df-42a7-ab23-dcf3ffef2529" providerId="ADAL" clId="{38D4B951-8CD7-435E-A3A1-331DB2420035}" dt="2023-10-09T11:27:21.358" v="58" actId="113"/>
          <ac:spMkLst>
            <pc:docMk/>
            <pc:sldMk cId="2194389832" sldId="635"/>
            <ac:spMk id="3" creationId="{7E10328D-4219-4DB6-8A4F-52DB0195CB2F}"/>
          </ac:spMkLst>
        </pc:spChg>
      </pc:sldChg>
      <pc:sldChg chg="addSp delSp modSp add mod modAnim">
        <pc:chgData name="Karen Baerts" userId="a06d292e-c1df-42a7-ab23-dcf3ffef2529" providerId="ADAL" clId="{38D4B951-8CD7-435E-A3A1-331DB2420035}" dt="2023-10-09T11:37:38.785" v="635" actId="1076"/>
        <pc:sldMkLst>
          <pc:docMk/>
          <pc:sldMk cId="3855084146" sldId="636"/>
        </pc:sldMkLst>
        <pc:spChg chg="mod">
          <ac:chgData name="Karen Baerts" userId="a06d292e-c1df-42a7-ab23-dcf3ffef2529" providerId="ADAL" clId="{38D4B951-8CD7-435E-A3A1-331DB2420035}" dt="2023-10-09T11:33:24.571" v="550" actId="20577"/>
          <ac:spMkLst>
            <pc:docMk/>
            <pc:sldMk cId="3855084146" sldId="636"/>
            <ac:spMk id="2" creationId="{D5423788-4327-FDE6-A934-82D1E21EB68C}"/>
          </ac:spMkLst>
        </pc:spChg>
        <pc:spChg chg="mod">
          <ac:chgData name="Karen Baerts" userId="a06d292e-c1df-42a7-ab23-dcf3ffef2529" providerId="ADAL" clId="{38D4B951-8CD7-435E-A3A1-331DB2420035}" dt="2023-10-09T11:33:55.314" v="607" actId="20577"/>
          <ac:spMkLst>
            <pc:docMk/>
            <pc:sldMk cId="3855084146" sldId="636"/>
            <ac:spMk id="3" creationId="{0E244A77-BBB5-0E34-9ECA-86AB7EC02E29}"/>
          </ac:spMkLst>
        </pc:spChg>
        <pc:spChg chg="add mod">
          <ac:chgData name="Karen Baerts" userId="a06d292e-c1df-42a7-ab23-dcf3ffef2529" providerId="ADAL" clId="{38D4B951-8CD7-435E-A3A1-331DB2420035}" dt="2023-10-09T11:35:59.613" v="621" actId="208"/>
          <ac:spMkLst>
            <pc:docMk/>
            <pc:sldMk cId="3855084146" sldId="636"/>
            <ac:spMk id="11" creationId="{CAB2BD98-C19E-3BF3-EA18-9E9CE04D5B66}"/>
          </ac:spMkLst>
        </pc:spChg>
        <pc:picChg chg="add del">
          <ac:chgData name="Karen Baerts" userId="a06d292e-c1df-42a7-ab23-dcf3ffef2529" providerId="ADAL" clId="{38D4B951-8CD7-435E-A3A1-331DB2420035}" dt="2023-10-09T11:33:51.252" v="605" actId="478"/>
          <ac:picMkLst>
            <pc:docMk/>
            <pc:sldMk cId="3855084146" sldId="636"/>
            <ac:picMk id="5" creationId="{4C012879-4E2C-238F-38E9-D2822A72E77F}"/>
          </ac:picMkLst>
        </pc:picChg>
        <pc:picChg chg="add mod">
          <ac:chgData name="Karen Baerts" userId="a06d292e-c1df-42a7-ab23-dcf3ffef2529" providerId="ADAL" clId="{38D4B951-8CD7-435E-A3A1-331DB2420035}" dt="2023-10-09T11:34:21.156" v="612" actId="1076"/>
          <ac:picMkLst>
            <pc:docMk/>
            <pc:sldMk cId="3855084146" sldId="636"/>
            <ac:picMk id="6" creationId="{90EBF763-3518-CD85-F58C-CF903B2D862F}"/>
          </ac:picMkLst>
        </pc:picChg>
        <pc:picChg chg="add mod">
          <ac:chgData name="Karen Baerts" userId="a06d292e-c1df-42a7-ab23-dcf3ffef2529" providerId="ADAL" clId="{38D4B951-8CD7-435E-A3A1-331DB2420035}" dt="2023-10-09T11:37:38.785" v="635" actId="1076"/>
          <ac:picMkLst>
            <pc:docMk/>
            <pc:sldMk cId="3855084146" sldId="636"/>
            <ac:picMk id="8" creationId="{B76F4890-CE2E-9CB9-03F2-623DFAB47E5E}"/>
          </ac:picMkLst>
        </pc:picChg>
        <pc:cxnChg chg="add mod">
          <ac:chgData name="Karen Baerts" userId="a06d292e-c1df-42a7-ab23-dcf3ffef2529" providerId="ADAL" clId="{38D4B951-8CD7-435E-A3A1-331DB2420035}" dt="2023-10-09T11:35:36.233" v="617" actId="1582"/>
          <ac:cxnSpMkLst>
            <pc:docMk/>
            <pc:sldMk cId="3855084146" sldId="636"/>
            <ac:cxnSpMk id="10" creationId="{E501AEF8-669A-6CC3-F855-0CE1CF0F402F}"/>
          </ac:cxnSpMkLst>
        </pc:cxnChg>
        <pc:cxnChg chg="add mod">
          <ac:chgData name="Karen Baerts" userId="a06d292e-c1df-42a7-ab23-dcf3ffef2529" providerId="ADAL" clId="{38D4B951-8CD7-435E-A3A1-331DB2420035}" dt="2023-10-09T11:36:58.665" v="626" actId="14100"/>
          <ac:cxnSpMkLst>
            <pc:docMk/>
            <pc:sldMk cId="3855084146" sldId="636"/>
            <ac:cxnSpMk id="12" creationId="{FCA68232-A19C-6E7E-233E-8A015B84EA52}"/>
          </ac:cxnSpMkLst>
        </pc:cxnChg>
        <pc:cxnChg chg="add mod">
          <ac:chgData name="Karen Baerts" userId="a06d292e-c1df-42a7-ab23-dcf3ffef2529" providerId="ADAL" clId="{38D4B951-8CD7-435E-A3A1-331DB2420035}" dt="2023-10-09T11:37:12.783" v="630" actId="1035"/>
          <ac:cxnSpMkLst>
            <pc:docMk/>
            <pc:sldMk cId="3855084146" sldId="636"/>
            <ac:cxnSpMk id="14" creationId="{333930D3-52F5-3AB7-245A-EAF5872E01BA}"/>
          </ac:cxnSpMkLst>
        </pc:cxnChg>
        <pc:cxnChg chg="add mod">
          <ac:chgData name="Karen Baerts" userId="a06d292e-c1df-42a7-ab23-dcf3ffef2529" providerId="ADAL" clId="{38D4B951-8CD7-435E-A3A1-331DB2420035}" dt="2023-10-09T11:37:21" v="634" actId="1035"/>
          <ac:cxnSpMkLst>
            <pc:docMk/>
            <pc:sldMk cId="3855084146" sldId="636"/>
            <ac:cxnSpMk id="15" creationId="{2964D979-F2BB-3CDF-C8A2-6D80D797A754}"/>
          </ac:cxnSpMkLst>
        </pc:cxnChg>
      </pc:sldChg>
      <pc:sldChg chg="addSp delSp modSp add mod delAnim modAnim">
        <pc:chgData name="Karen Baerts" userId="a06d292e-c1df-42a7-ab23-dcf3ffef2529" providerId="ADAL" clId="{38D4B951-8CD7-435E-A3A1-331DB2420035}" dt="2023-10-09T11:46:49.498" v="919"/>
        <pc:sldMkLst>
          <pc:docMk/>
          <pc:sldMk cId="3037347733" sldId="637"/>
        </pc:sldMkLst>
        <pc:spChg chg="mod">
          <ac:chgData name="Karen Baerts" userId="a06d292e-c1df-42a7-ab23-dcf3ffef2529" providerId="ADAL" clId="{38D4B951-8CD7-435E-A3A1-331DB2420035}" dt="2023-10-09T11:38:07.591" v="654" actId="20577"/>
          <ac:spMkLst>
            <pc:docMk/>
            <pc:sldMk cId="3037347733" sldId="637"/>
            <ac:spMk id="2" creationId="{D5423788-4327-FDE6-A934-82D1E21EB68C}"/>
          </ac:spMkLst>
        </pc:spChg>
        <pc:spChg chg="mod">
          <ac:chgData name="Karen Baerts" userId="a06d292e-c1df-42a7-ab23-dcf3ffef2529" providerId="ADAL" clId="{38D4B951-8CD7-435E-A3A1-331DB2420035}" dt="2023-10-09T11:40:40.715" v="727" actId="20577"/>
          <ac:spMkLst>
            <pc:docMk/>
            <pc:sldMk cId="3037347733" sldId="637"/>
            <ac:spMk id="3" creationId="{0E244A77-BBB5-0E34-9ECA-86AB7EC02E29}"/>
          </ac:spMkLst>
        </pc:spChg>
        <pc:spChg chg="del">
          <ac:chgData name="Karen Baerts" userId="a06d292e-c1df-42a7-ab23-dcf3ffef2529" providerId="ADAL" clId="{38D4B951-8CD7-435E-A3A1-331DB2420035}" dt="2023-10-09T11:39:29.700" v="658" actId="478"/>
          <ac:spMkLst>
            <pc:docMk/>
            <pc:sldMk cId="3037347733" sldId="637"/>
            <ac:spMk id="11" creationId="{CAB2BD98-C19E-3BF3-EA18-9E9CE04D5B66}"/>
          </ac:spMkLst>
        </pc:spChg>
        <pc:spChg chg="add mod">
          <ac:chgData name="Karen Baerts" userId="a06d292e-c1df-42a7-ab23-dcf3ffef2529" providerId="ADAL" clId="{38D4B951-8CD7-435E-A3A1-331DB2420035}" dt="2023-10-09T11:43:37.960" v="798" actId="1076"/>
          <ac:spMkLst>
            <pc:docMk/>
            <pc:sldMk cId="3037347733" sldId="637"/>
            <ac:spMk id="17" creationId="{25A606A2-DC3C-5356-516D-0CF584CF3816}"/>
          </ac:spMkLst>
        </pc:spChg>
        <pc:spChg chg="add mod">
          <ac:chgData name="Karen Baerts" userId="a06d292e-c1df-42a7-ab23-dcf3ffef2529" providerId="ADAL" clId="{38D4B951-8CD7-435E-A3A1-331DB2420035}" dt="2023-10-09T11:44:20.295" v="848" actId="20577"/>
          <ac:spMkLst>
            <pc:docMk/>
            <pc:sldMk cId="3037347733" sldId="637"/>
            <ac:spMk id="22" creationId="{190DE8E2-DABD-AC13-6BDA-B4E2EDBAA3B2}"/>
          </ac:spMkLst>
        </pc:spChg>
        <pc:spChg chg="add mod">
          <ac:chgData name="Karen Baerts" userId="a06d292e-c1df-42a7-ab23-dcf3ffef2529" providerId="ADAL" clId="{38D4B951-8CD7-435E-A3A1-331DB2420035}" dt="2023-10-09T11:44:54.031" v="891" actId="20577"/>
          <ac:spMkLst>
            <pc:docMk/>
            <pc:sldMk cId="3037347733" sldId="637"/>
            <ac:spMk id="23" creationId="{67B8A967-3751-5B77-4ABA-785EE8BB26FA}"/>
          </ac:spMkLst>
        </pc:spChg>
        <pc:picChg chg="add mod">
          <ac:chgData name="Karen Baerts" userId="a06d292e-c1df-42a7-ab23-dcf3ffef2529" providerId="ADAL" clId="{38D4B951-8CD7-435E-A3A1-331DB2420035}" dt="2023-10-09T11:42:04.157" v="735" actId="1076"/>
          <ac:picMkLst>
            <pc:docMk/>
            <pc:sldMk cId="3037347733" sldId="637"/>
            <ac:picMk id="5" creationId="{A03604B9-959A-22E0-5DD6-FCD9670F81D5}"/>
          </ac:picMkLst>
        </pc:picChg>
        <pc:picChg chg="del">
          <ac:chgData name="Karen Baerts" userId="a06d292e-c1df-42a7-ab23-dcf3ffef2529" providerId="ADAL" clId="{38D4B951-8CD7-435E-A3A1-331DB2420035}" dt="2023-10-09T11:39:27.990" v="657" actId="478"/>
          <ac:picMkLst>
            <pc:docMk/>
            <pc:sldMk cId="3037347733" sldId="637"/>
            <ac:picMk id="6" creationId="{90EBF763-3518-CD85-F58C-CF903B2D862F}"/>
          </ac:picMkLst>
        </pc:picChg>
        <pc:picChg chg="del">
          <ac:chgData name="Karen Baerts" userId="a06d292e-c1df-42a7-ab23-dcf3ffef2529" providerId="ADAL" clId="{38D4B951-8CD7-435E-A3A1-331DB2420035}" dt="2023-10-09T11:39:39.360" v="663" actId="478"/>
          <ac:picMkLst>
            <pc:docMk/>
            <pc:sldMk cId="3037347733" sldId="637"/>
            <ac:picMk id="8" creationId="{B76F4890-CE2E-9CB9-03F2-623DFAB47E5E}"/>
          </ac:picMkLst>
        </pc:picChg>
        <pc:picChg chg="add mod">
          <ac:chgData name="Karen Baerts" userId="a06d292e-c1df-42a7-ab23-dcf3ffef2529" providerId="ADAL" clId="{38D4B951-8CD7-435E-A3A1-331DB2420035}" dt="2023-10-09T11:44:25.108" v="849" actId="1076"/>
          <ac:picMkLst>
            <pc:docMk/>
            <pc:sldMk cId="3037347733" sldId="637"/>
            <ac:picMk id="9" creationId="{D965281C-191B-7783-C2C0-AC36E71061EC}"/>
          </ac:picMkLst>
        </pc:picChg>
        <pc:picChg chg="add mod">
          <ac:chgData name="Karen Baerts" userId="a06d292e-c1df-42a7-ab23-dcf3ffef2529" providerId="ADAL" clId="{38D4B951-8CD7-435E-A3A1-331DB2420035}" dt="2023-10-09T11:44:34.832" v="850" actId="1076"/>
          <ac:picMkLst>
            <pc:docMk/>
            <pc:sldMk cId="3037347733" sldId="637"/>
            <ac:picMk id="16" creationId="{B87DFDF2-AF17-EAD9-381F-E2824585DD49}"/>
          </ac:picMkLst>
        </pc:picChg>
        <pc:cxnChg chg="del">
          <ac:chgData name="Karen Baerts" userId="a06d292e-c1df-42a7-ab23-dcf3ffef2529" providerId="ADAL" clId="{38D4B951-8CD7-435E-A3A1-331DB2420035}" dt="2023-10-09T11:39:31.326" v="659" actId="478"/>
          <ac:cxnSpMkLst>
            <pc:docMk/>
            <pc:sldMk cId="3037347733" sldId="637"/>
            <ac:cxnSpMk id="10" creationId="{E501AEF8-669A-6CC3-F855-0CE1CF0F402F}"/>
          </ac:cxnSpMkLst>
        </pc:cxnChg>
        <pc:cxnChg chg="del">
          <ac:chgData name="Karen Baerts" userId="a06d292e-c1df-42a7-ab23-dcf3ffef2529" providerId="ADAL" clId="{38D4B951-8CD7-435E-A3A1-331DB2420035}" dt="2023-10-09T11:39:34.511" v="660" actId="478"/>
          <ac:cxnSpMkLst>
            <pc:docMk/>
            <pc:sldMk cId="3037347733" sldId="637"/>
            <ac:cxnSpMk id="12" creationId="{FCA68232-A19C-6E7E-233E-8A015B84EA52}"/>
          </ac:cxnSpMkLst>
        </pc:cxnChg>
        <pc:cxnChg chg="del">
          <ac:chgData name="Karen Baerts" userId="a06d292e-c1df-42a7-ab23-dcf3ffef2529" providerId="ADAL" clId="{38D4B951-8CD7-435E-A3A1-331DB2420035}" dt="2023-10-09T11:39:36.083" v="661" actId="478"/>
          <ac:cxnSpMkLst>
            <pc:docMk/>
            <pc:sldMk cId="3037347733" sldId="637"/>
            <ac:cxnSpMk id="14" creationId="{333930D3-52F5-3AB7-245A-EAF5872E01BA}"/>
          </ac:cxnSpMkLst>
        </pc:cxnChg>
        <pc:cxnChg chg="del">
          <ac:chgData name="Karen Baerts" userId="a06d292e-c1df-42a7-ab23-dcf3ffef2529" providerId="ADAL" clId="{38D4B951-8CD7-435E-A3A1-331DB2420035}" dt="2023-10-09T11:39:37.880" v="662" actId="478"/>
          <ac:cxnSpMkLst>
            <pc:docMk/>
            <pc:sldMk cId="3037347733" sldId="637"/>
            <ac:cxnSpMk id="15" creationId="{2964D979-F2BB-3CDF-C8A2-6D80D797A754}"/>
          </ac:cxnSpMkLst>
        </pc:cxnChg>
        <pc:cxnChg chg="add mod">
          <ac:chgData name="Karen Baerts" userId="a06d292e-c1df-42a7-ab23-dcf3ffef2529" providerId="ADAL" clId="{38D4B951-8CD7-435E-A3A1-331DB2420035}" dt="2023-10-09T11:43:39.626" v="799" actId="1038"/>
          <ac:cxnSpMkLst>
            <pc:docMk/>
            <pc:sldMk cId="3037347733" sldId="637"/>
            <ac:cxnSpMk id="18" creationId="{F992306E-8741-0F32-FF5C-A1B3A0096B51}"/>
          </ac:cxnSpMkLst>
        </pc:cxnChg>
        <pc:cxnChg chg="add mod">
          <ac:chgData name="Karen Baerts" userId="a06d292e-c1df-42a7-ab23-dcf3ffef2529" providerId="ADAL" clId="{38D4B951-8CD7-435E-A3A1-331DB2420035}" dt="2023-10-09T11:43:29.501" v="796" actId="1038"/>
          <ac:cxnSpMkLst>
            <pc:docMk/>
            <pc:sldMk cId="3037347733" sldId="637"/>
            <ac:cxnSpMk id="20" creationId="{A135AC76-3F03-ACE8-0322-EB0F9BB628F5}"/>
          </ac:cxnSpMkLst>
        </pc:cxnChg>
        <pc:cxnChg chg="add mod">
          <ac:chgData name="Karen Baerts" userId="a06d292e-c1df-42a7-ab23-dcf3ffef2529" providerId="ADAL" clId="{38D4B951-8CD7-435E-A3A1-331DB2420035}" dt="2023-10-09T11:43:53.075" v="809" actId="1038"/>
          <ac:cxnSpMkLst>
            <pc:docMk/>
            <pc:sldMk cId="3037347733" sldId="637"/>
            <ac:cxnSpMk id="21" creationId="{70229FCB-B6DE-566B-5187-AC7BB9644345}"/>
          </ac:cxnSpMkLst>
        </pc:cxnChg>
      </pc:sldChg>
      <pc:sldChg chg="addSp delSp modSp add mod">
        <pc:chgData name="Karen Baerts" userId="a06d292e-c1df-42a7-ab23-dcf3ffef2529" providerId="ADAL" clId="{38D4B951-8CD7-435E-A3A1-331DB2420035}" dt="2023-10-09T12:47:35.758" v="1417" actId="478"/>
        <pc:sldMkLst>
          <pc:docMk/>
          <pc:sldMk cId="2473427437" sldId="638"/>
        </pc:sldMkLst>
        <pc:spChg chg="mod">
          <ac:chgData name="Karen Baerts" userId="a06d292e-c1df-42a7-ab23-dcf3ffef2529" providerId="ADAL" clId="{38D4B951-8CD7-435E-A3A1-331DB2420035}" dt="2023-10-09T12:47:28.007" v="1413" actId="6549"/>
          <ac:spMkLst>
            <pc:docMk/>
            <pc:sldMk cId="2473427437" sldId="638"/>
            <ac:spMk id="2" creationId="{D5423788-4327-FDE6-A934-82D1E21EB68C}"/>
          </ac:spMkLst>
        </pc:spChg>
        <pc:spChg chg="add del mod">
          <ac:chgData name="Karen Baerts" userId="a06d292e-c1df-42a7-ab23-dcf3ffef2529" providerId="ADAL" clId="{38D4B951-8CD7-435E-A3A1-331DB2420035}" dt="2023-10-09T12:47:34.253" v="1416" actId="6549"/>
          <ac:spMkLst>
            <pc:docMk/>
            <pc:sldMk cId="2473427437" sldId="638"/>
            <ac:spMk id="3" creationId="{0E244A77-BBB5-0E34-9ECA-86AB7EC02E29}"/>
          </ac:spMkLst>
        </pc:spChg>
        <pc:spChg chg="add del mod">
          <ac:chgData name="Karen Baerts" userId="a06d292e-c1df-42a7-ab23-dcf3ffef2529" providerId="ADAL" clId="{38D4B951-8CD7-435E-A3A1-331DB2420035}" dt="2023-10-09T11:47:54.058" v="936"/>
          <ac:spMkLst>
            <pc:docMk/>
            <pc:sldMk cId="2473427437" sldId="638"/>
            <ac:spMk id="4" creationId="{97B4F376-5526-8E5F-E7BD-2652DACEAF4C}"/>
          </ac:spMkLst>
        </pc:spChg>
        <pc:spChg chg="add del">
          <ac:chgData name="Karen Baerts" userId="a06d292e-c1df-42a7-ab23-dcf3ffef2529" providerId="ADAL" clId="{38D4B951-8CD7-435E-A3A1-331DB2420035}" dt="2023-10-09T11:47:58.039" v="939"/>
          <ac:spMkLst>
            <pc:docMk/>
            <pc:sldMk cId="2473427437" sldId="638"/>
            <ac:spMk id="6" creationId="{EEF282DB-488E-23EA-DACE-B35D0987BC7C}"/>
          </ac:spMkLst>
        </pc:spChg>
        <pc:spChg chg="add del">
          <ac:chgData name="Karen Baerts" userId="a06d292e-c1df-42a7-ab23-dcf3ffef2529" providerId="ADAL" clId="{38D4B951-8CD7-435E-A3A1-331DB2420035}" dt="2023-10-09T11:48:03.972" v="941"/>
          <ac:spMkLst>
            <pc:docMk/>
            <pc:sldMk cId="2473427437" sldId="638"/>
            <ac:spMk id="7" creationId="{31BDBC48-14D1-C4D8-9267-BD4AF67174DE}"/>
          </ac:spMkLst>
        </pc:spChg>
        <pc:spChg chg="add mod">
          <ac:chgData name="Karen Baerts" userId="a06d292e-c1df-42a7-ab23-dcf3ffef2529" providerId="ADAL" clId="{38D4B951-8CD7-435E-A3A1-331DB2420035}" dt="2023-10-09T12:41:51.265" v="1309" actId="1076"/>
          <ac:spMkLst>
            <pc:docMk/>
            <pc:sldMk cId="2473427437" sldId="638"/>
            <ac:spMk id="16" creationId="{24E6116B-5E23-A7ED-1622-5D59353F3B17}"/>
          </ac:spMkLst>
        </pc:spChg>
        <pc:spChg chg="add del mod">
          <ac:chgData name="Karen Baerts" userId="a06d292e-c1df-42a7-ab23-dcf3ffef2529" providerId="ADAL" clId="{38D4B951-8CD7-435E-A3A1-331DB2420035}" dt="2023-10-09T12:44:22.198" v="1363" actId="478"/>
          <ac:spMkLst>
            <pc:docMk/>
            <pc:sldMk cId="2473427437" sldId="638"/>
            <ac:spMk id="19" creationId="{BDAF2355-FA64-8AFC-1BEA-1D901E3F51A7}"/>
          </ac:spMkLst>
        </pc:spChg>
        <pc:spChg chg="add del mod">
          <ac:chgData name="Karen Baerts" userId="a06d292e-c1df-42a7-ab23-dcf3ffef2529" providerId="ADAL" clId="{38D4B951-8CD7-435E-A3A1-331DB2420035}" dt="2023-10-09T12:47:31.299" v="1415" actId="478"/>
          <ac:spMkLst>
            <pc:docMk/>
            <pc:sldMk cId="2473427437" sldId="638"/>
            <ac:spMk id="22" creationId="{3E7DB83A-74AE-B5F5-EDC2-B5CC7343FE30}"/>
          </ac:spMkLst>
        </pc:spChg>
        <pc:picChg chg="del">
          <ac:chgData name="Karen Baerts" userId="a06d292e-c1df-42a7-ab23-dcf3ffef2529" providerId="ADAL" clId="{38D4B951-8CD7-435E-A3A1-331DB2420035}" dt="2023-10-09T11:48:47.621" v="1068" actId="478"/>
          <ac:picMkLst>
            <pc:docMk/>
            <pc:sldMk cId="2473427437" sldId="638"/>
            <ac:picMk id="5" creationId="{4C012879-4E2C-238F-38E9-D2822A72E77F}"/>
          </ac:picMkLst>
        </pc:picChg>
        <pc:picChg chg="add mod">
          <ac:chgData name="Karen Baerts" userId="a06d292e-c1df-42a7-ab23-dcf3ffef2529" providerId="ADAL" clId="{38D4B951-8CD7-435E-A3A1-331DB2420035}" dt="2023-10-09T12:40:44.952" v="1300" actId="1076"/>
          <ac:picMkLst>
            <pc:docMk/>
            <pc:sldMk cId="2473427437" sldId="638"/>
            <ac:picMk id="9" creationId="{6C77E6BC-E78B-5DB2-BE29-3FF38B631107}"/>
          </ac:picMkLst>
        </pc:picChg>
        <pc:picChg chg="add del mod">
          <ac:chgData name="Karen Baerts" userId="a06d292e-c1df-42a7-ab23-dcf3ffef2529" providerId="ADAL" clId="{38D4B951-8CD7-435E-A3A1-331DB2420035}" dt="2023-10-09T12:47:29.651" v="1414" actId="478"/>
          <ac:picMkLst>
            <pc:docMk/>
            <pc:sldMk cId="2473427437" sldId="638"/>
            <ac:picMk id="11" creationId="{06935DE7-656B-C1BC-3985-CF4AF4B23A1B}"/>
          </ac:picMkLst>
        </pc:picChg>
        <pc:picChg chg="add del mod">
          <ac:chgData name="Karen Baerts" userId="a06d292e-c1df-42a7-ab23-dcf3ffef2529" providerId="ADAL" clId="{38D4B951-8CD7-435E-A3A1-331DB2420035}" dt="2023-10-09T12:42:45.798" v="1310" actId="478"/>
          <ac:picMkLst>
            <pc:docMk/>
            <pc:sldMk cId="2473427437" sldId="638"/>
            <ac:picMk id="13" creationId="{C464CE18-4E18-DEE9-4C7E-BA49FDEFECB0}"/>
          </ac:picMkLst>
        </pc:picChg>
        <pc:picChg chg="add mod">
          <ac:chgData name="Karen Baerts" userId="a06d292e-c1df-42a7-ab23-dcf3ffef2529" providerId="ADAL" clId="{38D4B951-8CD7-435E-A3A1-331DB2420035}" dt="2023-10-09T12:44:12.419" v="1361" actId="1076"/>
          <ac:picMkLst>
            <pc:docMk/>
            <pc:sldMk cId="2473427437" sldId="638"/>
            <ac:picMk id="18" creationId="{05E1FB70-FC5B-9E7B-09AB-03C31DE0A431}"/>
          </ac:picMkLst>
        </pc:picChg>
        <pc:picChg chg="add del mod">
          <ac:chgData name="Karen Baerts" userId="a06d292e-c1df-42a7-ab23-dcf3ffef2529" providerId="ADAL" clId="{38D4B951-8CD7-435E-A3A1-331DB2420035}" dt="2023-10-09T12:47:35.758" v="1417" actId="478"/>
          <ac:picMkLst>
            <pc:docMk/>
            <pc:sldMk cId="2473427437" sldId="638"/>
            <ac:picMk id="21" creationId="{05365192-EDF2-03E8-1582-59BC70DF2890}"/>
          </ac:picMkLst>
        </pc:picChg>
        <pc:cxnChg chg="add del">
          <ac:chgData name="Karen Baerts" userId="a06d292e-c1df-42a7-ab23-dcf3ffef2529" providerId="ADAL" clId="{38D4B951-8CD7-435E-A3A1-331DB2420035}" dt="2023-10-09T12:41:03.057" v="1302" actId="478"/>
          <ac:cxnSpMkLst>
            <pc:docMk/>
            <pc:sldMk cId="2473427437" sldId="638"/>
            <ac:cxnSpMk id="15" creationId="{EB53D5A1-7836-F6F8-737E-99CE270A1056}"/>
          </ac:cxnSpMkLst>
        </pc:cxnChg>
      </pc:sldChg>
      <pc:sldChg chg="add del ord">
        <pc:chgData name="Karen Baerts" userId="a06d292e-c1df-42a7-ab23-dcf3ffef2529" providerId="ADAL" clId="{38D4B951-8CD7-435E-A3A1-331DB2420035}" dt="2023-10-09T12:46:22.577" v="1410" actId="47"/>
        <pc:sldMkLst>
          <pc:docMk/>
          <pc:sldMk cId="3544369947" sldId="639"/>
        </pc:sldMkLst>
      </pc:sldChg>
      <pc:sldChg chg="addSp delSp modSp add mod modAnim">
        <pc:chgData name="Karen Baerts" userId="a06d292e-c1df-42a7-ab23-dcf3ffef2529" providerId="ADAL" clId="{38D4B951-8CD7-435E-A3A1-331DB2420035}" dt="2023-10-09T12:56:53.752" v="1489" actId="1076"/>
        <pc:sldMkLst>
          <pc:docMk/>
          <pc:sldMk cId="923520826" sldId="640"/>
        </pc:sldMkLst>
        <pc:spChg chg="mod">
          <ac:chgData name="Karen Baerts" userId="a06d292e-c1df-42a7-ab23-dcf3ffef2529" providerId="ADAL" clId="{38D4B951-8CD7-435E-A3A1-331DB2420035}" dt="2023-10-09T12:48:55.811" v="1447" actId="20577"/>
          <ac:spMkLst>
            <pc:docMk/>
            <pc:sldMk cId="923520826" sldId="640"/>
            <ac:spMk id="2" creationId="{D5423788-4327-FDE6-A934-82D1E21EB68C}"/>
          </ac:spMkLst>
        </pc:spChg>
        <pc:spChg chg="del mod">
          <ac:chgData name="Karen Baerts" userId="a06d292e-c1df-42a7-ab23-dcf3ffef2529" providerId="ADAL" clId="{38D4B951-8CD7-435E-A3A1-331DB2420035}" dt="2023-10-09T12:52:44.785" v="1457" actId="22"/>
          <ac:spMkLst>
            <pc:docMk/>
            <pc:sldMk cId="923520826" sldId="640"/>
            <ac:spMk id="3" creationId="{0E244A77-BBB5-0E34-9ECA-86AB7EC02E29}"/>
          </ac:spMkLst>
        </pc:spChg>
        <pc:spChg chg="add del mod">
          <ac:chgData name="Karen Baerts" userId="a06d292e-c1df-42a7-ab23-dcf3ffef2529" providerId="ADAL" clId="{38D4B951-8CD7-435E-A3A1-331DB2420035}" dt="2023-10-09T12:54:23.089" v="1468" actId="478"/>
          <ac:spMkLst>
            <pc:docMk/>
            <pc:sldMk cId="923520826" sldId="640"/>
            <ac:spMk id="12" creationId="{E320D069-BEC1-D817-3F58-5B9967DAE991}"/>
          </ac:spMkLst>
        </pc:spChg>
        <pc:picChg chg="del">
          <ac:chgData name="Karen Baerts" userId="a06d292e-c1df-42a7-ab23-dcf3ffef2529" providerId="ADAL" clId="{38D4B951-8CD7-435E-A3A1-331DB2420035}" dt="2023-10-09T12:46:17.445" v="1408" actId="478"/>
          <ac:picMkLst>
            <pc:docMk/>
            <pc:sldMk cId="923520826" sldId="640"/>
            <ac:picMk id="5" creationId="{4C012879-4E2C-238F-38E9-D2822A72E77F}"/>
          </ac:picMkLst>
        </pc:picChg>
        <pc:picChg chg="add mod">
          <ac:chgData name="Karen Baerts" userId="a06d292e-c1df-42a7-ab23-dcf3ffef2529" providerId="ADAL" clId="{38D4B951-8CD7-435E-A3A1-331DB2420035}" dt="2023-10-09T12:56:53.752" v="1489" actId="1076"/>
          <ac:picMkLst>
            <pc:docMk/>
            <pc:sldMk cId="923520826" sldId="640"/>
            <ac:picMk id="6" creationId="{5EE42E87-8E5B-7FAD-9EE2-427AE5E1C291}"/>
          </ac:picMkLst>
        </pc:picChg>
        <pc:picChg chg="add del mod">
          <ac:chgData name="Karen Baerts" userId="a06d292e-c1df-42a7-ab23-dcf3ffef2529" providerId="ADAL" clId="{38D4B951-8CD7-435E-A3A1-331DB2420035}" dt="2023-10-09T12:53:33.772" v="1461" actId="478"/>
          <ac:picMkLst>
            <pc:docMk/>
            <pc:sldMk cId="923520826" sldId="640"/>
            <ac:picMk id="8" creationId="{66E6899C-7CA3-1501-7BB8-EA02C9A08F82}"/>
          </ac:picMkLst>
        </pc:picChg>
        <pc:picChg chg="add del mod ord">
          <ac:chgData name="Karen Baerts" userId="a06d292e-c1df-42a7-ab23-dcf3ffef2529" providerId="ADAL" clId="{38D4B951-8CD7-435E-A3A1-331DB2420035}" dt="2023-10-09T12:53:34.922" v="1462" actId="478"/>
          <ac:picMkLst>
            <pc:docMk/>
            <pc:sldMk cId="923520826" sldId="640"/>
            <ac:picMk id="10" creationId="{84B7B157-96EA-151B-87B8-E7B8CC1E6E3D}"/>
          </ac:picMkLst>
        </pc:picChg>
        <pc:picChg chg="add mod">
          <ac:chgData name="Karen Baerts" userId="a06d292e-c1df-42a7-ab23-dcf3ffef2529" providerId="ADAL" clId="{38D4B951-8CD7-435E-A3A1-331DB2420035}" dt="2023-10-09T12:54:54.892" v="1477" actId="1076"/>
          <ac:picMkLst>
            <pc:docMk/>
            <pc:sldMk cId="923520826" sldId="640"/>
            <ac:picMk id="13" creationId="{DEE063C7-0CD6-772A-8581-A611216C3347}"/>
          </ac:picMkLst>
        </pc:picChg>
        <pc:picChg chg="add mod">
          <ac:chgData name="Karen Baerts" userId="a06d292e-c1df-42a7-ab23-dcf3ffef2529" providerId="ADAL" clId="{38D4B951-8CD7-435E-A3A1-331DB2420035}" dt="2023-10-09T12:56:26.723" v="1484" actId="1076"/>
          <ac:picMkLst>
            <pc:docMk/>
            <pc:sldMk cId="923520826" sldId="640"/>
            <ac:picMk id="14" creationId="{75143A35-35B4-DB39-1E03-A42FD5230493}"/>
          </ac:picMkLst>
        </pc:picChg>
        <pc:picChg chg="add del mod">
          <ac:chgData name="Karen Baerts" userId="a06d292e-c1df-42a7-ab23-dcf3ffef2529" providerId="ADAL" clId="{38D4B951-8CD7-435E-A3A1-331DB2420035}" dt="2023-10-09T12:55:54.938" v="1481" actId="478"/>
          <ac:picMkLst>
            <pc:docMk/>
            <pc:sldMk cId="923520826" sldId="640"/>
            <ac:picMk id="16" creationId="{16BBEF79-8DD1-BF8C-1B73-DC5646FFC7CF}"/>
          </ac:picMkLst>
        </pc:picChg>
        <pc:picChg chg="add mod">
          <ac:chgData name="Karen Baerts" userId="a06d292e-c1df-42a7-ab23-dcf3ffef2529" providerId="ADAL" clId="{38D4B951-8CD7-435E-A3A1-331DB2420035}" dt="2023-10-09T12:56:23.601" v="1483" actId="1076"/>
          <ac:picMkLst>
            <pc:docMk/>
            <pc:sldMk cId="923520826" sldId="640"/>
            <ac:picMk id="18" creationId="{DB48C434-52BA-93EB-DFC2-A7F91744A2FE}"/>
          </ac:picMkLst>
        </pc:picChg>
      </pc:sldChg>
      <pc:sldChg chg="addSp delSp modSp add mod delAnim modAnim">
        <pc:chgData name="Karen Baerts" userId="a06d292e-c1df-42a7-ab23-dcf3ffef2529" providerId="ADAL" clId="{38D4B951-8CD7-435E-A3A1-331DB2420035}" dt="2023-10-09T13:07:08.641" v="1973" actId="20577"/>
        <pc:sldMkLst>
          <pc:docMk/>
          <pc:sldMk cId="2053258769" sldId="641"/>
        </pc:sldMkLst>
        <pc:spChg chg="mod">
          <ac:chgData name="Karen Baerts" userId="a06d292e-c1df-42a7-ab23-dcf3ffef2529" providerId="ADAL" clId="{38D4B951-8CD7-435E-A3A1-331DB2420035}" dt="2023-10-09T12:57:32.835" v="1508" actId="20577"/>
          <ac:spMkLst>
            <pc:docMk/>
            <pc:sldMk cId="2053258769" sldId="641"/>
            <ac:spMk id="2" creationId="{D5423788-4327-FDE6-A934-82D1E21EB68C}"/>
          </ac:spMkLst>
        </pc:spChg>
        <pc:spChg chg="mod">
          <ac:chgData name="Karen Baerts" userId="a06d292e-c1df-42a7-ab23-dcf3ffef2529" providerId="ADAL" clId="{38D4B951-8CD7-435E-A3A1-331DB2420035}" dt="2023-10-09T13:07:08.641" v="1973" actId="20577"/>
          <ac:spMkLst>
            <pc:docMk/>
            <pc:sldMk cId="2053258769" sldId="641"/>
            <ac:spMk id="3" creationId="{0E244A77-BBB5-0E34-9ECA-86AB7EC02E29}"/>
          </ac:spMkLst>
        </pc:spChg>
        <pc:picChg chg="add mod">
          <ac:chgData name="Karen Baerts" userId="a06d292e-c1df-42a7-ab23-dcf3ffef2529" providerId="ADAL" clId="{38D4B951-8CD7-435E-A3A1-331DB2420035}" dt="2023-10-09T12:58:55.167" v="1576" actId="1076"/>
          <ac:picMkLst>
            <pc:docMk/>
            <pc:sldMk cId="2053258769" sldId="641"/>
            <ac:picMk id="5" creationId="{32758D8A-F9F3-D9F9-90C0-5F5F67AB2560}"/>
          </ac:picMkLst>
        </pc:picChg>
        <pc:picChg chg="add mod">
          <ac:chgData name="Karen Baerts" userId="a06d292e-c1df-42a7-ab23-dcf3ffef2529" providerId="ADAL" clId="{38D4B951-8CD7-435E-A3A1-331DB2420035}" dt="2023-10-09T12:59:44.622" v="1730" actId="1076"/>
          <ac:picMkLst>
            <pc:docMk/>
            <pc:sldMk cId="2053258769" sldId="641"/>
            <ac:picMk id="7" creationId="{9924DA8E-110A-7EFA-4B26-EB96452788DD}"/>
          </ac:picMkLst>
        </pc:picChg>
        <pc:picChg chg="add mod">
          <ac:chgData name="Karen Baerts" userId="a06d292e-c1df-42a7-ab23-dcf3ffef2529" providerId="ADAL" clId="{38D4B951-8CD7-435E-A3A1-331DB2420035}" dt="2023-10-09T13:04:08.295" v="1935" actId="1076"/>
          <ac:picMkLst>
            <pc:docMk/>
            <pc:sldMk cId="2053258769" sldId="641"/>
            <ac:picMk id="9" creationId="{5955B240-EC15-D9FC-2D11-1DA920552F0C}"/>
          </ac:picMkLst>
        </pc:picChg>
        <pc:picChg chg="add del mod">
          <ac:chgData name="Karen Baerts" userId="a06d292e-c1df-42a7-ab23-dcf3ffef2529" providerId="ADAL" clId="{38D4B951-8CD7-435E-A3A1-331DB2420035}" dt="2023-10-09T13:05:55.711" v="1944" actId="478"/>
          <ac:picMkLst>
            <pc:docMk/>
            <pc:sldMk cId="2053258769" sldId="641"/>
            <ac:picMk id="11" creationId="{C10E5ECB-02E6-595B-134D-FB2034A104A5}"/>
          </ac:picMkLst>
        </pc:picChg>
        <pc:picChg chg="add del mod">
          <ac:chgData name="Karen Baerts" userId="a06d292e-c1df-42a7-ab23-dcf3ffef2529" providerId="ADAL" clId="{38D4B951-8CD7-435E-A3A1-331DB2420035}" dt="2023-10-09T13:05:57.512" v="1945" actId="478"/>
          <ac:picMkLst>
            <pc:docMk/>
            <pc:sldMk cId="2053258769" sldId="641"/>
            <ac:picMk id="13" creationId="{92D09D27-370F-A59D-1A02-C0ECFB85D259}"/>
          </ac:picMkLst>
        </pc:picChg>
      </pc:sldChg>
      <pc:sldChg chg="delSp modSp add mod">
        <pc:chgData name="Karen Baerts" userId="a06d292e-c1df-42a7-ab23-dcf3ffef2529" providerId="ADAL" clId="{38D4B951-8CD7-435E-A3A1-331DB2420035}" dt="2023-10-09T12:48:37.170" v="1436" actId="14100"/>
        <pc:sldMkLst>
          <pc:docMk/>
          <pc:sldMk cId="2268410386" sldId="642"/>
        </pc:sldMkLst>
        <pc:spChg chg="mod">
          <ac:chgData name="Karen Baerts" userId="a06d292e-c1df-42a7-ab23-dcf3ffef2529" providerId="ADAL" clId="{38D4B951-8CD7-435E-A3A1-331DB2420035}" dt="2023-10-09T12:47:42.073" v="1418" actId="20577"/>
          <ac:spMkLst>
            <pc:docMk/>
            <pc:sldMk cId="2268410386" sldId="642"/>
            <ac:spMk id="2" creationId="{D5423788-4327-FDE6-A934-82D1E21EB68C}"/>
          </ac:spMkLst>
        </pc:spChg>
        <pc:spChg chg="mod">
          <ac:chgData name="Karen Baerts" userId="a06d292e-c1df-42a7-ab23-dcf3ffef2529" providerId="ADAL" clId="{38D4B951-8CD7-435E-A3A1-331DB2420035}" dt="2023-10-09T12:47:47.318" v="1419" actId="20577"/>
          <ac:spMkLst>
            <pc:docMk/>
            <pc:sldMk cId="2268410386" sldId="642"/>
            <ac:spMk id="3" creationId="{0E244A77-BBB5-0E34-9ECA-86AB7EC02E29}"/>
          </ac:spMkLst>
        </pc:spChg>
        <pc:spChg chg="del">
          <ac:chgData name="Karen Baerts" userId="a06d292e-c1df-42a7-ab23-dcf3ffef2529" providerId="ADAL" clId="{38D4B951-8CD7-435E-A3A1-331DB2420035}" dt="2023-10-09T12:47:51.429" v="1421" actId="478"/>
          <ac:spMkLst>
            <pc:docMk/>
            <pc:sldMk cId="2268410386" sldId="642"/>
            <ac:spMk id="16" creationId="{24E6116B-5E23-A7ED-1622-5D59353F3B17}"/>
          </ac:spMkLst>
        </pc:spChg>
        <pc:spChg chg="mod">
          <ac:chgData name="Karen Baerts" userId="a06d292e-c1df-42a7-ab23-dcf3ffef2529" providerId="ADAL" clId="{38D4B951-8CD7-435E-A3A1-331DB2420035}" dt="2023-10-09T12:48:37.170" v="1436" actId="14100"/>
          <ac:spMkLst>
            <pc:docMk/>
            <pc:sldMk cId="2268410386" sldId="642"/>
            <ac:spMk id="22" creationId="{3E7DB83A-74AE-B5F5-EDC2-B5CC7343FE30}"/>
          </ac:spMkLst>
        </pc:spChg>
        <pc:picChg chg="del">
          <ac:chgData name="Karen Baerts" userId="a06d292e-c1df-42a7-ab23-dcf3ffef2529" providerId="ADAL" clId="{38D4B951-8CD7-435E-A3A1-331DB2420035}" dt="2023-10-09T12:47:49.023" v="1420" actId="478"/>
          <ac:picMkLst>
            <pc:docMk/>
            <pc:sldMk cId="2268410386" sldId="642"/>
            <ac:picMk id="9" creationId="{6C77E6BC-E78B-5DB2-BE29-3FF38B631107}"/>
          </ac:picMkLst>
        </pc:picChg>
        <pc:picChg chg="mod">
          <ac:chgData name="Karen Baerts" userId="a06d292e-c1df-42a7-ab23-dcf3ffef2529" providerId="ADAL" clId="{38D4B951-8CD7-435E-A3A1-331DB2420035}" dt="2023-10-09T12:48:24.228" v="1431" actId="1076"/>
          <ac:picMkLst>
            <pc:docMk/>
            <pc:sldMk cId="2268410386" sldId="642"/>
            <ac:picMk id="11" creationId="{06935DE7-656B-C1BC-3985-CF4AF4B23A1B}"/>
          </ac:picMkLst>
        </pc:picChg>
        <pc:picChg chg="mod">
          <ac:chgData name="Karen Baerts" userId="a06d292e-c1df-42a7-ab23-dcf3ffef2529" providerId="ADAL" clId="{38D4B951-8CD7-435E-A3A1-331DB2420035}" dt="2023-10-09T12:48:04.384" v="1427" actId="1036"/>
          <ac:picMkLst>
            <pc:docMk/>
            <pc:sldMk cId="2268410386" sldId="642"/>
            <ac:picMk id="18" creationId="{05E1FB70-FC5B-9E7B-09AB-03C31DE0A431}"/>
          </ac:picMkLst>
        </pc:picChg>
        <pc:picChg chg="mod">
          <ac:chgData name="Karen Baerts" userId="a06d292e-c1df-42a7-ab23-dcf3ffef2529" providerId="ADAL" clId="{38D4B951-8CD7-435E-A3A1-331DB2420035}" dt="2023-10-09T12:48:08.611" v="1428" actId="1076"/>
          <ac:picMkLst>
            <pc:docMk/>
            <pc:sldMk cId="2268410386" sldId="642"/>
            <ac:picMk id="21" creationId="{05365192-EDF2-03E8-1582-59BC70DF2890}"/>
          </ac:picMkLst>
        </pc:picChg>
      </pc:sldChg>
      <pc:sldChg chg="addSp delSp modSp add del mod">
        <pc:chgData name="Karen Baerts" userId="a06d292e-c1df-42a7-ab23-dcf3ffef2529" providerId="ADAL" clId="{38D4B951-8CD7-435E-A3A1-331DB2420035}" dt="2023-10-09T12:57:07.323" v="1490" actId="47"/>
        <pc:sldMkLst>
          <pc:docMk/>
          <pc:sldMk cId="577150442" sldId="643"/>
        </pc:sldMkLst>
        <pc:spChg chg="add mod">
          <ac:chgData name="Karen Baerts" userId="a06d292e-c1df-42a7-ab23-dcf3ffef2529" providerId="ADAL" clId="{38D4B951-8CD7-435E-A3A1-331DB2420035}" dt="2023-10-09T12:54:45.749" v="1474" actId="21"/>
          <ac:spMkLst>
            <pc:docMk/>
            <pc:sldMk cId="577150442" sldId="643"/>
            <ac:spMk id="7" creationId="{C97B4D0C-8ACC-4671-0108-F6DA455C76A5}"/>
          </ac:spMkLst>
        </pc:spChg>
        <pc:picChg chg="add mod">
          <ac:chgData name="Karen Baerts" userId="a06d292e-c1df-42a7-ab23-dcf3ffef2529" providerId="ADAL" clId="{38D4B951-8CD7-435E-A3A1-331DB2420035}" dt="2023-10-09T12:54:02.474" v="1467" actId="1076"/>
          <ac:picMkLst>
            <pc:docMk/>
            <pc:sldMk cId="577150442" sldId="643"/>
            <ac:picMk id="4" creationId="{5FE74A4E-3698-0E12-E7BC-4C5180AB11C1}"/>
          </ac:picMkLst>
        </pc:picChg>
        <pc:picChg chg="del">
          <ac:chgData name="Karen Baerts" userId="a06d292e-c1df-42a7-ab23-dcf3ffef2529" providerId="ADAL" clId="{38D4B951-8CD7-435E-A3A1-331DB2420035}" dt="2023-10-09T12:53:40.002" v="1463" actId="478"/>
          <ac:picMkLst>
            <pc:docMk/>
            <pc:sldMk cId="577150442" sldId="643"/>
            <ac:picMk id="6" creationId="{5EE42E87-8E5B-7FAD-9EE2-427AE5E1C291}"/>
          </ac:picMkLst>
        </pc:picChg>
        <pc:picChg chg="mod">
          <ac:chgData name="Karen Baerts" userId="a06d292e-c1df-42a7-ab23-dcf3ffef2529" providerId="ADAL" clId="{38D4B951-8CD7-435E-A3A1-331DB2420035}" dt="2023-10-09T12:53:42.741" v="1464" actId="1076"/>
          <ac:picMkLst>
            <pc:docMk/>
            <pc:sldMk cId="577150442" sldId="643"/>
            <ac:picMk id="8" creationId="{66E6899C-7CA3-1501-7BB8-EA02C9A08F82}"/>
          </ac:picMkLst>
        </pc:picChg>
        <pc:picChg chg="del mod">
          <ac:chgData name="Karen Baerts" userId="a06d292e-c1df-42a7-ab23-dcf3ffef2529" providerId="ADAL" clId="{38D4B951-8CD7-435E-A3A1-331DB2420035}" dt="2023-10-09T12:54:45.749" v="1474" actId="21"/>
          <ac:picMkLst>
            <pc:docMk/>
            <pc:sldMk cId="577150442" sldId="643"/>
            <ac:picMk id="10" creationId="{84B7B157-96EA-151B-87B8-E7B8CC1E6E3D}"/>
          </ac:picMkLst>
        </pc:picChg>
      </pc:sldChg>
      <pc:sldChg chg="addSp delSp modSp add mod">
        <pc:chgData name="Karen Baerts" userId="a06d292e-c1df-42a7-ab23-dcf3ffef2529" providerId="ADAL" clId="{38D4B951-8CD7-435E-A3A1-331DB2420035}" dt="2023-10-09T13:10:06.995" v="2122" actId="1076"/>
        <pc:sldMkLst>
          <pc:docMk/>
          <pc:sldMk cId="4026115253" sldId="643"/>
        </pc:sldMkLst>
        <pc:spChg chg="mod">
          <ac:chgData name="Karen Baerts" userId="a06d292e-c1df-42a7-ab23-dcf3ffef2529" providerId="ADAL" clId="{38D4B951-8CD7-435E-A3A1-331DB2420035}" dt="2023-10-09T13:08:11.893" v="2003" actId="20577"/>
          <ac:spMkLst>
            <pc:docMk/>
            <pc:sldMk cId="4026115253" sldId="643"/>
            <ac:spMk id="2" creationId="{D5423788-4327-FDE6-A934-82D1E21EB68C}"/>
          </ac:spMkLst>
        </pc:spChg>
        <pc:spChg chg="mod">
          <ac:chgData name="Karen Baerts" userId="a06d292e-c1df-42a7-ab23-dcf3ffef2529" providerId="ADAL" clId="{38D4B951-8CD7-435E-A3A1-331DB2420035}" dt="2023-10-09T13:10:00.363" v="2120" actId="20577"/>
          <ac:spMkLst>
            <pc:docMk/>
            <pc:sldMk cId="4026115253" sldId="643"/>
            <ac:spMk id="3" creationId="{0E244A77-BBB5-0E34-9ECA-86AB7EC02E29}"/>
          </ac:spMkLst>
        </pc:spChg>
        <pc:picChg chg="add del">
          <ac:chgData name="Karen Baerts" userId="a06d292e-c1df-42a7-ab23-dcf3ffef2529" providerId="ADAL" clId="{38D4B951-8CD7-435E-A3A1-331DB2420035}" dt="2023-10-09T13:07:18.999" v="1975" actId="22"/>
          <ac:picMkLst>
            <pc:docMk/>
            <pc:sldMk cId="4026115253" sldId="643"/>
            <ac:picMk id="5" creationId="{56D8993B-8D1D-A5AF-0585-CA9164F2D87B}"/>
          </ac:picMkLst>
        </pc:picChg>
        <pc:picChg chg="add mod">
          <ac:chgData name="Karen Baerts" userId="a06d292e-c1df-42a7-ab23-dcf3ffef2529" providerId="ADAL" clId="{38D4B951-8CD7-435E-A3A1-331DB2420035}" dt="2023-10-09T13:10:03.831" v="2121" actId="1076"/>
          <ac:picMkLst>
            <pc:docMk/>
            <pc:sldMk cId="4026115253" sldId="643"/>
            <ac:picMk id="7" creationId="{6E8F5BAB-87AE-4420-993B-A9AD1C414BD5}"/>
          </ac:picMkLst>
        </pc:picChg>
        <pc:picChg chg="add mod">
          <ac:chgData name="Karen Baerts" userId="a06d292e-c1df-42a7-ab23-dcf3ffef2529" providerId="ADAL" clId="{38D4B951-8CD7-435E-A3A1-331DB2420035}" dt="2023-10-09T13:10:06.995" v="2122" actId="1076"/>
          <ac:picMkLst>
            <pc:docMk/>
            <pc:sldMk cId="4026115253" sldId="643"/>
            <ac:picMk id="9" creationId="{8B0C5362-0C55-43D9-2839-735BAB3DFFBD}"/>
          </ac:picMkLst>
        </pc:picChg>
      </pc:sldChg>
      <pc:sldChg chg="addSp delSp modSp add mod">
        <pc:chgData name="Karen Baerts" userId="a06d292e-c1df-42a7-ab23-dcf3ffef2529" providerId="ADAL" clId="{38D4B951-8CD7-435E-A3A1-331DB2420035}" dt="2023-10-09T13:06:50.684" v="1956" actId="1076"/>
        <pc:sldMkLst>
          <pc:docMk/>
          <pc:sldMk cId="457972138" sldId="644"/>
        </pc:sldMkLst>
        <pc:spChg chg="del mod">
          <ac:chgData name="Karen Baerts" userId="a06d292e-c1df-42a7-ab23-dcf3ffef2529" providerId="ADAL" clId="{38D4B951-8CD7-435E-A3A1-331DB2420035}" dt="2023-10-09T13:06:11.871" v="1949" actId="478"/>
          <ac:spMkLst>
            <pc:docMk/>
            <pc:sldMk cId="457972138" sldId="644"/>
            <ac:spMk id="3" creationId="{0E244A77-BBB5-0E34-9ECA-86AB7EC02E29}"/>
          </ac:spMkLst>
        </pc:spChg>
        <pc:picChg chg="del">
          <ac:chgData name="Karen Baerts" userId="a06d292e-c1df-42a7-ab23-dcf3ffef2529" providerId="ADAL" clId="{38D4B951-8CD7-435E-A3A1-331DB2420035}" dt="2023-10-09T13:06:08.381" v="1947" actId="478"/>
          <ac:picMkLst>
            <pc:docMk/>
            <pc:sldMk cId="457972138" sldId="644"/>
            <ac:picMk id="5" creationId="{32758D8A-F9F3-D9F9-90C0-5F5F67AB2560}"/>
          </ac:picMkLst>
        </pc:picChg>
        <pc:picChg chg="add mod">
          <ac:chgData name="Karen Baerts" userId="a06d292e-c1df-42a7-ab23-dcf3ffef2529" providerId="ADAL" clId="{38D4B951-8CD7-435E-A3A1-331DB2420035}" dt="2023-10-09T13:06:50.684" v="1956" actId="1076"/>
          <ac:picMkLst>
            <pc:docMk/>
            <pc:sldMk cId="457972138" sldId="644"/>
            <ac:picMk id="6" creationId="{167ABADB-AA05-95F3-7D8F-B8A9E3977535}"/>
          </ac:picMkLst>
        </pc:picChg>
        <pc:picChg chg="del">
          <ac:chgData name="Karen Baerts" userId="a06d292e-c1df-42a7-ab23-dcf3ffef2529" providerId="ADAL" clId="{38D4B951-8CD7-435E-A3A1-331DB2420035}" dt="2023-10-09T13:06:10.090" v="1948" actId="478"/>
          <ac:picMkLst>
            <pc:docMk/>
            <pc:sldMk cId="457972138" sldId="644"/>
            <ac:picMk id="7" creationId="{9924DA8E-110A-7EFA-4B26-EB96452788DD}"/>
          </ac:picMkLst>
        </pc:picChg>
        <pc:picChg chg="del">
          <ac:chgData name="Karen Baerts" userId="a06d292e-c1df-42a7-ab23-dcf3ffef2529" providerId="ADAL" clId="{38D4B951-8CD7-435E-A3A1-331DB2420035}" dt="2023-10-09T13:06:13.297" v="1950" actId="478"/>
          <ac:picMkLst>
            <pc:docMk/>
            <pc:sldMk cId="457972138" sldId="644"/>
            <ac:picMk id="9" creationId="{5955B240-EC15-D9FC-2D11-1DA920552F0C}"/>
          </ac:picMkLst>
        </pc:picChg>
        <pc:picChg chg="mod">
          <ac:chgData name="Karen Baerts" userId="a06d292e-c1df-42a7-ab23-dcf3ffef2529" providerId="ADAL" clId="{38D4B951-8CD7-435E-A3A1-331DB2420035}" dt="2023-10-09T13:06:17.834" v="1952" actId="14100"/>
          <ac:picMkLst>
            <pc:docMk/>
            <pc:sldMk cId="457972138" sldId="644"/>
            <ac:picMk id="11" creationId="{C10E5ECB-02E6-595B-134D-FB2034A104A5}"/>
          </ac:picMkLst>
        </pc:picChg>
        <pc:picChg chg="del mod">
          <ac:chgData name="Karen Baerts" userId="a06d292e-c1df-42a7-ab23-dcf3ffef2529" providerId="ADAL" clId="{38D4B951-8CD7-435E-A3A1-331DB2420035}" dt="2023-10-09T13:06:23.053" v="1954" actId="478"/>
          <ac:picMkLst>
            <pc:docMk/>
            <pc:sldMk cId="457972138" sldId="644"/>
            <ac:picMk id="13" creationId="{92D09D27-370F-A59D-1A02-C0ECFB85D259}"/>
          </ac:picMkLst>
        </pc:picChg>
      </pc:sldChg>
      <pc:sldChg chg="addSp delSp modSp add mod">
        <pc:chgData name="Karen Baerts" userId="a06d292e-c1df-42a7-ab23-dcf3ffef2529" providerId="ADAL" clId="{38D4B951-8CD7-435E-A3A1-331DB2420035}" dt="2023-10-09T13:48:06.934" v="2297" actId="1076"/>
        <pc:sldMkLst>
          <pc:docMk/>
          <pc:sldMk cId="1959143497" sldId="645"/>
        </pc:sldMkLst>
        <pc:spChg chg="mod">
          <ac:chgData name="Karen Baerts" userId="a06d292e-c1df-42a7-ab23-dcf3ffef2529" providerId="ADAL" clId="{38D4B951-8CD7-435E-A3A1-331DB2420035}" dt="2023-10-09T13:10:21.007" v="2129" actId="20577"/>
          <ac:spMkLst>
            <pc:docMk/>
            <pc:sldMk cId="1959143497" sldId="645"/>
            <ac:spMk id="2" creationId="{D5423788-4327-FDE6-A934-82D1E21EB68C}"/>
          </ac:spMkLst>
        </pc:spChg>
        <pc:spChg chg="mod">
          <ac:chgData name="Karen Baerts" userId="a06d292e-c1df-42a7-ab23-dcf3ffef2529" providerId="ADAL" clId="{38D4B951-8CD7-435E-A3A1-331DB2420035}" dt="2023-10-09T13:48:02.709" v="2296" actId="20577"/>
          <ac:spMkLst>
            <pc:docMk/>
            <pc:sldMk cId="1959143497" sldId="645"/>
            <ac:spMk id="3" creationId="{0E244A77-BBB5-0E34-9ECA-86AB7EC02E29}"/>
          </ac:spMkLst>
        </pc:spChg>
        <pc:picChg chg="add del mod">
          <ac:chgData name="Karen Baerts" userId="a06d292e-c1df-42a7-ab23-dcf3ffef2529" providerId="ADAL" clId="{38D4B951-8CD7-435E-A3A1-331DB2420035}" dt="2023-10-09T13:46:00.503" v="2149" actId="22"/>
          <ac:picMkLst>
            <pc:docMk/>
            <pc:sldMk cId="1959143497" sldId="645"/>
            <ac:picMk id="5" creationId="{7394945B-03A5-60E1-8BB9-9D0E0DCEBF78}"/>
          </ac:picMkLst>
        </pc:picChg>
        <pc:picChg chg="add mod">
          <ac:chgData name="Karen Baerts" userId="a06d292e-c1df-42a7-ab23-dcf3ffef2529" providerId="ADAL" clId="{38D4B951-8CD7-435E-A3A1-331DB2420035}" dt="2023-10-09T13:47:44.472" v="2267" actId="1076"/>
          <ac:picMkLst>
            <pc:docMk/>
            <pc:sldMk cId="1959143497" sldId="645"/>
            <ac:picMk id="7" creationId="{6F24DC62-1F2D-F194-5C94-D91A3EA43E13}"/>
          </ac:picMkLst>
        </pc:picChg>
        <pc:picChg chg="add mod">
          <ac:chgData name="Karen Baerts" userId="a06d292e-c1df-42a7-ab23-dcf3ffef2529" providerId="ADAL" clId="{38D4B951-8CD7-435E-A3A1-331DB2420035}" dt="2023-10-09T13:48:06.934" v="2297" actId="1076"/>
          <ac:picMkLst>
            <pc:docMk/>
            <pc:sldMk cId="1959143497" sldId="645"/>
            <ac:picMk id="9" creationId="{98DE0C1F-837D-F85A-3DEC-ED56DDA01BEE}"/>
          </ac:picMkLst>
        </pc:picChg>
      </pc:sldChg>
      <pc:sldChg chg="addSp delSp modSp add mod">
        <pc:chgData name="Karen Baerts" userId="a06d292e-c1df-42a7-ab23-dcf3ffef2529" providerId="ADAL" clId="{38D4B951-8CD7-435E-A3A1-331DB2420035}" dt="2023-10-09T14:16:36.330" v="2847" actId="1076"/>
        <pc:sldMkLst>
          <pc:docMk/>
          <pc:sldMk cId="1507118554" sldId="646"/>
        </pc:sldMkLst>
        <pc:spChg chg="mod">
          <ac:chgData name="Karen Baerts" userId="a06d292e-c1df-42a7-ab23-dcf3ffef2529" providerId="ADAL" clId="{38D4B951-8CD7-435E-A3A1-331DB2420035}" dt="2023-10-09T14:10:28.253" v="2553" actId="20577"/>
          <ac:spMkLst>
            <pc:docMk/>
            <pc:sldMk cId="1507118554" sldId="646"/>
            <ac:spMk id="2" creationId="{D5423788-4327-FDE6-A934-82D1E21EB68C}"/>
          </ac:spMkLst>
        </pc:spChg>
        <pc:spChg chg="mod">
          <ac:chgData name="Karen Baerts" userId="a06d292e-c1df-42a7-ab23-dcf3ffef2529" providerId="ADAL" clId="{38D4B951-8CD7-435E-A3A1-331DB2420035}" dt="2023-10-09T14:16:26.286" v="2846" actId="20577"/>
          <ac:spMkLst>
            <pc:docMk/>
            <pc:sldMk cId="1507118554" sldId="646"/>
            <ac:spMk id="3" creationId="{0E244A77-BBB5-0E34-9ECA-86AB7EC02E29}"/>
          </ac:spMkLst>
        </pc:spChg>
        <pc:picChg chg="add mod">
          <ac:chgData name="Karen Baerts" userId="a06d292e-c1df-42a7-ab23-dcf3ffef2529" providerId="ADAL" clId="{38D4B951-8CD7-435E-A3A1-331DB2420035}" dt="2023-10-09T14:16:36.330" v="2847" actId="1076"/>
          <ac:picMkLst>
            <pc:docMk/>
            <pc:sldMk cId="1507118554" sldId="646"/>
            <ac:picMk id="5" creationId="{D1F7E6DA-1402-7EDF-D574-77AAAB23C5E2}"/>
          </ac:picMkLst>
        </pc:picChg>
        <pc:picChg chg="add del mod">
          <ac:chgData name="Karen Baerts" userId="a06d292e-c1df-42a7-ab23-dcf3ffef2529" providerId="ADAL" clId="{38D4B951-8CD7-435E-A3A1-331DB2420035}" dt="2023-10-09T14:16:21.798" v="2844" actId="478"/>
          <ac:picMkLst>
            <pc:docMk/>
            <pc:sldMk cId="1507118554" sldId="646"/>
            <ac:picMk id="7" creationId="{3C209029-F42E-CFA6-C7EE-E0A68EF833C4}"/>
          </ac:picMkLst>
        </pc:picChg>
      </pc:sldChg>
      <pc:sldChg chg="addSp delSp modSp add mod">
        <pc:chgData name="Karen Baerts" userId="a06d292e-c1df-42a7-ab23-dcf3ffef2529" providerId="ADAL" clId="{38D4B951-8CD7-435E-A3A1-331DB2420035}" dt="2023-10-09T14:08:33.612" v="2545" actId="20577"/>
        <pc:sldMkLst>
          <pc:docMk/>
          <pc:sldMk cId="4131589788" sldId="647"/>
        </pc:sldMkLst>
        <pc:spChg chg="mod">
          <ac:chgData name="Karen Baerts" userId="a06d292e-c1df-42a7-ab23-dcf3ffef2529" providerId="ADAL" clId="{38D4B951-8CD7-435E-A3A1-331DB2420035}" dt="2023-10-09T13:48:23.441" v="2306" actId="20577"/>
          <ac:spMkLst>
            <pc:docMk/>
            <pc:sldMk cId="4131589788" sldId="647"/>
            <ac:spMk id="2" creationId="{D5423788-4327-FDE6-A934-82D1E21EB68C}"/>
          </ac:spMkLst>
        </pc:spChg>
        <pc:spChg chg="mod">
          <ac:chgData name="Karen Baerts" userId="a06d292e-c1df-42a7-ab23-dcf3ffef2529" providerId="ADAL" clId="{38D4B951-8CD7-435E-A3A1-331DB2420035}" dt="2023-10-09T14:08:33.612" v="2545" actId="20577"/>
          <ac:spMkLst>
            <pc:docMk/>
            <pc:sldMk cId="4131589788" sldId="647"/>
            <ac:spMk id="3" creationId="{0E244A77-BBB5-0E34-9ECA-86AB7EC02E29}"/>
          </ac:spMkLst>
        </pc:spChg>
        <pc:picChg chg="add mod">
          <ac:chgData name="Karen Baerts" userId="a06d292e-c1df-42a7-ab23-dcf3ffef2529" providerId="ADAL" clId="{38D4B951-8CD7-435E-A3A1-331DB2420035}" dt="2023-10-09T13:53:19.992" v="2317" actId="14100"/>
          <ac:picMkLst>
            <pc:docMk/>
            <pc:sldMk cId="4131589788" sldId="647"/>
            <ac:picMk id="5" creationId="{F0D9596D-1834-2D7D-E1D0-E895A0C4EB4B}"/>
          </ac:picMkLst>
        </pc:picChg>
        <pc:picChg chg="del">
          <ac:chgData name="Karen Baerts" userId="a06d292e-c1df-42a7-ab23-dcf3ffef2529" providerId="ADAL" clId="{38D4B951-8CD7-435E-A3A1-331DB2420035}" dt="2023-10-09T13:48:26.058" v="2307" actId="478"/>
          <ac:picMkLst>
            <pc:docMk/>
            <pc:sldMk cId="4131589788" sldId="647"/>
            <ac:picMk id="7" creationId="{6F24DC62-1F2D-F194-5C94-D91A3EA43E13}"/>
          </ac:picMkLst>
        </pc:picChg>
        <pc:picChg chg="del">
          <ac:chgData name="Karen Baerts" userId="a06d292e-c1df-42a7-ab23-dcf3ffef2529" providerId="ADAL" clId="{38D4B951-8CD7-435E-A3A1-331DB2420035}" dt="2023-10-09T13:48:31.420" v="2309" actId="478"/>
          <ac:picMkLst>
            <pc:docMk/>
            <pc:sldMk cId="4131589788" sldId="647"/>
            <ac:picMk id="9" creationId="{98DE0C1F-837D-F85A-3DEC-ED56DDA01BEE}"/>
          </ac:picMkLst>
        </pc:picChg>
      </pc:sldChg>
      <pc:sldChg chg="addSp delSp modSp add mod">
        <pc:chgData name="Karen Baerts" userId="a06d292e-c1df-42a7-ab23-dcf3ffef2529" providerId="ADAL" clId="{38D4B951-8CD7-435E-A3A1-331DB2420035}" dt="2023-10-09T14:37:02.131" v="3264" actId="404"/>
        <pc:sldMkLst>
          <pc:docMk/>
          <pc:sldMk cId="2361138558" sldId="648"/>
        </pc:sldMkLst>
        <pc:spChg chg="mod">
          <ac:chgData name="Karen Baerts" userId="a06d292e-c1df-42a7-ab23-dcf3ffef2529" providerId="ADAL" clId="{38D4B951-8CD7-435E-A3A1-331DB2420035}" dt="2023-10-09T14:29:35.497" v="2902" actId="20577"/>
          <ac:spMkLst>
            <pc:docMk/>
            <pc:sldMk cId="2361138558" sldId="648"/>
            <ac:spMk id="2" creationId="{D5423788-4327-FDE6-A934-82D1E21EB68C}"/>
          </ac:spMkLst>
        </pc:spChg>
        <pc:spChg chg="mod">
          <ac:chgData name="Karen Baerts" userId="a06d292e-c1df-42a7-ab23-dcf3ffef2529" providerId="ADAL" clId="{38D4B951-8CD7-435E-A3A1-331DB2420035}" dt="2023-10-09T14:37:02.131" v="3264" actId="404"/>
          <ac:spMkLst>
            <pc:docMk/>
            <pc:sldMk cId="2361138558" sldId="648"/>
            <ac:spMk id="3" creationId="{0E244A77-BBB5-0E34-9ECA-86AB7EC02E29}"/>
          </ac:spMkLst>
        </pc:spChg>
        <pc:picChg chg="add del mod">
          <ac:chgData name="Karen Baerts" userId="a06d292e-c1df-42a7-ab23-dcf3ffef2529" providerId="ADAL" clId="{38D4B951-8CD7-435E-A3A1-331DB2420035}" dt="2023-10-09T14:36:44.707" v="3233" actId="478"/>
          <ac:picMkLst>
            <pc:docMk/>
            <pc:sldMk cId="2361138558" sldId="648"/>
            <ac:picMk id="5" creationId="{0F71892D-01BA-33DC-AD37-6977F2423F39}"/>
          </ac:picMkLst>
        </pc:picChg>
        <pc:picChg chg="add mod">
          <ac:chgData name="Karen Baerts" userId="a06d292e-c1df-42a7-ab23-dcf3ffef2529" providerId="ADAL" clId="{38D4B951-8CD7-435E-A3A1-331DB2420035}" dt="2023-10-09T14:36:47.081" v="3235" actId="1076"/>
          <ac:picMkLst>
            <pc:docMk/>
            <pc:sldMk cId="2361138558" sldId="648"/>
            <ac:picMk id="7" creationId="{BFFBE78D-0B90-AB93-3C01-F3E8231A84AA}"/>
          </ac:picMkLst>
        </pc:picChg>
      </pc:sldChg>
      <pc:sldChg chg="addSp delSp modSp add mod">
        <pc:chgData name="Karen Baerts" userId="a06d292e-c1df-42a7-ab23-dcf3ffef2529" providerId="ADAL" clId="{38D4B951-8CD7-435E-A3A1-331DB2420035}" dt="2023-10-09T14:18:16.199" v="2883" actId="478"/>
        <pc:sldMkLst>
          <pc:docMk/>
          <pc:sldMk cId="507119557" sldId="649"/>
        </pc:sldMkLst>
        <pc:spChg chg="del mod">
          <ac:chgData name="Karen Baerts" userId="a06d292e-c1df-42a7-ab23-dcf3ffef2529" providerId="ADAL" clId="{38D4B951-8CD7-435E-A3A1-331DB2420035}" dt="2023-10-09T14:16:54.372" v="2852" actId="478"/>
          <ac:spMkLst>
            <pc:docMk/>
            <pc:sldMk cId="507119557" sldId="649"/>
            <ac:spMk id="3" creationId="{0E244A77-BBB5-0E34-9ECA-86AB7EC02E29}"/>
          </ac:spMkLst>
        </pc:spChg>
        <pc:spChg chg="add mod">
          <ac:chgData name="Karen Baerts" userId="a06d292e-c1df-42a7-ab23-dcf3ffef2529" providerId="ADAL" clId="{38D4B951-8CD7-435E-A3A1-331DB2420035}" dt="2023-10-09T14:17:47.045" v="2880" actId="114"/>
          <ac:spMkLst>
            <pc:docMk/>
            <pc:sldMk cId="507119557" sldId="649"/>
            <ac:spMk id="4" creationId="{A05D29E2-A472-AFA9-065B-44937F430D9A}"/>
          </ac:spMkLst>
        </pc:spChg>
        <pc:spChg chg="add del mod">
          <ac:chgData name="Karen Baerts" userId="a06d292e-c1df-42a7-ab23-dcf3ffef2529" providerId="ADAL" clId="{38D4B951-8CD7-435E-A3A1-331DB2420035}" dt="2023-10-09T14:18:16.199" v="2883" actId="478"/>
          <ac:spMkLst>
            <pc:docMk/>
            <pc:sldMk cId="507119557" sldId="649"/>
            <ac:spMk id="6" creationId="{B2883DE5-C4F8-99B2-B7C5-859114C91B48}"/>
          </ac:spMkLst>
        </pc:spChg>
        <pc:picChg chg="del">
          <ac:chgData name="Karen Baerts" userId="a06d292e-c1df-42a7-ab23-dcf3ffef2529" providerId="ADAL" clId="{38D4B951-8CD7-435E-A3A1-331DB2420035}" dt="2023-10-09T14:16:43.813" v="2849" actId="478"/>
          <ac:picMkLst>
            <pc:docMk/>
            <pc:sldMk cId="507119557" sldId="649"/>
            <ac:picMk id="5" creationId="{D1F7E6DA-1402-7EDF-D574-77AAAB23C5E2}"/>
          </ac:picMkLst>
        </pc:picChg>
        <pc:picChg chg="mod">
          <ac:chgData name="Karen Baerts" userId="a06d292e-c1df-42a7-ab23-dcf3ffef2529" providerId="ADAL" clId="{38D4B951-8CD7-435E-A3A1-331DB2420035}" dt="2023-10-09T14:17:27.186" v="2875" actId="1076"/>
          <ac:picMkLst>
            <pc:docMk/>
            <pc:sldMk cId="507119557" sldId="649"/>
            <ac:picMk id="7" creationId="{3C209029-F42E-CFA6-C7EE-E0A68EF833C4}"/>
          </ac:picMkLst>
        </pc:picChg>
      </pc:sldChg>
      <pc:sldChg chg="addSp delSp modSp add mod">
        <pc:chgData name="Karen Baerts" userId="a06d292e-c1df-42a7-ab23-dcf3ffef2529" providerId="ADAL" clId="{38D4B951-8CD7-435E-A3A1-331DB2420035}" dt="2023-10-09T14:50:51.083" v="3898" actId="20577"/>
        <pc:sldMkLst>
          <pc:docMk/>
          <pc:sldMk cId="1332619328" sldId="650"/>
        </pc:sldMkLst>
        <pc:spChg chg="mod">
          <ac:chgData name="Karen Baerts" userId="a06d292e-c1df-42a7-ab23-dcf3ffef2529" providerId="ADAL" clId="{38D4B951-8CD7-435E-A3A1-331DB2420035}" dt="2023-10-09T14:50:51.083" v="3898" actId="20577"/>
          <ac:spMkLst>
            <pc:docMk/>
            <pc:sldMk cId="1332619328" sldId="650"/>
            <ac:spMk id="2" creationId="{D5423788-4327-FDE6-A934-82D1E21EB68C}"/>
          </ac:spMkLst>
        </pc:spChg>
        <pc:spChg chg="mod">
          <ac:chgData name="Karen Baerts" userId="a06d292e-c1df-42a7-ab23-dcf3ffef2529" providerId="ADAL" clId="{38D4B951-8CD7-435E-A3A1-331DB2420035}" dt="2023-10-09T14:47:01.554" v="3755" actId="20577"/>
          <ac:spMkLst>
            <pc:docMk/>
            <pc:sldMk cId="1332619328" sldId="650"/>
            <ac:spMk id="3" creationId="{0E244A77-BBB5-0E34-9ECA-86AB7EC02E29}"/>
          </ac:spMkLst>
        </pc:spChg>
        <pc:picChg chg="add mod">
          <ac:chgData name="Karen Baerts" userId="a06d292e-c1df-42a7-ab23-dcf3ffef2529" providerId="ADAL" clId="{38D4B951-8CD7-435E-A3A1-331DB2420035}" dt="2023-10-09T14:42:39.507" v="3498" actId="14100"/>
          <ac:picMkLst>
            <pc:docMk/>
            <pc:sldMk cId="1332619328" sldId="650"/>
            <ac:picMk id="5" creationId="{6E83396A-53F1-B132-3DE6-9400739B8410}"/>
          </ac:picMkLst>
        </pc:picChg>
        <pc:picChg chg="add mod">
          <ac:chgData name="Karen Baerts" userId="a06d292e-c1df-42a7-ab23-dcf3ffef2529" providerId="ADAL" clId="{38D4B951-8CD7-435E-A3A1-331DB2420035}" dt="2023-10-09T14:42:42.999" v="3499" actId="1076"/>
          <ac:picMkLst>
            <pc:docMk/>
            <pc:sldMk cId="1332619328" sldId="650"/>
            <ac:picMk id="7" creationId="{E765F568-8C43-2A31-40EB-1E36B25DEC88}"/>
          </ac:picMkLst>
        </pc:picChg>
        <pc:picChg chg="add del mod">
          <ac:chgData name="Karen Baerts" userId="a06d292e-c1df-42a7-ab23-dcf3ffef2529" providerId="ADAL" clId="{38D4B951-8CD7-435E-A3A1-331DB2420035}" dt="2023-10-09T14:39:59.579" v="3305" actId="21"/>
          <ac:picMkLst>
            <pc:docMk/>
            <pc:sldMk cId="1332619328" sldId="650"/>
            <ac:picMk id="9" creationId="{E5E75A20-8320-5F58-EC96-D1FCE45ADA65}"/>
          </ac:picMkLst>
        </pc:picChg>
        <pc:picChg chg="add mod">
          <ac:chgData name="Karen Baerts" userId="a06d292e-c1df-42a7-ab23-dcf3ffef2529" providerId="ADAL" clId="{38D4B951-8CD7-435E-A3A1-331DB2420035}" dt="2023-10-09T14:46:52.018" v="3738" actId="1076"/>
          <ac:picMkLst>
            <pc:docMk/>
            <pc:sldMk cId="1332619328" sldId="650"/>
            <ac:picMk id="10" creationId="{66E38E75-5D8A-B5FE-5A9C-3897EC67477D}"/>
          </ac:picMkLst>
        </pc:picChg>
      </pc:sldChg>
      <pc:sldChg chg="addSp delSp modSp add del mod">
        <pc:chgData name="Karen Baerts" userId="a06d292e-c1df-42a7-ab23-dcf3ffef2529" providerId="ADAL" clId="{38D4B951-8CD7-435E-A3A1-331DB2420035}" dt="2023-10-09T14:50:27.961" v="3874" actId="47"/>
        <pc:sldMkLst>
          <pc:docMk/>
          <pc:sldMk cId="472511297" sldId="651"/>
        </pc:sldMkLst>
        <pc:spChg chg="mod">
          <ac:chgData name="Karen Baerts" userId="a06d292e-c1df-42a7-ab23-dcf3ffef2529" providerId="ADAL" clId="{38D4B951-8CD7-435E-A3A1-331DB2420035}" dt="2023-10-09T14:47:28.188" v="3766" actId="20577"/>
          <ac:spMkLst>
            <pc:docMk/>
            <pc:sldMk cId="472511297" sldId="651"/>
            <ac:spMk id="3" creationId="{0E244A77-BBB5-0E34-9ECA-86AB7EC02E29}"/>
          </ac:spMkLst>
        </pc:spChg>
        <pc:picChg chg="add del mod">
          <ac:chgData name="Karen Baerts" userId="a06d292e-c1df-42a7-ab23-dcf3ffef2529" providerId="ADAL" clId="{38D4B951-8CD7-435E-A3A1-331DB2420035}" dt="2023-10-09T14:43:48.775" v="3594" actId="478"/>
          <ac:picMkLst>
            <pc:docMk/>
            <pc:sldMk cId="472511297" sldId="651"/>
            <ac:picMk id="4" creationId="{C7B0A2F1-8E39-7EEC-2082-9A9272436536}"/>
          </ac:picMkLst>
        </pc:picChg>
        <pc:picChg chg="add del mod">
          <ac:chgData name="Karen Baerts" userId="a06d292e-c1df-42a7-ab23-dcf3ffef2529" providerId="ADAL" clId="{38D4B951-8CD7-435E-A3A1-331DB2420035}" dt="2023-10-09T14:47:21.704" v="3756" actId="478"/>
          <ac:picMkLst>
            <pc:docMk/>
            <pc:sldMk cId="472511297" sldId="651"/>
            <ac:picMk id="6" creationId="{AC096BC4-D9D3-138D-2EC7-F6AD990DC667}"/>
          </ac:picMkLst>
        </pc:picChg>
      </pc:sldChg>
      <pc:sldChg chg="modSp add mod">
        <pc:chgData name="Karen Baerts" userId="a06d292e-c1df-42a7-ab23-dcf3ffef2529" providerId="ADAL" clId="{38D4B951-8CD7-435E-A3A1-331DB2420035}" dt="2023-10-09T14:51:03.008" v="3908" actId="20577"/>
        <pc:sldMkLst>
          <pc:docMk/>
          <pc:sldMk cId="1605598843" sldId="652"/>
        </pc:sldMkLst>
        <pc:spChg chg="mod">
          <ac:chgData name="Karen Baerts" userId="a06d292e-c1df-42a7-ab23-dcf3ffef2529" providerId="ADAL" clId="{38D4B951-8CD7-435E-A3A1-331DB2420035}" dt="2023-10-09T14:51:03.008" v="3908" actId="20577"/>
          <ac:spMkLst>
            <pc:docMk/>
            <pc:sldMk cId="1605598843" sldId="652"/>
            <ac:spMk id="2" creationId="{D5423788-4327-FDE6-A934-82D1E21EB68C}"/>
          </ac:spMkLst>
        </pc:spChg>
        <pc:spChg chg="mod">
          <ac:chgData name="Karen Baerts" userId="a06d292e-c1df-42a7-ab23-dcf3ffef2529" providerId="ADAL" clId="{38D4B951-8CD7-435E-A3A1-331DB2420035}" dt="2023-10-09T14:50:20.729" v="3873" actId="404"/>
          <ac:spMkLst>
            <pc:docMk/>
            <pc:sldMk cId="1605598843" sldId="652"/>
            <ac:spMk id="3" creationId="{0E244A77-BBB5-0E34-9ECA-86AB7EC02E29}"/>
          </ac:spMkLst>
        </pc:spChg>
        <pc:picChg chg="mod">
          <ac:chgData name="Karen Baerts" userId="a06d292e-c1df-42a7-ab23-dcf3ffef2529" providerId="ADAL" clId="{38D4B951-8CD7-435E-A3A1-331DB2420035}" dt="2023-10-09T14:49:36.848" v="3785" actId="1076"/>
          <ac:picMkLst>
            <pc:docMk/>
            <pc:sldMk cId="1605598843" sldId="652"/>
            <ac:picMk id="4" creationId="{C7B0A2F1-8E39-7EEC-2082-9A9272436536}"/>
          </ac:picMkLst>
        </pc:picChg>
      </pc:sldChg>
      <pc:sldChg chg="addSp modSp add del mod">
        <pc:chgData name="Karen Baerts" userId="a06d292e-c1df-42a7-ab23-dcf3ffef2529" providerId="ADAL" clId="{38D4B951-8CD7-435E-A3A1-331DB2420035}" dt="2023-10-12T07:38:19.572" v="5224" actId="47"/>
        <pc:sldMkLst>
          <pc:docMk/>
          <pc:sldMk cId="633169171" sldId="653"/>
        </pc:sldMkLst>
        <pc:spChg chg="mod">
          <ac:chgData name="Karen Baerts" userId="a06d292e-c1df-42a7-ab23-dcf3ffef2529" providerId="ADAL" clId="{38D4B951-8CD7-435E-A3A1-331DB2420035}" dt="2023-10-09T14:57:28.304" v="3943" actId="20577"/>
          <ac:spMkLst>
            <pc:docMk/>
            <pc:sldMk cId="633169171" sldId="653"/>
            <ac:spMk id="2" creationId="{D5423788-4327-FDE6-A934-82D1E21EB68C}"/>
          </ac:spMkLst>
        </pc:spChg>
        <pc:spChg chg="mod">
          <ac:chgData name="Karen Baerts" userId="a06d292e-c1df-42a7-ab23-dcf3ffef2529" providerId="ADAL" clId="{38D4B951-8CD7-435E-A3A1-331DB2420035}" dt="2023-10-09T15:13:58.048" v="4263" actId="20577"/>
          <ac:spMkLst>
            <pc:docMk/>
            <pc:sldMk cId="633169171" sldId="653"/>
            <ac:spMk id="3" creationId="{0E244A77-BBB5-0E34-9ECA-86AB7EC02E29}"/>
          </ac:spMkLst>
        </pc:spChg>
        <pc:picChg chg="add mod">
          <ac:chgData name="Karen Baerts" userId="a06d292e-c1df-42a7-ab23-dcf3ffef2529" providerId="ADAL" clId="{38D4B951-8CD7-435E-A3A1-331DB2420035}" dt="2023-10-09T15:14:03.313" v="4264" actId="1076"/>
          <ac:picMkLst>
            <pc:docMk/>
            <pc:sldMk cId="633169171" sldId="653"/>
            <ac:picMk id="5" creationId="{B560F5C5-46C7-2E2C-8120-1675452AA830}"/>
          </ac:picMkLst>
        </pc:picChg>
        <pc:picChg chg="add mod">
          <ac:chgData name="Karen Baerts" userId="a06d292e-c1df-42a7-ab23-dcf3ffef2529" providerId="ADAL" clId="{38D4B951-8CD7-435E-A3A1-331DB2420035}" dt="2023-10-09T15:14:11.278" v="4265" actId="1076"/>
          <ac:picMkLst>
            <pc:docMk/>
            <pc:sldMk cId="633169171" sldId="653"/>
            <ac:picMk id="7" creationId="{3118DD23-C032-A3A6-FC99-B3A075C8D827}"/>
          </ac:picMkLst>
        </pc:picChg>
      </pc:sldChg>
      <pc:sldChg chg="addSp delSp modSp add del mod">
        <pc:chgData name="Karen Baerts" userId="a06d292e-c1df-42a7-ab23-dcf3ffef2529" providerId="ADAL" clId="{38D4B951-8CD7-435E-A3A1-331DB2420035}" dt="2023-10-12T07:38:19.572" v="5224" actId="47"/>
        <pc:sldMkLst>
          <pc:docMk/>
          <pc:sldMk cId="1752191560" sldId="654"/>
        </pc:sldMkLst>
        <pc:spChg chg="mod">
          <ac:chgData name="Karen Baerts" userId="a06d292e-c1df-42a7-ab23-dcf3ffef2529" providerId="ADAL" clId="{38D4B951-8CD7-435E-A3A1-331DB2420035}" dt="2023-10-09T15:14:34.806" v="4268" actId="20577"/>
          <ac:spMkLst>
            <pc:docMk/>
            <pc:sldMk cId="1752191560" sldId="654"/>
            <ac:spMk id="2" creationId="{D5423788-4327-FDE6-A934-82D1E21EB68C}"/>
          </ac:spMkLst>
        </pc:spChg>
        <pc:spChg chg="mod">
          <ac:chgData name="Karen Baerts" userId="a06d292e-c1df-42a7-ab23-dcf3ffef2529" providerId="ADAL" clId="{38D4B951-8CD7-435E-A3A1-331DB2420035}" dt="2023-10-09T15:26:05.257" v="4601" actId="20577"/>
          <ac:spMkLst>
            <pc:docMk/>
            <pc:sldMk cId="1752191560" sldId="654"/>
            <ac:spMk id="3" creationId="{0E244A77-BBB5-0E34-9ECA-86AB7EC02E29}"/>
          </ac:spMkLst>
        </pc:spChg>
        <pc:spChg chg="add mod">
          <ac:chgData name="Karen Baerts" userId="a06d292e-c1df-42a7-ab23-dcf3ffef2529" providerId="ADAL" clId="{38D4B951-8CD7-435E-A3A1-331DB2420035}" dt="2023-10-09T15:25:29.780" v="4573" actId="1076"/>
          <ac:spMkLst>
            <pc:docMk/>
            <pc:sldMk cId="1752191560" sldId="654"/>
            <ac:spMk id="8" creationId="{104D06B4-9070-5F09-4BBA-34E25819F4B6}"/>
          </ac:spMkLst>
        </pc:spChg>
        <pc:picChg chg="add mod">
          <ac:chgData name="Karen Baerts" userId="a06d292e-c1df-42a7-ab23-dcf3ffef2529" providerId="ADAL" clId="{38D4B951-8CD7-435E-A3A1-331DB2420035}" dt="2023-10-09T15:25:30.398" v="4575" actId="1076"/>
          <ac:picMkLst>
            <pc:docMk/>
            <pc:sldMk cId="1752191560" sldId="654"/>
            <ac:picMk id="5" creationId="{B4C5BB77-4EB1-65B2-3DAF-8C4890A15AA6}"/>
          </ac:picMkLst>
        </pc:picChg>
        <pc:picChg chg="add mod">
          <ac:chgData name="Karen Baerts" userId="a06d292e-c1df-42a7-ab23-dcf3ffef2529" providerId="ADAL" clId="{38D4B951-8CD7-435E-A3A1-331DB2420035}" dt="2023-10-09T15:25:30.081" v="4574" actId="1076"/>
          <ac:picMkLst>
            <pc:docMk/>
            <pc:sldMk cId="1752191560" sldId="654"/>
            <ac:picMk id="7" creationId="{86C22899-6380-5E92-35A5-5FA453E19D7A}"/>
          </ac:picMkLst>
        </pc:picChg>
        <pc:picChg chg="add del mod">
          <ac:chgData name="Karen Baerts" userId="a06d292e-c1df-42a7-ab23-dcf3ffef2529" providerId="ADAL" clId="{38D4B951-8CD7-435E-A3A1-331DB2420035}" dt="2023-10-09T15:25:29.502" v="4572" actId="22"/>
          <ac:picMkLst>
            <pc:docMk/>
            <pc:sldMk cId="1752191560" sldId="654"/>
            <ac:picMk id="10" creationId="{416FB1E0-5E37-961A-C6CC-9F0037F8CAC3}"/>
          </ac:picMkLst>
        </pc:picChg>
        <pc:picChg chg="add mod">
          <ac:chgData name="Karen Baerts" userId="a06d292e-c1df-42a7-ab23-dcf3ffef2529" providerId="ADAL" clId="{38D4B951-8CD7-435E-A3A1-331DB2420035}" dt="2023-10-09T15:26:02.524" v="4595" actId="1076"/>
          <ac:picMkLst>
            <pc:docMk/>
            <pc:sldMk cId="1752191560" sldId="654"/>
            <ac:picMk id="12" creationId="{77ED8068-80D6-E679-AD78-66F0F435755F}"/>
          </ac:picMkLst>
        </pc:picChg>
      </pc:sldChg>
      <pc:sldChg chg="addSp delSp modSp add del mod">
        <pc:chgData name="Karen Baerts" userId="a06d292e-c1df-42a7-ab23-dcf3ffef2529" providerId="ADAL" clId="{38D4B951-8CD7-435E-A3A1-331DB2420035}" dt="2023-10-12T07:38:19.572" v="5224" actId="47"/>
        <pc:sldMkLst>
          <pc:docMk/>
          <pc:sldMk cId="1893700695" sldId="655"/>
        </pc:sldMkLst>
        <pc:spChg chg="mod">
          <ac:chgData name="Karen Baerts" userId="a06d292e-c1df-42a7-ab23-dcf3ffef2529" providerId="ADAL" clId="{38D4B951-8CD7-435E-A3A1-331DB2420035}" dt="2023-10-09T15:17:41.304" v="4396" actId="20577"/>
          <ac:spMkLst>
            <pc:docMk/>
            <pc:sldMk cId="1893700695" sldId="655"/>
            <ac:spMk id="2" creationId="{D5423788-4327-FDE6-A934-82D1E21EB68C}"/>
          </ac:spMkLst>
        </pc:spChg>
        <pc:spChg chg="del">
          <ac:chgData name="Karen Baerts" userId="a06d292e-c1df-42a7-ab23-dcf3ffef2529" providerId="ADAL" clId="{38D4B951-8CD7-435E-A3A1-331DB2420035}" dt="2023-10-09T15:17:52.528" v="4397" actId="22"/>
          <ac:spMkLst>
            <pc:docMk/>
            <pc:sldMk cId="1893700695" sldId="655"/>
            <ac:spMk id="3" creationId="{0E244A77-BBB5-0E34-9ECA-86AB7EC02E29}"/>
          </ac:spMkLst>
        </pc:spChg>
        <pc:spChg chg="add del">
          <ac:chgData name="Karen Baerts" userId="a06d292e-c1df-42a7-ab23-dcf3ffef2529" providerId="ADAL" clId="{38D4B951-8CD7-435E-A3A1-331DB2420035}" dt="2023-10-09T15:18:51.263" v="4404" actId="478"/>
          <ac:spMkLst>
            <pc:docMk/>
            <pc:sldMk cId="1893700695" sldId="655"/>
            <ac:spMk id="8" creationId="{118AFC3B-8F7A-9D24-1342-28BED0714669}"/>
          </ac:spMkLst>
        </pc:spChg>
        <pc:spChg chg="add mod">
          <ac:chgData name="Karen Baerts" userId="a06d292e-c1df-42a7-ab23-dcf3ffef2529" providerId="ADAL" clId="{38D4B951-8CD7-435E-A3A1-331DB2420035}" dt="2023-10-09T15:19:55.751" v="4420" actId="14100"/>
          <ac:spMkLst>
            <pc:docMk/>
            <pc:sldMk cId="1893700695" sldId="655"/>
            <ac:spMk id="9" creationId="{8A9586F4-9C02-60E1-76AF-3859EC788B62}"/>
          </ac:spMkLst>
        </pc:spChg>
        <pc:spChg chg="add mod">
          <ac:chgData name="Karen Baerts" userId="a06d292e-c1df-42a7-ab23-dcf3ffef2529" providerId="ADAL" clId="{38D4B951-8CD7-435E-A3A1-331DB2420035}" dt="2023-10-09T15:25:32.950" v="4577" actId="20577"/>
          <ac:spMkLst>
            <pc:docMk/>
            <pc:sldMk cId="1893700695" sldId="655"/>
            <ac:spMk id="10" creationId="{F23B2843-70B0-61A6-2BEC-D10B3295D536}"/>
          </ac:spMkLst>
        </pc:spChg>
        <pc:spChg chg="add mod">
          <ac:chgData name="Karen Baerts" userId="a06d292e-c1df-42a7-ab23-dcf3ffef2529" providerId="ADAL" clId="{38D4B951-8CD7-435E-A3A1-331DB2420035}" dt="2023-10-09T15:20:47.634" v="4527" actId="14100"/>
          <ac:spMkLst>
            <pc:docMk/>
            <pc:sldMk cId="1893700695" sldId="655"/>
            <ac:spMk id="11" creationId="{FF736019-9EB5-9D5A-3EBC-5EE8FE4C445F}"/>
          </ac:spMkLst>
        </pc:spChg>
        <pc:picChg chg="add mod ord">
          <ac:chgData name="Karen Baerts" userId="a06d292e-c1df-42a7-ab23-dcf3ffef2529" providerId="ADAL" clId="{38D4B951-8CD7-435E-A3A1-331DB2420035}" dt="2023-10-09T15:18:41.177" v="4402" actId="1076"/>
          <ac:picMkLst>
            <pc:docMk/>
            <pc:sldMk cId="1893700695" sldId="655"/>
            <ac:picMk id="5" creationId="{D220FD97-C5F5-CFCF-9A46-07CDC9912753}"/>
          </ac:picMkLst>
        </pc:picChg>
        <pc:picChg chg="add mod">
          <ac:chgData name="Karen Baerts" userId="a06d292e-c1df-42a7-ab23-dcf3ffef2529" providerId="ADAL" clId="{38D4B951-8CD7-435E-A3A1-331DB2420035}" dt="2023-10-09T15:18:37.434" v="4401" actId="14100"/>
          <ac:picMkLst>
            <pc:docMk/>
            <pc:sldMk cId="1893700695" sldId="655"/>
            <ac:picMk id="7" creationId="{F7EB0E2C-1B5B-7372-2D63-2521BE3EA60A}"/>
          </ac:picMkLst>
        </pc:picChg>
      </pc:sldChg>
      <pc:sldChg chg="addSp delSp modSp add del mod ord">
        <pc:chgData name="Karen Baerts" userId="a06d292e-c1df-42a7-ab23-dcf3ffef2529" providerId="ADAL" clId="{38D4B951-8CD7-435E-A3A1-331DB2420035}" dt="2023-10-12T07:38:19.572" v="5224" actId="47"/>
        <pc:sldMkLst>
          <pc:docMk/>
          <pc:sldMk cId="705466419" sldId="656"/>
        </pc:sldMkLst>
        <pc:spChg chg="mod">
          <ac:chgData name="Karen Baerts" userId="a06d292e-c1df-42a7-ab23-dcf3ffef2529" providerId="ADAL" clId="{38D4B951-8CD7-435E-A3A1-331DB2420035}" dt="2023-10-09T16:01:50.401" v="5208"/>
          <ac:spMkLst>
            <pc:docMk/>
            <pc:sldMk cId="705466419" sldId="656"/>
            <ac:spMk id="2" creationId="{D5423788-4327-FDE6-A934-82D1E21EB68C}"/>
          </ac:spMkLst>
        </pc:spChg>
        <pc:spChg chg="del">
          <ac:chgData name="Karen Baerts" userId="a06d292e-c1df-42a7-ab23-dcf3ffef2529" providerId="ADAL" clId="{38D4B951-8CD7-435E-A3A1-331DB2420035}" dt="2023-10-09T15:39:23.904" v="4785" actId="22"/>
          <ac:spMkLst>
            <pc:docMk/>
            <pc:sldMk cId="705466419" sldId="656"/>
            <ac:spMk id="3" creationId="{0E244A77-BBB5-0E34-9ECA-86AB7EC02E29}"/>
          </ac:spMkLst>
        </pc:spChg>
        <pc:spChg chg="add mod">
          <ac:chgData name="Karen Baerts" userId="a06d292e-c1df-42a7-ab23-dcf3ffef2529" providerId="ADAL" clId="{38D4B951-8CD7-435E-A3A1-331DB2420035}" dt="2023-10-09T16:03:03.310" v="5221" actId="1076"/>
          <ac:spMkLst>
            <pc:docMk/>
            <pc:sldMk cId="705466419" sldId="656"/>
            <ac:spMk id="10" creationId="{1416C91A-1217-D29B-4820-EC0EF42B5167}"/>
          </ac:spMkLst>
        </pc:spChg>
        <pc:spChg chg="add mod">
          <ac:chgData name="Karen Baerts" userId="a06d292e-c1df-42a7-ab23-dcf3ffef2529" providerId="ADAL" clId="{38D4B951-8CD7-435E-A3A1-331DB2420035}" dt="2023-10-09T16:00:50.967" v="5174" actId="1076"/>
          <ac:spMkLst>
            <pc:docMk/>
            <pc:sldMk cId="705466419" sldId="656"/>
            <ac:spMk id="11" creationId="{114C0624-CF42-C5B6-14BE-B0D0C1B1C3A1}"/>
          </ac:spMkLst>
        </pc:spChg>
        <pc:spChg chg="add del mod">
          <ac:chgData name="Karen Baerts" userId="a06d292e-c1df-42a7-ab23-dcf3ffef2529" providerId="ADAL" clId="{38D4B951-8CD7-435E-A3A1-331DB2420035}" dt="2023-10-09T16:00:52.888" v="5175" actId="478"/>
          <ac:spMkLst>
            <pc:docMk/>
            <pc:sldMk cId="705466419" sldId="656"/>
            <ac:spMk id="12" creationId="{B9CF1341-FECF-0716-26C1-FEF86CEB5772}"/>
          </ac:spMkLst>
        </pc:spChg>
        <pc:spChg chg="add del mod">
          <ac:chgData name="Karen Baerts" userId="a06d292e-c1df-42a7-ab23-dcf3ffef2529" providerId="ADAL" clId="{38D4B951-8CD7-435E-A3A1-331DB2420035}" dt="2023-10-09T16:02:16.081" v="5212" actId="478"/>
          <ac:spMkLst>
            <pc:docMk/>
            <pc:sldMk cId="705466419" sldId="656"/>
            <ac:spMk id="13" creationId="{616A1ACD-CE31-068F-68A3-ED6483C846B5}"/>
          </ac:spMkLst>
        </pc:spChg>
        <pc:spChg chg="add mod">
          <ac:chgData name="Karen Baerts" userId="a06d292e-c1df-42a7-ab23-dcf3ffef2529" providerId="ADAL" clId="{38D4B951-8CD7-435E-A3A1-331DB2420035}" dt="2023-10-09T16:02:48.121" v="5218" actId="1076"/>
          <ac:spMkLst>
            <pc:docMk/>
            <pc:sldMk cId="705466419" sldId="656"/>
            <ac:spMk id="15" creationId="{AAEE2967-E55F-4B1F-7447-A25B6035BDBA}"/>
          </ac:spMkLst>
        </pc:spChg>
        <pc:spChg chg="add mod">
          <ac:chgData name="Karen Baerts" userId="a06d292e-c1df-42a7-ab23-dcf3ffef2529" providerId="ADAL" clId="{38D4B951-8CD7-435E-A3A1-331DB2420035}" dt="2023-10-09T16:02:44.397" v="5217" actId="1076"/>
          <ac:spMkLst>
            <pc:docMk/>
            <pc:sldMk cId="705466419" sldId="656"/>
            <ac:spMk id="16" creationId="{A0F74622-3CD6-4EE8-ED9B-934792289A7C}"/>
          </ac:spMkLst>
        </pc:spChg>
        <pc:picChg chg="add mod ord">
          <ac:chgData name="Karen Baerts" userId="a06d292e-c1df-42a7-ab23-dcf3ffef2529" providerId="ADAL" clId="{38D4B951-8CD7-435E-A3A1-331DB2420035}" dt="2023-10-09T16:00:15.048" v="5161" actId="1076"/>
          <ac:picMkLst>
            <pc:docMk/>
            <pc:sldMk cId="705466419" sldId="656"/>
            <ac:picMk id="5" creationId="{ECDAEA28-82FE-B222-5076-E2290FF2869D}"/>
          </ac:picMkLst>
        </pc:picChg>
        <pc:picChg chg="add mod">
          <ac:chgData name="Karen Baerts" userId="a06d292e-c1df-42a7-ab23-dcf3ffef2529" providerId="ADAL" clId="{38D4B951-8CD7-435E-A3A1-331DB2420035}" dt="2023-10-09T16:03:00.882" v="5220" actId="1076"/>
          <ac:picMkLst>
            <pc:docMk/>
            <pc:sldMk cId="705466419" sldId="656"/>
            <ac:picMk id="7" creationId="{6EF61773-F3B2-77F1-06A5-16F2E8A3A782}"/>
          </ac:picMkLst>
        </pc:picChg>
        <pc:picChg chg="add del mod">
          <ac:chgData name="Karen Baerts" userId="a06d292e-c1df-42a7-ab23-dcf3ffef2529" providerId="ADAL" clId="{38D4B951-8CD7-435E-A3A1-331DB2420035}" dt="2023-10-09T15:43:35.630" v="4798" actId="22"/>
          <ac:picMkLst>
            <pc:docMk/>
            <pc:sldMk cId="705466419" sldId="656"/>
            <ac:picMk id="9" creationId="{1A53EDC4-2FBB-47C5-6698-A3E2613E2D37}"/>
          </ac:picMkLst>
        </pc:picChg>
        <pc:picChg chg="add mod">
          <ac:chgData name="Karen Baerts" userId="a06d292e-c1df-42a7-ab23-dcf3ffef2529" providerId="ADAL" clId="{38D4B951-8CD7-435E-A3A1-331DB2420035}" dt="2023-10-09T16:02:51.228" v="5219" actId="1076"/>
          <ac:picMkLst>
            <pc:docMk/>
            <pc:sldMk cId="705466419" sldId="656"/>
            <ac:picMk id="14" creationId="{07EB42CF-883C-4176-A408-8EB091542998}"/>
          </ac:picMkLst>
        </pc:picChg>
      </pc:sldChg>
      <pc:sldChg chg="addSp delSp modSp add del mod">
        <pc:chgData name="Karen Baerts" userId="a06d292e-c1df-42a7-ab23-dcf3ffef2529" providerId="ADAL" clId="{38D4B951-8CD7-435E-A3A1-331DB2420035}" dt="2023-10-12T07:38:19.572" v="5224" actId="47"/>
        <pc:sldMkLst>
          <pc:docMk/>
          <pc:sldMk cId="1177700594" sldId="657"/>
        </pc:sldMkLst>
        <pc:spChg chg="mod">
          <ac:chgData name="Karen Baerts" userId="a06d292e-c1df-42a7-ab23-dcf3ffef2529" providerId="ADAL" clId="{38D4B951-8CD7-435E-A3A1-331DB2420035}" dt="2023-10-09T15:26:39.671" v="4619" actId="20577"/>
          <ac:spMkLst>
            <pc:docMk/>
            <pc:sldMk cId="1177700594" sldId="657"/>
            <ac:spMk id="2" creationId="{D5423788-4327-FDE6-A934-82D1E21EB68C}"/>
          </ac:spMkLst>
        </pc:spChg>
        <pc:spChg chg="mod">
          <ac:chgData name="Karen Baerts" userId="a06d292e-c1df-42a7-ab23-dcf3ffef2529" providerId="ADAL" clId="{38D4B951-8CD7-435E-A3A1-331DB2420035}" dt="2023-10-09T15:45:06.181" v="4824" actId="20577"/>
          <ac:spMkLst>
            <pc:docMk/>
            <pc:sldMk cId="1177700594" sldId="657"/>
            <ac:spMk id="3" creationId="{0E244A77-BBB5-0E34-9ECA-86AB7EC02E29}"/>
          </ac:spMkLst>
        </pc:spChg>
        <pc:spChg chg="add del mod">
          <ac:chgData name="Karen Baerts" userId="a06d292e-c1df-42a7-ab23-dcf3ffef2529" providerId="ADAL" clId="{38D4B951-8CD7-435E-A3A1-331DB2420035}" dt="2023-10-09T15:31:05.091" v="4772" actId="478"/>
          <ac:spMkLst>
            <pc:docMk/>
            <pc:sldMk cId="1177700594" sldId="657"/>
            <ac:spMk id="8" creationId="{B60191FD-C14B-AC6A-BF3C-7EE3C73F733E}"/>
          </ac:spMkLst>
        </pc:spChg>
        <pc:spChg chg="add del mod">
          <ac:chgData name="Karen Baerts" userId="a06d292e-c1df-42a7-ab23-dcf3ffef2529" providerId="ADAL" clId="{38D4B951-8CD7-435E-A3A1-331DB2420035}" dt="2023-10-09T15:45:15.902" v="4826" actId="478"/>
          <ac:spMkLst>
            <pc:docMk/>
            <pc:sldMk cId="1177700594" sldId="657"/>
            <ac:spMk id="9" creationId="{FC230A71-BDB4-D92F-D417-3DED8B465AC6}"/>
          </ac:spMkLst>
        </pc:spChg>
        <pc:picChg chg="add mod">
          <ac:chgData name="Karen Baerts" userId="a06d292e-c1df-42a7-ab23-dcf3ffef2529" providerId="ADAL" clId="{38D4B951-8CD7-435E-A3A1-331DB2420035}" dt="2023-10-09T15:29:34.532" v="4639" actId="1076"/>
          <ac:picMkLst>
            <pc:docMk/>
            <pc:sldMk cId="1177700594" sldId="657"/>
            <ac:picMk id="5" creationId="{A8C94FC2-6B3B-0943-3207-E3CF5969EB57}"/>
          </ac:picMkLst>
        </pc:picChg>
        <pc:picChg chg="add mod">
          <ac:chgData name="Karen Baerts" userId="a06d292e-c1df-42a7-ab23-dcf3ffef2529" providerId="ADAL" clId="{38D4B951-8CD7-435E-A3A1-331DB2420035}" dt="2023-10-09T15:45:18.807" v="4827" actId="1076"/>
          <ac:picMkLst>
            <pc:docMk/>
            <pc:sldMk cId="1177700594" sldId="657"/>
            <ac:picMk id="7" creationId="{45643D4A-B0A3-66C1-51D8-14917BA36617}"/>
          </ac:picMkLst>
        </pc:picChg>
      </pc:sldChg>
      <pc:sldChg chg="addSp delSp modSp add del mod">
        <pc:chgData name="Karen Baerts" userId="a06d292e-c1df-42a7-ab23-dcf3ffef2529" providerId="ADAL" clId="{38D4B951-8CD7-435E-A3A1-331DB2420035}" dt="2023-10-12T07:38:19.572" v="5224" actId="47"/>
        <pc:sldMkLst>
          <pc:docMk/>
          <pc:sldMk cId="2554971997" sldId="658"/>
        </pc:sldMkLst>
        <pc:spChg chg="mod">
          <ac:chgData name="Karen Baerts" userId="a06d292e-c1df-42a7-ab23-dcf3ffef2529" providerId="ADAL" clId="{38D4B951-8CD7-435E-A3A1-331DB2420035}" dt="2023-10-09T16:01:56.906" v="5210" actId="20577"/>
          <ac:spMkLst>
            <pc:docMk/>
            <pc:sldMk cId="2554971997" sldId="658"/>
            <ac:spMk id="3" creationId="{0E244A77-BBB5-0E34-9ECA-86AB7EC02E29}"/>
          </ac:spMkLst>
        </pc:spChg>
        <pc:spChg chg="add del mod">
          <ac:chgData name="Karen Baerts" userId="a06d292e-c1df-42a7-ab23-dcf3ffef2529" providerId="ADAL" clId="{38D4B951-8CD7-435E-A3A1-331DB2420035}" dt="2023-10-09T15:44:12.775" v="4804"/>
          <ac:spMkLst>
            <pc:docMk/>
            <pc:sldMk cId="2554971997" sldId="658"/>
            <ac:spMk id="6" creationId="{35D57F90-9463-D2F5-855E-E5A15EA89A24}"/>
          </ac:spMkLst>
        </pc:spChg>
        <pc:picChg chg="add del mod">
          <ac:chgData name="Karen Baerts" userId="a06d292e-c1df-42a7-ab23-dcf3ffef2529" providerId="ADAL" clId="{38D4B951-8CD7-435E-A3A1-331DB2420035}" dt="2023-10-09T16:01:14.954" v="5182" actId="21"/>
          <ac:picMkLst>
            <pc:docMk/>
            <pc:sldMk cId="2554971997" sldId="658"/>
            <ac:picMk id="5" creationId="{307AA470-50D3-4055-F8A5-DD4B64A1CA3E}"/>
          </ac:picMkLst>
        </pc:picChg>
      </pc:sldChg>
    </pc:docChg>
  </pc:docChgLst>
  <pc:docChgLst>
    <pc:chgData name="Karen Baerts" userId="a06d292e-c1df-42a7-ab23-dcf3ffef2529" providerId="ADAL" clId="{2F933A81-A629-4D86-B49A-EA7448BE37C1}"/>
    <pc:docChg chg="undo redo custSel addSld delSld modSld sldOrd">
      <pc:chgData name="Karen Baerts" userId="a06d292e-c1df-42a7-ab23-dcf3ffef2529" providerId="ADAL" clId="{2F933A81-A629-4D86-B49A-EA7448BE37C1}" dt="2024-10-18T08:00:18.188" v="32064" actId="20577"/>
      <pc:docMkLst>
        <pc:docMk/>
      </pc:docMkLst>
      <pc:sldChg chg="modSp mod">
        <pc:chgData name="Karen Baerts" userId="a06d292e-c1df-42a7-ab23-dcf3ffef2529" providerId="ADAL" clId="{2F933A81-A629-4D86-B49A-EA7448BE37C1}" dt="2024-10-12T13:47:55.058" v="6" actId="20577"/>
        <pc:sldMkLst>
          <pc:docMk/>
          <pc:sldMk cId="2752661554" sldId="591"/>
        </pc:sldMkLst>
        <pc:spChg chg="mod">
          <ac:chgData name="Karen Baerts" userId="a06d292e-c1df-42a7-ab23-dcf3ffef2529" providerId="ADAL" clId="{2F933A81-A629-4D86-B49A-EA7448BE37C1}" dt="2024-10-12T13:47:52.865" v="1" actId="20577"/>
          <ac:spMkLst>
            <pc:docMk/>
            <pc:sldMk cId="2752661554" sldId="591"/>
            <ac:spMk id="2" creationId="{00000000-0000-0000-0000-000000000000}"/>
          </ac:spMkLst>
        </pc:spChg>
        <pc:spChg chg="mod">
          <ac:chgData name="Karen Baerts" userId="a06d292e-c1df-42a7-ab23-dcf3ffef2529" providerId="ADAL" clId="{2F933A81-A629-4D86-B49A-EA7448BE37C1}" dt="2024-10-12T13:47:55.058" v="6" actId="20577"/>
          <ac:spMkLst>
            <pc:docMk/>
            <pc:sldMk cId="2752661554" sldId="591"/>
            <ac:spMk id="3" creationId="{7E10328D-4219-4DB6-8A4F-52DB0195CB2F}"/>
          </ac:spMkLst>
        </pc:spChg>
      </pc:sldChg>
      <pc:sldChg chg="delSp mod modNotesTx">
        <pc:chgData name="Karen Baerts" userId="a06d292e-c1df-42a7-ab23-dcf3ffef2529" providerId="ADAL" clId="{2F933A81-A629-4D86-B49A-EA7448BE37C1}" dt="2024-10-18T08:00:18.188" v="32064" actId="20577"/>
        <pc:sldMkLst>
          <pc:docMk/>
          <pc:sldMk cId="2392228130" sldId="632"/>
        </pc:sldMkLst>
        <pc:spChg chg="del">
          <ac:chgData name="Karen Baerts" userId="a06d292e-c1df-42a7-ab23-dcf3ffef2529" providerId="ADAL" clId="{2F933A81-A629-4D86-B49A-EA7448BE37C1}" dt="2024-10-17T21:47:33.806" v="29726" actId="478"/>
          <ac:spMkLst>
            <pc:docMk/>
            <pc:sldMk cId="2392228130" sldId="632"/>
            <ac:spMk id="3" creationId="{31728645-B788-9450-0365-FABB62A6F1F1}"/>
          </ac:spMkLst>
        </pc:spChg>
      </pc:sldChg>
      <pc:sldChg chg="del">
        <pc:chgData name="Karen Baerts" userId="a06d292e-c1df-42a7-ab23-dcf3ffef2529" providerId="ADAL" clId="{2F933A81-A629-4D86-B49A-EA7448BE37C1}" dt="2024-10-12T13:59:39.464" v="759" actId="47"/>
        <pc:sldMkLst>
          <pc:docMk/>
          <pc:sldMk cId="4026115253" sldId="643"/>
        </pc:sldMkLst>
      </pc:sldChg>
      <pc:sldChg chg="del">
        <pc:chgData name="Karen Baerts" userId="a06d292e-c1df-42a7-ab23-dcf3ffef2529" providerId="ADAL" clId="{2F933A81-A629-4D86-B49A-EA7448BE37C1}" dt="2024-10-12T13:59:39.464" v="759" actId="47"/>
        <pc:sldMkLst>
          <pc:docMk/>
          <pc:sldMk cId="1959143497" sldId="645"/>
        </pc:sldMkLst>
      </pc:sldChg>
      <pc:sldChg chg="del">
        <pc:chgData name="Karen Baerts" userId="a06d292e-c1df-42a7-ab23-dcf3ffef2529" providerId="ADAL" clId="{2F933A81-A629-4D86-B49A-EA7448BE37C1}" dt="2024-10-12T13:59:39.464" v="759" actId="47"/>
        <pc:sldMkLst>
          <pc:docMk/>
          <pc:sldMk cId="4131589788" sldId="647"/>
        </pc:sldMkLst>
      </pc:sldChg>
      <pc:sldChg chg="del">
        <pc:chgData name="Karen Baerts" userId="a06d292e-c1df-42a7-ab23-dcf3ffef2529" providerId="ADAL" clId="{2F933A81-A629-4D86-B49A-EA7448BE37C1}" dt="2024-10-12T13:59:39.464" v="759" actId="47"/>
        <pc:sldMkLst>
          <pc:docMk/>
          <pc:sldMk cId="507119557" sldId="649"/>
        </pc:sldMkLst>
      </pc:sldChg>
      <pc:sldChg chg="del">
        <pc:chgData name="Karen Baerts" userId="a06d292e-c1df-42a7-ab23-dcf3ffef2529" providerId="ADAL" clId="{2F933A81-A629-4D86-B49A-EA7448BE37C1}" dt="2024-10-12T13:59:39.464" v="759" actId="47"/>
        <pc:sldMkLst>
          <pc:docMk/>
          <pc:sldMk cId="3568465679" sldId="653"/>
        </pc:sldMkLst>
      </pc:sldChg>
      <pc:sldChg chg="add del">
        <pc:chgData name="Karen Baerts" userId="a06d292e-c1df-42a7-ab23-dcf3ffef2529" providerId="ADAL" clId="{2F933A81-A629-4D86-B49A-EA7448BE37C1}" dt="2024-10-12T15:34:33.136" v="950"/>
        <pc:sldMkLst>
          <pc:docMk/>
          <pc:sldMk cId="1280127384" sldId="654"/>
        </pc:sldMkLst>
      </pc:sldChg>
      <pc:sldChg chg="add del">
        <pc:chgData name="Karen Baerts" userId="a06d292e-c1df-42a7-ab23-dcf3ffef2529" providerId="ADAL" clId="{2F933A81-A629-4D86-B49A-EA7448BE37C1}" dt="2024-10-16T22:57:45.421" v="23003" actId="47"/>
        <pc:sldMkLst>
          <pc:docMk/>
          <pc:sldMk cId="1752191560" sldId="654"/>
        </pc:sldMkLst>
      </pc:sldChg>
      <pc:sldChg chg="del">
        <pc:chgData name="Karen Baerts" userId="a06d292e-c1df-42a7-ab23-dcf3ffef2529" providerId="ADAL" clId="{2F933A81-A629-4D86-B49A-EA7448BE37C1}" dt="2024-10-12T13:59:39.464" v="759" actId="47"/>
        <pc:sldMkLst>
          <pc:docMk/>
          <pc:sldMk cId="2417218112" sldId="655"/>
        </pc:sldMkLst>
      </pc:sldChg>
      <pc:sldChg chg="del">
        <pc:chgData name="Karen Baerts" userId="a06d292e-c1df-42a7-ab23-dcf3ffef2529" providerId="ADAL" clId="{2F933A81-A629-4D86-B49A-EA7448BE37C1}" dt="2024-10-12T13:59:39.464" v="759" actId="47"/>
        <pc:sldMkLst>
          <pc:docMk/>
          <pc:sldMk cId="3077152969" sldId="656"/>
        </pc:sldMkLst>
      </pc:sldChg>
      <pc:sldChg chg="add del">
        <pc:chgData name="Karen Baerts" userId="a06d292e-c1df-42a7-ab23-dcf3ffef2529" providerId="ADAL" clId="{2F933A81-A629-4D86-B49A-EA7448BE37C1}" dt="2024-10-12T15:34:33.136" v="950"/>
        <pc:sldMkLst>
          <pc:docMk/>
          <pc:sldMk cId="976125659" sldId="657"/>
        </pc:sldMkLst>
      </pc:sldChg>
      <pc:sldChg chg="add del">
        <pc:chgData name="Karen Baerts" userId="a06d292e-c1df-42a7-ab23-dcf3ffef2529" providerId="ADAL" clId="{2F933A81-A629-4D86-B49A-EA7448BE37C1}" dt="2024-10-16T22:57:51.975" v="23004" actId="47"/>
        <pc:sldMkLst>
          <pc:docMk/>
          <pc:sldMk cId="1177700594" sldId="657"/>
        </pc:sldMkLst>
      </pc:sldChg>
      <pc:sldChg chg="add del">
        <pc:chgData name="Karen Baerts" userId="a06d292e-c1df-42a7-ab23-dcf3ffef2529" providerId="ADAL" clId="{2F933A81-A629-4D86-B49A-EA7448BE37C1}" dt="2024-10-16T14:38:41.039" v="4303" actId="47"/>
        <pc:sldMkLst>
          <pc:docMk/>
          <pc:sldMk cId="2554971997" sldId="658"/>
        </pc:sldMkLst>
      </pc:sldChg>
      <pc:sldChg chg="modSp mod modNotesTx">
        <pc:chgData name="Karen Baerts" userId="a06d292e-c1df-42a7-ab23-dcf3ffef2529" providerId="ADAL" clId="{2F933A81-A629-4D86-B49A-EA7448BE37C1}" dt="2024-10-18T07:24:44.540" v="29740" actId="20577"/>
        <pc:sldMkLst>
          <pc:docMk/>
          <pc:sldMk cId="1126193435" sldId="661"/>
        </pc:sldMkLst>
        <pc:spChg chg="mod">
          <ac:chgData name="Karen Baerts" userId="a06d292e-c1df-42a7-ab23-dcf3ffef2529" providerId="ADAL" clId="{2F933A81-A629-4D86-B49A-EA7448BE37C1}" dt="2024-10-18T07:24:44.540" v="29740" actId="20577"/>
          <ac:spMkLst>
            <pc:docMk/>
            <pc:sldMk cId="1126193435" sldId="661"/>
            <ac:spMk id="3" creationId="{0E244A77-BBB5-0E34-9ECA-86AB7EC02E29}"/>
          </ac:spMkLst>
        </pc:spChg>
      </pc:sldChg>
      <pc:sldChg chg="addSp delSp modSp mod modNotesTx">
        <pc:chgData name="Karen Baerts" userId="a06d292e-c1df-42a7-ab23-dcf3ffef2529" providerId="ADAL" clId="{2F933A81-A629-4D86-B49A-EA7448BE37C1}" dt="2024-10-18T07:25:11.779" v="29804" actId="20577"/>
        <pc:sldMkLst>
          <pc:docMk/>
          <pc:sldMk cId="701145878" sldId="662"/>
        </pc:sldMkLst>
        <pc:spChg chg="mod">
          <ac:chgData name="Karen Baerts" userId="a06d292e-c1df-42a7-ab23-dcf3ffef2529" providerId="ADAL" clId="{2F933A81-A629-4D86-B49A-EA7448BE37C1}" dt="2024-10-16T14:59:51.975" v="6255" actId="20577"/>
          <ac:spMkLst>
            <pc:docMk/>
            <pc:sldMk cId="701145878" sldId="662"/>
            <ac:spMk id="3" creationId="{FD2B26DD-C546-F0C1-6D32-626C00589B16}"/>
          </ac:spMkLst>
        </pc:spChg>
        <pc:spChg chg="add mod">
          <ac:chgData name="Karen Baerts" userId="a06d292e-c1df-42a7-ab23-dcf3ffef2529" providerId="ADAL" clId="{2F933A81-A629-4D86-B49A-EA7448BE37C1}" dt="2024-10-16T14:42:39.578" v="4521" actId="14100"/>
          <ac:spMkLst>
            <pc:docMk/>
            <pc:sldMk cId="701145878" sldId="662"/>
            <ac:spMk id="4" creationId="{81C7D9D6-6377-F6D5-EAB2-67B52DA62A7C}"/>
          </ac:spMkLst>
        </pc:spChg>
        <pc:picChg chg="add mod">
          <ac:chgData name="Karen Baerts" userId="a06d292e-c1df-42a7-ab23-dcf3ffef2529" providerId="ADAL" clId="{2F933A81-A629-4D86-B49A-EA7448BE37C1}" dt="2024-10-16T14:45:47.149" v="4774" actId="1037"/>
          <ac:picMkLst>
            <pc:docMk/>
            <pc:sldMk cId="701145878" sldId="662"/>
            <ac:picMk id="5" creationId="{E9D89C83-F7A0-B3BB-08D5-1686BB86E0BB}"/>
          </ac:picMkLst>
        </pc:picChg>
        <pc:picChg chg="del mod">
          <ac:chgData name="Karen Baerts" userId="a06d292e-c1df-42a7-ab23-dcf3ffef2529" providerId="ADAL" clId="{2F933A81-A629-4D86-B49A-EA7448BE37C1}" dt="2024-10-16T14:45:50.497" v="4775" actId="478"/>
          <ac:picMkLst>
            <pc:docMk/>
            <pc:sldMk cId="701145878" sldId="662"/>
            <ac:picMk id="5122" creationId="{92762745-18A0-B64E-DDC4-0CDDD6B30C17}"/>
          </ac:picMkLst>
        </pc:picChg>
      </pc:sldChg>
      <pc:sldChg chg="modSp mod modNotesTx">
        <pc:chgData name="Karen Baerts" userId="a06d292e-c1df-42a7-ab23-dcf3ffef2529" providerId="ADAL" clId="{2F933A81-A629-4D86-B49A-EA7448BE37C1}" dt="2024-10-16T20:21:41.929" v="8950" actId="20577"/>
        <pc:sldMkLst>
          <pc:docMk/>
          <pc:sldMk cId="3794648502" sldId="663"/>
        </pc:sldMkLst>
        <pc:spChg chg="mod">
          <ac:chgData name="Karen Baerts" userId="a06d292e-c1df-42a7-ab23-dcf3ffef2529" providerId="ADAL" clId="{2F933A81-A629-4D86-B49A-EA7448BE37C1}" dt="2024-10-12T13:54:30.329" v="431" actId="20577"/>
          <ac:spMkLst>
            <pc:docMk/>
            <pc:sldMk cId="3794648502" sldId="663"/>
            <ac:spMk id="2" creationId="{00000000-0000-0000-0000-000000000000}"/>
          </ac:spMkLst>
        </pc:spChg>
        <pc:spChg chg="mod">
          <ac:chgData name="Karen Baerts" userId="a06d292e-c1df-42a7-ab23-dcf3ffef2529" providerId="ADAL" clId="{2F933A81-A629-4D86-B49A-EA7448BE37C1}" dt="2024-10-12T13:54:33.153" v="436" actId="20577"/>
          <ac:spMkLst>
            <pc:docMk/>
            <pc:sldMk cId="3794648502" sldId="663"/>
            <ac:spMk id="3" creationId="{7E10328D-4219-4DB6-8A4F-52DB0195CB2F}"/>
          </ac:spMkLst>
        </pc:spChg>
      </pc:sldChg>
      <pc:sldChg chg="del">
        <pc:chgData name="Karen Baerts" userId="a06d292e-c1df-42a7-ab23-dcf3ffef2529" providerId="ADAL" clId="{2F933A81-A629-4D86-B49A-EA7448BE37C1}" dt="2024-10-12T13:59:39.464" v="759" actId="47"/>
        <pc:sldMkLst>
          <pc:docMk/>
          <pc:sldMk cId="2789322563" sldId="665"/>
        </pc:sldMkLst>
      </pc:sldChg>
      <pc:sldChg chg="del">
        <pc:chgData name="Karen Baerts" userId="a06d292e-c1df-42a7-ab23-dcf3ffef2529" providerId="ADAL" clId="{2F933A81-A629-4D86-B49A-EA7448BE37C1}" dt="2024-10-12T13:59:39.464" v="759" actId="47"/>
        <pc:sldMkLst>
          <pc:docMk/>
          <pc:sldMk cId="2482014266" sldId="673"/>
        </pc:sldMkLst>
      </pc:sldChg>
      <pc:sldChg chg="del">
        <pc:chgData name="Karen Baerts" userId="a06d292e-c1df-42a7-ab23-dcf3ffef2529" providerId="ADAL" clId="{2F933A81-A629-4D86-B49A-EA7448BE37C1}" dt="2024-10-12T13:59:39.464" v="759" actId="47"/>
        <pc:sldMkLst>
          <pc:docMk/>
          <pc:sldMk cId="2973359276" sldId="674"/>
        </pc:sldMkLst>
      </pc:sldChg>
      <pc:sldChg chg="del">
        <pc:chgData name="Karen Baerts" userId="a06d292e-c1df-42a7-ab23-dcf3ffef2529" providerId="ADAL" clId="{2F933A81-A629-4D86-B49A-EA7448BE37C1}" dt="2024-10-12T13:59:39.464" v="759" actId="47"/>
        <pc:sldMkLst>
          <pc:docMk/>
          <pc:sldMk cId="3558438259" sldId="675"/>
        </pc:sldMkLst>
      </pc:sldChg>
      <pc:sldChg chg="del">
        <pc:chgData name="Karen Baerts" userId="a06d292e-c1df-42a7-ab23-dcf3ffef2529" providerId="ADAL" clId="{2F933A81-A629-4D86-B49A-EA7448BE37C1}" dt="2024-10-12T13:59:39.464" v="759" actId="47"/>
        <pc:sldMkLst>
          <pc:docMk/>
          <pc:sldMk cId="4152237223" sldId="676"/>
        </pc:sldMkLst>
      </pc:sldChg>
      <pc:sldChg chg="del">
        <pc:chgData name="Karen Baerts" userId="a06d292e-c1df-42a7-ab23-dcf3ffef2529" providerId="ADAL" clId="{2F933A81-A629-4D86-B49A-EA7448BE37C1}" dt="2024-10-12T13:59:39.464" v="759" actId="47"/>
        <pc:sldMkLst>
          <pc:docMk/>
          <pc:sldMk cId="3423740666" sldId="677"/>
        </pc:sldMkLst>
      </pc:sldChg>
      <pc:sldChg chg="del">
        <pc:chgData name="Karen Baerts" userId="a06d292e-c1df-42a7-ab23-dcf3ffef2529" providerId="ADAL" clId="{2F933A81-A629-4D86-B49A-EA7448BE37C1}" dt="2024-10-12T13:59:39.464" v="759" actId="47"/>
        <pc:sldMkLst>
          <pc:docMk/>
          <pc:sldMk cId="1046772405" sldId="678"/>
        </pc:sldMkLst>
      </pc:sldChg>
      <pc:sldChg chg="del">
        <pc:chgData name="Karen Baerts" userId="a06d292e-c1df-42a7-ab23-dcf3ffef2529" providerId="ADAL" clId="{2F933A81-A629-4D86-B49A-EA7448BE37C1}" dt="2024-10-12T13:59:39.464" v="759" actId="47"/>
        <pc:sldMkLst>
          <pc:docMk/>
          <pc:sldMk cId="1347460189" sldId="679"/>
        </pc:sldMkLst>
      </pc:sldChg>
      <pc:sldChg chg="del">
        <pc:chgData name="Karen Baerts" userId="a06d292e-c1df-42a7-ab23-dcf3ffef2529" providerId="ADAL" clId="{2F933A81-A629-4D86-B49A-EA7448BE37C1}" dt="2024-10-12T13:59:39.464" v="759" actId="47"/>
        <pc:sldMkLst>
          <pc:docMk/>
          <pc:sldMk cId="4080176834" sldId="680"/>
        </pc:sldMkLst>
      </pc:sldChg>
      <pc:sldChg chg="del">
        <pc:chgData name="Karen Baerts" userId="a06d292e-c1df-42a7-ab23-dcf3ffef2529" providerId="ADAL" clId="{2F933A81-A629-4D86-B49A-EA7448BE37C1}" dt="2024-10-12T13:59:39.464" v="759" actId="47"/>
        <pc:sldMkLst>
          <pc:docMk/>
          <pc:sldMk cId="1103993984" sldId="681"/>
        </pc:sldMkLst>
      </pc:sldChg>
      <pc:sldChg chg="del">
        <pc:chgData name="Karen Baerts" userId="a06d292e-c1df-42a7-ab23-dcf3ffef2529" providerId="ADAL" clId="{2F933A81-A629-4D86-B49A-EA7448BE37C1}" dt="2024-10-12T13:59:39.464" v="759" actId="47"/>
        <pc:sldMkLst>
          <pc:docMk/>
          <pc:sldMk cId="894246246" sldId="682"/>
        </pc:sldMkLst>
      </pc:sldChg>
      <pc:sldChg chg="del">
        <pc:chgData name="Karen Baerts" userId="a06d292e-c1df-42a7-ab23-dcf3ffef2529" providerId="ADAL" clId="{2F933A81-A629-4D86-B49A-EA7448BE37C1}" dt="2024-10-12T13:59:39.464" v="759" actId="47"/>
        <pc:sldMkLst>
          <pc:docMk/>
          <pc:sldMk cId="2575881638" sldId="683"/>
        </pc:sldMkLst>
      </pc:sldChg>
      <pc:sldChg chg="del">
        <pc:chgData name="Karen Baerts" userId="a06d292e-c1df-42a7-ab23-dcf3ffef2529" providerId="ADAL" clId="{2F933A81-A629-4D86-B49A-EA7448BE37C1}" dt="2024-10-12T13:59:39.464" v="759" actId="47"/>
        <pc:sldMkLst>
          <pc:docMk/>
          <pc:sldMk cId="2895212872" sldId="684"/>
        </pc:sldMkLst>
      </pc:sldChg>
      <pc:sldChg chg="del">
        <pc:chgData name="Karen Baerts" userId="a06d292e-c1df-42a7-ab23-dcf3ffef2529" providerId="ADAL" clId="{2F933A81-A629-4D86-B49A-EA7448BE37C1}" dt="2024-10-12T13:59:39.464" v="759" actId="47"/>
        <pc:sldMkLst>
          <pc:docMk/>
          <pc:sldMk cId="3056227756" sldId="686"/>
        </pc:sldMkLst>
      </pc:sldChg>
      <pc:sldChg chg="del">
        <pc:chgData name="Karen Baerts" userId="a06d292e-c1df-42a7-ab23-dcf3ffef2529" providerId="ADAL" clId="{2F933A81-A629-4D86-B49A-EA7448BE37C1}" dt="2024-10-12T13:59:39.464" v="759" actId="47"/>
        <pc:sldMkLst>
          <pc:docMk/>
          <pc:sldMk cId="2978956555" sldId="687"/>
        </pc:sldMkLst>
      </pc:sldChg>
      <pc:sldChg chg="del">
        <pc:chgData name="Karen Baerts" userId="a06d292e-c1df-42a7-ab23-dcf3ffef2529" providerId="ADAL" clId="{2F933A81-A629-4D86-B49A-EA7448BE37C1}" dt="2024-10-12T13:59:39.464" v="759" actId="47"/>
        <pc:sldMkLst>
          <pc:docMk/>
          <pc:sldMk cId="463771256" sldId="689"/>
        </pc:sldMkLst>
      </pc:sldChg>
      <pc:sldChg chg="del">
        <pc:chgData name="Karen Baerts" userId="a06d292e-c1df-42a7-ab23-dcf3ffef2529" providerId="ADAL" clId="{2F933A81-A629-4D86-B49A-EA7448BE37C1}" dt="2024-10-12T13:59:39.464" v="759" actId="47"/>
        <pc:sldMkLst>
          <pc:docMk/>
          <pc:sldMk cId="2320172206" sldId="692"/>
        </pc:sldMkLst>
      </pc:sldChg>
      <pc:sldChg chg="del">
        <pc:chgData name="Karen Baerts" userId="a06d292e-c1df-42a7-ab23-dcf3ffef2529" providerId="ADAL" clId="{2F933A81-A629-4D86-B49A-EA7448BE37C1}" dt="2024-10-12T13:59:39.464" v="759" actId="47"/>
        <pc:sldMkLst>
          <pc:docMk/>
          <pc:sldMk cId="3980002478" sldId="693"/>
        </pc:sldMkLst>
      </pc:sldChg>
      <pc:sldChg chg="addSp delSp modSp mod">
        <pc:chgData name="Karen Baerts" userId="a06d292e-c1df-42a7-ab23-dcf3ffef2529" providerId="ADAL" clId="{2F933A81-A629-4D86-B49A-EA7448BE37C1}" dt="2024-10-17T21:48:27.942" v="29737" actId="14100"/>
        <pc:sldMkLst>
          <pc:docMk/>
          <pc:sldMk cId="2507390716" sldId="695"/>
        </pc:sldMkLst>
        <pc:spChg chg="add del">
          <ac:chgData name="Karen Baerts" userId="a06d292e-c1df-42a7-ab23-dcf3ffef2529" providerId="ADAL" clId="{2F933A81-A629-4D86-B49A-EA7448BE37C1}" dt="2024-10-17T21:43:41.312" v="29246" actId="22"/>
          <ac:spMkLst>
            <pc:docMk/>
            <pc:sldMk cId="2507390716" sldId="695"/>
            <ac:spMk id="4" creationId="{0C5E746F-D095-C167-1335-9D8AC235FDE4}"/>
          </ac:spMkLst>
        </pc:spChg>
        <pc:spChg chg="del">
          <ac:chgData name="Karen Baerts" userId="a06d292e-c1df-42a7-ab23-dcf3ffef2529" providerId="ADAL" clId="{2F933A81-A629-4D86-B49A-EA7448BE37C1}" dt="2024-10-12T13:58:59.812" v="752" actId="478"/>
          <ac:spMkLst>
            <pc:docMk/>
            <pc:sldMk cId="2507390716" sldId="695"/>
            <ac:spMk id="4" creationId="{3B3E1F88-6720-89B3-7131-23C258426B08}"/>
          </ac:spMkLst>
        </pc:spChg>
        <pc:spChg chg="add del mod">
          <ac:chgData name="Karen Baerts" userId="a06d292e-c1df-42a7-ab23-dcf3ffef2529" providerId="ADAL" clId="{2F933A81-A629-4D86-B49A-EA7448BE37C1}" dt="2024-10-12T13:59:01.802" v="753" actId="478"/>
          <ac:spMkLst>
            <pc:docMk/>
            <pc:sldMk cId="2507390716" sldId="695"/>
            <ac:spMk id="6" creationId="{5A0E4040-CD6D-012F-E92B-EA6CAC7C11A9}"/>
          </ac:spMkLst>
        </pc:spChg>
        <pc:spChg chg="add mod">
          <ac:chgData name="Karen Baerts" userId="a06d292e-c1df-42a7-ab23-dcf3ffef2529" providerId="ADAL" clId="{2F933A81-A629-4D86-B49A-EA7448BE37C1}" dt="2024-10-17T21:48:27.942" v="29737" actId="14100"/>
          <ac:spMkLst>
            <pc:docMk/>
            <pc:sldMk cId="2507390716" sldId="695"/>
            <ac:spMk id="6" creationId="{D96B4AAB-6C67-5415-FD28-60BFB744020A}"/>
          </ac:spMkLst>
        </pc:spChg>
        <pc:spChg chg="del">
          <ac:chgData name="Karen Baerts" userId="a06d292e-c1df-42a7-ab23-dcf3ffef2529" providerId="ADAL" clId="{2F933A81-A629-4D86-B49A-EA7448BE37C1}" dt="2024-10-12T13:59:03.145" v="754" actId="478"/>
          <ac:spMkLst>
            <pc:docMk/>
            <pc:sldMk cId="2507390716" sldId="695"/>
            <ac:spMk id="7" creationId="{14C8463C-138F-B586-7DE7-8CBC4829FEBF}"/>
          </ac:spMkLst>
        </pc:spChg>
        <pc:spChg chg="mod">
          <ac:chgData name="Karen Baerts" userId="a06d292e-c1df-42a7-ab23-dcf3ffef2529" providerId="ADAL" clId="{2F933A81-A629-4D86-B49A-EA7448BE37C1}" dt="2024-10-17T21:43:26.012" v="29244" actId="20577"/>
          <ac:spMkLst>
            <pc:docMk/>
            <pc:sldMk cId="2507390716" sldId="695"/>
            <ac:spMk id="24" creationId="{7443F821-A302-EE35-303A-B4D357268CF6}"/>
          </ac:spMkLst>
        </pc:spChg>
        <pc:picChg chg="del">
          <ac:chgData name="Karen Baerts" userId="a06d292e-c1df-42a7-ab23-dcf3ffef2529" providerId="ADAL" clId="{2F933A81-A629-4D86-B49A-EA7448BE37C1}" dt="2024-10-17T21:44:01.404" v="29254" actId="478"/>
          <ac:picMkLst>
            <pc:docMk/>
            <pc:sldMk cId="2507390716" sldId="695"/>
            <ac:picMk id="2" creationId="{1963800C-FC30-2EF1-1A6D-F15FD32B577C}"/>
          </ac:picMkLst>
        </pc:picChg>
        <pc:picChg chg="add del mod">
          <ac:chgData name="Karen Baerts" userId="a06d292e-c1df-42a7-ab23-dcf3ffef2529" providerId="ADAL" clId="{2F933A81-A629-4D86-B49A-EA7448BE37C1}" dt="2024-10-17T21:48:16.948" v="29728" actId="478"/>
          <ac:picMkLst>
            <pc:docMk/>
            <pc:sldMk cId="2507390716" sldId="695"/>
            <ac:picMk id="7" creationId="{187FF2CA-914B-5F5A-77CF-5FBFC6BE89EA}"/>
          </ac:picMkLst>
        </pc:picChg>
      </pc:sldChg>
      <pc:sldChg chg="addSp delSp modSp del mod">
        <pc:chgData name="Karen Baerts" userId="a06d292e-c1df-42a7-ab23-dcf3ffef2529" providerId="ADAL" clId="{2F933A81-A629-4D86-B49A-EA7448BE37C1}" dt="2024-10-17T21:42:55.243" v="29234" actId="47"/>
        <pc:sldMkLst>
          <pc:docMk/>
          <pc:sldMk cId="767042727" sldId="697"/>
        </pc:sldMkLst>
        <pc:spChg chg="del">
          <ac:chgData name="Karen Baerts" userId="a06d292e-c1df-42a7-ab23-dcf3ffef2529" providerId="ADAL" clId="{2F933A81-A629-4D86-B49A-EA7448BE37C1}" dt="2024-10-12T13:59:16.572" v="757" actId="478"/>
          <ac:spMkLst>
            <pc:docMk/>
            <pc:sldMk cId="767042727" sldId="697"/>
            <ac:spMk id="2" creationId="{B08E04A8-DAEE-75AB-886B-8662CB287078}"/>
          </ac:spMkLst>
        </pc:spChg>
        <pc:spChg chg="add del mod">
          <ac:chgData name="Karen Baerts" userId="a06d292e-c1df-42a7-ab23-dcf3ffef2529" providerId="ADAL" clId="{2F933A81-A629-4D86-B49A-EA7448BE37C1}" dt="2024-10-12T13:59:18.554" v="758" actId="478"/>
          <ac:spMkLst>
            <pc:docMk/>
            <pc:sldMk cId="767042727" sldId="697"/>
            <ac:spMk id="4" creationId="{FCCB52F1-423E-C4AC-1BBA-78EEFD6A9283}"/>
          </ac:spMkLst>
        </pc:spChg>
        <pc:picChg chg="del">
          <ac:chgData name="Karen Baerts" userId="a06d292e-c1df-42a7-ab23-dcf3ffef2529" providerId="ADAL" clId="{2F933A81-A629-4D86-B49A-EA7448BE37C1}" dt="2024-10-12T13:59:13.610" v="756" actId="478"/>
          <ac:picMkLst>
            <pc:docMk/>
            <pc:sldMk cId="767042727" sldId="697"/>
            <ac:picMk id="19" creationId="{59EE78E2-7FA5-1A47-837F-B44FF8656535}"/>
          </ac:picMkLst>
        </pc:picChg>
      </pc:sldChg>
      <pc:sldChg chg="modSp del mod">
        <pc:chgData name="Karen Baerts" userId="a06d292e-c1df-42a7-ab23-dcf3ffef2529" providerId="ADAL" clId="{2F933A81-A629-4D86-B49A-EA7448BE37C1}" dt="2024-10-17T21:42:52.112" v="29233" actId="47"/>
        <pc:sldMkLst>
          <pc:docMk/>
          <pc:sldMk cId="1277474693" sldId="698"/>
        </pc:sldMkLst>
        <pc:spChg chg="mod">
          <ac:chgData name="Karen Baerts" userId="a06d292e-c1df-42a7-ab23-dcf3ffef2529" providerId="ADAL" clId="{2F933A81-A629-4D86-B49A-EA7448BE37C1}" dt="2024-10-12T13:57:04.769" v="461" actId="20577"/>
          <ac:spMkLst>
            <pc:docMk/>
            <pc:sldMk cId="1277474693" sldId="698"/>
            <ac:spMk id="24" creationId="{81C1DFB3-8715-4D0E-3610-2B69935A8921}"/>
          </ac:spMkLst>
        </pc:spChg>
      </pc:sldChg>
      <pc:sldChg chg="add del">
        <pc:chgData name="Karen Baerts" userId="a06d292e-c1df-42a7-ab23-dcf3ffef2529" providerId="ADAL" clId="{2F933A81-A629-4D86-B49A-EA7448BE37C1}" dt="2024-10-12T15:34:33.136" v="950"/>
        <pc:sldMkLst>
          <pc:docMk/>
          <pc:sldMk cId="1581149991" sldId="699"/>
        </pc:sldMkLst>
      </pc:sldChg>
      <pc:sldChg chg="add del ord">
        <pc:chgData name="Karen Baerts" userId="a06d292e-c1df-42a7-ab23-dcf3ffef2529" providerId="ADAL" clId="{2F933A81-A629-4D86-B49A-EA7448BE37C1}" dt="2024-10-16T22:57:33.658" v="23001" actId="47"/>
        <pc:sldMkLst>
          <pc:docMk/>
          <pc:sldMk cId="3309164955" sldId="699"/>
        </pc:sldMkLst>
      </pc:sldChg>
      <pc:sldChg chg="addSp modSp add del">
        <pc:chgData name="Karen Baerts" userId="a06d292e-c1df-42a7-ab23-dcf3ffef2529" providerId="ADAL" clId="{2F933A81-A629-4D86-B49A-EA7448BE37C1}" dt="2024-10-16T22:57:39.663" v="23002" actId="47"/>
        <pc:sldMkLst>
          <pc:docMk/>
          <pc:sldMk cId="633169171" sldId="700"/>
        </pc:sldMkLst>
        <pc:spChg chg="add mod">
          <ac:chgData name="Karen Baerts" userId="a06d292e-c1df-42a7-ab23-dcf3ffef2529" providerId="ADAL" clId="{2F933A81-A629-4D86-B49A-EA7448BE37C1}" dt="2024-10-16T21:12:44.871" v="13825"/>
          <ac:spMkLst>
            <pc:docMk/>
            <pc:sldMk cId="633169171" sldId="700"/>
            <ac:spMk id="4" creationId="{65D157F9-7DDE-9D7A-116A-E958D9D61942}"/>
          </ac:spMkLst>
        </pc:spChg>
      </pc:sldChg>
      <pc:sldChg chg="add del">
        <pc:chgData name="Karen Baerts" userId="a06d292e-c1df-42a7-ab23-dcf3ffef2529" providerId="ADAL" clId="{2F933A81-A629-4D86-B49A-EA7448BE37C1}" dt="2024-10-12T15:34:33.136" v="950"/>
        <pc:sldMkLst>
          <pc:docMk/>
          <pc:sldMk cId="1283399985" sldId="700"/>
        </pc:sldMkLst>
      </pc:sldChg>
      <pc:sldChg chg="add del">
        <pc:chgData name="Karen Baerts" userId="a06d292e-c1df-42a7-ab23-dcf3ffef2529" providerId="ADAL" clId="{2F933A81-A629-4D86-B49A-EA7448BE37C1}" dt="2024-10-12T14:00:40.242" v="761" actId="47"/>
        <pc:sldMkLst>
          <pc:docMk/>
          <pc:sldMk cId="665744749" sldId="701"/>
        </pc:sldMkLst>
      </pc:sldChg>
      <pc:sldChg chg="addSp delSp modSp add mod delAnim modAnim modNotesTx">
        <pc:chgData name="Karen Baerts" userId="a06d292e-c1df-42a7-ab23-dcf3ffef2529" providerId="ADAL" clId="{2F933A81-A629-4D86-B49A-EA7448BE37C1}" dt="2024-10-18T07:58:54.705" v="32003"/>
        <pc:sldMkLst>
          <pc:docMk/>
          <pc:sldMk cId="1893700695" sldId="702"/>
        </pc:sldMkLst>
        <pc:spChg chg="add del mod">
          <ac:chgData name="Karen Baerts" userId="a06d292e-c1df-42a7-ab23-dcf3ffef2529" providerId="ADAL" clId="{2F933A81-A629-4D86-B49A-EA7448BE37C1}" dt="2024-10-17T21:10:47.552" v="29033" actId="478"/>
          <ac:spMkLst>
            <pc:docMk/>
            <pc:sldMk cId="1893700695" sldId="702"/>
            <ac:spMk id="4" creationId="{643C0C74-9830-E2A1-5388-648ABBB7851C}"/>
          </ac:spMkLst>
        </pc:spChg>
        <pc:spChg chg="del mod">
          <ac:chgData name="Karen Baerts" userId="a06d292e-c1df-42a7-ab23-dcf3ffef2529" providerId="ADAL" clId="{2F933A81-A629-4D86-B49A-EA7448BE37C1}" dt="2024-10-17T21:33:29.461" v="29073" actId="478"/>
          <ac:spMkLst>
            <pc:docMk/>
            <pc:sldMk cId="1893700695" sldId="702"/>
            <ac:spMk id="9" creationId="{8A9586F4-9C02-60E1-76AF-3859EC788B62}"/>
          </ac:spMkLst>
        </pc:spChg>
        <pc:spChg chg="mod">
          <ac:chgData name="Karen Baerts" userId="a06d292e-c1df-42a7-ab23-dcf3ffef2529" providerId="ADAL" clId="{2F933A81-A629-4D86-B49A-EA7448BE37C1}" dt="2024-10-17T21:34:40.670" v="29149" actId="1076"/>
          <ac:spMkLst>
            <pc:docMk/>
            <pc:sldMk cId="1893700695" sldId="702"/>
            <ac:spMk id="10" creationId="{F23B2843-70B0-61A6-2BEC-D10B3295D536}"/>
          </ac:spMkLst>
        </pc:spChg>
        <pc:spChg chg="mod">
          <ac:chgData name="Karen Baerts" userId="a06d292e-c1df-42a7-ab23-dcf3ffef2529" providerId="ADAL" clId="{2F933A81-A629-4D86-B49A-EA7448BE37C1}" dt="2024-10-17T21:34:51.519" v="29153" actId="1076"/>
          <ac:spMkLst>
            <pc:docMk/>
            <pc:sldMk cId="1893700695" sldId="702"/>
            <ac:spMk id="11" creationId="{FF736019-9EB5-9D5A-3EBC-5EE8FE4C445F}"/>
          </ac:spMkLst>
        </pc:spChg>
        <pc:spChg chg="add mod">
          <ac:chgData name="Karen Baerts" userId="a06d292e-c1df-42a7-ab23-dcf3ffef2529" providerId="ADAL" clId="{2F933A81-A629-4D86-B49A-EA7448BE37C1}" dt="2024-10-17T21:33:18.723" v="29071" actId="113"/>
          <ac:spMkLst>
            <pc:docMk/>
            <pc:sldMk cId="1893700695" sldId="702"/>
            <ac:spMk id="17" creationId="{31586804-65FC-E1C2-25E5-C887DDF78473}"/>
          </ac:spMkLst>
        </pc:spChg>
        <pc:picChg chg="del">
          <ac:chgData name="Karen Baerts" userId="a06d292e-c1df-42a7-ab23-dcf3ffef2529" providerId="ADAL" clId="{2F933A81-A629-4D86-B49A-EA7448BE37C1}" dt="2024-10-17T21:10:38.978" v="29029" actId="478"/>
          <ac:picMkLst>
            <pc:docMk/>
            <pc:sldMk cId="1893700695" sldId="702"/>
            <ac:picMk id="5" creationId="{D220FD97-C5F5-CFCF-9A46-07CDC9912753}"/>
          </ac:picMkLst>
        </pc:picChg>
        <pc:picChg chg="add del mod">
          <ac:chgData name="Karen Baerts" userId="a06d292e-c1df-42a7-ab23-dcf3ffef2529" providerId="ADAL" clId="{2F933A81-A629-4D86-B49A-EA7448BE37C1}" dt="2024-10-17T21:11:07.382" v="29034" actId="478"/>
          <ac:picMkLst>
            <pc:docMk/>
            <pc:sldMk cId="1893700695" sldId="702"/>
            <ac:picMk id="6" creationId="{79BB08AF-5BFA-0FBC-9E0E-48839969B637}"/>
          </ac:picMkLst>
        </pc:picChg>
        <pc:picChg chg="del">
          <ac:chgData name="Karen Baerts" userId="a06d292e-c1df-42a7-ab23-dcf3ffef2529" providerId="ADAL" clId="{2F933A81-A629-4D86-B49A-EA7448BE37C1}" dt="2024-10-17T21:10:45.303" v="29032" actId="478"/>
          <ac:picMkLst>
            <pc:docMk/>
            <pc:sldMk cId="1893700695" sldId="702"/>
            <ac:picMk id="7" creationId="{F7EB0E2C-1B5B-7372-2D63-2521BE3EA60A}"/>
          </ac:picMkLst>
        </pc:picChg>
        <pc:picChg chg="add del mod">
          <ac:chgData name="Karen Baerts" userId="a06d292e-c1df-42a7-ab23-dcf3ffef2529" providerId="ADAL" clId="{2F933A81-A629-4D86-B49A-EA7448BE37C1}" dt="2024-10-17T21:16:16.991" v="29037" actId="478"/>
          <ac:picMkLst>
            <pc:docMk/>
            <pc:sldMk cId="1893700695" sldId="702"/>
            <ac:picMk id="12" creationId="{8631CFA4-64E8-79DF-6922-610E75532361}"/>
          </ac:picMkLst>
        </pc:picChg>
        <pc:picChg chg="add del mod">
          <ac:chgData name="Karen Baerts" userId="a06d292e-c1df-42a7-ab23-dcf3ffef2529" providerId="ADAL" clId="{2F933A81-A629-4D86-B49A-EA7448BE37C1}" dt="2024-10-17T21:32:54.549" v="29049" actId="478"/>
          <ac:picMkLst>
            <pc:docMk/>
            <pc:sldMk cId="1893700695" sldId="702"/>
            <ac:picMk id="14" creationId="{44DF07CF-FE81-A25B-9C81-A3F30239BDAE}"/>
          </ac:picMkLst>
        </pc:picChg>
        <pc:picChg chg="add mod">
          <ac:chgData name="Karen Baerts" userId="a06d292e-c1df-42a7-ab23-dcf3ffef2529" providerId="ADAL" clId="{2F933A81-A629-4D86-B49A-EA7448BE37C1}" dt="2024-10-17T21:33:00.263" v="29050" actId="1076"/>
          <ac:picMkLst>
            <pc:docMk/>
            <pc:sldMk cId="1893700695" sldId="702"/>
            <ac:picMk id="16" creationId="{9B990D51-23A9-3FDB-EB6A-7C18BF355392}"/>
          </ac:picMkLst>
        </pc:picChg>
        <pc:picChg chg="add del mod">
          <ac:chgData name="Karen Baerts" userId="a06d292e-c1df-42a7-ab23-dcf3ffef2529" providerId="ADAL" clId="{2F933A81-A629-4D86-B49A-EA7448BE37C1}" dt="2024-10-17T21:35:15.798" v="29155" actId="478"/>
          <ac:picMkLst>
            <pc:docMk/>
            <pc:sldMk cId="1893700695" sldId="702"/>
            <ac:picMk id="18" creationId="{88F2604A-FCFB-6BD7-726E-9CECFCDBB409}"/>
          </ac:picMkLst>
        </pc:picChg>
        <pc:picChg chg="add del mod">
          <ac:chgData name="Karen Baerts" userId="a06d292e-c1df-42a7-ab23-dcf3ffef2529" providerId="ADAL" clId="{2F933A81-A629-4D86-B49A-EA7448BE37C1}" dt="2024-10-18T07:58:45.751" v="31999" actId="478"/>
          <ac:picMkLst>
            <pc:docMk/>
            <pc:sldMk cId="1893700695" sldId="702"/>
            <ac:picMk id="20" creationId="{8B704BD3-BD67-1CA1-861F-67FD1460430E}"/>
          </ac:picMkLst>
        </pc:picChg>
        <pc:picChg chg="add mod">
          <ac:chgData name="Karen Baerts" userId="a06d292e-c1df-42a7-ab23-dcf3ffef2529" providerId="ADAL" clId="{2F933A81-A629-4D86-B49A-EA7448BE37C1}" dt="2024-10-18T07:58:49.085" v="32001" actId="1076"/>
          <ac:picMkLst>
            <pc:docMk/>
            <pc:sldMk cId="1893700695" sldId="702"/>
            <ac:picMk id="22" creationId="{044FA266-4058-0800-E0F1-D2DA8EF4FBDC}"/>
          </ac:picMkLst>
        </pc:picChg>
      </pc:sldChg>
      <pc:sldChg chg="add del">
        <pc:chgData name="Karen Baerts" userId="a06d292e-c1df-42a7-ab23-dcf3ffef2529" providerId="ADAL" clId="{2F933A81-A629-4D86-B49A-EA7448BE37C1}" dt="2024-10-16T14:38:34.889" v="4302" actId="47"/>
        <pc:sldMkLst>
          <pc:docMk/>
          <pc:sldMk cId="705466419" sldId="703"/>
        </pc:sldMkLst>
      </pc:sldChg>
      <pc:sldChg chg="addSp delSp modSp new mod delAnim modAnim modNotesTx">
        <pc:chgData name="Karen Baerts" userId="a06d292e-c1df-42a7-ab23-dcf3ffef2529" providerId="ADAL" clId="{2F933A81-A629-4D86-B49A-EA7448BE37C1}" dt="2024-10-17T20:39:36.487" v="26821" actId="20577"/>
        <pc:sldMkLst>
          <pc:docMk/>
          <pc:sldMk cId="1943626010" sldId="704"/>
        </pc:sldMkLst>
        <pc:spChg chg="mod">
          <ac:chgData name="Karen Baerts" userId="a06d292e-c1df-42a7-ab23-dcf3ffef2529" providerId="ADAL" clId="{2F933A81-A629-4D86-B49A-EA7448BE37C1}" dt="2024-10-17T20:39:36.487" v="26821" actId="20577"/>
          <ac:spMkLst>
            <pc:docMk/>
            <pc:sldMk cId="1943626010" sldId="704"/>
            <ac:spMk id="2" creationId="{DFBBC115-2840-EB9F-E6D5-EC8EE80E0283}"/>
          </ac:spMkLst>
        </pc:spChg>
        <pc:spChg chg="del">
          <ac:chgData name="Karen Baerts" userId="a06d292e-c1df-42a7-ab23-dcf3ffef2529" providerId="ADAL" clId="{2F933A81-A629-4D86-B49A-EA7448BE37C1}" dt="2024-10-12T14:40:42.846" v="773" actId="478"/>
          <ac:spMkLst>
            <pc:docMk/>
            <pc:sldMk cId="1943626010" sldId="704"/>
            <ac:spMk id="3" creationId="{905C2151-C287-D18D-FB8A-9E2BF7BF44E9}"/>
          </ac:spMkLst>
        </pc:spChg>
        <pc:spChg chg="add del mod">
          <ac:chgData name="Karen Baerts" userId="a06d292e-c1df-42a7-ab23-dcf3ffef2529" providerId="ADAL" clId="{2F933A81-A629-4D86-B49A-EA7448BE37C1}" dt="2024-10-16T19:24:09.345" v="6755" actId="478"/>
          <ac:spMkLst>
            <pc:docMk/>
            <pc:sldMk cId="1943626010" sldId="704"/>
            <ac:spMk id="8" creationId="{34F9AC29-95D1-5373-E929-DAD4CE85B9A6}"/>
          </ac:spMkLst>
        </pc:spChg>
        <pc:spChg chg="add mod">
          <ac:chgData name="Karen Baerts" userId="a06d292e-c1df-42a7-ab23-dcf3ffef2529" providerId="ADAL" clId="{2F933A81-A629-4D86-B49A-EA7448BE37C1}" dt="2024-10-16T20:39:30.394" v="10658" actId="1037"/>
          <ac:spMkLst>
            <pc:docMk/>
            <pc:sldMk cId="1943626010" sldId="704"/>
            <ac:spMk id="16" creationId="{FB8E6ECC-3783-5039-7968-8AE6B4EC0212}"/>
          </ac:spMkLst>
        </pc:spChg>
        <pc:spChg chg="add del mod">
          <ac:chgData name="Karen Baerts" userId="a06d292e-c1df-42a7-ab23-dcf3ffef2529" providerId="ADAL" clId="{2F933A81-A629-4D86-B49A-EA7448BE37C1}" dt="2024-10-16T20:23:15.355" v="8961" actId="478"/>
          <ac:spMkLst>
            <pc:docMk/>
            <pc:sldMk cId="1943626010" sldId="704"/>
            <ac:spMk id="17" creationId="{E85E06FF-2ABF-90CD-7D78-2499869F983E}"/>
          </ac:spMkLst>
        </pc:spChg>
        <pc:picChg chg="add del mod ord">
          <ac:chgData name="Karen Baerts" userId="a06d292e-c1df-42a7-ab23-dcf3ffef2529" providerId="ADAL" clId="{2F933A81-A629-4D86-B49A-EA7448BE37C1}" dt="2024-10-16T18:51:25.812" v="6721" actId="478"/>
          <ac:picMkLst>
            <pc:docMk/>
            <pc:sldMk cId="1943626010" sldId="704"/>
            <ac:picMk id="4" creationId="{44F86810-A010-419B-7F29-D9EABFC234F6}"/>
          </ac:picMkLst>
        </pc:picChg>
        <pc:picChg chg="add del mod">
          <ac:chgData name="Karen Baerts" userId="a06d292e-c1df-42a7-ab23-dcf3ffef2529" providerId="ADAL" clId="{2F933A81-A629-4D86-B49A-EA7448BE37C1}" dt="2024-10-16T19:24:04.915" v="6753" actId="478"/>
          <ac:picMkLst>
            <pc:docMk/>
            <pc:sldMk cId="1943626010" sldId="704"/>
            <ac:picMk id="5" creationId="{92FF3E1B-31FD-37F1-8A14-E3B9A6E52B20}"/>
          </ac:picMkLst>
        </pc:picChg>
        <pc:picChg chg="add del mod">
          <ac:chgData name="Karen Baerts" userId="a06d292e-c1df-42a7-ab23-dcf3ffef2529" providerId="ADAL" clId="{2F933A81-A629-4D86-B49A-EA7448BE37C1}" dt="2024-10-16T19:24:06.515" v="6754" actId="478"/>
          <ac:picMkLst>
            <pc:docMk/>
            <pc:sldMk cId="1943626010" sldId="704"/>
            <ac:picMk id="7" creationId="{AE36A071-7E8A-77D9-B9E7-A8AA9B9CAECB}"/>
          </ac:picMkLst>
        </pc:picChg>
        <pc:picChg chg="add mod">
          <ac:chgData name="Karen Baerts" userId="a06d292e-c1df-42a7-ab23-dcf3ffef2529" providerId="ADAL" clId="{2F933A81-A629-4D86-B49A-EA7448BE37C1}" dt="2024-10-16T20:39:30.394" v="10658" actId="1037"/>
          <ac:picMkLst>
            <pc:docMk/>
            <pc:sldMk cId="1943626010" sldId="704"/>
            <ac:picMk id="9" creationId="{94FEE0D4-BBA1-4DBE-775A-D82C6AF87C64}"/>
          </ac:picMkLst>
        </pc:picChg>
        <pc:picChg chg="add mod">
          <ac:chgData name="Karen Baerts" userId="a06d292e-c1df-42a7-ab23-dcf3ffef2529" providerId="ADAL" clId="{2F933A81-A629-4D86-B49A-EA7448BE37C1}" dt="2024-10-16T20:39:30.394" v="10658" actId="1037"/>
          <ac:picMkLst>
            <pc:docMk/>
            <pc:sldMk cId="1943626010" sldId="704"/>
            <ac:picMk id="11" creationId="{A0E28651-5867-FE5E-A41B-F0F4430FD00E}"/>
          </ac:picMkLst>
        </pc:picChg>
        <pc:picChg chg="add del mod">
          <ac:chgData name="Karen Baerts" userId="a06d292e-c1df-42a7-ab23-dcf3ffef2529" providerId="ADAL" clId="{2F933A81-A629-4D86-B49A-EA7448BE37C1}" dt="2024-10-16T20:06:59.075" v="7263" actId="478"/>
          <ac:picMkLst>
            <pc:docMk/>
            <pc:sldMk cId="1943626010" sldId="704"/>
            <ac:picMk id="13" creationId="{624C19DA-877C-2525-D48A-FCE8D8B31506}"/>
          </ac:picMkLst>
        </pc:picChg>
        <pc:picChg chg="add del mod">
          <ac:chgData name="Karen Baerts" userId="a06d292e-c1df-42a7-ab23-dcf3ffef2529" providerId="ADAL" clId="{2F933A81-A629-4D86-B49A-EA7448BE37C1}" dt="2024-10-16T20:23:13.766" v="8960" actId="478"/>
          <ac:picMkLst>
            <pc:docMk/>
            <pc:sldMk cId="1943626010" sldId="704"/>
            <ac:picMk id="14" creationId="{2A7BB09F-E2CD-8B5C-085C-B4410EF74D4C}"/>
          </ac:picMkLst>
        </pc:picChg>
        <pc:picChg chg="add del mod">
          <ac:chgData name="Karen Baerts" userId="a06d292e-c1df-42a7-ab23-dcf3ffef2529" providerId="ADAL" clId="{2F933A81-A629-4D86-B49A-EA7448BE37C1}" dt="2024-10-16T20:23:16.312" v="8962" actId="478"/>
          <ac:picMkLst>
            <pc:docMk/>
            <pc:sldMk cId="1943626010" sldId="704"/>
            <ac:picMk id="15" creationId="{7E86C907-E3F9-E754-4A56-95D1E199AD4D}"/>
          </ac:picMkLst>
        </pc:picChg>
      </pc:sldChg>
      <pc:sldChg chg="new del">
        <pc:chgData name="Karen Baerts" userId="a06d292e-c1df-42a7-ab23-dcf3ffef2529" providerId="ADAL" clId="{2F933A81-A629-4D86-B49A-EA7448BE37C1}" dt="2024-10-12T13:59:47.162" v="760" actId="47"/>
        <pc:sldMkLst>
          <pc:docMk/>
          <pc:sldMk cId="2575837973" sldId="704"/>
        </pc:sldMkLst>
      </pc:sldChg>
      <pc:sldChg chg="new del">
        <pc:chgData name="Karen Baerts" userId="a06d292e-c1df-42a7-ab23-dcf3ffef2529" providerId="ADAL" clId="{2F933A81-A629-4D86-B49A-EA7448BE37C1}" dt="2024-10-12T14:40:15.961" v="763" actId="680"/>
        <pc:sldMkLst>
          <pc:docMk/>
          <pc:sldMk cId="3602196929" sldId="704"/>
        </pc:sldMkLst>
      </pc:sldChg>
      <pc:sldChg chg="addSp delSp modSp add del mod modAnim modNotesTx">
        <pc:chgData name="Karen Baerts" userId="a06d292e-c1df-42a7-ab23-dcf3ffef2529" providerId="ADAL" clId="{2F933A81-A629-4D86-B49A-EA7448BE37C1}" dt="2024-10-16T19:23:57.359" v="6750" actId="47"/>
        <pc:sldMkLst>
          <pc:docMk/>
          <pc:sldMk cId="424173918" sldId="705"/>
        </pc:sldMkLst>
        <pc:spChg chg="mod">
          <ac:chgData name="Karen Baerts" userId="a06d292e-c1df-42a7-ab23-dcf3ffef2529" providerId="ADAL" clId="{2F933A81-A629-4D86-B49A-EA7448BE37C1}" dt="2024-10-12T15:35:08.158" v="981"/>
          <ac:spMkLst>
            <pc:docMk/>
            <pc:sldMk cId="424173918" sldId="705"/>
            <ac:spMk id="2" creationId="{070F9B2B-9A8B-2248-3FAF-1A6BAA7607CB}"/>
          </ac:spMkLst>
        </pc:spChg>
        <pc:spChg chg="mod">
          <ac:chgData name="Karen Baerts" userId="a06d292e-c1df-42a7-ab23-dcf3ffef2529" providerId="ADAL" clId="{2F933A81-A629-4D86-B49A-EA7448BE37C1}" dt="2024-10-12T14:56:15.861" v="807" actId="1035"/>
          <ac:spMkLst>
            <pc:docMk/>
            <pc:sldMk cId="424173918" sldId="705"/>
            <ac:spMk id="8" creationId="{15671C3F-4F21-E0E7-660E-5229A9D212F2}"/>
          </ac:spMkLst>
        </pc:spChg>
        <pc:picChg chg="add del mod">
          <ac:chgData name="Karen Baerts" userId="a06d292e-c1df-42a7-ab23-dcf3ffef2529" providerId="ADAL" clId="{2F933A81-A629-4D86-B49A-EA7448BE37C1}" dt="2024-10-16T18:51:09.658" v="6710" actId="22"/>
          <ac:picMkLst>
            <pc:docMk/>
            <pc:sldMk cId="424173918" sldId="705"/>
            <ac:picMk id="4" creationId="{90E2E6D7-A891-7369-2942-7DF8BF78B799}"/>
          </ac:picMkLst>
        </pc:picChg>
        <pc:picChg chg="add del mod">
          <ac:chgData name="Karen Baerts" userId="a06d292e-c1df-42a7-ab23-dcf3ffef2529" providerId="ADAL" clId="{2F933A81-A629-4D86-B49A-EA7448BE37C1}" dt="2024-10-12T14:55:14.741" v="795" actId="478"/>
          <ac:picMkLst>
            <pc:docMk/>
            <pc:sldMk cId="424173918" sldId="705"/>
            <ac:picMk id="4" creationId="{DFFDC60F-1B79-30EC-369B-EB1E2E10BF73}"/>
          </ac:picMkLst>
        </pc:picChg>
        <pc:picChg chg="del">
          <ac:chgData name="Karen Baerts" userId="a06d292e-c1df-42a7-ab23-dcf3ffef2529" providerId="ADAL" clId="{2F933A81-A629-4D86-B49A-EA7448BE37C1}" dt="2024-10-12T14:55:25.916" v="798" actId="478"/>
          <ac:picMkLst>
            <pc:docMk/>
            <pc:sldMk cId="424173918" sldId="705"/>
            <ac:picMk id="5" creationId="{F07FB137-40B2-3F5A-62BD-84950074E4A2}"/>
          </ac:picMkLst>
        </pc:picChg>
        <pc:picChg chg="del">
          <ac:chgData name="Karen Baerts" userId="a06d292e-c1df-42a7-ab23-dcf3ffef2529" providerId="ADAL" clId="{2F933A81-A629-4D86-B49A-EA7448BE37C1}" dt="2024-10-12T14:56:01.157" v="802" actId="478"/>
          <ac:picMkLst>
            <pc:docMk/>
            <pc:sldMk cId="424173918" sldId="705"/>
            <ac:picMk id="7" creationId="{63EC5778-17FD-8A98-BFDA-76650D2491DC}"/>
          </ac:picMkLst>
        </pc:picChg>
        <pc:picChg chg="add del mod">
          <ac:chgData name="Karen Baerts" userId="a06d292e-c1df-42a7-ab23-dcf3ffef2529" providerId="ADAL" clId="{2F933A81-A629-4D86-B49A-EA7448BE37C1}" dt="2024-10-16T18:51:08.723" v="6707" actId="478"/>
          <ac:picMkLst>
            <pc:docMk/>
            <pc:sldMk cId="424173918" sldId="705"/>
            <ac:picMk id="9" creationId="{6F1BA154-D83A-BE01-3A0A-3524F89F2CE9}"/>
          </ac:picMkLst>
        </pc:picChg>
        <pc:picChg chg="add mod">
          <ac:chgData name="Karen Baerts" userId="a06d292e-c1df-42a7-ab23-dcf3ffef2529" providerId="ADAL" clId="{2F933A81-A629-4D86-B49A-EA7448BE37C1}" dt="2024-10-12T14:55:59.693" v="801" actId="1076"/>
          <ac:picMkLst>
            <pc:docMk/>
            <pc:sldMk cId="424173918" sldId="705"/>
            <ac:picMk id="11" creationId="{E31DD94C-F680-CD4D-BF11-34A21E7E9241}"/>
          </ac:picMkLst>
        </pc:picChg>
      </pc:sldChg>
      <pc:sldChg chg="new del">
        <pc:chgData name="Karen Baerts" userId="a06d292e-c1df-42a7-ab23-dcf3ffef2529" providerId="ADAL" clId="{2F933A81-A629-4D86-B49A-EA7448BE37C1}" dt="2024-10-12T13:59:11.864" v="755" actId="47"/>
        <pc:sldMkLst>
          <pc:docMk/>
          <pc:sldMk cId="1785809626" sldId="705"/>
        </pc:sldMkLst>
      </pc:sldChg>
      <pc:sldChg chg="addSp delSp modSp add del mod addAnim delAnim modAnim modNotesTx">
        <pc:chgData name="Karen Baerts" userId="a06d292e-c1df-42a7-ab23-dcf3ffef2529" providerId="ADAL" clId="{2F933A81-A629-4D86-B49A-EA7448BE37C1}" dt="2024-10-16T21:53:28.676" v="17843" actId="47"/>
        <pc:sldMkLst>
          <pc:docMk/>
          <pc:sldMk cId="3883036476" sldId="706"/>
        </pc:sldMkLst>
        <pc:spChg chg="mod">
          <ac:chgData name="Karen Baerts" userId="a06d292e-c1df-42a7-ab23-dcf3ffef2529" providerId="ADAL" clId="{2F933A81-A629-4D86-B49A-EA7448BE37C1}" dt="2024-10-12T15:35:12.646" v="983"/>
          <ac:spMkLst>
            <pc:docMk/>
            <pc:sldMk cId="3883036476" sldId="706"/>
            <ac:spMk id="2" creationId="{A7896CE1-F369-1B7E-5D05-10F92BF4AE06}"/>
          </ac:spMkLst>
        </pc:spChg>
        <pc:spChg chg="mod">
          <ac:chgData name="Karen Baerts" userId="a06d292e-c1df-42a7-ab23-dcf3ffef2529" providerId="ADAL" clId="{2F933A81-A629-4D86-B49A-EA7448BE37C1}" dt="2024-10-12T15:49:50.218" v="2970" actId="1076"/>
          <ac:spMkLst>
            <pc:docMk/>
            <pc:sldMk cId="3883036476" sldId="706"/>
            <ac:spMk id="8" creationId="{1F6E010E-3AF7-33AD-BA43-5EA2F9016C96}"/>
          </ac:spMkLst>
        </pc:spChg>
        <pc:picChg chg="add del mod ord">
          <ac:chgData name="Karen Baerts" userId="a06d292e-c1df-42a7-ab23-dcf3ffef2529" providerId="ADAL" clId="{2F933A81-A629-4D86-B49A-EA7448BE37C1}" dt="2024-10-12T15:28:58.547" v="908" actId="478"/>
          <ac:picMkLst>
            <pc:docMk/>
            <pc:sldMk cId="3883036476" sldId="706"/>
            <ac:picMk id="4" creationId="{0B1B9480-3F6E-9315-68BC-AB98BDB901C4}"/>
          </ac:picMkLst>
        </pc:picChg>
        <pc:picChg chg="add del mod">
          <ac:chgData name="Karen Baerts" userId="a06d292e-c1df-42a7-ab23-dcf3ffef2529" providerId="ADAL" clId="{2F933A81-A629-4D86-B49A-EA7448BE37C1}" dt="2024-10-12T15:49:50.580" v="2971" actId="478"/>
          <ac:picMkLst>
            <pc:docMk/>
            <pc:sldMk cId="3883036476" sldId="706"/>
            <ac:picMk id="6" creationId="{CA08AEAA-9BAB-855A-EDA5-D9E235A12E77}"/>
          </ac:picMkLst>
        </pc:picChg>
        <pc:picChg chg="del">
          <ac:chgData name="Karen Baerts" userId="a06d292e-c1df-42a7-ab23-dcf3ffef2529" providerId="ADAL" clId="{2F933A81-A629-4D86-B49A-EA7448BE37C1}" dt="2024-10-12T15:15:46.339" v="851" actId="478"/>
          <ac:picMkLst>
            <pc:docMk/>
            <pc:sldMk cId="3883036476" sldId="706"/>
            <ac:picMk id="9" creationId="{E6910555-FE6A-4971-20E6-ABE0CB09B902}"/>
          </ac:picMkLst>
        </pc:picChg>
        <pc:picChg chg="add del mod ord">
          <ac:chgData name="Karen Baerts" userId="a06d292e-c1df-42a7-ab23-dcf3ffef2529" providerId="ADAL" clId="{2F933A81-A629-4D86-B49A-EA7448BE37C1}" dt="2024-10-12T15:51:32.864" v="2990" actId="478"/>
          <ac:picMkLst>
            <pc:docMk/>
            <pc:sldMk cId="3883036476" sldId="706"/>
            <ac:picMk id="10" creationId="{B9DC11FE-0015-1966-8F82-288326B5EEF6}"/>
          </ac:picMkLst>
        </pc:picChg>
        <pc:picChg chg="del">
          <ac:chgData name="Karen Baerts" userId="a06d292e-c1df-42a7-ab23-dcf3ffef2529" providerId="ADAL" clId="{2F933A81-A629-4D86-B49A-EA7448BE37C1}" dt="2024-10-12T15:16:30.067" v="856" actId="478"/>
          <ac:picMkLst>
            <pc:docMk/>
            <pc:sldMk cId="3883036476" sldId="706"/>
            <ac:picMk id="11" creationId="{36F01642-5C78-563C-7B7D-EEA386C72FC0}"/>
          </ac:picMkLst>
        </pc:picChg>
        <pc:picChg chg="add del mod ord">
          <ac:chgData name="Karen Baerts" userId="a06d292e-c1df-42a7-ab23-dcf3ffef2529" providerId="ADAL" clId="{2F933A81-A629-4D86-B49A-EA7448BE37C1}" dt="2024-10-12T15:49:52.899" v="2974" actId="22"/>
          <ac:picMkLst>
            <pc:docMk/>
            <pc:sldMk cId="3883036476" sldId="706"/>
            <ac:picMk id="13" creationId="{BDE1118C-4F23-A1D9-F41E-5C4B17508958}"/>
          </ac:picMkLst>
        </pc:picChg>
        <pc:picChg chg="add del mod ord">
          <ac:chgData name="Karen Baerts" userId="a06d292e-c1df-42a7-ab23-dcf3ffef2529" providerId="ADAL" clId="{2F933A81-A629-4D86-B49A-EA7448BE37C1}" dt="2024-10-12T15:49:48.979" v="2966" actId="22"/>
          <ac:picMkLst>
            <pc:docMk/>
            <pc:sldMk cId="3883036476" sldId="706"/>
            <ac:picMk id="15" creationId="{7BAE3AF1-9385-D208-8CDF-52FD7B1979AB}"/>
          </ac:picMkLst>
        </pc:picChg>
        <pc:picChg chg="add del mod ord">
          <ac:chgData name="Karen Baerts" userId="a06d292e-c1df-42a7-ab23-dcf3ffef2529" providerId="ADAL" clId="{2F933A81-A629-4D86-B49A-EA7448BE37C1}" dt="2024-10-12T15:52:35.657" v="3005" actId="478"/>
          <ac:picMkLst>
            <pc:docMk/>
            <pc:sldMk cId="3883036476" sldId="706"/>
            <ac:picMk id="17" creationId="{BAC749DA-BC55-E95A-3163-BA9093FAF9E6}"/>
          </ac:picMkLst>
        </pc:picChg>
        <pc:picChg chg="add mod ord">
          <ac:chgData name="Karen Baerts" userId="a06d292e-c1df-42a7-ab23-dcf3ffef2529" providerId="ADAL" clId="{2F933A81-A629-4D86-B49A-EA7448BE37C1}" dt="2024-10-12T15:52:34.292" v="3004" actId="167"/>
          <ac:picMkLst>
            <pc:docMk/>
            <pc:sldMk cId="3883036476" sldId="706"/>
            <ac:picMk id="19" creationId="{EF967813-CC32-4CAB-6485-2DBAB6B5FFEA}"/>
          </ac:picMkLst>
        </pc:picChg>
      </pc:sldChg>
      <pc:sldChg chg="add del">
        <pc:chgData name="Karen Baerts" userId="a06d292e-c1df-42a7-ab23-dcf3ffef2529" providerId="ADAL" clId="{2F933A81-A629-4D86-B49A-EA7448BE37C1}" dt="2024-10-12T15:17:29.940" v="862" actId="47"/>
        <pc:sldMkLst>
          <pc:docMk/>
          <pc:sldMk cId="667740082" sldId="707"/>
        </pc:sldMkLst>
      </pc:sldChg>
      <pc:sldChg chg="addSp delSp modSp add del mod delAnim modAnim">
        <pc:chgData name="Karen Baerts" userId="a06d292e-c1df-42a7-ab23-dcf3ffef2529" providerId="ADAL" clId="{2F933A81-A629-4D86-B49A-EA7448BE37C1}" dt="2024-10-16T21:53:26.600" v="17842" actId="47"/>
        <pc:sldMkLst>
          <pc:docMk/>
          <pc:sldMk cId="4198512249" sldId="708"/>
        </pc:sldMkLst>
        <pc:spChg chg="mod">
          <ac:chgData name="Karen Baerts" userId="a06d292e-c1df-42a7-ab23-dcf3ffef2529" providerId="ADAL" clId="{2F933A81-A629-4D86-B49A-EA7448BE37C1}" dt="2024-10-12T18:45:45.367" v="4300" actId="13926"/>
          <ac:spMkLst>
            <pc:docMk/>
            <pc:sldMk cId="4198512249" sldId="708"/>
            <ac:spMk id="2" creationId="{483B3D80-5AFD-1F4F-66FA-72E9E4733949}"/>
          </ac:spMkLst>
        </pc:spChg>
        <pc:spChg chg="add mod">
          <ac:chgData name="Karen Baerts" userId="a06d292e-c1df-42a7-ab23-dcf3ffef2529" providerId="ADAL" clId="{2F933A81-A629-4D86-B49A-EA7448BE37C1}" dt="2024-10-12T15:52:08.953" v="3001" actId="14100"/>
          <ac:spMkLst>
            <pc:docMk/>
            <pc:sldMk cId="4198512249" sldId="708"/>
            <ac:spMk id="7" creationId="{774FA03A-B1DE-7651-5691-93F6C8F0F197}"/>
          </ac:spMkLst>
        </pc:spChg>
        <pc:spChg chg="mod">
          <ac:chgData name="Karen Baerts" userId="a06d292e-c1df-42a7-ab23-dcf3ffef2529" providerId="ADAL" clId="{2F933A81-A629-4D86-B49A-EA7448BE37C1}" dt="2024-10-12T15:17:44.404" v="867" actId="1076"/>
          <ac:spMkLst>
            <pc:docMk/>
            <pc:sldMk cId="4198512249" sldId="708"/>
            <ac:spMk id="8" creationId="{1D065CFB-79AE-99A8-C51F-44CF44892E82}"/>
          </ac:spMkLst>
        </pc:spChg>
        <pc:picChg chg="add mod">
          <ac:chgData name="Karen Baerts" userId="a06d292e-c1df-42a7-ab23-dcf3ffef2529" providerId="ADAL" clId="{2F933A81-A629-4D86-B49A-EA7448BE37C1}" dt="2024-10-12T15:17:39.059" v="865" actId="1076"/>
          <ac:picMkLst>
            <pc:docMk/>
            <pc:sldMk cId="4198512249" sldId="708"/>
            <ac:picMk id="4" creationId="{2F88B72F-35CE-A499-BC3C-85A942476051}"/>
          </ac:picMkLst>
        </pc:picChg>
        <pc:picChg chg="add del mod ord">
          <ac:chgData name="Karen Baerts" userId="a06d292e-c1df-42a7-ab23-dcf3ffef2529" providerId="ADAL" clId="{2F933A81-A629-4D86-B49A-EA7448BE37C1}" dt="2024-10-12T15:29:29.794" v="912" actId="478"/>
          <ac:picMkLst>
            <pc:docMk/>
            <pc:sldMk cId="4198512249" sldId="708"/>
            <ac:picMk id="6" creationId="{243F917D-CA4B-4EA7-751A-01166F8884CC}"/>
          </ac:picMkLst>
        </pc:picChg>
        <pc:picChg chg="del">
          <ac:chgData name="Karen Baerts" userId="a06d292e-c1df-42a7-ab23-dcf3ffef2529" providerId="ADAL" clId="{2F933A81-A629-4D86-B49A-EA7448BE37C1}" dt="2024-10-12T15:18:13.124" v="872" actId="478"/>
          <ac:picMkLst>
            <pc:docMk/>
            <pc:sldMk cId="4198512249" sldId="708"/>
            <ac:picMk id="9" creationId="{35CE1A96-E81E-988E-6065-89D78C752459}"/>
          </ac:picMkLst>
        </pc:picChg>
        <pc:picChg chg="del">
          <ac:chgData name="Karen Baerts" userId="a06d292e-c1df-42a7-ab23-dcf3ffef2529" providerId="ADAL" clId="{2F933A81-A629-4D86-B49A-EA7448BE37C1}" dt="2024-10-12T15:17:40.580" v="866" actId="478"/>
          <ac:picMkLst>
            <pc:docMk/>
            <pc:sldMk cId="4198512249" sldId="708"/>
            <ac:picMk id="11" creationId="{328901C2-B5B0-D0A9-2989-3CE55AE2B792}"/>
          </ac:picMkLst>
        </pc:picChg>
        <pc:picChg chg="add del mod ord">
          <ac:chgData name="Karen Baerts" userId="a06d292e-c1df-42a7-ab23-dcf3ffef2529" providerId="ADAL" clId="{2F933A81-A629-4D86-B49A-EA7448BE37C1}" dt="2024-10-12T15:51:57.697" v="2993" actId="478"/>
          <ac:picMkLst>
            <pc:docMk/>
            <pc:sldMk cId="4198512249" sldId="708"/>
            <ac:picMk id="12" creationId="{6B2CD27D-A857-56E8-8A98-71CB400F87D2}"/>
          </ac:picMkLst>
        </pc:picChg>
        <pc:picChg chg="add mod ord">
          <ac:chgData name="Karen Baerts" userId="a06d292e-c1df-42a7-ab23-dcf3ffef2529" providerId="ADAL" clId="{2F933A81-A629-4D86-B49A-EA7448BE37C1}" dt="2024-10-12T15:51:56.118" v="2992" actId="167"/>
          <ac:picMkLst>
            <pc:docMk/>
            <pc:sldMk cId="4198512249" sldId="708"/>
            <ac:picMk id="15" creationId="{A97D26DB-9702-5ED5-307F-E4BF7DA2E948}"/>
          </ac:picMkLst>
        </pc:picChg>
        <pc:cxnChg chg="add mod">
          <ac:chgData name="Karen Baerts" userId="a06d292e-c1df-42a7-ab23-dcf3ffef2529" providerId="ADAL" clId="{2F933A81-A629-4D86-B49A-EA7448BE37C1}" dt="2024-10-12T15:30:09.677" v="921" actId="1582"/>
          <ac:cxnSpMkLst>
            <pc:docMk/>
            <pc:sldMk cId="4198512249" sldId="708"/>
            <ac:cxnSpMk id="14" creationId="{0A3D427A-ACD0-E6FE-045C-740366FA1976}"/>
          </ac:cxnSpMkLst>
        </pc:cxnChg>
      </pc:sldChg>
      <pc:sldChg chg="new del">
        <pc:chgData name="Karen Baerts" userId="a06d292e-c1df-42a7-ab23-dcf3ffef2529" providerId="ADAL" clId="{2F933A81-A629-4D86-B49A-EA7448BE37C1}" dt="2024-10-12T15:26:28.507" v="877" actId="47"/>
        <pc:sldMkLst>
          <pc:docMk/>
          <pc:sldMk cId="2379164182" sldId="709"/>
        </pc:sldMkLst>
      </pc:sldChg>
      <pc:sldChg chg="addSp delSp modSp add del mod ord addAnim delAnim modAnim modNotesTx">
        <pc:chgData name="Karen Baerts" userId="a06d292e-c1df-42a7-ab23-dcf3ffef2529" providerId="ADAL" clId="{2F933A81-A629-4D86-B49A-EA7448BE37C1}" dt="2024-10-16T21:53:32.891" v="17844" actId="47"/>
        <pc:sldMkLst>
          <pc:docMk/>
          <pc:sldMk cId="3508994726" sldId="710"/>
        </pc:sldMkLst>
        <pc:spChg chg="mod">
          <ac:chgData name="Karen Baerts" userId="a06d292e-c1df-42a7-ab23-dcf3ffef2529" providerId="ADAL" clId="{2F933A81-A629-4D86-B49A-EA7448BE37C1}" dt="2024-10-12T15:35:10.471" v="982"/>
          <ac:spMkLst>
            <pc:docMk/>
            <pc:sldMk cId="3508994726" sldId="710"/>
            <ac:spMk id="2" creationId="{C4D269F9-06DA-89AE-2210-CF86CD4C4534}"/>
          </ac:spMkLst>
        </pc:spChg>
        <pc:spChg chg="mod">
          <ac:chgData name="Karen Baerts" userId="a06d292e-c1df-42a7-ab23-dcf3ffef2529" providerId="ADAL" clId="{2F933A81-A629-4D86-B49A-EA7448BE37C1}" dt="2024-10-12T15:27:08.764" v="900" actId="1035"/>
          <ac:spMkLst>
            <pc:docMk/>
            <pc:sldMk cId="3508994726" sldId="710"/>
            <ac:spMk id="8" creationId="{50E898E8-D4E8-BCEA-7B0D-80D98224FFDF}"/>
          </ac:spMkLst>
        </pc:spChg>
        <pc:picChg chg="add del mod">
          <ac:chgData name="Karen Baerts" userId="a06d292e-c1df-42a7-ab23-dcf3ffef2529" providerId="ADAL" clId="{2F933A81-A629-4D86-B49A-EA7448BE37C1}" dt="2024-10-12T15:26:54.004" v="882" actId="22"/>
          <ac:picMkLst>
            <pc:docMk/>
            <pc:sldMk cId="3508994726" sldId="710"/>
            <ac:picMk id="4" creationId="{10600164-253B-B4FE-D3AF-A68141B9DB47}"/>
          </ac:picMkLst>
        </pc:picChg>
        <pc:picChg chg="add del mod ord">
          <ac:chgData name="Karen Baerts" userId="a06d292e-c1df-42a7-ab23-dcf3ffef2529" providerId="ADAL" clId="{2F933A81-A629-4D86-B49A-EA7448BE37C1}" dt="2024-10-16T18:51:07.796" v="6704" actId="22"/>
          <ac:picMkLst>
            <pc:docMk/>
            <pc:sldMk cId="3508994726" sldId="710"/>
            <ac:picMk id="4" creationId="{365BE5EF-BB89-AFB3-D8F6-BD0B1F6FF3C6}"/>
          </ac:picMkLst>
        </pc:picChg>
        <pc:picChg chg="add mod">
          <ac:chgData name="Karen Baerts" userId="a06d292e-c1df-42a7-ab23-dcf3ffef2529" providerId="ADAL" clId="{2F933A81-A629-4D86-B49A-EA7448BE37C1}" dt="2024-10-12T15:27:08.764" v="900" actId="1035"/>
          <ac:picMkLst>
            <pc:docMk/>
            <pc:sldMk cId="3508994726" sldId="710"/>
            <ac:picMk id="6" creationId="{EE9C68D7-A170-865E-473D-2918B81398AE}"/>
          </ac:picMkLst>
        </pc:picChg>
        <pc:picChg chg="add del mod ord">
          <ac:chgData name="Karen Baerts" userId="a06d292e-c1df-42a7-ab23-dcf3ffef2529" providerId="ADAL" clId="{2F933A81-A629-4D86-B49A-EA7448BE37C1}" dt="2024-10-16T19:23:38.512" v="6749" actId="22"/>
          <ac:picMkLst>
            <pc:docMk/>
            <pc:sldMk cId="3508994726" sldId="710"/>
            <ac:picMk id="7" creationId="{A44FB2F8-28D7-4ACE-888D-1D134F1EA0BB}"/>
          </ac:picMkLst>
        </pc:picChg>
        <pc:picChg chg="del">
          <ac:chgData name="Karen Baerts" userId="a06d292e-c1df-42a7-ab23-dcf3ffef2529" providerId="ADAL" clId="{2F933A81-A629-4D86-B49A-EA7448BE37C1}" dt="2024-10-12T15:27:59.627" v="904" actId="478"/>
          <ac:picMkLst>
            <pc:docMk/>
            <pc:sldMk cId="3508994726" sldId="710"/>
            <ac:picMk id="9" creationId="{F87A85FA-8192-0083-CFF6-FA1DD6AF6AF0}"/>
          </ac:picMkLst>
        </pc:picChg>
        <pc:picChg chg="add del mod ord">
          <ac:chgData name="Karen Baerts" userId="a06d292e-c1df-42a7-ab23-dcf3ffef2529" providerId="ADAL" clId="{2F933A81-A629-4D86-B49A-EA7448BE37C1}" dt="2024-10-12T15:44:12.249" v="2596" actId="478"/>
          <ac:picMkLst>
            <pc:docMk/>
            <pc:sldMk cId="3508994726" sldId="710"/>
            <ac:picMk id="10" creationId="{9A26EB9A-DE5F-5580-8214-88E002EF4DFC}"/>
          </ac:picMkLst>
        </pc:picChg>
        <pc:picChg chg="add del">
          <ac:chgData name="Karen Baerts" userId="a06d292e-c1df-42a7-ab23-dcf3ffef2529" providerId="ADAL" clId="{2F933A81-A629-4D86-B49A-EA7448BE37C1}" dt="2024-10-12T15:27:00.676" v="886" actId="478"/>
          <ac:picMkLst>
            <pc:docMk/>
            <pc:sldMk cId="3508994726" sldId="710"/>
            <ac:picMk id="11" creationId="{AD3A4B07-EFE0-D122-2FD5-0C3C71F5E4A2}"/>
          </ac:picMkLst>
        </pc:picChg>
        <pc:picChg chg="add del mod ord">
          <ac:chgData name="Karen Baerts" userId="a06d292e-c1df-42a7-ab23-dcf3ffef2529" providerId="ADAL" clId="{2F933A81-A629-4D86-B49A-EA7448BE37C1}" dt="2024-10-12T15:50:31.113" v="2982" actId="478"/>
          <ac:picMkLst>
            <pc:docMk/>
            <pc:sldMk cId="3508994726" sldId="710"/>
            <ac:picMk id="13" creationId="{F5449142-5FA1-0931-C85E-BDE469470EC6}"/>
          </ac:picMkLst>
        </pc:picChg>
        <pc:picChg chg="add del mod ord">
          <ac:chgData name="Karen Baerts" userId="a06d292e-c1df-42a7-ab23-dcf3ffef2529" providerId="ADAL" clId="{2F933A81-A629-4D86-B49A-EA7448BE37C1}" dt="2024-10-12T15:50:56.689" v="2986" actId="478"/>
          <ac:picMkLst>
            <pc:docMk/>
            <pc:sldMk cId="3508994726" sldId="710"/>
            <ac:picMk id="15" creationId="{36329A4F-D7F0-CEC2-F1BE-F5433E72BD64}"/>
          </ac:picMkLst>
        </pc:picChg>
        <pc:picChg chg="add del mod ord">
          <ac:chgData name="Karen Baerts" userId="a06d292e-c1df-42a7-ab23-dcf3ffef2529" providerId="ADAL" clId="{2F933A81-A629-4D86-B49A-EA7448BE37C1}" dt="2024-10-16T19:23:32.765" v="6746" actId="478"/>
          <ac:picMkLst>
            <pc:docMk/>
            <pc:sldMk cId="3508994726" sldId="710"/>
            <ac:picMk id="17" creationId="{28D0F418-21A9-A9E4-D692-22609B7F273D}"/>
          </ac:picMkLst>
        </pc:picChg>
      </pc:sldChg>
      <pc:sldChg chg="new del">
        <pc:chgData name="Karen Baerts" userId="a06d292e-c1df-42a7-ab23-dcf3ffef2529" providerId="ADAL" clId="{2F933A81-A629-4D86-B49A-EA7448BE37C1}" dt="2024-10-12T15:30:59.761" v="925" actId="680"/>
        <pc:sldMkLst>
          <pc:docMk/>
          <pc:sldMk cId="941195459" sldId="711"/>
        </pc:sldMkLst>
      </pc:sldChg>
      <pc:sldChg chg="addSp delSp modSp add del mod delAnim modAnim">
        <pc:chgData name="Karen Baerts" userId="a06d292e-c1df-42a7-ab23-dcf3ffef2529" providerId="ADAL" clId="{2F933A81-A629-4D86-B49A-EA7448BE37C1}" dt="2024-10-16T21:53:24.064" v="17841" actId="47"/>
        <pc:sldMkLst>
          <pc:docMk/>
          <pc:sldMk cId="2604109354" sldId="711"/>
        </pc:sldMkLst>
        <pc:spChg chg="mod">
          <ac:chgData name="Karen Baerts" userId="a06d292e-c1df-42a7-ab23-dcf3ffef2529" providerId="ADAL" clId="{2F933A81-A629-4D86-B49A-EA7448BE37C1}" dt="2024-10-12T18:45:59.658" v="4301" actId="13926"/>
          <ac:spMkLst>
            <pc:docMk/>
            <pc:sldMk cId="2604109354" sldId="711"/>
            <ac:spMk id="2" creationId="{6FF2A500-D705-C208-B395-34719020056C}"/>
          </ac:spMkLst>
        </pc:spChg>
        <pc:spChg chg="mod">
          <ac:chgData name="Karen Baerts" userId="a06d292e-c1df-42a7-ab23-dcf3ffef2529" providerId="ADAL" clId="{2F933A81-A629-4D86-B49A-EA7448BE37C1}" dt="2024-10-12T15:32:25.075" v="934" actId="14100"/>
          <ac:spMkLst>
            <pc:docMk/>
            <pc:sldMk cId="2604109354" sldId="711"/>
            <ac:spMk id="7" creationId="{95DB7ECB-B9EB-556A-3771-AC20160B63E9}"/>
          </ac:spMkLst>
        </pc:spChg>
        <pc:picChg chg="del">
          <ac:chgData name="Karen Baerts" userId="a06d292e-c1df-42a7-ab23-dcf3ffef2529" providerId="ADAL" clId="{2F933A81-A629-4D86-B49A-EA7448BE37C1}" dt="2024-10-12T15:32:54.046" v="938" actId="478"/>
          <ac:picMkLst>
            <pc:docMk/>
            <pc:sldMk cId="2604109354" sldId="711"/>
            <ac:picMk id="4" creationId="{AF82CE83-FCC8-4A34-4E84-F8131C13D64D}"/>
          </ac:picMkLst>
        </pc:picChg>
        <pc:picChg chg="add del mod ord">
          <ac:chgData name="Karen Baerts" userId="a06d292e-c1df-42a7-ab23-dcf3ffef2529" providerId="ADAL" clId="{2F933A81-A629-4D86-B49A-EA7448BE37C1}" dt="2024-10-12T15:53:32.025" v="3009" actId="478"/>
          <ac:picMkLst>
            <pc:docMk/>
            <pc:sldMk cId="2604109354" sldId="711"/>
            <ac:picMk id="5" creationId="{1ADE3390-C084-1702-C827-E3060EF1DC34}"/>
          </ac:picMkLst>
        </pc:picChg>
        <pc:picChg chg="add mod ord">
          <ac:chgData name="Karen Baerts" userId="a06d292e-c1df-42a7-ab23-dcf3ffef2529" providerId="ADAL" clId="{2F933A81-A629-4D86-B49A-EA7448BE37C1}" dt="2024-10-12T15:32:50.582" v="937" actId="167"/>
          <ac:picMkLst>
            <pc:docMk/>
            <pc:sldMk cId="2604109354" sldId="711"/>
            <ac:picMk id="9" creationId="{F1A7ACF4-5ABC-575D-6328-1C819DAC72FE}"/>
          </ac:picMkLst>
        </pc:picChg>
        <pc:picChg chg="add mod ord">
          <ac:chgData name="Karen Baerts" userId="a06d292e-c1df-42a7-ab23-dcf3ffef2529" providerId="ADAL" clId="{2F933A81-A629-4D86-B49A-EA7448BE37C1}" dt="2024-10-12T15:53:30.219" v="3008" actId="167"/>
          <ac:picMkLst>
            <pc:docMk/>
            <pc:sldMk cId="2604109354" sldId="711"/>
            <ac:picMk id="11" creationId="{7BD5380C-1550-37EB-0463-45B86B9A164E}"/>
          </ac:picMkLst>
        </pc:picChg>
        <pc:picChg chg="del">
          <ac:chgData name="Karen Baerts" userId="a06d292e-c1df-42a7-ab23-dcf3ffef2529" providerId="ADAL" clId="{2F933A81-A629-4D86-B49A-EA7448BE37C1}" dt="2024-10-12T15:32:14.331" v="930" actId="478"/>
          <ac:picMkLst>
            <pc:docMk/>
            <pc:sldMk cId="2604109354" sldId="711"/>
            <ac:picMk id="12" creationId="{D0D7F675-7B64-0896-E8EE-CC6B173DBF5E}"/>
          </ac:picMkLst>
        </pc:picChg>
      </pc:sldChg>
      <pc:sldChg chg="new del ord">
        <pc:chgData name="Karen Baerts" userId="a06d292e-c1df-42a7-ab23-dcf3ffef2529" providerId="ADAL" clId="{2F933A81-A629-4D86-B49A-EA7448BE37C1}" dt="2024-10-17T21:42:57.037" v="29235" actId="47"/>
        <pc:sldMkLst>
          <pc:docMk/>
          <pc:sldMk cId="1544750236" sldId="712"/>
        </pc:sldMkLst>
      </pc:sldChg>
      <pc:sldChg chg="new add del">
        <pc:chgData name="Karen Baerts" userId="a06d292e-c1df-42a7-ab23-dcf3ffef2529" providerId="ADAL" clId="{2F933A81-A629-4D86-B49A-EA7448BE37C1}" dt="2024-10-12T15:34:05.857" v="946" actId="680"/>
        <pc:sldMkLst>
          <pc:docMk/>
          <pc:sldMk cId="31213466" sldId="713"/>
        </pc:sldMkLst>
      </pc:sldChg>
      <pc:sldChg chg="addSp new del mod">
        <pc:chgData name="Karen Baerts" userId="a06d292e-c1df-42a7-ab23-dcf3ffef2529" providerId="ADAL" clId="{2F933A81-A629-4D86-B49A-EA7448BE37C1}" dt="2024-10-17T21:32:06.656" v="29040" actId="47"/>
        <pc:sldMkLst>
          <pc:docMk/>
          <pc:sldMk cId="407253473" sldId="713"/>
        </pc:sldMkLst>
        <pc:picChg chg="add">
          <ac:chgData name="Karen Baerts" userId="a06d292e-c1df-42a7-ab23-dcf3ffef2529" providerId="ADAL" clId="{2F933A81-A629-4D86-B49A-EA7448BE37C1}" dt="2024-10-17T21:10:23.681" v="29028" actId="22"/>
          <ac:picMkLst>
            <pc:docMk/>
            <pc:sldMk cId="407253473" sldId="713"/>
            <ac:picMk id="5" creationId="{6FE16137-F897-F31B-349F-F93B8A127E31}"/>
          </ac:picMkLst>
        </pc:picChg>
      </pc:sldChg>
      <pc:sldChg chg="new del">
        <pc:chgData name="Karen Baerts" userId="a06d292e-c1df-42a7-ab23-dcf3ffef2529" providerId="ADAL" clId="{2F933A81-A629-4D86-B49A-EA7448BE37C1}" dt="2024-10-16T14:40:17.678" v="4305" actId="680"/>
        <pc:sldMkLst>
          <pc:docMk/>
          <pc:sldMk cId="1103136249" sldId="714"/>
        </pc:sldMkLst>
      </pc:sldChg>
      <pc:sldChg chg="add del">
        <pc:chgData name="Karen Baerts" userId="a06d292e-c1df-42a7-ab23-dcf3ffef2529" providerId="ADAL" clId="{2F933A81-A629-4D86-B49A-EA7448BE37C1}" dt="2024-10-12T15:44:56.772" v="2597" actId="47"/>
        <pc:sldMkLst>
          <pc:docMk/>
          <pc:sldMk cId="1361150640" sldId="714"/>
        </pc:sldMkLst>
      </pc:sldChg>
      <pc:sldChg chg="add del">
        <pc:chgData name="Karen Baerts" userId="a06d292e-c1df-42a7-ab23-dcf3ffef2529" providerId="ADAL" clId="{2F933A81-A629-4D86-B49A-EA7448BE37C1}" dt="2024-10-16T14:40:30.463" v="4309"/>
        <pc:sldMkLst>
          <pc:docMk/>
          <pc:sldMk cId="1364676378" sldId="714"/>
        </pc:sldMkLst>
      </pc:sldChg>
      <pc:sldChg chg="addSp delSp modSp add mod ord modNotesTx">
        <pc:chgData name="Karen Baerts" userId="a06d292e-c1df-42a7-ab23-dcf3ffef2529" providerId="ADAL" clId="{2F933A81-A629-4D86-B49A-EA7448BE37C1}" dt="2024-10-18T07:29:24.104" v="29815" actId="20577"/>
        <pc:sldMkLst>
          <pc:docMk/>
          <pc:sldMk cId="3334560022" sldId="714"/>
        </pc:sldMkLst>
        <pc:spChg chg="mod">
          <ac:chgData name="Karen Baerts" userId="a06d292e-c1df-42a7-ab23-dcf3ffef2529" providerId="ADAL" clId="{2F933A81-A629-4D86-B49A-EA7448BE37C1}" dt="2024-10-16T14:40:51.491" v="4319" actId="20577"/>
          <ac:spMkLst>
            <pc:docMk/>
            <pc:sldMk cId="3334560022" sldId="714"/>
            <ac:spMk id="2" creationId="{B9FB857A-5C6A-6510-1347-36DEB6E362A2}"/>
          </ac:spMkLst>
        </pc:spChg>
        <pc:spChg chg="del">
          <ac:chgData name="Karen Baerts" userId="a06d292e-c1df-42a7-ab23-dcf3ffef2529" providerId="ADAL" clId="{2F933A81-A629-4D86-B49A-EA7448BE37C1}" dt="2024-10-16T14:40:55.220" v="4320" actId="478"/>
          <ac:spMkLst>
            <pc:docMk/>
            <pc:sldMk cId="3334560022" sldId="714"/>
            <ac:spMk id="3" creationId="{CE0FA20F-F797-B758-0E80-45C3463C0565}"/>
          </ac:spMkLst>
        </pc:spChg>
        <pc:spChg chg="add del mod">
          <ac:chgData name="Karen Baerts" userId="a06d292e-c1df-42a7-ab23-dcf3ffef2529" providerId="ADAL" clId="{2F933A81-A629-4D86-B49A-EA7448BE37C1}" dt="2024-10-16T14:40:59.503" v="4321" actId="478"/>
          <ac:spMkLst>
            <pc:docMk/>
            <pc:sldMk cId="3334560022" sldId="714"/>
            <ac:spMk id="5" creationId="{55C682E8-F4C2-0CDD-DEEF-8E6B69499D9B}"/>
          </ac:spMkLst>
        </pc:spChg>
        <pc:picChg chg="del">
          <ac:chgData name="Karen Baerts" userId="a06d292e-c1df-42a7-ab23-dcf3ffef2529" providerId="ADAL" clId="{2F933A81-A629-4D86-B49A-EA7448BE37C1}" dt="2024-10-16T14:41:00.943" v="4322" actId="478"/>
          <ac:picMkLst>
            <pc:docMk/>
            <pc:sldMk cId="3334560022" sldId="714"/>
            <ac:picMk id="1030" creationId="{3389F8BD-A735-98F4-D2E6-81C7049A948C}"/>
          </ac:picMkLst>
        </pc:picChg>
      </pc:sldChg>
      <pc:sldChg chg="add del">
        <pc:chgData name="Karen Baerts" userId="a06d292e-c1df-42a7-ab23-dcf3ffef2529" providerId="ADAL" clId="{2F933A81-A629-4D86-B49A-EA7448BE37C1}" dt="2024-10-16T14:40:30.158" v="4308"/>
        <pc:sldMkLst>
          <pc:docMk/>
          <pc:sldMk cId="2664858252" sldId="715"/>
        </pc:sldMkLst>
      </pc:sldChg>
      <pc:sldChg chg="delSp modSp add mod modNotesTx">
        <pc:chgData name="Karen Baerts" userId="a06d292e-c1df-42a7-ab23-dcf3ffef2529" providerId="ADAL" clId="{2F933A81-A629-4D86-B49A-EA7448BE37C1}" dt="2024-10-16T18:34:45.284" v="6662" actId="20577"/>
        <pc:sldMkLst>
          <pc:docMk/>
          <pc:sldMk cId="4031722001" sldId="715"/>
        </pc:sldMkLst>
        <pc:spChg chg="del mod">
          <ac:chgData name="Karen Baerts" userId="a06d292e-c1df-42a7-ab23-dcf3ffef2529" providerId="ADAL" clId="{2F933A81-A629-4D86-B49A-EA7448BE37C1}" dt="2024-10-16T14:45:06.443" v="4593" actId="478"/>
          <ac:spMkLst>
            <pc:docMk/>
            <pc:sldMk cId="4031722001" sldId="715"/>
            <ac:spMk id="4" creationId="{A2B48ED1-C384-750D-6D59-CE34D71F8239}"/>
          </ac:spMkLst>
        </pc:spChg>
      </pc:sldChg>
      <pc:sldChg chg="addSp delSp modSp add mod delAnim modAnim modNotesTx">
        <pc:chgData name="Karen Baerts" userId="a06d292e-c1df-42a7-ab23-dcf3ffef2529" providerId="ADAL" clId="{2F933A81-A629-4D86-B49A-EA7448BE37C1}" dt="2024-10-18T07:31:02.283" v="29847" actId="6549"/>
        <pc:sldMkLst>
          <pc:docMk/>
          <pc:sldMk cId="1976405007" sldId="716"/>
        </pc:sldMkLst>
        <pc:spChg chg="mod">
          <ac:chgData name="Karen Baerts" userId="a06d292e-c1df-42a7-ab23-dcf3ffef2529" providerId="ADAL" clId="{2F933A81-A629-4D86-B49A-EA7448BE37C1}" dt="2024-10-17T20:39:40.194" v="26830" actId="20577"/>
          <ac:spMkLst>
            <pc:docMk/>
            <pc:sldMk cId="1976405007" sldId="716"/>
            <ac:spMk id="2" creationId="{C1638C3B-018F-3C67-3919-83F2BAECB1E4}"/>
          </ac:spMkLst>
        </pc:spChg>
        <pc:spChg chg="add mod">
          <ac:chgData name="Karen Baerts" userId="a06d292e-c1df-42a7-ab23-dcf3ffef2529" providerId="ADAL" clId="{2F933A81-A629-4D86-B49A-EA7448BE37C1}" dt="2024-10-17T20:40:03.113" v="26837" actId="1076"/>
          <ac:spMkLst>
            <pc:docMk/>
            <pc:sldMk cId="1976405007" sldId="716"/>
            <ac:spMk id="3" creationId="{683DD395-303A-D9B3-2F5F-6C7B6BC82924}"/>
          </ac:spMkLst>
        </pc:spChg>
        <pc:spChg chg="add del mod">
          <ac:chgData name="Karen Baerts" userId="a06d292e-c1df-42a7-ab23-dcf3ffef2529" providerId="ADAL" clId="{2F933A81-A629-4D86-B49A-EA7448BE37C1}" dt="2024-10-16T20:30:49.018" v="10010" actId="478"/>
          <ac:spMkLst>
            <pc:docMk/>
            <pc:sldMk cId="1976405007" sldId="716"/>
            <ac:spMk id="8" creationId="{0C9F685D-C136-2340-A302-7AD343F3F410}"/>
          </ac:spMkLst>
        </pc:spChg>
        <pc:spChg chg="add del mod topLvl">
          <ac:chgData name="Karen Baerts" userId="a06d292e-c1df-42a7-ab23-dcf3ffef2529" providerId="ADAL" clId="{2F933A81-A629-4D86-B49A-EA7448BE37C1}" dt="2024-10-16T20:57:28.227" v="12427" actId="478"/>
          <ac:spMkLst>
            <pc:docMk/>
            <pc:sldMk cId="1976405007" sldId="716"/>
            <ac:spMk id="15" creationId="{8714AE8D-E179-57DC-2940-B7FA453B167E}"/>
          </ac:spMkLst>
        </pc:spChg>
        <pc:spChg chg="add del mod">
          <ac:chgData name="Karen Baerts" userId="a06d292e-c1df-42a7-ab23-dcf3ffef2529" providerId="ADAL" clId="{2F933A81-A629-4D86-B49A-EA7448BE37C1}" dt="2024-10-16T21:48:17.454" v="17119" actId="478"/>
          <ac:spMkLst>
            <pc:docMk/>
            <pc:sldMk cId="1976405007" sldId="716"/>
            <ac:spMk id="30" creationId="{F7B89331-5DAB-AF37-12E6-81A6202464CB}"/>
          </ac:spMkLst>
        </pc:spChg>
        <pc:grpChg chg="add del mod">
          <ac:chgData name="Karen Baerts" userId="a06d292e-c1df-42a7-ab23-dcf3ffef2529" providerId="ADAL" clId="{2F933A81-A629-4D86-B49A-EA7448BE37C1}" dt="2024-10-16T20:40:19.502" v="10663" actId="165"/>
          <ac:grpSpMkLst>
            <pc:docMk/>
            <pc:sldMk cId="1976405007" sldId="716"/>
            <ac:grpSpMk id="16" creationId="{81FC1054-EAE6-6F59-E365-45E88870DB00}"/>
          </ac:grpSpMkLst>
        </pc:grpChg>
        <pc:picChg chg="add del mod">
          <ac:chgData name="Karen Baerts" userId="a06d292e-c1df-42a7-ab23-dcf3ffef2529" providerId="ADAL" clId="{2F933A81-A629-4D86-B49A-EA7448BE37C1}" dt="2024-10-16T20:21:27.275" v="8936" actId="478"/>
          <ac:picMkLst>
            <pc:docMk/>
            <pc:sldMk cId="1976405007" sldId="716"/>
            <ac:picMk id="4" creationId="{3692AE83-F01B-2F7B-CE8E-7A1C1A3484C0}"/>
          </ac:picMkLst>
        </pc:picChg>
        <pc:picChg chg="add del mod ord">
          <ac:chgData name="Karen Baerts" userId="a06d292e-c1df-42a7-ab23-dcf3ffef2529" providerId="ADAL" clId="{2F933A81-A629-4D86-B49A-EA7448BE37C1}" dt="2024-10-16T20:21:28.551" v="8937" actId="478"/>
          <ac:picMkLst>
            <pc:docMk/>
            <pc:sldMk cId="1976405007" sldId="716"/>
            <ac:picMk id="6" creationId="{7C8290D0-92F3-BD7B-D19F-C6637E4D3589}"/>
          </ac:picMkLst>
        </pc:picChg>
        <pc:picChg chg="add mod">
          <ac:chgData name="Karen Baerts" userId="a06d292e-c1df-42a7-ab23-dcf3ffef2529" providerId="ADAL" clId="{2F933A81-A629-4D86-B49A-EA7448BE37C1}" dt="2024-10-17T20:39:46.802" v="26831" actId="1076"/>
          <ac:picMkLst>
            <pc:docMk/>
            <pc:sldMk cId="1976405007" sldId="716"/>
            <ac:picMk id="7" creationId="{EB8B92D6-8FD0-E3D1-7EC6-F3875D209256}"/>
          </ac:picMkLst>
        </pc:picChg>
        <pc:picChg chg="del">
          <ac:chgData name="Karen Baerts" userId="a06d292e-c1df-42a7-ab23-dcf3ffef2529" providerId="ADAL" clId="{2F933A81-A629-4D86-B49A-EA7448BE37C1}" dt="2024-10-16T20:11:01.590" v="7755" actId="478"/>
          <ac:picMkLst>
            <pc:docMk/>
            <pc:sldMk cId="1976405007" sldId="716"/>
            <ac:picMk id="9" creationId="{3402F671-3E4E-C503-07AB-D69F50187CFC}"/>
          </ac:picMkLst>
        </pc:picChg>
        <pc:picChg chg="del">
          <ac:chgData name="Karen Baerts" userId="a06d292e-c1df-42a7-ab23-dcf3ffef2529" providerId="ADAL" clId="{2F933A81-A629-4D86-B49A-EA7448BE37C1}" dt="2024-10-16T20:11:27.889" v="7759" actId="478"/>
          <ac:picMkLst>
            <pc:docMk/>
            <pc:sldMk cId="1976405007" sldId="716"/>
            <ac:picMk id="11" creationId="{EB41536C-8CC0-26C1-67F5-AE7BEBE4AAD8}"/>
          </ac:picMkLst>
        </pc:picChg>
        <pc:picChg chg="add mod">
          <ac:chgData name="Karen Baerts" userId="a06d292e-c1df-42a7-ab23-dcf3ffef2529" providerId="ADAL" clId="{2F933A81-A629-4D86-B49A-EA7448BE37C1}" dt="2024-10-17T20:40:00.802" v="26836" actId="1076"/>
          <ac:picMkLst>
            <pc:docMk/>
            <pc:sldMk cId="1976405007" sldId="716"/>
            <ac:picMk id="12" creationId="{88FEDB39-F506-105F-0132-39A195D2E000}"/>
          </ac:picMkLst>
        </pc:picChg>
        <pc:picChg chg="add del mod topLvl">
          <ac:chgData name="Karen Baerts" userId="a06d292e-c1df-42a7-ab23-dcf3ffef2529" providerId="ADAL" clId="{2F933A81-A629-4D86-B49A-EA7448BE37C1}" dt="2024-10-16T21:36:34.575" v="16251" actId="478"/>
          <ac:picMkLst>
            <pc:docMk/>
            <pc:sldMk cId="1976405007" sldId="716"/>
            <ac:picMk id="14" creationId="{C88052BA-8F7A-E266-877B-1078FF01A53E}"/>
          </ac:picMkLst>
        </pc:picChg>
        <pc:picChg chg="add del mod">
          <ac:chgData name="Karen Baerts" userId="a06d292e-c1df-42a7-ab23-dcf3ffef2529" providerId="ADAL" clId="{2F933A81-A629-4D86-B49A-EA7448BE37C1}" dt="2024-10-16T21:25:18.810" v="14688" actId="478"/>
          <ac:picMkLst>
            <pc:docMk/>
            <pc:sldMk cId="1976405007" sldId="716"/>
            <ac:picMk id="18" creationId="{6E8DAC10-FC31-D16F-3073-0662AB49E6C1}"/>
          </ac:picMkLst>
        </pc:picChg>
        <pc:picChg chg="add del mod">
          <ac:chgData name="Karen Baerts" userId="a06d292e-c1df-42a7-ab23-dcf3ffef2529" providerId="ADAL" clId="{2F933A81-A629-4D86-B49A-EA7448BE37C1}" dt="2024-10-16T20:54:05.965" v="12412" actId="478"/>
          <ac:picMkLst>
            <pc:docMk/>
            <pc:sldMk cId="1976405007" sldId="716"/>
            <ac:picMk id="20" creationId="{81F87EF6-F5C8-A7B0-1B66-51A177A97175}"/>
          </ac:picMkLst>
        </pc:picChg>
        <pc:picChg chg="add del mod ord">
          <ac:chgData name="Karen Baerts" userId="a06d292e-c1df-42a7-ab23-dcf3ffef2529" providerId="ADAL" clId="{2F933A81-A629-4D86-B49A-EA7448BE37C1}" dt="2024-10-16T21:25:20.496" v="14689" actId="478"/>
          <ac:picMkLst>
            <pc:docMk/>
            <pc:sldMk cId="1976405007" sldId="716"/>
            <ac:picMk id="22" creationId="{179E52E0-CE9F-2C38-B9A0-B365705EEF29}"/>
          </ac:picMkLst>
        </pc:picChg>
        <pc:picChg chg="add del mod">
          <ac:chgData name="Karen Baerts" userId="a06d292e-c1df-42a7-ab23-dcf3ffef2529" providerId="ADAL" clId="{2F933A81-A629-4D86-B49A-EA7448BE37C1}" dt="2024-10-16T21:36:34.575" v="16251" actId="478"/>
          <ac:picMkLst>
            <pc:docMk/>
            <pc:sldMk cId="1976405007" sldId="716"/>
            <ac:picMk id="24" creationId="{9E8A8FAC-1A68-CC4B-BF5D-7F280E2F1CB9}"/>
          </ac:picMkLst>
        </pc:picChg>
        <pc:picChg chg="add del mod ord">
          <ac:chgData name="Karen Baerts" userId="a06d292e-c1df-42a7-ab23-dcf3ffef2529" providerId="ADAL" clId="{2F933A81-A629-4D86-B49A-EA7448BE37C1}" dt="2024-10-16T21:35:46.022" v="16228" actId="478"/>
          <ac:picMkLst>
            <pc:docMk/>
            <pc:sldMk cId="1976405007" sldId="716"/>
            <ac:picMk id="26" creationId="{B96E93B7-728C-D586-8974-09CC7F715409}"/>
          </ac:picMkLst>
        </pc:picChg>
        <pc:picChg chg="add del mod">
          <ac:chgData name="Karen Baerts" userId="a06d292e-c1df-42a7-ab23-dcf3ffef2529" providerId="ADAL" clId="{2F933A81-A629-4D86-B49A-EA7448BE37C1}" dt="2024-10-16T21:36:32.200" v="16250" actId="478"/>
          <ac:picMkLst>
            <pc:docMk/>
            <pc:sldMk cId="1976405007" sldId="716"/>
            <ac:picMk id="27" creationId="{336ECD3F-7E16-EB41-2911-90D241655877}"/>
          </ac:picMkLst>
        </pc:picChg>
        <pc:picChg chg="add del mod">
          <ac:chgData name="Karen Baerts" userId="a06d292e-c1df-42a7-ab23-dcf3ffef2529" providerId="ADAL" clId="{2F933A81-A629-4D86-B49A-EA7448BE37C1}" dt="2024-10-16T21:36:32.200" v="16250" actId="478"/>
          <ac:picMkLst>
            <pc:docMk/>
            <pc:sldMk cId="1976405007" sldId="716"/>
            <ac:picMk id="29" creationId="{D8464CA6-6A7F-77F4-A227-F456F46073B6}"/>
          </ac:picMkLst>
        </pc:picChg>
        <pc:picChg chg="add del mod">
          <ac:chgData name="Karen Baerts" userId="a06d292e-c1df-42a7-ab23-dcf3ffef2529" providerId="ADAL" clId="{2F933A81-A629-4D86-B49A-EA7448BE37C1}" dt="2024-10-16T22:25:15.400" v="19919" actId="478"/>
          <ac:picMkLst>
            <pc:docMk/>
            <pc:sldMk cId="1976405007" sldId="716"/>
            <ac:picMk id="32" creationId="{12414022-5128-2B0D-B4C6-AE7368777715}"/>
          </ac:picMkLst>
        </pc:picChg>
        <pc:picChg chg="add del mod">
          <ac:chgData name="Karen Baerts" userId="a06d292e-c1df-42a7-ab23-dcf3ffef2529" providerId="ADAL" clId="{2F933A81-A629-4D86-B49A-EA7448BE37C1}" dt="2024-10-16T22:25:15.400" v="19919" actId="478"/>
          <ac:picMkLst>
            <pc:docMk/>
            <pc:sldMk cId="1976405007" sldId="716"/>
            <ac:picMk id="34" creationId="{F725AF97-4C70-9740-F7C1-5B5E3D407682}"/>
          </ac:picMkLst>
        </pc:picChg>
        <pc:picChg chg="add del">
          <ac:chgData name="Karen Baerts" userId="a06d292e-c1df-42a7-ab23-dcf3ffef2529" providerId="ADAL" clId="{2F933A81-A629-4D86-B49A-EA7448BE37C1}" dt="2024-10-16T20:55:10.526" v="12415" actId="478"/>
          <ac:picMkLst>
            <pc:docMk/>
            <pc:sldMk cId="1976405007" sldId="716"/>
            <ac:picMk id="1026" creationId="{0943B511-73C1-8DF1-9B09-61E1DB4AEFE9}"/>
          </ac:picMkLst>
        </pc:picChg>
        <pc:picChg chg="add del mod">
          <ac:chgData name="Karen Baerts" userId="a06d292e-c1df-42a7-ab23-dcf3ffef2529" providerId="ADAL" clId="{2F933A81-A629-4D86-B49A-EA7448BE37C1}" dt="2024-10-16T20:55:10.526" v="12415" actId="478"/>
          <ac:picMkLst>
            <pc:docMk/>
            <pc:sldMk cId="1976405007" sldId="716"/>
            <ac:picMk id="1028" creationId="{E47E2D7A-5724-E2A5-F439-0AF5A2FF4C3C}"/>
          </ac:picMkLst>
        </pc:picChg>
        <pc:picChg chg="add del mod">
          <ac:chgData name="Karen Baerts" userId="a06d292e-c1df-42a7-ab23-dcf3ffef2529" providerId="ADAL" clId="{2F933A81-A629-4D86-B49A-EA7448BE37C1}" dt="2024-10-16T20:56:33.177" v="12420" actId="478"/>
          <ac:picMkLst>
            <pc:docMk/>
            <pc:sldMk cId="1976405007" sldId="716"/>
            <ac:picMk id="1030" creationId="{991DEFD8-D542-EC7E-0E4E-08A73878A873}"/>
          </ac:picMkLst>
        </pc:picChg>
        <pc:picChg chg="add del">
          <ac:chgData name="Karen Baerts" userId="a06d292e-c1df-42a7-ab23-dcf3ffef2529" providerId="ADAL" clId="{2F933A81-A629-4D86-B49A-EA7448BE37C1}" dt="2024-10-16T20:56:49.144" v="12422" actId="478"/>
          <ac:picMkLst>
            <pc:docMk/>
            <pc:sldMk cId="1976405007" sldId="716"/>
            <ac:picMk id="1032" creationId="{92A4E682-7D7B-AABE-D017-C9BCE149D694}"/>
          </ac:picMkLst>
        </pc:picChg>
        <pc:picChg chg="add del mod">
          <ac:chgData name="Karen Baerts" userId="a06d292e-c1df-42a7-ab23-dcf3ffef2529" providerId="ADAL" clId="{2F933A81-A629-4D86-B49A-EA7448BE37C1}" dt="2024-10-16T20:58:39.383" v="12433" actId="478"/>
          <ac:picMkLst>
            <pc:docMk/>
            <pc:sldMk cId="1976405007" sldId="716"/>
            <ac:picMk id="1034" creationId="{74951AD6-3EC4-BC17-79A6-87D725D3D8F2}"/>
          </ac:picMkLst>
        </pc:picChg>
      </pc:sldChg>
      <pc:sldChg chg="new del">
        <pc:chgData name="Karen Baerts" userId="a06d292e-c1df-42a7-ab23-dcf3ffef2529" providerId="ADAL" clId="{2F933A81-A629-4D86-B49A-EA7448BE37C1}" dt="2024-10-16T19:24:02.617" v="6752" actId="680"/>
        <pc:sldMkLst>
          <pc:docMk/>
          <pc:sldMk cId="2000287779" sldId="716"/>
        </pc:sldMkLst>
      </pc:sldChg>
      <pc:sldChg chg="addSp delSp modSp add mod delAnim modNotesTx">
        <pc:chgData name="Karen Baerts" userId="a06d292e-c1df-42a7-ab23-dcf3ffef2529" providerId="ADAL" clId="{2F933A81-A629-4D86-B49A-EA7448BE37C1}" dt="2024-10-17T20:50:23.560" v="28360" actId="20577"/>
        <pc:sldMkLst>
          <pc:docMk/>
          <pc:sldMk cId="3830843270" sldId="717"/>
        </pc:sldMkLst>
        <pc:spChg chg="add">
          <ac:chgData name="Karen Baerts" userId="a06d292e-c1df-42a7-ab23-dcf3ffef2529" providerId="ADAL" clId="{2F933A81-A629-4D86-B49A-EA7448BE37C1}" dt="2024-10-16T21:08:16.536" v="13798"/>
          <ac:spMkLst>
            <pc:docMk/>
            <pc:sldMk cId="3830843270" sldId="717"/>
            <ac:spMk id="3" creationId="{F74590A7-A45C-E9E8-FEB8-9DAA8F78588D}"/>
          </ac:spMkLst>
        </pc:spChg>
        <pc:spChg chg="add del">
          <ac:chgData name="Karen Baerts" userId="a06d292e-c1df-42a7-ab23-dcf3ffef2529" providerId="ADAL" clId="{2F933A81-A629-4D86-B49A-EA7448BE37C1}" dt="2024-10-17T12:22:03.916" v="23161" actId="22"/>
          <ac:spMkLst>
            <pc:docMk/>
            <pc:sldMk cId="3830843270" sldId="717"/>
            <ac:spMk id="4" creationId="{6CCE46AE-282E-6609-79FA-B321ADCBDC41}"/>
          </ac:spMkLst>
        </pc:spChg>
        <pc:spChg chg="add">
          <ac:chgData name="Karen Baerts" userId="a06d292e-c1df-42a7-ab23-dcf3ffef2529" providerId="ADAL" clId="{2F933A81-A629-4D86-B49A-EA7448BE37C1}" dt="2024-10-16T21:08:23.868" v="13799"/>
          <ac:spMkLst>
            <pc:docMk/>
            <pc:sldMk cId="3830843270" sldId="717"/>
            <ac:spMk id="4" creationId="{8037CEB4-1AA2-69DC-3603-CC57FB98F30B}"/>
          </ac:spMkLst>
        </pc:spChg>
        <pc:spChg chg="add mod">
          <ac:chgData name="Karen Baerts" userId="a06d292e-c1df-42a7-ab23-dcf3ffef2529" providerId="ADAL" clId="{2F933A81-A629-4D86-B49A-EA7448BE37C1}" dt="2024-10-16T21:10:49.061" v="13819" actId="164"/>
          <ac:spMkLst>
            <pc:docMk/>
            <pc:sldMk cId="3830843270" sldId="717"/>
            <ac:spMk id="10" creationId="{2280727F-2F52-3127-D9CE-C2BF86498D13}"/>
          </ac:spMkLst>
        </pc:spChg>
        <pc:spChg chg="add mod">
          <ac:chgData name="Karen Baerts" userId="a06d292e-c1df-42a7-ab23-dcf3ffef2529" providerId="ADAL" clId="{2F933A81-A629-4D86-B49A-EA7448BE37C1}" dt="2024-10-16T22:25:59.386" v="19926" actId="14100"/>
          <ac:spMkLst>
            <pc:docMk/>
            <pc:sldMk cId="3830843270" sldId="717"/>
            <ac:spMk id="13" creationId="{9D076CFB-4835-81BB-97FF-F562F9F78ADB}"/>
          </ac:spMkLst>
        </pc:spChg>
        <pc:spChg chg="del">
          <ac:chgData name="Karen Baerts" userId="a06d292e-c1df-42a7-ab23-dcf3ffef2529" providerId="ADAL" clId="{2F933A81-A629-4D86-B49A-EA7448BE37C1}" dt="2024-10-16T21:04:49.843" v="13705" actId="478"/>
          <ac:spMkLst>
            <pc:docMk/>
            <pc:sldMk cId="3830843270" sldId="717"/>
            <ac:spMk id="16" creationId="{A61B8E05-B255-A568-BB26-CBD3A4C6B7F9}"/>
          </ac:spMkLst>
        </pc:spChg>
        <pc:spChg chg="del">
          <ac:chgData name="Karen Baerts" userId="a06d292e-c1df-42a7-ab23-dcf3ffef2529" providerId="ADAL" clId="{2F933A81-A629-4D86-B49A-EA7448BE37C1}" dt="2024-10-16T21:04:49.843" v="13705" actId="478"/>
          <ac:spMkLst>
            <pc:docMk/>
            <pc:sldMk cId="3830843270" sldId="717"/>
            <ac:spMk id="17" creationId="{CB77A85F-F512-6C09-71C0-5E40F9DD8805}"/>
          </ac:spMkLst>
        </pc:spChg>
        <pc:grpChg chg="add mod ord">
          <ac:chgData name="Karen Baerts" userId="a06d292e-c1df-42a7-ab23-dcf3ffef2529" providerId="ADAL" clId="{2F933A81-A629-4D86-B49A-EA7448BE37C1}" dt="2024-10-16T21:18:32.696" v="14106" actId="1076"/>
          <ac:grpSpMkLst>
            <pc:docMk/>
            <pc:sldMk cId="3830843270" sldId="717"/>
            <ac:grpSpMk id="12" creationId="{E52F15AE-4976-F216-2675-8F2BB64F113F}"/>
          </ac:grpSpMkLst>
        </pc:grpChg>
        <pc:picChg chg="add del">
          <ac:chgData name="Karen Baerts" userId="a06d292e-c1df-42a7-ab23-dcf3ffef2529" providerId="ADAL" clId="{2F933A81-A629-4D86-B49A-EA7448BE37C1}" dt="2024-10-16T21:09:10.345" v="13812" actId="478"/>
          <ac:picMkLst>
            <pc:docMk/>
            <pc:sldMk cId="3830843270" sldId="717"/>
            <ac:picMk id="6" creationId="{6C8BF650-42A9-E7EF-7C8D-CBF6B56DB6B7}"/>
          </ac:picMkLst>
        </pc:picChg>
        <pc:picChg chg="add mod">
          <ac:chgData name="Karen Baerts" userId="a06d292e-c1df-42a7-ab23-dcf3ffef2529" providerId="ADAL" clId="{2F933A81-A629-4D86-B49A-EA7448BE37C1}" dt="2024-10-16T21:10:49.061" v="13819" actId="164"/>
          <ac:picMkLst>
            <pc:docMk/>
            <pc:sldMk cId="3830843270" sldId="717"/>
            <ac:picMk id="8" creationId="{EAA260F0-78B1-9393-3D41-5205CD145415}"/>
          </ac:picMkLst>
        </pc:picChg>
        <pc:picChg chg="del">
          <ac:chgData name="Karen Baerts" userId="a06d292e-c1df-42a7-ab23-dcf3ffef2529" providerId="ADAL" clId="{2F933A81-A629-4D86-B49A-EA7448BE37C1}" dt="2024-10-16T21:04:49.843" v="13705" actId="478"/>
          <ac:picMkLst>
            <pc:docMk/>
            <pc:sldMk cId="3830843270" sldId="717"/>
            <ac:picMk id="9" creationId="{8D204404-8725-35CF-FB07-5C041B1604E6}"/>
          </ac:picMkLst>
        </pc:picChg>
        <pc:picChg chg="del">
          <ac:chgData name="Karen Baerts" userId="a06d292e-c1df-42a7-ab23-dcf3ffef2529" providerId="ADAL" clId="{2F933A81-A629-4D86-B49A-EA7448BE37C1}" dt="2024-10-16T21:04:49.843" v="13705" actId="478"/>
          <ac:picMkLst>
            <pc:docMk/>
            <pc:sldMk cId="3830843270" sldId="717"/>
            <ac:picMk id="11" creationId="{DB96EABB-D9B1-FF87-2CBE-F6DF755D5A81}"/>
          </ac:picMkLst>
        </pc:picChg>
        <pc:picChg chg="del">
          <ac:chgData name="Karen Baerts" userId="a06d292e-c1df-42a7-ab23-dcf3ffef2529" providerId="ADAL" clId="{2F933A81-A629-4D86-B49A-EA7448BE37C1}" dt="2024-10-16T21:04:49.843" v="13705" actId="478"/>
          <ac:picMkLst>
            <pc:docMk/>
            <pc:sldMk cId="3830843270" sldId="717"/>
            <ac:picMk id="14" creationId="{4D47CE4B-15ED-FDA3-4012-7D042A7793A9}"/>
          </ac:picMkLst>
        </pc:picChg>
        <pc:picChg chg="del">
          <ac:chgData name="Karen Baerts" userId="a06d292e-c1df-42a7-ab23-dcf3ffef2529" providerId="ADAL" clId="{2F933A81-A629-4D86-B49A-EA7448BE37C1}" dt="2024-10-16T21:04:49.843" v="13705" actId="478"/>
          <ac:picMkLst>
            <pc:docMk/>
            <pc:sldMk cId="3830843270" sldId="717"/>
            <ac:picMk id="15" creationId="{C0F0676B-69E0-AE0A-32D0-BCCEDA6003AE}"/>
          </ac:picMkLst>
        </pc:picChg>
        <pc:picChg chg="add mod">
          <ac:chgData name="Karen Baerts" userId="a06d292e-c1df-42a7-ab23-dcf3ffef2529" providerId="ADAL" clId="{2F933A81-A629-4D86-B49A-EA7448BE37C1}" dt="2024-10-16T21:14:41.490" v="13846" actId="1076"/>
          <ac:picMkLst>
            <pc:docMk/>
            <pc:sldMk cId="3830843270" sldId="717"/>
            <ac:picMk id="19" creationId="{C38531CC-0191-AAC8-0DE1-E71D4D27BE4A}"/>
          </ac:picMkLst>
        </pc:picChg>
      </pc:sldChg>
      <pc:sldChg chg="addSp modSp add mod ord modAnim modNotesTx">
        <pc:chgData name="Karen Baerts" userId="a06d292e-c1df-42a7-ab23-dcf3ffef2529" providerId="ADAL" clId="{2F933A81-A629-4D86-B49A-EA7448BE37C1}" dt="2024-10-18T07:49:30.628" v="30495" actId="20577"/>
        <pc:sldMkLst>
          <pc:docMk/>
          <pc:sldMk cId="1991133461" sldId="718"/>
        </pc:sldMkLst>
        <pc:spChg chg="mod">
          <ac:chgData name="Karen Baerts" userId="a06d292e-c1df-42a7-ab23-dcf3ffef2529" providerId="ADAL" clId="{2F933A81-A629-4D86-B49A-EA7448BE37C1}" dt="2024-10-16T21:09:07.159" v="13811" actId="20577"/>
          <ac:spMkLst>
            <pc:docMk/>
            <pc:sldMk cId="1991133461" sldId="718"/>
            <ac:spMk id="2" creationId="{DDCA1716-F448-EA29-6CE8-7DE414098DD0}"/>
          </ac:spMkLst>
        </pc:spChg>
        <pc:spChg chg="add mod">
          <ac:chgData name="Karen Baerts" userId="a06d292e-c1df-42a7-ab23-dcf3ffef2529" providerId="ADAL" clId="{2F933A81-A629-4D86-B49A-EA7448BE37C1}" dt="2024-10-16T21:11:03.676" v="13822" actId="164"/>
          <ac:spMkLst>
            <pc:docMk/>
            <pc:sldMk cId="1991133461" sldId="718"/>
            <ac:spMk id="3" creationId="{3FCEFD50-F689-BD7F-62E4-41D8AC830AFD}"/>
          </ac:spMkLst>
        </pc:spChg>
        <pc:spChg chg="add mod">
          <ac:chgData name="Karen Baerts" userId="a06d292e-c1df-42a7-ab23-dcf3ffef2529" providerId="ADAL" clId="{2F933A81-A629-4D86-B49A-EA7448BE37C1}" dt="2024-10-17T20:28:37.307" v="26769" actId="1076"/>
          <ac:spMkLst>
            <pc:docMk/>
            <pc:sldMk cId="1991133461" sldId="718"/>
            <ac:spMk id="5" creationId="{B7BB06BA-18BA-564D-0D7E-ACBC93F05162}"/>
          </ac:spMkLst>
        </pc:spChg>
        <pc:grpChg chg="add mod">
          <ac:chgData name="Karen Baerts" userId="a06d292e-c1df-42a7-ab23-dcf3ffef2529" providerId="ADAL" clId="{2F933A81-A629-4D86-B49A-EA7448BE37C1}" dt="2024-10-16T21:18:38.489" v="14107" actId="1076"/>
          <ac:grpSpMkLst>
            <pc:docMk/>
            <pc:sldMk cId="1991133461" sldId="718"/>
            <ac:grpSpMk id="4" creationId="{DE375DBA-2339-4C1D-2747-429D1363A7E7}"/>
          </ac:grpSpMkLst>
        </pc:grpChg>
        <pc:picChg chg="mod">
          <ac:chgData name="Karen Baerts" userId="a06d292e-c1df-42a7-ab23-dcf3ffef2529" providerId="ADAL" clId="{2F933A81-A629-4D86-B49A-EA7448BE37C1}" dt="2024-10-16T21:11:03.676" v="13822" actId="164"/>
          <ac:picMkLst>
            <pc:docMk/>
            <pc:sldMk cId="1991133461" sldId="718"/>
            <ac:picMk id="6" creationId="{CE2A8839-44D5-15C5-2C39-CCFF541939E1}"/>
          </ac:picMkLst>
        </pc:picChg>
        <pc:picChg chg="add mod">
          <ac:chgData name="Karen Baerts" userId="a06d292e-c1df-42a7-ab23-dcf3ffef2529" providerId="ADAL" clId="{2F933A81-A629-4D86-B49A-EA7448BE37C1}" dt="2024-10-17T20:12:58.404" v="26431" actId="14100"/>
          <ac:picMkLst>
            <pc:docMk/>
            <pc:sldMk cId="1991133461" sldId="718"/>
            <ac:picMk id="8" creationId="{8864B082-3B95-0457-972F-B31EDD1EDE92}"/>
          </ac:picMkLst>
        </pc:picChg>
        <pc:picChg chg="add mod">
          <ac:chgData name="Karen Baerts" userId="a06d292e-c1df-42a7-ab23-dcf3ffef2529" providerId="ADAL" clId="{2F933A81-A629-4D86-B49A-EA7448BE37C1}" dt="2024-10-17T20:28:48.004" v="26771" actId="1076"/>
          <ac:picMkLst>
            <pc:docMk/>
            <pc:sldMk cId="1991133461" sldId="718"/>
            <ac:picMk id="11" creationId="{DB903DCA-FC66-9E21-742C-92F0BB9F568B}"/>
          </ac:picMkLst>
        </pc:picChg>
      </pc:sldChg>
      <pc:sldChg chg="addSp delSp modSp new mod delAnim modAnim modNotesTx">
        <pc:chgData name="Karen Baerts" userId="a06d292e-c1df-42a7-ab23-dcf3ffef2529" providerId="ADAL" clId="{2F933A81-A629-4D86-B49A-EA7448BE37C1}" dt="2024-10-18T07:33:23.261" v="29850" actId="1076"/>
        <pc:sldMkLst>
          <pc:docMk/>
          <pc:sldMk cId="3258944185" sldId="719"/>
        </pc:sldMkLst>
        <pc:spChg chg="mod">
          <ac:chgData name="Karen Baerts" userId="a06d292e-c1df-42a7-ab23-dcf3ffef2529" providerId="ADAL" clId="{2F933A81-A629-4D86-B49A-EA7448BE37C1}" dt="2024-10-16T22:23:28.464" v="19799" actId="20577"/>
          <ac:spMkLst>
            <pc:docMk/>
            <pc:sldMk cId="3258944185" sldId="719"/>
            <ac:spMk id="2" creationId="{B34CA8A9-E79B-BAA6-B222-4C4DAD873E6E}"/>
          </ac:spMkLst>
        </pc:spChg>
        <pc:spChg chg="del mod">
          <ac:chgData name="Karen Baerts" userId="a06d292e-c1df-42a7-ab23-dcf3ffef2529" providerId="ADAL" clId="{2F933A81-A629-4D86-B49A-EA7448BE37C1}" dt="2024-10-16T21:38:01.789" v="16307" actId="478"/>
          <ac:spMkLst>
            <pc:docMk/>
            <pc:sldMk cId="3258944185" sldId="719"/>
            <ac:spMk id="3" creationId="{F53F8918-4183-B398-F7F0-D3C5616CF065}"/>
          </ac:spMkLst>
        </pc:spChg>
        <pc:spChg chg="add del mod">
          <ac:chgData name="Karen Baerts" userId="a06d292e-c1df-42a7-ab23-dcf3ffef2529" providerId="ADAL" clId="{2F933A81-A629-4D86-B49A-EA7448BE37C1}" dt="2024-10-16T22:23:52.051" v="19801" actId="478"/>
          <ac:spMkLst>
            <pc:docMk/>
            <pc:sldMk cId="3258944185" sldId="719"/>
            <ac:spMk id="8" creationId="{35BC3E5B-C9BE-B8C2-F477-C40D04C2C0A6}"/>
          </ac:spMkLst>
        </pc:spChg>
        <pc:spChg chg="add mod">
          <ac:chgData name="Karen Baerts" userId="a06d292e-c1df-42a7-ab23-dcf3ffef2529" providerId="ADAL" clId="{2F933A81-A629-4D86-B49A-EA7448BE37C1}" dt="2024-10-16T22:34:33.900" v="20688" actId="1076"/>
          <ac:spMkLst>
            <pc:docMk/>
            <pc:sldMk cId="3258944185" sldId="719"/>
            <ac:spMk id="21" creationId="{C24C87E5-4228-76E5-B675-762BED357B85}"/>
          </ac:spMkLst>
        </pc:spChg>
        <pc:picChg chg="add del mod">
          <ac:chgData name="Karen Baerts" userId="a06d292e-c1df-42a7-ab23-dcf3ffef2529" providerId="ADAL" clId="{2F933A81-A629-4D86-B49A-EA7448BE37C1}" dt="2024-10-16T22:23:49.794" v="19800" actId="478"/>
          <ac:picMkLst>
            <pc:docMk/>
            <pc:sldMk cId="3258944185" sldId="719"/>
            <ac:picMk id="4" creationId="{65244D61-6F2A-EF76-A611-6103DC626AF7}"/>
          </ac:picMkLst>
        </pc:picChg>
        <pc:picChg chg="add del mod">
          <ac:chgData name="Karen Baerts" userId="a06d292e-c1df-42a7-ab23-dcf3ffef2529" providerId="ADAL" clId="{2F933A81-A629-4D86-B49A-EA7448BE37C1}" dt="2024-10-16T21:38:18.545" v="16310" actId="478"/>
          <ac:picMkLst>
            <pc:docMk/>
            <pc:sldMk cId="3258944185" sldId="719"/>
            <ac:picMk id="5" creationId="{32CCFB99-6E4B-D863-8D76-490CC22E4C7C}"/>
          </ac:picMkLst>
        </pc:picChg>
        <pc:picChg chg="add del mod">
          <ac:chgData name="Karen Baerts" userId="a06d292e-c1df-42a7-ab23-dcf3ffef2529" providerId="ADAL" clId="{2F933A81-A629-4D86-B49A-EA7448BE37C1}" dt="2024-10-16T22:23:49.794" v="19800" actId="478"/>
          <ac:picMkLst>
            <pc:docMk/>
            <pc:sldMk cId="3258944185" sldId="719"/>
            <ac:picMk id="6" creationId="{2E3AB01B-30BA-C771-3909-1CCE037A00AB}"/>
          </ac:picMkLst>
        </pc:picChg>
        <pc:picChg chg="add del mod">
          <ac:chgData name="Karen Baerts" userId="a06d292e-c1df-42a7-ab23-dcf3ffef2529" providerId="ADAL" clId="{2F933A81-A629-4D86-B49A-EA7448BE37C1}" dt="2024-10-16T22:23:49.794" v="19800" actId="478"/>
          <ac:picMkLst>
            <pc:docMk/>
            <pc:sldMk cId="3258944185" sldId="719"/>
            <ac:picMk id="7" creationId="{674AE3F9-915B-E3E7-AD4A-59772C01EA61}"/>
          </ac:picMkLst>
        </pc:picChg>
        <pc:picChg chg="add mod">
          <ac:chgData name="Karen Baerts" userId="a06d292e-c1df-42a7-ab23-dcf3ffef2529" providerId="ADAL" clId="{2F933A81-A629-4D86-B49A-EA7448BE37C1}" dt="2024-10-16T22:32:53.113" v="20630" actId="1076"/>
          <ac:picMkLst>
            <pc:docMk/>
            <pc:sldMk cId="3258944185" sldId="719"/>
            <ac:picMk id="9" creationId="{5406BBA1-6F39-1DCE-D967-42554C02E0CE}"/>
          </ac:picMkLst>
        </pc:picChg>
        <pc:picChg chg="add mod">
          <ac:chgData name="Karen Baerts" userId="a06d292e-c1df-42a7-ab23-dcf3ffef2529" providerId="ADAL" clId="{2F933A81-A629-4D86-B49A-EA7448BE37C1}" dt="2024-10-16T22:32:50.986" v="20629" actId="1076"/>
          <ac:picMkLst>
            <pc:docMk/>
            <pc:sldMk cId="3258944185" sldId="719"/>
            <ac:picMk id="10" creationId="{3BB06D9E-EA5E-80C9-0783-5BA71F7008F2}"/>
          </ac:picMkLst>
        </pc:picChg>
        <pc:picChg chg="add mod">
          <ac:chgData name="Karen Baerts" userId="a06d292e-c1df-42a7-ab23-dcf3ffef2529" providerId="ADAL" clId="{2F933A81-A629-4D86-B49A-EA7448BE37C1}" dt="2024-10-18T07:33:13.620" v="29849" actId="1076"/>
          <ac:picMkLst>
            <pc:docMk/>
            <pc:sldMk cId="3258944185" sldId="719"/>
            <ac:picMk id="12" creationId="{7BA4B24E-FEB9-029B-8019-84A044FD382D}"/>
          </ac:picMkLst>
        </pc:picChg>
        <pc:picChg chg="add mod">
          <ac:chgData name="Karen Baerts" userId="a06d292e-c1df-42a7-ab23-dcf3ffef2529" providerId="ADAL" clId="{2F933A81-A629-4D86-B49A-EA7448BE37C1}" dt="2024-10-18T07:33:23.261" v="29850" actId="1076"/>
          <ac:picMkLst>
            <pc:docMk/>
            <pc:sldMk cId="3258944185" sldId="719"/>
            <ac:picMk id="14" creationId="{2C20728D-AB00-81D8-967B-F876CFB72678}"/>
          </ac:picMkLst>
        </pc:picChg>
        <pc:picChg chg="add del mod">
          <ac:chgData name="Karen Baerts" userId="a06d292e-c1df-42a7-ab23-dcf3ffef2529" providerId="ADAL" clId="{2F933A81-A629-4D86-B49A-EA7448BE37C1}" dt="2024-10-16T22:32:11.093" v="20622" actId="478"/>
          <ac:picMkLst>
            <pc:docMk/>
            <pc:sldMk cId="3258944185" sldId="719"/>
            <ac:picMk id="16" creationId="{F63BB7B0-5CE9-FE81-EEDE-EDF72634F144}"/>
          </ac:picMkLst>
        </pc:picChg>
        <pc:picChg chg="add mod">
          <ac:chgData name="Karen Baerts" userId="a06d292e-c1df-42a7-ab23-dcf3ffef2529" providerId="ADAL" clId="{2F933A81-A629-4D86-B49A-EA7448BE37C1}" dt="2024-10-18T07:33:13.620" v="29849" actId="1076"/>
          <ac:picMkLst>
            <pc:docMk/>
            <pc:sldMk cId="3258944185" sldId="719"/>
            <ac:picMk id="18" creationId="{4B88103A-4686-1624-3D84-4DA791C21DD4}"/>
          </ac:picMkLst>
        </pc:picChg>
        <pc:picChg chg="add mod">
          <ac:chgData name="Karen Baerts" userId="a06d292e-c1df-42a7-ab23-dcf3ffef2529" providerId="ADAL" clId="{2F933A81-A629-4D86-B49A-EA7448BE37C1}" dt="2024-10-18T07:33:23.261" v="29850" actId="1076"/>
          <ac:picMkLst>
            <pc:docMk/>
            <pc:sldMk cId="3258944185" sldId="719"/>
            <ac:picMk id="20" creationId="{2A680B66-E0F2-3F8C-DA89-5DF6A65805D6}"/>
          </ac:picMkLst>
        </pc:picChg>
      </pc:sldChg>
      <pc:sldChg chg="addSp delSp modSp new mod ord modAnim modNotesTx">
        <pc:chgData name="Karen Baerts" userId="a06d292e-c1df-42a7-ab23-dcf3ffef2529" providerId="ADAL" clId="{2F933A81-A629-4D86-B49A-EA7448BE37C1}" dt="2024-10-17T20:40:20.555" v="26839" actId="14100"/>
        <pc:sldMkLst>
          <pc:docMk/>
          <pc:sldMk cId="126567530" sldId="720"/>
        </pc:sldMkLst>
        <pc:spChg chg="mod">
          <ac:chgData name="Karen Baerts" userId="a06d292e-c1df-42a7-ab23-dcf3ffef2529" providerId="ADAL" clId="{2F933A81-A629-4D86-B49A-EA7448BE37C1}" dt="2024-10-16T22:36:49.871" v="20742" actId="20577"/>
          <ac:spMkLst>
            <pc:docMk/>
            <pc:sldMk cId="126567530" sldId="720"/>
            <ac:spMk id="2" creationId="{8B9A64FF-DD65-8319-A6C9-AB0129C82C00}"/>
          </ac:spMkLst>
        </pc:spChg>
        <pc:spChg chg="del mod">
          <ac:chgData name="Karen Baerts" userId="a06d292e-c1df-42a7-ab23-dcf3ffef2529" providerId="ADAL" clId="{2F933A81-A629-4D86-B49A-EA7448BE37C1}" dt="2024-10-16T22:40:30.957" v="21200" actId="22"/>
          <ac:spMkLst>
            <pc:docMk/>
            <pc:sldMk cId="126567530" sldId="720"/>
            <ac:spMk id="3" creationId="{4CFF08C8-8764-F3A9-0B54-C4FC519A0A1B}"/>
          </ac:spMkLst>
        </pc:spChg>
        <pc:spChg chg="add del mod">
          <ac:chgData name="Karen Baerts" userId="a06d292e-c1df-42a7-ab23-dcf3ffef2529" providerId="ADAL" clId="{2F933A81-A629-4D86-B49A-EA7448BE37C1}" dt="2024-10-16T22:47:54.419" v="21879" actId="478"/>
          <ac:spMkLst>
            <pc:docMk/>
            <pc:sldMk cId="126567530" sldId="720"/>
            <ac:spMk id="12" creationId="{6C8514BC-54F9-DDDF-EADC-4192AA34DB9A}"/>
          </ac:spMkLst>
        </pc:spChg>
        <pc:spChg chg="add mod">
          <ac:chgData name="Karen Baerts" userId="a06d292e-c1df-42a7-ab23-dcf3ffef2529" providerId="ADAL" clId="{2F933A81-A629-4D86-B49A-EA7448BE37C1}" dt="2024-10-17T20:40:20.555" v="26839" actId="14100"/>
          <ac:spMkLst>
            <pc:docMk/>
            <pc:sldMk cId="126567530" sldId="720"/>
            <ac:spMk id="13" creationId="{4AF5DA89-EF55-3B34-0A33-E50393AD1353}"/>
          </ac:spMkLst>
        </pc:spChg>
        <pc:spChg chg="add del mod">
          <ac:chgData name="Karen Baerts" userId="a06d292e-c1df-42a7-ab23-dcf3ffef2529" providerId="ADAL" clId="{2F933A81-A629-4D86-B49A-EA7448BE37C1}" dt="2024-10-16T22:47:56.319" v="21880" actId="478"/>
          <ac:spMkLst>
            <pc:docMk/>
            <pc:sldMk cId="126567530" sldId="720"/>
            <ac:spMk id="18" creationId="{E9DD65E5-06CE-5E44-C9BC-F36EB4152B33}"/>
          </ac:spMkLst>
        </pc:spChg>
        <pc:picChg chg="add mod">
          <ac:chgData name="Karen Baerts" userId="a06d292e-c1df-42a7-ab23-dcf3ffef2529" providerId="ADAL" clId="{2F933A81-A629-4D86-B49A-EA7448BE37C1}" dt="2024-10-16T22:47:08.014" v="21875" actId="1076"/>
          <ac:picMkLst>
            <pc:docMk/>
            <pc:sldMk cId="126567530" sldId="720"/>
            <ac:picMk id="5" creationId="{9A6576D9-377B-3C92-8160-AA3D6F2FB1FC}"/>
          </ac:picMkLst>
        </pc:picChg>
        <pc:picChg chg="add mod ord">
          <ac:chgData name="Karen Baerts" userId="a06d292e-c1df-42a7-ab23-dcf3ffef2529" providerId="ADAL" clId="{2F933A81-A629-4D86-B49A-EA7448BE37C1}" dt="2024-10-16T22:47:12.081" v="21876" actId="1076"/>
          <ac:picMkLst>
            <pc:docMk/>
            <pc:sldMk cId="126567530" sldId="720"/>
            <ac:picMk id="7" creationId="{C3D646AA-3DBB-5C83-E867-D1F0A0C108CC}"/>
          </ac:picMkLst>
        </pc:picChg>
        <pc:picChg chg="add mod">
          <ac:chgData name="Karen Baerts" userId="a06d292e-c1df-42a7-ab23-dcf3ffef2529" providerId="ADAL" clId="{2F933A81-A629-4D86-B49A-EA7448BE37C1}" dt="2024-10-16T22:41:10.406" v="21204" actId="1076"/>
          <ac:picMkLst>
            <pc:docMk/>
            <pc:sldMk cId="126567530" sldId="720"/>
            <ac:picMk id="9" creationId="{13D0B6A7-5471-9EAD-6DC0-0FD0D2E32D00}"/>
          </ac:picMkLst>
        </pc:picChg>
        <pc:picChg chg="add mod">
          <ac:chgData name="Karen Baerts" userId="a06d292e-c1df-42a7-ab23-dcf3ffef2529" providerId="ADAL" clId="{2F933A81-A629-4D86-B49A-EA7448BE37C1}" dt="2024-10-16T22:41:30.607" v="21206" actId="1076"/>
          <ac:picMkLst>
            <pc:docMk/>
            <pc:sldMk cId="126567530" sldId="720"/>
            <ac:picMk id="11" creationId="{7D1E7B6A-E733-7C5D-AD4C-B7E0398624EB}"/>
          </ac:picMkLst>
        </pc:picChg>
        <pc:picChg chg="add del mod">
          <ac:chgData name="Karen Baerts" userId="a06d292e-c1df-42a7-ab23-dcf3ffef2529" providerId="ADAL" clId="{2F933A81-A629-4D86-B49A-EA7448BE37C1}" dt="2024-10-16T22:46:36.016" v="21870" actId="478"/>
          <ac:picMkLst>
            <pc:docMk/>
            <pc:sldMk cId="126567530" sldId="720"/>
            <ac:picMk id="15" creationId="{23830D16-9619-7F75-0EE9-0267800238E2}"/>
          </ac:picMkLst>
        </pc:picChg>
        <pc:picChg chg="add mod">
          <ac:chgData name="Karen Baerts" userId="a06d292e-c1df-42a7-ab23-dcf3ffef2529" providerId="ADAL" clId="{2F933A81-A629-4D86-B49A-EA7448BE37C1}" dt="2024-10-16T22:46:55.685" v="21872" actId="1076"/>
          <ac:picMkLst>
            <pc:docMk/>
            <pc:sldMk cId="126567530" sldId="720"/>
            <ac:picMk id="17" creationId="{25511CB0-8EE6-3DC5-F892-5838E4ECD5B4}"/>
          </ac:picMkLst>
        </pc:picChg>
      </pc:sldChg>
      <pc:sldChg chg="modSp new del mod ord modNotesTx">
        <pc:chgData name="Karen Baerts" userId="a06d292e-c1df-42a7-ab23-dcf3ffef2529" providerId="ADAL" clId="{2F933A81-A629-4D86-B49A-EA7448BE37C1}" dt="2024-10-16T22:12:29.812" v="19095" actId="47"/>
        <pc:sldMkLst>
          <pc:docMk/>
          <pc:sldMk cId="1562971934" sldId="721"/>
        </pc:sldMkLst>
        <pc:spChg chg="mod">
          <ac:chgData name="Karen Baerts" userId="a06d292e-c1df-42a7-ab23-dcf3ffef2529" providerId="ADAL" clId="{2F933A81-A629-4D86-B49A-EA7448BE37C1}" dt="2024-10-16T22:10:49.341" v="18754" actId="20577"/>
          <ac:spMkLst>
            <pc:docMk/>
            <pc:sldMk cId="1562971934" sldId="721"/>
            <ac:spMk id="2" creationId="{234CD015-086C-CF82-A9AF-30B690F62E9F}"/>
          </ac:spMkLst>
        </pc:spChg>
      </pc:sldChg>
      <pc:sldChg chg="addSp delSp modSp add del mod modAnim modNotesTx">
        <pc:chgData name="Karen Baerts" userId="a06d292e-c1df-42a7-ab23-dcf3ffef2529" providerId="ADAL" clId="{2F933A81-A629-4D86-B49A-EA7448BE37C1}" dt="2024-10-16T22:25:01.835" v="19918" actId="47"/>
        <pc:sldMkLst>
          <pc:docMk/>
          <pc:sldMk cId="4183748303" sldId="722"/>
        </pc:sldMkLst>
        <pc:spChg chg="mod">
          <ac:chgData name="Karen Baerts" userId="a06d292e-c1df-42a7-ab23-dcf3ffef2529" providerId="ADAL" clId="{2F933A81-A629-4D86-B49A-EA7448BE37C1}" dt="2024-10-16T22:06:47.297" v="18400" actId="1076"/>
          <ac:spMkLst>
            <pc:docMk/>
            <pc:sldMk cId="4183748303" sldId="722"/>
            <ac:spMk id="13" creationId="{0D35E468-1535-F8A5-EFF1-C05FD3AA810F}"/>
          </ac:spMkLst>
        </pc:spChg>
        <pc:picChg chg="add mod">
          <ac:chgData name="Karen Baerts" userId="a06d292e-c1df-42a7-ab23-dcf3ffef2529" providerId="ADAL" clId="{2F933A81-A629-4D86-B49A-EA7448BE37C1}" dt="2024-10-16T22:05:47.939" v="18296" actId="1076"/>
          <ac:picMkLst>
            <pc:docMk/>
            <pc:sldMk cId="4183748303" sldId="722"/>
            <ac:picMk id="4" creationId="{1C38FF12-2195-6EED-7129-C0144CCE1C04}"/>
          </ac:picMkLst>
        </pc:picChg>
        <pc:picChg chg="add mod">
          <ac:chgData name="Karen Baerts" userId="a06d292e-c1df-42a7-ab23-dcf3ffef2529" providerId="ADAL" clId="{2F933A81-A629-4D86-B49A-EA7448BE37C1}" dt="2024-10-16T22:05:44.480" v="18295" actId="1076"/>
          <ac:picMkLst>
            <pc:docMk/>
            <pc:sldMk cId="4183748303" sldId="722"/>
            <ac:picMk id="6" creationId="{02DF8951-09B7-D3C6-390B-D7FC01ABAD2C}"/>
          </ac:picMkLst>
        </pc:picChg>
        <pc:picChg chg="add mod">
          <ac:chgData name="Karen Baerts" userId="a06d292e-c1df-42a7-ab23-dcf3ffef2529" providerId="ADAL" clId="{2F933A81-A629-4D86-B49A-EA7448BE37C1}" dt="2024-10-16T22:06:53.116" v="18401" actId="1076"/>
          <ac:picMkLst>
            <pc:docMk/>
            <pc:sldMk cId="4183748303" sldId="722"/>
            <ac:picMk id="9" creationId="{F8E417F8-5E34-A561-9B5C-A847A4E4790D}"/>
          </ac:picMkLst>
        </pc:picChg>
        <pc:picChg chg="del mod">
          <ac:chgData name="Karen Baerts" userId="a06d292e-c1df-42a7-ab23-dcf3ffef2529" providerId="ADAL" clId="{2F933A81-A629-4D86-B49A-EA7448BE37C1}" dt="2024-10-16T22:02:36.367" v="17866" actId="478"/>
          <ac:picMkLst>
            <pc:docMk/>
            <pc:sldMk cId="4183748303" sldId="722"/>
            <ac:picMk id="19" creationId="{DA6CCA29-E2F6-A3A5-3D7B-D969A441DED6}"/>
          </ac:picMkLst>
        </pc:picChg>
      </pc:sldChg>
      <pc:sldChg chg="addSp delSp modSp add mod ord delAnim modAnim modNotesTx">
        <pc:chgData name="Karen Baerts" userId="a06d292e-c1df-42a7-ab23-dcf3ffef2529" providerId="ADAL" clId="{2F933A81-A629-4D86-B49A-EA7448BE37C1}" dt="2024-10-18T07:35:06.145" v="29918" actId="20577"/>
        <pc:sldMkLst>
          <pc:docMk/>
          <pc:sldMk cId="907372208" sldId="723"/>
        </pc:sldMkLst>
        <pc:spChg chg="mod">
          <ac:chgData name="Karen Baerts" userId="a06d292e-c1df-42a7-ab23-dcf3ffef2529" providerId="ADAL" clId="{2F933A81-A629-4D86-B49A-EA7448BE37C1}" dt="2024-10-16T22:17:33.125" v="19393" actId="113"/>
          <ac:spMkLst>
            <pc:docMk/>
            <pc:sldMk cId="907372208" sldId="723"/>
            <ac:spMk id="4" creationId="{71E878D4-6D70-526A-BB1D-9F53ED076B62}"/>
          </ac:spMkLst>
        </pc:spChg>
        <pc:spChg chg="del">
          <ac:chgData name="Karen Baerts" userId="a06d292e-c1df-42a7-ab23-dcf3ffef2529" providerId="ADAL" clId="{2F933A81-A629-4D86-B49A-EA7448BE37C1}" dt="2024-10-16T22:17:39.668" v="19394" actId="478"/>
          <ac:spMkLst>
            <pc:docMk/>
            <pc:sldMk cId="907372208" sldId="723"/>
            <ac:spMk id="7" creationId="{17130A05-8411-2AD6-97D7-CF7691E4B6A8}"/>
          </ac:spMkLst>
        </pc:spChg>
        <pc:spChg chg="mod">
          <ac:chgData name="Karen Baerts" userId="a06d292e-c1df-42a7-ab23-dcf3ffef2529" providerId="ADAL" clId="{2F933A81-A629-4D86-B49A-EA7448BE37C1}" dt="2024-10-17T20:27:41.762" v="26759" actId="20577"/>
          <ac:spMkLst>
            <pc:docMk/>
            <pc:sldMk cId="907372208" sldId="723"/>
            <ac:spMk id="24" creationId="{6755CEC6-4CA4-03B3-2633-B215CC3A2F88}"/>
          </ac:spMkLst>
        </pc:spChg>
        <pc:picChg chg="del">
          <ac:chgData name="Karen Baerts" userId="a06d292e-c1df-42a7-ab23-dcf3ffef2529" providerId="ADAL" clId="{2F933A81-A629-4D86-B49A-EA7448BE37C1}" dt="2024-10-16T22:18:54.488" v="19467" actId="478"/>
          <ac:picMkLst>
            <pc:docMk/>
            <pc:sldMk cId="907372208" sldId="723"/>
            <ac:picMk id="2" creationId="{6848D2E0-B2D7-D35A-8A77-15D60485B3B1}"/>
          </ac:picMkLst>
        </pc:picChg>
        <pc:picChg chg="add mod">
          <ac:chgData name="Karen Baerts" userId="a06d292e-c1df-42a7-ab23-dcf3ffef2529" providerId="ADAL" clId="{2F933A81-A629-4D86-B49A-EA7448BE37C1}" dt="2024-10-17T12:22:47.974" v="23167" actId="1076"/>
          <ac:picMkLst>
            <pc:docMk/>
            <pc:sldMk cId="907372208" sldId="723"/>
            <ac:picMk id="2" creationId="{FB0FCE43-DBAB-7974-64B3-9914FBECEA2B}"/>
          </ac:picMkLst>
        </pc:picChg>
        <pc:picChg chg="add del mod">
          <ac:chgData name="Karen Baerts" userId="a06d292e-c1df-42a7-ab23-dcf3ffef2529" providerId="ADAL" clId="{2F933A81-A629-4D86-B49A-EA7448BE37C1}" dt="2024-10-17T12:22:09.864" v="23163" actId="478"/>
          <ac:picMkLst>
            <pc:docMk/>
            <pc:sldMk cId="907372208" sldId="723"/>
            <ac:picMk id="6" creationId="{36E77C27-4700-DD5A-8F84-2D3D079675A9}"/>
          </ac:picMkLst>
        </pc:picChg>
      </pc:sldChg>
      <pc:sldChg chg="add del">
        <pc:chgData name="Karen Baerts" userId="a06d292e-c1df-42a7-ab23-dcf3ffef2529" providerId="ADAL" clId="{2F933A81-A629-4D86-B49A-EA7448BE37C1}" dt="2024-10-16T22:12:26.379" v="19092"/>
        <pc:sldMkLst>
          <pc:docMk/>
          <pc:sldMk cId="4099085274" sldId="723"/>
        </pc:sldMkLst>
      </pc:sldChg>
      <pc:sldChg chg="add ord modAnim modNotesTx">
        <pc:chgData name="Karen Baerts" userId="a06d292e-c1df-42a7-ab23-dcf3ffef2529" providerId="ADAL" clId="{2F933A81-A629-4D86-B49A-EA7448BE37C1}" dt="2024-10-18T07:45:15.294" v="30186" actId="20577"/>
        <pc:sldMkLst>
          <pc:docMk/>
          <pc:sldMk cId="422104976" sldId="724"/>
        </pc:sldMkLst>
      </pc:sldChg>
      <pc:sldChg chg="add del">
        <pc:chgData name="Karen Baerts" userId="a06d292e-c1df-42a7-ab23-dcf3ffef2529" providerId="ADAL" clId="{2F933A81-A629-4D86-B49A-EA7448BE37C1}" dt="2024-10-16T22:36:22.273" v="20718" actId="47"/>
        <pc:sldMkLst>
          <pc:docMk/>
          <pc:sldMk cId="559144666" sldId="725"/>
        </pc:sldMkLst>
      </pc:sldChg>
      <pc:sldChg chg="addSp delSp modSp add mod ord delAnim modNotesTx">
        <pc:chgData name="Karen Baerts" userId="a06d292e-c1df-42a7-ab23-dcf3ffef2529" providerId="ADAL" clId="{2F933A81-A629-4D86-B49A-EA7448BE37C1}" dt="2024-10-17T20:27:51.703" v="26761"/>
        <pc:sldMkLst>
          <pc:docMk/>
          <pc:sldMk cId="1739198460" sldId="725"/>
        </pc:sldMkLst>
        <pc:spChg chg="mod">
          <ac:chgData name="Karen Baerts" userId="a06d292e-c1df-42a7-ab23-dcf3ffef2529" providerId="ADAL" clId="{2F933A81-A629-4D86-B49A-EA7448BE37C1}" dt="2024-10-17T20:27:51.703" v="26761"/>
          <ac:spMkLst>
            <pc:docMk/>
            <pc:sldMk cId="1739198460" sldId="725"/>
            <ac:spMk id="24" creationId="{8F55BCEF-ACA6-A38C-2995-E260290BC1D7}"/>
          </ac:spMkLst>
        </pc:spChg>
        <pc:picChg chg="add mod">
          <ac:chgData name="Karen Baerts" userId="a06d292e-c1df-42a7-ab23-dcf3ffef2529" providerId="ADAL" clId="{2F933A81-A629-4D86-B49A-EA7448BE37C1}" dt="2024-10-16T22:50:00.556" v="22109" actId="1076"/>
          <ac:picMkLst>
            <pc:docMk/>
            <pc:sldMk cId="1739198460" sldId="725"/>
            <ac:picMk id="3" creationId="{9E37720F-6D26-C91D-CB88-CC55B4598CE6}"/>
          </ac:picMkLst>
        </pc:picChg>
        <pc:picChg chg="del mod">
          <ac:chgData name="Karen Baerts" userId="a06d292e-c1df-42a7-ab23-dcf3ffef2529" providerId="ADAL" clId="{2F933A81-A629-4D86-B49A-EA7448BE37C1}" dt="2024-10-16T22:49:57.786" v="22107" actId="478"/>
          <ac:picMkLst>
            <pc:docMk/>
            <pc:sldMk cId="1739198460" sldId="725"/>
            <ac:picMk id="6" creationId="{1CE9F601-C79F-F6D4-39AF-9E08036C2042}"/>
          </ac:picMkLst>
        </pc:picChg>
        <pc:picChg chg="add del mod">
          <ac:chgData name="Karen Baerts" userId="a06d292e-c1df-42a7-ab23-dcf3ffef2529" providerId="ADAL" clId="{2F933A81-A629-4D86-B49A-EA7448BE37C1}" dt="2024-10-16T22:50:57.393" v="22112" actId="478"/>
          <ac:picMkLst>
            <pc:docMk/>
            <pc:sldMk cId="1739198460" sldId="725"/>
            <ac:picMk id="8" creationId="{25EF1494-EC77-D784-9324-0A3AC2179C33}"/>
          </ac:picMkLst>
        </pc:picChg>
        <pc:picChg chg="add mod">
          <ac:chgData name="Karen Baerts" userId="a06d292e-c1df-42a7-ab23-dcf3ffef2529" providerId="ADAL" clId="{2F933A81-A629-4D86-B49A-EA7448BE37C1}" dt="2024-10-16T22:51:03.403" v="22114" actId="1076"/>
          <ac:picMkLst>
            <pc:docMk/>
            <pc:sldMk cId="1739198460" sldId="725"/>
            <ac:picMk id="10" creationId="{6C85A2B1-C058-373E-0EAD-94B2A7637671}"/>
          </ac:picMkLst>
        </pc:picChg>
      </pc:sldChg>
      <pc:sldChg chg="addSp delSp modSp new mod modShow modNotesTx">
        <pc:chgData name="Karen Baerts" userId="a06d292e-c1df-42a7-ab23-dcf3ffef2529" providerId="ADAL" clId="{2F933A81-A629-4D86-B49A-EA7448BE37C1}" dt="2024-10-18T07:51:19.634" v="30569" actId="20577"/>
        <pc:sldMkLst>
          <pc:docMk/>
          <pc:sldMk cId="1630809021" sldId="726"/>
        </pc:sldMkLst>
        <pc:spChg chg="mod">
          <ac:chgData name="Karen Baerts" userId="a06d292e-c1df-42a7-ab23-dcf3ffef2529" providerId="ADAL" clId="{2F933A81-A629-4D86-B49A-EA7448BE37C1}" dt="2024-10-17T20:28:03.816" v="26764"/>
          <ac:spMkLst>
            <pc:docMk/>
            <pc:sldMk cId="1630809021" sldId="726"/>
            <ac:spMk id="2" creationId="{489A82A1-FE60-B226-2FD8-E1814EC624C5}"/>
          </ac:spMkLst>
        </pc:spChg>
        <pc:spChg chg="del">
          <ac:chgData name="Karen Baerts" userId="a06d292e-c1df-42a7-ab23-dcf3ffef2529" providerId="ADAL" clId="{2F933A81-A629-4D86-B49A-EA7448BE37C1}" dt="2024-10-17T20:04:39.092" v="26426" actId="478"/>
          <ac:spMkLst>
            <pc:docMk/>
            <pc:sldMk cId="1630809021" sldId="726"/>
            <ac:spMk id="3" creationId="{68C565F7-09EA-B7C0-9CF0-6D801CC6AF61}"/>
          </ac:spMkLst>
        </pc:spChg>
        <pc:picChg chg="add del mod">
          <ac:chgData name="Karen Baerts" userId="a06d292e-c1df-42a7-ab23-dcf3ffef2529" providerId="ADAL" clId="{2F933A81-A629-4D86-B49A-EA7448BE37C1}" dt="2024-10-17T20:42:34.777" v="26844" actId="478"/>
          <ac:picMkLst>
            <pc:docMk/>
            <pc:sldMk cId="1630809021" sldId="726"/>
            <ac:picMk id="5" creationId="{D13C3843-50A2-9C70-062F-F959CD0D3325}"/>
          </ac:picMkLst>
        </pc:picChg>
        <pc:picChg chg="add mod">
          <ac:chgData name="Karen Baerts" userId="a06d292e-c1df-42a7-ab23-dcf3ffef2529" providerId="ADAL" clId="{2F933A81-A629-4D86-B49A-EA7448BE37C1}" dt="2024-10-17T20:42:45.931" v="26847" actId="1076"/>
          <ac:picMkLst>
            <pc:docMk/>
            <pc:sldMk cId="1630809021" sldId="726"/>
            <ac:picMk id="7" creationId="{447D67CD-3461-867E-8F0B-4EA440D5EEDE}"/>
          </ac:picMkLst>
        </pc:picChg>
        <pc:picChg chg="add mod">
          <ac:chgData name="Karen Baerts" userId="a06d292e-c1df-42a7-ab23-dcf3ffef2529" providerId="ADAL" clId="{2F933A81-A629-4D86-B49A-EA7448BE37C1}" dt="2024-10-17T20:42:41.754" v="26846" actId="1076"/>
          <ac:picMkLst>
            <pc:docMk/>
            <pc:sldMk cId="1630809021" sldId="726"/>
            <ac:picMk id="9" creationId="{791DCFD3-AA41-1A9D-85FE-D970290A89A2}"/>
          </ac:picMkLst>
        </pc:picChg>
      </pc:sldChg>
      <pc:sldChg chg="addSp delSp modSp add mod addAnim delAnim modAnim modNotesTx">
        <pc:chgData name="Karen Baerts" userId="a06d292e-c1df-42a7-ab23-dcf3ffef2529" providerId="ADAL" clId="{2F933A81-A629-4D86-B49A-EA7448BE37C1}" dt="2024-10-18T07:44:12.564" v="30178" actId="20577"/>
        <pc:sldMkLst>
          <pc:docMk/>
          <pc:sldMk cId="464085144" sldId="727"/>
        </pc:sldMkLst>
        <pc:spChg chg="mod">
          <ac:chgData name="Karen Baerts" userId="a06d292e-c1df-42a7-ab23-dcf3ffef2529" providerId="ADAL" clId="{2F933A81-A629-4D86-B49A-EA7448BE37C1}" dt="2024-10-18T07:42:06" v="30170" actId="20577"/>
          <ac:spMkLst>
            <pc:docMk/>
            <pc:sldMk cId="464085144" sldId="727"/>
            <ac:spMk id="4" creationId="{4228AC26-5DD6-2A53-0F30-9D39A2E51789}"/>
          </ac:spMkLst>
        </pc:spChg>
        <pc:spChg chg="add del mod">
          <ac:chgData name="Karen Baerts" userId="a06d292e-c1df-42a7-ab23-dcf3ffef2529" providerId="ADAL" clId="{2F933A81-A629-4D86-B49A-EA7448BE37C1}" dt="2024-10-16T22:55:40.832" v="22877" actId="478"/>
          <ac:spMkLst>
            <pc:docMk/>
            <pc:sldMk cId="464085144" sldId="727"/>
            <ac:spMk id="7" creationId="{716F9E47-9640-06B1-ACF1-B96597FAFBD2}"/>
          </ac:spMkLst>
        </pc:spChg>
        <pc:spChg chg="mod">
          <ac:chgData name="Karen Baerts" userId="a06d292e-c1df-42a7-ab23-dcf3ffef2529" providerId="ADAL" clId="{2F933A81-A629-4D86-B49A-EA7448BE37C1}" dt="2024-10-18T07:41:49.474" v="30162" actId="20577"/>
          <ac:spMkLst>
            <pc:docMk/>
            <pc:sldMk cId="464085144" sldId="727"/>
            <ac:spMk id="24" creationId="{EF47F32C-5B66-F3DC-EB4A-4B7A98FF0AA9}"/>
          </ac:spMkLst>
        </pc:spChg>
        <pc:picChg chg="del">
          <ac:chgData name="Karen Baerts" userId="a06d292e-c1df-42a7-ab23-dcf3ffef2529" providerId="ADAL" clId="{2F933A81-A629-4D86-B49A-EA7448BE37C1}" dt="2024-10-16T22:54:52.039" v="22869" actId="478"/>
          <ac:picMkLst>
            <pc:docMk/>
            <pc:sldMk cId="464085144" sldId="727"/>
            <ac:picMk id="3" creationId="{BCE7A69F-178F-F4E0-856C-7939E387F164}"/>
          </ac:picMkLst>
        </pc:picChg>
        <pc:picChg chg="add del mod">
          <ac:chgData name="Karen Baerts" userId="a06d292e-c1df-42a7-ab23-dcf3ffef2529" providerId="ADAL" clId="{2F933A81-A629-4D86-B49A-EA7448BE37C1}" dt="2024-10-18T07:43:59.239" v="30174" actId="478"/>
          <ac:picMkLst>
            <pc:docMk/>
            <pc:sldMk cId="464085144" sldId="727"/>
            <ac:picMk id="6" creationId="{EBD73073-9152-D4C4-A923-C4F55B2942E3}"/>
          </ac:picMkLst>
        </pc:picChg>
        <pc:picChg chg="add del mod">
          <ac:chgData name="Karen Baerts" userId="a06d292e-c1df-42a7-ab23-dcf3ffef2529" providerId="ADAL" clId="{2F933A81-A629-4D86-B49A-EA7448BE37C1}" dt="2024-10-18T07:43:58.927" v="30173" actId="478"/>
          <ac:picMkLst>
            <pc:docMk/>
            <pc:sldMk cId="464085144" sldId="727"/>
            <ac:picMk id="8" creationId="{A3D040A3-1DBE-7609-438E-34A3F89282B8}"/>
          </ac:picMkLst>
        </pc:picChg>
        <pc:picChg chg="del">
          <ac:chgData name="Karen Baerts" userId="a06d292e-c1df-42a7-ab23-dcf3ffef2529" providerId="ADAL" clId="{2F933A81-A629-4D86-B49A-EA7448BE37C1}" dt="2024-10-16T22:54:53.347" v="22870" actId="478"/>
          <ac:picMkLst>
            <pc:docMk/>
            <pc:sldMk cId="464085144" sldId="727"/>
            <ac:picMk id="10" creationId="{75B197C3-19E4-EFB1-883E-79D2E0938C13}"/>
          </ac:picMkLst>
        </pc:picChg>
      </pc:sldChg>
      <pc:sldChg chg="addSp delSp modSp add mod ord modNotesTx">
        <pc:chgData name="Karen Baerts" userId="a06d292e-c1df-42a7-ab23-dcf3ffef2529" providerId="ADAL" clId="{2F933A81-A629-4D86-B49A-EA7448BE37C1}" dt="2024-10-18T07:46:16.863" v="30314" actId="20577"/>
        <pc:sldMkLst>
          <pc:docMk/>
          <pc:sldMk cId="4288294748" sldId="728"/>
        </pc:sldMkLst>
        <pc:spChg chg="add del">
          <ac:chgData name="Karen Baerts" userId="a06d292e-c1df-42a7-ab23-dcf3ffef2529" providerId="ADAL" clId="{2F933A81-A629-4D86-B49A-EA7448BE37C1}" dt="2024-10-17T19:39:57.085" v="25882" actId="478"/>
          <ac:spMkLst>
            <pc:docMk/>
            <pc:sldMk cId="4288294748" sldId="728"/>
            <ac:spMk id="2" creationId="{82E9FB48-4ED6-89B9-3CA6-20F1262CD985}"/>
          </ac:spMkLst>
        </pc:spChg>
        <pc:spChg chg="add del mod">
          <ac:chgData name="Karen Baerts" userId="a06d292e-c1df-42a7-ab23-dcf3ffef2529" providerId="ADAL" clId="{2F933A81-A629-4D86-B49A-EA7448BE37C1}" dt="2024-10-17T19:50:00.469" v="25933" actId="478"/>
          <ac:spMkLst>
            <pc:docMk/>
            <pc:sldMk cId="4288294748" sldId="728"/>
            <ac:spMk id="3" creationId="{EBB4E67D-C861-B55C-ED4D-38AE8EBDA1C2}"/>
          </ac:spMkLst>
        </pc:spChg>
        <pc:spChg chg="mod">
          <ac:chgData name="Karen Baerts" userId="a06d292e-c1df-42a7-ab23-dcf3ffef2529" providerId="ADAL" clId="{2F933A81-A629-4D86-B49A-EA7448BE37C1}" dt="2024-10-17T19:59:38.028" v="26392" actId="20577"/>
          <ac:spMkLst>
            <pc:docMk/>
            <pc:sldMk cId="4288294748" sldId="728"/>
            <ac:spMk id="4" creationId="{47F18CF0-D8DF-1367-EBB1-93B3DA58FA87}"/>
          </ac:spMkLst>
        </pc:spChg>
        <pc:spChg chg="mod">
          <ac:chgData name="Karen Baerts" userId="a06d292e-c1df-42a7-ab23-dcf3ffef2529" providerId="ADAL" clId="{2F933A81-A629-4D86-B49A-EA7448BE37C1}" dt="2024-10-17T20:28:00.528" v="26763"/>
          <ac:spMkLst>
            <pc:docMk/>
            <pc:sldMk cId="4288294748" sldId="728"/>
            <ac:spMk id="24" creationId="{706D5A1F-0ADB-F018-9397-0429504285A7}"/>
          </ac:spMkLst>
        </pc:spChg>
        <pc:picChg chg="add mod">
          <ac:chgData name="Karen Baerts" userId="a06d292e-c1df-42a7-ab23-dcf3ffef2529" providerId="ADAL" clId="{2F933A81-A629-4D86-B49A-EA7448BE37C1}" dt="2024-10-17T20:44:15.073" v="26995" actId="1076"/>
          <ac:picMkLst>
            <pc:docMk/>
            <pc:sldMk cId="4288294748" sldId="728"/>
            <ac:picMk id="6" creationId="{4A1A4FF5-A9E3-203A-BD2B-6E0E482A8C4F}"/>
          </ac:picMkLst>
        </pc:picChg>
        <pc:picChg chg="del">
          <ac:chgData name="Karen Baerts" userId="a06d292e-c1df-42a7-ab23-dcf3ffef2529" providerId="ADAL" clId="{2F933A81-A629-4D86-B49A-EA7448BE37C1}" dt="2024-10-16T22:58:50.859" v="23013" actId="478"/>
          <ac:picMkLst>
            <pc:docMk/>
            <pc:sldMk cId="4288294748" sldId="728"/>
            <ac:picMk id="6" creationId="{97B9A18A-C417-534B-3D9F-CF43167A4556}"/>
          </ac:picMkLst>
        </pc:picChg>
        <pc:picChg chg="del">
          <ac:chgData name="Karen Baerts" userId="a06d292e-c1df-42a7-ab23-dcf3ffef2529" providerId="ADAL" clId="{2F933A81-A629-4D86-B49A-EA7448BE37C1}" dt="2024-10-16T22:58:52.199" v="23014" actId="478"/>
          <ac:picMkLst>
            <pc:docMk/>
            <pc:sldMk cId="4288294748" sldId="728"/>
            <ac:picMk id="8" creationId="{C1B484DD-3BAD-AEC9-14D1-753BC868AD4D}"/>
          </ac:picMkLst>
        </pc:picChg>
      </pc:sldChg>
      <pc:sldChg chg="modSp add mod modAnim modShow modNotesTx">
        <pc:chgData name="Karen Baerts" userId="a06d292e-c1df-42a7-ab23-dcf3ffef2529" providerId="ADAL" clId="{2F933A81-A629-4D86-B49A-EA7448BE37C1}" dt="2024-10-17T20:58:32.336" v="29027" actId="6549"/>
        <pc:sldMkLst>
          <pc:docMk/>
          <pc:sldMk cId="223923469" sldId="729"/>
        </pc:sldMkLst>
        <pc:spChg chg="mod">
          <ac:chgData name="Karen Baerts" userId="a06d292e-c1df-42a7-ab23-dcf3ffef2529" providerId="ADAL" clId="{2F933A81-A629-4D86-B49A-EA7448BE37C1}" dt="2024-10-17T20:27:48.064" v="26760"/>
          <ac:spMkLst>
            <pc:docMk/>
            <pc:sldMk cId="223923469" sldId="729"/>
            <ac:spMk id="24" creationId="{045CAD6D-A972-48B1-E55E-C0C8B5A9B00C}"/>
          </ac:spMkLst>
        </pc:spChg>
      </pc:sldChg>
      <pc:sldChg chg="addSp delSp modSp new mod modAnim modNotesTx">
        <pc:chgData name="Karen Baerts" userId="a06d292e-c1df-42a7-ab23-dcf3ffef2529" providerId="ADAL" clId="{2F933A81-A629-4D86-B49A-EA7448BE37C1}" dt="2024-10-18T07:50:38.777" v="30522" actId="20577"/>
        <pc:sldMkLst>
          <pc:docMk/>
          <pc:sldMk cId="1532742268" sldId="730"/>
        </pc:sldMkLst>
        <pc:spChg chg="mod">
          <ac:chgData name="Karen Baerts" userId="a06d292e-c1df-42a7-ab23-dcf3ffef2529" providerId="ADAL" clId="{2F933A81-A629-4D86-B49A-EA7448BE37C1}" dt="2024-10-17T20:29:12.987" v="26783" actId="20577"/>
          <ac:spMkLst>
            <pc:docMk/>
            <pc:sldMk cId="1532742268" sldId="730"/>
            <ac:spMk id="2" creationId="{C3D99A50-CC9E-F8E2-1959-86E5768EC5BE}"/>
          </ac:spMkLst>
        </pc:spChg>
        <pc:spChg chg="del">
          <ac:chgData name="Karen Baerts" userId="a06d292e-c1df-42a7-ab23-dcf3ffef2529" providerId="ADAL" clId="{2F933A81-A629-4D86-B49A-EA7448BE37C1}" dt="2024-10-17T20:29:34.075" v="26787" actId="478"/>
          <ac:spMkLst>
            <pc:docMk/>
            <pc:sldMk cId="1532742268" sldId="730"/>
            <ac:spMk id="3" creationId="{47B943B5-043C-DF26-6071-9BE307847EB4}"/>
          </ac:spMkLst>
        </pc:spChg>
        <pc:spChg chg="add mod">
          <ac:chgData name="Karen Baerts" userId="a06d292e-c1df-42a7-ab23-dcf3ffef2529" providerId="ADAL" clId="{2F933A81-A629-4D86-B49A-EA7448BE37C1}" dt="2024-10-17T20:30:00.619" v="26792" actId="688"/>
          <ac:spMkLst>
            <pc:docMk/>
            <pc:sldMk cId="1532742268" sldId="730"/>
            <ac:spMk id="6" creationId="{13908F19-B22D-E6C1-066E-DAA034ED4BFA}"/>
          </ac:spMkLst>
        </pc:spChg>
        <pc:spChg chg="add mod">
          <ac:chgData name="Karen Baerts" userId="a06d292e-c1df-42a7-ab23-dcf3ffef2529" providerId="ADAL" clId="{2F933A81-A629-4D86-B49A-EA7448BE37C1}" dt="2024-10-17T20:30:54.131" v="26799" actId="14100"/>
          <ac:spMkLst>
            <pc:docMk/>
            <pc:sldMk cId="1532742268" sldId="730"/>
            <ac:spMk id="9" creationId="{8E7FB20D-74D3-24D7-006B-1B1F90644938}"/>
          </ac:spMkLst>
        </pc:spChg>
        <pc:picChg chg="add mod">
          <ac:chgData name="Karen Baerts" userId="a06d292e-c1df-42a7-ab23-dcf3ffef2529" providerId="ADAL" clId="{2F933A81-A629-4D86-B49A-EA7448BE37C1}" dt="2024-10-17T20:53:06.216" v="28488" actId="1036"/>
          <ac:picMkLst>
            <pc:docMk/>
            <pc:sldMk cId="1532742268" sldId="730"/>
            <ac:picMk id="5" creationId="{408419FF-6AD3-6DE2-C3EA-DF83E03D7D55}"/>
          </ac:picMkLst>
        </pc:picChg>
        <pc:picChg chg="add mod">
          <ac:chgData name="Karen Baerts" userId="a06d292e-c1df-42a7-ab23-dcf3ffef2529" providerId="ADAL" clId="{2F933A81-A629-4D86-B49A-EA7448BE37C1}" dt="2024-10-17T20:53:14.313" v="28490" actId="1076"/>
          <ac:picMkLst>
            <pc:docMk/>
            <pc:sldMk cId="1532742268" sldId="730"/>
            <ac:picMk id="8" creationId="{030B905D-FF12-FFB3-0CDC-E30144D7B6D8}"/>
          </ac:picMkLst>
        </pc:picChg>
        <pc:picChg chg="add mod">
          <ac:chgData name="Karen Baerts" userId="a06d292e-c1df-42a7-ab23-dcf3ffef2529" providerId="ADAL" clId="{2F933A81-A629-4D86-B49A-EA7448BE37C1}" dt="2024-10-17T20:53:23.593" v="28492" actId="14100"/>
          <ac:picMkLst>
            <pc:docMk/>
            <pc:sldMk cId="1532742268" sldId="730"/>
            <ac:picMk id="11" creationId="{D61C6782-87E2-9C75-4B03-F75DDDDCA06F}"/>
          </ac:picMkLst>
        </pc:picChg>
      </pc:sldChg>
      <pc:sldChg chg="addSp delSp modSp add del mod">
        <pc:chgData name="Karen Baerts" userId="a06d292e-c1df-42a7-ab23-dcf3ffef2529" providerId="ADAL" clId="{2F933A81-A629-4D86-B49A-EA7448BE37C1}" dt="2024-10-17T20:04:43.573" v="26427" actId="47"/>
        <pc:sldMkLst>
          <pc:docMk/>
          <pc:sldMk cId="4142756758" sldId="730"/>
        </pc:sldMkLst>
        <pc:spChg chg="mod">
          <ac:chgData name="Karen Baerts" userId="a06d292e-c1df-42a7-ab23-dcf3ffef2529" providerId="ADAL" clId="{2F933A81-A629-4D86-B49A-EA7448BE37C1}" dt="2024-10-17T20:04:29.019" v="26423" actId="20577"/>
          <ac:spMkLst>
            <pc:docMk/>
            <pc:sldMk cId="4142756758" sldId="730"/>
            <ac:spMk id="24" creationId="{29F97C3A-5E76-A535-CFFA-D5FB86724E7A}"/>
          </ac:spMkLst>
        </pc:spChg>
        <pc:graphicFrameChg chg="add del modGraphic">
          <ac:chgData name="Karen Baerts" userId="a06d292e-c1df-42a7-ab23-dcf3ffef2529" providerId="ADAL" clId="{2F933A81-A629-4D86-B49A-EA7448BE37C1}" dt="2024-10-17T20:04:14.457" v="26399" actId="478"/>
          <ac:graphicFrameMkLst>
            <pc:docMk/>
            <pc:sldMk cId="4142756758" sldId="730"/>
            <ac:graphicFrameMk id="3" creationId="{F115F3FE-EE67-EF17-72BD-B75CAC57C007}"/>
          </ac:graphicFrameMkLst>
        </pc:graphicFrameChg>
      </pc:sldChg>
      <pc:sldChg chg="addSp modSp add modNotesTx">
        <pc:chgData name="Karen Baerts" userId="a06d292e-c1df-42a7-ab23-dcf3ffef2529" providerId="ADAL" clId="{2F933A81-A629-4D86-B49A-EA7448BE37C1}" dt="2024-10-18T07:50:48.465" v="30530" actId="20577"/>
        <pc:sldMkLst>
          <pc:docMk/>
          <pc:sldMk cId="1340194904" sldId="731"/>
        </pc:sldMkLst>
        <pc:picChg chg="add mod">
          <ac:chgData name="Karen Baerts" userId="a06d292e-c1df-42a7-ab23-dcf3ffef2529" providerId="ADAL" clId="{2F933A81-A629-4D86-B49A-EA7448BE37C1}" dt="2024-10-17T20:44:18.887" v="26996"/>
          <ac:picMkLst>
            <pc:docMk/>
            <pc:sldMk cId="1340194904" sldId="731"/>
            <ac:picMk id="2" creationId="{15F9F9A0-14B5-B0D1-B5AF-3A79872DE3EB}"/>
          </ac:picMkLst>
        </pc:picChg>
      </pc:sldChg>
      <pc:sldChg chg="new del">
        <pc:chgData name="Karen Baerts" userId="a06d292e-c1df-42a7-ab23-dcf3ffef2529" providerId="ADAL" clId="{2F933A81-A629-4D86-B49A-EA7448BE37C1}" dt="2024-10-17T20:44:53.325" v="26998" actId="680"/>
        <pc:sldMkLst>
          <pc:docMk/>
          <pc:sldMk cId="95088570" sldId="732"/>
        </pc:sldMkLst>
      </pc:sldChg>
      <pc:sldChg chg="modSp new del mod">
        <pc:chgData name="Karen Baerts" userId="a06d292e-c1df-42a7-ab23-dcf3ffef2529" providerId="ADAL" clId="{2F933A81-A629-4D86-B49A-EA7448BE37C1}" dt="2024-10-18T07:44:15.240" v="30179" actId="47"/>
        <pc:sldMkLst>
          <pc:docMk/>
          <pc:sldMk cId="715264076" sldId="732"/>
        </pc:sldMkLst>
        <pc:spChg chg="mod">
          <ac:chgData name="Karen Baerts" userId="a06d292e-c1df-42a7-ab23-dcf3ffef2529" providerId="ADAL" clId="{2F933A81-A629-4D86-B49A-EA7448BE37C1}" dt="2024-10-17T20:45:05.694" v="27045" actId="13926"/>
          <ac:spMkLst>
            <pc:docMk/>
            <pc:sldMk cId="715264076" sldId="732"/>
            <ac:spMk id="3" creationId="{9763F4CF-54FE-7B1E-3FE2-E01EF97E7D88}"/>
          </ac:spMkLst>
        </pc:spChg>
      </pc:sldChg>
      <pc:sldChg chg="addSp delSp modSp add mod modAnim modNotesTx">
        <pc:chgData name="Karen Baerts" userId="a06d292e-c1df-42a7-ab23-dcf3ffef2529" providerId="ADAL" clId="{2F933A81-A629-4D86-B49A-EA7448BE37C1}" dt="2024-10-18T07:59:58.524" v="32056" actId="113"/>
        <pc:sldMkLst>
          <pc:docMk/>
          <pc:sldMk cId="2279805042" sldId="733"/>
        </pc:sldMkLst>
        <pc:spChg chg="add mod ord">
          <ac:chgData name="Karen Baerts" userId="a06d292e-c1df-42a7-ab23-dcf3ffef2529" providerId="ADAL" clId="{2F933A81-A629-4D86-B49A-EA7448BE37C1}" dt="2024-10-17T21:42:15.461" v="29232" actId="1035"/>
          <ac:spMkLst>
            <pc:docMk/>
            <pc:sldMk cId="2279805042" sldId="733"/>
            <ac:spMk id="6" creationId="{2B5079BE-F7FF-0C91-C58E-FAC6F9F0F061}"/>
          </ac:spMkLst>
        </pc:spChg>
        <pc:spChg chg="mod">
          <ac:chgData name="Karen Baerts" userId="a06d292e-c1df-42a7-ab23-dcf3ffef2529" providerId="ADAL" clId="{2F933A81-A629-4D86-B49A-EA7448BE37C1}" dt="2024-10-17T21:42:01.558" v="29225" actId="1076"/>
          <ac:spMkLst>
            <pc:docMk/>
            <pc:sldMk cId="2279805042" sldId="733"/>
            <ac:spMk id="9" creationId="{32E843B7-FD90-DB7A-B1C8-463005A8A2E0}"/>
          </ac:spMkLst>
        </pc:spChg>
        <pc:spChg chg="mod">
          <ac:chgData name="Karen Baerts" userId="a06d292e-c1df-42a7-ab23-dcf3ffef2529" providerId="ADAL" clId="{2F933A81-A629-4D86-B49A-EA7448BE37C1}" dt="2024-10-17T21:41:05.246" v="29219" actId="1076"/>
          <ac:spMkLst>
            <pc:docMk/>
            <pc:sldMk cId="2279805042" sldId="733"/>
            <ac:spMk id="10" creationId="{FF9BB6BF-6C29-8C9D-8E03-0D495FD1F338}"/>
          </ac:spMkLst>
        </pc:spChg>
        <pc:spChg chg="del mod">
          <ac:chgData name="Karen Baerts" userId="a06d292e-c1df-42a7-ab23-dcf3ffef2529" providerId="ADAL" clId="{2F933A81-A629-4D86-B49A-EA7448BE37C1}" dt="2024-10-17T21:36:19.212" v="29170" actId="478"/>
          <ac:spMkLst>
            <pc:docMk/>
            <pc:sldMk cId="2279805042" sldId="733"/>
            <ac:spMk id="11" creationId="{34CA465C-8479-EE30-D6ED-A74D1B215BD2}"/>
          </ac:spMkLst>
        </pc:spChg>
        <pc:spChg chg="add mod">
          <ac:chgData name="Karen Baerts" userId="a06d292e-c1df-42a7-ab23-dcf3ffef2529" providerId="ADAL" clId="{2F933A81-A629-4D86-B49A-EA7448BE37C1}" dt="2024-10-18T07:59:28.569" v="32010" actId="14100"/>
          <ac:spMkLst>
            <pc:docMk/>
            <pc:sldMk cId="2279805042" sldId="733"/>
            <ac:spMk id="12" creationId="{3EFCE651-30EA-0901-7FE9-E5EFD5B6CB9A}"/>
          </ac:spMkLst>
        </pc:spChg>
        <pc:picChg chg="add del mod">
          <ac:chgData name="Karen Baerts" userId="a06d292e-c1df-42a7-ab23-dcf3ffef2529" providerId="ADAL" clId="{2F933A81-A629-4D86-B49A-EA7448BE37C1}" dt="2024-10-18T07:59:12.393" v="32004" actId="478"/>
          <ac:picMkLst>
            <pc:docMk/>
            <pc:sldMk cId="2279805042" sldId="733"/>
            <ac:picMk id="3" creationId="{DEAB2641-7460-8053-D7BF-CA52DA4199B7}"/>
          </ac:picMkLst>
        </pc:picChg>
        <pc:picChg chg="add del mod">
          <ac:chgData name="Karen Baerts" userId="a06d292e-c1df-42a7-ab23-dcf3ffef2529" providerId="ADAL" clId="{2F933A81-A629-4D86-B49A-EA7448BE37C1}" dt="2024-10-17T21:39:22.981" v="29181" actId="478"/>
          <ac:picMkLst>
            <pc:docMk/>
            <pc:sldMk cId="2279805042" sldId="733"/>
            <ac:picMk id="5" creationId="{8FCBF36D-7577-7733-BF5F-A0CEA9300515}"/>
          </ac:picMkLst>
        </pc:picChg>
        <pc:picChg chg="add del mod">
          <ac:chgData name="Karen Baerts" userId="a06d292e-c1df-42a7-ab23-dcf3ffef2529" providerId="ADAL" clId="{2F933A81-A629-4D86-B49A-EA7448BE37C1}" dt="2024-10-17T21:41:48.348" v="29220" actId="478"/>
          <ac:picMkLst>
            <pc:docMk/>
            <pc:sldMk cId="2279805042" sldId="733"/>
            <ac:picMk id="8" creationId="{43957F6C-E8B6-0CA4-FED9-55D8D583F130}"/>
          </ac:picMkLst>
        </pc:picChg>
        <pc:picChg chg="del mod">
          <ac:chgData name="Karen Baerts" userId="a06d292e-c1df-42a7-ab23-dcf3ffef2529" providerId="ADAL" clId="{2F933A81-A629-4D86-B49A-EA7448BE37C1}" dt="2024-10-17T21:35:56.126" v="29162" actId="478"/>
          <ac:picMkLst>
            <pc:docMk/>
            <pc:sldMk cId="2279805042" sldId="733"/>
            <ac:picMk id="14" creationId="{8FA5FBD5-74CA-E042-3D5A-BF7E884D1393}"/>
          </ac:picMkLst>
        </pc:picChg>
        <pc:picChg chg="add mod ord">
          <ac:chgData name="Karen Baerts" userId="a06d292e-c1df-42a7-ab23-dcf3ffef2529" providerId="ADAL" clId="{2F933A81-A629-4D86-B49A-EA7448BE37C1}" dt="2024-10-17T21:42:08.847" v="29227" actId="1076"/>
          <ac:picMkLst>
            <pc:docMk/>
            <pc:sldMk cId="2279805042" sldId="733"/>
            <ac:picMk id="15" creationId="{36E35F21-CF7F-3EB8-37B1-180C88E8000F}"/>
          </ac:picMkLst>
        </pc:picChg>
        <pc:picChg chg="del">
          <ac:chgData name="Karen Baerts" userId="a06d292e-c1df-42a7-ab23-dcf3ffef2529" providerId="ADAL" clId="{2F933A81-A629-4D86-B49A-EA7448BE37C1}" dt="2024-10-17T21:35:54.156" v="29160" actId="478"/>
          <ac:picMkLst>
            <pc:docMk/>
            <pc:sldMk cId="2279805042" sldId="733"/>
            <ac:picMk id="16" creationId="{07D448AE-197A-2B22-2A5C-15220AE2F43D}"/>
          </ac:picMkLst>
        </pc:picChg>
        <pc:picChg chg="add mod ord">
          <ac:chgData name="Karen Baerts" userId="a06d292e-c1df-42a7-ab23-dcf3ffef2529" providerId="ADAL" clId="{2F933A81-A629-4D86-B49A-EA7448BE37C1}" dt="2024-10-18T07:59:17.703" v="32007" actId="167"/>
          <ac:picMkLst>
            <pc:docMk/>
            <pc:sldMk cId="2279805042" sldId="733"/>
            <ac:picMk id="18" creationId="{A1AA0DCD-F599-EB04-5B46-758D0CCC371B}"/>
          </ac:picMkLst>
        </pc:picChg>
      </pc:sldChg>
    </pc:docChg>
  </pc:docChgLst>
  <pc:docChgLst>
    <pc:chgData name="Karen Baerts" userId="a06d292e-c1df-42a7-ab23-dcf3ffef2529" providerId="ADAL" clId="{D8877B8B-F76B-4C9E-8F76-87CB7BF18331}"/>
    <pc:docChg chg="addSld delSld modSld">
      <pc:chgData name="Karen Baerts" userId="a06d292e-c1df-42a7-ab23-dcf3ffef2529" providerId="ADAL" clId="{D8877B8B-F76B-4C9E-8F76-87CB7BF18331}" dt="2024-10-21T12:06:03.061" v="28" actId="47"/>
      <pc:docMkLst>
        <pc:docMk/>
      </pc:docMkLst>
      <pc:sldChg chg="modNotesTx">
        <pc:chgData name="Karen Baerts" userId="a06d292e-c1df-42a7-ab23-dcf3ffef2529" providerId="ADAL" clId="{D8877B8B-F76B-4C9E-8F76-87CB7BF18331}" dt="2024-10-18T08:05:05.061" v="23" actId="6549"/>
        <pc:sldMkLst>
          <pc:docMk/>
          <pc:sldMk cId="2392228130" sldId="632"/>
        </pc:sldMkLst>
      </pc:sldChg>
      <pc:sldChg chg="modNotesTx">
        <pc:chgData name="Karen Baerts" userId="a06d292e-c1df-42a7-ab23-dcf3ffef2529" providerId="ADAL" clId="{D8877B8B-F76B-4C9E-8F76-87CB7BF18331}" dt="2024-10-18T08:04:00.912" v="0" actId="6549"/>
        <pc:sldMkLst>
          <pc:docMk/>
          <pc:sldMk cId="2465650289" sldId="659"/>
        </pc:sldMkLst>
      </pc:sldChg>
      <pc:sldChg chg="modNotesTx">
        <pc:chgData name="Karen Baerts" userId="a06d292e-c1df-42a7-ab23-dcf3ffef2529" providerId="ADAL" clId="{D8877B8B-F76B-4C9E-8F76-87CB7BF18331}" dt="2024-10-18T08:04:03.407" v="1" actId="6549"/>
        <pc:sldMkLst>
          <pc:docMk/>
          <pc:sldMk cId="1126193435" sldId="661"/>
        </pc:sldMkLst>
      </pc:sldChg>
      <pc:sldChg chg="modNotesTx">
        <pc:chgData name="Karen Baerts" userId="a06d292e-c1df-42a7-ab23-dcf3ffef2529" providerId="ADAL" clId="{D8877B8B-F76B-4C9E-8F76-87CB7BF18331}" dt="2024-10-18T08:04:05.624" v="2" actId="6549"/>
        <pc:sldMkLst>
          <pc:docMk/>
          <pc:sldMk cId="701145878" sldId="662"/>
        </pc:sldMkLst>
      </pc:sldChg>
      <pc:sldChg chg="modNotesTx">
        <pc:chgData name="Karen Baerts" userId="a06d292e-c1df-42a7-ab23-dcf3ffef2529" providerId="ADAL" clId="{D8877B8B-F76B-4C9E-8F76-87CB7BF18331}" dt="2024-10-18T08:04:14.925" v="5" actId="6549"/>
        <pc:sldMkLst>
          <pc:docMk/>
          <pc:sldMk cId="3794648502" sldId="663"/>
        </pc:sldMkLst>
      </pc:sldChg>
      <pc:sldChg chg="modNotesTx">
        <pc:chgData name="Karen Baerts" userId="a06d292e-c1df-42a7-ab23-dcf3ffef2529" providerId="ADAL" clId="{D8877B8B-F76B-4C9E-8F76-87CB7BF18331}" dt="2024-10-18T08:05:00.983" v="21" actId="6549"/>
        <pc:sldMkLst>
          <pc:docMk/>
          <pc:sldMk cId="1893700695" sldId="702"/>
        </pc:sldMkLst>
      </pc:sldChg>
      <pc:sldChg chg="modNotesTx">
        <pc:chgData name="Karen Baerts" userId="a06d292e-c1df-42a7-ab23-dcf3ffef2529" providerId="ADAL" clId="{D8877B8B-F76B-4C9E-8F76-87CB7BF18331}" dt="2024-10-18T08:04:18.108" v="6" actId="6549"/>
        <pc:sldMkLst>
          <pc:docMk/>
          <pc:sldMk cId="1943626010" sldId="704"/>
        </pc:sldMkLst>
      </pc:sldChg>
      <pc:sldChg chg="del modNotesTx">
        <pc:chgData name="Karen Baerts" userId="a06d292e-c1df-42a7-ab23-dcf3ffef2529" providerId="ADAL" clId="{D8877B8B-F76B-4C9E-8F76-87CB7BF18331}" dt="2024-10-21T08:17:30.580" v="26" actId="47"/>
        <pc:sldMkLst>
          <pc:docMk/>
          <pc:sldMk cId="3334560022" sldId="714"/>
        </pc:sldMkLst>
      </pc:sldChg>
      <pc:sldChg chg="modNotesTx">
        <pc:chgData name="Karen Baerts" userId="a06d292e-c1df-42a7-ab23-dcf3ffef2529" providerId="ADAL" clId="{D8877B8B-F76B-4C9E-8F76-87CB7BF18331}" dt="2024-10-18T08:04:07.800" v="3" actId="6549"/>
        <pc:sldMkLst>
          <pc:docMk/>
          <pc:sldMk cId="4031722001" sldId="715"/>
        </pc:sldMkLst>
      </pc:sldChg>
      <pc:sldChg chg="modNotesTx">
        <pc:chgData name="Karen Baerts" userId="a06d292e-c1df-42a7-ab23-dcf3ffef2529" providerId="ADAL" clId="{D8877B8B-F76B-4C9E-8F76-87CB7BF18331}" dt="2024-10-18T08:04:21.079" v="7" actId="6549"/>
        <pc:sldMkLst>
          <pc:docMk/>
          <pc:sldMk cId="1976405007" sldId="716"/>
        </pc:sldMkLst>
      </pc:sldChg>
      <pc:sldChg chg="modNotesTx">
        <pc:chgData name="Karen Baerts" userId="a06d292e-c1df-42a7-ab23-dcf3ffef2529" providerId="ADAL" clId="{D8877B8B-F76B-4C9E-8F76-87CB7BF18331}" dt="2024-10-18T08:04:23.726" v="8" actId="6549"/>
        <pc:sldMkLst>
          <pc:docMk/>
          <pc:sldMk cId="3830843270" sldId="717"/>
        </pc:sldMkLst>
      </pc:sldChg>
      <pc:sldChg chg="modNotesTx">
        <pc:chgData name="Karen Baerts" userId="a06d292e-c1df-42a7-ab23-dcf3ffef2529" providerId="ADAL" clId="{D8877B8B-F76B-4C9E-8F76-87CB7BF18331}" dt="2024-10-18T08:04:46.687" v="17" actId="6549"/>
        <pc:sldMkLst>
          <pc:docMk/>
          <pc:sldMk cId="1991133461" sldId="718"/>
        </pc:sldMkLst>
      </pc:sldChg>
      <pc:sldChg chg="modNotesTx">
        <pc:chgData name="Karen Baerts" userId="a06d292e-c1df-42a7-ab23-dcf3ffef2529" providerId="ADAL" clId="{D8877B8B-F76B-4C9E-8F76-87CB7BF18331}" dt="2024-10-18T08:04:25.892" v="9" actId="6549"/>
        <pc:sldMkLst>
          <pc:docMk/>
          <pc:sldMk cId="3258944185" sldId="719"/>
        </pc:sldMkLst>
      </pc:sldChg>
      <pc:sldChg chg="modNotesTx">
        <pc:chgData name="Karen Baerts" userId="a06d292e-c1df-42a7-ab23-dcf3ffef2529" providerId="ADAL" clId="{D8877B8B-F76B-4C9E-8F76-87CB7BF18331}" dt="2024-10-18T08:04:35.795" v="12" actId="6549"/>
        <pc:sldMkLst>
          <pc:docMk/>
          <pc:sldMk cId="126567530" sldId="720"/>
        </pc:sldMkLst>
      </pc:sldChg>
      <pc:sldChg chg="modNotesTx">
        <pc:chgData name="Karen Baerts" userId="a06d292e-c1df-42a7-ab23-dcf3ffef2529" providerId="ADAL" clId="{D8877B8B-F76B-4C9E-8F76-87CB7BF18331}" dt="2024-10-18T08:04:28.091" v="10" actId="6549"/>
        <pc:sldMkLst>
          <pc:docMk/>
          <pc:sldMk cId="907372208" sldId="723"/>
        </pc:sldMkLst>
      </pc:sldChg>
      <pc:sldChg chg="del modNotesTx">
        <pc:chgData name="Karen Baerts" userId="a06d292e-c1df-42a7-ab23-dcf3ffef2529" providerId="ADAL" clId="{D8877B8B-F76B-4C9E-8F76-87CB7BF18331}" dt="2024-10-21T12:06:03.061" v="28" actId="47"/>
        <pc:sldMkLst>
          <pc:docMk/>
          <pc:sldMk cId="422104976" sldId="724"/>
        </pc:sldMkLst>
      </pc:sldChg>
      <pc:sldChg chg="modNotesTx">
        <pc:chgData name="Karen Baerts" userId="a06d292e-c1df-42a7-ab23-dcf3ffef2529" providerId="ADAL" clId="{D8877B8B-F76B-4C9E-8F76-87CB7BF18331}" dt="2024-10-18T08:04:37.902" v="13" actId="6549"/>
        <pc:sldMkLst>
          <pc:docMk/>
          <pc:sldMk cId="1739198460" sldId="725"/>
        </pc:sldMkLst>
      </pc:sldChg>
      <pc:sldChg chg="del">
        <pc:chgData name="Karen Baerts" userId="a06d292e-c1df-42a7-ab23-dcf3ffef2529" providerId="ADAL" clId="{D8877B8B-F76B-4C9E-8F76-87CB7BF18331}" dt="2024-10-18T08:04:58.561" v="20" actId="47"/>
        <pc:sldMkLst>
          <pc:docMk/>
          <pc:sldMk cId="1630809021" sldId="726"/>
        </pc:sldMkLst>
      </pc:sldChg>
      <pc:sldChg chg="modNotesTx">
        <pc:chgData name="Karen Baerts" userId="a06d292e-c1df-42a7-ab23-dcf3ffef2529" providerId="ADAL" clId="{D8877B8B-F76B-4C9E-8F76-87CB7BF18331}" dt="2024-10-18T08:04:40.044" v="14" actId="6549"/>
        <pc:sldMkLst>
          <pc:docMk/>
          <pc:sldMk cId="464085144" sldId="727"/>
        </pc:sldMkLst>
      </pc:sldChg>
      <pc:sldChg chg="modNotesTx">
        <pc:chgData name="Karen Baerts" userId="a06d292e-c1df-42a7-ab23-dcf3ffef2529" providerId="ADAL" clId="{D8877B8B-F76B-4C9E-8F76-87CB7BF18331}" dt="2024-10-18T08:04:44.528" v="16" actId="6549"/>
        <pc:sldMkLst>
          <pc:docMk/>
          <pc:sldMk cId="4288294748" sldId="728"/>
        </pc:sldMkLst>
      </pc:sldChg>
      <pc:sldChg chg="del">
        <pc:chgData name="Karen Baerts" userId="a06d292e-c1df-42a7-ab23-dcf3ffef2529" providerId="ADAL" clId="{D8877B8B-F76B-4C9E-8F76-87CB7BF18331}" dt="2024-10-18T08:04:33.429" v="11" actId="47"/>
        <pc:sldMkLst>
          <pc:docMk/>
          <pc:sldMk cId="223923469" sldId="729"/>
        </pc:sldMkLst>
      </pc:sldChg>
      <pc:sldChg chg="modNotesTx">
        <pc:chgData name="Karen Baerts" userId="a06d292e-c1df-42a7-ab23-dcf3ffef2529" providerId="ADAL" clId="{D8877B8B-F76B-4C9E-8F76-87CB7BF18331}" dt="2024-10-18T08:04:48.907" v="18" actId="6549"/>
        <pc:sldMkLst>
          <pc:docMk/>
          <pc:sldMk cId="1532742268" sldId="730"/>
        </pc:sldMkLst>
      </pc:sldChg>
      <pc:sldChg chg="modNotesTx">
        <pc:chgData name="Karen Baerts" userId="a06d292e-c1df-42a7-ab23-dcf3ffef2529" providerId="ADAL" clId="{D8877B8B-F76B-4C9E-8F76-87CB7BF18331}" dt="2024-10-18T08:05:11.984" v="24" actId="5793"/>
        <pc:sldMkLst>
          <pc:docMk/>
          <pc:sldMk cId="1340194904" sldId="731"/>
        </pc:sldMkLst>
      </pc:sldChg>
      <pc:sldChg chg="modNotesTx">
        <pc:chgData name="Karen Baerts" userId="a06d292e-c1df-42a7-ab23-dcf3ffef2529" providerId="ADAL" clId="{D8877B8B-F76B-4C9E-8F76-87CB7BF18331}" dt="2024-10-18T08:05:02.973" v="22" actId="6549"/>
        <pc:sldMkLst>
          <pc:docMk/>
          <pc:sldMk cId="2279805042" sldId="733"/>
        </pc:sldMkLst>
      </pc:sldChg>
      <pc:sldChg chg="add modNotesTx">
        <pc:chgData name="Karen Baerts" userId="a06d292e-c1df-42a7-ab23-dcf3ffef2529" providerId="ADAL" clId="{D8877B8B-F76B-4C9E-8F76-87CB7BF18331}" dt="2024-10-21T08:17:34.401" v="27" actId="6549"/>
        <pc:sldMkLst>
          <pc:docMk/>
          <pc:sldMk cId="2340660801" sldId="734"/>
        </pc:sldMkLst>
      </pc:sldChg>
    </pc:docChg>
  </pc:docChgLst>
  <pc:docChgLst>
    <pc:chgData name="Karen Baerts" userId="a06d292e-c1df-42a7-ab23-dcf3ffef2529" providerId="ADAL" clId="{F9E7C1C8-14EC-47D3-8B2A-F807D1DE5A05}"/>
    <pc:docChg chg="undo custSel addSld delSld modSld sldOrd">
      <pc:chgData name="Karen Baerts" userId="a06d292e-c1df-42a7-ab23-dcf3ffef2529" providerId="ADAL" clId="{F9E7C1C8-14EC-47D3-8B2A-F807D1DE5A05}" dt="2024-03-04T14:45:46.788" v="2085" actId="20577"/>
      <pc:docMkLst>
        <pc:docMk/>
      </pc:docMkLst>
      <pc:sldChg chg="addSp delSp modSp add mod ord">
        <pc:chgData name="Karen Baerts" userId="a06d292e-c1df-42a7-ab23-dcf3ffef2529" providerId="ADAL" clId="{F9E7C1C8-14EC-47D3-8B2A-F807D1DE5A05}" dt="2024-03-04T14:45:46.788" v="2085" actId="20577"/>
        <pc:sldMkLst>
          <pc:docMk/>
          <pc:sldMk cId="1760690206" sldId="601"/>
        </pc:sldMkLst>
        <pc:spChg chg="mod">
          <ac:chgData name="Karen Baerts" userId="a06d292e-c1df-42a7-ab23-dcf3ffef2529" providerId="ADAL" clId="{F9E7C1C8-14EC-47D3-8B2A-F807D1DE5A05}" dt="2024-03-04T13:17:12.285" v="1342" actId="20577"/>
          <ac:spMkLst>
            <pc:docMk/>
            <pc:sldMk cId="1760690206" sldId="601"/>
            <ac:spMk id="2" creationId="{3D552116-8D20-F96A-86B9-083EA69AA6EF}"/>
          </ac:spMkLst>
        </pc:spChg>
        <pc:spChg chg="mod">
          <ac:chgData name="Karen Baerts" userId="a06d292e-c1df-42a7-ab23-dcf3ffef2529" providerId="ADAL" clId="{F9E7C1C8-14EC-47D3-8B2A-F807D1DE5A05}" dt="2024-03-04T14:45:46.788" v="2085" actId="20577"/>
          <ac:spMkLst>
            <pc:docMk/>
            <pc:sldMk cId="1760690206" sldId="601"/>
            <ac:spMk id="3" creationId="{433EAC22-795F-9C73-9536-00041D1CD78F}"/>
          </ac:spMkLst>
        </pc:spChg>
        <pc:spChg chg="add del mod">
          <ac:chgData name="Karen Baerts" userId="a06d292e-c1df-42a7-ab23-dcf3ffef2529" providerId="ADAL" clId="{F9E7C1C8-14EC-47D3-8B2A-F807D1DE5A05}" dt="2024-03-04T13:17:25.307" v="1344" actId="478"/>
          <ac:spMkLst>
            <pc:docMk/>
            <pc:sldMk cId="1760690206" sldId="601"/>
            <ac:spMk id="4" creationId="{4A5D47A6-56D8-8CC5-DF0A-AFC42F9B3065}"/>
          </ac:spMkLst>
        </pc:spChg>
        <pc:spChg chg="add del mod">
          <ac:chgData name="Karen Baerts" userId="a06d292e-c1df-42a7-ab23-dcf3ffef2529" providerId="ADAL" clId="{F9E7C1C8-14EC-47D3-8B2A-F807D1DE5A05}" dt="2024-03-04T10:55:35.465" v="429" actId="478"/>
          <ac:spMkLst>
            <pc:docMk/>
            <pc:sldMk cId="1760690206" sldId="601"/>
            <ac:spMk id="5" creationId="{935685F4-B4DF-E3C5-9AE4-91633B21A9E5}"/>
          </ac:spMkLst>
        </pc:spChg>
      </pc:sldChg>
      <pc:sldChg chg="addSp delSp modSp del mod">
        <pc:chgData name="Karen Baerts" userId="a06d292e-c1df-42a7-ab23-dcf3ffef2529" providerId="ADAL" clId="{F9E7C1C8-14EC-47D3-8B2A-F807D1DE5A05}" dt="2024-03-04T11:25:24.070" v="621" actId="47"/>
        <pc:sldMkLst>
          <pc:docMk/>
          <pc:sldMk cId="1295142386" sldId="622"/>
        </pc:sldMkLst>
        <pc:spChg chg="mod">
          <ac:chgData name="Karen Baerts" userId="a06d292e-c1df-42a7-ab23-dcf3ffef2529" providerId="ADAL" clId="{F9E7C1C8-14EC-47D3-8B2A-F807D1DE5A05}" dt="2024-03-04T11:25:12.890" v="620" actId="20577"/>
          <ac:spMkLst>
            <pc:docMk/>
            <pc:sldMk cId="1295142386" sldId="622"/>
            <ac:spMk id="3" creationId="{0E244A77-BBB5-0E34-9ECA-86AB7EC02E29}"/>
          </ac:spMkLst>
        </pc:spChg>
        <pc:picChg chg="del">
          <ac:chgData name="Karen Baerts" userId="a06d292e-c1df-42a7-ab23-dcf3ffef2529" providerId="ADAL" clId="{F9E7C1C8-14EC-47D3-8B2A-F807D1DE5A05}" dt="2024-03-04T11:24:02.970" v="558" actId="478"/>
          <ac:picMkLst>
            <pc:docMk/>
            <pc:sldMk cId="1295142386" sldId="622"/>
            <ac:picMk id="5" creationId="{4C012879-4E2C-238F-38E9-D2822A72E77F}"/>
          </ac:picMkLst>
        </pc:picChg>
        <pc:picChg chg="add del mod">
          <ac:chgData name="Karen Baerts" userId="a06d292e-c1df-42a7-ab23-dcf3ffef2529" providerId="ADAL" clId="{F9E7C1C8-14EC-47D3-8B2A-F807D1DE5A05}" dt="2024-03-04T11:24:04.780" v="559" actId="478"/>
          <ac:picMkLst>
            <pc:docMk/>
            <pc:sldMk cId="1295142386" sldId="622"/>
            <ac:picMk id="6" creationId="{5C3AB5AF-2B30-5F12-38F0-3623C8C42E26}"/>
          </ac:picMkLst>
        </pc:picChg>
      </pc:sldChg>
      <pc:sldChg chg="modSp">
        <pc:chgData name="Karen Baerts" userId="a06d292e-c1df-42a7-ab23-dcf3ffef2529" providerId="ADAL" clId="{F9E7C1C8-14EC-47D3-8B2A-F807D1DE5A05}" dt="2024-03-04T11:53:54.907" v="632" actId="20577"/>
        <pc:sldMkLst>
          <pc:docMk/>
          <pc:sldMk cId="3037347733" sldId="637"/>
        </pc:sldMkLst>
        <pc:spChg chg="mod">
          <ac:chgData name="Karen Baerts" userId="a06d292e-c1df-42a7-ab23-dcf3ffef2529" providerId="ADAL" clId="{F9E7C1C8-14EC-47D3-8B2A-F807D1DE5A05}" dt="2024-03-04T11:53:54.907" v="632" actId="20577"/>
          <ac:spMkLst>
            <pc:docMk/>
            <pc:sldMk cId="3037347733" sldId="637"/>
            <ac:spMk id="17" creationId="{25A606A2-DC3C-5356-516D-0CF584CF3816}"/>
          </ac:spMkLst>
        </pc:spChg>
      </pc:sldChg>
      <pc:sldChg chg="addSp delSp modSp mod addAnim delAnim">
        <pc:chgData name="Karen Baerts" userId="a06d292e-c1df-42a7-ab23-dcf3ffef2529" providerId="ADAL" clId="{F9E7C1C8-14EC-47D3-8B2A-F807D1DE5A05}" dt="2024-03-04T12:33:40.627" v="844" actId="1076"/>
        <pc:sldMkLst>
          <pc:docMk/>
          <pc:sldMk cId="923520826" sldId="640"/>
        </pc:sldMkLst>
        <pc:spChg chg="add del mod">
          <ac:chgData name="Karen Baerts" userId="a06d292e-c1df-42a7-ab23-dcf3ffef2529" providerId="ADAL" clId="{F9E7C1C8-14EC-47D3-8B2A-F807D1DE5A05}" dt="2024-03-04T12:16:14.949" v="664" actId="478"/>
          <ac:spMkLst>
            <pc:docMk/>
            <pc:sldMk cId="923520826" sldId="640"/>
            <ac:spMk id="4" creationId="{D11CB0E8-EAF3-8B17-718B-6F2667BD2073}"/>
          </ac:spMkLst>
        </pc:spChg>
        <pc:spChg chg="add del mod">
          <ac:chgData name="Karen Baerts" userId="a06d292e-c1df-42a7-ab23-dcf3ffef2529" providerId="ADAL" clId="{F9E7C1C8-14EC-47D3-8B2A-F807D1DE5A05}" dt="2024-03-04T12:16:54.881" v="667" actId="478"/>
          <ac:spMkLst>
            <pc:docMk/>
            <pc:sldMk cId="923520826" sldId="640"/>
            <ac:spMk id="7" creationId="{96FB106E-7B82-232C-C1F6-1FE5DB7BCB2F}"/>
          </ac:spMkLst>
        </pc:spChg>
        <pc:spChg chg="add mod">
          <ac:chgData name="Karen Baerts" userId="a06d292e-c1df-42a7-ab23-dcf3ffef2529" providerId="ADAL" clId="{F9E7C1C8-14EC-47D3-8B2A-F807D1DE5A05}" dt="2024-03-04T12:33:33.447" v="843" actId="20577"/>
          <ac:spMkLst>
            <pc:docMk/>
            <pc:sldMk cId="923520826" sldId="640"/>
            <ac:spMk id="10" creationId="{9BD80C90-0A89-6776-4720-32613CC86FEA}"/>
          </ac:spMkLst>
        </pc:spChg>
        <pc:picChg chg="del">
          <ac:chgData name="Karen Baerts" userId="a06d292e-c1df-42a7-ab23-dcf3ffef2529" providerId="ADAL" clId="{F9E7C1C8-14EC-47D3-8B2A-F807D1DE5A05}" dt="2024-03-04T12:17:35.705" v="668" actId="478"/>
          <ac:picMkLst>
            <pc:docMk/>
            <pc:sldMk cId="923520826" sldId="640"/>
            <ac:picMk id="6" creationId="{5EE42E87-8E5B-7FAD-9EE2-427AE5E1C291}"/>
          </ac:picMkLst>
        </pc:picChg>
        <pc:picChg chg="add mod">
          <ac:chgData name="Karen Baerts" userId="a06d292e-c1df-42a7-ab23-dcf3ffef2529" providerId="ADAL" clId="{F9E7C1C8-14EC-47D3-8B2A-F807D1DE5A05}" dt="2024-03-04T12:17:44.732" v="671" actId="1076"/>
          <ac:picMkLst>
            <pc:docMk/>
            <pc:sldMk cId="923520826" sldId="640"/>
            <ac:picMk id="9" creationId="{34D2F6BE-7CEE-0EBE-99B8-FAEDB97C1AC5}"/>
          </ac:picMkLst>
        </pc:picChg>
        <pc:picChg chg="del mod">
          <ac:chgData name="Karen Baerts" userId="a06d292e-c1df-42a7-ab23-dcf3ffef2529" providerId="ADAL" clId="{F9E7C1C8-14EC-47D3-8B2A-F807D1DE5A05}" dt="2024-03-04T12:16:18.633" v="666" actId="478"/>
          <ac:picMkLst>
            <pc:docMk/>
            <pc:sldMk cId="923520826" sldId="640"/>
            <ac:picMk id="13" creationId="{DEE063C7-0CD6-772A-8581-A611216C3347}"/>
          </ac:picMkLst>
        </pc:picChg>
        <pc:picChg chg="add del mod">
          <ac:chgData name="Karen Baerts" userId="a06d292e-c1df-42a7-ab23-dcf3ffef2529" providerId="ADAL" clId="{F9E7C1C8-14EC-47D3-8B2A-F807D1DE5A05}" dt="2024-03-04T12:16:16.766" v="665" actId="478"/>
          <ac:picMkLst>
            <pc:docMk/>
            <pc:sldMk cId="923520826" sldId="640"/>
            <ac:picMk id="14" creationId="{75143A35-35B4-DB39-1E03-A42FD5230493}"/>
          </ac:picMkLst>
        </pc:picChg>
        <pc:picChg chg="mod">
          <ac:chgData name="Karen Baerts" userId="a06d292e-c1df-42a7-ab23-dcf3ffef2529" providerId="ADAL" clId="{F9E7C1C8-14EC-47D3-8B2A-F807D1DE5A05}" dt="2024-03-04T12:33:40.627" v="844" actId="1076"/>
          <ac:picMkLst>
            <pc:docMk/>
            <pc:sldMk cId="923520826" sldId="640"/>
            <ac:picMk id="18" creationId="{DB48C434-52BA-93EB-DFC2-A7F91744A2FE}"/>
          </ac:picMkLst>
        </pc:picChg>
      </pc:sldChg>
      <pc:sldChg chg="addSp delSp modSp mod">
        <pc:chgData name="Karen Baerts" userId="a06d292e-c1df-42a7-ab23-dcf3ffef2529" providerId="ADAL" clId="{F9E7C1C8-14EC-47D3-8B2A-F807D1DE5A05}" dt="2024-03-04T12:11:18.342" v="656" actId="478"/>
        <pc:sldMkLst>
          <pc:docMk/>
          <pc:sldMk cId="2268410386" sldId="642"/>
        </pc:sldMkLst>
        <pc:spChg chg="add del mod">
          <ac:chgData name="Karen Baerts" userId="a06d292e-c1df-42a7-ab23-dcf3ffef2529" providerId="ADAL" clId="{F9E7C1C8-14EC-47D3-8B2A-F807D1DE5A05}" dt="2024-03-04T12:11:18.342" v="656" actId="478"/>
          <ac:spMkLst>
            <pc:docMk/>
            <pc:sldMk cId="2268410386" sldId="642"/>
            <ac:spMk id="4" creationId="{8D539686-2486-3607-546C-8F02145060CF}"/>
          </ac:spMkLst>
        </pc:spChg>
      </pc:sldChg>
      <pc:sldChg chg="ord">
        <pc:chgData name="Karen Baerts" userId="a06d292e-c1df-42a7-ab23-dcf3ffef2529" providerId="ADAL" clId="{F9E7C1C8-14EC-47D3-8B2A-F807D1DE5A05}" dt="2024-03-04T13:04:00.161" v="913"/>
        <pc:sldMkLst>
          <pc:docMk/>
          <pc:sldMk cId="2361138558" sldId="648"/>
        </pc:sldMkLst>
      </pc:sldChg>
      <pc:sldChg chg="modSp mod">
        <pc:chgData name="Karen Baerts" userId="a06d292e-c1df-42a7-ab23-dcf3ffef2529" providerId="ADAL" clId="{F9E7C1C8-14EC-47D3-8B2A-F807D1DE5A05}" dt="2024-03-04T13:14:20.638" v="1331" actId="20577"/>
        <pc:sldMkLst>
          <pc:docMk/>
          <pc:sldMk cId="1605598843" sldId="652"/>
        </pc:sldMkLst>
        <pc:spChg chg="mod">
          <ac:chgData name="Karen Baerts" userId="a06d292e-c1df-42a7-ab23-dcf3ffef2529" providerId="ADAL" clId="{F9E7C1C8-14EC-47D3-8B2A-F807D1DE5A05}" dt="2024-03-04T13:14:20.638" v="1331" actId="20577"/>
          <ac:spMkLst>
            <pc:docMk/>
            <pc:sldMk cId="1605598843" sldId="652"/>
            <ac:spMk id="3" creationId="{0E244A77-BBB5-0E34-9ECA-86AB7EC02E29}"/>
          </ac:spMkLst>
        </pc:spChg>
        <pc:picChg chg="mod">
          <ac:chgData name="Karen Baerts" userId="a06d292e-c1df-42a7-ab23-dcf3ffef2529" providerId="ADAL" clId="{F9E7C1C8-14EC-47D3-8B2A-F807D1DE5A05}" dt="2024-03-04T13:12:11.439" v="1013" actId="1076"/>
          <ac:picMkLst>
            <pc:docMk/>
            <pc:sldMk cId="1605598843" sldId="652"/>
            <ac:picMk id="4" creationId="{C7B0A2F1-8E39-7EEC-2082-9A9272436536}"/>
          </ac:picMkLst>
        </pc:picChg>
      </pc:sldChg>
      <pc:sldChg chg="add">
        <pc:chgData name="Karen Baerts" userId="a06d292e-c1df-42a7-ab23-dcf3ffef2529" providerId="ADAL" clId="{F9E7C1C8-14EC-47D3-8B2A-F807D1DE5A05}" dt="2024-03-04T11:23:56.879" v="556"/>
        <pc:sldMkLst>
          <pc:docMk/>
          <pc:sldMk cId="3568465679" sldId="653"/>
        </pc:sldMkLst>
      </pc:sldChg>
      <pc:sldChg chg="addSp delSp modSp new mod">
        <pc:chgData name="Karen Baerts" userId="a06d292e-c1df-42a7-ab23-dcf3ffef2529" providerId="ADAL" clId="{F9E7C1C8-14EC-47D3-8B2A-F807D1DE5A05}" dt="2024-03-04T12:34:50.177" v="905" actId="1076"/>
        <pc:sldMkLst>
          <pc:docMk/>
          <pc:sldMk cId="101487259" sldId="654"/>
        </pc:sldMkLst>
        <pc:spChg chg="mod">
          <ac:chgData name="Karen Baerts" userId="a06d292e-c1df-42a7-ab23-dcf3ffef2529" providerId="ADAL" clId="{F9E7C1C8-14EC-47D3-8B2A-F807D1DE5A05}" dt="2024-03-04T12:11:14.016" v="655" actId="20577"/>
          <ac:spMkLst>
            <pc:docMk/>
            <pc:sldMk cId="101487259" sldId="654"/>
            <ac:spMk id="2" creationId="{5C1AD813-5D8F-23EA-025D-EADF60291A15}"/>
          </ac:spMkLst>
        </pc:spChg>
        <pc:spChg chg="del">
          <ac:chgData name="Karen Baerts" userId="a06d292e-c1df-42a7-ab23-dcf3ffef2529" providerId="ADAL" clId="{F9E7C1C8-14EC-47D3-8B2A-F807D1DE5A05}" dt="2024-03-04T12:11:48.178" v="658" actId="478"/>
          <ac:spMkLst>
            <pc:docMk/>
            <pc:sldMk cId="101487259" sldId="654"/>
            <ac:spMk id="3" creationId="{7DFB5B6C-A3A8-F688-58D4-7FC7D64DE4D9}"/>
          </ac:spMkLst>
        </pc:spChg>
        <pc:spChg chg="add mod">
          <ac:chgData name="Karen Baerts" userId="a06d292e-c1df-42a7-ab23-dcf3ffef2529" providerId="ADAL" clId="{F9E7C1C8-14EC-47D3-8B2A-F807D1DE5A05}" dt="2024-03-04T12:34:50.177" v="905" actId="1076"/>
          <ac:spMkLst>
            <pc:docMk/>
            <pc:sldMk cId="101487259" sldId="654"/>
            <ac:spMk id="6" creationId="{56416A82-517D-C99A-E227-8156CF63567E}"/>
          </ac:spMkLst>
        </pc:spChg>
        <pc:picChg chg="add mod">
          <ac:chgData name="Karen Baerts" userId="a06d292e-c1df-42a7-ab23-dcf3ffef2529" providerId="ADAL" clId="{F9E7C1C8-14EC-47D3-8B2A-F807D1DE5A05}" dt="2024-03-04T12:34:16.127" v="845" actId="1076"/>
          <ac:picMkLst>
            <pc:docMk/>
            <pc:sldMk cId="101487259" sldId="654"/>
            <ac:picMk id="5" creationId="{A8C59D63-7E9C-EA46-2465-F9186BE34C6E}"/>
          </ac:picMkLst>
        </pc:picChg>
      </pc:sldChg>
      <pc:sldChg chg="addSp delSp modSp add mod">
        <pc:chgData name="Karen Baerts" userId="a06d292e-c1df-42a7-ab23-dcf3ffef2529" providerId="ADAL" clId="{F9E7C1C8-14EC-47D3-8B2A-F807D1DE5A05}" dt="2024-03-04T12:58:09.381" v="910" actId="1076"/>
        <pc:sldMkLst>
          <pc:docMk/>
          <pc:sldMk cId="2417218112" sldId="655"/>
        </pc:sldMkLst>
        <pc:spChg chg="mod">
          <ac:chgData name="Karen Baerts" userId="a06d292e-c1df-42a7-ab23-dcf3ffef2529" providerId="ADAL" clId="{F9E7C1C8-14EC-47D3-8B2A-F807D1DE5A05}" dt="2024-03-04T12:58:09.381" v="910" actId="1076"/>
          <ac:spMkLst>
            <pc:docMk/>
            <pc:sldMk cId="2417218112" sldId="655"/>
            <ac:spMk id="6" creationId="{DE5862C4-E6E5-AFC6-F9CC-E41E1C148477}"/>
          </ac:spMkLst>
        </pc:spChg>
        <pc:picChg chg="add mod">
          <ac:chgData name="Karen Baerts" userId="a06d292e-c1df-42a7-ab23-dcf3ffef2529" providerId="ADAL" clId="{F9E7C1C8-14EC-47D3-8B2A-F807D1DE5A05}" dt="2024-03-04T12:58:04.955" v="909" actId="1076"/>
          <ac:picMkLst>
            <pc:docMk/>
            <pc:sldMk cId="2417218112" sldId="655"/>
            <ac:picMk id="4" creationId="{FD9033AE-32AC-33E8-EA70-8CD3992866B8}"/>
          </ac:picMkLst>
        </pc:picChg>
        <pc:picChg chg="del">
          <ac:chgData name="Karen Baerts" userId="a06d292e-c1df-42a7-ab23-dcf3ffef2529" providerId="ADAL" clId="{F9E7C1C8-14EC-47D3-8B2A-F807D1DE5A05}" dt="2024-03-04T12:54:35.933" v="907" actId="478"/>
          <ac:picMkLst>
            <pc:docMk/>
            <pc:sldMk cId="2417218112" sldId="655"/>
            <ac:picMk id="5" creationId="{54F7FE92-458D-81B8-6FC0-E4CA5E70270E}"/>
          </ac:picMkLst>
        </pc:picChg>
      </pc:sldChg>
      <pc:sldChg chg="addSp delSp modSp add mod">
        <pc:chgData name="Karen Baerts" userId="a06d292e-c1df-42a7-ab23-dcf3ffef2529" providerId="ADAL" clId="{F9E7C1C8-14EC-47D3-8B2A-F807D1DE5A05}" dt="2024-03-04T13:05:53.271" v="1006" actId="1076"/>
        <pc:sldMkLst>
          <pc:docMk/>
          <pc:sldMk cId="3077152969" sldId="656"/>
        </pc:sldMkLst>
        <pc:spChg chg="mod">
          <ac:chgData name="Karen Baerts" userId="a06d292e-c1df-42a7-ab23-dcf3ffef2529" providerId="ADAL" clId="{F9E7C1C8-14EC-47D3-8B2A-F807D1DE5A05}" dt="2024-03-04T13:05:07.518" v="1003" actId="20577"/>
          <ac:spMkLst>
            <pc:docMk/>
            <pc:sldMk cId="3077152969" sldId="656"/>
            <ac:spMk id="6" creationId="{9437513D-38B3-42BB-B469-4F4D3FEFE04F}"/>
          </ac:spMkLst>
        </pc:spChg>
        <pc:picChg chg="del">
          <ac:chgData name="Karen Baerts" userId="a06d292e-c1df-42a7-ab23-dcf3ffef2529" providerId="ADAL" clId="{F9E7C1C8-14EC-47D3-8B2A-F807D1DE5A05}" dt="2024-03-04T13:04:07.861" v="914" actId="478"/>
          <ac:picMkLst>
            <pc:docMk/>
            <pc:sldMk cId="3077152969" sldId="656"/>
            <ac:picMk id="4" creationId="{C4F6555A-9EB5-B2DE-FB26-C26A62CBBBEC}"/>
          </ac:picMkLst>
        </pc:picChg>
        <pc:picChg chg="add del mod">
          <ac:chgData name="Karen Baerts" userId="a06d292e-c1df-42a7-ab23-dcf3ffef2529" providerId="ADAL" clId="{F9E7C1C8-14EC-47D3-8B2A-F807D1DE5A05}" dt="2024-03-04T13:05:48.913" v="1004" actId="478"/>
          <ac:picMkLst>
            <pc:docMk/>
            <pc:sldMk cId="3077152969" sldId="656"/>
            <ac:picMk id="5" creationId="{58A4AE59-420C-4497-02FE-48356652797B}"/>
          </ac:picMkLst>
        </pc:picChg>
        <pc:picChg chg="add mod">
          <ac:chgData name="Karen Baerts" userId="a06d292e-c1df-42a7-ab23-dcf3ffef2529" providerId="ADAL" clId="{F9E7C1C8-14EC-47D3-8B2A-F807D1DE5A05}" dt="2024-03-04T13:05:53.271" v="1006" actId="1076"/>
          <ac:picMkLst>
            <pc:docMk/>
            <pc:sldMk cId="3077152969" sldId="656"/>
            <ac:picMk id="8" creationId="{51E5A02B-B060-D5F1-2486-052DCBD7CC76}"/>
          </ac:picMkLst>
        </pc:picChg>
      </pc:sldChg>
      <pc:sldChg chg="add">
        <pc:chgData name="Karen Baerts" userId="a06d292e-c1df-42a7-ab23-dcf3ffef2529" providerId="ADAL" clId="{F9E7C1C8-14EC-47D3-8B2A-F807D1DE5A05}" dt="2024-03-04T13:17:07.543" v="1332"/>
        <pc:sldMkLst>
          <pc:docMk/>
          <pc:sldMk cId="1007891439" sldId="657"/>
        </pc:sldMkLst>
      </pc:sldChg>
    </pc:docChg>
  </pc:docChgLst>
  <pc:docChgLst>
    <pc:chgData name="Karen Baerts" userId="a06d292e-c1df-42a7-ab23-dcf3ffef2529" providerId="ADAL" clId="{112D5A53-FC79-475E-8D39-54D1F6C0D89E}"/>
    <pc:docChg chg="undo redo custSel addSld delSld modSld sldOrd">
      <pc:chgData name="Karen Baerts" userId="a06d292e-c1df-42a7-ab23-dcf3ffef2529" providerId="ADAL" clId="{112D5A53-FC79-475E-8D39-54D1F6C0D89E}" dt="2024-10-11T09:55:06.880" v="30722" actId="14100"/>
      <pc:docMkLst>
        <pc:docMk/>
      </pc:docMkLst>
      <pc:sldChg chg="del">
        <pc:chgData name="Karen Baerts" userId="a06d292e-c1df-42a7-ab23-dcf3ffef2529" providerId="ADAL" clId="{112D5A53-FC79-475E-8D39-54D1F6C0D89E}" dt="2024-10-05T12:29:58.066" v="1043" actId="47"/>
        <pc:sldMkLst>
          <pc:docMk/>
          <pc:sldMk cId="1760690206" sldId="601"/>
        </pc:sldMkLst>
      </pc:sldChg>
      <pc:sldChg chg="addSp delSp modSp mod modNotesTx">
        <pc:chgData name="Karen Baerts" userId="a06d292e-c1df-42a7-ab23-dcf3ffef2529" providerId="ADAL" clId="{112D5A53-FC79-475E-8D39-54D1F6C0D89E}" dt="2024-10-09T09:50:07.144" v="28592" actId="20577"/>
        <pc:sldMkLst>
          <pc:docMk/>
          <pc:sldMk cId="2392228130" sldId="632"/>
        </pc:sldMkLst>
        <pc:spChg chg="add mod">
          <ac:chgData name="Karen Baerts" userId="a06d292e-c1df-42a7-ab23-dcf3ffef2529" providerId="ADAL" clId="{112D5A53-FC79-475E-8D39-54D1F6C0D89E}" dt="2024-10-08T09:17:25.814" v="25475" actId="1076"/>
          <ac:spMkLst>
            <pc:docMk/>
            <pc:sldMk cId="2392228130" sldId="632"/>
            <ac:spMk id="3" creationId="{31728645-B788-9450-0365-FABB62A6F1F1}"/>
          </ac:spMkLst>
        </pc:spChg>
        <pc:spChg chg="del">
          <ac:chgData name="Karen Baerts" userId="a06d292e-c1df-42a7-ab23-dcf3ffef2529" providerId="ADAL" clId="{112D5A53-FC79-475E-8D39-54D1F6C0D89E}" dt="2024-10-05T22:55:13.867" v="12051" actId="478"/>
          <ac:spMkLst>
            <pc:docMk/>
            <pc:sldMk cId="2392228130" sldId="632"/>
            <ac:spMk id="3" creationId="{A0779FC2-C005-4AB9-33F3-E08FD05AC9BE}"/>
          </ac:spMkLst>
        </pc:spChg>
      </pc:sldChg>
      <pc:sldChg chg="del">
        <pc:chgData name="Karen Baerts" userId="a06d292e-c1df-42a7-ab23-dcf3ffef2529" providerId="ADAL" clId="{112D5A53-FC79-475E-8D39-54D1F6C0D89E}" dt="2024-10-05T20:50:50.575" v="3786" actId="47"/>
        <pc:sldMkLst>
          <pc:docMk/>
          <pc:sldMk cId="3855084146" sldId="636"/>
        </pc:sldMkLst>
      </pc:sldChg>
      <pc:sldChg chg="del">
        <pc:chgData name="Karen Baerts" userId="a06d292e-c1df-42a7-ab23-dcf3ffef2529" providerId="ADAL" clId="{112D5A53-FC79-475E-8D39-54D1F6C0D89E}" dt="2024-10-05T21:17:46.581" v="4048" actId="47"/>
        <pc:sldMkLst>
          <pc:docMk/>
          <pc:sldMk cId="3037347733" sldId="637"/>
        </pc:sldMkLst>
      </pc:sldChg>
      <pc:sldChg chg="del">
        <pc:chgData name="Karen Baerts" userId="a06d292e-c1df-42a7-ab23-dcf3ffef2529" providerId="ADAL" clId="{112D5A53-FC79-475E-8D39-54D1F6C0D89E}" dt="2024-10-05T21:42:43.490" v="4360" actId="47"/>
        <pc:sldMkLst>
          <pc:docMk/>
          <pc:sldMk cId="2473427437" sldId="638"/>
        </pc:sldMkLst>
      </pc:sldChg>
      <pc:sldChg chg="del">
        <pc:chgData name="Karen Baerts" userId="a06d292e-c1df-42a7-ab23-dcf3ffef2529" providerId="ADAL" clId="{112D5A53-FC79-475E-8D39-54D1F6C0D89E}" dt="2024-10-05T21:18:07.704" v="4049" actId="47"/>
        <pc:sldMkLst>
          <pc:docMk/>
          <pc:sldMk cId="923520826" sldId="640"/>
        </pc:sldMkLst>
      </pc:sldChg>
      <pc:sldChg chg="del">
        <pc:chgData name="Karen Baerts" userId="a06d292e-c1df-42a7-ab23-dcf3ffef2529" providerId="ADAL" clId="{112D5A53-FC79-475E-8D39-54D1F6C0D89E}" dt="2024-10-05T21:18:11.997" v="4050" actId="47"/>
        <pc:sldMkLst>
          <pc:docMk/>
          <pc:sldMk cId="2053258769" sldId="641"/>
        </pc:sldMkLst>
      </pc:sldChg>
      <pc:sldChg chg="del">
        <pc:chgData name="Karen Baerts" userId="a06d292e-c1df-42a7-ab23-dcf3ffef2529" providerId="ADAL" clId="{112D5A53-FC79-475E-8D39-54D1F6C0D89E}" dt="2024-10-05T22:39:58.558" v="11620" actId="47"/>
        <pc:sldMkLst>
          <pc:docMk/>
          <pc:sldMk cId="2268410386" sldId="642"/>
        </pc:sldMkLst>
      </pc:sldChg>
      <pc:sldChg chg="modSp mod modNotesTx">
        <pc:chgData name="Karen Baerts" userId="a06d292e-c1df-42a7-ab23-dcf3ffef2529" providerId="ADAL" clId="{112D5A53-FC79-475E-8D39-54D1F6C0D89E}" dt="2024-10-07T20:37:21.530" v="22611" actId="6549"/>
        <pc:sldMkLst>
          <pc:docMk/>
          <pc:sldMk cId="4026115253" sldId="643"/>
        </pc:sldMkLst>
        <pc:spChg chg="mod">
          <ac:chgData name="Karen Baerts" userId="a06d292e-c1df-42a7-ab23-dcf3ffef2529" providerId="ADAL" clId="{112D5A53-FC79-475E-8D39-54D1F6C0D89E}" dt="2024-10-05T22:53:07.819" v="11945" actId="20577"/>
          <ac:spMkLst>
            <pc:docMk/>
            <pc:sldMk cId="4026115253" sldId="643"/>
            <ac:spMk id="2" creationId="{D5423788-4327-FDE6-A934-82D1E21EB68C}"/>
          </ac:spMkLst>
        </pc:spChg>
        <pc:spChg chg="mod">
          <ac:chgData name="Karen Baerts" userId="a06d292e-c1df-42a7-ab23-dcf3ffef2529" providerId="ADAL" clId="{112D5A53-FC79-475E-8D39-54D1F6C0D89E}" dt="2024-10-07T20:26:04.882" v="20990" actId="20577"/>
          <ac:spMkLst>
            <pc:docMk/>
            <pc:sldMk cId="4026115253" sldId="643"/>
            <ac:spMk id="3" creationId="{0E244A77-BBB5-0E34-9ECA-86AB7EC02E29}"/>
          </ac:spMkLst>
        </pc:spChg>
      </pc:sldChg>
      <pc:sldChg chg="del">
        <pc:chgData name="Karen Baerts" userId="a06d292e-c1df-42a7-ab23-dcf3ffef2529" providerId="ADAL" clId="{112D5A53-FC79-475E-8D39-54D1F6C0D89E}" dt="2024-10-05T21:19:41.111" v="4063" actId="47"/>
        <pc:sldMkLst>
          <pc:docMk/>
          <pc:sldMk cId="457972138" sldId="644"/>
        </pc:sldMkLst>
      </pc:sldChg>
      <pc:sldChg chg="modSp mod modNotesTx">
        <pc:chgData name="Karen Baerts" userId="a06d292e-c1df-42a7-ab23-dcf3ffef2529" providerId="ADAL" clId="{112D5A53-FC79-475E-8D39-54D1F6C0D89E}" dt="2024-10-07T20:44:37.890" v="22868" actId="20577"/>
        <pc:sldMkLst>
          <pc:docMk/>
          <pc:sldMk cId="1959143497" sldId="645"/>
        </pc:sldMkLst>
        <pc:spChg chg="mod">
          <ac:chgData name="Karen Baerts" userId="a06d292e-c1df-42a7-ab23-dcf3ffef2529" providerId="ADAL" clId="{112D5A53-FC79-475E-8D39-54D1F6C0D89E}" dt="2024-10-05T22:53:17.276" v="11956" actId="20577"/>
          <ac:spMkLst>
            <pc:docMk/>
            <pc:sldMk cId="1959143497" sldId="645"/>
            <ac:spMk id="2" creationId="{D5423788-4327-FDE6-A934-82D1E21EB68C}"/>
          </ac:spMkLst>
        </pc:spChg>
      </pc:sldChg>
      <pc:sldChg chg="modSp del mod ord modNotesTx">
        <pc:chgData name="Karen Baerts" userId="a06d292e-c1df-42a7-ab23-dcf3ffef2529" providerId="ADAL" clId="{112D5A53-FC79-475E-8D39-54D1F6C0D89E}" dt="2024-10-07T21:09:57.142" v="25070" actId="47"/>
        <pc:sldMkLst>
          <pc:docMk/>
          <pc:sldMk cId="1507118554" sldId="646"/>
        </pc:sldMkLst>
        <pc:spChg chg="mod">
          <ac:chgData name="Karen Baerts" userId="a06d292e-c1df-42a7-ab23-dcf3ffef2529" providerId="ADAL" clId="{112D5A53-FC79-475E-8D39-54D1F6C0D89E}" dt="2024-10-05T22:53:41.787" v="11992" actId="20577"/>
          <ac:spMkLst>
            <pc:docMk/>
            <pc:sldMk cId="1507118554" sldId="646"/>
            <ac:spMk id="2" creationId="{D5423788-4327-FDE6-A934-82D1E21EB68C}"/>
          </ac:spMkLst>
        </pc:spChg>
      </pc:sldChg>
      <pc:sldChg chg="modSp mod modNotesTx">
        <pc:chgData name="Karen Baerts" userId="a06d292e-c1df-42a7-ab23-dcf3ffef2529" providerId="ADAL" clId="{112D5A53-FC79-475E-8D39-54D1F6C0D89E}" dt="2024-10-09T09:58:00.352" v="29080" actId="20577"/>
        <pc:sldMkLst>
          <pc:docMk/>
          <pc:sldMk cId="4131589788" sldId="647"/>
        </pc:sldMkLst>
        <pc:spChg chg="mod">
          <ac:chgData name="Karen Baerts" userId="a06d292e-c1df-42a7-ab23-dcf3ffef2529" providerId="ADAL" clId="{112D5A53-FC79-475E-8D39-54D1F6C0D89E}" dt="2024-10-05T22:53:30.228" v="11982" actId="6549"/>
          <ac:spMkLst>
            <pc:docMk/>
            <pc:sldMk cId="4131589788" sldId="647"/>
            <ac:spMk id="2" creationId="{D5423788-4327-FDE6-A934-82D1E21EB68C}"/>
          </ac:spMkLst>
        </pc:spChg>
      </pc:sldChg>
      <pc:sldChg chg="modSp del mod modNotesTx">
        <pc:chgData name="Karen Baerts" userId="a06d292e-c1df-42a7-ab23-dcf3ffef2529" providerId="ADAL" clId="{112D5A53-FC79-475E-8D39-54D1F6C0D89E}" dt="2024-10-07T21:09:17.698" v="25068" actId="47"/>
        <pc:sldMkLst>
          <pc:docMk/>
          <pc:sldMk cId="2361138558" sldId="648"/>
        </pc:sldMkLst>
        <pc:spChg chg="mod">
          <ac:chgData name="Karen Baerts" userId="a06d292e-c1df-42a7-ab23-dcf3ffef2529" providerId="ADAL" clId="{112D5A53-FC79-475E-8D39-54D1F6C0D89E}" dt="2024-10-05T22:54:43.435" v="12024" actId="20577"/>
          <ac:spMkLst>
            <pc:docMk/>
            <pc:sldMk cId="2361138558" sldId="648"/>
            <ac:spMk id="2" creationId="{D5423788-4327-FDE6-A934-82D1E21EB68C}"/>
          </ac:spMkLst>
        </pc:spChg>
        <pc:spChg chg="mod">
          <ac:chgData name="Karen Baerts" userId="a06d292e-c1df-42a7-ab23-dcf3ffef2529" providerId="ADAL" clId="{112D5A53-FC79-475E-8D39-54D1F6C0D89E}" dt="2024-10-05T22:54:51.155" v="12026" actId="20577"/>
          <ac:spMkLst>
            <pc:docMk/>
            <pc:sldMk cId="2361138558" sldId="648"/>
            <ac:spMk id="3" creationId="{0E244A77-BBB5-0E34-9ECA-86AB7EC02E29}"/>
          </ac:spMkLst>
        </pc:spChg>
        <pc:picChg chg="mod">
          <ac:chgData name="Karen Baerts" userId="a06d292e-c1df-42a7-ab23-dcf3ffef2529" providerId="ADAL" clId="{112D5A53-FC79-475E-8D39-54D1F6C0D89E}" dt="2024-10-05T22:54:47.060" v="12025" actId="1076"/>
          <ac:picMkLst>
            <pc:docMk/>
            <pc:sldMk cId="2361138558" sldId="648"/>
            <ac:picMk id="7" creationId="{BFFBE78D-0B90-AB93-3C01-F3E8231A84AA}"/>
          </ac:picMkLst>
        </pc:picChg>
      </pc:sldChg>
      <pc:sldChg chg="modSp mod modNotesTx">
        <pc:chgData name="Karen Baerts" userId="a06d292e-c1df-42a7-ab23-dcf3ffef2529" providerId="ADAL" clId="{112D5A53-FC79-475E-8D39-54D1F6C0D89E}" dt="2024-10-09T09:46:34.642" v="27942" actId="13926"/>
        <pc:sldMkLst>
          <pc:docMk/>
          <pc:sldMk cId="507119557" sldId="649"/>
        </pc:sldMkLst>
        <pc:spChg chg="mod">
          <ac:chgData name="Karen Baerts" userId="a06d292e-c1df-42a7-ab23-dcf3ffef2529" providerId="ADAL" clId="{112D5A53-FC79-475E-8D39-54D1F6C0D89E}" dt="2024-10-09T09:46:34.642" v="27942" actId="13926"/>
          <ac:spMkLst>
            <pc:docMk/>
            <pc:sldMk cId="507119557" sldId="649"/>
            <ac:spMk id="2" creationId="{D5423788-4327-FDE6-A934-82D1E21EB68C}"/>
          </ac:spMkLst>
        </pc:spChg>
      </pc:sldChg>
      <pc:sldChg chg="del modNotesTx">
        <pc:chgData name="Karen Baerts" userId="a06d292e-c1df-42a7-ab23-dcf3ffef2529" providerId="ADAL" clId="{112D5A53-FC79-475E-8D39-54D1F6C0D89E}" dt="2024-10-05T23:10:14.291" v="12088" actId="47"/>
        <pc:sldMkLst>
          <pc:docMk/>
          <pc:sldMk cId="1332619328" sldId="650"/>
        </pc:sldMkLst>
      </pc:sldChg>
      <pc:sldChg chg="del modNotesTx">
        <pc:chgData name="Karen Baerts" userId="a06d292e-c1df-42a7-ab23-dcf3ffef2529" providerId="ADAL" clId="{112D5A53-FC79-475E-8D39-54D1F6C0D89E}" dt="2024-10-05T23:10:15.763" v="12089" actId="47"/>
        <pc:sldMkLst>
          <pc:docMk/>
          <pc:sldMk cId="1605598843" sldId="652"/>
        </pc:sldMkLst>
      </pc:sldChg>
      <pc:sldChg chg="addSp delSp modSp mod modAnim modNotesTx">
        <pc:chgData name="Karen Baerts" userId="a06d292e-c1df-42a7-ab23-dcf3ffef2529" providerId="ADAL" clId="{112D5A53-FC79-475E-8D39-54D1F6C0D89E}" dt="2024-10-07T19:21:26.990" v="14528" actId="20577"/>
        <pc:sldMkLst>
          <pc:docMk/>
          <pc:sldMk cId="3568465679" sldId="653"/>
        </pc:sldMkLst>
        <pc:spChg chg="mod">
          <ac:chgData name="Karen Baerts" userId="a06d292e-c1df-42a7-ab23-dcf3ffef2529" providerId="ADAL" clId="{112D5A53-FC79-475E-8D39-54D1F6C0D89E}" dt="2024-10-05T17:17:14.810" v="1065" actId="20577"/>
          <ac:spMkLst>
            <pc:docMk/>
            <pc:sldMk cId="3568465679" sldId="653"/>
            <ac:spMk id="2" creationId="{E449B2E5-78E0-5CA5-6229-293B5CEA5AEA}"/>
          </ac:spMkLst>
        </pc:spChg>
        <pc:spChg chg="mod">
          <ac:chgData name="Karen Baerts" userId="a06d292e-c1df-42a7-ab23-dcf3ffef2529" providerId="ADAL" clId="{112D5A53-FC79-475E-8D39-54D1F6C0D89E}" dt="2024-10-05T20:10:09.175" v="1173" actId="5793"/>
          <ac:spMkLst>
            <pc:docMk/>
            <pc:sldMk cId="3568465679" sldId="653"/>
            <ac:spMk id="3" creationId="{6C8EFBE0-1406-D9FA-7FD8-4B614DE5300D}"/>
          </ac:spMkLst>
        </pc:spChg>
        <pc:picChg chg="add mod">
          <ac:chgData name="Karen Baerts" userId="a06d292e-c1df-42a7-ab23-dcf3ffef2529" providerId="ADAL" clId="{112D5A53-FC79-475E-8D39-54D1F6C0D89E}" dt="2024-10-05T20:10:20.247" v="1176" actId="1076"/>
          <ac:picMkLst>
            <pc:docMk/>
            <pc:sldMk cId="3568465679" sldId="653"/>
            <ac:picMk id="4" creationId="{75107DD9-37D7-C52F-231A-A4FAF255E1BB}"/>
          </ac:picMkLst>
        </pc:picChg>
        <pc:picChg chg="del mod">
          <ac:chgData name="Karen Baerts" userId="a06d292e-c1df-42a7-ab23-dcf3ffef2529" providerId="ADAL" clId="{112D5A53-FC79-475E-8D39-54D1F6C0D89E}" dt="2024-10-05T20:13:26.358" v="1177" actId="478"/>
          <ac:picMkLst>
            <pc:docMk/>
            <pc:sldMk cId="3568465679" sldId="653"/>
            <ac:picMk id="5" creationId="{1BED933E-BE4B-53D9-F1C0-521B3740BF0E}"/>
          </ac:picMkLst>
        </pc:picChg>
        <pc:picChg chg="mod">
          <ac:chgData name="Karen Baerts" userId="a06d292e-c1df-42a7-ab23-dcf3ffef2529" providerId="ADAL" clId="{112D5A53-FC79-475E-8D39-54D1F6C0D89E}" dt="2024-10-05T20:10:17.406" v="1175" actId="1076"/>
          <ac:picMkLst>
            <pc:docMk/>
            <pc:sldMk cId="3568465679" sldId="653"/>
            <ac:picMk id="6" creationId="{C3F4916E-5301-1317-78B8-EF2D3C09C697}"/>
          </ac:picMkLst>
        </pc:picChg>
        <pc:picChg chg="add del mod">
          <ac:chgData name="Karen Baerts" userId="a06d292e-c1df-42a7-ab23-dcf3ffef2529" providerId="ADAL" clId="{112D5A53-FC79-475E-8D39-54D1F6C0D89E}" dt="2024-10-05T20:14:04.622" v="1182" actId="478"/>
          <ac:picMkLst>
            <pc:docMk/>
            <pc:sldMk cId="3568465679" sldId="653"/>
            <ac:picMk id="8" creationId="{FF9A2225-754F-04E6-02A3-4FE4356D4129}"/>
          </ac:picMkLst>
        </pc:picChg>
        <pc:picChg chg="add del mod">
          <ac:chgData name="Karen Baerts" userId="a06d292e-c1df-42a7-ab23-dcf3ffef2529" providerId="ADAL" clId="{112D5A53-FC79-475E-8D39-54D1F6C0D89E}" dt="2024-10-05T20:41:13.776" v="3679" actId="21"/>
          <ac:picMkLst>
            <pc:docMk/>
            <pc:sldMk cId="3568465679" sldId="653"/>
            <ac:picMk id="10" creationId="{897E5CDE-98DE-0722-F84A-4F91DBAF854D}"/>
          </ac:picMkLst>
        </pc:picChg>
      </pc:sldChg>
      <pc:sldChg chg="del">
        <pc:chgData name="Karen Baerts" userId="a06d292e-c1df-42a7-ab23-dcf3ffef2529" providerId="ADAL" clId="{112D5A53-FC79-475E-8D39-54D1F6C0D89E}" dt="2024-10-05T22:40:02.632" v="11621" actId="47"/>
        <pc:sldMkLst>
          <pc:docMk/>
          <pc:sldMk cId="101487259" sldId="654"/>
        </pc:sldMkLst>
      </pc:sldChg>
      <pc:sldChg chg="addSp delSp modSp mod modNotesTx">
        <pc:chgData name="Karen Baerts" userId="a06d292e-c1df-42a7-ab23-dcf3ffef2529" providerId="ADAL" clId="{112D5A53-FC79-475E-8D39-54D1F6C0D89E}" dt="2024-10-09T14:35:13.226" v="30657" actId="20577"/>
        <pc:sldMkLst>
          <pc:docMk/>
          <pc:sldMk cId="2417218112" sldId="655"/>
        </pc:sldMkLst>
        <pc:spChg chg="mod">
          <ac:chgData name="Karen Baerts" userId="a06d292e-c1df-42a7-ab23-dcf3ffef2529" providerId="ADAL" clId="{112D5A53-FC79-475E-8D39-54D1F6C0D89E}" dt="2024-10-09T14:35:13.226" v="30657" actId="20577"/>
          <ac:spMkLst>
            <pc:docMk/>
            <pc:sldMk cId="2417218112" sldId="655"/>
            <ac:spMk id="2" creationId="{B82A85BD-1E62-6A98-934A-A6045F9ED8A1}"/>
          </ac:spMkLst>
        </pc:spChg>
        <pc:spChg chg="mod">
          <ac:chgData name="Karen Baerts" userId="a06d292e-c1df-42a7-ab23-dcf3ffef2529" providerId="ADAL" clId="{112D5A53-FC79-475E-8D39-54D1F6C0D89E}" dt="2024-10-07T20:54:11.857" v="23541" actId="20577"/>
          <ac:spMkLst>
            <pc:docMk/>
            <pc:sldMk cId="2417218112" sldId="655"/>
            <ac:spMk id="6" creationId="{DE5862C4-E6E5-AFC6-F9CC-E41E1C148477}"/>
          </ac:spMkLst>
        </pc:spChg>
        <pc:picChg chg="add mod">
          <ac:chgData name="Karen Baerts" userId="a06d292e-c1df-42a7-ab23-dcf3ffef2529" providerId="ADAL" clId="{112D5A53-FC79-475E-8D39-54D1F6C0D89E}" dt="2024-10-09T14:33:29.478" v="30516" actId="1036"/>
          <ac:picMkLst>
            <pc:docMk/>
            <pc:sldMk cId="2417218112" sldId="655"/>
            <ac:picMk id="4" creationId="{E0CAA23B-1400-5CC0-CF48-EA84858EF12A}"/>
          </ac:picMkLst>
        </pc:picChg>
        <pc:picChg chg="del">
          <ac:chgData name="Karen Baerts" userId="a06d292e-c1df-42a7-ab23-dcf3ffef2529" providerId="ADAL" clId="{112D5A53-FC79-475E-8D39-54D1F6C0D89E}" dt="2024-10-07T20:51:30.041" v="23034" actId="478"/>
          <ac:picMkLst>
            <pc:docMk/>
            <pc:sldMk cId="2417218112" sldId="655"/>
            <ac:picMk id="4" creationId="{FD9033AE-32AC-33E8-EA70-8CD3992866B8}"/>
          </ac:picMkLst>
        </pc:picChg>
        <pc:picChg chg="add del mod">
          <ac:chgData name="Karen Baerts" userId="a06d292e-c1df-42a7-ab23-dcf3ffef2529" providerId="ADAL" clId="{112D5A53-FC79-475E-8D39-54D1F6C0D89E}" dt="2024-10-09T14:31:29.117" v="30493" actId="478"/>
          <ac:picMkLst>
            <pc:docMk/>
            <pc:sldMk cId="2417218112" sldId="655"/>
            <ac:picMk id="5" creationId="{5E1DB087-4FD7-FC0E-1952-591261141149}"/>
          </ac:picMkLst>
        </pc:picChg>
      </pc:sldChg>
      <pc:sldChg chg="addSp delSp modSp mod modNotesTx">
        <pc:chgData name="Karen Baerts" userId="a06d292e-c1df-42a7-ab23-dcf3ffef2529" providerId="ADAL" clId="{112D5A53-FC79-475E-8D39-54D1F6C0D89E}" dt="2024-10-11T09:54:59.008" v="30721" actId="14100"/>
        <pc:sldMkLst>
          <pc:docMk/>
          <pc:sldMk cId="3077152969" sldId="656"/>
        </pc:sldMkLst>
        <pc:spChg chg="mod">
          <ac:chgData name="Karen Baerts" userId="a06d292e-c1df-42a7-ab23-dcf3ffef2529" providerId="ADAL" clId="{112D5A53-FC79-475E-8D39-54D1F6C0D89E}" dt="2024-10-09T14:34:56.435" v="30647" actId="20577"/>
          <ac:spMkLst>
            <pc:docMk/>
            <pc:sldMk cId="3077152969" sldId="656"/>
            <ac:spMk id="2" creationId="{701BC972-CB3A-03F4-C49A-800AFD4CC5EA}"/>
          </ac:spMkLst>
        </pc:spChg>
        <pc:spChg chg="add mod">
          <ac:chgData name="Karen Baerts" userId="a06d292e-c1df-42a7-ab23-dcf3ffef2529" providerId="ADAL" clId="{112D5A53-FC79-475E-8D39-54D1F6C0D89E}" dt="2024-10-07T21:14:49.203" v="25108"/>
          <ac:spMkLst>
            <pc:docMk/>
            <pc:sldMk cId="3077152969" sldId="656"/>
            <ac:spMk id="3" creationId="{6738092C-61C3-7E8A-3F77-3DB4E9040070}"/>
          </ac:spMkLst>
        </pc:spChg>
        <pc:spChg chg="del mod">
          <ac:chgData name="Karen Baerts" userId="a06d292e-c1df-42a7-ab23-dcf3ffef2529" providerId="ADAL" clId="{112D5A53-FC79-475E-8D39-54D1F6C0D89E}" dt="2024-10-07T21:14:48.920" v="25107" actId="478"/>
          <ac:spMkLst>
            <pc:docMk/>
            <pc:sldMk cId="3077152969" sldId="656"/>
            <ac:spMk id="6" creationId="{9437513D-38B3-42BB-B469-4F4D3FEFE04F}"/>
          </ac:spMkLst>
        </pc:spChg>
        <pc:picChg chg="add del mod">
          <ac:chgData name="Karen Baerts" userId="a06d292e-c1df-42a7-ab23-dcf3ffef2529" providerId="ADAL" clId="{112D5A53-FC79-475E-8D39-54D1F6C0D89E}" dt="2024-10-07T21:15:16.736" v="25113" actId="478"/>
          <ac:picMkLst>
            <pc:docMk/>
            <pc:sldMk cId="3077152969" sldId="656"/>
            <ac:picMk id="4" creationId="{92EA50DB-1BFB-57BD-A7C9-F482A0BD32CD}"/>
          </ac:picMkLst>
        </pc:picChg>
        <pc:picChg chg="add del mod">
          <ac:chgData name="Karen Baerts" userId="a06d292e-c1df-42a7-ab23-dcf3ffef2529" providerId="ADAL" clId="{112D5A53-FC79-475E-8D39-54D1F6C0D89E}" dt="2024-10-11T09:53:56.480" v="30711" actId="478"/>
          <ac:picMkLst>
            <pc:docMk/>
            <pc:sldMk cId="3077152969" sldId="656"/>
            <ac:picMk id="5" creationId="{DC29A348-F749-D9CA-79B7-6D2DE5BA76B4}"/>
          </ac:picMkLst>
        </pc:picChg>
        <pc:picChg chg="add del mod">
          <ac:chgData name="Karen Baerts" userId="a06d292e-c1df-42a7-ab23-dcf3ffef2529" providerId="ADAL" clId="{112D5A53-FC79-475E-8D39-54D1F6C0D89E}" dt="2024-10-11T09:54:39.832" v="30717" actId="478"/>
          <ac:picMkLst>
            <pc:docMk/>
            <pc:sldMk cId="3077152969" sldId="656"/>
            <ac:picMk id="6" creationId="{291A59DF-51F1-CC0D-AE9E-E2B5371473FF}"/>
          </ac:picMkLst>
        </pc:picChg>
        <pc:picChg chg="add del mod">
          <ac:chgData name="Karen Baerts" userId="a06d292e-c1df-42a7-ab23-dcf3ffef2529" providerId="ADAL" clId="{112D5A53-FC79-475E-8D39-54D1F6C0D89E}" dt="2024-10-07T21:16:27.448" v="25179" actId="478"/>
          <ac:picMkLst>
            <pc:docMk/>
            <pc:sldMk cId="3077152969" sldId="656"/>
            <ac:picMk id="7" creationId="{B6836197-A0C5-C916-255B-05FBC8DDC83B}"/>
          </ac:picMkLst>
        </pc:picChg>
        <pc:picChg chg="add mod">
          <ac:chgData name="Karen Baerts" userId="a06d292e-c1df-42a7-ab23-dcf3ffef2529" providerId="ADAL" clId="{112D5A53-FC79-475E-8D39-54D1F6C0D89E}" dt="2024-10-11T09:54:59.008" v="30721" actId="14100"/>
          <ac:picMkLst>
            <pc:docMk/>
            <pc:sldMk cId="3077152969" sldId="656"/>
            <ac:picMk id="8" creationId="{4E4CE79F-6AF5-07F7-1D74-A9F8BCC2FBEB}"/>
          </ac:picMkLst>
        </pc:picChg>
        <pc:picChg chg="del">
          <ac:chgData name="Karen Baerts" userId="a06d292e-c1df-42a7-ab23-dcf3ffef2529" providerId="ADAL" clId="{112D5A53-FC79-475E-8D39-54D1F6C0D89E}" dt="2024-10-07T21:14:51" v="25109" actId="478"/>
          <ac:picMkLst>
            <pc:docMk/>
            <pc:sldMk cId="3077152969" sldId="656"/>
            <ac:picMk id="8" creationId="{51E5A02B-B060-D5F1-2486-052DCBD7CC76}"/>
          </ac:picMkLst>
        </pc:picChg>
        <pc:picChg chg="add del mod">
          <ac:chgData name="Karen Baerts" userId="a06d292e-c1df-42a7-ab23-dcf3ffef2529" providerId="ADAL" clId="{112D5A53-FC79-475E-8D39-54D1F6C0D89E}" dt="2024-10-09T14:32:47.904" v="30498" actId="478"/>
          <ac:picMkLst>
            <pc:docMk/>
            <pc:sldMk cId="3077152969" sldId="656"/>
            <ac:picMk id="9" creationId="{F647499E-1EA3-1E52-8C82-7151D29D7183}"/>
          </ac:picMkLst>
        </pc:picChg>
      </pc:sldChg>
      <pc:sldChg chg="modSp del mod">
        <pc:chgData name="Karen Baerts" userId="a06d292e-c1df-42a7-ab23-dcf3ffef2529" providerId="ADAL" clId="{112D5A53-FC79-475E-8D39-54D1F6C0D89E}" dt="2024-10-04T14:24:37.829" v="17" actId="47"/>
        <pc:sldMkLst>
          <pc:docMk/>
          <pc:sldMk cId="1007891439" sldId="657"/>
        </pc:sldMkLst>
        <pc:spChg chg="mod">
          <ac:chgData name="Karen Baerts" userId="a06d292e-c1df-42a7-ab23-dcf3ffef2529" providerId="ADAL" clId="{112D5A53-FC79-475E-8D39-54D1F6C0D89E}" dt="2024-10-04T14:15:39.148" v="0" actId="207"/>
          <ac:spMkLst>
            <pc:docMk/>
            <pc:sldMk cId="1007891439" sldId="657"/>
            <ac:spMk id="3" creationId="{47469A09-6E6E-BB24-537E-04A6D635C1ED}"/>
          </ac:spMkLst>
        </pc:spChg>
      </pc:sldChg>
      <pc:sldChg chg="add del">
        <pc:chgData name="Karen Baerts" userId="a06d292e-c1df-42a7-ab23-dcf3ffef2529" providerId="ADAL" clId="{112D5A53-FC79-475E-8D39-54D1F6C0D89E}" dt="2024-10-04T14:16:06.124" v="2" actId="47"/>
        <pc:sldMkLst>
          <pc:docMk/>
          <pc:sldMk cId="2867520782" sldId="658"/>
        </pc:sldMkLst>
      </pc:sldChg>
      <pc:sldChg chg="add">
        <pc:chgData name="Karen Baerts" userId="a06d292e-c1df-42a7-ab23-dcf3ffef2529" providerId="ADAL" clId="{112D5A53-FC79-475E-8D39-54D1F6C0D89E}" dt="2024-10-04T14:16:03.940" v="1"/>
        <pc:sldMkLst>
          <pc:docMk/>
          <pc:sldMk cId="2465650289" sldId="659"/>
        </pc:sldMkLst>
      </pc:sldChg>
      <pc:sldChg chg="delSp modSp add del mod">
        <pc:chgData name="Karen Baerts" userId="a06d292e-c1df-42a7-ab23-dcf3ffef2529" providerId="ADAL" clId="{112D5A53-FC79-475E-8D39-54D1F6C0D89E}" dt="2024-10-04T14:16:41.294" v="9" actId="47"/>
        <pc:sldMkLst>
          <pc:docMk/>
          <pc:sldMk cId="2696005920" sldId="660"/>
        </pc:sldMkLst>
        <pc:spChg chg="mod">
          <ac:chgData name="Karen Baerts" userId="a06d292e-c1df-42a7-ab23-dcf3ffef2529" providerId="ADAL" clId="{112D5A53-FC79-475E-8D39-54D1F6C0D89E}" dt="2024-10-04T14:16:14.142" v="5" actId="20577"/>
          <ac:spMkLst>
            <pc:docMk/>
            <pc:sldMk cId="2696005920" sldId="660"/>
            <ac:spMk id="2" creationId="{3D552116-8D20-F96A-86B9-083EA69AA6EF}"/>
          </ac:spMkLst>
        </pc:spChg>
        <pc:spChg chg="mod">
          <ac:chgData name="Karen Baerts" userId="a06d292e-c1df-42a7-ab23-dcf3ffef2529" providerId="ADAL" clId="{112D5A53-FC79-475E-8D39-54D1F6C0D89E}" dt="2024-10-04T14:16:24.726" v="8" actId="14100"/>
          <ac:spMkLst>
            <pc:docMk/>
            <pc:sldMk cId="2696005920" sldId="660"/>
            <ac:spMk id="3" creationId="{433EAC22-795F-9C73-9536-00041D1CD78F}"/>
          </ac:spMkLst>
        </pc:spChg>
        <pc:spChg chg="del">
          <ac:chgData name="Karen Baerts" userId="a06d292e-c1df-42a7-ab23-dcf3ffef2529" providerId="ADAL" clId="{112D5A53-FC79-475E-8D39-54D1F6C0D89E}" dt="2024-10-04T14:16:21.112" v="7" actId="478"/>
          <ac:spMkLst>
            <pc:docMk/>
            <pc:sldMk cId="2696005920" sldId="660"/>
            <ac:spMk id="4" creationId="{2FC37A3C-96B2-15A5-63A7-C530AD6D1579}"/>
          </ac:spMkLst>
        </pc:spChg>
      </pc:sldChg>
      <pc:sldChg chg="addSp delSp modSp add mod modNotesTx">
        <pc:chgData name="Karen Baerts" userId="a06d292e-c1df-42a7-ab23-dcf3ffef2529" providerId="ADAL" clId="{112D5A53-FC79-475E-8D39-54D1F6C0D89E}" dt="2024-10-07T18:52:51.815" v="12854" actId="20577"/>
        <pc:sldMkLst>
          <pc:docMk/>
          <pc:sldMk cId="1126193435" sldId="661"/>
        </pc:sldMkLst>
        <pc:spChg chg="mod">
          <ac:chgData name="Karen Baerts" userId="a06d292e-c1df-42a7-ab23-dcf3ffef2529" providerId="ADAL" clId="{112D5A53-FC79-475E-8D39-54D1F6C0D89E}" dt="2024-10-04T14:26:32.222" v="53" actId="20577"/>
          <ac:spMkLst>
            <pc:docMk/>
            <pc:sldMk cId="1126193435" sldId="661"/>
            <ac:spMk id="2" creationId="{D5423788-4327-FDE6-A934-82D1E21EB68C}"/>
          </ac:spMkLst>
        </pc:spChg>
        <pc:spChg chg="mod">
          <ac:chgData name="Karen Baerts" userId="a06d292e-c1df-42a7-ab23-dcf3ffef2529" providerId="ADAL" clId="{112D5A53-FC79-475E-8D39-54D1F6C0D89E}" dt="2024-10-05T12:22:33.822" v="244" actId="1076"/>
          <ac:spMkLst>
            <pc:docMk/>
            <pc:sldMk cId="1126193435" sldId="661"/>
            <ac:spMk id="3" creationId="{0E244A77-BBB5-0E34-9ECA-86AB7EC02E29}"/>
          </ac:spMkLst>
        </pc:spChg>
        <pc:picChg chg="add del mod">
          <ac:chgData name="Karen Baerts" userId="a06d292e-c1df-42a7-ab23-dcf3ffef2529" providerId="ADAL" clId="{112D5A53-FC79-475E-8D39-54D1F6C0D89E}" dt="2024-10-05T12:18:30.397" v="202" actId="478"/>
          <ac:picMkLst>
            <pc:docMk/>
            <pc:sldMk cId="1126193435" sldId="661"/>
            <ac:picMk id="1026" creationId="{FCEE60CF-0DBD-0959-0F6A-F9EEA8A9C62F}"/>
          </ac:picMkLst>
        </pc:picChg>
        <pc:picChg chg="add del mod">
          <ac:chgData name="Karen Baerts" userId="a06d292e-c1df-42a7-ab23-dcf3ffef2529" providerId="ADAL" clId="{112D5A53-FC79-475E-8D39-54D1F6C0D89E}" dt="2024-10-05T12:19:44.605" v="206" actId="478"/>
          <ac:picMkLst>
            <pc:docMk/>
            <pc:sldMk cId="1126193435" sldId="661"/>
            <ac:picMk id="1028" creationId="{4FBAE0AE-E1CC-A85E-A985-52E9959DD521}"/>
          </ac:picMkLst>
        </pc:picChg>
        <pc:picChg chg="add mod">
          <ac:chgData name="Karen Baerts" userId="a06d292e-c1df-42a7-ab23-dcf3ffef2529" providerId="ADAL" clId="{112D5A53-FC79-475E-8D39-54D1F6C0D89E}" dt="2024-10-05T12:22:41.206" v="249" actId="1076"/>
          <ac:picMkLst>
            <pc:docMk/>
            <pc:sldMk cId="1126193435" sldId="661"/>
            <ac:picMk id="1030" creationId="{2FF26F63-6157-6BF5-3C92-578FAE53C898}"/>
          </ac:picMkLst>
        </pc:picChg>
        <pc:picChg chg="del">
          <ac:chgData name="Karen Baerts" userId="a06d292e-c1df-42a7-ab23-dcf3ffef2529" providerId="ADAL" clId="{112D5A53-FC79-475E-8D39-54D1F6C0D89E}" dt="2024-10-05T12:18:18.580" v="197" actId="478"/>
          <ac:picMkLst>
            <pc:docMk/>
            <pc:sldMk cId="1126193435" sldId="661"/>
            <ac:picMk id="7170" creationId="{08B7D825-8585-71ED-A936-5468AAA52A7C}"/>
          </ac:picMkLst>
        </pc:picChg>
      </pc:sldChg>
      <pc:sldChg chg="modSp add mod modNotesTx">
        <pc:chgData name="Karen Baerts" userId="a06d292e-c1df-42a7-ab23-dcf3ffef2529" providerId="ADAL" clId="{112D5A53-FC79-475E-8D39-54D1F6C0D89E}" dt="2024-10-10T13:11:20.527" v="30710" actId="114"/>
        <pc:sldMkLst>
          <pc:docMk/>
          <pc:sldMk cId="701145878" sldId="662"/>
        </pc:sldMkLst>
        <pc:spChg chg="mod">
          <ac:chgData name="Karen Baerts" userId="a06d292e-c1df-42a7-ab23-dcf3ffef2529" providerId="ADAL" clId="{112D5A53-FC79-475E-8D39-54D1F6C0D89E}" dt="2024-10-10T13:06:04.124" v="30693" actId="13926"/>
          <ac:spMkLst>
            <pc:docMk/>
            <pc:sldMk cId="701145878" sldId="662"/>
            <ac:spMk id="3" creationId="{FD2B26DD-C546-F0C1-6D32-626C00589B16}"/>
          </ac:spMkLst>
        </pc:spChg>
        <pc:picChg chg="mod">
          <ac:chgData name="Karen Baerts" userId="a06d292e-c1df-42a7-ab23-dcf3ffef2529" providerId="ADAL" clId="{112D5A53-FC79-475E-8D39-54D1F6C0D89E}" dt="2024-10-05T12:27:22.109" v="1042" actId="1076"/>
          <ac:picMkLst>
            <pc:docMk/>
            <pc:sldMk cId="701145878" sldId="662"/>
            <ac:picMk id="5122" creationId="{92762745-18A0-B64E-DDC4-0CDDD6B30C17}"/>
          </ac:picMkLst>
        </pc:picChg>
      </pc:sldChg>
      <pc:sldChg chg="add modNotesTx">
        <pc:chgData name="Karen Baerts" userId="a06d292e-c1df-42a7-ab23-dcf3ffef2529" providerId="ADAL" clId="{112D5A53-FC79-475E-8D39-54D1F6C0D89E}" dt="2024-10-09T09:48:10.672" v="28280" actId="20577"/>
        <pc:sldMkLst>
          <pc:docMk/>
          <pc:sldMk cId="3794648502" sldId="663"/>
        </pc:sldMkLst>
      </pc:sldChg>
      <pc:sldChg chg="addSp delSp modSp new del mod modNotesTx">
        <pc:chgData name="Karen Baerts" userId="a06d292e-c1df-42a7-ab23-dcf3ffef2529" providerId="ADAL" clId="{112D5A53-FC79-475E-8D39-54D1F6C0D89E}" dt="2024-10-05T20:42:03.664" v="3687" actId="47"/>
        <pc:sldMkLst>
          <pc:docMk/>
          <pc:sldMk cId="33887566" sldId="664"/>
        </pc:sldMkLst>
        <pc:spChg chg="mod">
          <ac:chgData name="Karen Baerts" userId="a06d292e-c1df-42a7-ab23-dcf3ffef2529" providerId="ADAL" clId="{112D5A53-FC79-475E-8D39-54D1F6C0D89E}" dt="2024-10-05T20:14:31.254" v="1194" actId="20577"/>
          <ac:spMkLst>
            <pc:docMk/>
            <pc:sldMk cId="33887566" sldId="664"/>
            <ac:spMk id="2" creationId="{32124534-47CB-B215-1184-77C776A49C4B}"/>
          </ac:spMkLst>
        </pc:spChg>
        <pc:spChg chg="mod">
          <ac:chgData name="Karen Baerts" userId="a06d292e-c1df-42a7-ab23-dcf3ffef2529" providerId="ADAL" clId="{112D5A53-FC79-475E-8D39-54D1F6C0D89E}" dt="2024-10-05T20:37:34.226" v="3106" actId="403"/>
          <ac:spMkLst>
            <pc:docMk/>
            <pc:sldMk cId="33887566" sldId="664"/>
            <ac:spMk id="3" creationId="{B7D8B06F-98BC-6970-DEBC-7EB5A7EBD1F0}"/>
          </ac:spMkLst>
        </pc:spChg>
        <pc:spChg chg="add mod">
          <ac:chgData name="Karen Baerts" userId="a06d292e-c1df-42a7-ab23-dcf3ffef2529" providerId="ADAL" clId="{112D5A53-FC79-475E-8D39-54D1F6C0D89E}" dt="2024-10-05T20:38:05.945" v="3145" actId="27636"/>
          <ac:spMkLst>
            <pc:docMk/>
            <pc:sldMk cId="33887566" sldId="664"/>
            <ac:spMk id="4" creationId="{1E5A3ED2-C970-B836-1E3C-611C4F786AB4}"/>
          </ac:spMkLst>
        </pc:spChg>
        <pc:picChg chg="add del mod">
          <ac:chgData name="Karen Baerts" userId="a06d292e-c1df-42a7-ab23-dcf3ffef2529" providerId="ADAL" clId="{112D5A53-FC79-475E-8D39-54D1F6C0D89E}" dt="2024-10-05T20:29:43.324" v="1808" actId="478"/>
          <ac:picMkLst>
            <pc:docMk/>
            <pc:sldMk cId="33887566" sldId="664"/>
            <ac:picMk id="2050" creationId="{58025BA5-2FD3-EFC7-F72F-8FD27F2B3FC6}"/>
          </ac:picMkLst>
        </pc:picChg>
      </pc:sldChg>
      <pc:sldChg chg="addSp delSp modSp add mod modAnim modNotesTx">
        <pc:chgData name="Karen Baerts" userId="a06d292e-c1df-42a7-ab23-dcf3ffef2529" providerId="ADAL" clId="{112D5A53-FC79-475E-8D39-54D1F6C0D89E}" dt="2024-10-09T09:51:56.555" v="28905" actId="113"/>
        <pc:sldMkLst>
          <pc:docMk/>
          <pc:sldMk cId="2789322563" sldId="665"/>
        </pc:sldMkLst>
        <pc:spChg chg="mod">
          <ac:chgData name="Karen Baerts" userId="a06d292e-c1df-42a7-ab23-dcf3ffef2529" providerId="ADAL" clId="{112D5A53-FC79-475E-8D39-54D1F6C0D89E}" dt="2024-10-05T20:41:43.016" v="3684" actId="20577"/>
          <ac:spMkLst>
            <pc:docMk/>
            <pc:sldMk cId="2789322563" sldId="665"/>
            <ac:spMk id="2" creationId="{32124534-47CB-B215-1184-77C776A49C4B}"/>
          </ac:spMkLst>
        </pc:spChg>
        <pc:spChg chg="mod">
          <ac:chgData name="Karen Baerts" userId="a06d292e-c1df-42a7-ab23-dcf3ffef2529" providerId="ADAL" clId="{112D5A53-FC79-475E-8D39-54D1F6C0D89E}" dt="2024-10-07T20:55:36.959" v="23621" actId="1035"/>
          <ac:spMkLst>
            <pc:docMk/>
            <pc:sldMk cId="2789322563" sldId="665"/>
            <ac:spMk id="3" creationId="{B7D8B06F-98BC-6970-DEBC-7EB5A7EBD1F0}"/>
          </ac:spMkLst>
        </pc:spChg>
        <pc:spChg chg="add mod">
          <ac:chgData name="Karen Baerts" userId="a06d292e-c1df-42a7-ab23-dcf3ffef2529" providerId="ADAL" clId="{112D5A53-FC79-475E-8D39-54D1F6C0D89E}" dt="2024-10-05T20:50:28.135" v="3784"/>
          <ac:spMkLst>
            <pc:docMk/>
            <pc:sldMk cId="2789322563" sldId="665"/>
            <ac:spMk id="12" creationId="{1D57C3D4-E969-03D2-D258-7C72CC0B735D}"/>
          </ac:spMkLst>
        </pc:spChg>
        <pc:picChg chg="add del mod">
          <ac:chgData name="Karen Baerts" userId="a06d292e-c1df-42a7-ab23-dcf3ffef2529" providerId="ADAL" clId="{112D5A53-FC79-475E-8D39-54D1F6C0D89E}" dt="2024-10-05T21:02:49.058" v="3882" actId="478"/>
          <ac:picMkLst>
            <pc:docMk/>
            <pc:sldMk cId="2789322563" sldId="665"/>
            <ac:picMk id="5" creationId="{B83DAA69-C342-4F8F-C664-1C239CECAD85}"/>
          </ac:picMkLst>
        </pc:picChg>
        <pc:picChg chg="add del mod">
          <ac:chgData name="Karen Baerts" userId="a06d292e-c1df-42a7-ab23-dcf3ffef2529" providerId="ADAL" clId="{112D5A53-FC79-475E-8D39-54D1F6C0D89E}" dt="2024-10-05T21:02:49.562" v="3883" actId="478"/>
          <ac:picMkLst>
            <pc:docMk/>
            <pc:sldMk cId="2789322563" sldId="665"/>
            <ac:picMk id="7" creationId="{8967C779-24F7-726E-B26D-77F77AF6DA0D}"/>
          </ac:picMkLst>
        </pc:picChg>
        <pc:picChg chg="add mod">
          <ac:chgData name="Karen Baerts" userId="a06d292e-c1df-42a7-ab23-dcf3ffef2529" providerId="ADAL" clId="{112D5A53-FC79-475E-8D39-54D1F6C0D89E}" dt="2024-10-05T20:50:28.135" v="3784"/>
          <ac:picMkLst>
            <pc:docMk/>
            <pc:sldMk cId="2789322563" sldId="665"/>
            <ac:picMk id="8" creationId="{B87C450D-B032-D8F1-DCB1-BFABFF33B4DC}"/>
          </ac:picMkLst>
        </pc:picChg>
        <pc:picChg chg="add mod">
          <ac:chgData name="Karen Baerts" userId="a06d292e-c1df-42a7-ab23-dcf3ffef2529" providerId="ADAL" clId="{112D5A53-FC79-475E-8D39-54D1F6C0D89E}" dt="2024-10-05T20:50:28.135" v="3784"/>
          <ac:picMkLst>
            <pc:docMk/>
            <pc:sldMk cId="2789322563" sldId="665"/>
            <ac:picMk id="9" creationId="{2569AA1C-BD60-CB88-5955-0694F2984A02}"/>
          </ac:picMkLst>
        </pc:picChg>
        <pc:picChg chg="add mod">
          <ac:chgData name="Karen Baerts" userId="a06d292e-c1df-42a7-ab23-dcf3ffef2529" providerId="ADAL" clId="{112D5A53-FC79-475E-8D39-54D1F6C0D89E}" dt="2024-10-05T21:06:51.691" v="3937" actId="1076"/>
          <ac:picMkLst>
            <pc:docMk/>
            <pc:sldMk cId="2789322563" sldId="665"/>
            <ac:picMk id="10" creationId="{897E5CDE-98DE-0722-F84A-4F91DBAF854D}"/>
          </ac:picMkLst>
        </pc:picChg>
        <pc:cxnChg chg="add mod">
          <ac:chgData name="Karen Baerts" userId="a06d292e-c1df-42a7-ab23-dcf3ffef2529" providerId="ADAL" clId="{112D5A53-FC79-475E-8D39-54D1F6C0D89E}" dt="2024-10-05T20:50:28.135" v="3784"/>
          <ac:cxnSpMkLst>
            <pc:docMk/>
            <pc:sldMk cId="2789322563" sldId="665"/>
            <ac:cxnSpMk id="11" creationId="{329E0774-04DC-2E59-D160-935FA81C8EE1}"/>
          </ac:cxnSpMkLst>
        </pc:cxnChg>
        <pc:cxnChg chg="add mod">
          <ac:chgData name="Karen Baerts" userId="a06d292e-c1df-42a7-ab23-dcf3ffef2529" providerId="ADAL" clId="{112D5A53-FC79-475E-8D39-54D1F6C0D89E}" dt="2024-10-05T20:50:28.135" v="3784"/>
          <ac:cxnSpMkLst>
            <pc:docMk/>
            <pc:sldMk cId="2789322563" sldId="665"/>
            <ac:cxnSpMk id="13" creationId="{A22ECBD6-36FD-0894-F7CB-47A50DEB3E4D}"/>
          </ac:cxnSpMkLst>
        </pc:cxnChg>
        <pc:cxnChg chg="add mod">
          <ac:chgData name="Karen Baerts" userId="a06d292e-c1df-42a7-ab23-dcf3ffef2529" providerId="ADAL" clId="{112D5A53-FC79-475E-8D39-54D1F6C0D89E}" dt="2024-10-05T20:50:28.135" v="3784"/>
          <ac:cxnSpMkLst>
            <pc:docMk/>
            <pc:sldMk cId="2789322563" sldId="665"/>
            <ac:cxnSpMk id="14" creationId="{1083B314-18C5-F1C8-C2E9-52F67776342E}"/>
          </ac:cxnSpMkLst>
        </pc:cxnChg>
        <pc:cxnChg chg="add mod">
          <ac:chgData name="Karen Baerts" userId="a06d292e-c1df-42a7-ab23-dcf3ffef2529" providerId="ADAL" clId="{112D5A53-FC79-475E-8D39-54D1F6C0D89E}" dt="2024-10-05T20:50:28.135" v="3784"/>
          <ac:cxnSpMkLst>
            <pc:docMk/>
            <pc:sldMk cId="2789322563" sldId="665"/>
            <ac:cxnSpMk id="15" creationId="{2E435268-ACBA-B189-8121-5673164DF931}"/>
          </ac:cxnSpMkLst>
        </pc:cxnChg>
      </pc:sldChg>
      <pc:sldChg chg="modSp add del mod">
        <pc:chgData name="Karen Baerts" userId="a06d292e-c1df-42a7-ab23-dcf3ffef2529" providerId="ADAL" clId="{112D5A53-FC79-475E-8D39-54D1F6C0D89E}" dt="2024-10-05T20:24:11.658" v="1681" actId="47"/>
        <pc:sldMkLst>
          <pc:docMk/>
          <pc:sldMk cId="718933957" sldId="666"/>
        </pc:sldMkLst>
        <pc:spChg chg="mod">
          <ac:chgData name="Karen Baerts" userId="a06d292e-c1df-42a7-ab23-dcf3ffef2529" providerId="ADAL" clId="{112D5A53-FC79-475E-8D39-54D1F6C0D89E}" dt="2024-10-05T20:21:44.397" v="1506" actId="20577"/>
          <ac:spMkLst>
            <pc:docMk/>
            <pc:sldMk cId="718933957" sldId="666"/>
            <ac:spMk id="2" creationId="{32124534-47CB-B215-1184-77C776A49C4B}"/>
          </ac:spMkLst>
        </pc:spChg>
        <pc:spChg chg="mod">
          <ac:chgData name="Karen Baerts" userId="a06d292e-c1df-42a7-ab23-dcf3ffef2529" providerId="ADAL" clId="{112D5A53-FC79-475E-8D39-54D1F6C0D89E}" dt="2024-10-05T20:22:35.029" v="1556" actId="20577"/>
          <ac:spMkLst>
            <pc:docMk/>
            <pc:sldMk cId="718933957" sldId="666"/>
            <ac:spMk id="3" creationId="{B7D8B06F-98BC-6970-DEBC-7EB5A7EBD1F0}"/>
          </ac:spMkLst>
        </pc:spChg>
      </pc:sldChg>
      <pc:sldChg chg="addSp delSp modSp add del mod">
        <pc:chgData name="Karen Baerts" userId="a06d292e-c1df-42a7-ab23-dcf3ffef2529" providerId="ADAL" clId="{112D5A53-FC79-475E-8D39-54D1F6C0D89E}" dt="2024-10-05T21:26:32.868" v="4091" actId="47"/>
        <pc:sldMkLst>
          <pc:docMk/>
          <pc:sldMk cId="2856459790" sldId="667"/>
        </pc:sldMkLst>
        <pc:spChg chg="mod">
          <ac:chgData name="Karen Baerts" userId="a06d292e-c1df-42a7-ab23-dcf3ffef2529" providerId="ADAL" clId="{112D5A53-FC79-475E-8D39-54D1F6C0D89E}" dt="2024-10-05T20:23:12.893" v="1570" actId="20577"/>
          <ac:spMkLst>
            <pc:docMk/>
            <pc:sldMk cId="2856459790" sldId="667"/>
            <ac:spMk id="2" creationId="{32124534-47CB-B215-1184-77C776A49C4B}"/>
          </ac:spMkLst>
        </pc:spChg>
        <pc:spChg chg="mod">
          <ac:chgData name="Karen Baerts" userId="a06d292e-c1df-42a7-ab23-dcf3ffef2529" providerId="ADAL" clId="{112D5A53-FC79-475E-8D39-54D1F6C0D89E}" dt="2024-10-05T21:20:13.538" v="4066" actId="1076"/>
          <ac:spMkLst>
            <pc:docMk/>
            <pc:sldMk cId="2856459790" sldId="667"/>
            <ac:spMk id="3" creationId="{B7D8B06F-98BC-6970-DEBC-7EB5A7EBD1F0}"/>
          </ac:spMkLst>
        </pc:spChg>
        <pc:spChg chg="add del">
          <ac:chgData name="Karen Baerts" userId="a06d292e-c1df-42a7-ab23-dcf3ffef2529" providerId="ADAL" clId="{112D5A53-FC79-475E-8D39-54D1F6C0D89E}" dt="2024-10-05T21:25:24.849" v="4072" actId="478"/>
          <ac:spMkLst>
            <pc:docMk/>
            <pc:sldMk cId="2856459790" sldId="667"/>
            <ac:spMk id="4" creationId="{454D9FF9-CD54-570B-FB46-D39EF574DF54}"/>
          </ac:spMkLst>
        </pc:spChg>
        <pc:picChg chg="add mod">
          <ac:chgData name="Karen Baerts" userId="a06d292e-c1df-42a7-ab23-dcf3ffef2529" providerId="ADAL" clId="{112D5A53-FC79-475E-8D39-54D1F6C0D89E}" dt="2024-10-05T21:25:37.578" v="4079" actId="1076"/>
          <ac:picMkLst>
            <pc:docMk/>
            <pc:sldMk cId="2856459790" sldId="667"/>
            <ac:picMk id="6" creationId="{7D95560B-1421-C985-F500-DFFFA227D861}"/>
          </ac:picMkLst>
        </pc:picChg>
        <pc:picChg chg="add del mod">
          <ac:chgData name="Karen Baerts" userId="a06d292e-c1df-42a7-ab23-dcf3ffef2529" providerId="ADAL" clId="{112D5A53-FC79-475E-8D39-54D1F6C0D89E}" dt="2024-10-05T21:21:48.832" v="4070" actId="478"/>
          <ac:picMkLst>
            <pc:docMk/>
            <pc:sldMk cId="2856459790" sldId="667"/>
            <ac:picMk id="3074" creationId="{7E773425-6D26-7B42-AFA8-CD084166BF4D}"/>
          </ac:picMkLst>
        </pc:picChg>
      </pc:sldChg>
      <pc:sldChg chg="add del">
        <pc:chgData name="Karen Baerts" userId="a06d292e-c1df-42a7-ab23-dcf3ffef2529" providerId="ADAL" clId="{112D5A53-FC79-475E-8D39-54D1F6C0D89E}" dt="2024-10-05T20:49:19.151" v="3782" actId="47"/>
        <pc:sldMkLst>
          <pc:docMk/>
          <pc:sldMk cId="456312632" sldId="668"/>
        </pc:sldMkLst>
      </pc:sldChg>
      <pc:sldChg chg="addSp delSp modSp add del mod ord delAnim modAnim">
        <pc:chgData name="Karen Baerts" userId="a06d292e-c1df-42a7-ab23-dcf3ffef2529" providerId="ADAL" clId="{112D5A53-FC79-475E-8D39-54D1F6C0D89E}" dt="2024-10-05T21:09:42.919" v="3995" actId="47"/>
        <pc:sldMkLst>
          <pc:docMk/>
          <pc:sldMk cId="3131166413" sldId="669"/>
        </pc:sldMkLst>
        <pc:spChg chg="mod">
          <ac:chgData name="Karen Baerts" userId="a06d292e-c1df-42a7-ab23-dcf3ffef2529" providerId="ADAL" clId="{112D5A53-FC79-475E-8D39-54D1F6C0D89E}" dt="2024-10-05T21:04:04.004" v="3902" actId="207"/>
          <ac:spMkLst>
            <pc:docMk/>
            <pc:sldMk cId="3131166413" sldId="669"/>
            <ac:spMk id="3" creationId="{B7D8B06F-98BC-6970-DEBC-7EB5A7EBD1F0}"/>
          </ac:spMkLst>
        </pc:spChg>
        <pc:picChg chg="del">
          <ac:chgData name="Karen Baerts" userId="a06d292e-c1df-42a7-ab23-dcf3ffef2529" providerId="ADAL" clId="{112D5A53-FC79-475E-8D39-54D1F6C0D89E}" dt="2024-10-05T20:51:58.479" v="3788" actId="478"/>
          <ac:picMkLst>
            <pc:docMk/>
            <pc:sldMk cId="3131166413" sldId="669"/>
            <ac:picMk id="5" creationId="{B83DAA69-C342-4F8F-C664-1C239CECAD85}"/>
          </ac:picMkLst>
        </pc:picChg>
        <pc:picChg chg="add del mod">
          <ac:chgData name="Karen Baerts" userId="a06d292e-c1df-42a7-ab23-dcf3ffef2529" providerId="ADAL" clId="{112D5A53-FC79-475E-8D39-54D1F6C0D89E}" dt="2024-10-05T20:55:05.538" v="3830" actId="478"/>
          <ac:picMkLst>
            <pc:docMk/>
            <pc:sldMk cId="3131166413" sldId="669"/>
            <ac:picMk id="6" creationId="{BDC415FC-E993-9B1E-287E-2A5544DC810C}"/>
          </ac:picMkLst>
        </pc:picChg>
        <pc:picChg chg="del">
          <ac:chgData name="Karen Baerts" userId="a06d292e-c1df-42a7-ab23-dcf3ffef2529" providerId="ADAL" clId="{112D5A53-FC79-475E-8D39-54D1F6C0D89E}" dt="2024-10-05T20:51:59.030" v="3789" actId="478"/>
          <ac:picMkLst>
            <pc:docMk/>
            <pc:sldMk cId="3131166413" sldId="669"/>
            <ac:picMk id="7" creationId="{8967C779-24F7-726E-B26D-77F77AF6DA0D}"/>
          </ac:picMkLst>
        </pc:picChg>
        <pc:picChg chg="add mod">
          <ac:chgData name="Karen Baerts" userId="a06d292e-c1df-42a7-ab23-dcf3ffef2529" providerId="ADAL" clId="{112D5A53-FC79-475E-8D39-54D1F6C0D89E}" dt="2024-10-05T20:58:22.035" v="3840" actId="1076"/>
          <ac:picMkLst>
            <pc:docMk/>
            <pc:sldMk cId="3131166413" sldId="669"/>
            <ac:picMk id="9" creationId="{58CD107E-B584-DD5F-CBD0-EFE6832CA15F}"/>
          </ac:picMkLst>
        </pc:picChg>
        <pc:picChg chg="del">
          <ac:chgData name="Karen Baerts" userId="a06d292e-c1df-42a7-ab23-dcf3ffef2529" providerId="ADAL" clId="{112D5A53-FC79-475E-8D39-54D1F6C0D89E}" dt="2024-10-05T20:51:57.727" v="3787" actId="478"/>
          <ac:picMkLst>
            <pc:docMk/>
            <pc:sldMk cId="3131166413" sldId="669"/>
            <ac:picMk id="10" creationId="{897E5CDE-98DE-0722-F84A-4F91DBAF854D}"/>
          </ac:picMkLst>
        </pc:picChg>
        <pc:picChg chg="add mod">
          <ac:chgData name="Karen Baerts" userId="a06d292e-c1df-42a7-ab23-dcf3ffef2529" providerId="ADAL" clId="{112D5A53-FC79-475E-8D39-54D1F6C0D89E}" dt="2024-10-05T20:58:28.643" v="3841" actId="1076"/>
          <ac:picMkLst>
            <pc:docMk/>
            <pc:sldMk cId="3131166413" sldId="669"/>
            <ac:picMk id="12" creationId="{BC49CA82-5250-2A13-9D82-418C8B531117}"/>
          </ac:picMkLst>
        </pc:picChg>
        <pc:picChg chg="add mod">
          <ac:chgData name="Karen Baerts" userId="a06d292e-c1df-42a7-ab23-dcf3ffef2529" providerId="ADAL" clId="{112D5A53-FC79-475E-8D39-54D1F6C0D89E}" dt="2024-10-05T21:00:43.740" v="3847" actId="1076"/>
          <ac:picMkLst>
            <pc:docMk/>
            <pc:sldMk cId="3131166413" sldId="669"/>
            <ac:picMk id="16" creationId="{0385D732-E57A-8F78-1EB4-90C72B4BE9D9}"/>
          </ac:picMkLst>
        </pc:picChg>
        <pc:cxnChg chg="add mod">
          <ac:chgData name="Karen Baerts" userId="a06d292e-c1df-42a7-ab23-dcf3ffef2529" providerId="ADAL" clId="{112D5A53-FC79-475E-8D39-54D1F6C0D89E}" dt="2024-10-05T20:58:47.796" v="3843" actId="1582"/>
          <ac:cxnSpMkLst>
            <pc:docMk/>
            <pc:sldMk cId="3131166413" sldId="669"/>
            <ac:cxnSpMk id="14" creationId="{A2915F84-26C1-A8E5-672A-4AB791C523D6}"/>
          </ac:cxnSpMkLst>
        </pc:cxnChg>
      </pc:sldChg>
      <pc:sldChg chg="new del">
        <pc:chgData name="Karen Baerts" userId="a06d292e-c1df-42a7-ab23-dcf3ffef2529" providerId="ADAL" clId="{112D5A53-FC79-475E-8D39-54D1F6C0D89E}" dt="2024-10-05T21:20:08.017" v="4064" actId="47"/>
        <pc:sldMkLst>
          <pc:docMk/>
          <pc:sldMk cId="759005661" sldId="670"/>
        </pc:sldMkLst>
      </pc:sldChg>
      <pc:sldChg chg="addSp delSp modSp add del mod delAnim modAnim">
        <pc:chgData name="Karen Baerts" userId="a06d292e-c1df-42a7-ab23-dcf3ffef2529" providerId="ADAL" clId="{112D5A53-FC79-475E-8D39-54D1F6C0D89E}" dt="2024-10-05T21:07:38.582" v="3955" actId="47"/>
        <pc:sldMkLst>
          <pc:docMk/>
          <pc:sldMk cId="4148008198" sldId="671"/>
        </pc:sldMkLst>
        <pc:spChg chg="mod">
          <ac:chgData name="Karen Baerts" userId="a06d292e-c1df-42a7-ab23-dcf3ffef2529" providerId="ADAL" clId="{112D5A53-FC79-475E-8D39-54D1F6C0D89E}" dt="2024-10-05T20:54:30.482" v="3823" actId="6549"/>
          <ac:spMkLst>
            <pc:docMk/>
            <pc:sldMk cId="4148008198" sldId="671"/>
            <ac:spMk id="3" creationId="{B7D8B06F-98BC-6970-DEBC-7EB5A7EBD1F0}"/>
          </ac:spMkLst>
        </pc:spChg>
        <pc:spChg chg="add mod">
          <ac:chgData name="Karen Baerts" userId="a06d292e-c1df-42a7-ab23-dcf3ffef2529" providerId="ADAL" clId="{112D5A53-FC79-475E-8D39-54D1F6C0D89E}" dt="2024-10-05T20:54:56.476" v="3829" actId="1076"/>
          <ac:spMkLst>
            <pc:docMk/>
            <pc:sldMk cId="4148008198" sldId="671"/>
            <ac:spMk id="5" creationId="{5223AD25-B0CC-DBA5-7DFE-12957B881666}"/>
          </ac:spMkLst>
        </pc:spChg>
        <pc:picChg chg="add del mod">
          <ac:chgData name="Karen Baerts" userId="a06d292e-c1df-42a7-ab23-dcf3ffef2529" providerId="ADAL" clId="{112D5A53-FC79-475E-8D39-54D1F6C0D89E}" dt="2024-10-05T20:53:28.765" v="3805" actId="478"/>
          <ac:picMkLst>
            <pc:docMk/>
            <pc:sldMk cId="4148008198" sldId="671"/>
            <ac:picMk id="4" creationId="{CC14A68A-145F-2736-2304-83A7E37F22F6}"/>
          </ac:picMkLst>
        </pc:picChg>
        <pc:picChg chg="mod">
          <ac:chgData name="Karen Baerts" userId="a06d292e-c1df-42a7-ab23-dcf3ffef2529" providerId="ADAL" clId="{112D5A53-FC79-475E-8D39-54D1F6C0D89E}" dt="2024-10-05T20:54:52.036" v="3828" actId="1076"/>
          <ac:picMkLst>
            <pc:docMk/>
            <pc:sldMk cId="4148008198" sldId="671"/>
            <ac:picMk id="6" creationId="{BDC415FC-E993-9B1E-287E-2A5544DC810C}"/>
          </ac:picMkLst>
        </pc:picChg>
      </pc:sldChg>
      <pc:sldChg chg="addSp delSp modSp add del mod delAnim modAnim">
        <pc:chgData name="Karen Baerts" userId="a06d292e-c1df-42a7-ab23-dcf3ffef2529" providerId="ADAL" clId="{112D5A53-FC79-475E-8D39-54D1F6C0D89E}" dt="2024-10-05T21:13:41.410" v="4038" actId="47"/>
        <pc:sldMkLst>
          <pc:docMk/>
          <pc:sldMk cId="1648316542" sldId="672"/>
        </pc:sldMkLst>
        <pc:spChg chg="mod">
          <ac:chgData name="Karen Baerts" userId="a06d292e-c1df-42a7-ab23-dcf3ffef2529" providerId="ADAL" clId="{112D5A53-FC79-475E-8D39-54D1F6C0D89E}" dt="2024-10-05T21:02:27.982" v="3877" actId="207"/>
          <ac:spMkLst>
            <pc:docMk/>
            <pc:sldMk cId="1648316542" sldId="672"/>
            <ac:spMk id="3" creationId="{B7D8B06F-98BC-6970-DEBC-7EB5A7EBD1F0}"/>
          </ac:spMkLst>
        </pc:spChg>
        <pc:spChg chg="add mod">
          <ac:chgData name="Karen Baerts" userId="a06d292e-c1df-42a7-ab23-dcf3ffef2529" providerId="ADAL" clId="{112D5A53-FC79-475E-8D39-54D1F6C0D89E}" dt="2024-10-05T21:05:38.283" v="3919" actId="1076"/>
          <ac:spMkLst>
            <pc:docMk/>
            <pc:sldMk cId="1648316542" sldId="672"/>
            <ac:spMk id="5" creationId="{2D959B09-51D4-63AC-1176-996325673D94}"/>
          </ac:spMkLst>
        </pc:spChg>
        <pc:spChg chg="add mod">
          <ac:chgData name="Karen Baerts" userId="a06d292e-c1df-42a7-ab23-dcf3ffef2529" providerId="ADAL" clId="{112D5A53-FC79-475E-8D39-54D1F6C0D89E}" dt="2024-10-05T21:05:45.460" v="3920" actId="1076"/>
          <ac:spMkLst>
            <pc:docMk/>
            <pc:sldMk cId="1648316542" sldId="672"/>
            <ac:spMk id="11" creationId="{E2EFB3B8-7F2A-3A98-0FD0-EBA328DD0A91}"/>
          </ac:spMkLst>
        </pc:spChg>
        <pc:spChg chg="add mod">
          <ac:chgData name="Karen Baerts" userId="a06d292e-c1df-42a7-ab23-dcf3ffef2529" providerId="ADAL" clId="{112D5A53-FC79-475E-8D39-54D1F6C0D89E}" dt="2024-10-05T21:05:26.532" v="3916" actId="1076"/>
          <ac:spMkLst>
            <pc:docMk/>
            <pc:sldMk cId="1648316542" sldId="672"/>
            <ac:spMk id="18" creationId="{9D4FA66D-10DC-8FE5-CFF2-96058049FE6C}"/>
          </ac:spMkLst>
        </pc:spChg>
        <pc:picChg chg="add mod">
          <ac:chgData name="Karen Baerts" userId="a06d292e-c1df-42a7-ab23-dcf3ffef2529" providerId="ADAL" clId="{112D5A53-FC79-475E-8D39-54D1F6C0D89E}" dt="2024-10-05T21:05:33.555" v="3918" actId="1076"/>
          <ac:picMkLst>
            <pc:docMk/>
            <pc:sldMk cId="1648316542" sldId="672"/>
            <ac:picMk id="4" creationId="{ED6E5F45-DA61-544D-4242-A789A394752C}"/>
          </ac:picMkLst>
        </pc:picChg>
        <pc:picChg chg="add mod">
          <ac:chgData name="Karen Baerts" userId="a06d292e-c1df-42a7-ab23-dcf3ffef2529" providerId="ADAL" clId="{112D5A53-FC79-475E-8D39-54D1F6C0D89E}" dt="2024-10-05T21:05:30.107" v="3917" actId="1076"/>
          <ac:picMkLst>
            <pc:docMk/>
            <pc:sldMk cId="1648316542" sldId="672"/>
            <ac:picMk id="8" creationId="{00E5EFD1-57DD-36B5-743C-827EAC0F623F}"/>
          </ac:picMkLst>
        </pc:picChg>
        <pc:picChg chg="del">
          <ac:chgData name="Karen Baerts" userId="a06d292e-c1df-42a7-ab23-dcf3ffef2529" providerId="ADAL" clId="{112D5A53-FC79-475E-8D39-54D1F6C0D89E}" dt="2024-10-05T21:00:54.907" v="3849" actId="478"/>
          <ac:picMkLst>
            <pc:docMk/>
            <pc:sldMk cId="1648316542" sldId="672"/>
            <ac:picMk id="9" creationId="{58CD107E-B584-DD5F-CBD0-EFE6832CA15F}"/>
          </ac:picMkLst>
        </pc:picChg>
        <pc:picChg chg="del">
          <ac:chgData name="Karen Baerts" userId="a06d292e-c1df-42a7-ab23-dcf3ffef2529" providerId="ADAL" clId="{112D5A53-FC79-475E-8D39-54D1F6C0D89E}" dt="2024-10-05T21:00:56.730" v="3851" actId="478"/>
          <ac:picMkLst>
            <pc:docMk/>
            <pc:sldMk cId="1648316542" sldId="672"/>
            <ac:picMk id="12" creationId="{BC49CA82-5250-2A13-9D82-418C8B531117}"/>
          </ac:picMkLst>
        </pc:picChg>
        <pc:picChg chg="add mod">
          <ac:chgData name="Karen Baerts" userId="a06d292e-c1df-42a7-ab23-dcf3ffef2529" providerId="ADAL" clId="{112D5A53-FC79-475E-8D39-54D1F6C0D89E}" dt="2024-10-05T21:05:08.075" v="3910" actId="1076"/>
          <ac:picMkLst>
            <pc:docMk/>
            <pc:sldMk cId="1648316542" sldId="672"/>
            <ac:picMk id="15" creationId="{C4BAAF72-25AA-C083-DCB3-8B4BAC892810}"/>
          </ac:picMkLst>
        </pc:picChg>
        <pc:picChg chg="del">
          <ac:chgData name="Karen Baerts" userId="a06d292e-c1df-42a7-ab23-dcf3ffef2529" providerId="ADAL" clId="{112D5A53-FC79-475E-8D39-54D1F6C0D89E}" dt="2024-10-05T21:00:57.202" v="3852" actId="478"/>
          <ac:picMkLst>
            <pc:docMk/>
            <pc:sldMk cId="1648316542" sldId="672"/>
            <ac:picMk id="16" creationId="{0385D732-E57A-8F78-1EB4-90C72B4BE9D9}"/>
          </ac:picMkLst>
        </pc:picChg>
        <pc:cxnChg chg="add del mod">
          <ac:chgData name="Karen Baerts" userId="a06d292e-c1df-42a7-ab23-dcf3ffef2529" providerId="ADAL" clId="{112D5A53-FC79-475E-8D39-54D1F6C0D89E}" dt="2024-10-05T21:01:44.989" v="3867" actId="478"/>
          <ac:cxnSpMkLst>
            <pc:docMk/>
            <pc:sldMk cId="1648316542" sldId="672"/>
            <ac:cxnSpMk id="6" creationId="{95FA7337-06B5-8D76-CB24-88EDDF1D9F1A}"/>
          </ac:cxnSpMkLst>
        </pc:cxnChg>
        <pc:cxnChg chg="add del mod">
          <ac:chgData name="Karen Baerts" userId="a06d292e-c1df-42a7-ab23-dcf3ffef2529" providerId="ADAL" clId="{112D5A53-FC79-475E-8D39-54D1F6C0D89E}" dt="2024-10-05T21:05:12.054" v="3912" actId="478"/>
          <ac:cxnSpMkLst>
            <pc:docMk/>
            <pc:sldMk cId="1648316542" sldId="672"/>
            <ac:cxnSpMk id="7" creationId="{B15DCD87-8892-1CD7-6CC4-5F9C75DAF228}"/>
          </ac:cxnSpMkLst>
        </pc:cxnChg>
        <pc:cxnChg chg="add del mod">
          <ac:chgData name="Karen Baerts" userId="a06d292e-c1df-42a7-ab23-dcf3ffef2529" providerId="ADAL" clId="{112D5A53-FC79-475E-8D39-54D1F6C0D89E}" dt="2024-10-05T21:04:51.053" v="3908" actId="478"/>
          <ac:cxnSpMkLst>
            <pc:docMk/>
            <pc:sldMk cId="1648316542" sldId="672"/>
            <ac:cxnSpMk id="10" creationId="{67026698-5389-732A-989C-97630607CE5C}"/>
          </ac:cxnSpMkLst>
        </pc:cxnChg>
        <pc:cxnChg chg="add del mod">
          <ac:chgData name="Karen Baerts" userId="a06d292e-c1df-42a7-ab23-dcf3ffef2529" providerId="ADAL" clId="{112D5A53-FC79-475E-8D39-54D1F6C0D89E}" dt="2024-10-05T21:05:12.948" v="3913" actId="478"/>
          <ac:cxnSpMkLst>
            <pc:docMk/>
            <pc:sldMk cId="1648316542" sldId="672"/>
            <ac:cxnSpMk id="13" creationId="{86711EF0-1133-8368-CB34-39CA5D2ADC59}"/>
          </ac:cxnSpMkLst>
        </pc:cxnChg>
        <pc:cxnChg chg="del">
          <ac:chgData name="Karen Baerts" userId="a06d292e-c1df-42a7-ab23-dcf3ffef2529" providerId="ADAL" clId="{112D5A53-FC79-475E-8D39-54D1F6C0D89E}" dt="2024-10-05T21:00:56.274" v="3850" actId="478"/>
          <ac:cxnSpMkLst>
            <pc:docMk/>
            <pc:sldMk cId="1648316542" sldId="672"/>
            <ac:cxnSpMk id="14" creationId="{A2915F84-26C1-A8E5-672A-4AB791C523D6}"/>
          </ac:cxnSpMkLst>
        </pc:cxnChg>
        <pc:cxnChg chg="add del mod">
          <ac:chgData name="Karen Baerts" userId="a06d292e-c1df-42a7-ab23-dcf3ffef2529" providerId="ADAL" clId="{112D5A53-FC79-475E-8D39-54D1F6C0D89E}" dt="2024-10-05T21:05:10.397" v="3911" actId="478"/>
          <ac:cxnSpMkLst>
            <pc:docMk/>
            <pc:sldMk cId="1648316542" sldId="672"/>
            <ac:cxnSpMk id="17" creationId="{E6A92438-DD5D-5C67-BFE1-7E783E692066}"/>
          </ac:cxnSpMkLst>
        </pc:cxnChg>
      </pc:sldChg>
      <pc:sldChg chg="modSp add del mod modNotesTx">
        <pc:chgData name="Karen Baerts" userId="a06d292e-c1df-42a7-ab23-dcf3ffef2529" providerId="ADAL" clId="{112D5A53-FC79-475E-8D39-54D1F6C0D89E}" dt="2024-10-09T12:53:14.853" v="29178" actId="47"/>
        <pc:sldMkLst>
          <pc:docMk/>
          <pc:sldMk cId="3783659749" sldId="672"/>
        </pc:sldMkLst>
        <pc:spChg chg="mod">
          <ac:chgData name="Karen Baerts" userId="a06d292e-c1df-42a7-ab23-dcf3ffef2529" providerId="ADAL" clId="{112D5A53-FC79-475E-8D39-54D1F6C0D89E}" dt="2024-10-09T09:50:23.455" v="28629" actId="20577"/>
          <ac:spMkLst>
            <pc:docMk/>
            <pc:sldMk cId="3783659749" sldId="672"/>
            <ac:spMk id="4" creationId="{EAEF4753-4B2F-BD42-2566-2532CE4B6B52}"/>
          </ac:spMkLst>
        </pc:spChg>
        <pc:spChg chg="mod">
          <ac:chgData name="Karen Baerts" userId="a06d292e-c1df-42a7-ab23-dcf3ffef2529" providerId="ADAL" clId="{112D5A53-FC79-475E-8D39-54D1F6C0D89E}" dt="2024-10-05T23:10:03.819" v="12080" actId="20577"/>
          <ac:spMkLst>
            <pc:docMk/>
            <pc:sldMk cId="3783659749" sldId="672"/>
            <ac:spMk id="7" creationId="{494F3722-2971-B618-1556-0B473C59D2AC}"/>
          </ac:spMkLst>
        </pc:spChg>
        <pc:spChg chg="mod">
          <ac:chgData name="Karen Baerts" userId="a06d292e-c1df-42a7-ab23-dcf3ffef2529" providerId="ADAL" clId="{112D5A53-FC79-475E-8D39-54D1F6C0D89E}" dt="2024-10-07T21:22:16.993" v="25440" actId="13926"/>
          <ac:spMkLst>
            <pc:docMk/>
            <pc:sldMk cId="3783659749" sldId="672"/>
            <ac:spMk id="24" creationId="{D49CA510-22F2-390A-05B1-FD9FD8AE6A83}"/>
          </ac:spMkLst>
        </pc:spChg>
      </pc:sldChg>
      <pc:sldChg chg="addSp delSp modSp add mod modAnim modNotesTx">
        <pc:chgData name="Karen Baerts" userId="a06d292e-c1df-42a7-ab23-dcf3ffef2529" providerId="ADAL" clId="{112D5A53-FC79-475E-8D39-54D1F6C0D89E}" dt="2024-10-09T14:30:03.625" v="30492" actId="14100"/>
        <pc:sldMkLst>
          <pc:docMk/>
          <pc:sldMk cId="2482014266" sldId="673"/>
        </pc:sldMkLst>
        <pc:spChg chg="mod">
          <ac:chgData name="Karen Baerts" userId="a06d292e-c1df-42a7-ab23-dcf3ffef2529" providerId="ADAL" clId="{112D5A53-FC79-475E-8D39-54D1F6C0D89E}" dt="2024-10-07T20:55:32.704" v="23614" actId="1035"/>
          <ac:spMkLst>
            <pc:docMk/>
            <pc:sldMk cId="2482014266" sldId="673"/>
            <ac:spMk id="3" creationId="{B7D8B06F-98BC-6970-DEBC-7EB5A7EBD1F0}"/>
          </ac:spMkLst>
        </pc:spChg>
        <pc:picChg chg="del mod">
          <ac:chgData name="Karen Baerts" userId="a06d292e-c1df-42a7-ab23-dcf3ffef2529" providerId="ADAL" clId="{112D5A53-FC79-475E-8D39-54D1F6C0D89E}" dt="2024-10-05T21:14:43.538" v="4039" actId="478"/>
          <ac:picMkLst>
            <pc:docMk/>
            <pc:sldMk cId="2482014266" sldId="673"/>
            <ac:picMk id="5" creationId="{B83DAA69-C342-4F8F-C664-1C239CECAD85}"/>
          </ac:picMkLst>
        </pc:picChg>
        <pc:picChg chg="add mod">
          <ac:chgData name="Karen Baerts" userId="a06d292e-c1df-42a7-ab23-dcf3ffef2529" providerId="ADAL" clId="{112D5A53-FC79-475E-8D39-54D1F6C0D89E}" dt="2024-10-09T14:30:03.625" v="30492" actId="14100"/>
          <ac:picMkLst>
            <pc:docMk/>
            <pc:sldMk cId="2482014266" sldId="673"/>
            <ac:picMk id="5" creationId="{FB4B3530-F48D-97E1-1C00-3817BD087B3C}"/>
          </ac:picMkLst>
        </pc:picChg>
        <pc:picChg chg="add del mod">
          <ac:chgData name="Karen Baerts" userId="a06d292e-c1df-42a7-ab23-dcf3ffef2529" providerId="ADAL" clId="{112D5A53-FC79-475E-8D39-54D1F6C0D89E}" dt="2024-10-09T14:29:54.818" v="30489" actId="478"/>
          <ac:picMkLst>
            <pc:docMk/>
            <pc:sldMk cId="2482014266" sldId="673"/>
            <ac:picMk id="6" creationId="{282BBEAC-33C7-FC2E-9996-3CD56D38E726}"/>
          </ac:picMkLst>
        </pc:picChg>
        <pc:picChg chg="del">
          <ac:chgData name="Karen Baerts" userId="a06d292e-c1df-42a7-ab23-dcf3ffef2529" providerId="ADAL" clId="{112D5A53-FC79-475E-8D39-54D1F6C0D89E}" dt="2024-10-05T21:03:05.770" v="3889" actId="478"/>
          <ac:picMkLst>
            <pc:docMk/>
            <pc:sldMk cId="2482014266" sldId="673"/>
            <ac:picMk id="7" creationId="{8967C779-24F7-726E-B26D-77F77AF6DA0D}"/>
          </ac:picMkLst>
        </pc:picChg>
        <pc:picChg chg="del">
          <ac:chgData name="Karen Baerts" userId="a06d292e-c1df-42a7-ab23-dcf3ffef2529" providerId="ADAL" clId="{112D5A53-FC79-475E-8D39-54D1F6C0D89E}" dt="2024-10-05T21:03:09.763" v="3891" actId="478"/>
          <ac:picMkLst>
            <pc:docMk/>
            <pc:sldMk cId="2482014266" sldId="673"/>
            <ac:picMk id="10" creationId="{897E5CDE-98DE-0722-F84A-4F91DBAF854D}"/>
          </ac:picMkLst>
        </pc:picChg>
      </pc:sldChg>
      <pc:sldChg chg="addSp delSp modSp add mod delAnim modAnim modNotesTx">
        <pc:chgData name="Karen Baerts" userId="a06d292e-c1df-42a7-ab23-dcf3ffef2529" providerId="ADAL" clId="{112D5A53-FC79-475E-8D39-54D1F6C0D89E}" dt="2024-10-07T20:55:27.839" v="23607" actId="1035"/>
        <pc:sldMkLst>
          <pc:docMk/>
          <pc:sldMk cId="2973359276" sldId="674"/>
        </pc:sldMkLst>
        <pc:spChg chg="mod">
          <ac:chgData name="Karen Baerts" userId="a06d292e-c1df-42a7-ab23-dcf3ffef2529" providerId="ADAL" clId="{112D5A53-FC79-475E-8D39-54D1F6C0D89E}" dt="2024-10-07T20:55:27.839" v="23607" actId="1035"/>
          <ac:spMkLst>
            <pc:docMk/>
            <pc:sldMk cId="2973359276" sldId="674"/>
            <ac:spMk id="3" creationId="{B7D8B06F-98BC-6970-DEBC-7EB5A7EBD1F0}"/>
          </ac:spMkLst>
        </pc:spChg>
        <pc:spChg chg="add mod">
          <ac:chgData name="Karen Baerts" userId="a06d292e-c1df-42a7-ab23-dcf3ffef2529" providerId="ADAL" clId="{112D5A53-FC79-475E-8D39-54D1F6C0D89E}" dt="2024-10-07T19:34:02.602" v="14923" actId="404"/>
          <ac:spMkLst>
            <pc:docMk/>
            <pc:sldMk cId="2973359276" sldId="674"/>
            <ac:spMk id="11" creationId="{12607DCF-FD4A-D0A6-E4EB-BD2498B7D806}"/>
          </ac:spMkLst>
        </pc:spChg>
        <pc:picChg chg="add del mod">
          <ac:chgData name="Karen Baerts" userId="a06d292e-c1df-42a7-ab23-dcf3ffef2529" providerId="ADAL" clId="{112D5A53-FC79-475E-8D39-54D1F6C0D89E}" dt="2024-10-07T19:31:05.854" v="14846" actId="478"/>
          <ac:picMkLst>
            <pc:docMk/>
            <pc:sldMk cId="2973359276" sldId="674"/>
            <ac:picMk id="5" creationId="{14BFF8B3-2B4B-0F7A-ECC2-0645A0FC2A79}"/>
          </ac:picMkLst>
        </pc:picChg>
        <pc:picChg chg="del">
          <ac:chgData name="Karen Baerts" userId="a06d292e-c1df-42a7-ab23-dcf3ffef2529" providerId="ADAL" clId="{112D5A53-FC79-475E-8D39-54D1F6C0D89E}" dt="2024-10-05T21:03:36.429" v="3898" actId="478"/>
          <ac:picMkLst>
            <pc:docMk/>
            <pc:sldMk cId="2973359276" sldId="674"/>
            <ac:picMk id="5" creationId="{B83DAA69-C342-4F8F-C664-1C239CECAD85}"/>
          </ac:picMkLst>
        </pc:picChg>
        <pc:picChg chg="add mod">
          <ac:chgData name="Karen Baerts" userId="a06d292e-c1df-42a7-ab23-dcf3ffef2529" providerId="ADAL" clId="{112D5A53-FC79-475E-8D39-54D1F6C0D89E}" dt="2024-10-05T21:13:17.730" v="4037" actId="14100"/>
          <ac:picMkLst>
            <pc:docMk/>
            <pc:sldMk cId="2973359276" sldId="674"/>
            <ac:picMk id="6" creationId="{3C80187D-D6D0-707F-964B-7E22CABB943C}"/>
          </ac:picMkLst>
        </pc:picChg>
        <pc:picChg chg="del mod">
          <ac:chgData name="Karen Baerts" userId="a06d292e-c1df-42a7-ab23-dcf3ffef2529" providerId="ADAL" clId="{112D5A53-FC79-475E-8D39-54D1F6C0D89E}" dt="2024-10-05T21:13:10.026" v="4034" actId="478"/>
          <ac:picMkLst>
            <pc:docMk/>
            <pc:sldMk cId="2973359276" sldId="674"/>
            <ac:picMk id="7" creationId="{8967C779-24F7-726E-B26D-77F77AF6DA0D}"/>
          </ac:picMkLst>
        </pc:picChg>
        <pc:picChg chg="add mod">
          <ac:chgData name="Karen Baerts" userId="a06d292e-c1df-42a7-ab23-dcf3ffef2529" providerId="ADAL" clId="{112D5A53-FC79-475E-8D39-54D1F6C0D89E}" dt="2024-10-07T19:32:15.142" v="14850" actId="1076"/>
          <ac:picMkLst>
            <pc:docMk/>
            <pc:sldMk cId="2973359276" sldId="674"/>
            <ac:picMk id="8" creationId="{6FA50220-B9DF-CF71-B32E-D5D0F3372AA9}"/>
          </ac:picMkLst>
        </pc:picChg>
        <pc:picChg chg="del">
          <ac:chgData name="Karen Baerts" userId="a06d292e-c1df-42a7-ab23-dcf3ffef2529" providerId="ADAL" clId="{112D5A53-FC79-475E-8D39-54D1F6C0D89E}" dt="2024-10-05T21:03:35.838" v="3897" actId="478"/>
          <ac:picMkLst>
            <pc:docMk/>
            <pc:sldMk cId="2973359276" sldId="674"/>
            <ac:picMk id="10" creationId="{897E5CDE-98DE-0722-F84A-4F91DBAF854D}"/>
          </ac:picMkLst>
        </pc:picChg>
        <pc:picChg chg="add mod">
          <ac:chgData name="Karen Baerts" userId="a06d292e-c1df-42a7-ab23-dcf3ffef2529" providerId="ADAL" clId="{112D5A53-FC79-475E-8D39-54D1F6C0D89E}" dt="2024-10-07T19:34:06.326" v="14924" actId="1076"/>
          <ac:picMkLst>
            <pc:docMk/>
            <pc:sldMk cId="2973359276" sldId="674"/>
            <ac:picMk id="10" creationId="{E5081363-F768-8408-A2EC-F1AD2734F1FF}"/>
          </ac:picMkLst>
        </pc:picChg>
      </pc:sldChg>
      <pc:sldChg chg="addSp delSp modSp add mod modAnim modNotesTx">
        <pc:chgData name="Karen Baerts" userId="a06d292e-c1df-42a7-ab23-dcf3ffef2529" providerId="ADAL" clId="{112D5A53-FC79-475E-8D39-54D1F6C0D89E}" dt="2024-10-09T09:53:17.529" v="28985" actId="20577"/>
        <pc:sldMkLst>
          <pc:docMk/>
          <pc:sldMk cId="3558438259" sldId="675"/>
        </pc:sldMkLst>
        <pc:spChg chg="mod">
          <ac:chgData name="Karen Baerts" userId="a06d292e-c1df-42a7-ab23-dcf3ffef2529" providerId="ADAL" clId="{112D5A53-FC79-475E-8D39-54D1F6C0D89E}" dt="2024-10-07T21:02:51.976" v="24283" actId="20577"/>
          <ac:spMkLst>
            <pc:docMk/>
            <pc:sldMk cId="3558438259" sldId="675"/>
            <ac:spMk id="3" creationId="{B7D8B06F-98BC-6970-DEBC-7EB5A7EBD1F0}"/>
          </ac:spMkLst>
        </pc:spChg>
        <pc:spChg chg="add del mod">
          <ac:chgData name="Karen Baerts" userId="a06d292e-c1df-42a7-ab23-dcf3ffef2529" providerId="ADAL" clId="{112D5A53-FC79-475E-8D39-54D1F6C0D89E}" dt="2024-10-05T21:36:27.529" v="4253" actId="478"/>
          <ac:spMkLst>
            <pc:docMk/>
            <pc:sldMk cId="3558438259" sldId="675"/>
            <ac:spMk id="5" creationId="{B7A8CA86-20B0-2428-D6D3-901158BD9F87}"/>
          </ac:spMkLst>
        </pc:spChg>
        <pc:spChg chg="add del mod">
          <ac:chgData name="Karen Baerts" userId="a06d292e-c1df-42a7-ab23-dcf3ffef2529" providerId="ADAL" clId="{112D5A53-FC79-475E-8D39-54D1F6C0D89E}" dt="2024-10-05T21:34:48.875" v="4242"/>
          <ac:spMkLst>
            <pc:docMk/>
            <pc:sldMk cId="3558438259" sldId="675"/>
            <ac:spMk id="6" creationId="{828416F8-9D46-C5AC-FE0E-6A37B394ABD4}"/>
          </ac:spMkLst>
        </pc:spChg>
        <pc:picChg chg="add mod">
          <ac:chgData name="Karen Baerts" userId="a06d292e-c1df-42a7-ab23-dcf3ffef2529" providerId="ADAL" clId="{112D5A53-FC79-475E-8D39-54D1F6C0D89E}" dt="2024-10-05T21:19:06.482" v="4061" actId="14100"/>
          <ac:picMkLst>
            <pc:docMk/>
            <pc:sldMk cId="3558438259" sldId="675"/>
            <ac:picMk id="4" creationId="{0FA20016-8F7F-3C3D-1454-D687B3CD1A5E}"/>
          </ac:picMkLst>
        </pc:picChg>
        <pc:picChg chg="del">
          <ac:chgData name="Karen Baerts" userId="a06d292e-c1df-42a7-ab23-dcf3ffef2529" providerId="ADAL" clId="{112D5A53-FC79-475E-8D39-54D1F6C0D89E}" dt="2024-10-05T21:07:09.746" v="3940" actId="478"/>
          <ac:picMkLst>
            <pc:docMk/>
            <pc:sldMk cId="3558438259" sldId="675"/>
            <ac:picMk id="7" creationId="{8967C779-24F7-726E-B26D-77F77AF6DA0D}"/>
          </ac:picMkLst>
        </pc:picChg>
        <pc:picChg chg="add mod">
          <ac:chgData name="Karen Baerts" userId="a06d292e-c1df-42a7-ab23-dcf3ffef2529" providerId="ADAL" clId="{112D5A53-FC79-475E-8D39-54D1F6C0D89E}" dt="2024-10-05T21:36:44.417" v="4256" actId="1076"/>
          <ac:picMkLst>
            <pc:docMk/>
            <pc:sldMk cId="3558438259" sldId="675"/>
            <ac:picMk id="9" creationId="{E08AE28C-2749-EA19-BA52-3DD384FD7FD8}"/>
          </ac:picMkLst>
        </pc:picChg>
        <pc:picChg chg="add mod">
          <ac:chgData name="Karen Baerts" userId="a06d292e-c1df-42a7-ab23-dcf3ffef2529" providerId="ADAL" clId="{112D5A53-FC79-475E-8D39-54D1F6C0D89E}" dt="2024-10-05T21:36:44.417" v="4256" actId="1076"/>
          <ac:picMkLst>
            <pc:docMk/>
            <pc:sldMk cId="3558438259" sldId="675"/>
            <ac:picMk id="10" creationId="{6ADA3DCB-853E-9AB1-4561-FB19B5CFB1FC}"/>
          </ac:picMkLst>
        </pc:picChg>
        <pc:picChg chg="add mod">
          <ac:chgData name="Karen Baerts" userId="a06d292e-c1df-42a7-ab23-dcf3ffef2529" providerId="ADAL" clId="{112D5A53-FC79-475E-8D39-54D1F6C0D89E}" dt="2024-10-05T21:36:44.417" v="4256" actId="1076"/>
          <ac:picMkLst>
            <pc:docMk/>
            <pc:sldMk cId="3558438259" sldId="675"/>
            <ac:picMk id="12" creationId="{ED7A28FB-A0D2-82E8-0840-2C04745058D8}"/>
          </ac:picMkLst>
        </pc:picChg>
        <pc:picChg chg="add mod">
          <ac:chgData name="Karen Baerts" userId="a06d292e-c1df-42a7-ab23-dcf3ffef2529" providerId="ADAL" clId="{112D5A53-FC79-475E-8D39-54D1F6C0D89E}" dt="2024-10-05T21:36:44.417" v="4256" actId="1076"/>
          <ac:picMkLst>
            <pc:docMk/>
            <pc:sldMk cId="3558438259" sldId="675"/>
            <ac:picMk id="13" creationId="{8EA4D50B-2B09-25F0-4412-25873AEB4BBA}"/>
          </ac:picMkLst>
        </pc:picChg>
      </pc:sldChg>
      <pc:sldChg chg="addSp delSp modSp add mod delAnim modAnim modNotesTx">
        <pc:chgData name="Karen Baerts" userId="a06d292e-c1df-42a7-ab23-dcf3ffef2529" providerId="ADAL" clId="{112D5A53-FC79-475E-8D39-54D1F6C0D89E}" dt="2024-10-07T21:02:59.975" v="24294" actId="20577"/>
        <pc:sldMkLst>
          <pc:docMk/>
          <pc:sldMk cId="4152237223" sldId="676"/>
        </pc:sldMkLst>
        <pc:spChg chg="mod">
          <ac:chgData name="Karen Baerts" userId="a06d292e-c1df-42a7-ab23-dcf3ffef2529" providerId="ADAL" clId="{112D5A53-FC79-475E-8D39-54D1F6C0D89E}" dt="2024-10-07T21:02:59.975" v="24294" actId="20577"/>
          <ac:spMkLst>
            <pc:docMk/>
            <pc:sldMk cId="4152237223" sldId="676"/>
            <ac:spMk id="3" creationId="{B7D8B06F-98BC-6970-DEBC-7EB5A7EBD1F0}"/>
          </ac:spMkLst>
        </pc:spChg>
        <pc:spChg chg="del">
          <ac:chgData name="Karen Baerts" userId="a06d292e-c1df-42a7-ab23-dcf3ffef2529" providerId="ADAL" clId="{112D5A53-FC79-475E-8D39-54D1F6C0D89E}" dt="2024-10-05T21:07:53.354" v="3979" actId="478"/>
          <ac:spMkLst>
            <pc:docMk/>
            <pc:sldMk cId="4152237223" sldId="676"/>
            <ac:spMk id="5" creationId="{B7A8CA86-20B0-2428-D6D3-901158BD9F87}"/>
          </ac:spMkLst>
        </pc:spChg>
        <pc:picChg chg="del">
          <ac:chgData name="Karen Baerts" userId="a06d292e-c1df-42a7-ab23-dcf3ffef2529" providerId="ADAL" clId="{112D5A53-FC79-475E-8D39-54D1F6C0D89E}" dt="2024-10-05T21:07:51.481" v="3978" actId="478"/>
          <ac:picMkLst>
            <pc:docMk/>
            <pc:sldMk cId="4152237223" sldId="676"/>
            <ac:picMk id="4" creationId="{0FA20016-8F7F-3C3D-1454-D687B3CD1A5E}"/>
          </ac:picMkLst>
        </pc:picChg>
        <pc:picChg chg="add mod">
          <ac:chgData name="Karen Baerts" userId="a06d292e-c1df-42a7-ab23-dcf3ffef2529" providerId="ADAL" clId="{112D5A53-FC79-475E-8D39-54D1F6C0D89E}" dt="2024-10-05T21:09:20.027" v="3992" actId="1076"/>
          <ac:picMkLst>
            <pc:docMk/>
            <pc:sldMk cId="4152237223" sldId="676"/>
            <ac:picMk id="6" creationId="{5616A489-7CF8-D40B-1B58-1862FF9570AC}"/>
          </ac:picMkLst>
        </pc:picChg>
        <pc:picChg chg="add mod">
          <ac:chgData name="Karen Baerts" userId="a06d292e-c1df-42a7-ab23-dcf3ffef2529" providerId="ADAL" clId="{112D5A53-FC79-475E-8D39-54D1F6C0D89E}" dt="2024-10-05T21:11:46.995" v="4032" actId="1076"/>
          <ac:picMkLst>
            <pc:docMk/>
            <pc:sldMk cId="4152237223" sldId="676"/>
            <ac:picMk id="7" creationId="{D23C58C2-6C78-F425-6BC9-37BFD1609918}"/>
          </ac:picMkLst>
        </pc:picChg>
        <pc:picChg chg="add del mod">
          <ac:chgData name="Karen Baerts" userId="a06d292e-c1df-42a7-ab23-dcf3ffef2529" providerId="ADAL" clId="{112D5A53-FC79-475E-8D39-54D1F6C0D89E}" dt="2024-10-05T21:11:20.644" v="4026" actId="478"/>
          <ac:picMkLst>
            <pc:docMk/>
            <pc:sldMk cId="4152237223" sldId="676"/>
            <ac:picMk id="9" creationId="{C68C5829-65DD-9B89-3AC5-D77C8C398471}"/>
          </ac:picMkLst>
        </pc:picChg>
        <pc:picChg chg="add mod">
          <ac:chgData name="Karen Baerts" userId="a06d292e-c1df-42a7-ab23-dcf3ffef2529" providerId="ADAL" clId="{112D5A53-FC79-475E-8D39-54D1F6C0D89E}" dt="2024-10-05T21:11:35.322" v="4030" actId="14100"/>
          <ac:picMkLst>
            <pc:docMk/>
            <pc:sldMk cId="4152237223" sldId="676"/>
            <ac:picMk id="11" creationId="{5FFB2CE4-5F6E-C527-BB62-0C27B364A642}"/>
          </ac:picMkLst>
        </pc:picChg>
        <pc:picChg chg="add del mod">
          <ac:chgData name="Karen Baerts" userId="a06d292e-c1df-42a7-ab23-dcf3ffef2529" providerId="ADAL" clId="{112D5A53-FC79-475E-8D39-54D1F6C0D89E}" dt="2024-10-05T21:18:46.477" v="4055" actId="478"/>
          <ac:picMkLst>
            <pc:docMk/>
            <pc:sldMk cId="4152237223" sldId="676"/>
            <ac:picMk id="12" creationId="{56638E04-790D-11FC-086F-34053400D1F7}"/>
          </ac:picMkLst>
        </pc:picChg>
        <pc:cxnChg chg="add del mod">
          <ac:chgData name="Karen Baerts" userId="a06d292e-c1df-42a7-ab23-dcf3ffef2529" providerId="ADAL" clId="{112D5A53-FC79-475E-8D39-54D1F6C0D89E}" dt="2024-10-05T21:08:34.098" v="3985" actId="478"/>
          <ac:cxnSpMkLst>
            <pc:docMk/>
            <pc:sldMk cId="4152237223" sldId="676"/>
            <ac:cxnSpMk id="8" creationId="{9E857657-3417-C227-E031-B7DDBF95BAF1}"/>
          </ac:cxnSpMkLst>
        </pc:cxnChg>
      </pc:sldChg>
      <pc:sldChg chg="addSp delSp modSp add mod delAnim modAnim modNotesTx">
        <pc:chgData name="Karen Baerts" userId="a06d292e-c1df-42a7-ab23-dcf3ffef2529" providerId="ADAL" clId="{112D5A53-FC79-475E-8D39-54D1F6C0D89E}" dt="2024-10-07T21:03:13.040" v="24316" actId="20577"/>
        <pc:sldMkLst>
          <pc:docMk/>
          <pc:sldMk cId="3423740666" sldId="677"/>
        </pc:sldMkLst>
        <pc:spChg chg="mod">
          <ac:chgData name="Karen Baerts" userId="a06d292e-c1df-42a7-ab23-dcf3ffef2529" providerId="ADAL" clId="{112D5A53-FC79-475E-8D39-54D1F6C0D89E}" dt="2024-10-07T21:03:13.040" v="24316" actId="20577"/>
          <ac:spMkLst>
            <pc:docMk/>
            <pc:sldMk cId="3423740666" sldId="677"/>
            <ac:spMk id="3" creationId="{B7D8B06F-98BC-6970-DEBC-7EB5A7EBD1F0}"/>
          </ac:spMkLst>
        </pc:spChg>
        <pc:spChg chg="add del mod">
          <ac:chgData name="Karen Baerts" userId="a06d292e-c1df-42a7-ab23-dcf3ffef2529" providerId="ADAL" clId="{112D5A53-FC79-475E-8D39-54D1F6C0D89E}" dt="2024-10-05T21:10:50.230" v="4025" actId="478"/>
          <ac:spMkLst>
            <pc:docMk/>
            <pc:sldMk cId="3423740666" sldId="677"/>
            <ac:spMk id="5" creationId="{1FC097B9-60F7-3099-A52A-7E630D910BC1}"/>
          </ac:spMkLst>
        </pc:spChg>
        <pc:spChg chg="add del mod">
          <ac:chgData name="Karen Baerts" userId="a06d292e-c1df-42a7-ab23-dcf3ffef2529" providerId="ADAL" clId="{112D5A53-FC79-475E-8D39-54D1F6C0D89E}" dt="2024-10-05T21:10:48.934" v="4024" actId="478"/>
          <ac:spMkLst>
            <pc:docMk/>
            <pc:sldMk cId="3423740666" sldId="677"/>
            <ac:spMk id="10" creationId="{D2E4363D-F8E7-5BF5-EB86-57CEDCC91D6E}"/>
          </ac:spMkLst>
        </pc:spChg>
        <pc:picChg chg="add del mod">
          <ac:chgData name="Karen Baerts" userId="a06d292e-c1df-42a7-ab23-dcf3ffef2529" providerId="ADAL" clId="{112D5A53-FC79-475E-8D39-54D1F6C0D89E}" dt="2024-10-07T20:56:42.408" v="23629" actId="478"/>
          <ac:picMkLst>
            <pc:docMk/>
            <pc:sldMk cId="3423740666" sldId="677"/>
            <ac:picMk id="4" creationId="{FDCDCEA9-DB5F-CBF5-0612-AB50157716DA}"/>
          </ac:picMkLst>
        </pc:picChg>
        <pc:picChg chg="add del mod">
          <ac:chgData name="Karen Baerts" userId="a06d292e-c1df-42a7-ab23-dcf3ffef2529" providerId="ADAL" clId="{112D5A53-FC79-475E-8D39-54D1F6C0D89E}" dt="2024-10-07T20:59:35.208" v="23678" actId="478"/>
          <ac:picMkLst>
            <pc:docMk/>
            <pc:sldMk cId="3423740666" sldId="677"/>
            <ac:picMk id="5" creationId="{8CA2C668-EF05-2037-8556-2A501CACA508}"/>
          </ac:picMkLst>
        </pc:picChg>
        <pc:picChg chg="del">
          <ac:chgData name="Karen Baerts" userId="a06d292e-c1df-42a7-ab23-dcf3ffef2529" providerId="ADAL" clId="{112D5A53-FC79-475E-8D39-54D1F6C0D89E}" dt="2024-10-05T21:09:50.193" v="3998" actId="478"/>
          <ac:picMkLst>
            <pc:docMk/>
            <pc:sldMk cId="3423740666" sldId="677"/>
            <ac:picMk id="6" creationId="{5616A489-7CF8-D40B-1B58-1862FF9570AC}"/>
          </ac:picMkLst>
        </pc:picChg>
        <pc:picChg chg="add mod">
          <ac:chgData name="Karen Baerts" userId="a06d292e-c1df-42a7-ab23-dcf3ffef2529" providerId="ADAL" clId="{112D5A53-FC79-475E-8D39-54D1F6C0D89E}" dt="2024-10-07T20:59:44.577" v="23682" actId="14100"/>
          <ac:picMkLst>
            <pc:docMk/>
            <pc:sldMk cId="3423740666" sldId="677"/>
            <ac:picMk id="7" creationId="{B4C2FDC2-FC81-23D3-31F7-99487360A28B}"/>
          </ac:picMkLst>
        </pc:picChg>
        <pc:picChg chg="del">
          <ac:chgData name="Karen Baerts" userId="a06d292e-c1df-42a7-ab23-dcf3ffef2529" providerId="ADAL" clId="{112D5A53-FC79-475E-8D39-54D1F6C0D89E}" dt="2024-10-05T21:09:50.739" v="3999" actId="478"/>
          <ac:picMkLst>
            <pc:docMk/>
            <pc:sldMk cId="3423740666" sldId="677"/>
            <ac:picMk id="7" creationId="{D23C58C2-6C78-F425-6BC9-37BFD1609918}"/>
          </ac:picMkLst>
        </pc:picChg>
        <pc:picChg chg="add del mod">
          <ac:chgData name="Karen Baerts" userId="a06d292e-c1df-42a7-ab23-dcf3ffef2529" providerId="ADAL" clId="{112D5A53-FC79-475E-8D39-54D1F6C0D89E}" dt="2024-10-07T20:56:43.086" v="23630" actId="478"/>
          <ac:picMkLst>
            <pc:docMk/>
            <pc:sldMk cId="3423740666" sldId="677"/>
            <ac:picMk id="8" creationId="{85616961-DC1A-B70E-A0AD-C7911AFC3D1F}"/>
          </ac:picMkLst>
        </pc:picChg>
        <pc:picChg chg="del">
          <ac:chgData name="Karen Baerts" userId="a06d292e-c1df-42a7-ab23-dcf3ffef2529" providerId="ADAL" clId="{112D5A53-FC79-475E-8D39-54D1F6C0D89E}" dt="2024-10-05T21:09:49.548" v="3997" actId="478"/>
          <ac:picMkLst>
            <pc:docMk/>
            <pc:sldMk cId="3423740666" sldId="677"/>
            <ac:picMk id="9" creationId="{C68C5829-65DD-9B89-3AC5-D77C8C398471}"/>
          </ac:picMkLst>
        </pc:picChg>
        <pc:picChg chg="add del mod">
          <ac:chgData name="Karen Baerts" userId="a06d292e-c1df-42a7-ab23-dcf3ffef2529" providerId="ADAL" clId="{112D5A53-FC79-475E-8D39-54D1F6C0D89E}" dt="2024-10-07T20:56:43.780" v="23631" actId="478"/>
          <ac:picMkLst>
            <pc:docMk/>
            <pc:sldMk cId="3423740666" sldId="677"/>
            <ac:picMk id="11" creationId="{5AA6D447-89AB-073A-0E0C-B9DF01523079}"/>
          </ac:picMkLst>
        </pc:picChg>
      </pc:sldChg>
      <pc:sldChg chg="delSp modSp add mod delAnim modAnim modNotesTx">
        <pc:chgData name="Karen Baerts" userId="a06d292e-c1df-42a7-ab23-dcf3ffef2529" providerId="ADAL" clId="{112D5A53-FC79-475E-8D39-54D1F6C0D89E}" dt="2024-10-09T09:54:54.887" v="29007" actId="20577"/>
        <pc:sldMkLst>
          <pc:docMk/>
          <pc:sldMk cId="1046772405" sldId="678"/>
        </pc:sldMkLst>
        <pc:spChg chg="mod">
          <ac:chgData name="Karen Baerts" userId="a06d292e-c1df-42a7-ab23-dcf3ffef2529" providerId="ADAL" clId="{112D5A53-FC79-475E-8D39-54D1F6C0D89E}" dt="2024-10-07T21:03:05.159" v="24305" actId="20577"/>
          <ac:spMkLst>
            <pc:docMk/>
            <pc:sldMk cId="1046772405" sldId="678"/>
            <ac:spMk id="3" creationId="{B7D8B06F-98BC-6970-DEBC-7EB5A7EBD1F0}"/>
          </ac:spMkLst>
        </pc:spChg>
        <pc:picChg chg="del">
          <ac:chgData name="Karen Baerts" userId="a06d292e-c1df-42a7-ab23-dcf3ffef2529" providerId="ADAL" clId="{112D5A53-FC79-475E-8D39-54D1F6C0D89E}" dt="2024-10-05T21:18:48.761" v="4056" actId="478"/>
          <ac:picMkLst>
            <pc:docMk/>
            <pc:sldMk cId="1046772405" sldId="678"/>
            <ac:picMk id="6" creationId="{5616A489-7CF8-D40B-1B58-1862FF9570AC}"/>
          </ac:picMkLst>
        </pc:picChg>
        <pc:picChg chg="del">
          <ac:chgData name="Karen Baerts" userId="a06d292e-c1df-42a7-ab23-dcf3ffef2529" providerId="ADAL" clId="{112D5A53-FC79-475E-8D39-54D1F6C0D89E}" dt="2024-10-05T21:18:49.313" v="4057" actId="478"/>
          <ac:picMkLst>
            <pc:docMk/>
            <pc:sldMk cId="1046772405" sldId="678"/>
            <ac:picMk id="7" creationId="{D23C58C2-6C78-F425-6BC9-37BFD1609918}"/>
          </ac:picMkLst>
        </pc:picChg>
        <pc:picChg chg="del">
          <ac:chgData name="Karen Baerts" userId="a06d292e-c1df-42a7-ab23-dcf3ffef2529" providerId="ADAL" clId="{112D5A53-FC79-475E-8D39-54D1F6C0D89E}" dt="2024-10-05T21:18:49.906" v="4058" actId="478"/>
          <ac:picMkLst>
            <pc:docMk/>
            <pc:sldMk cId="1046772405" sldId="678"/>
            <ac:picMk id="11" creationId="{5FFB2CE4-5F6E-C527-BB62-0C27B364A642}"/>
          </ac:picMkLst>
        </pc:picChg>
        <pc:picChg chg="mod">
          <ac:chgData name="Karen Baerts" userId="a06d292e-c1df-42a7-ab23-dcf3ffef2529" providerId="ADAL" clId="{112D5A53-FC79-475E-8D39-54D1F6C0D89E}" dt="2024-10-05T21:18:59.539" v="4060" actId="14100"/>
          <ac:picMkLst>
            <pc:docMk/>
            <pc:sldMk cId="1046772405" sldId="678"/>
            <ac:picMk id="12" creationId="{56638E04-790D-11FC-086F-34053400D1F7}"/>
          </ac:picMkLst>
        </pc:picChg>
      </pc:sldChg>
      <pc:sldChg chg="addSp modSp add mod ord modNotesTx">
        <pc:chgData name="Karen Baerts" userId="a06d292e-c1df-42a7-ab23-dcf3ffef2529" providerId="ADAL" clId="{112D5A53-FC79-475E-8D39-54D1F6C0D89E}" dt="2024-10-07T20:18:04.458" v="19512" actId="20577"/>
        <pc:sldMkLst>
          <pc:docMk/>
          <pc:sldMk cId="1347460189" sldId="679"/>
        </pc:sldMkLst>
        <pc:spChg chg="mod">
          <ac:chgData name="Karen Baerts" userId="a06d292e-c1df-42a7-ab23-dcf3ffef2529" providerId="ADAL" clId="{112D5A53-FC79-475E-8D39-54D1F6C0D89E}" dt="2024-10-05T22:51:48.212" v="11928" actId="1076"/>
          <ac:spMkLst>
            <pc:docMk/>
            <pc:sldMk cId="1347460189" sldId="679"/>
            <ac:spMk id="3" creationId="{B7D8B06F-98BC-6970-DEBC-7EB5A7EBD1F0}"/>
          </ac:spMkLst>
        </pc:spChg>
        <pc:picChg chg="add mod">
          <ac:chgData name="Karen Baerts" userId="a06d292e-c1df-42a7-ab23-dcf3ffef2529" providerId="ADAL" clId="{112D5A53-FC79-475E-8D39-54D1F6C0D89E}" dt="2024-10-05T21:37:31.833" v="4261" actId="1076"/>
          <ac:picMkLst>
            <pc:docMk/>
            <pc:sldMk cId="1347460189" sldId="679"/>
            <ac:picMk id="4" creationId="{863A3F42-74B2-93F1-14AB-7D092A08371D}"/>
          </ac:picMkLst>
        </pc:picChg>
      </pc:sldChg>
      <pc:sldChg chg="addSp delSp modSp add mod modAnim modNotesTx">
        <pc:chgData name="Karen Baerts" userId="a06d292e-c1df-42a7-ab23-dcf3ffef2529" providerId="ADAL" clId="{112D5A53-FC79-475E-8D39-54D1F6C0D89E}" dt="2024-10-05T21:59:07.863" v="6472" actId="20577"/>
        <pc:sldMkLst>
          <pc:docMk/>
          <pc:sldMk cId="4080176834" sldId="680"/>
        </pc:sldMkLst>
        <pc:spChg chg="mod">
          <ac:chgData name="Karen Baerts" userId="a06d292e-c1df-42a7-ab23-dcf3ffef2529" providerId="ADAL" clId="{112D5A53-FC79-475E-8D39-54D1F6C0D89E}" dt="2024-10-05T21:26:47.888" v="4102" actId="20577"/>
          <ac:spMkLst>
            <pc:docMk/>
            <pc:sldMk cId="4080176834" sldId="680"/>
            <ac:spMk id="2" creationId="{32124534-47CB-B215-1184-77C776A49C4B}"/>
          </ac:spMkLst>
        </pc:spChg>
        <pc:spChg chg="mod">
          <ac:chgData name="Karen Baerts" userId="a06d292e-c1df-42a7-ab23-dcf3ffef2529" providerId="ADAL" clId="{112D5A53-FC79-475E-8D39-54D1F6C0D89E}" dt="2024-10-05T21:29:31.890" v="4226" actId="20577"/>
          <ac:spMkLst>
            <pc:docMk/>
            <pc:sldMk cId="4080176834" sldId="680"/>
            <ac:spMk id="3" creationId="{B7D8B06F-98BC-6970-DEBC-7EB5A7EBD1F0}"/>
          </ac:spMkLst>
        </pc:spChg>
        <pc:picChg chg="del">
          <ac:chgData name="Karen Baerts" userId="a06d292e-c1df-42a7-ab23-dcf3ffef2529" providerId="ADAL" clId="{112D5A53-FC79-475E-8D39-54D1F6C0D89E}" dt="2024-10-05T21:26:44.657" v="4093" actId="478"/>
          <ac:picMkLst>
            <pc:docMk/>
            <pc:sldMk cId="4080176834" sldId="680"/>
            <ac:picMk id="4" creationId="{863A3F42-74B2-93F1-14AB-7D092A08371D}"/>
          </ac:picMkLst>
        </pc:picChg>
        <pc:picChg chg="add mod">
          <ac:chgData name="Karen Baerts" userId="a06d292e-c1df-42a7-ab23-dcf3ffef2529" providerId="ADAL" clId="{112D5A53-FC79-475E-8D39-54D1F6C0D89E}" dt="2024-10-05T21:58:42.768" v="6379" actId="14100"/>
          <ac:picMkLst>
            <pc:docMk/>
            <pc:sldMk cId="4080176834" sldId="680"/>
            <ac:picMk id="6" creationId="{A2642B56-61B7-BA6F-F1B0-F515D9B71F37}"/>
          </ac:picMkLst>
        </pc:picChg>
      </pc:sldChg>
      <pc:sldChg chg="addSp delSp modSp add mod delAnim modAnim modNotesTx">
        <pc:chgData name="Karen Baerts" userId="a06d292e-c1df-42a7-ab23-dcf3ffef2529" providerId="ADAL" clId="{112D5A53-FC79-475E-8D39-54D1F6C0D89E}" dt="2024-10-07T20:13:26.419" v="19273" actId="20577"/>
        <pc:sldMkLst>
          <pc:docMk/>
          <pc:sldMk cId="1103993984" sldId="681"/>
        </pc:sldMkLst>
        <pc:spChg chg="mod">
          <ac:chgData name="Karen Baerts" userId="a06d292e-c1df-42a7-ab23-dcf3ffef2529" providerId="ADAL" clId="{112D5A53-FC79-475E-8D39-54D1F6C0D89E}" dt="2024-10-05T21:41:24.409" v="4325" actId="6549"/>
          <ac:spMkLst>
            <pc:docMk/>
            <pc:sldMk cId="1103993984" sldId="681"/>
            <ac:spMk id="3" creationId="{B7D8B06F-98BC-6970-DEBC-7EB5A7EBD1F0}"/>
          </ac:spMkLst>
        </pc:spChg>
        <pc:picChg chg="add del mod">
          <ac:chgData name="Karen Baerts" userId="a06d292e-c1df-42a7-ab23-dcf3ffef2529" providerId="ADAL" clId="{112D5A53-FC79-475E-8D39-54D1F6C0D89E}" dt="2024-10-05T22:00:51.119" v="6708" actId="478"/>
          <ac:picMkLst>
            <pc:docMk/>
            <pc:sldMk cId="1103993984" sldId="681"/>
            <ac:picMk id="5" creationId="{196A8157-EB33-2678-567E-C9B6E2473AE2}"/>
          </ac:picMkLst>
        </pc:picChg>
        <pc:picChg chg="add del mod">
          <ac:chgData name="Karen Baerts" userId="a06d292e-c1df-42a7-ab23-dcf3ffef2529" providerId="ADAL" clId="{112D5A53-FC79-475E-8D39-54D1F6C0D89E}" dt="2024-10-05T21:53:41.170" v="5957" actId="478"/>
          <ac:picMkLst>
            <pc:docMk/>
            <pc:sldMk cId="1103993984" sldId="681"/>
            <ac:picMk id="7" creationId="{AC9D1AB4-D82A-2E31-06B2-9D5B52E19979}"/>
          </ac:picMkLst>
        </pc:picChg>
        <pc:picChg chg="add del mod">
          <ac:chgData name="Karen Baerts" userId="a06d292e-c1df-42a7-ab23-dcf3ffef2529" providerId="ADAL" clId="{112D5A53-FC79-475E-8D39-54D1F6C0D89E}" dt="2024-10-05T21:41:32.064" v="4330" actId="478"/>
          <ac:picMkLst>
            <pc:docMk/>
            <pc:sldMk cId="1103993984" sldId="681"/>
            <ac:picMk id="9" creationId="{739497B8-4391-D637-C7F2-78934E642F21}"/>
          </ac:picMkLst>
        </pc:picChg>
        <pc:picChg chg="add mod">
          <ac:chgData name="Karen Baerts" userId="a06d292e-c1df-42a7-ab23-dcf3ffef2529" providerId="ADAL" clId="{112D5A53-FC79-475E-8D39-54D1F6C0D89E}" dt="2024-10-05T22:01:03.903" v="6713" actId="1076"/>
          <ac:picMkLst>
            <pc:docMk/>
            <pc:sldMk cId="1103993984" sldId="681"/>
            <ac:picMk id="11" creationId="{430B0FB0-2457-CA66-B12C-55781D11A08E}"/>
          </ac:picMkLst>
        </pc:picChg>
        <pc:picChg chg="add mod">
          <ac:chgData name="Karen Baerts" userId="a06d292e-c1df-42a7-ab23-dcf3ffef2529" providerId="ADAL" clId="{112D5A53-FC79-475E-8D39-54D1F6C0D89E}" dt="2024-10-05T22:01:02.560" v="6712" actId="14100"/>
          <ac:picMkLst>
            <pc:docMk/>
            <pc:sldMk cId="1103993984" sldId="681"/>
            <ac:picMk id="13" creationId="{C6999451-FAA0-6B4B-EC83-4378530C251F}"/>
          </ac:picMkLst>
        </pc:picChg>
      </pc:sldChg>
      <pc:sldChg chg="addSp delSp modSp add mod modAnim modNotesTx">
        <pc:chgData name="Karen Baerts" userId="a06d292e-c1df-42a7-ab23-dcf3ffef2529" providerId="ADAL" clId="{112D5A53-FC79-475E-8D39-54D1F6C0D89E}" dt="2024-10-09T09:56:36.267" v="29030" actId="20577"/>
        <pc:sldMkLst>
          <pc:docMk/>
          <pc:sldMk cId="894246246" sldId="682"/>
        </pc:sldMkLst>
        <pc:spChg chg="mod">
          <ac:chgData name="Karen Baerts" userId="a06d292e-c1df-42a7-ab23-dcf3ffef2529" providerId="ADAL" clId="{112D5A53-FC79-475E-8D39-54D1F6C0D89E}" dt="2024-10-05T22:05:13.843" v="7169" actId="20577"/>
          <ac:spMkLst>
            <pc:docMk/>
            <pc:sldMk cId="894246246" sldId="682"/>
            <ac:spMk id="3" creationId="{B7D8B06F-98BC-6970-DEBC-7EB5A7EBD1F0}"/>
          </ac:spMkLst>
        </pc:spChg>
        <pc:picChg chg="del">
          <ac:chgData name="Karen Baerts" userId="a06d292e-c1df-42a7-ab23-dcf3ffef2529" providerId="ADAL" clId="{112D5A53-FC79-475E-8D39-54D1F6C0D89E}" dt="2024-10-05T21:41:52.447" v="4333" actId="478"/>
          <ac:picMkLst>
            <pc:docMk/>
            <pc:sldMk cId="894246246" sldId="682"/>
            <ac:picMk id="5" creationId="{196A8157-EB33-2678-567E-C9B6E2473AE2}"/>
          </ac:picMkLst>
        </pc:picChg>
        <pc:picChg chg="add del mod">
          <ac:chgData name="Karen Baerts" userId="a06d292e-c1df-42a7-ab23-dcf3ffef2529" providerId="ADAL" clId="{112D5A53-FC79-475E-8D39-54D1F6C0D89E}" dt="2024-10-05T22:06:38.262" v="7506" actId="478"/>
          <ac:picMkLst>
            <pc:docMk/>
            <pc:sldMk cId="894246246" sldId="682"/>
            <ac:picMk id="6" creationId="{0FE49228-B620-C083-7702-DD71E77057C6}"/>
          </ac:picMkLst>
        </pc:picChg>
        <pc:picChg chg="del">
          <ac:chgData name="Karen Baerts" userId="a06d292e-c1df-42a7-ab23-dcf3ffef2529" providerId="ADAL" clId="{112D5A53-FC79-475E-8D39-54D1F6C0D89E}" dt="2024-10-05T21:41:53.159" v="4334" actId="478"/>
          <ac:picMkLst>
            <pc:docMk/>
            <pc:sldMk cId="894246246" sldId="682"/>
            <ac:picMk id="7" creationId="{AC9D1AB4-D82A-2E31-06B2-9D5B52E19979}"/>
          </ac:picMkLst>
        </pc:picChg>
        <pc:picChg chg="add mod">
          <ac:chgData name="Karen Baerts" userId="a06d292e-c1df-42a7-ab23-dcf3ffef2529" providerId="ADAL" clId="{112D5A53-FC79-475E-8D39-54D1F6C0D89E}" dt="2024-10-05T22:06:41.566" v="7507" actId="1076"/>
          <ac:picMkLst>
            <pc:docMk/>
            <pc:sldMk cId="894246246" sldId="682"/>
            <ac:picMk id="9" creationId="{C1EAFE9E-AFA4-6955-C9B0-B135D2C9D6AA}"/>
          </ac:picMkLst>
        </pc:picChg>
        <pc:picChg chg="add mod">
          <ac:chgData name="Karen Baerts" userId="a06d292e-c1df-42a7-ab23-dcf3ffef2529" providerId="ADAL" clId="{112D5A53-FC79-475E-8D39-54D1F6C0D89E}" dt="2024-10-05T22:08:46.663" v="7514" actId="1076"/>
          <ac:picMkLst>
            <pc:docMk/>
            <pc:sldMk cId="894246246" sldId="682"/>
            <ac:picMk id="11" creationId="{86436353-30FC-A75C-8DF2-8FFE4FFC1A33}"/>
          </ac:picMkLst>
        </pc:picChg>
        <pc:picChg chg="add mod">
          <ac:chgData name="Karen Baerts" userId="a06d292e-c1df-42a7-ab23-dcf3ffef2529" providerId="ADAL" clId="{112D5A53-FC79-475E-8D39-54D1F6C0D89E}" dt="2024-10-05T22:08:51.486" v="7516" actId="14100"/>
          <ac:picMkLst>
            <pc:docMk/>
            <pc:sldMk cId="894246246" sldId="682"/>
            <ac:picMk id="13" creationId="{D079CB28-DC4F-3BCC-085D-711F29ED7D24}"/>
          </ac:picMkLst>
        </pc:picChg>
      </pc:sldChg>
      <pc:sldChg chg="add del modAnim">
        <pc:chgData name="Karen Baerts" userId="a06d292e-c1df-42a7-ab23-dcf3ffef2529" providerId="ADAL" clId="{112D5A53-FC79-475E-8D39-54D1F6C0D89E}" dt="2024-10-05T21:41:25.339" v="4328"/>
        <pc:sldMkLst>
          <pc:docMk/>
          <pc:sldMk cId="2645746508" sldId="682"/>
        </pc:sldMkLst>
      </pc:sldChg>
      <pc:sldChg chg="add del">
        <pc:chgData name="Karen Baerts" userId="a06d292e-c1df-42a7-ab23-dcf3ffef2529" providerId="ADAL" clId="{112D5A53-FC79-475E-8D39-54D1F6C0D89E}" dt="2024-10-05T21:38:53.706" v="4266" actId="47"/>
        <pc:sldMkLst>
          <pc:docMk/>
          <pc:sldMk cId="4035675986" sldId="682"/>
        </pc:sldMkLst>
      </pc:sldChg>
      <pc:sldChg chg="addSp modSp add mod modNotesTx">
        <pc:chgData name="Karen Baerts" userId="a06d292e-c1df-42a7-ab23-dcf3ffef2529" providerId="ADAL" clId="{112D5A53-FC79-475E-8D39-54D1F6C0D89E}" dt="2024-10-05T23:15:02.450" v="12330" actId="20577"/>
        <pc:sldMkLst>
          <pc:docMk/>
          <pc:sldMk cId="2575881638" sldId="683"/>
        </pc:sldMkLst>
        <pc:spChg chg="mod">
          <ac:chgData name="Karen Baerts" userId="a06d292e-c1df-42a7-ab23-dcf3ffef2529" providerId="ADAL" clId="{112D5A53-FC79-475E-8D39-54D1F6C0D89E}" dt="2024-10-05T23:13:01.316" v="12294" actId="20577"/>
          <ac:spMkLst>
            <pc:docMk/>
            <pc:sldMk cId="2575881638" sldId="683"/>
            <ac:spMk id="3" creationId="{B7D8B06F-98BC-6970-DEBC-7EB5A7EBD1F0}"/>
          </ac:spMkLst>
        </pc:spChg>
        <pc:picChg chg="add mod">
          <ac:chgData name="Karen Baerts" userId="a06d292e-c1df-42a7-ab23-dcf3ffef2529" providerId="ADAL" clId="{112D5A53-FC79-475E-8D39-54D1F6C0D89E}" dt="2024-10-05T23:13:05.875" v="12295" actId="1076"/>
          <ac:picMkLst>
            <pc:docMk/>
            <pc:sldMk cId="2575881638" sldId="683"/>
            <ac:picMk id="5" creationId="{1DC27AB9-127B-AFD9-68DB-8085AB67D199}"/>
          </ac:picMkLst>
        </pc:picChg>
      </pc:sldChg>
      <pc:sldChg chg="addSp delSp modSp add mod delAnim modAnim modNotesTx">
        <pc:chgData name="Karen Baerts" userId="a06d292e-c1df-42a7-ab23-dcf3ffef2529" providerId="ADAL" clId="{112D5A53-FC79-475E-8D39-54D1F6C0D89E}" dt="2024-10-05T23:20:23.020" v="12678" actId="113"/>
        <pc:sldMkLst>
          <pc:docMk/>
          <pc:sldMk cId="2895212872" sldId="684"/>
        </pc:sldMkLst>
        <pc:spChg chg="mod">
          <ac:chgData name="Karen Baerts" userId="a06d292e-c1df-42a7-ab23-dcf3ffef2529" providerId="ADAL" clId="{112D5A53-FC79-475E-8D39-54D1F6C0D89E}" dt="2024-10-05T23:13:31.642" v="12302" actId="5793"/>
          <ac:spMkLst>
            <pc:docMk/>
            <pc:sldMk cId="2895212872" sldId="684"/>
            <ac:spMk id="3" creationId="{B7D8B06F-98BC-6970-DEBC-7EB5A7EBD1F0}"/>
          </ac:spMkLst>
        </pc:spChg>
        <pc:picChg chg="add mod">
          <ac:chgData name="Karen Baerts" userId="a06d292e-c1df-42a7-ab23-dcf3ffef2529" providerId="ADAL" clId="{112D5A53-FC79-475E-8D39-54D1F6C0D89E}" dt="2024-10-05T23:13:35.923" v="12305" actId="1076"/>
          <ac:picMkLst>
            <pc:docMk/>
            <pc:sldMk cId="2895212872" sldId="684"/>
            <ac:picMk id="5" creationId="{7EF68211-B75C-469D-1EB1-355094E3343A}"/>
          </ac:picMkLst>
        </pc:picChg>
        <pc:picChg chg="del">
          <ac:chgData name="Karen Baerts" userId="a06d292e-c1df-42a7-ab23-dcf3ffef2529" providerId="ADAL" clId="{112D5A53-FC79-475E-8D39-54D1F6C0D89E}" dt="2024-10-05T22:16:18.606" v="9002" actId="478"/>
          <ac:picMkLst>
            <pc:docMk/>
            <pc:sldMk cId="2895212872" sldId="684"/>
            <ac:picMk id="6" creationId="{0FE49228-B620-C083-7702-DD71E77057C6}"/>
          </ac:picMkLst>
        </pc:picChg>
        <pc:picChg chg="add del mod">
          <ac:chgData name="Karen Baerts" userId="a06d292e-c1df-42a7-ab23-dcf3ffef2529" providerId="ADAL" clId="{112D5A53-FC79-475E-8D39-54D1F6C0D89E}" dt="2024-10-05T23:11:17.498" v="12133" actId="478"/>
          <ac:picMkLst>
            <pc:docMk/>
            <pc:sldMk cId="2895212872" sldId="684"/>
            <ac:picMk id="8" creationId="{410DB491-C600-8178-42FA-2A330816F979}"/>
          </ac:picMkLst>
        </pc:picChg>
        <pc:picChg chg="del">
          <ac:chgData name="Karen Baerts" userId="a06d292e-c1df-42a7-ab23-dcf3ffef2529" providerId="ADAL" clId="{112D5A53-FC79-475E-8D39-54D1F6C0D89E}" dt="2024-10-05T22:16:19.333" v="9003" actId="478"/>
          <ac:picMkLst>
            <pc:docMk/>
            <pc:sldMk cId="2895212872" sldId="684"/>
            <ac:picMk id="9" creationId="{C1EAFE9E-AFA4-6955-C9B0-B135D2C9D6AA}"/>
          </ac:picMkLst>
        </pc:picChg>
        <pc:picChg chg="add del mod">
          <ac:chgData name="Karen Baerts" userId="a06d292e-c1df-42a7-ab23-dcf3ffef2529" providerId="ADAL" clId="{112D5A53-FC79-475E-8D39-54D1F6C0D89E}" dt="2024-10-05T22:30:59.136" v="10108" actId="478"/>
          <ac:picMkLst>
            <pc:docMk/>
            <pc:sldMk cId="2895212872" sldId="684"/>
            <ac:picMk id="11" creationId="{BE710A43-D3B1-B1B9-7CD3-6FEA9E8F1EB6}"/>
          </ac:picMkLst>
        </pc:picChg>
        <pc:picChg chg="add del mod">
          <ac:chgData name="Karen Baerts" userId="a06d292e-c1df-42a7-ab23-dcf3ffef2529" providerId="ADAL" clId="{112D5A53-FC79-475E-8D39-54D1F6C0D89E}" dt="2024-10-05T22:33:03.812" v="10245" actId="478"/>
          <ac:picMkLst>
            <pc:docMk/>
            <pc:sldMk cId="2895212872" sldId="684"/>
            <ac:picMk id="13" creationId="{06A08C43-1950-3F47-2F22-9CDCA59C6E01}"/>
          </ac:picMkLst>
        </pc:picChg>
        <pc:picChg chg="add del mod">
          <ac:chgData name="Karen Baerts" userId="a06d292e-c1df-42a7-ab23-dcf3ffef2529" providerId="ADAL" clId="{112D5A53-FC79-475E-8D39-54D1F6C0D89E}" dt="2024-10-05T23:13:32.770" v="12303" actId="478"/>
          <ac:picMkLst>
            <pc:docMk/>
            <pc:sldMk cId="2895212872" sldId="684"/>
            <ac:picMk id="15" creationId="{C0D9E509-B929-F886-B1D5-CEC96C44F8DD}"/>
          </ac:picMkLst>
        </pc:picChg>
        <pc:picChg chg="add del mod">
          <ac:chgData name="Karen Baerts" userId="a06d292e-c1df-42a7-ab23-dcf3ffef2529" providerId="ADAL" clId="{112D5A53-FC79-475E-8D39-54D1F6C0D89E}" dt="2024-10-05T23:13:33.366" v="12304" actId="478"/>
          <ac:picMkLst>
            <pc:docMk/>
            <pc:sldMk cId="2895212872" sldId="684"/>
            <ac:picMk id="17" creationId="{1F1D0956-3F2C-425D-CFB4-F1148784383F}"/>
          </ac:picMkLst>
        </pc:picChg>
      </pc:sldChg>
      <pc:sldChg chg="delSp modSp add del mod modNotesTx">
        <pc:chgData name="Karen Baerts" userId="a06d292e-c1df-42a7-ab23-dcf3ffef2529" providerId="ADAL" clId="{112D5A53-FC79-475E-8D39-54D1F6C0D89E}" dt="2024-10-05T22:53:09.584" v="11946" actId="47"/>
        <pc:sldMkLst>
          <pc:docMk/>
          <pc:sldMk cId="2653667735" sldId="685"/>
        </pc:sldMkLst>
        <pc:spChg chg="mod">
          <ac:chgData name="Karen Baerts" userId="a06d292e-c1df-42a7-ab23-dcf3ffef2529" providerId="ADAL" clId="{112D5A53-FC79-475E-8D39-54D1F6C0D89E}" dt="2024-10-05T22:40:25.238" v="11630" actId="20577"/>
          <ac:spMkLst>
            <pc:docMk/>
            <pc:sldMk cId="2653667735" sldId="685"/>
            <ac:spMk id="2" creationId="{32124534-47CB-B215-1184-77C776A49C4B}"/>
          </ac:spMkLst>
        </pc:spChg>
        <pc:spChg chg="mod">
          <ac:chgData name="Karen Baerts" userId="a06d292e-c1df-42a7-ab23-dcf3ffef2529" providerId="ADAL" clId="{112D5A53-FC79-475E-8D39-54D1F6C0D89E}" dt="2024-10-05T22:40:37.852" v="11634" actId="5793"/>
          <ac:spMkLst>
            <pc:docMk/>
            <pc:sldMk cId="2653667735" sldId="685"/>
            <ac:spMk id="3" creationId="{B7D8B06F-98BC-6970-DEBC-7EB5A7EBD1F0}"/>
          </ac:spMkLst>
        </pc:spChg>
        <pc:picChg chg="del">
          <ac:chgData name="Karen Baerts" userId="a06d292e-c1df-42a7-ab23-dcf3ffef2529" providerId="ADAL" clId="{112D5A53-FC79-475E-8D39-54D1F6C0D89E}" dt="2024-10-05T22:40:29.412" v="11631" actId="478"/>
          <ac:picMkLst>
            <pc:docMk/>
            <pc:sldMk cId="2653667735" sldId="685"/>
            <ac:picMk id="5" creationId="{1DC27AB9-127B-AFD9-68DB-8085AB67D199}"/>
          </ac:picMkLst>
        </pc:picChg>
      </pc:sldChg>
      <pc:sldChg chg="addSp delSp modSp add mod delAnim modNotesTx">
        <pc:chgData name="Karen Baerts" userId="a06d292e-c1df-42a7-ab23-dcf3ffef2529" providerId="ADAL" clId="{112D5A53-FC79-475E-8D39-54D1F6C0D89E}" dt="2024-10-07T21:03:31.192" v="24341" actId="20577"/>
        <pc:sldMkLst>
          <pc:docMk/>
          <pc:sldMk cId="3056227756" sldId="686"/>
        </pc:sldMkLst>
        <pc:spChg chg="mod">
          <ac:chgData name="Karen Baerts" userId="a06d292e-c1df-42a7-ab23-dcf3ffef2529" providerId="ADAL" clId="{112D5A53-FC79-475E-8D39-54D1F6C0D89E}" dt="2024-10-07T21:03:31.192" v="24341" actId="20577"/>
          <ac:spMkLst>
            <pc:docMk/>
            <pc:sldMk cId="3056227756" sldId="686"/>
            <ac:spMk id="3" creationId="{B7D8B06F-98BC-6970-DEBC-7EB5A7EBD1F0}"/>
          </ac:spMkLst>
        </pc:spChg>
        <pc:spChg chg="add mod">
          <ac:chgData name="Karen Baerts" userId="a06d292e-c1df-42a7-ab23-dcf3ffef2529" providerId="ADAL" clId="{112D5A53-FC79-475E-8D39-54D1F6C0D89E}" dt="2024-10-05T22:43:37.361" v="11913" actId="20577"/>
          <ac:spMkLst>
            <pc:docMk/>
            <pc:sldMk cId="3056227756" sldId="686"/>
            <ac:spMk id="5" creationId="{13997688-B269-64BE-F51D-62D61EF9E3FF}"/>
          </ac:spMkLst>
        </pc:spChg>
        <pc:picChg chg="del">
          <ac:chgData name="Karen Baerts" userId="a06d292e-c1df-42a7-ab23-dcf3ffef2529" providerId="ADAL" clId="{112D5A53-FC79-475E-8D39-54D1F6C0D89E}" dt="2024-10-05T22:42:51.419" v="11893" actId="478"/>
          <ac:picMkLst>
            <pc:docMk/>
            <pc:sldMk cId="3056227756" sldId="686"/>
            <ac:picMk id="4" creationId="{FDCDCEA9-DB5F-CBF5-0612-AB50157716DA}"/>
          </ac:picMkLst>
        </pc:picChg>
        <pc:picChg chg="add del mod">
          <ac:chgData name="Karen Baerts" userId="a06d292e-c1df-42a7-ab23-dcf3ffef2529" providerId="ADAL" clId="{112D5A53-FC79-475E-8D39-54D1F6C0D89E}" dt="2024-10-05T22:50:34.027" v="11921" actId="478"/>
          <ac:picMkLst>
            <pc:docMk/>
            <pc:sldMk cId="3056227756" sldId="686"/>
            <ac:picMk id="7" creationId="{5F103BB5-6665-DC68-BE1D-B9B68015BD70}"/>
          </ac:picMkLst>
        </pc:picChg>
        <pc:picChg chg="del">
          <ac:chgData name="Karen Baerts" userId="a06d292e-c1df-42a7-ab23-dcf3ffef2529" providerId="ADAL" clId="{112D5A53-FC79-475E-8D39-54D1F6C0D89E}" dt="2024-10-05T22:42:51.793" v="11894" actId="478"/>
          <ac:picMkLst>
            <pc:docMk/>
            <pc:sldMk cId="3056227756" sldId="686"/>
            <ac:picMk id="8" creationId="{85616961-DC1A-B70E-A0AD-C7911AFC3D1F}"/>
          </ac:picMkLst>
        </pc:picChg>
        <pc:picChg chg="del">
          <ac:chgData name="Karen Baerts" userId="a06d292e-c1df-42a7-ab23-dcf3ffef2529" providerId="ADAL" clId="{112D5A53-FC79-475E-8D39-54D1F6C0D89E}" dt="2024-10-05T22:42:52.221" v="11895" actId="478"/>
          <ac:picMkLst>
            <pc:docMk/>
            <pc:sldMk cId="3056227756" sldId="686"/>
            <ac:picMk id="11" creationId="{5AA6D447-89AB-073A-0E0C-B9DF01523079}"/>
          </ac:picMkLst>
        </pc:picChg>
        <pc:picChg chg="add mod">
          <ac:chgData name="Karen Baerts" userId="a06d292e-c1df-42a7-ab23-dcf3ffef2529" providerId="ADAL" clId="{112D5A53-FC79-475E-8D39-54D1F6C0D89E}" dt="2024-10-05T22:51:29.356" v="11927" actId="1076"/>
          <ac:picMkLst>
            <pc:docMk/>
            <pc:sldMk cId="3056227756" sldId="686"/>
            <ac:picMk id="4098" creationId="{C2B6F830-2F5C-3D80-E9A0-BB1E5151284F}"/>
          </ac:picMkLst>
        </pc:picChg>
      </pc:sldChg>
      <pc:sldChg chg="delSp modSp add mod modNotesTx">
        <pc:chgData name="Karen Baerts" userId="a06d292e-c1df-42a7-ab23-dcf3ffef2529" providerId="ADAL" clId="{112D5A53-FC79-475E-8D39-54D1F6C0D89E}" dt="2024-10-07T20:16:31.782" v="19325" actId="20577"/>
        <pc:sldMkLst>
          <pc:docMk/>
          <pc:sldMk cId="2978956555" sldId="687"/>
        </pc:sldMkLst>
        <pc:spChg chg="mod">
          <ac:chgData name="Karen Baerts" userId="a06d292e-c1df-42a7-ab23-dcf3ffef2529" providerId="ADAL" clId="{112D5A53-FC79-475E-8D39-54D1F6C0D89E}" dt="2024-10-05T23:13:22.655" v="12297" actId="207"/>
          <ac:spMkLst>
            <pc:docMk/>
            <pc:sldMk cId="2978956555" sldId="687"/>
            <ac:spMk id="3" creationId="{B7D8B06F-98BC-6970-DEBC-7EB5A7EBD1F0}"/>
          </ac:spMkLst>
        </pc:spChg>
        <pc:picChg chg="del">
          <ac:chgData name="Karen Baerts" userId="a06d292e-c1df-42a7-ab23-dcf3ffef2529" providerId="ADAL" clId="{112D5A53-FC79-475E-8D39-54D1F6C0D89E}" dt="2024-10-05T23:13:24.346" v="12298" actId="478"/>
          <ac:picMkLst>
            <pc:docMk/>
            <pc:sldMk cId="2978956555" sldId="687"/>
            <ac:picMk id="5" creationId="{7EF68211-B75C-469D-1EB1-355094E3343A}"/>
          </ac:picMkLst>
        </pc:picChg>
        <pc:picChg chg="mod">
          <ac:chgData name="Karen Baerts" userId="a06d292e-c1df-42a7-ab23-dcf3ffef2529" providerId="ADAL" clId="{112D5A53-FC79-475E-8D39-54D1F6C0D89E}" dt="2024-10-05T23:13:25.715" v="12299" actId="1076"/>
          <ac:picMkLst>
            <pc:docMk/>
            <pc:sldMk cId="2978956555" sldId="687"/>
            <ac:picMk id="15" creationId="{C0D9E509-B929-F886-B1D5-CEC96C44F8DD}"/>
          </ac:picMkLst>
        </pc:picChg>
        <pc:picChg chg="mod">
          <ac:chgData name="Karen Baerts" userId="a06d292e-c1df-42a7-ab23-dcf3ffef2529" providerId="ADAL" clId="{112D5A53-FC79-475E-8D39-54D1F6C0D89E}" dt="2024-10-05T23:13:27.186" v="12300" actId="1076"/>
          <ac:picMkLst>
            <pc:docMk/>
            <pc:sldMk cId="2978956555" sldId="687"/>
            <ac:picMk id="17" creationId="{1F1D0956-3F2C-425D-CFB4-F1148784383F}"/>
          </ac:picMkLst>
        </pc:picChg>
      </pc:sldChg>
      <pc:sldChg chg="modSp add del mod modNotesTx">
        <pc:chgData name="Karen Baerts" userId="a06d292e-c1df-42a7-ab23-dcf3ffef2529" providerId="ADAL" clId="{112D5A53-FC79-475E-8D39-54D1F6C0D89E}" dt="2024-10-09T09:50:14.472" v="28593" actId="47"/>
        <pc:sldMkLst>
          <pc:docMk/>
          <pc:sldMk cId="3550643509" sldId="688"/>
        </pc:sldMkLst>
        <pc:spChg chg="mod">
          <ac:chgData name="Karen Baerts" userId="a06d292e-c1df-42a7-ab23-dcf3ffef2529" providerId="ADAL" clId="{112D5A53-FC79-475E-8D39-54D1F6C0D89E}" dt="2024-10-07T21:22:20.794" v="25441" actId="13926"/>
          <ac:spMkLst>
            <pc:docMk/>
            <pc:sldMk cId="3550643509" sldId="688"/>
            <ac:spMk id="24" creationId="{D49CA510-22F2-390A-05B1-FD9FD8AE6A83}"/>
          </ac:spMkLst>
        </pc:spChg>
      </pc:sldChg>
      <pc:sldChg chg="addSp delSp modSp new mod modNotesTx">
        <pc:chgData name="Karen Baerts" userId="a06d292e-c1df-42a7-ab23-dcf3ffef2529" providerId="ADAL" clId="{112D5A53-FC79-475E-8D39-54D1F6C0D89E}" dt="2024-10-07T20:00:20.596" v="16944" actId="20577"/>
        <pc:sldMkLst>
          <pc:docMk/>
          <pc:sldMk cId="463771256" sldId="689"/>
        </pc:sldMkLst>
        <pc:spChg chg="mod">
          <ac:chgData name="Karen Baerts" userId="a06d292e-c1df-42a7-ab23-dcf3ffef2529" providerId="ADAL" clId="{112D5A53-FC79-475E-8D39-54D1F6C0D89E}" dt="2024-10-07T20:00:20.596" v="16944" actId="20577"/>
          <ac:spMkLst>
            <pc:docMk/>
            <pc:sldMk cId="463771256" sldId="689"/>
            <ac:spMk id="2" creationId="{ED70C94D-E979-7613-B9F1-7D4531410975}"/>
          </ac:spMkLst>
        </pc:spChg>
        <pc:spChg chg="del">
          <ac:chgData name="Karen Baerts" userId="a06d292e-c1df-42a7-ab23-dcf3ffef2529" providerId="ADAL" clId="{112D5A53-FC79-475E-8D39-54D1F6C0D89E}" dt="2024-10-07T19:55:27.396" v="16359" actId="478"/>
          <ac:spMkLst>
            <pc:docMk/>
            <pc:sldMk cId="463771256" sldId="689"/>
            <ac:spMk id="3" creationId="{15280D02-DF95-344C-2577-B35008F6EA4E}"/>
          </ac:spMkLst>
        </pc:spChg>
        <pc:spChg chg="add mod">
          <ac:chgData name="Karen Baerts" userId="a06d292e-c1df-42a7-ab23-dcf3ffef2529" providerId="ADAL" clId="{112D5A53-FC79-475E-8D39-54D1F6C0D89E}" dt="2024-10-07T19:57:41.802" v="16377" actId="207"/>
          <ac:spMkLst>
            <pc:docMk/>
            <pc:sldMk cId="463771256" sldId="689"/>
            <ac:spMk id="14" creationId="{72338CEC-8A25-B39E-E6F8-32AAE20C2BD9}"/>
          </ac:spMkLst>
        </pc:spChg>
        <pc:picChg chg="add del">
          <ac:chgData name="Karen Baerts" userId="a06d292e-c1df-42a7-ab23-dcf3ffef2529" providerId="ADAL" clId="{112D5A53-FC79-475E-8D39-54D1F6C0D89E}" dt="2024-10-07T19:55:30.022" v="16361" actId="22"/>
          <ac:picMkLst>
            <pc:docMk/>
            <pc:sldMk cId="463771256" sldId="689"/>
            <ac:picMk id="5" creationId="{A81D0313-A443-DD6D-2DDB-6BBFE8DE4C31}"/>
          </ac:picMkLst>
        </pc:picChg>
        <pc:picChg chg="add mod">
          <ac:chgData name="Karen Baerts" userId="a06d292e-c1df-42a7-ab23-dcf3ffef2529" providerId="ADAL" clId="{112D5A53-FC79-475E-8D39-54D1F6C0D89E}" dt="2024-10-07T19:58:06.133" v="16387" actId="1076"/>
          <ac:picMkLst>
            <pc:docMk/>
            <pc:sldMk cId="463771256" sldId="689"/>
            <ac:picMk id="7" creationId="{DA7DA890-0691-F25A-BCFB-7D2811D775FD}"/>
          </ac:picMkLst>
        </pc:picChg>
        <pc:picChg chg="add mod">
          <ac:chgData name="Karen Baerts" userId="a06d292e-c1df-42a7-ab23-dcf3ffef2529" providerId="ADAL" clId="{112D5A53-FC79-475E-8D39-54D1F6C0D89E}" dt="2024-10-07T19:58:04.972" v="16386" actId="1076"/>
          <ac:picMkLst>
            <pc:docMk/>
            <pc:sldMk cId="463771256" sldId="689"/>
            <ac:picMk id="9" creationId="{54CF4E26-D6E6-96E0-FA28-9CCACE283236}"/>
          </ac:picMkLst>
        </pc:picChg>
        <pc:picChg chg="add mod">
          <ac:chgData name="Karen Baerts" userId="a06d292e-c1df-42a7-ab23-dcf3ffef2529" providerId="ADAL" clId="{112D5A53-FC79-475E-8D39-54D1F6C0D89E}" dt="2024-10-07T19:58:03.469" v="16385" actId="1076"/>
          <ac:picMkLst>
            <pc:docMk/>
            <pc:sldMk cId="463771256" sldId="689"/>
            <ac:picMk id="11" creationId="{78F7E911-4DB6-CB62-34DA-744ADB29D7DB}"/>
          </ac:picMkLst>
        </pc:picChg>
        <pc:picChg chg="add mod ord">
          <ac:chgData name="Karen Baerts" userId="a06d292e-c1df-42a7-ab23-dcf3ffef2529" providerId="ADAL" clId="{112D5A53-FC79-475E-8D39-54D1F6C0D89E}" dt="2024-10-07T19:57:59.253" v="16384" actId="1076"/>
          <ac:picMkLst>
            <pc:docMk/>
            <pc:sldMk cId="463771256" sldId="689"/>
            <ac:picMk id="13" creationId="{C40E934A-04FA-2637-8748-40ED8A2D9717}"/>
          </ac:picMkLst>
        </pc:picChg>
      </pc:sldChg>
      <pc:sldChg chg="modSp add del mod">
        <pc:chgData name="Karen Baerts" userId="a06d292e-c1df-42a7-ab23-dcf3ffef2529" providerId="ADAL" clId="{112D5A53-FC79-475E-8D39-54D1F6C0D89E}" dt="2024-10-07T20:57:06.297" v="23675" actId="47"/>
        <pc:sldMkLst>
          <pc:docMk/>
          <pc:sldMk cId="3374462274" sldId="690"/>
        </pc:sldMkLst>
        <pc:spChg chg="mod">
          <ac:chgData name="Karen Baerts" userId="a06d292e-c1df-42a7-ab23-dcf3ffef2529" providerId="ADAL" clId="{112D5A53-FC79-475E-8D39-54D1F6C0D89E}" dt="2024-10-07T20:56:23.977" v="23627" actId="20577"/>
          <ac:spMkLst>
            <pc:docMk/>
            <pc:sldMk cId="3374462274" sldId="690"/>
            <ac:spMk id="3" creationId="{1FEE6416-1A7E-AA2C-7AC2-6B99BE695304}"/>
          </ac:spMkLst>
        </pc:spChg>
      </pc:sldChg>
      <pc:sldChg chg="modSp add del mod">
        <pc:chgData name="Karen Baerts" userId="a06d292e-c1df-42a7-ab23-dcf3ffef2529" providerId="ADAL" clId="{112D5A53-FC79-475E-8D39-54D1F6C0D89E}" dt="2024-10-07T21:03:22.808" v="24327" actId="47"/>
        <pc:sldMkLst>
          <pc:docMk/>
          <pc:sldMk cId="1675584866" sldId="691"/>
        </pc:sldMkLst>
        <pc:spChg chg="mod">
          <ac:chgData name="Karen Baerts" userId="a06d292e-c1df-42a7-ab23-dcf3ffef2529" providerId="ADAL" clId="{112D5A53-FC79-475E-8D39-54D1F6C0D89E}" dt="2024-10-07T21:03:20.625" v="24326" actId="20577"/>
          <ac:spMkLst>
            <pc:docMk/>
            <pc:sldMk cId="1675584866" sldId="691"/>
            <ac:spMk id="3" creationId="{EAFF137C-FC61-5779-7D5E-47F5B789E65E}"/>
          </ac:spMkLst>
        </pc:spChg>
      </pc:sldChg>
      <pc:sldChg chg="modSp add mod modNotesTx">
        <pc:chgData name="Karen Baerts" userId="a06d292e-c1df-42a7-ab23-dcf3ffef2529" providerId="ADAL" clId="{112D5A53-FC79-475E-8D39-54D1F6C0D89E}" dt="2024-10-07T21:07:38.892" v="25067" actId="20577"/>
        <pc:sldMkLst>
          <pc:docMk/>
          <pc:sldMk cId="2320172206" sldId="692"/>
        </pc:sldMkLst>
        <pc:spChg chg="mod">
          <ac:chgData name="Karen Baerts" userId="a06d292e-c1df-42a7-ab23-dcf3ffef2529" providerId="ADAL" clId="{112D5A53-FC79-475E-8D39-54D1F6C0D89E}" dt="2024-10-07T21:02:44.453" v="24272" actId="20577"/>
          <ac:spMkLst>
            <pc:docMk/>
            <pc:sldMk cId="2320172206" sldId="692"/>
            <ac:spMk id="3" creationId="{764D2712-12B5-8B29-B262-1CCC0A127829}"/>
          </ac:spMkLst>
        </pc:spChg>
      </pc:sldChg>
      <pc:sldChg chg="addSp delSp modSp add mod modNotesTx">
        <pc:chgData name="Karen Baerts" userId="a06d292e-c1df-42a7-ab23-dcf3ffef2529" providerId="ADAL" clId="{112D5A53-FC79-475E-8D39-54D1F6C0D89E}" dt="2024-10-11T09:55:06.880" v="30722" actId="14100"/>
        <pc:sldMkLst>
          <pc:docMk/>
          <pc:sldMk cId="3980002478" sldId="693"/>
        </pc:sldMkLst>
        <pc:spChg chg="mod">
          <ac:chgData name="Karen Baerts" userId="a06d292e-c1df-42a7-ab23-dcf3ffef2529" providerId="ADAL" clId="{112D5A53-FC79-475E-8D39-54D1F6C0D89E}" dt="2024-10-09T14:34:54.207" v="30644" actId="20577"/>
          <ac:spMkLst>
            <pc:docMk/>
            <pc:sldMk cId="3980002478" sldId="693"/>
            <ac:spMk id="2" creationId="{5254BFF7-85E5-175E-E489-1091FB59E4ED}"/>
          </ac:spMkLst>
        </pc:spChg>
        <pc:spChg chg="mod">
          <ac:chgData name="Karen Baerts" userId="a06d292e-c1df-42a7-ab23-dcf3ffef2529" providerId="ADAL" clId="{112D5A53-FC79-475E-8D39-54D1F6C0D89E}" dt="2024-10-07T21:15:43.615" v="25173" actId="20577"/>
          <ac:spMkLst>
            <pc:docMk/>
            <pc:sldMk cId="3980002478" sldId="693"/>
            <ac:spMk id="3" creationId="{A0E341FA-6458-E95C-2470-92CFBDC4A5A1}"/>
          </ac:spMkLst>
        </pc:spChg>
        <pc:picChg chg="add mod">
          <ac:chgData name="Karen Baerts" userId="a06d292e-c1df-42a7-ab23-dcf3ffef2529" providerId="ADAL" clId="{112D5A53-FC79-475E-8D39-54D1F6C0D89E}" dt="2024-10-11T09:55:06.880" v="30722" actId="14100"/>
          <ac:picMkLst>
            <pc:docMk/>
            <pc:sldMk cId="3980002478" sldId="693"/>
            <ac:picMk id="4" creationId="{2852ECA8-26EE-DBDB-D386-FC9C6D715BC2}"/>
          </ac:picMkLst>
        </pc:picChg>
        <pc:picChg chg="add del mod">
          <ac:chgData name="Karen Baerts" userId="a06d292e-c1df-42a7-ab23-dcf3ffef2529" providerId="ADAL" clId="{112D5A53-FC79-475E-8D39-54D1F6C0D89E}" dt="2024-10-07T21:19:04.887" v="25189" actId="478"/>
          <ac:picMkLst>
            <pc:docMk/>
            <pc:sldMk cId="3980002478" sldId="693"/>
            <ac:picMk id="5" creationId="{69FF69C1-6D97-D302-FC52-B464435553C1}"/>
          </ac:picMkLst>
        </pc:picChg>
        <pc:picChg chg="add del mod">
          <ac:chgData name="Karen Baerts" userId="a06d292e-c1df-42a7-ab23-dcf3ffef2529" providerId="ADAL" clId="{112D5A53-FC79-475E-8D39-54D1F6C0D89E}" dt="2024-10-11T09:54:33.559" v="30715" actId="478"/>
          <ac:picMkLst>
            <pc:docMk/>
            <pc:sldMk cId="3980002478" sldId="693"/>
            <ac:picMk id="5" creationId="{BA366871-DFFB-17BE-28BA-AD893E61CA90}"/>
          </ac:picMkLst>
        </pc:picChg>
        <pc:picChg chg="del">
          <ac:chgData name="Karen Baerts" userId="a06d292e-c1df-42a7-ab23-dcf3ffef2529" providerId="ADAL" clId="{112D5A53-FC79-475E-8D39-54D1F6C0D89E}" dt="2024-10-07T21:16:16.670" v="25176" actId="478"/>
          <ac:picMkLst>
            <pc:docMk/>
            <pc:sldMk cId="3980002478" sldId="693"/>
            <ac:picMk id="7" creationId="{DBA14C84-3419-E63A-A75A-71EA7610DD88}"/>
          </ac:picMkLst>
        </pc:picChg>
        <pc:picChg chg="add del mod ord">
          <ac:chgData name="Karen Baerts" userId="a06d292e-c1df-42a7-ab23-dcf3ffef2529" providerId="ADAL" clId="{112D5A53-FC79-475E-8D39-54D1F6C0D89E}" dt="2024-10-09T14:33:37.136" v="30527" actId="478"/>
          <ac:picMkLst>
            <pc:docMk/>
            <pc:sldMk cId="3980002478" sldId="693"/>
            <ac:picMk id="8" creationId="{6D4C2A5D-2F9D-BE0A-970A-8C8AD6C897F3}"/>
          </ac:picMkLst>
        </pc:picChg>
      </pc:sldChg>
      <pc:sldChg chg="add del">
        <pc:chgData name="Karen Baerts" userId="a06d292e-c1df-42a7-ab23-dcf3ffef2529" providerId="ADAL" clId="{112D5A53-FC79-475E-8D39-54D1F6C0D89E}" dt="2024-10-07T21:20:56.867" v="25343"/>
        <pc:sldMkLst>
          <pc:docMk/>
          <pc:sldMk cId="141271852" sldId="694"/>
        </pc:sldMkLst>
      </pc:sldChg>
      <pc:sldChg chg="modSp add del mod modNotesTx">
        <pc:chgData name="Karen Baerts" userId="a06d292e-c1df-42a7-ab23-dcf3ffef2529" providerId="ADAL" clId="{112D5A53-FC79-475E-8D39-54D1F6C0D89E}" dt="2024-10-09T13:31:17.661" v="29314" actId="47"/>
        <pc:sldMkLst>
          <pc:docMk/>
          <pc:sldMk cId="3780265863" sldId="694"/>
        </pc:sldMkLst>
        <pc:spChg chg="mod">
          <ac:chgData name="Karen Baerts" userId="a06d292e-c1df-42a7-ab23-dcf3ffef2529" providerId="ADAL" clId="{112D5A53-FC79-475E-8D39-54D1F6C0D89E}" dt="2024-10-09T12:52:56.550" v="29176" actId="20577"/>
          <ac:spMkLst>
            <pc:docMk/>
            <pc:sldMk cId="3780265863" sldId="694"/>
            <ac:spMk id="24" creationId="{D49CA510-22F2-390A-05B1-FD9FD8AE6A83}"/>
          </ac:spMkLst>
        </pc:spChg>
      </pc:sldChg>
      <pc:sldChg chg="modSp add mod modNotesTx">
        <pc:chgData name="Karen Baerts" userId="a06d292e-c1df-42a7-ab23-dcf3ffef2529" providerId="ADAL" clId="{112D5A53-FC79-475E-8D39-54D1F6C0D89E}" dt="2024-10-09T14:25:50.134" v="30482" actId="6549"/>
        <pc:sldMkLst>
          <pc:docMk/>
          <pc:sldMk cId="2507390716" sldId="695"/>
        </pc:sldMkLst>
        <pc:spChg chg="mod">
          <ac:chgData name="Karen Baerts" userId="a06d292e-c1df-42a7-ab23-dcf3ffef2529" providerId="ADAL" clId="{112D5A53-FC79-475E-8D39-54D1F6C0D89E}" dt="2024-10-09T14:20:45.760" v="30444" actId="255"/>
          <ac:spMkLst>
            <pc:docMk/>
            <pc:sldMk cId="2507390716" sldId="695"/>
            <ac:spMk id="4" creationId="{3B3E1F88-6720-89B3-7131-23C258426B08}"/>
          </ac:spMkLst>
        </pc:spChg>
        <pc:spChg chg="mod">
          <ac:chgData name="Karen Baerts" userId="a06d292e-c1df-42a7-ab23-dcf3ffef2529" providerId="ADAL" clId="{112D5A53-FC79-475E-8D39-54D1F6C0D89E}" dt="2024-10-09T14:20:51.256" v="30445" actId="20577"/>
          <ac:spMkLst>
            <pc:docMk/>
            <pc:sldMk cId="2507390716" sldId="695"/>
            <ac:spMk id="7" creationId="{14C8463C-138F-B586-7DE7-8CBC4829FEBF}"/>
          </ac:spMkLst>
        </pc:spChg>
        <pc:spChg chg="mod">
          <ac:chgData name="Karen Baerts" userId="a06d292e-c1df-42a7-ab23-dcf3ffef2529" providerId="ADAL" clId="{112D5A53-FC79-475E-8D39-54D1F6C0D89E}" dt="2024-10-09T14:04:10.202" v="29965" actId="20577"/>
          <ac:spMkLst>
            <pc:docMk/>
            <pc:sldMk cId="2507390716" sldId="695"/>
            <ac:spMk id="24" creationId="{7443F821-A302-EE35-303A-B4D357268CF6}"/>
          </ac:spMkLst>
        </pc:spChg>
        <pc:picChg chg="mod">
          <ac:chgData name="Karen Baerts" userId="a06d292e-c1df-42a7-ab23-dcf3ffef2529" providerId="ADAL" clId="{112D5A53-FC79-475E-8D39-54D1F6C0D89E}" dt="2024-10-09T14:20:53.817" v="30446" actId="1076"/>
          <ac:picMkLst>
            <pc:docMk/>
            <pc:sldMk cId="2507390716" sldId="695"/>
            <ac:picMk id="2" creationId="{1963800C-FC30-2EF1-1A6D-F15FD32B577C}"/>
          </ac:picMkLst>
        </pc:picChg>
      </pc:sldChg>
      <pc:sldChg chg="modSp new add del mod">
        <pc:chgData name="Karen Baerts" userId="a06d292e-c1df-42a7-ab23-dcf3ffef2529" providerId="ADAL" clId="{112D5A53-FC79-475E-8D39-54D1F6C0D89E}" dt="2024-10-09T14:12:39.915" v="30090" actId="47"/>
        <pc:sldMkLst>
          <pc:docMk/>
          <pc:sldMk cId="1190368869" sldId="696"/>
        </pc:sldMkLst>
        <pc:spChg chg="mod">
          <ac:chgData name="Karen Baerts" userId="a06d292e-c1df-42a7-ab23-dcf3ffef2529" providerId="ADAL" clId="{112D5A53-FC79-475E-8D39-54D1F6C0D89E}" dt="2024-10-09T14:12:39.744" v="30089"/>
          <ac:spMkLst>
            <pc:docMk/>
            <pc:sldMk cId="1190368869" sldId="696"/>
            <ac:spMk id="2" creationId="{AB2E937C-04B3-B0EC-F73E-3F366D532077}"/>
          </ac:spMkLst>
        </pc:spChg>
      </pc:sldChg>
      <pc:sldChg chg="addSp delSp modSp add del mod">
        <pc:chgData name="Karen Baerts" userId="a06d292e-c1df-42a7-ab23-dcf3ffef2529" providerId="ADAL" clId="{112D5A53-FC79-475E-8D39-54D1F6C0D89E}" dt="2024-10-09T14:29:18.100" v="30488" actId="47"/>
        <pc:sldMkLst>
          <pc:docMk/>
          <pc:sldMk cId="1520791641" sldId="696"/>
        </pc:sldMkLst>
        <pc:spChg chg="add del">
          <ac:chgData name="Karen Baerts" userId="a06d292e-c1df-42a7-ab23-dcf3ffef2529" providerId="ADAL" clId="{112D5A53-FC79-475E-8D39-54D1F6C0D89E}" dt="2024-10-09T14:12:40.400" v="30093" actId="478"/>
          <ac:spMkLst>
            <pc:docMk/>
            <pc:sldMk cId="1520791641" sldId="696"/>
            <ac:spMk id="4" creationId="{352816E3-FDA5-70B9-6031-DEC74F578EAF}"/>
          </ac:spMkLst>
        </pc:spChg>
        <pc:spChg chg="add del mod">
          <ac:chgData name="Karen Baerts" userId="a06d292e-c1df-42a7-ab23-dcf3ffef2529" providerId="ADAL" clId="{112D5A53-FC79-475E-8D39-54D1F6C0D89E}" dt="2024-10-09T14:12:40.905" v="30095" actId="478"/>
          <ac:spMkLst>
            <pc:docMk/>
            <pc:sldMk cId="1520791641" sldId="696"/>
            <ac:spMk id="6" creationId="{09DFD536-447A-B02F-C4FC-02ABEAF93CC2}"/>
          </ac:spMkLst>
        </pc:spChg>
        <pc:spChg chg="add del">
          <ac:chgData name="Karen Baerts" userId="a06d292e-c1df-42a7-ab23-dcf3ffef2529" providerId="ADAL" clId="{112D5A53-FC79-475E-8D39-54D1F6C0D89E}" dt="2024-10-09T14:12:40.231" v="30092" actId="478"/>
          <ac:spMkLst>
            <pc:docMk/>
            <pc:sldMk cId="1520791641" sldId="696"/>
            <ac:spMk id="7" creationId="{15FAE8E8-BB19-FEB5-634C-FBC317BE6F84}"/>
          </ac:spMkLst>
        </pc:spChg>
        <pc:picChg chg="add del">
          <ac:chgData name="Karen Baerts" userId="a06d292e-c1df-42a7-ab23-dcf3ffef2529" providerId="ADAL" clId="{112D5A53-FC79-475E-8D39-54D1F6C0D89E}" dt="2024-10-09T14:12:40.563" v="30094" actId="478"/>
          <ac:picMkLst>
            <pc:docMk/>
            <pc:sldMk cId="1520791641" sldId="696"/>
            <ac:picMk id="2" creationId="{EF73BC47-AC19-205C-E1BD-B1272B889EDA}"/>
          </ac:picMkLst>
        </pc:picChg>
        <pc:picChg chg="add del mod">
          <ac:chgData name="Karen Baerts" userId="a06d292e-c1df-42a7-ab23-dcf3ffef2529" providerId="ADAL" clId="{112D5A53-FC79-475E-8D39-54D1F6C0D89E}" dt="2024-10-09T14:12:42.953" v="30103" actId="1076"/>
          <ac:picMkLst>
            <pc:docMk/>
            <pc:sldMk cId="1520791641" sldId="696"/>
            <ac:picMk id="9" creationId="{125629FB-F24D-4361-ABC3-F23426E012DA}"/>
          </ac:picMkLst>
        </pc:picChg>
        <pc:picChg chg="add del mod">
          <ac:chgData name="Karen Baerts" userId="a06d292e-c1df-42a7-ab23-dcf3ffef2529" providerId="ADAL" clId="{112D5A53-FC79-475E-8D39-54D1F6C0D89E}" dt="2024-10-09T14:12:42.304" v="30101" actId="1076"/>
          <ac:picMkLst>
            <pc:docMk/>
            <pc:sldMk cId="1520791641" sldId="696"/>
            <ac:picMk id="11" creationId="{7D59A088-021C-FA58-8239-980000D786D7}"/>
          </ac:picMkLst>
        </pc:picChg>
      </pc:sldChg>
      <pc:sldChg chg="addSp delSp modSp new mod ord modShow">
        <pc:chgData name="Karen Baerts" userId="a06d292e-c1df-42a7-ab23-dcf3ffef2529" providerId="ADAL" clId="{112D5A53-FC79-475E-8D39-54D1F6C0D89E}" dt="2024-10-09T14:28:57.632" v="30487" actId="14100"/>
        <pc:sldMkLst>
          <pc:docMk/>
          <pc:sldMk cId="767042727" sldId="697"/>
        </pc:sldMkLst>
        <pc:spChg chg="mod">
          <ac:chgData name="Karen Baerts" userId="a06d292e-c1df-42a7-ab23-dcf3ffef2529" providerId="ADAL" clId="{112D5A53-FC79-475E-8D39-54D1F6C0D89E}" dt="2024-10-09T14:18:41.621" v="30313" actId="20577"/>
          <ac:spMkLst>
            <pc:docMk/>
            <pc:sldMk cId="767042727" sldId="697"/>
            <ac:spMk id="2" creationId="{B08E04A8-DAEE-75AB-886B-8662CB287078}"/>
          </ac:spMkLst>
        </pc:spChg>
        <pc:spChg chg="del">
          <ac:chgData name="Karen Baerts" userId="a06d292e-c1df-42a7-ab23-dcf3ffef2529" providerId="ADAL" clId="{112D5A53-FC79-475E-8D39-54D1F6C0D89E}" dt="2024-10-09T14:18:35.591" v="30294" actId="478"/>
          <ac:spMkLst>
            <pc:docMk/>
            <pc:sldMk cId="767042727" sldId="697"/>
            <ac:spMk id="3" creationId="{D204C5AF-5A70-4915-E383-FB607B201E92}"/>
          </ac:spMkLst>
        </pc:spChg>
        <pc:picChg chg="add del mod">
          <ac:chgData name="Karen Baerts" userId="a06d292e-c1df-42a7-ab23-dcf3ffef2529" providerId="ADAL" clId="{112D5A53-FC79-475E-8D39-54D1F6C0D89E}" dt="2024-10-09T14:21:45.700" v="30452" actId="478"/>
          <ac:picMkLst>
            <pc:docMk/>
            <pc:sldMk cId="767042727" sldId="697"/>
            <ac:picMk id="5" creationId="{F97B3C47-A657-33DC-1A33-4894207320D5}"/>
          </ac:picMkLst>
        </pc:picChg>
        <pc:picChg chg="add del mod">
          <ac:chgData name="Karen Baerts" userId="a06d292e-c1df-42a7-ab23-dcf3ffef2529" providerId="ADAL" clId="{112D5A53-FC79-475E-8D39-54D1F6C0D89E}" dt="2024-10-09T14:21:46.334" v="30453" actId="478"/>
          <ac:picMkLst>
            <pc:docMk/>
            <pc:sldMk cId="767042727" sldId="697"/>
            <ac:picMk id="7" creationId="{10B34762-0F04-E4F3-A263-B08870AECEFD}"/>
          </ac:picMkLst>
        </pc:picChg>
        <pc:picChg chg="add del mod">
          <ac:chgData name="Karen Baerts" userId="a06d292e-c1df-42a7-ab23-dcf3ffef2529" providerId="ADAL" clId="{112D5A53-FC79-475E-8D39-54D1F6C0D89E}" dt="2024-10-09T14:22:19.779" v="30461" actId="22"/>
          <ac:picMkLst>
            <pc:docMk/>
            <pc:sldMk cId="767042727" sldId="697"/>
            <ac:picMk id="9" creationId="{EFD50327-807C-EE06-569C-9AF522A87AED}"/>
          </ac:picMkLst>
        </pc:picChg>
        <pc:picChg chg="add del mod">
          <ac:chgData name="Karen Baerts" userId="a06d292e-c1df-42a7-ab23-dcf3ffef2529" providerId="ADAL" clId="{112D5A53-FC79-475E-8D39-54D1F6C0D89E}" dt="2024-10-09T14:22:29.162" v="30465" actId="478"/>
          <ac:picMkLst>
            <pc:docMk/>
            <pc:sldMk cId="767042727" sldId="697"/>
            <ac:picMk id="11" creationId="{233FEF32-97B9-9197-0877-2F181E12BD01}"/>
          </ac:picMkLst>
        </pc:picChg>
        <pc:picChg chg="add del mod">
          <ac:chgData name="Karen Baerts" userId="a06d292e-c1df-42a7-ab23-dcf3ffef2529" providerId="ADAL" clId="{112D5A53-FC79-475E-8D39-54D1F6C0D89E}" dt="2024-10-09T14:23:04.588" v="30469" actId="478"/>
          <ac:picMkLst>
            <pc:docMk/>
            <pc:sldMk cId="767042727" sldId="697"/>
            <ac:picMk id="13" creationId="{BD7503EE-16BB-3F62-3413-49BAAAE4C756}"/>
          </ac:picMkLst>
        </pc:picChg>
        <pc:picChg chg="add del mod">
          <ac:chgData name="Karen Baerts" userId="a06d292e-c1df-42a7-ab23-dcf3ffef2529" providerId="ADAL" clId="{112D5A53-FC79-475E-8D39-54D1F6C0D89E}" dt="2024-10-09T14:25:22.861" v="30474" actId="478"/>
          <ac:picMkLst>
            <pc:docMk/>
            <pc:sldMk cId="767042727" sldId="697"/>
            <ac:picMk id="15" creationId="{4B977048-1E3A-6FCE-8742-FB8A26841C6B}"/>
          </ac:picMkLst>
        </pc:picChg>
        <pc:picChg chg="add del mod">
          <ac:chgData name="Karen Baerts" userId="a06d292e-c1df-42a7-ab23-dcf3ffef2529" providerId="ADAL" clId="{112D5A53-FC79-475E-8D39-54D1F6C0D89E}" dt="2024-10-09T14:28:48.624" v="30483" actId="478"/>
          <ac:picMkLst>
            <pc:docMk/>
            <pc:sldMk cId="767042727" sldId="697"/>
            <ac:picMk id="17" creationId="{076227DC-A55D-EA3D-611F-F5DC4AAE52DF}"/>
          </ac:picMkLst>
        </pc:picChg>
        <pc:picChg chg="add mod">
          <ac:chgData name="Karen Baerts" userId="a06d292e-c1df-42a7-ab23-dcf3ffef2529" providerId="ADAL" clId="{112D5A53-FC79-475E-8D39-54D1F6C0D89E}" dt="2024-10-09T14:28:57.632" v="30487" actId="14100"/>
          <ac:picMkLst>
            <pc:docMk/>
            <pc:sldMk cId="767042727" sldId="697"/>
            <ac:picMk id="19" creationId="{59EE78E2-7FA5-1A47-837F-B44FF8656535}"/>
          </ac:picMkLst>
        </pc:picChg>
      </pc:sldChg>
      <pc:sldChg chg="add modNotesTx">
        <pc:chgData name="Karen Baerts" userId="a06d292e-c1df-42a7-ab23-dcf3ffef2529" providerId="ADAL" clId="{112D5A53-FC79-475E-8D39-54D1F6C0D89E}" dt="2024-10-09T14:34:29.802" v="30641" actId="20577"/>
        <pc:sldMkLst>
          <pc:docMk/>
          <pc:sldMk cId="1277474693" sldId="698"/>
        </pc:sldMkLst>
      </pc:sldChg>
    </pc:docChg>
  </pc:docChgLst>
  <pc:docChgLst>
    <pc:chgData name="Karen Baerts" userId="a06d292e-c1df-42a7-ab23-dcf3ffef2529" providerId="ADAL" clId="{A11F8786-64CE-43D5-8D44-D0F4797E1BAB}"/>
    <pc:docChg chg="undo redo custSel addSld delSld modSld sldOrd">
      <pc:chgData name="Karen Baerts" userId="a06d292e-c1df-42a7-ab23-dcf3ffef2529" providerId="ADAL" clId="{A11F8786-64CE-43D5-8D44-D0F4797E1BAB}" dt="2023-09-27T22:11:27.163" v="2987" actId="20577"/>
      <pc:docMkLst>
        <pc:docMk/>
      </pc:docMkLst>
      <pc:sldChg chg="modSp add del mod">
        <pc:chgData name="Karen Baerts" userId="a06d292e-c1df-42a7-ab23-dcf3ffef2529" providerId="ADAL" clId="{A11F8786-64CE-43D5-8D44-D0F4797E1BAB}" dt="2023-09-27T20:23:11.318" v="1278" actId="47"/>
        <pc:sldMkLst>
          <pc:docMk/>
          <pc:sldMk cId="807547391" sldId="257"/>
        </pc:sldMkLst>
        <pc:spChg chg="mod">
          <ac:chgData name="Karen Baerts" userId="a06d292e-c1df-42a7-ab23-dcf3ffef2529" providerId="ADAL" clId="{A11F8786-64CE-43D5-8D44-D0F4797E1BAB}" dt="2023-09-27T20:19:07.240" v="1206" actId="20577"/>
          <ac:spMkLst>
            <pc:docMk/>
            <pc:sldMk cId="807547391" sldId="257"/>
            <ac:spMk id="2" creationId="{3320171C-96A3-4332-A3E0-8E04221180D0}"/>
          </ac:spMkLst>
        </pc:spChg>
        <pc:spChg chg="mod">
          <ac:chgData name="Karen Baerts" userId="a06d292e-c1df-42a7-ab23-dcf3ffef2529" providerId="ADAL" clId="{A11F8786-64CE-43D5-8D44-D0F4797E1BAB}" dt="2023-09-27T20:19:19.979" v="1212" actId="20577"/>
          <ac:spMkLst>
            <pc:docMk/>
            <pc:sldMk cId="807547391" sldId="257"/>
            <ac:spMk id="3" creationId="{FD3C450A-7D81-44AF-9A9B-65F2E8EDEA6E}"/>
          </ac:spMkLst>
        </pc:spChg>
        <pc:picChg chg="mod">
          <ac:chgData name="Karen Baerts" userId="a06d292e-c1df-42a7-ab23-dcf3ffef2529" providerId="ADAL" clId="{A11F8786-64CE-43D5-8D44-D0F4797E1BAB}" dt="2023-09-27T20:09:42.843" v="1003" actId="1076"/>
          <ac:picMkLst>
            <pc:docMk/>
            <pc:sldMk cId="807547391" sldId="257"/>
            <ac:picMk id="1026" creationId="{716436C9-DB52-47D4-A785-7796170D7C11}"/>
          </ac:picMkLst>
        </pc:picChg>
      </pc:sldChg>
      <pc:sldChg chg="modSp add del mod">
        <pc:chgData name="Karen Baerts" userId="a06d292e-c1df-42a7-ab23-dcf3ffef2529" providerId="ADAL" clId="{A11F8786-64CE-43D5-8D44-D0F4797E1BAB}" dt="2023-09-27T20:19:55.547" v="1221" actId="47"/>
        <pc:sldMkLst>
          <pc:docMk/>
          <pc:sldMk cId="2698244315" sldId="258"/>
        </pc:sldMkLst>
        <pc:picChg chg="mod">
          <ac:chgData name="Karen Baerts" userId="a06d292e-c1df-42a7-ab23-dcf3ffef2529" providerId="ADAL" clId="{A11F8786-64CE-43D5-8D44-D0F4797E1BAB}" dt="2023-09-27T20:09:52.399" v="1005" actId="1076"/>
          <ac:picMkLst>
            <pc:docMk/>
            <pc:sldMk cId="2698244315" sldId="258"/>
            <ac:picMk id="5" creationId="{7828F0BB-E9EB-4D03-B6D8-B99D7826892D}"/>
          </ac:picMkLst>
        </pc:picChg>
      </pc:sldChg>
      <pc:sldChg chg="modSp add del mod modAnim">
        <pc:chgData name="Karen Baerts" userId="a06d292e-c1df-42a7-ab23-dcf3ffef2529" providerId="ADAL" clId="{A11F8786-64CE-43D5-8D44-D0F4797E1BAB}" dt="2023-09-27T20:22:45.193" v="1276" actId="47"/>
        <pc:sldMkLst>
          <pc:docMk/>
          <pc:sldMk cId="881472217" sldId="259"/>
        </pc:sldMkLst>
        <pc:spChg chg="mod">
          <ac:chgData name="Karen Baerts" userId="a06d292e-c1df-42a7-ab23-dcf3ffef2529" providerId="ADAL" clId="{A11F8786-64CE-43D5-8D44-D0F4797E1BAB}" dt="2023-09-27T20:20:45.966" v="1244" actId="21"/>
          <ac:spMkLst>
            <pc:docMk/>
            <pc:sldMk cId="881472217" sldId="259"/>
            <ac:spMk id="2" creationId="{83F4F7FC-4C46-4C7B-A825-7F82DB4C461D}"/>
          </ac:spMkLst>
        </pc:spChg>
        <pc:spChg chg="mod">
          <ac:chgData name="Karen Baerts" userId="a06d292e-c1df-42a7-ab23-dcf3ffef2529" providerId="ADAL" clId="{A11F8786-64CE-43D5-8D44-D0F4797E1BAB}" dt="2023-09-27T20:21:37.508" v="1267" actId="207"/>
          <ac:spMkLst>
            <pc:docMk/>
            <pc:sldMk cId="881472217" sldId="259"/>
            <ac:spMk id="3" creationId="{BE25EB03-62D8-4A31-BA4A-2D338112D47F}"/>
          </ac:spMkLst>
        </pc:spChg>
        <pc:picChg chg="mod">
          <ac:chgData name="Karen Baerts" userId="a06d292e-c1df-42a7-ab23-dcf3ffef2529" providerId="ADAL" clId="{A11F8786-64CE-43D5-8D44-D0F4797E1BAB}" dt="2023-09-27T20:22:10.079" v="1268" actId="1076"/>
          <ac:picMkLst>
            <pc:docMk/>
            <pc:sldMk cId="881472217" sldId="259"/>
            <ac:picMk id="2050" creationId="{35B53868-55F4-47AE-BEDA-4A931EB6B168}"/>
          </ac:picMkLst>
        </pc:picChg>
      </pc:sldChg>
      <pc:sldChg chg="modSp add mod">
        <pc:chgData name="Karen Baerts" userId="a06d292e-c1df-42a7-ab23-dcf3ffef2529" providerId="ADAL" clId="{A11F8786-64CE-43D5-8D44-D0F4797E1BAB}" dt="2023-09-27T20:29:09.042" v="1439" actId="20577"/>
        <pc:sldMkLst>
          <pc:docMk/>
          <pc:sldMk cId="790677748" sldId="260"/>
        </pc:sldMkLst>
        <pc:spChg chg="mod">
          <ac:chgData name="Karen Baerts" userId="a06d292e-c1df-42a7-ab23-dcf3ffef2529" providerId="ADAL" clId="{A11F8786-64CE-43D5-8D44-D0F4797E1BAB}" dt="2023-09-27T20:29:09.042" v="1439" actId="20577"/>
          <ac:spMkLst>
            <pc:docMk/>
            <pc:sldMk cId="790677748" sldId="260"/>
            <ac:spMk id="2" creationId="{0EF4EE27-4535-6689-7B21-1C78BBC9F937}"/>
          </ac:spMkLst>
        </pc:spChg>
        <pc:picChg chg="mod">
          <ac:chgData name="Karen Baerts" userId="a06d292e-c1df-42a7-ab23-dcf3ffef2529" providerId="ADAL" clId="{A11F8786-64CE-43D5-8D44-D0F4797E1BAB}" dt="2023-09-27T20:10:39.801" v="1012" actId="1076"/>
          <ac:picMkLst>
            <pc:docMk/>
            <pc:sldMk cId="790677748" sldId="260"/>
            <ac:picMk id="6" creationId="{DFD9E558-DAE6-BF46-E1AE-50E2603B484B}"/>
          </ac:picMkLst>
        </pc:picChg>
      </pc:sldChg>
      <pc:sldChg chg="modSp mod">
        <pc:chgData name="Karen Baerts" userId="a06d292e-c1df-42a7-ab23-dcf3ffef2529" providerId="ADAL" clId="{A11F8786-64CE-43D5-8D44-D0F4797E1BAB}" dt="2023-09-27T20:13:16.003" v="1047" actId="20577"/>
        <pc:sldMkLst>
          <pc:docMk/>
          <pc:sldMk cId="2752661554" sldId="591"/>
        </pc:sldMkLst>
        <pc:spChg chg="mod">
          <ac:chgData name="Karen Baerts" userId="a06d292e-c1df-42a7-ab23-dcf3ffef2529" providerId="ADAL" clId="{A11F8786-64CE-43D5-8D44-D0F4797E1BAB}" dt="2023-09-26T13:55:36.086" v="82" actId="20577"/>
          <ac:spMkLst>
            <pc:docMk/>
            <pc:sldMk cId="2752661554" sldId="591"/>
            <ac:spMk id="2" creationId="{00000000-0000-0000-0000-000000000000}"/>
          </ac:spMkLst>
        </pc:spChg>
        <pc:spChg chg="mod">
          <ac:chgData name="Karen Baerts" userId="a06d292e-c1df-42a7-ab23-dcf3ffef2529" providerId="ADAL" clId="{A11F8786-64CE-43D5-8D44-D0F4797E1BAB}" dt="2023-09-27T20:13:16.003" v="1047" actId="20577"/>
          <ac:spMkLst>
            <pc:docMk/>
            <pc:sldMk cId="2752661554" sldId="591"/>
            <ac:spMk id="3" creationId="{7E10328D-4219-4DB6-8A4F-52DB0195CB2F}"/>
          </ac:spMkLst>
        </pc:spChg>
      </pc:sldChg>
      <pc:sldChg chg="add del">
        <pc:chgData name="Karen Baerts" userId="a06d292e-c1df-42a7-ab23-dcf3ffef2529" providerId="ADAL" clId="{A11F8786-64CE-43D5-8D44-D0F4797E1BAB}" dt="2023-09-27T20:47:40.001" v="1991" actId="47"/>
        <pc:sldMkLst>
          <pc:docMk/>
          <pc:sldMk cId="1600739008" sldId="592"/>
        </pc:sldMkLst>
      </pc:sldChg>
      <pc:sldChg chg="modSp add del mod">
        <pc:chgData name="Karen Baerts" userId="a06d292e-c1df-42a7-ab23-dcf3ffef2529" providerId="ADAL" clId="{A11F8786-64CE-43D5-8D44-D0F4797E1BAB}" dt="2023-09-27T20:57:07.444" v="2095" actId="47"/>
        <pc:sldMkLst>
          <pc:docMk/>
          <pc:sldMk cId="2400741837" sldId="593"/>
        </pc:sldMkLst>
        <pc:spChg chg="mod">
          <ac:chgData name="Karen Baerts" userId="a06d292e-c1df-42a7-ab23-dcf3ffef2529" providerId="ADAL" clId="{A11F8786-64CE-43D5-8D44-D0F4797E1BAB}" dt="2023-09-27T20:51:03.287" v="2006" actId="20577"/>
          <ac:spMkLst>
            <pc:docMk/>
            <pc:sldMk cId="2400741837" sldId="593"/>
            <ac:spMk id="2" creationId="{1E7B35AE-CD8F-9A2A-AD75-342DB4B76686}"/>
          </ac:spMkLst>
        </pc:spChg>
        <pc:spChg chg="mod">
          <ac:chgData name="Karen Baerts" userId="a06d292e-c1df-42a7-ab23-dcf3ffef2529" providerId="ADAL" clId="{A11F8786-64CE-43D5-8D44-D0F4797E1BAB}" dt="2023-09-27T20:55:20.939" v="2082" actId="108"/>
          <ac:spMkLst>
            <pc:docMk/>
            <pc:sldMk cId="2400741837" sldId="593"/>
            <ac:spMk id="6" creationId="{F7E86B71-AD9F-3FC9-5A08-7ED871FDC978}"/>
          </ac:spMkLst>
        </pc:spChg>
      </pc:sldChg>
      <pc:sldChg chg="del ord">
        <pc:chgData name="Karen Baerts" userId="a06d292e-c1df-42a7-ab23-dcf3ffef2529" providerId="ADAL" clId="{A11F8786-64CE-43D5-8D44-D0F4797E1BAB}" dt="2023-09-26T14:22:14.568" v="442" actId="47"/>
        <pc:sldMkLst>
          <pc:docMk/>
          <pc:sldMk cId="2595481203" sldId="593"/>
        </pc:sldMkLst>
      </pc:sldChg>
      <pc:sldChg chg="del">
        <pc:chgData name="Karen Baerts" userId="a06d292e-c1df-42a7-ab23-dcf3ffef2529" providerId="ADAL" clId="{A11F8786-64CE-43D5-8D44-D0F4797E1BAB}" dt="2023-09-26T14:22:19.164" v="444" actId="47"/>
        <pc:sldMkLst>
          <pc:docMk/>
          <pc:sldMk cId="1376232095" sldId="594"/>
        </pc:sldMkLst>
      </pc:sldChg>
      <pc:sldChg chg="modSp add del mod">
        <pc:chgData name="Karen Baerts" userId="a06d292e-c1df-42a7-ab23-dcf3ffef2529" providerId="ADAL" clId="{A11F8786-64CE-43D5-8D44-D0F4797E1BAB}" dt="2023-09-27T20:55:29.023" v="2083" actId="47"/>
        <pc:sldMkLst>
          <pc:docMk/>
          <pc:sldMk cId="4076426228" sldId="594"/>
        </pc:sldMkLst>
        <pc:spChg chg="mod">
          <ac:chgData name="Karen Baerts" userId="a06d292e-c1df-42a7-ab23-dcf3ffef2529" providerId="ADAL" clId="{A11F8786-64CE-43D5-8D44-D0F4797E1BAB}" dt="2023-09-27T20:53:14.664" v="2046" actId="20577"/>
          <ac:spMkLst>
            <pc:docMk/>
            <pc:sldMk cId="4076426228" sldId="594"/>
            <ac:spMk id="2" creationId="{5C633609-3910-3955-48DD-41EE2C726717}"/>
          </ac:spMkLst>
        </pc:spChg>
        <pc:spChg chg="mod">
          <ac:chgData name="Karen Baerts" userId="a06d292e-c1df-42a7-ab23-dcf3ffef2529" providerId="ADAL" clId="{A11F8786-64CE-43D5-8D44-D0F4797E1BAB}" dt="2023-09-27T20:53:52.184" v="2064" actId="27636"/>
          <ac:spMkLst>
            <pc:docMk/>
            <pc:sldMk cId="4076426228" sldId="594"/>
            <ac:spMk id="3" creationId="{4D0CF64C-0C64-DEEB-B6E4-0957FD5D502E}"/>
          </ac:spMkLst>
        </pc:spChg>
      </pc:sldChg>
      <pc:sldChg chg="del">
        <pc:chgData name="Karen Baerts" userId="a06d292e-c1df-42a7-ab23-dcf3ffef2529" providerId="ADAL" clId="{A11F8786-64CE-43D5-8D44-D0F4797E1BAB}" dt="2023-09-26T14:22:16.409" v="443" actId="47"/>
        <pc:sldMkLst>
          <pc:docMk/>
          <pc:sldMk cId="494895154" sldId="596"/>
        </pc:sldMkLst>
      </pc:sldChg>
      <pc:sldChg chg="modSp add del mod">
        <pc:chgData name="Karen Baerts" userId="a06d292e-c1df-42a7-ab23-dcf3ffef2529" providerId="ADAL" clId="{A11F8786-64CE-43D5-8D44-D0F4797E1BAB}" dt="2023-09-27T20:52:14.358" v="2010" actId="47"/>
        <pc:sldMkLst>
          <pc:docMk/>
          <pc:sldMk cId="3775399307" sldId="597"/>
        </pc:sldMkLst>
        <pc:spChg chg="mod">
          <ac:chgData name="Karen Baerts" userId="a06d292e-c1df-42a7-ab23-dcf3ffef2529" providerId="ADAL" clId="{A11F8786-64CE-43D5-8D44-D0F4797E1BAB}" dt="2023-09-27T20:51:40.128" v="2009" actId="20577"/>
          <ac:spMkLst>
            <pc:docMk/>
            <pc:sldMk cId="3775399307" sldId="597"/>
            <ac:spMk id="2" creationId="{DC78070A-F988-0B7E-891E-03136567D245}"/>
          </ac:spMkLst>
        </pc:spChg>
      </pc:sldChg>
      <pc:sldChg chg="add del">
        <pc:chgData name="Karen Baerts" userId="a06d292e-c1df-42a7-ab23-dcf3ffef2529" providerId="ADAL" clId="{A11F8786-64CE-43D5-8D44-D0F4797E1BAB}" dt="2023-09-26T14:22:20.897" v="445" actId="47"/>
        <pc:sldMkLst>
          <pc:docMk/>
          <pc:sldMk cId="4139469179" sldId="597"/>
        </pc:sldMkLst>
      </pc:sldChg>
      <pc:sldChg chg="del">
        <pc:chgData name="Karen Baerts" userId="a06d292e-c1df-42a7-ab23-dcf3ffef2529" providerId="ADAL" clId="{A11F8786-64CE-43D5-8D44-D0F4797E1BAB}" dt="2023-09-26T13:54:32.164" v="2" actId="47"/>
        <pc:sldMkLst>
          <pc:docMk/>
          <pc:sldMk cId="1790804069" sldId="598"/>
        </pc:sldMkLst>
      </pc:sldChg>
      <pc:sldChg chg="del">
        <pc:chgData name="Karen Baerts" userId="a06d292e-c1df-42a7-ab23-dcf3ffef2529" providerId="ADAL" clId="{A11F8786-64CE-43D5-8D44-D0F4797E1BAB}" dt="2023-09-26T13:54:30.915" v="1" actId="47"/>
        <pc:sldMkLst>
          <pc:docMk/>
          <pc:sldMk cId="2273221040" sldId="599"/>
        </pc:sldMkLst>
      </pc:sldChg>
      <pc:sldChg chg="del">
        <pc:chgData name="Karen Baerts" userId="a06d292e-c1df-42a7-ab23-dcf3ffef2529" providerId="ADAL" clId="{A11F8786-64CE-43D5-8D44-D0F4797E1BAB}" dt="2023-09-26T14:22:22.164" v="446" actId="47"/>
        <pc:sldMkLst>
          <pc:docMk/>
          <pc:sldMk cId="1362606895" sldId="600"/>
        </pc:sldMkLst>
      </pc:sldChg>
      <pc:sldChg chg="addSp modSp mod modNotesTx">
        <pc:chgData name="Karen Baerts" userId="a06d292e-c1df-42a7-ab23-dcf3ffef2529" providerId="ADAL" clId="{A11F8786-64CE-43D5-8D44-D0F4797E1BAB}" dt="2023-09-27T22:10:30.576" v="2983" actId="6549"/>
        <pc:sldMkLst>
          <pc:docMk/>
          <pc:sldMk cId="1760690206" sldId="601"/>
        </pc:sldMkLst>
        <pc:spChg chg="mod">
          <ac:chgData name="Karen Baerts" userId="a06d292e-c1df-42a7-ab23-dcf3ffef2529" providerId="ADAL" clId="{A11F8786-64CE-43D5-8D44-D0F4797E1BAB}" dt="2023-09-27T19:44:22.144" v="808" actId="207"/>
          <ac:spMkLst>
            <pc:docMk/>
            <pc:sldMk cId="1760690206" sldId="601"/>
            <ac:spMk id="3" creationId="{433EAC22-795F-9C73-9536-00041D1CD78F}"/>
          </ac:spMkLst>
        </pc:spChg>
        <pc:spChg chg="add mod">
          <ac:chgData name="Karen Baerts" userId="a06d292e-c1df-42a7-ab23-dcf3ffef2529" providerId="ADAL" clId="{A11F8786-64CE-43D5-8D44-D0F4797E1BAB}" dt="2023-09-27T19:44:51.384" v="841" actId="20577"/>
          <ac:spMkLst>
            <pc:docMk/>
            <pc:sldMk cId="1760690206" sldId="601"/>
            <ac:spMk id="4" creationId="{21F707A1-50C4-0A99-C133-0FC3A3F1DDAE}"/>
          </ac:spMkLst>
        </pc:spChg>
      </pc:sldChg>
      <pc:sldChg chg="addSp delSp modSp add mod modNotesTx">
        <pc:chgData name="Karen Baerts" userId="a06d292e-c1df-42a7-ab23-dcf3ffef2529" providerId="ADAL" clId="{A11F8786-64CE-43D5-8D44-D0F4797E1BAB}" dt="2023-09-27T22:11:27.163" v="2987" actId="20577"/>
        <pc:sldMkLst>
          <pc:docMk/>
          <pc:sldMk cId="2512207547" sldId="602"/>
        </pc:sldMkLst>
        <pc:spChg chg="mod">
          <ac:chgData name="Karen Baerts" userId="a06d292e-c1df-42a7-ab23-dcf3ffef2529" providerId="ADAL" clId="{A11F8786-64CE-43D5-8D44-D0F4797E1BAB}" dt="2023-09-27T20:58:33.660" v="2096" actId="20577"/>
          <ac:spMkLst>
            <pc:docMk/>
            <pc:sldMk cId="2512207547" sldId="602"/>
            <ac:spMk id="2" creationId="{1E7B35AE-CD8F-9A2A-AD75-342DB4B76686}"/>
          </ac:spMkLst>
        </pc:spChg>
        <pc:spChg chg="del mod">
          <ac:chgData name="Karen Baerts" userId="a06d292e-c1df-42a7-ab23-dcf3ffef2529" providerId="ADAL" clId="{A11F8786-64CE-43D5-8D44-D0F4797E1BAB}" dt="2023-09-27T21:33:39.188" v="2715" actId="478"/>
          <ac:spMkLst>
            <pc:docMk/>
            <pc:sldMk cId="2512207547" sldId="602"/>
            <ac:spMk id="3" creationId="{EC064723-7E40-8A91-6CD4-0A36E3E629CC}"/>
          </ac:spMkLst>
        </pc:spChg>
        <pc:spChg chg="mod">
          <ac:chgData name="Karen Baerts" userId="a06d292e-c1df-42a7-ab23-dcf3ffef2529" providerId="ADAL" clId="{A11F8786-64CE-43D5-8D44-D0F4797E1BAB}" dt="2023-09-27T21:03:50.828" v="2148" actId="255"/>
          <ac:spMkLst>
            <pc:docMk/>
            <pc:sldMk cId="2512207547" sldId="602"/>
            <ac:spMk id="6" creationId="{F7E86B71-AD9F-3FC9-5A08-7ED871FDC978}"/>
          </ac:spMkLst>
        </pc:spChg>
        <pc:picChg chg="add del mod">
          <ac:chgData name="Karen Baerts" userId="a06d292e-c1df-42a7-ab23-dcf3ffef2529" providerId="ADAL" clId="{A11F8786-64CE-43D5-8D44-D0F4797E1BAB}" dt="2023-09-27T21:34:16.577" v="2718" actId="478"/>
          <ac:picMkLst>
            <pc:docMk/>
            <pc:sldMk cId="2512207547" sldId="602"/>
            <ac:picMk id="5" creationId="{4D1EBCA8-36E0-002C-D2EF-74EB589B86A4}"/>
          </ac:picMkLst>
        </pc:picChg>
        <pc:picChg chg="add mod">
          <ac:chgData name="Karen Baerts" userId="a06d292e-c1df-42a7-ab23-dcf3ffef2529" providerId="ADAL" clId="{A11F8786-64CE-43D5-8D44-D0F4797E1BAB}" dt="2023-09-27T21:34:33.674" v="2720" actId="1076"/>
          <ac:picMkLst>
            <pc:docMk/>
            <pc:sldMk cId="2512207547" sldId="602"/>
            <ac:picMk id="8" creationId="{E6F5D3C1-018D-CFEF-A7F7-2C02CB1AC970}"/>
          </ac:picMkLst>
        </pc:picChg>
      </pc:sldChg>
      <pc:sldChg chg="modSp add del mod">
        <pc:chgData name="Karen Baerts" userId="a06d292e-c1df-42a7-ab23-dcf3ffef2529" providerId="ADAL" clId="{A11F8786-64CE-43D5-8D44-D0F4797E1BAB}" dt="2023-09-27T19:45:41.214" v="885" actId="47"/>
        <pc:sldMkLst>
          <pc:docMk/>
          <pc:sldMk cId="4244602851" sldId="602"/>
        </pc:sldMkLst>
        <pc:spChg chg="mod">
          <ac:chgData name="Karen Baerts" userId="a06d292e-c1df-42a7-ab23-dcf3ffef2529" providerId="ADAL" clId="{A11F8786-64CE-43D5-8D44-D0F4797E1BAB}" dt="2023-09-27T19:42:36.756" v="770" actId="20577"/>
          <ac:spMkLst>
            <pc:docMk/>
            <pc:sldMk cId="4244602851" sldId="602"/>
            <ac:spMk id="2" creationId="{D5423788-4327-FDE6-A934-82D1E21EB68C}"/>
          </ac:spMkLst>
        </pc:spChg>
        <pc:spChg chg="mod">
          <ac:chgData name="Karen Baerts" userId="a06d292e-c1df-42a7-ab23-dcf3ffef2529" providerId="ADAL" clId="{A11F8786-64CE-43D5-8D44-D0F4797E1BAB}" dt="2023-09-27T19:42:47.764" v="772" actId="20577"/>
          <ac:spMkLst>
            <pc:docMk/>
            <pc:sldMk cId="4244602851" sldId="602"/>
            <ac:spMk id="3" creationId="{0E244A77-BBB5-0E34-9ECA-86AB7EC02E29}"/>
          </ac:spMkLst>
        </pc:spChg>
      </pc:sldChg>
      <pc:sldChg chg="addSp delSp modSp add del mod">
        <pc:chgData name="Karen Baerts" userId="a06d292e-c1df-42a7-ab23-dcf3ffef2529" providerId="ADAL" clId="{A11F8786-64CE-43D5-8D44-D0F4797E1BAB}" dt="2023-09-27T20:45:07.387" v="1873" actId="47"/>
        <pc:sldMkLst>
          <pc:docMk/>
          <pc:sldMk cId="523719122" sldId="603"/>
        </pc:sldMkLst>
        <pc:spChg chg="mod">
          <ac:chgData name="Karen Baerts" userId="a06d292e-c1df-42a7-ab23-dcf3ffef2529" providerId="ADAL" clId="{A11F8786-64CE-43D5-8D44-D0F4797E1BAB}" dt="2023-09-27T20:29:48.304" v="1451" actId="20577"/>
          <ac:spMkLst>
            <pc:docMk/>
            <pc:sldMk cId="523719122" sldId="603"/>
            <ac:spMk id="2" creationId="{D5423788-4327-FDE6-A934-82D1E21EB68C}"/>
          </ac:spMkLst>
        </pc:spChg>
        <pc:spChg chg="mod">
          <ac:chgData name="Karen Baerts" userId="a06d292e-c1df-42a7-ab23-dcf3ffef2529" providerId="ADAL" clId="{A11F8786-64CE-43D5-8D44-D0F4797E1BAB}" dt="2023-09-27T20:41:18.446" v="1871" actId="20577"/>
          <ac:spMkLst>
            <pc:docMk/>
            <pc:sldMk cId="523719122" sldId="603"/>
            <ac:spMk id="3" creationId="{0E244A77-BBB5-0E34-9ECA-86AB7EC02E29}"/>
          </ac:spMkLst>
        </pc:spChg>
        <pc:picChg chg="add del mod">
          <ac:chgData name="Karen Baerts" userId="a06d292e-c1df-42a7-ab23-dcf3ffef2529" providerId="ADAL" clId="{A11F8786-64CE-43D5-8D44-D0F4797E1BAB}" dt="2023-09-27T20:32:29.861" v="1489" actId="478"/>
          <ac:picMkLst>
            <pc:docMk/>
            <pc:sldMk cId="523719122" sldId="603"/>
            <ac:picMk id="1026" creationId="{43619295-9299-833E-4D74-BD515B14C571}"/>
          </ac:picMkLst>
        </pc:picChg>
        <pc:picChg chg="add mod">
          <ac:chgData name="Karen Baerts" userId="a06d292e-c1df-42a7-ab23-dcf3ffef2529" providerId="ADAL" clId="{A11F8786-64CE-43D5-8D44-D0F4797E1BAB}" dt="2023-09-27T20:33:00.401" v="1496" actId="1076"/>
          <ac:picMkLst>
            <pc:docMk/>
            <pc:sldMk cId="523719122" sldId="603"/>
            <ac:picMk id="1028" creationId="{1EA493CB-8684-F768-4006-F6B998281A68}"/>
          </ac:picMkLst>
        </pc:picChg>
      </pc:sldChg>
      <pc:sldChg chg="modSp add del mod ord">
        <pc:chgData name="Karen Baerts" userId="a06d292e-c1df-42a7-ab23-dcf3ffef2529" providerId="ADAL" clId="{A11F8786-64CE-43D5-8D44-D0F4797E1BAB}" dt="2023-09-27T19:43:58.376" v="806" actId="47"/>
        <pc:sldMkLst>
          <pc:docMk/>
          <pc:sldMk cId="3556242112" sldId="604"/>
        </pc:sldMkLst>
        <pc:spChg chg="mod">
          <ac:chgData name="Karen Baerts" userId="a06d292e-c1df-42a7-ab23-dcf3ffef2529" providerId="ADAL" clId="{A11F8786-64CE-43D5-8D44-D0F4797E1BAB}" dt="2023-09-27T19:43:01.414" v="777" actId="20577"/>
          <ac:spMkLst>
            <pc:docMk/>
            <pc:sldMk cId="3556242112" sldId="604"/>
            <ac:spMk id="3" creationId="{0E244A77-BBB5-0E34-9ECA-86AB7EC02E29}"/>
          </ac:spMkLst>
        </pc:spChg>
      </pc:sldChg>
      <pc:sldChg chg="modSp add del mod ord">
        <pc:chgData name="Karen Baerts" userId="a06d292e-c1df-42a7-ab23-dcf3ffef2529" providerId="ADAL" clId="{A11F8786-64CE-43D5-8D44-D0F4797E1BAB}" dt="2023-09-27T19:48:09.588" v="946" actId="47"/>
        <pc:sldMkLst>
          <pc:docMk/>
          <pc:sldMk cId="2446704521" sldId="605"/>
        </pc:sldMkLst>
        <pc:spChg chg="mod">
          <ac:chgData name="Karen Baerts" userId="a06d292e-c1df-42a7-ab23-dcf3ffef2529" providerId="ADAL" clId="{A11F8786-64CE-43D5-8D44-D0F4797E1BAB}" dt="2023-09-27T19:45:55.144" v="891" actId="20577"/>
          <ac:spMkLst>
            <pc:docMk/>
            <pc:sldMk cId="2446704521" sldId="605"/>
            <ac:spMk id="3" creationId="{0E244A77-BBB5-0E34-9ECA-86AB7EC02E29}"/>
          </ac:spMkLst>
        </pc:spChg>
      </pc:sldChg>
      <pc:sldChg chg="addSp delSp modSp add mod">
        <pc:chgData name="Karen Baerts" userId="a06d292e-c1df-42a7-ab23-dcf3ffef2529" providerId="ADAL" clId="{A11F8786-64CE-43D5-8D44-D0F4797E1BAB}" dt="2023-09-27T21:07:52.714" v="2218" actId="20577"/>
        <pc:sldMkLst>
          <pc:docMk/>
          <pc:sldMk cId="2700763048" sldId="605"/>
        </pc:sldMkLst>
        <pc:spChg chg="del mod">
          <ac:chgData name="Karen Baerts" userId="a06d292e-c1df-42a7-ab23-dcf3ffef2529" providerId="ADAL" clId="{A11F8786-64CE-43D5-8D44-D0F4797E1BAB}" dt="2023-09-27T21:05:48.472" v="2175" actId="478"/>
          <ac:spMkLst>
            <pc:docMk/>
            <pc:sldMk cId="2700763048" sldId="605"/>
            <ac:spMk id="3" creationId="{1FD419E5-F164-B2D7-84BE-E235595A65D3}"/>
          </ac:spMkLst>
        </pc:spChg>
        <pc:spChg chg="mod">
          <ac:chgData name="Karen Baerts" userId="a06d292e-c1df-42a7-ab23-dcf3ffef2529" providerId="ADAL" clId="{A11F8786-64CE-43D5-8D44-D0F4797E1BAB}" dt="2023-09-27T21:07:52.714" v="2218" actId="20577"/>
          <ac:spMkLst>
            <pc:docMk/>
            <pc:sldMk cId="2700763048" sldId="605"/>
            <ac:spMk id="4" creationId="{42F37272-57C6-EA0E-2C8B-6D438D5708BC}"/>
          </ac:spMkLst>
        </pc:spChg>
        <pc:spChg chg="del mod">
          <ac:chgData name="Karen Baerts" userId="a06d292e-c1df-42a7-ab23-dcf3ffef2529" providerId="ADAL" clId="{A11F8786-64CE-43D5-8D44-D0F4797E1BAB}" dt="2023-09-27T21:05:50.075" v="2176" actId="478"/>
          <ac:spMkLst>
            <pc:docMk/>
            <pc:sldMk cId="2700763048" sldId="605"/>
            <ac:spMk id="5" creationId="{BFCD087B-01B5-6C03-26AF-C2B5EC3340B6}"/>
          </ac:spMkLst>
        </pc:spChg>
        <pc:spChg chg="mod">
          <ac:chgData name="Karen Baerts" userId="a06d292e-c1df-42a7-ab23-dcf3ffef2529" providerId="ADAL" clId="{A11F8786-64CE-43D5-8D44-D0F4797E1BAB}" dt="2023-09-27T21:07:38.813" v="2214" actId="27636"/>
          <ac:spMkLst>
            <pc:docMk/>
            <pc:sldMk cId="2700763048" sldId="605"/>
            <ac:spMk id="6" creationId="{34FC3520-8C73-372E-05BD-74B3FC219614}"/>
          </ac:spMkLst>
        </pc:spChg>
        <pc:spChg chg="mod">
          <ac:chgData name="Karen Baerts" userId="a06d292e-c1df-42a7-ab23-dcf3ffef2529" providerId="ADAL" clId="{A11F8786-64CE-43D5-8D44-D0F4797E1BAB}" dt="2023-09-27T21:04:57.260" v="2159" actId="1076"/>
          <ac:spMkLst>
            <pc:docMk/>
            <pc:sldMk cId="2700763048" sldId="605"/>
            <ac:spMk id="7" creationId="{1E05698E-01CF-C537-D394-EEE883418552}"/>
          </ac:spMkLst>
        </pc:spChg>
        <pc:spChg chg="add del mod">
          <ac:chgData name="Karen Baerts" userId="a06d292e-c1df-42a7-ab23-dcf3ffef2529" providerId="ADAL" clId="{A11F8786-64CE-43D5-8D44-D0F4797E1BAB}" dt="2023-09-27T21:05:52.594" v="2178" actId="478"/>
          <ac:spMkLst>
            <pc:docMk/>
            <pc:sldMk cId="2700763048" sldId="605"/>
            <ac:spMk id="9" creationId="{B26D1046-69DD-275B-5E65-1C046304E499}"/>
          </ac:spMkLst>
        </pc:spChg>
        <pc:spChg chg="add del mod">
          <ac:chgData name="Karen Baerts" userId="a06d292e-c1df-42a7-ab23-dcf3ffef2529" providerId="ADAL" clId="{A11F8786-64CE-43D5-8D44-D0F4797E1BAB}" dt="2023-09-27T21:05:55.737" v="2179" actId="478"/>
          <ac:spMkLst>
            <pc:docMk/>
            <pc:sldMk cId="2700763048" sldId="605"/>
            <ac:spMk id="11" creationId="{8E42D6B7-D1A4-303F-B054-1E080E2E8169}"/>
          </ac:spMkLst>
        </pc:spChg>
      </pc:sldChg>
      <pc:sldChg chg="modSp add del mod">
        <pc:chgData name="Karen Baerts" userId="a06d292e-c1df-42a7-ab23-dcf3ffef2529" providerId="ADAL" clId="{A11F8786-64CE-43D5-8D44-D0F4797E1BAB}" dt="2023-09-27T19:48:09.859" v="947" actId="47"/>
        <pc:sldMkLst>
          <pc:docMk/>
          <pc:sldMk cId="3868379558" sldId="606"/>
        </pc:sldMkLst>
        <pc:spChg chg="mod">
          <ac:chgData name="Karen Baerts" userId="a06d292e-c1df-42a7-ab23-dcf3ffef2529" providerId="ADAL" clId="{A11F8786-64CE-43D5-8D44-D0F4797E1BAB}" dt="2023-09-27T19:46:06.314" v="895" actId="27636"/>
          <ac:spMkLst>
            <pc:docMk/>
            <pc:sldMk cId="3868379558" sldId="606"/>
            <ac:spMk id="3" creationId="{0E244A77-BBB5-0E34-9ECA-86AB7EC02E29}"/>
          </ac:spMkLst>
        </pc:spChg>
      </pc:sldChg>
      <pc:sldChg chg="add del">
        <pc:chgData name="Karen Baerts" userId="a06d292e-c1df-42a7-ab23-dcf3ffef2529" providerId="ADAL" clId="{A11F8786-64CE-43D5-8D44-D0F4797E1BAB}" dt="2023-09-27T19:45:44.074" v="886" actId="47"/>
        <pc:sldMkLst>
          <pc:docMk/>
          <pc:sldMk cId="3912965225" sldId="606"/>
        </pc:sldMkLst>
      </pc:sldChg>
      <pc:sldChg chg="add del">
        <pc:chgData name="Karen Baerts" userId="a06d292e-c1df-42a7-ab23-dcf3ffef2529" providerId="ADAL" clId="{A11F8786-64CE-43D5-8D44-D0F4797E1BAB}" dt="2023-09-27T21:10:10.176" v="2238" actId="47"/>
        <pc:sldMkLst>
          <pc:docMk/>
          <pc:sldMk cId="1755753126" sldId="607"/>
        </pc:sldMkLst>
      </pc:sldChg>
      <pc:sldChg chg="modSp add del mod">
        <pc:chgData name="Karen Baerts" userId="a06d292e-c1df-42a7-ab23-dcf3ffef2529" providerId="ADAL" clId="{A11F8786-64CE-43D5-8D44-D0F4797E1BAB}" dt="2023-09-27T19:48:10.239" v="948" actId="47"/>
        <pc:sldMkLst>
          <pc:docMk/>
          <pc:sldMk cId="2747246702" sldId="607"/>
        </pc:sldMkLst>
        <pc:spChg chg="mod">
          <ac:chgData name="Karen Baerts" userId="a06d292e-c1df-42a7-ab23-dcf3ffef2529" providerId="ADAL" clId="{A11F8786-64CE-43D5-8D44-D0F4797E1BAB}" dt="2023-09-27T19:47:28.994" v="912" actId="207"/>
          <ac:spMkLst>
            <pc:docMk/>
            <pc:sldMk cId="2747246702" sldId="607"/>
            <ac:spMk id="3" creationId="{0E244A77-BBB5-0E34-9ECA-86AB7EC02E29}"/>
          </ac:spMkLst>
        </pc:spChg>
      </pc:sldChg>
      <pc:sldChg chg="modSp add del mod">
        <pc:chgData name="Karen Baerts" userId="a06d292e-c1df-42a7-ab23-dcf3ffef2529" providerId="ADAL" clId="{A11F8786-64CE-43D5-8D44-D0F4797E1BAB}" dt="2023-09-27T19:48:10.678" v="949" actId="47"/>
        <pc:sldMkLst>
          <pc:docMk/>
          <pc:sldMk cId="1757745579" sldId="608"/>
        </pc:sldMkLst>
        <pc:spChg chg="mod">
          <ac:chgData name="Karen Baerts" userId="a06d292e-c1df-42a7-ab23-dcf3ffef2529" providerId="ADAL" clId="{A11F8786-64CE-43D5-8D44-D0F4797E1BAB}" dt="2023-09-27T19:47:38.034" v="913" actId="207"/>
          <ac:spMkLst>
            <pc:docMk/>
            <pc:sldMk cId="1757745579" sldId="608"/>
            <ac:spMk id="3" creationId="{0E244A77-BBB5-0E34-9ECA-86AB7EC02E29}"/>
          </ac:spMkLst>
        </pc:spChg>
      </pc:sldChg>
      <pc:sldChg chg="addSp delSp modSp add mod">
        <pc:chgData name="Karen Baerts" userId="a06d292e-c1df-42a7-ab23-dcf3ffef2529" providerId="ADAL" clId="{A11F8786-64CE-43D5-8D44-D0F4797E1BAB}" dt="2023-09-27T21:17:41.077" v="2400" actId="1076"/>
        <pc:sldMkLst>
          <pc:docMk/>
          <pc:sldMk cId="3028835310" sldId="609"/>
        </pc:sldMkLst>
        <pc:spChg chg="add del mod">
          <ac:chgData name="Karen Baerts" userId="a06d292e-c1df-42a7-ab23-dcf3ffef2529" providerId="ADAL" clId="{A11F8786-64CE-43D5-8D44-D0F4797E1BAB}" dt="2023-09-27T21:11:01.033" v="2272" actId="478"/>
          <ac:spMkLst>
            <pc:docMk/>
            <pc:sldMk cId="3028835310" sldId="609"/>
            <ac:spMk id="3" creationId="{3BEE08D5-3A61-4C72-123A-34D90321147D}"/>
          </ac:spMkLst>
        </pc:spChg>
        <pc:spChg chg="del mod">
          <ac:chgData name="Karen Baerts" userId="a06d292e-c1df-42a7-ab23-dcf3ffef2529" providerId="ADAL" clId="{A11F8786-64CE-43D5-8D44-D0F4797E1BAB}" dt="2023-09-27T21:10:58.945" v="2271" actId="478"/>
          <ac:spMkLst>
            <pc:docMk/>
            <pc:sldMk cId="3028835310" sldId="609"/>
            <ac:spMk id="5" creationId="{07BE2A65-70C4-53AB-09F0-49A6BCBDF3EC}"/>
          </ac:spMkLst>
        </pc:spChg>
        <pc:spChg chg="mod">
          <ac:chgData name="Karen Baerts" userId="a06d292e-c1df-42a7-ab23-dcf3ffef2529" providerId="ADAL" clId="{A11F8786-64CE-43D5-8D44-D0F4797E1BAB}" dt="2023-09-27T21:17:15.540" v="2395" actId="27636"/>
          <ac:spMkLst>
            <pc:docMk/>
            <pc:sldMk cId="3028835310" sldId="609"/>
            <ac:spMk id="6" creationId="{D2C35F46-4A77-2A62-7BB3-91E76BCA7707}"/>
          </ac:spMkLst>
        </pc:spChg>
        <pc:spChg chg="del mod">
          <ac:chgData name="Karen Baerts" userId="a06d292e-c1df-42a7-ab23-dcf3ffef2529" providerId="ADAL" clId="{A11F8786-64CE-43D5-8D44-D0F4797E1BAB}" dt="2023-09-27T21:11:02.337" v="2273" actId="478"/>
          <ac:spMkLst>
            <pc:docMk/>
            <pc:sldMk cId="3028835310" sldId="609"/>
            <ac:spMk id="7" creationId="{B95ADDEB-6846-E2C6-A884-7EF89FB0E383}"/>
          </ac:spMkLst>
        </pc:spChg>
        <pc:spChg chg="mod">
          <ac:chgData name="Karen Baerts" userId="a06d292e-c1df-42a7-ab23-dcf3ffef2529" providerId="ADAL" clId="{A11F8786-64CE-43D5-8D44-D0F4797E1BAB}" dt="2023-09-27T21:17:15.847" v="2397" actId="20577"/>
          <ac:spMkLst>
            <pc:docMk/>
            <pc:sldMk cId="3028835310" sldId="609"/>
            <ac:spMk id="8" creationId="{813938EF-BF82-FDB1-13E7-D9CC831E0B3F}"/>
          </ac:spMkLst>
        </pc:spChg>
        <pc:spChg chg="add del mod">
          <ac:chgData name="Karen Baerts" userId="a06d292e-c1df-42a7-ab23-dcf3ffef2529" providerId="ADAL" clId="{A11F8786-64CE-43D5-8D44-D0F4797E1BAB}" dt="2023-09-27T21:11:03.759" v="2274" actId="478"/>
          <ac:spMkLst>
            <pc:docMk/>
            <pc:sldMk cId="3028835310" sldId="609"/>
            <ac:spMk id="10" creationId="{5693D59D-8FD8-7B99-E009-248F9E008BF6}"/>
          </ac:spMkLst>
        </pc:spChg>
        <pc:picChg chg="add del mod">
          <ac:chgData name="Karen Baerts" userId="a06d292e-c1df-42a7-ab23-dcf3ffef2529" providerId="ADAL" clId="{A11F8786-64CE-43D5-8D44-D0F4797E1BAB}" dt="2023-09-27T21:16:58.058" v="2382" actId="478"/>
          <ac:picMkLst>
            <pc:docMk/>
            <pc:sldMk cId="3028835310" sldId="609"/>
            <ac:picMk id="12" creationId="{38F1B309-4924-3CBC-163A-654267DE523B}"/>
          </ac:picMkLst>
        </pc:picChg>
        <pc:picChg chg="add mod">
          <ac:chgData name="Karen Baerts" userId="a06d292e-c1df-42a7-ab23-dcf3ffef2529" providerId="ADAL" clId="{A11F8786-64CE-43D5-8D44-D0F4797E1BAB}" dt="2023-09-27T21:17:41.077" v="2400" actId="1076"/>
          <ac:picMkLst>
            <pc:docMk/>
            <pc:sldMk cId="3028835310" sldId="609"/>
            <ac:picMk id="14" creationId="{AB6465B6-1974-9FC6-B2A1-82919CCAF29A}"/>
          </ac:picMkLst>
        </pc:picChg>
        <pc:picChg chg="add mod">
          <ac:chgData name="Karen Baerts" userId="a06d292e-c1df-42a7-ab23-dcf3ffef2529" providerId="ADAL" clId="{A11F8786-64CE-43D5-8D44-D0F4797E1BAB}" dt="2023-09-27T21:17:34.724" v="2399" actId="1076"/>
          <ac:picMkLst>
            <pc:docMk/>
            <pc:sldMk cId="3028835310" sldId="609"/>
            <ac:picMk id="16" creationId="{51F87604-6F5C-872D-21B9-290E97325189}"/>
          </ac:picMkLst>
        </pc:picChg>
      </pc:sldChg>
      <pc:sldChg chg="modSp add del mod">
        <pc:chgData name="Karen Baerts" userId="a06d292e-c1df-42a7-ab23-dcf3ffef2529" providerId="ADAL" clId="{A11F8786-64CE-43D5-8D44-D0F4797E1BAB}" dt="2023-09-27T19:48:11.752" v="950" actId="47"/>
        <pc:sldMkLst>
          <pc:docMk/>
          <pc:sldMk cId="3741863835" sldId="609"/>
        </pc:sldMkLst>
        <pc:spChg chg="mod">
          <ac:chgData name="Karen Baerts" userId="a06d292e-c1df-42a7-ab23-dcf3ffef2529" providerId="ADAL" clId="{A11F8786-64CE-43D5-8D44-D0F4797E1BAB}" dt="2023-09-27T19:47:43.020" v="914" actId="207"/>
          <ac:spMkLst>
            <pc:docMk/>
            <pc:sldMk cId="3741863835" sldId="609"/>
            <ac:spMk id="3" creationId="{0E244A77-BBB5-0E34-9ECA-86AB7EC02E29}"/>
          </ac:spMkLst>
        </pc:spChg>
      </pc:sldChg>
      <pc:sldChg chg="add del">
        <pc:chgData name="Karen Baerts" userId="a06d292e-c1df-42a7-ab23-dcf3ffef2529" providerId="ADAL" clId="{A11F8786-64CE-43D5-8D44-D0F4797E1BAB}" dt="2023-09-27T19:47:10.834" v="911" actId="47"/>
        <pc:sldMkLst>
          <pc:docMk/>
          <pc:sldMk cId="1376612249" sldId="610"/>
        </pc:sldMkLst>
      </pc:sldChg>
      <pc:sldChg chg="modSp add mod">
        <pc:chgData name="Karen Baerts" userId="a06d292e-c1df-42a7-ab23-dcf3ffef2529" providerId="ADAL" clId="{A11F8786-64CE-43D5-8D44-D0F4797E1BAB}" dt="2023-09-27T21:28:49.812" v="2666" actId="1076"/>
        <pc:sldMkLst>
          <pc:docMk/>
          <pc:sldMk cId="2455460476" sldId="610"/>
        </pc:sldMkLst>
        <pc:spChg chg="mod">
          <ac:chgData name="Karen Baerts" userId="a06d292e-c1df-42a7-ab23-dcf3ffef2529" providerId="ADAL" clId="{A11F8786-64CE-43D5-8D44-D0F4797E1BAB}" dt="2023-09-27T21:28:47.992" v="2665" actId="404"/>
          <ac:spMkLst>
            <pc:docMk/>
            <pc:sldMk cId="2455460476" sldId="610"/>
            <ac:spMk id="7" creationId="{37E0DA94-EF22-1BC5-E8E8-EBD8E5A46336}"/>
          </ac:spMkLst>
        </pc:spChg>
        <pc:picChg chg="mod">
          <ac:chgData name="Karen Baerts" userId="a06d292e-c1df-42a7-ab23-dcf3ffef2529" providerId="ADAL" clId="{A11F8786-64CE-43D5-8D44-D0F4797E1BAB}" dt="2023-09-27T21:20:05.251" v="2405" actId="1076"/>
          <ac:picMkLst>
            <pc:docMk/>
            <pc:sldMk cId="2455460476" sldId="610"/>
            <ac:picMk id="10" creationId="{1E87FF3A-0E43-01AC-2300-5510D58E97D5}"/>
          </ac:picMkLst>
        </pc:picChg>
        <pc:picChg chg="mod">
          <ac:chgData name="Karen Baerts" userId="a06d292e-c1df-42a7-ab23-dcf3ffef2529" providerId="ADAL" clId="{A11F8786-64CE-43D5-8D44-D0F4797E1BAB}" dt="2023-09-27T21:28:49.812" v="2666" actId="1076"/>
          <ac:picMkLst>
            <pc:docMk/>
            <pc:sldMk cId="2455460476" sldId="610"/>
            <ac:picMk id="12" creationId="{580A19DC-6986-6F83-0C43-978F1BEF8C90}"/>
          </ac:picMkLst>
        </pc:picChg>
      </pc:sldChg>
      <pc:sldChg chg="addSp delSp modSp add mod ord">
        <pc:chgData name="Karen Baerts" userId="a06d292e-c1df-42a7-ab23-dcf3ffef2529" providerId="ADAL" clId="{A11F8786-64CE-43D5-8D44-D0F4797E1BAB}" dt="2023-09-27T20:56:15.793" v="2087" actId="20577"/>
        <pc:sldMkLst>
          <pc:docMk/>
          <pc:sldMk cId="2725514651" sldId="611"/>
        </pc:sldMkLst>
        <pc:spChg chg="mod">
          <ac:chgData name="Karen Baerts" userId="a06d292e-c1df-42a7-ab23-dcf3ffef2529" providerId="ADAL" clId="{A11F8786-64CE-43D5-8D44-D0F4797E1BAB}" dt="2023-09-27T20:56:15.793" v="2087" actId="20577"/>
          <ac:spMkLst>
            <pc:docMk/>
            <pc:sldMk cId="2725514651" sldId="611"/>
            <ac:spMk id="3" creationId="{0E244A77-BBB5-0E34-9ECA-86AB7EC02E29}"/>
          </ac:spMkLst>
        </pc:spChg>
        <pc:spChg chg="add del mod">
          <ac:chgData name="Karen Baerts" userId="a06d292e-c1df-42a7-ab23-dcf3ffef2529" providerId="ADAL" clId="{A11F8786-64CE-43D5-8D44-D0F4797E1BAB}" dt="2023-09-27T19:56:14.958" v="953" actId="478"/>
          <ac:spMkLst>
            <pc:docMk/>
            <pc:sldMk cId="2725514651" sldId="611"/>
            <ac:spMk id="5" creationId="{3935D954-F256-B3F6-9A3E-487FCB275214}"/>
          </ac:spMkLst>
        </pc:spChg>
        <pc:spChg chg="add mod">
          <ac:chgData name="Karen Baerts" userId="a06d292e-c1df-42a7-ab23-dcf3ffef2529" providerId="ADAL" clId="{A11F8786-64CE-43D5-8D44-D0F4797E1BAB}" dt="2023-09-27T20:16:33.723" v="1141" actId="1076"/>
          <ac:spMkLst>
            <pc:docMk/>
            <pc:sldMk cId="2725514651" sldId="611"/>
            <ac:spMk id="6" creationId="{2FC31A7A-06D7-6DB6-3697-8A1108C80731}"/>
          </ac:spMkLst>
        </pc:spChg>
      </pc:sldChg>
      <pc:sldChg chg="modSp add del mod">
        <pc:chgData name="Karen Baerts" userId="a06d292e-c1df-42a7-ab23-dcf3ffef2529" providerId="ADAL" clId="{A11F8786-64CE-43D5-8D44-D0F4797E1BAB}" dt="2023-09-27T20:15:33.642" v="1112" actId="47"/>
        <pc:sldMkLst>
          <pc:docMk/>
          <pc:sldMk cId="2809377072" sldId="612"/>
        </pc:sldMkLst>
        <pc:spChg chg="mod">
          <ac:chgData name="Karen Baerts" userId="a06d292e-c1df-42a7-ab23-dcf3ffef2529" providerId="ADAL" clId="{A11F8786-64CE-43D5-8D44-D0F4797E1BAB}" dt="2023-09-27T20:12:31.087" v="1041" actId="15"/>
          <ac:spMkLst>
            <pc:docMk/>
            <pc:sldMk cId="2809377072" sldId="612"/>
            <ac:spMk id="3" creationId="{0E244A77-BBB5-0E34-9ECA-86AB7EC02E29}"/>
          </ac:spMkLst>
        </pc:spChg>
      </pc:sldChg>
      <pc:sldChg chg="addSp delSp modSp add del mod delAnim modAnim">
        <pc:chgData name="Karen Baerts" userId="a06d292e-c1df-42a7-ab23-dcf3ffef2529" providerId="ADAL" clId="{A11F8786-64CE-43D5-8D44-D0F4797E1BAB}" dt="2023-09-27T20:09:21.640" v="1000" actId="47"/>
        <pc:sldMkLst>
          <pc:docMk/>
          <pc:sldMk cId="3245588285" sldId="612"/>
        </pc:sldMkLst>
        <pc:spChg chg="mod">
          <ac:chgData name="Karen Baerts" userId="a06d292e-c1df-42a7-ab23-dcf3ffef2529" providerId="ADAL" clId="{A11F8786-64CE-43D5-8D44-D0F4797E1BAB}" dt="2023-09-27T20:09:08.137" v="998" actId="20577"/>
          <ac:spMkLst>
            <pc:docMk/>
            <pc:sldMk cId="3245588285" sldId="612"/>
            <ac:spMk id="3" creationId="{0E244A77-BBB5-0E34-9ECA-86AB7EC02E29}"/>
          </ac:spMkLst>
        </pc:spChg>
        <pc:picChg chg="add del mod">
          <ac:chgData name="Karen Baerts" userId="a06d292e-c1df-42a7-ab23-dcf3ffef2529" providerId="ADAL" clId="{A11F8786-64CE-43D5-8D44-D0F4797E1BAB}" dt="2023-09-27T20:08:47.517" v="962" actId="478"/>
          <ac:picMkLst>
            <pc:docMk/>
            <pc:sldMk cId="3245588285" sldId="612"/>
            <ac:picMk id="4" creationId="{EF4BBCDE-F023-9358-1009-5AE38DFE02FD}"/>
          </ac:picMkLst>
        </pc:picChg>
      </pc:sldChg>
      <pc:sldChg chg="delSp modSp add mod">
        <pc:chgData name="Karen Baerts" userId="a06d292e-c1df-42a7-ab23-dcf3ffef2529" providerId="ADAL" clId="{A11F8786-64CE-43D5-8D44-D0F4797E1BAB}" dt="2023-09-27T21:29:35.061" v="2675" actId="14100"/>
        <pc:sldMkLst>
          <pc:docMk/>
          <pc:sldMk cId="3688585214" sldId="612"/>
        </pc:sldMkLst>
        <pc:spChg chg="del mod">
          <ac:chgData name="Karen Baerts" userId="a06d292e-c1df-42a7-ab23-dcf3ffef2529" providerId="ADAL" clId="{A11F8786-64CE-43D5-8D44-D0F4797E1BAB}" dt="2023-09-27T21:29:19.064" v="2670" actId="478"/>
          <ac:spMkLst>
            <pc:docMk/>
            <pc:sldMk cId="3688585214" sldId="612"/>
            <ac:spMk id="5" creationId="{EED5CC04-5260-09A1-513D-9BF5AB4F5B65}"/>
          </ac:spMkLst>
        </pc:spChg>
        <pc:spChg chg="del mod">
          <ac:chgData name="Karen Baerts" userId="a06d292e-c1df-42a7-ab23-dcf3ffef2529" providerId="ADAL" clId="{A11F8786-64CE-43D5-8D44-D0F4797E1BAB}" dt="2023-09-27T21:29:17.707" v="2669" actId="478"/>
          <ac:spMkLst>
            <pc:docMk/>
            <pc:sldMk cId="3688585214" sldId="612"/>
            <ac:spMk id="6" creationId="{3E341FE1-CBC2-8AE3-15CB-C764EE8604BF}"/>
          </ac:spMkLst>
        </pc:spChg>
        <pc:picChg chg="mod">
          <ac:chgData name="Karen Baerts" userId="a06d292e-c1df-42a7-ab23-dcf3ffef2529" providerId="ADAL" clId="{A11F8786-64CE-43D5-8D44-D0F4797E1BAB}" dt="2023-09-27T21:29:35.061" v="2675" actId="14100"/>
          <ac:picMkLst>
            <pc:docMk/>
            <pc:sldMk cId="3688585214" sldId="612"/>
            <ac:picMk id="8" creationId="{AD2AADA9-B071-4B4D-A58C-2DE6D6E87705}"/>
          </ac:picMkLst>
        </pc:picChg>
        <pc:picChg chg="mod">
          <ac:chgData name="Karen Baerts" userId="a06d292e-c1df-42a7-ab23-dcf3ffef2529" providerId="ADAL" clId="{A11F8786-64CE-43D5-8D44-D0F4797E1BAB}" dt="2023-09-27T21:29:31.482" v="2674" actId="14100"/>
          <ac:picMkLst>
            <pc:docMk/>
            <pc:sldMk cId="3688585214" sldId="612"/>
            <ac:picMk id="10" creationId="{02D14502-D8B4-B132-18EA-AA4B3E483C9C}"/>
          </ac:picMkLst>
        </pc:picChg>
      </pc:sldChg>
      <pc:sldChg chg="modSp add del mod ord">
        <pc:chgData name="Karen Baerts" userId="a06d292e-c1df-42a7-ab23-dcf3ffef2529" providerId="ADAL" clId="{A11F8786-64CE-43D5-8D44-D0F4797E1BAB}" dt="2023-09-27T20:18:37.678" v="1186" actId="47"/>
        <pc:sldMkLst>
          <pc:docMk/>
          <pc:sldMk cId="3735433425" sldId="613"/>
        </pc:sldMkLst>
        <pc:spChg chg="mod">
          <ac:chgData name="Karen Baerts" userId="a06d292e-c1df-42a7-ab23-dcf3ffef2529" providerId="ADAL" clId="{A11F8786-64CE-43D5-8D44-D0F4797E1BAB}" dt="2023-09-27T20:12:05.953" v="1026" actId="13926"/>
          <ac:spMkLst>
            <pc:docMk/>
            <pc:sldMk cId="3735433425" sldId="613"/>
            <ac:spMk id="3" creationId="{0E244A77-BBB5-0E34-9ECA-86AB7EC02E29}"/>
          </ac:spMkLst>
        </pc:spChg>
      </pc:sldChg>
      <pc:sldChg chg="modSp add del mod">
        <pc:chgData name="Karen Baerts" userId="a06d292e-c1df-42a7-ab23-dcf3ffef2529" providerId="ADAL" clId="{A11F8786-64CE-43D5-8D44-D0F4797E1BAB}" dt="2023-09-27T20:18:38.808" v="1187" actId="47"/>
        <pc:sldMkLst>
          <pc:docMk/>
          <pc:sldMk cId="1702902520" sldId="614"/>
        </pc:sldMkLst>
        <pc:spChg chg="mod">
          <ac:chgData name="Karen Baerts" userId="a06d292e-c1df-42a7-ab23-dcf3ffef2529" providerId="ADAL" clId="{A11F8786-64CE-43D5-8D44-D0F4797E1BAB}" dt="2023-09-27T20:11:52.051" v="1021" actId="13926"/>
          <ac:spMkLst>
            <pc:docMk/>
            <pc:sldMk cId="1702902520" sldId="614"/>
            <ac:spMk id="3" creationId="{0E244A77-BBB5-0E34-9ECA-86AB7EC02E29}"/>
          </ac:spMkLst>
        </pc:spChg>
      </pc:sldChg>
      <pc:sldChg chg="addSp delSp modSp add mod modNotesTx">
        <pc:chgData name="Karen Baerts" userId="a06d292e-c1df-42a7-ab23-dcf3ffef2529" providerId="ADAL" clId="{A11F8786-64CE-43D5-8D44-D0F4797E1BAB}" dt="2023-09-27T22:11:20.063" v="2986" actId="6549"/>
        <pc:sldMkLst>
          <pc:docMk/>
          <pc:sldMk cId="1710916937" sldId="614"/>
        </pc:sldMkLst>
        <pc:spChg chg="add del mod">
          <ac:chgData name="Karen Baerts" userId="a06d292e-c1df-42a7-ab23-dcf3ffef2529" providerId="ADAL" clId="{A11F8786-64CE-43D5-8D44-D0F4797E1BAB}" dt="2023-09-27T21:42:53.325" v="2783" actId="478"/>
          <ac:spMkLst>
            <pc:docMk/>
            <pc:sldMk cId="1710916937" sldId="614"/>
            <ac:spMk id="3" creationId="{F8ABDB03-E95A-71CD-166B-20AB776F2EF8}"/>
          </ac:spMkLst>
        </pc:spChg>
        <pc:spChg chg="add del mod">
          <ac:chgData name="Karen Baerts" userId="a06d292e-c1df-42a7-ab23-dcf3ffef2529" providerId="ADAL" clId="{A11F8786-64CE-43D5-8D44-D0F4797E1BAB}" dt="2023-09-27T21:42:58.520" v="2785" actId="478"/>
          <ac:spMkLst>
            <pc:docMk/>
            <pc:sldMk cId="1710916937" sldId="614"/>
            <ac:spMk id="5" creationId="{29936923-1BB4-C235-687F-FCC0B7D569E4}"/>
          </ac:spMkLst>
        </pc:spChg>
        <pc:spChg chg="add del mod">
          <ac:chgData name="Karen Baerts" userId="a06d292e-c1df-42a7-ab23-dcf3ffef2529" providerId="ADAL" clId="{A11F8786-64CE-43D5-8D44-D0F4797E1BAB}" dt="2023-09-27T21:43:04.812" v="2789" actId="478"/>
          <ac:spMkLst>
            <pc:docMk/>
            <pc:sldMk cId="1710916937" sldId="614"/>
            <ac:spMk id="9" creationId="{194615B5-8A25-214A-C11E-A446940B7514}"/>
          </ac:spMkLst>
        </pc:spChg>
        <pc:spChg chg="add del mod">
          <ac:chgData name="Karen Baerts" userId="a06d292e-c1df-42a7-ab23-dcf3ffef2529" providerId="ADAL" clId="{A11F8786-64CE-43D5-8D44-D0F4797E1BAB}" dt="2023-09-27T21:43:07.009" v="2793" actId="478"/>
          <ac:spMkLst>
            <pc:docMk/>
            <pc:sldMk cId="1710916937" sldId="614"/>
            <ac:spMk id="11" creationId="{0C155224-B180-B906-C730-9FBD97BCBFD0}"/>
          </ac:spMkLst>
        </pc:spChg>
        <pc:spChg chg="add del mod">
          <ac:chgData name="Karen Baerts" userId="a06d292e-c1df-42a7-ab23-dcf3ffef2529" providerId="ADAL" clId="{A11F8786-64CE-43D5-8D44-D0F4797E1BAB}" dt="2023-09-27T21:49:24.674" v="2819" actId="478"/>
          <ac:spMkLst>
            <pc:docMk/>
            <pc:sldMk cId="1710916937" sldId="614"/>
            <ac:spMk id="25" creationId="{C4804733-E99F-BB8A-C4DE-E3D3F584C04F}"/>
          </ac:spMkLst>
        </pc:spChg>
        <pc:spChg chg="del">
          <ac:chgData name="Karen Baerts" userId="a06d292e-c1df-42a7-ab23-dcf3ffef2529" providerId="ADAL" clId="{A11F8786-64CE-43D5-8D44-D0F4797E1BAB}" dt="2023-09-27T21:42:56.568" v="2784" actId="478"/>
          <ac:spMkLst>
            <pc:docMk/>
            <pc:sldMk cId="1710916937" sldId="614"/>
            <ac:spMk id="31" creationId="{A38E67C3-8F06-76C9-19EA-AD65CBB495B9}"/>
          </ac:spMkLst>
        </pc:spChg>
        <pc:spChg chg="del">
          <ac:chgData name="Karen Baerts" userId="a06d292e-c1df-42a7-ab23-dcf3ffef2529" providerId="ADAL" clId="{A11F8786-64CE-43D5-8D44-D0F4797E1BAB}" dt="2023-09-27T21:42:49.377" v="2782" actId="478"/>
          <ac:spMkLst>
            <pc:docMk/>
            <pc:sldMk cId="1710916937" sldId="614"/>
            <ac:spMk id="32" creationId="{5382C3AB-2F5C-8AC9-DDCF-4E109BF6E40D}"/>
          </ac:spMkLst>
        </pc:spChg>
        <pc:spChg chg="del">
          <ac:chgData name="Karen Baerts" userId="a06d292e-c1df-42a7-ab23-dcf3ffef2529" providerId="ADAL" clId="{A11F8786-64CE-43D5-8D44-D0F4797E1BAB}" dt="2023-09-27T21:43:03.718" v="2788" actId="478"/>
          <ac:spMkLst>
            <pc:docMk/>
            <pc:sldMk cId="1710916937" sldId="614"/>
            <ac:spMk id="33" creationId="{CB11646C-C030-56F8-06FC-E20C7D07CA58}"/>
          </ac:spMkLst>
        </pc:spChg>
        <pc:spChg chg="del mod">
          <ac:chgData name="Karen Baerts" userId="a06d292e-c1df-42a7-ab23-dcf3ffef2529" providerId="ADAL" clId="{A11F8786-64CE-43D5-8D44-D0F4797E1BAB}" dt="2023-09-27T21:43:06.395" v="2792" actId="478"/>
          <ac:spMkLst>
            <pc:docMk/>
            <pc:sldMk cId="1710916937" sldId="614"/>
            <ac:spMk id="34" creationId="{6AEFD5CC-6D25-F005-8D02-BB51CF5214F4}"/>
          </ac:spMkLst>
        </pc:spChg>
        <pc:picChg chg="add del mod">
          <ac:chgData name="Karen Baerts" userId="a06d292e-c1df-42a7-ab23-dcf3ffef2529" providerId="ADAL" clId="{A11F8786-64CE-43D5-8D44-D0F4797E1BAB}" dt="2023-09-27T21:47:02.972" v="2798" actId="478"/>
          <ac:picMkLst>
            <pc:docMk/>
            <pc:sldMk cId="1710916937" sldId="614"/>
            <ac:picMk id="7" creationId="{F417F00A-E6A1-6A51-147B-B044864FD0AB}"/>
          </ac:picMkLst>
        </pc:picChg>
        <pc:picChg chg="add del mod">
          <ac:chgData name="Karen Baerts" userId="a06d292e-c1df-42a7-ab23-dcf3ffef2529" providerId="ADAL" clId="{A11F8786-64CE-43D5-8D44-D0F4797E1BAB}" dt="2023-09-27T21:47:04.782" v="2799" actId="478"/>
          <ac:picMkLst>
            <pc:docMk/>
            <pc:sldMk cId="1710916937" sldId="614"/>
            <ac:picMk id="13" creationId="{7AB6B85A-85AE-FD5B-20D6-96BFAE421323}"/>
          </ac:picMkLst>
        </pc:picChg>
        <pc:picChg chg="add mod">
          <ac:chgData name="Karen Baerts" userId="a06d292e-c1df-42a7-ab23-dcf3ffef2529" providerId="ADAL" clId="{A11F8786-64CE-43D5-8D44-D0F4797E1BAB}" dt="2023-09-27T21:47:54.178" v="2811" actId="1076"/>
          <ac:picMkLst>
            <pc:docMk/>
            <pc:sldMk cId="1710916937" sldId="614"/>
            <ac:picMk id="15" creationId="{D9FDA0EF-0943-D854-B373-18F98CC35BC5}"/>
          </ac:picMkLst>
        </pc:picChg>
        <pc:picChg chg="add mod">
          <ac:chgData name="Karen Baerts" userId="a06d292e-c1df-42a7-ab23-dcf3ffef2529" providerId="ADAL" clId="{A11F8786-64CE-43D5-8D44-D0F4797E1BAB}" dt="2023-09-27T21:47:31.312" v="2806" actId="1076"/>
          <ac:picMkLst>
            <pc:docMk/>
            <pc:sldMk cId="1710916937" sldId="614"/>
            <ac:picMk id="17" creationId="{FB0C8F75-966E-C314-48F8-61F4D4DD204E}"/>
          </ac:picMkLst>
        </pc:picChg>
        <pc:picChg chg="add mod">
          <ac:chgData name="Karen Baerts" userId="a06d292e-c1df-42a7-ab23-dcf3ffef2529" providerId="ADAL" clId="{A11F8786-64CE-43D5-8D44-D0F4797E1BAB}" dt="2023-09-27T21:47:52.374" v="2810" actId="1076"/>
          <ac:picMkLst>
            <pc:docMk/>
            <pc:sldMk cId="1710916937" sldId="614"/>
            <ac:picMk id="20" creationId="{24435C72-B8F6-2D15-AD5D-8477DC9A2E8C}"/>
          </ac:picMkLst>
        </pc:picChg>
        <pc:picChg chg="add mod">
          <ac:chgData name="Karen Baerts" userId="a06d292e-c1df-42a7-ab23-dcf3ffef2529" providerId="ADAL" clId="{A11F8786-64CE-43D5-8D44-D0F4797E1BAB}" dt="2023-09-27T21:47:49.014" v="2809" actId="1076"/>
          <ac:picMkLst>
            <pc:docMk/>
            <pc:sldMk cId="1710916937" sldId="614"/>
            <ac:picMk id="22" creationId="{65C11FB2-79C4-D77C-0F55-330EBEA85E45}"/>
          </ac:picMkLst>
        </pc:picChg>
        <pc:picChg chg="add mod">
          <ac:chgData name="Karen Baerts" userId="a06d292e-c1df-42a7-ab23-dcf3ffef2529" providerId="ADAL" clId="{A11F8786-64CE-43D5-8D44-D0F4797E1BAB}" dt="2023-09-27T22:03:05.119" v="2824" actId="1076"/>
          <ac:picMkLst>
            <pc:docMk/>
            <pc:sldMk cId="1710916937" sldId="614"/>
            <ac:picMk id="24" creationId="{61FF5584-9EE7-1414-1754-18D9875AB365}"/>
          </ac:picMkLst>
        </pc:picChg>
      </pc:sldChg>
      <pc:sldChg chg="delSp modSp add del mod">
        <pc:chgData name="Karen Baerts" userId="a06d292e-c1df-42a7-ab23-dcf3ffef2529" providerId="ADAL" clId="{A11F8786-64CE-43D5-8D44-D0F4797E1BAB}" dt="2023-09-27T20:17:42.606" v="1175" actId="47"/>
        <pc:sldMkLst>
          <pc:docMk/>
          <pc:sldMk cId="1524264589" sldId="615"/>
        </pc:sldMkLst>
        <pc:spChg chg="mod">
          <ac:chgData name="Karen Baerts" userId="a06d292e-c1df-42a7-ab23-dcf3ffef2529" providerId="ADAL" clId="{A11F8786-64CE-43D5-8D44-D0F4797E1BAB}" dt="2023-09-27T20:16:39.384" v="1144" actId="27636"/>
          <ac:spMkLst>
            <pc:docMk/>
            <pc:sldMk cId="1524264589" sldId="615"/>
            <ac:spMk id="3" creationId="{0E244A77-BBB5-0E34-9ECA-86AB7EC02E29}"/>
          </ac:spMkLst>
        </pc:spChg>
        <pc:spChg chg="del">
          <ac:chgData name="Karen Baerts" userId="a06d292e-c1df-42a7-ab23-dcf3ffef2529" providerId="ADAL" clId="{A11F8786-64CE-43D5-8D44-D0F4797E1BAB}" dt="2023-09-27T20:16:40.841" v="1145" actId="478"/>
          <ac:spMkLst>
            <pc:docMk/>
            <pc:sldMk cId="1524264589" sldId="615"/>
            <ac:spMk id="6" creationId="{2FC31A7A-06D7-6DB6-3697-8A1108C80731}"/>
          </ac:spMkLst>
        </pc:spChg>
      </pc:sldChg>
      <pc:sldChg chg="addSp delSp modSp add mod">
        <pc:chgData name="Karen Baerts" userId="a06d292e-c1df-42a7-ab23-dcf3ffef2529" providerId="ADAL" clId="{A11F8786-64CE-43D5-8D44-D0F4797E1BAB}" dt="2023-09-27T21:37:23.655" v="2781" actId="1076"/>
        <pc:sldMkLst>
          <pc:docMk/>
          <pc:sldMk cId="3100541724" sldId="615"/>
        </pc:sldMkLst>
        <pc:spChg chg="mod">
          <ac:chgData name="Karen Baerts" userId="a06d292e-c1df-42a7-ab23-dcf3ffef2529" providerId="ADAL" clId="{A11F8786-64CE-43D5-8D44-D0F4797E1BAB}" dt="2023-09-27T21:37:19.947" v="2780" actId="20577"/>
          <ac:spMkLst>
            <pc:docMk/>
            <pc:sldMk cId="3100541724" sldId="615"/>
            <ac:spMk id="3" creationId="{30A6342D-DDD0-67E2-15A8-BEA9963CAAE7}"/>
          </ac:spMkLst>
        </pc:spChg>
        <pc:picChg chg="add del mod">
          <ac:chgData name="Karen Baerts" userId="a06d292e-c1df-42a7-ab23-dcf3ffef2529" providerId="ADAL" clId="{A11F8786-64CE-43D5-8D44-D0F4797E1BAB}" dt="2023-09-27T21:35:48.225" v="2732" actId="478"/>
          <ac:picMkLst>
            <pc:docMk/>
            <pc:sldMk cId="3100541724" sldId="615"/>
            <ac:picMk id="5" creationId="{F9F48A62-3824-10AB-58F5-409FB5BDBF3E}"/>
          </ac:picMkLst>
        </pc:picChg>
        <pc:picChg chg="add mod">
          <ac:chgData name="Karen Baerts" userId="a06d292e-c1df-42a7-ab23-dcf3ffef2529" providerId="ADAL" clId="{A11F8786-64CE-43D5-8D44-D0F4797E1BAB}" dt="2023-09-27T21:37:13.840" v="2777" actId="1076"/>
          <ac:picMkLst>
            <pc:docMk/>
            <pc:sldMk cId="3100541724" sldId="615"/>
            <ac:picMk id="6" creationId="{A9AD9CCB-D3F7-1099-B3CA-46015F93A25C}"/>
          </ac:picMkLst>
        </pc:picChg>
        <pc:picChg chg="del mod">
          <ac:chgData name="Karen Baerts" userId="a06d292e-c1df-42a7-ab23-dcf3ffef2529" providerId="ADAL" clId="{A11F8786-64CE-43D5-8D44-D0F4797E1BAB}" dt="2023-09-27T21:36:24.503" v="2747" actId="478"/>
          <ac:picMkLst>
            <pc:docMk/>
            <pc:sldMk cId="3100541724" sldId="615"/>
            <ac:picMk id="7" creationId="{8AF33CC7-23E6-0DFD-0C06-2194A3D57921}"/>
          </ac:picMkLst>
        </pc:picChg>
        <pc:picChg chg="add mod">
          <ac:chgData name="Karen Baerts" userId="a06d292e-c1df-42a7-ab23-dcf3ffef2529" providerId="ADAL" clId="{A11F8786-64CE-43D5-8D44-D0F4797E1BAB}" dt="2023-09-27T21:37:23.655" v="2781" actId="1076"/>
          <ac:picMkLst>
            <pc:docMk/>
            <pc:sldMk cId="3100541724" sldId="615"/>
            <ac:picMk id="9" creationId="{98E1AD56-BC49-AFE9-07D3-9A8B84F9D1D1}"/>
          </ac:picMkLst>
        </pc:picChg>
      </pc:sldChg>
      <pc:sldChg chg="delSp modSp add mod">
        <pc:chgData name="Karen Baerts" userId="a06d292e-c1df-42a7-ab23-dcf3ffef2529" providerId="ADAL" clId="{A11F8786-64CE-43D5-8D44-D0F4797E1BAB}" dt="2023-09-27T20:56:22.814" v="2089" actId="27636"/>
        <pc:sldMkLst>
          <pc:docMk/>
          <pc:sldMk cId="14525882" sldId="616"/>
        </pc:sldMkLst>
        <pc:spChg chg="mod">
          <ac:chgData name="Karen Baerts" userId="a06d292e-c1df-42a7-ab23-dcf3ffef2529" providerId="ADAL" clId="{A11F8786-64CE-43D5-8D44-D0F4797E1BAB}" dt="2023-09-27T20:56:22.814" v="2089" actId="27636"/>
          <ac:spMkLst>
            <pc:docMk/>
            <pc:sldMk cId="14525882" sldId="616"/>
            <ac:spMk id="3" creationId="{0E244A77-BBB5-0E34-9ECA-86AB7EC02E29}"/>
          </ac:spMkLst>
        </pc:spChg>
        <pc:spChg chg="del">
          <ac:chgData name="Karen Baerts" userId="a06d292e-c1df-42a7-ab23-dcf3ffef2529" providerId="ADAL" clId="{A11F8786-64CE-43D5-8D44-D0F4797E1BAB}" dt="2023-09-27T20:17:47.817" v="1177" actId="478"/>
          <ac:spMkLst>
            <pc:docMk/>
            <pc:sldMk cId="14525882" sldId="616"/>
            <ac:spMk id="6" creationId="{2FC31A7A-06D7-6DB6-3697-8A1108C80731}"/>
          </ac:spMkLst>
        </pc:spChg>
      </pc:sldChg>
      <pc:sldChg chg="modSp add del mod">
        <pc:chgData name="Karen Baerts" userId="a06d292e-c1df-42a7-ab23-dcf3ffef2529" providerId="ADAL" clId="{A11F8786-64CE-43D5-8D44-D0F4797E1BAB}" dt="2023-09-27T20:17:21.139" v="1171" actId="47"/>
        <pc:sldMkLst>
          <pc:docMk/>
          <pc:sldMk cId="3192411606" sldId="616"/>
        </pc:sldMkLst>
        <pc:spChg chg="mod">
          <ac:chgData name="Karen Baerts" userId="a06d292e-c1df-42a7-ab23-dcf3ffef2529" providerId="ADAL" clId="{A11F8786-64CE-43D5-8D44-D0F4797E1BAB}" dt="2023-09-27T20:17:05.226" v="1170" actId="20577"/>
          <ac:spMkLst>
            <pc:docMk/>
            <pc:sldMk cId="3192411606" sldId="616"/>
            <ac:spMk id="3" creationId="{0E244A77-BBB5-0E34-9ECA-86AB7EC02E29}"/>
          </ac:spMkLst>
        </pc:spChg>
      </pc:sldChg>
      <pc:sldChg chg="add del">
        <pc:chgData name="Karen Baerts" userId="a06d292e-c1df-42a7-ab23-dcf3ffef2529" providerId="ADAL" clId="{A11F8786-64CE-43D5-8D44-D0F4797E1BAB}" dt="2023-09-27T20:18:03.134" v="1179" actId="47"/>
        <pc:sldMkLst>
          <pc:docMk/>
          <pc:sldMk cId="1262306807" sldId="617"/>
        </pc:sldMkLst>
      </pc:sldChg>
      <pc:sldChg chg="modSp add mod">
        <pc:chgData name="Karen Baerts" userId="a06d292e-c1df-42a7-ab23-dcf3ffef2529" providerId="ADAL" clId="{A11F8786-64CE-43D5-8D44-D0F4797E1BAB}" dt="2023-09-27T20:56:34.819" v="2093" actId="27636"/>
        <pc:sldMkLst>
          <pc:docMk/>
          <pc:sldMk cId="2614480511" sldId="617"/>
        </pc:sldMkLst>
        <pc:spChg chg="mod">
          <ac:chgData name="Karen Baerts" userId="a06d292e-c1df-42a7-ab23-dcf3ffef2529" providerId="ADAL" clId="{A11F8786-64CE-43D5-8D44-D0F4797E1BAB}" dt="2023-09-27T20:56:34.819" v="2093" actId="27636"/>
          <ac:spMkLst>
            <pc:docMk/>
            <pc:sldMk cId="2614480511" sldId="617"/>
            <ac:spMk id="3" creationId="{0E244A77-BBB5-0E34-9ECA-86AB7EC02E29}"/>
          </ac:spMkLst>
        </pc:spChg>
      </pc:sldChg>
      <pc:sldChg chg="modSp add mod">
        <pc:chgData name="Karen Baerts" userId="a06d292e-c1df-42a7-ab23-dcf3ffef2529" providerId="ADAL" clId="{A11F8786-64CE-43D5-8D44-D0F4797E1BAB}" dt="2023-09-27T20:56:28.264" v="2091" actId="27636"/>
        <pc:sldMkLst>
          <pc:docMk/>
          <pc:sldMk cId="141877197" sldId="618"/>
        </pc:sldMkLst>
        <pc:spChg chg="mod">
          <ac:chgData name="Karen Baerts" userId="a06d292e-c1df-42a7-ab23-dcf3ffef2529" providerId="ADAL" clId="{A11F8786-64CE-43D5-8D44-D0F4797E1BAB}" dt="2023-09-27T20:56:28.264" v="2091" actId="27636"/>
          <ac:spMkLst>
            <pc:docMk/>
            <pc:sldMk cId="141877197" sldId="618"/>
            <ac:spMk id="3" creationId="{0E244A77-BBB5-0E34-9ECA-86AB7EC02E29}"/>
          </ac:spMkLst>
        </pc:spChg>
      </pc:sldChg>
      <pc:sldChg chg="modSp add del mod ord">
        <pc:chgData name="Karen Baerts" userId="a06d292e-c1df-42a7-ab23-dcf3ffef2529" providerId="ADAL" clId="{A11F8786-64CE-43D5-8D44-D0F4797E1BAB}" dt="2023-09-27T20:45:05.997" v="1872" actId="47"/>
        <pc:sldMkLst>
          <pc:docMk/>
          <pc:sldMk cId="2716337802" sldId="619"/>
        </pc:sldMkLst>
        <pc:spChg chg="mod">
          <ac:chgData name="Karen Baerts" userId="a06d292e-c1df-42a7-ab23-dcf3ffef2529" providerId="ADAL" clId="{A11F8786-64CE-43D5-8D44-D0F4797E1BAB}" dt="2023-09-27T20:28:59.872" v="1438" actId="27636"/>
          <ac:spMkLst>
            <pc:docMk/>
            <pc:sldMk cId="2716337802" sldId="619"/>
            <ac:spMk id="3" creationId="{0E244A77-BBB5-0E34-9ECA-86AB7EC02E29}"/>
          </ac:spMkLst>
        </pc:spChg>
      </pc:sldChg>
      <pc:sldChg chg="addSp delSp modSp add del mod">
        <pc:chgData name="Karen Baerts" userId="a06d292e-c1df-42a7-ab23-dcf3ffef2529" providerId="ADAL" clId="{A11F8786-64CE-43D5-8D44-D0F4797E1BAB}" dt="2023-09-27T20:23:09.960" v="1277" actId="47"/>
        <pc:sldMkLst>
          <pc:docMk/>
          <pc:sldMk cId="2487663982" sldId="620"/>
        </pc:sldMkLst>
        <pc:spChg chg="del">
          <ac:chgData name="Karen Baerts" userId="a06d292e-c1df-42a7-ab23-dcf3ffef2529" providerId="ADAL" clId="{A11F8786-64CE-43D5-8D44-D0F4797E1BAB}" dt="2023-09-27T20:19:30.428" v="1214" actId="478"/>
          <ac:spMkLst>
            <pc:docMk/>
            <pc:sldMk cId="2487663982" sldId="620"/>
            <ac:spMk id="3" creationId="{FD3C450A-7D81-44AF-9A9B-65F2E8EDEA6E}"/>
          </ac:spMkLst>
        </pc:spChg>
        <pc:spChg chg="add del mod">
          <ac:chgData name="Karen Baerts" userId="a06d292e-c1df-42a7-ab23-dcf3ffef2529" providerId="ADAL" clId="{A11F8786-64CE-43D5-8D44-D0F4797E1BAB}" dt="2023-09-27T20:19:32.648" v="1215" actId="478"/>
          <ac:spMkLst>
            <pc:docMk/>
            <pc:sldMk cId="2487663982" sldId="620"/>
            <ac:spMk id="5" creationId="{23A45FD9-D5FD-BB2B-EA57-43C5B33A15C6}"/>
          </ac:spMkLst>
        </pc:spChg>
        <pc:picChg chg="add mod ord">
          <ac:chgData name="Karen Baerts" userId="a06d292e-c1df-42a7-ab23-dcf3ffef2529" providerId="ADAL" clId="{A11F8786-64CE-43D5-8D44-D0F4797E1BAB}" dt="2023-09-27T20:19:49.649" v="1220" actId="14100"/>
          <ac:picMkLst>
            <pc:docMk/>
            <pc:sldMk cId="2487663982" sldId="620"/>
            <ac:picMk id="6" creationId="{AEE9BD5E-920C-791E-E66A-8667587B1F04}"/>
          </ac:picMkLst>
        </pc:picChg>
      </pc:sldChg>
      <pc:sldChg chg="add del">
        <pc:chgData name="Karen Baerts" userId="a06d292e-c1df-42a7-ab23-dcf3ffef2529" providerId="ADAL" clId="{A11F8786-64CE-43D5-8D44-D0F4797E1BAB}" dt="2023-09-27T20:58:35.469" v="2097" actId="47"/>
        <pc:sldMkLst>
          <pc:docMk/>
          <pc:sldMk cId="3929330952" sldId="620"/>
        </pc:sldMkLst>
      </pc:sldChg>
      <pc:sldChg chg="addSp delSp modSp add mod">
        <pc:chgData name="Karen Baerts" userId="a06d292e-c1df-42a7-ab23-dcf3ffef2529" providerId="ADAL" clId="{A11F8786-64CE-43D5-8D44-D0F4797E1BAB}" dt="2023-09-27T20:28:33.800" v="1409" actId="20577"/>
        <pc:sldMkLst>
          <pc:docMk/>
          <pc:sldMk cId="256971509" sldId="621"/>
        </pc:sldMkLst>
        <pc:spChg chg="mod">
          <ac:chgData name="Karen Baerts" userId="a06d292e-c1df-42a7-ab23-dcf3ffef2529" providerId="ADAL" clId="{A11F8786-64CE-43D5-8D44-D0F4797E1BAB}" dt="2023-09-27T20:28:33.800" v="1409" actId="20577"/>
          <ac:spMkLst>
            <pc:docMk/>
            <pc:sldMk cId="256971509" sldId="621"/>
            <ac:spMk id="2" creationId="{3320171C-96A3-4332-A3E0-8E04221180D0}"/>
          </ac:spMkLst>
        </pc:spChg>
        <pc:spChg chg="add del mod">
          <ac:chgData name="Karen Baerts" userId="a06d292e-c1df-42a7-ab23-dcf3ffef2529" providerId="ADAL" clId="{A11F8786-64CE-43D5-8D44-D0F4797E1BAB}" dt="2023-09-27T20:22:37.744" v="1272" actId="478"/>
          <ac:spMkLst>
            <pc:docMk/>
            <pc:sldMk cId="256971509" sldId="621"/>
            <ac:spMk id="4" creationId="{E1BC51BA-BA77-CD1D-6BA0-D25B0AC686DE}"/>
          </ac:spMkLst>
        </pc:spChg>
        <pc:picChg chg="add mod">
          <ac:chgData name="Karen Baerts" userId="a06d292e-c1df-42a7-ab23-dcf3ffef2529" providerId="ADAL" clId="{A11F8786-64CE-43D5-8D44-D0F4797E1BAB}" dt="2023-09-27T20:23:18.632" v="1279" actId="1076"/>
          <ac:picMkLst>
            <pc:docMk/>
            <pc:sldMk cId="256971509" sldId="621"/>
            <ac:picMk id="5" creationId="{8201D41E-B512-4E02-B6EF-107AF528ACBF}"/>
          </ac:picMkLst>
        </pc:picChg>
        <pc:picChg chg="del">
          <ac:chgData name="Karen Baerts" userId="a06d292e-c1df-42a7-ab23-dcf3ffef2529" providerId="ADAL" clId="{A11F8786-64CE-43D5-8D44-D0F4797E1BAB}" dt="2023-09-27T20:22:35.233" v="1270" actId="478"/>
          <ac:picMkLst>
            <pc:docMk/>
            <pc:sldMk cId="256971509" sldId="621"/>
            <ac:picMk id="6" creationId="{AEE9BD5E-920C-791E-E66A-8667587B1F04}"/>
          </ac:picMkLst>
        </pc:picChg>
        <pc:picChg chg="del">
          <ac:chgData name="Karen Baerts" userId="a06d292e-c1df-42a7-ab23-dcf3ffef2529" providerId="ADAL" clId="{A11F8786-64CE-43D5-8D44-D0F4797E1BAB}" dt="2023-09-27T20:22:43.191" v="1275" actId="478"/>
          <ac:picMkLst>
            <pc:docMk/>
            <pc:sldMk cId="256971509" sldId="621"/>
            <ac:picMk id="1026" creationId="{716436C9-DB52-47D4-A785-7796170D7C11}"/>
          </ac:picMkLst>
        </pc:picChg>
      </pc:sldChg>
      <pc:sldChg chg="add del">
        <pc:chgData name="Karen Baerts" userId="a06d292e-c1df-42a7-ab23-dcf3ffef2529" providerId="ADAL" clId="{A11F8786-64CE-43D5-8D44-D0F4797E1BAB}" dt="2023-09-27T20:20:30.686" v="1233" actId="47"/>
        <pc:sldMkLst>
          <pc:docMk/>
          <pc:sldMk cId="3784523242" sldId="621"/>
        </pc:sldMkLst>
      </pc:sldChg>
      <pc:sldChg chg="addSp delSp modSp add mod">
        <pc:chgData name="Karen Baerts" userId="a06d292e-c1df-42a7-ab23-dcf3ffef2529" providerId="ADAL" clId="{A11F8786-64CE-43D5-8D44-D0F4797E1BAB}" dt="2023-09-27T22:07:00.269" v="2850" actId="1076"/>
        <pc:sldMkLst>
          <pc:docMk/>
          <pc:sldMk cId="1295142386" sldId="622"/>
        </pc:sldMkLst>
        <pc:spChg chg="mod">
          <ac:chgData name="Karen Baerts" userId="a06d292e-c1df-42a7-ab23-dcf3ffef2529" providerId="ADAL" clId="{A11F8786-64CE-43D5-8D44-D0F4797E1BAB}" dt="2023-09-27T20:47:36.240" v="1990" actId="20577"/>
          <ac:spMkLst>
            <pc:docMk/>
            <pc:sldMk cId="1295142386" sldId="622"/>
            <ac:spMk id="3" creationId="{0E244A77-BBB5-0E34-9ECA-86AB7EC02E29}"/>
          </ac:spMkLst>
        </pc:spChg>
        <pc:spChg chg="add del mod">
          <ac:chgData name="Karen Baerts" userId="a06d292e-c1df-42a7-ab23-dcf3ffef2529" providerId="ADAL" clId="{A11F8786-64CE-43D5-8D44-D0F4797E1BAB}" dt="2023-09-27T22:04:49.501" v="2846" actId="478"/>
          <ac:spMkLst>
            <pc:docMk/>
            <pc:sldMk cId="1295142386" sldId="622"/>
            <ac:spMk id="8" creationId="{4DFE4E94-4D84-F591-3EB5-144FFDA0CEF9}"/>
          </ac:spMkLst>
        </pc:spChg>
        <pc:picChg chg="add del mod">
          <ac:chgData name="Karen Baerts" userId="a06d292e-c1df-42a7-ab23-dcf3ffef2529" providerId="ADAL" clId="{A11F8786-64CE-43D5-8D44-D0F4797E1BAB}" dt="2023-09-27T22:03:24.863" v="2825" actId="478"/>
          <ac:picMkLst>
            <pc:docMk/>
            <pc:sldMk cId="1295142386" sldId="622"/>
            <ac:picMk id="5" creationId="{3B6EA31D-80E7-0875-CA36-9FBAEA7BDF59}"/>
          </ac:picMkLst>
        </pc:picChg>
        <pc:picChg chg="add del mod">
          <ac:chgData name="Karen Baerts" userId="a06d292e-c1df-42a7-ab23-dcf3ffef2529" providerId="ADAL" clId="{A11F8786-64CE-43D5-8D44-D0F4797E1BAB}" dt="2023-09-27T22:04:47.396" v="2845" actId="478"/>
          <ac:picMkLst>
            <pc:docMk/>
            <pc:sldMk cId="1295142386" sldId="622"/>
            <ac:picMk id="7" creationId="{2B8DC0F1-53E9-4AC0-2D7D-8293122ECACC}"/>
          </ac:picMkLst>
        </pc:picChg>
        <pc:picChg chg="add mod">
          <ac:chgData name="Karen Baerts" userId="a06d292e-c1df-42a7-ab23-dcf3ffef2529" providerId="ADAL" clId="{A11F8786-64CE-43D5-8D44-D0F4797E1BAB}" dt="2023-09-27T22:07:00.269" v="2850" actId="1076"/>
          <ac:picMkLst>
            <pc:docMk/>
            <pc:sldMk cId="1295142386" sldId="622"/>
            <ac:picMk id="2050" creationId="{FBB80913-D357-FE3F-F39D-253DC544482B}"/>
          </ac:picMkLst>
        </pc:picChg>
      </pc:sldChg>
      <pc:sldChg chg="add del">
        <pc:chgData name="Karen Baerts" userId="a06d292e-c1df-42a7-ab23-dcf3ffef2529" providerId="ADAL" clId="{A11F8786-64CE-43D5-8D44-D0F4797E1BAB}" dt="2023-09-27T20:59:04.709" v="2098" actId="47"/>
        <pc:sldMkLst>
          <pc:docMk/>
          <pc:sldMk cId="1145298571" sldId="623"/>
        </pc:sldMkLst>
      </pc:sldChg>
      <pc:sldChg chg="modSp add del mod">
        <pc:chgData name="Karen Baerts" userId="a06d292e-c1df-42a7-ab23-dcf3ffef2529" providerId="ADAL" clId="{A11F8786-64CE-43D5-8D44-D0F4797E1BAB}" dt="2023-09-27T20:45:10.352" v="1874" actId="47"/>
        <pc:sldMkLst>
          <pc:docMk/>
          <pc:sldMk cId="2669406528" sldId="623"/>
        </pc:sldMkLst>
        <pc:spChg chg="mod">
          <ac:chgData name="Karen Baerts" userId="a06d292e-c1df-42a7-ab23-dcf3ffef2529" providerId="ADAL" clId="{A11F8786-64CE-43D5-8D44-D0F4797E1BAB}" dt="2023-09-27T20:30:00" v="1463" actId="20577"/>
          <ac:spMkLst>
            <pc:docMk/>
            <pc:sldMk cId="2669406528" sldId="623"/>
            <ac:spMk id="2" creationId="{D5423788-4327-FDE6-A934-82D1E21EB68C}"/>
          </ac:spMkLst>
        </pc:spChg>
      </pc:sldChg>
      <pc:sldChg chg="add del">
        <pc:chgData name="Karen Baerts" userId="a06d292e-c1df-42a7-ab23-dcf3ffef2529" providerId="ADAL" clId="{A11F8786-64CE-43D5-8D44-D0F4797E1BAB}" dt="2023-09-27T21:08:02.699" v="2219" actId="47"/>
        <pc:sldMkLst>
          <pc:docMk/>
          <pc:sldMk cId="947732254" sldId="624"/>
        </pc:sldMkLst>
      </pc:sldChg>
      <pc:sldChg chg="add del">
        <pc:chgData name="Karen Baerts" userId="a06d292e-c1df-42a7-ab23-dcf3ffef2529" providerId="ADAL" clId="{A11F8786-64CE-43D5-8D44-D0F4797E1BAB}" dt="2023-09-27T21:10:26.397" v="2239" actId="47"/>
        <pc:sldMkLst>
          <pc:docMk/>
          <pc:sldMk cId="2465696597" sldId="625"/>
        </pc:sldMkLst>
      </pc:sldChg>
      <pc:sldChg chg="add del">
        <pc:chgData name="Karen Baerts" userId="a06d292e-c1df-42a7-ab23-dcf3ffef2529" providerId="ADAL" clId="{A11F8786-64CE-43D5-8D44-D0F4797E1BAB}" dt="2023-09-27T21:26:02.658" v="2657" actId="47"/>
        <pc:sldMkLst>
          <pc:docMk/>
          <pc:sldMk cId="805877643" sldId="626"/>
        </pc:sldMkLst>
      </pc:sldChg>
      <pc:sldChg chg="add del">
        <pc:chgData name="Karen Baerts" userId="a06d292e-c1df-42a7-ab23-dcf3ffef2529" providerId="ADAL" clId="{A11F8786-64CE-43D5-8D44-D0F4797E1BAB}" dt="2023-09-27T21:26:10.481" v="2659" actId="47"/>
        <pc:sldMkLst>
          <pc:docMk/>
          <pc:sldMk cId="2569158430" sldId="627"/>
        </pc:sldMkLst>
      </pc:sldChg>
      <pc:sldChg chg="add del">
        <pc:chgData name="Karen Baerts" userId="a06d292e-c1df-42a7-ab23-dcf3ffef2529" providerId="ADAL" clId="{A11F8786-64CE-43D5-8D44-D0F4797E1BAB}" dt="2023-09-27T21:26:08.825" v="2658" actId="47"/>
        <pc:sldMkLst>
          <pc:docMk/>
          <pc:sldMk cId="3038915130" sldId="628"/>
        </pc:sldMkLst>
      </pc:sldChg>
      <pc:sldChg chg="addSp modSp add del">
        <pc:chgData name="Karen Baerts" userId="a06d292e-c1df-42a7-ab23-dcf3ffef2529" providerId="ADAL" clId="{A11F8786-64CE-43D5-8D44-D0F4797E1BAB}" dt="2023-09-27T22:08:33.450" v="2897" actId="47"/>
        <pc:sldMkLst>
          <pc:docMk/>
          <pc:sldMk cId="1016746803" sldId="629"/>
        </pc:sldMkLst>
        <pc:picChg chg="add mod">
          <ac:chgData name="Karen Baerts" userId="a06d292e-c1df-42a7-ab23-dcf3ffef2529" providerId="ADAL" clId="{A11F8786-64CE-43D5-8D44-D0F4797E1BAB}" dt="2023-09-27T22:07:57.236" v="2851"/>
          <ac:picMkLst>
            <pc:docMk/>
            <pc:sldMk cId="1016746803" sldId="629"/>
            <ac:picMk id="2" creationId="{4215488F-94D2-4177-3DD0-D0CECC56327C}"/>
          </ac:picMkLst>
        </pc:picChg>
      </pc:sldChg>
      <pc:sldChg chg="addSp delSp modSp add mod">
        <pc:chgData name="Karen Baerts" userId="a06d292e-c1df-42a7-ab23-dcf3ffef2529" providerId="ADAL" clId="{A11F8786-64CE-43D5-8D44-D0F4797E1BAB}" dt="2023-09-27T21:35:34.755" v="2731" actId="14100"/>
        <pc:sldMkLst>
          <pc:docMk/>
          <pc:sldMk cId="2994727827" sldId="630"/>
        </pc:sldMkLst>
        <pc:spChg chg="mod">
          <ac:chgData name="Karen Baerts" userId="a06d292e-c1df-42a7-ab23-dcf3ffef2529" providerId="ADAL" clId="{A11F8786-64CE-43D5-8D44-D0F4797E1BAB}" dt="2023-09-27T20:53:21.704" v="2047" actId="20577"/>
          <ac:spMkLst>
            <pc:docMk/>
            <pc:sldMk cId="2994727827" sldId="630"/>
            <ac:spMk id="2" creationId="{5C633609-3910-3955-48DD-41EE2C726717}"/>
          </ac:spMkLst>
        </pc:spChg>
        <pc:spChg chg="del mod">
          <ac:chgData name="Karen Baerts" userId="a06d292e-c1df-42a7-ab23-dcf3ffef2529" providerId="ADAL" clId="{A11F8786-64CE-43D5-8D44-D0F4797E1BAB}" dt="2023-09-27T21:32:29.301" v="2697" actId="478"/>
          <ac:spMkLst>
            <pc:docMk/>
            <pc:sldMk cId="2994727827" sldId="630"/>
            <ac:spMk id="4" creationId="{95BD3EAD-2B40-A4F9-34A8-BAE0E46C5C40}"/>
          </ac:spMkLst>
        </pc:spChg>
        <pc:spChg chg="add del mod">
          <ac:chgData name="Karen Baerts" userId="a06d292e-c1df-42a7-ab23-dcf3ffef2529" providerId="ADAL" clId="{A11F8786-64CE-43D5-8D44-D0F4797E1BAB}" dt="2023-09-27T21:32:45.282" v="2704" actId="2085"/>
          <ac:spMkLst>
            <pc:docMk/>
            <pc:sldMk cId="2994727827" sldId="630"/>
            <ac:spMk id="5" creationId="{0BB0E7E1-DE13-F80F-43C6-538E25A3B99D}"/>
          </ac:spMkLst>
        </pc:spChg>
        <pc:spChg chg="del mod">
          <ac:chgData name="Karen Baerts" userId="a06d292e-c1df-42a7-ab23-dcf3ffef2529" providerId="ADAL" clId="{A11F8786-64CE-43D5-8D44-D0F4797E1BAB}" dt="2023-09-27T21:32:54.249" v="2706" actId="478"/>
          <ac:spMkLst>
            <pc:docMk/>
            <pc:sldMk cId="2994727827" sldId="630"/>
            <ac:spMk id="6" creationId="{DF711333-8BB0-A356-6E06-AA8BB4C8AAD2}"/>
          </ac:spMkLst>
        </pc:spChg>
        <pc:spChg chg="add mod">
          <ac:chgData name="Karen Baerts" userId="a06d292e-c1df-42a7-ab23-dcf3ffef2529" providerId="ADAL" clId="{A11F8786-64CE-43D5-8D44-D0F4797E1BAB}" dt="2023-09-27T21:33:03.452" v="2712" actId="20577"/>
          <ac:spMkLst>
            <pc:docMk/>
            <pc:sldMk cId="2994727827" sldId="630"/>
            <ac:spMk id="8" creationId="{F7BA8386-9016-7C42-9D31-8444AAE78E80}"/>
          </ac:spMkLst>
        </pc:spChg>
        <pc:picChg chg="add del mod">
          <ac:chgData name="Karen Baerts" userId="a06d292e-c1df-42a7-ab23-dcf3ffef2529" providerId="ADAL" clId="{A11F8786-64CE-43D5-8D44-D0F4797E1BAB}" dt="2023-09-27T21:35:04.229" v="2721" actId="478"/>
          <ac:picMkLst>
            <pc:docMk/>
            <pc:sldMk cId="2994727827" sldId="630"/>
            <ac:picMk id="7" creationId="{85B0B455-B804-EE6D-6EFE-5C98B2230924}"/>
          </ac:picMkLst>
        </pc:picChg>
        <pc:picChg chg="add del mod">
          <ac:chgData name="Karen Baerts" userId="a06d292e-c1df-42a7-ab23-dcf3ffef2529" providerId="ADAL" clId="{A11F8786-64CE-43D5-8D44-D0F4797E1BAB}" dt="2023-09-27T21:35:12.948" v="2726" actId="478"/>
          <ac:picMkLst>
            <pc:docMk/>
            <pc:sldMk cId="2994727827" sldId="630"/>
            <ac:picMk id="10" creationId="{D91568BB-3515-11C2-3B63-5F029E8447AB}"/>
          </ac:picMkLst>
        </pc:picChg>
        <pc:picChg chg="add mod">
          <ac:chgData name="Karen Baerts" userId="a06d292e-c1df-42a7-ab23-dcf3ffef2529" providerId="ADAL" clId="{A11F8786-64CE-43D5-8D44-D0F4797E1BAB}" dt="2023-09-27T21:35:11.461" v="2725" actId="1076"/>
          <ac:picMkLst>
            <pc:docMk/>
            <pc:sldMk cId="2994727827" sldId="630"/>
            <ac:picMk id="12" creationId="{D0C61128-85C5-C24A-2008-C9D2F56B519F}"/>
          </ac:picMkLst>
        </pc:picChg>
        <pc:picChg chg="add mod">
          <ac:chgData name="Karen Baerts" userId="a06d292e-c1df-42a7-ab23-dcf3ffef2529" providerId="ADAL" clId="{A11F8786-64CE-43D5-8D44-D0F4797E1BAB}" dt="2023-09-27T21:35:34.755" v="2731" actId="14100"/>
          <ac:picMkLst>
            <pc:docMk/>
            <pc:sldMk cId="2994727827" sldId="630"/>
            <ac:picMk id="14" creationId="{04E6ED65-1239-E9B1-7004-788246E98061}"/>
          </ac:picMkLst>
        </pc:picChg>
      </pc:sldChg>
      <pc:sldChg chg="addSp delSp modSp add mod modNotesTx">
        <pc:chgData name="Karen Baerts" userId="a06d292e-c1df-42a7-ab23-dcf3ffef2529" providerId="ADAL" clId="{A11F8786-64CE-43D5-8D44-D0F4797E1BAB}" dt="2023-09-27T22:11:09.191" v="2984" actId="20577"/>
        <pc:sldMkLst>
          <pc:docMk/>
          <pc:sldMk cId="1365741057" sldId="631"/>
        </pc:sldMkLst>
        <pc:spChg chg="mod">
          <ac:chgData name="Karen Baerts" userId="a06d292e-c1df-42a7-ab23-dcf3ffef2529" providerId="ADAL" clId="{A11F8786-64CE-43D5-8D44-D0F4797E1BAB}" dt="2023-09-27T21:08:14.863" v="2229" actId="20577"/>
          <ac:spMkLst>
            <pc:docMk/>
            <pc:sldMk cId="1365741057" sldId="631"/>
            <ac:spMk id="2" creationId="{1E7B35AE-CD8F-9A2A-AD75-342DB4B76686}"/>
          </ac:spMkLst>
        </pc:spChg>
        <pc:spChg chg="del mod">
          <ac:chgData name="Karen Baerts" userId="a06d292e-c1df-42a7-ab23-dcf3ffef2529" providerId="ADAL" clId="{A11F8786-64CE-43D5-8D44-D0F4797E1BAB}" dt="2023-09-27T21:08:41.092" v="2235" actId="478"/>
          <ac:spMkLst>
            <pc:docMk/>
            <pc:sldMk cId="1365741057" sldId="631"/>
            <ac:spMk id="3" creationId="{EC064723-7E40-8A91-6CD4-0A36E3E629CC}"/>
          </ac:spMkLst>
        </pc:spChg>
        <pc:spChg chg="mod">
          <ac:chgData name="Karen Baerts" userId="a06d292e-c1df-42a7-ab23-dcf3ffef2529" providerId="ADAL" clId="{A11F8786-64CE-43D5-8D44-D0F4797E1BAB}" dt="2023-09-27T21:28:24.451" v="2661" actId="20577"/>
          <ac:spMkLst>
            <pc:docMk/>
            <pc:sldMk cId="1365741057" sldId="631"/>
            <ac:spMk id="6" creationId="{F7E86B71-AD9F-3FC9-5A08-7ED871FDC978}"/>
          </ac:spMkLst>
        </pc:spChg>
        <pc:picChg chg="add mod">
          <ac:chgData name="Karen Baerts" userId="a06d292e-c1df-42a7-ab23-dcf3ffef2529" providerId="ADAL" clId="{A11F8786-64CE-43D5-8D44-D0F4797E1BAB}" dt="2023-09-27T21:28:28.575" v="2662" actId="1076"/>
          <ac:picMkLst>
            <pc:docMk/>
            <pc:sldMk cId="1365741057" sldId="631"/>
            <ac:picMk id="4" creationId="{8B42C3F3-3264-DDA8-88A7-62990159F19F}"/>
          </ac:picMkLst>
        </pc:picChg>
      </pc:sldChg>
      <pc:sldChg chg="addSp delSp modSp add mod modNotesTx">
        <pc:chgData name="Karen Baerts" userId="a06d292e-c1df-42a7-ab23-dcf3ffef2529" providerId="ADAL" clId="{A11F8786-64CE-43D5-8D44-D0F4797E1BAB}" dt="2023-09-27T22:11:17.673" v="2985" actId="6549"/>
        <pc:sldMkLst>
          <pc:docMk/>
          <pc:sldMk cId="2392228130" sldId="632"/>
        </pc:sldMkLst>
        <pc:spChg chg="add mod">
          <ac:chgData name="Karen Baerts" userId="a06d292e-c1df-42a7-ab23-dcf3ffef2529" providerId="ADAL" clId="{A11F8786-64CE-43D5-8D44-D0F4797E1BAB}" dt="2023-09-27T22:09:37.059" v="2982" actId="207"/>
          <ac:spMkLst>
            <pc:docMk/>
            <pc:sldMk cId="2392228130" sldId="632"/>
            <ac:spMk id="3" creationId="{A0779FC2-C005-4AB9-33F3-E08FD05AC9BE}"/>
          </ac:spMkLst>
        </pc:spChg>
        <pc:spChg chg="mod">
          <ac:chgData name="Karen Baerts" userId="a06d292e-c1df-42a7-ab23-dcf3ffef2529" providerId="ADAL" clId="{A11F8786-64CE-43D5-8D44-D0F4797E1BAB}" dt="2023-09-27T22:08:12.630" v="2886" actId="20577"/>
          <ac:spMkLst>
            <pc:docMk/>
            <pc:sldMk cId="2392228130" sldId="632"/>
            <ac:spMk id="18" creationId="{858FFBC7-1F95-936B-3821-8BB8A0EE2E56}"/>
          </ac:spMkLst>
        </pc:spChg>
        <pc:picChg chg="add mod">
          <ac:chgData name="Karen Baerts" userId="a06d292e-c1df-42a7-ab23-dcf3ffef2529" providerId="ADAL" clId="{A11F8786-64CE-43D5-8D44-D0F4797E1BAB}" dt="2023-09-27T22:08:39.614" v="2898" actId="1076"/>
          <ac:picMkLst>
            <pc:docMk/>
            <pc:sldMk cId="2392228130" sldId="632"/>
            <ac:picMk id="2" creationId="{E82CB90E-5E13-FB6A-02BF-F3EE97DA080B}"/>
          </ac:picMkLst>
        </pc:picChg>
        <pc:picChg chg="del">
          <ac:chgData name="Karen Baerts" userId="a06d292e-c1df-42a7-ab23-dcf3ffef2529" providerId="ADAL" clId="{A11F8786-64CE-43D5-8D44-D0F4797E1BAB}" dt="2023-09-27T22:08:14.889" v="2887" actId="478"/>
          <ac:picMkLst>
            <pc:docMk/>
            <pc:sldMk cId="2392228130" sldId="632"/>
            <ac:picMk id="15" creationId="{D9FDA0EF-0943-D854-B373-18F98CC35BC5}"/>
          </ac:picMkLst>
        </pc:picChg>
        <pc:picChg chg="del">
          <ac:chgData name="Karen Baerts" userId="a06d292e-c1df-42a7-ab23-dcf3ffef2529" providerId="ADAL" clId="{A11F8786-64CE-43D5-8D44-D0F4797E1BAB}" dt="2023-09-27T22:08:15.395" v="2888" actId="478"/>
          <ac:picMkLst>
            <pc:docMk/>
            <pc:sldMk cId="2392228130" sldId="632"/>
            <ac:picMk id="17" creationId="{FB0C8F75-966E-C314-48F8-61F4D4DD204E}"/>
          </ac:picMkLst>
        </pc:picChg>
        <pc:picChg chg="del">
          <ac:chgData name="Karen Baerts" userId="a06d292e-c1df-42a7-ab23-dcf3ffef2529" providerId="ADAL" clId="{A11F8786-64CE-43D5-8D44-D0F4797E1BAB}" dt="2023-09-27T22:08:15.780" v="2889" actId="478"/>
          <ac:picMkLst>
            <pc:docMk/>
            <pc:sldMk cId="2392228130" sldId="632"/>
            <ac:picMk id="20" creationId="{24435C72-B8F6-2D15-AD5D-8477DC9A2E8C}"/>
          </ac:picMkLst>
        </pc:picChg>
        <pc:picChg chg="del">
          <ac:chgData name="Karen Baerts" userId="a06d292e-c1df-42a7-ab23-dcf3ffef2529" providerId="ADAL" clId="{A11F8786-64CE-43D5-8D44-D0F4797E1BAB}" dt="2023-09-27T22:08:16.142" v="2890" actId="478"/>
          <ac:picMkLst>
            <pc:docMk/>
            <pc:sldMk cId="2392228130" sldId="632"/>
            <ac:picMk id="22" creationId="{65C11FB2-79C4-D77C-0F55-330EBEA85E45}"/>
          </ac:picMkLst>
        </pc:picChg>
        <pc:picChg chg="del">
          <ac:chgData name="Karen Baerts" userId="a06d292e-c1df-42a7-ab23-dcf3ffef2529" providerId="ADAL" clId="{A11F8786-64CE-43D5-8D44-D0F4797E1BAB}" dt="2023-09-27T22:08:16.544" v="2891" actId="478"/>
          <ac:picMkLst>
            <pc:docMk/>
            <pc:sldMk cId="2392228130" sldId="632"/>
            <ac:picMk id="24" creationId="{61FF5584-9EE7-1414-1754-18D9875AB365}"/>
          </ac:picMkLst>
        </pc:picChg>
      </pc:sldChg>
      <pc:sldChg chg="add del">
        <pc:chgData name="Karen Baerts" userId="a06d292e-c1df-42a7-ab23-dcf3ffef2529" providerId="ADAL" clId="{A11F8786-64CE-43D5-8D44-D0F4797E1BAB}" dt="2023-09-27T21:16:20.823" v="2377" actId="47"/>
        <pc:sldMkLst>
          <pc:docMk/>
          <pc:sldMk cId="3064776387" sldId="6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DA208-1976-413D-9D95-B9719CA88687}" type="datetimeFigureOut">
              <a:rPr lang="nl-BE" smtClean="0"/>
              <a:t>21/10/2024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10A00-B8B4-48DF-9601-0E00975B5020}" type="slidenum">
              <a:rPr lang="nl-BE" smtClean="0"/>
              <a:t>‹nr.›</a:t>
            </a:fld>
            <a:endParaRPr lang="nl-BE"/>
          </a:p>
        </p:txBody>
      </p:sp>
    </p:spTree>
    <p:extLst>
      <p:ext uri="{BB962C8B-B14F-4D97-AF65-F5344CB8AC3E}">
        <p14:creationId xmlns:p14="http://schemas.microsoft.com/office/powerpoint/2010/main" val="260983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a:t>
            </a:fld>
            <a:endParaRPr lang="nl-BE"/>
          </a:p>
        </p:txBody>
      </p:sp>
    </p:spTree>
    <p:extLst>
      <p:ext uri="{BB962C8B-B14F-4D97-AF65-F5344CB8AC3E}">
        <p14:creationId xmlns:p14="http://schemas.microsoft.com/office/powerpoint/2010/main" val="4129708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E2DF2-C6D4-16FD-5444-B0639CF292E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74B2B26-A662-BC8C-9CD7-760E76E16C5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BBE2DAA-FCAF-5A9A-EA15-E73E27E7D2D2}"/>
              </a:ext>
            </a:extLst>
          </p:cNvPr>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93532E7A-845C-FA2C-6B4B-3B10231CC73A}"/>
              </a:ext>
            </a:extLst>
          </p:cNvPr>
          <p:cNvSpPr>
            <a:spLocks noGrp="1"/>
          </p:cNvSpPr>
          <p:nvPr>
            <p:ph type="sldNum" sz="quarter" idx="5"/>
          </p:nvPr>
        </p:nvSpPr>
        <p:spPr/>
        <p:txBody>
          <a:bodyPr/>
          <a:lstStyle/>
          <a:p>
            <a:fld id="{BDE10A00-B8B4-48DF-9601-0E00975B5020}" type="slidenum">
              <a:rPr lang="nl-BE" smtClean="0"/>
              <a:t>10</a:t>
            </a:fld>
            <a:endParaRPr lang="nl-BE"/>
          </a:p>
        </p:txBody>
      </p:sp>
    </p:spTree>
    <p:extLst>
      <p:ext uri="{BB962C8B-B14F-4D97-AF65-F5344CB8AC3E}">
        <p14:creationId xmlns:p14="http://schemas.microsoft.com/office/powerpoint/2010/main" val="303664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11</a:t>
            </a:fld>
            <a:endParaRPr lang="nl-BE"/>
          </a:p>
        </p:txBody>
      </p:sp>
    </p:spTree>
    <p:extLst>
      <p:ext uri="{BB962C8B-B14F-4D97-AF65-F5344CB8AC3E}">
        <p14:creationId xmlns:p14="http://schemas.microsoft.com/office/powerpoint/2010/main" val="1576376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DCAFE-D604-191B-E3B5-BD5F74C632BC}"/>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5238AAF0-0A4F-B8B4-2C50-A3DC000DC77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A087A91-4CD8-16D8-CB1E-DAD67EA8FB3C}"/>
              </a:ext>
            </a:extLst>
          </p:cNvPr>
          <p:cNvSpPr>
            <a:spLocks noGrp="1"/>
          </p:cNvSpPr>
          <p:nvPr>
            <p:ph type="body" idx="1"/>
          </p:nvPr>
        </p:nvSpPr>
        <p:spPr/>
        <p:txBody>
          <a:bodyPr/>
          <a:lstStyle/>
          <a:p>
            <a:pPr marL="0" indent="0">
              <a:buFont typeface="Wingdings" panose="05000000000000000000" pitchFamily="2" charset="2"/>
              <a:buNone/>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0B77F8D9-A7DE-A6A6-C36C-06201C66D76A}"/>
              </a:ext>
            </a:extLst>
          </p:cNvPr>
          <p:cNvSpPr>
            <a:spLocks noGrp="1"/>
          </p:cNvSpPr>
          <p:nvPr>
            <p:ph type="sldNum" sz="quarter" idx="5"/>
          </p:nvPr>
        </p:nvSpPr>
        <p:spPr/>
        <p:txBody>
          <a:bodyPr/>
          <a:lstStyle/>
          <a:p>
            <a:fld id="{BDE10A00-B8B4-48DF-9601-0E00975B5020}" type="slidenum">
              <a:rPr lang="nl-BE" smtClean="0"/>
              <a:t>12</a:t>
            </a:fld>
            <a:endParaRPr lang="nl-BE"/>
          </a:p>
        </p:txBody>
      </p:sp>
    </p:spTree>
    <p:extLst>
      <p:ext uri="{BB962C8B-B14F-4D97-AF65-F5344CB8AC3E}">
        <p14:creationId xmlns:p14="http://schemas.microsoft.com/office/powerpoint/2010/main" val="3455546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13</a:t>
            </a:fld>
            <a:endParaRPr lang="nl-BE"/>
          </a:p>
        </p:txBody>
      </p:sp>
    </p:spTree>
    <p:extLst>
      <p:ext uri="{BB962C8B-B14F-4D97-AF65-F5344CB8AC3E}">
        <p14:creationId xmlns:p14="http://schemas.microsoft.com/office/powerpoint/2010/main" val="632655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A9700-6D59-E8B7-5E3C-9240FD6CED81}"/>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E23FDE0-6D54-D0C8-B9AD-2B488A3B0F4A}"/>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C823CE0-21D7-9C17-EF84-4D7C4E21768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34859217-B9B1-A355-6822-BC5BAD2D0F98}"/>
              </a:ext>
            </a:extLst>
          </p:cNvPr>
          <p:cNvSpPr>
            <a:spLocks noGrp="1"/>
          </p:cNvSpPr>
          <p:nvPr>
            <p:ph type="sldNum" sz="quarter" idx="5"/>
          </p:nvPr>
        </p:nvSpPr>
        <p:spPr/>
        <p:txBody>
          <a:bodyPr/>
          <a:lstStyle/>
          <a:p>
            <a:fld id="{BDE10A00-B8B4-48DF-9601-0E00975B5020}" type="slidenum">
              <a:rPr lang="nl-BE" smtClean="0"/>
              <a:t>14</a:t>
            </a:fld>
            <a:endParaRPr lang="nl-BE"/>
          </a:p>
        </p:txBody>
      </p:sp>
    </p:spTree>
    <p:extLst>
      <p:ext uri="{BB962C8B-B14F-4D97-AF65-F5344CB8AC3E}">
        <p14:creationId xmlns:p14="http://schemas.microsoft.com/office/powerpoint/2010/main" val="2405802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163CB-86A9-5190-F5B2-7929FA12B958}"/>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CEF55AF-BBFB-F27F-D309-4E3A3DF4C24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7583B12C-768B-5C2A-C41F-239D477BEE9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159A4493-F971-A0B7-E167-E9449EDD8EB9}"/>
              </a:ext>
            </a:extLst>
          </p:cNvPr>
          <p:cNvSpPr>
            <a:spLocks noGrp="1"/>
          </p:cNvSpPr>
          <p:nvPr>
            <p:ph type="sldNum" sz="quarter" idx="5"/>
          </p:nvPr>
        </p:nvSpPr>
        <p:spPr/>
        <p:txBody>
          <a:bodyPr/>
          <a:lstStyle/>
          <a:p>
            <a:fld id="{BDE10A00-B8B4-48DF-9601-0E00975B5020}" type="slidenum">
              <a:rPr lang="nl-BE" smtClean="0"/>
              <a:t>15</a:t>
            </a:fld>
            <a:endParaRPr lang="nl-BE"/>
          </a:p>
        </p:txBody>
      </p:sp>
    </p:spTree>
    <p:extLst>
      <p:ext uri="{BB962C8B-B14F-4D97-AF65-F5344CB8AC3E}">
        <p14:creationId xmlns:p14="http://schemas.microsoft.com/office/powerpoint/2010/main" val="708322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DFFA7-B5F3-5F92-2D22-03FF2A25D5D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D2C95AFC-A799-5DAA-2612-4225A0BEDB5A}"/>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C84732D-0787-B2CA-94EE-0FD5347880B4}"/>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AC41B858-5C2A-297A-4666-F07EFB81840C}"/>
              </a:ext>
            </a:extLst>
          </p:cNvPr>
          <p:cNvSpPr>
            <a:spLocks noGrp="1"/>
          </p:cNvSpPr>
          <p:nvPr>
            <p:ph type="sldNum" sz="quarter" idx="5"/>
          </p:nvPr>
        </p:nvSpPr>
        <p:spPr/>
        <p:txBody>
          <a:bodyPr/>
          <a:lstStyle/>
          <a:p>
            <a:fld id="{BDE10A00-B8B4-48DF-9601-0E00975B5020}" type="slidenum">
              <a:rPr lang="nl-BE" smtClean="0"/>
              <a:t>16</a:t>
            </a:fld>
            <a:endParaRPr lang="nl-BE"/>
          </a:p>
        </p:txBody>
      </p:sp>
    </p:spTree>
    <p:extLst>
      <p:ext uri="{BB962C8B-B14F-4D97-AF65-F5344CB8AC3E}">
        <p14:creationId xmlns:p14="http://schemas.microsoft.com/office/powerpoint/2010/main" val="254582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C7F51-1906-C14B-C030-0DE669745CD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F5661F1-FA13-A0BE-E5C6-4E092CD06CD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B10BD4E-FFD3-7900-0A77-D0CF0ADC4337}"/>
              </a:ext>
            </a:extLst>
          </p:cNvPr>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1523F5D6-6CD9-1C88-9844-13146D1069B7}"/>
              </a:ext>
            </a:extLst>
          </p:cNvPr>
          <p:cNvSpPr>
            <a:spLocks noGrp="1"/>
          </p:cNvSpPr>
          <p:nvPr>
            <p:ph type="sldNum" sz="quarter" idx="5"/>
          </p:nvPr>
        </p:nvSpPr>
        <p:spPr/>
        <p:txBody>
          <a:bodyPr/>
          <a:lstStyle/>
          <a:p>
            <a:fld id="{BDE10A00-B8B4-48DF-9601-0E00975B5020}" type="slidenum">
              <a:rPr lang="nl-BE" smtClean="0"/>
              <a:t>17</a:t>
            </a:fld>
            <a:endParaRPr lang="nl-BE"/>
          </a:p>
        </p:txBody>
      </p:sp>
    </p:spTree>
    <p:extLst>
      <p:ext uri="{BB962C8B-B14F-4D97-AF65-F5344CB8AC3E}">
        <p14:creationId xmlns:p14="http://schemas.microsoft.com/office/powerpoint/2010/main" val="1802743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18</a:t>
            </a:fld>
            <a:endParaRPr lang="nl-BE"/>
          </a:p>
        </p:txBody>
      </p:sp>
    </p:spTree>
    <p:extLst>
      <p:ext uri="{BB962C8B-B14F-4D97-AF65-F5344CB8AC3E}">
        <p14:creationId xmlns:p14="http://schemas.microsoft.com/office/powerpoint/2010/main" val="2153992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049A7-92AD-288B-BE78-5EAE257E0E2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8C4388C-8871-5046-2CF7-FBCB2876AAD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335D441-B902-DBF3-CF0F-89E44DC6229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ED1510B1-0371-1A81-9B98-9CF22FB00FAD}"/>
              </a:ext>
            </a:extLst>
          </p:cNvPr>
          <p:cNvSpPr>
            <a:spLocks noGrp="1"/>
          </p:cNvSpPr>
          <p:nvPr>
            <p:ph type="sldNum" sz="quarter" idx="5"/>
          </p:nvPr>
        </p:nvSpPr>
        <p:spPr/>
        <p:txBody>
          <a:bodyPr/>
          <a:lstStyle/>
          <a:p>
            <a:fld id="{BDE10A00-B8B4-48DF-9601-0E00975B5020}" type="slidenum">
              <a:rPr lang="nl-BE" smtClean="0"/>
              <a:t>19</a:t>
            </a:fld>
            <a:endParaRPr lang="nl-BE"/>
          </a:p>
        </p:txBody>
      </p:sp>
    </p:spTree>
    <p:extLst>
      <p:ext uri="{BB962C8B-B14F-4D97-AF65-F5344CB8AC3E}">
        <p14:creationId xmlns:p14="http://schemas.microsoft.com/office/powerpoint/2010/main" val="101954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lgn="l" rtl="0" fontAlgn="base">
              <a:buFont typeface="Wingdings" panose="05000000000000000000" pitchFamily="2" charset="2"/>
              <a:buChar char="à"/>
            </a:pPr>
            <a:endParaRPr lang="en-US" dirty="0">
              <a:cs typeface="Calibri"/>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a:t>
            </a:fld>
            <a:endParaRPr lang="nl-BE"/>
          </a:p>
        </p:txBody>
      </p:sp>
    </p:spTree>
    <p:extLst>
      <p:ext uri="{BB962C8B-B14F-4D97-AF65-F5344CB8AC3E}">
        <p14:creationId xmlns:p14="http://schemas.microsoft.com/office/powerpoint/2010/main" val="1675192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20</a:t>
            </a:fld>
            <a:endParaRPr lang="nl-BE"/>
          </a:p>
        </p:txBody>
      </p:sp>
    </p:spTree>
    <p:extLst>
      <p:ext uri="{BB962C8B-B14F-4D97-AF65-F5344CB8AC3E}">
        <p14:creationId xmlns:p14="http://schemas.microsoft.com/office/powerpoint/2010/main" val="1928614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70BD4-00DD-F772-00EC-2CA585CD4BF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FB73017-A7F6-329F-F500-A562208F52A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0FAE967-A8E5-2587-DE47-A97A6BC1D42A}"/>
              </a:ext>
            </a:extLst>
          </p:cNvPr>
          <p:cNvSpPr>
            <a:spLocks noGrp="1"/>
          </p:cNvSpPr>
          <p:nvPr>
            <p:ph type="body" idx="1"/>
          </p:nvPr>
        </p:nvSpPr>
        <p:spPr/>
        <p:txBody>
          <a:bodyPr/>
          <a:lstStyle/>
          <a:p>
            <a:endParaRPr lang="nl-BE" b="1"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A2B10ECD-4533-C77C-3A73-CB3ABBAEE8A2}"/>
              </a:ext>
            </a:extLst>
          </p:cNvPr>
          <p:cNvSpPr>
            <a:spLocks noGrp="1"/>
          </p:cNvSpPr>
          <p:nvPr>
            <p:ph type="sldNum" sz="quarter" idx="5"/>
          </p:nvPr>
        </p:nvSpPr>
        <p:spPr/>
        <p:txBody>
          <a:bodyPr/>
          <a:lstStyle/>
          <a:p>
            <a:fld id="{BDE10A00-B8B4-48DF-9601-0E00975B5020}" type="slidenum">
              <a:rPr lang="nl-BE" smtClean="0"/>
              <a:t>21</a:t>
            </a:fld>
            <a:endParaRPr lang="nl-BE"/>
          </a:p>
        </p:txBody>
      </p:sp>
    </p:spTree>
    <p:extLst>
      <p:ext uri="{BB962C8B-B14F-4D97-AF65-F5344CB8AC3E}">
        <p14:creationId xmlns:p14="http://schemas.microsoft.com/office/powerpoint/2010/main" val="908425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22</a:t>
            </a:fld>
            <a:endParaRPr lang="nl-BE"/>
          </a:p>
        </p:txBody>
      </p:sp>
    </p:spTree>
    <p:extLst>
      <p:ext uri="{BB962C8B-B14F-4D97-AF65-F5344CB8AC3E}">
        <p14:creationId xmlns:p14="http://schemas.microsoft.com/office/powerpoint/2010/main" val="4184691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F734B-CFD2-EC1F-EB38-9069E2BC41F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54B50D4C-39EE-5313-5E33-1F98FB7C4B6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90E924D-A72B-E4E5-5EBA-CBA0B1EC9455}"/>
              </a:ext>
            </a:extLst>
          </p:cNvPr>
          <p:cNvSpPr>
            <a:spLocks noGrp="1"/>
          </p:cNvSpPr>
          <p:nvPr>
            <p:ph type="body" idx="1"/>
          </p:nvPr>
        </p:nvSpPr>
        <p:spPr/>
        <p:txBody>
          <a:bodyPr/>
          <a:lstStyle/>
          <a:p>
            <a:pPr marL="0" indent="0">
              <a:buFont typeface="Wingdings" panose="05000000000000000000" pitchFamily="2" charset="2"/>
              <a:buNone/>
            </a:pPr>
            <a:endParaRPr lang="nl-BE" sz="1800" b="0" i="0" u="none" strike="noStrike" dirty="0">
              <a:solidFill>
                <a:srgbClr val="000000"/>
              </a:solidFill>
              <a:effectLst/>
              <a:latin typeface="Calibri" panose="020F0502020204030204" pitchFamily="34" charset="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7130A060-3438-0EDA-B214-B5E936566DA1}"/>
              </a:ext>
            </a:extLst>
          </p:cNvPr>
          <p:cNvSpPr>
            <a:spLocks noGrp="1"/>
          </p:cNvSpPr>
          <p:nvPr>
            <p:ph type="sldNum" sz="quarter" idx="5"/>
          </p:nvPr>
        </p:nvSpPr>
        <p:spPr/>
        <p:txBody>
          <a:bodyPr/>
          <a:lstStyle/>
          <a:p>
            <a:fld id="{BDE10A00-B8B4-48DF-9601-0E00975B5020}" type="slidenum">
              <a:rPr lang="nl-BE" smtClean="0"/>
              <a:t>23</a:t>
            </a:fld>
            <a:endParaRPr lang="nl-BE"/>
          </a:p>
        </p:txBody>
      </p:sp>
    </p:spTree>
    <p:extLst>
      <p:ext uri="{BB962C8B-B14F-4D97-AF65-F5344CB8AC3E}">
        <p14:creationId xmlns:p14="http://schemas.microsoft.com/office/powerpoint/2010/main" val="59357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3</a:t>
            </a:fld>
            <a:endParaRPr lang="nl-BE"/>
          </a:p>
        </p:txBody>
      </p:sp>
    </p:spTree>
    <p:extLst>
      <p:ext uri="{BB962C8B-B14F-4D97-AF65-F5344CB8AC3E}">
        <p14:creationId xmlns:p14="http://schemas.microsoft.com/office/powerpoint/2010/main" val="4038067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Wingdings" panose="05000000000000000000" pitchFamily="2" charset="2"/>
              <a:buNone/>
            </a:pPr>
            <a:endParaRPr lang="en-US" dirty="0">
              <a:cs typeface="Calibri"/>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4</a:t>
            </a:fld>
            <a:endParaRPr lang="nl-BE"/>
          </a:p>
        </p:txBody>
      </p:sp>
    </p:spTree>
    <p:extLst>
      <p:ext uri="{BB962C8B-B14F-4D97-AF65-F5344CB8AC3E}">
        <p14:creationId xmlns:p14="http://schemas.microsoft.com/office/powerpoint/2010/main" val="288896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7A72D-4A1D-E4D2-F2C4-D58C3D96BE7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0F569B3-8854-261C-C04D-5015B8188A1A}"/>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120D4EF8-CC81-6C2C-AE36-395613D3F23C}"/>
              </a:ext>
            </a:extLst>
          </p:cNvPr>
          <p:cNvSpPr>
            <a:spLocks noGrp="1"/>
          </p:cNvSpPr>
          <p:nvPr>
            <p:ph type="body" idx="1"/>
          </p:nvPr>
        </p:nvSpPr>
        <p:spPr/>
        <p:txBody>
          <a:bodyPr/>
          <a:lstStyle/>
          <a:p>
            <a:pPr marL="0" indent="0">
              <a:buFont typeface="Wingdings" panose="05000000000000000000" pitchFamily="2" charset="2"/>
              <a:buNone/>
            </a:pPr>
            <a:endParaRPr lang="en-US" dirty="0">
              <a:cs typeface="Calibri"/>
            </a:endParaRPr>
          </a:p>
        </p:txBody>
      </p:sp>
      <p:sp>
        <p:nvSpPr>
          <p:cNvPr id="4" name="Tijdelijke aanduiding voor dianummer 3">
            <a:extLst>
              <a:ext uri="{FF2B5EF4-FFF2-40B4-BE49-F238E27FC236}">
                <a16:creationId xmlns:a16="http://schemas.microsoft.com/office/drawing/2014/main" id="{4AA6D435-2796-05ED-D20A-2934A316571C}"/>
              </a:ext>
            </a:extLst>
          </p:cNvPr>
          <p:cNvSpPr>
            <a:spLocks noGrp="1"/>
          </p:cNvSpPr>
          <p:nvPr>
            <p:ph type="sldNum" sz="quarter" idx="5"/>
          </p:nvPr>
        </p:nvSpPr>
        <p:spPr/>
        <p:txBody>
          <a:bodyPr/>
          <a:lstStyle/>
          <a:p>
            <a:fld id="{BDE10A00-B8B4-48DF-9601-0E00975B5020}" type="slidenum">
              <a:rPr lang="nl-BE" smtClean="0"/>
              <a:t>5</a:t>
            </a:fld>
            <a:endParaRPr lang="nl-BE"/>
          </a:p>
        </p:txBody>
      </p:sp>
    </p:spTree>
    <p:extLst>
      <p:ext uri="{BB962C8B-B14F-4D97-AF65-F5344CB8AC3E}">
        <p14:creationId xmlns:p14="http://schemas.microsoft.com/office/powerpoint/2010/main" val="114958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76D-2B6D-786C-179F-CC142811862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C4EC90C-74C0-7DEF-209E-930C176F267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1D6516C-4E5F-775A-5764-BA61937EA7CD}"/>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21920615-931A-E224-6B54-EF9CEBD1F66E}"/>
              </a:ext>
            </a:extLst>
          </p:cNvPr>
          <p:cNvSpPr>
            <a:spLocks noGrp="1"/>
          </p:cNvSpPr>
          <p:nvPr>
            <p:ph type="sldNum" sz="quarter" idx="5"/>
          </p:nvPr>
        </p:nvSpPr>
        <p:spPr/>
        <p:txBody>
          <a:bodyPr/>
          <a:lstStyle/>
          <a:p>
            <a:fld id="{BDE10A00-B8B4-48DF-9601-0E00975B5020}" type="slidenum">
              <a:rPr lang="nl-BE" smtClean="0"/>
              <a:t>6</a:t>
            </a:fld>
            <a:endParaRPr lang="nl-BE"/>
          </a:p>
        </p:txBody>
      </p:sp>
    </p:spTree>
    <p:extLst>
      <p:ext uri="{BB962C8B-B14F-4D97-AF65-F5344CB8AC3E}">
        <p14:creationId xmlns:p14="http://schemas.microsoft.com/office/powerpoint/2010/main" val="346623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7</a:t>
            </a:fld>
            <a:endParaRPr lang="nl-BE"/>
          </a:p>
        </p:txBody>
      </p:sp>
    </p:spTree>
    <p:extLst>
      <p:ext uri="{BB962C8B-B14F-4D97-AF65-F5344CB8AC3E}">
        <p14:creationId xmlns:p14="http://schemas.microsoft.com/office/powerpoint/2010/main" val="412468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8</a:t>
            </a:fld>
            <a:endParaRPr lang="nl-BE"/>
          </a:p>
        </p:txBody>
      </p:sp>
    </p:spTree>
    <p:extLst>
      <p:ext uri="{BB962C8B-B14F-4D97-AF65-F5344CB8AC3E}">
        <p14:creationId xmlns:p14="http://schemas.microsoft.com/office/powerpoint/2010/main" val="373259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25E4-1861-D4B4-1E33-9ED759468E6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A6AFE620-929B-3179-9767-2E6208E9647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9845433-FFAF-7091-0854-1658D64DC06F}"/>
              </a:ext>
            </a:extLst>
          </p:cNvPr>
          <p:cNvSpPr>
            <a:spLocks noGrp="1"/>
          </p:cNvSpPr>
          <p:nvPr>
            <p:ph type="body" idx="1"/>
          </p:nvPr>
        </p:nvSpPr>
        <p:spPr/>
        <p:txBody>
          <a:bodyPr/>
          <a:lstStyle/>
          <a:p>
            <a:pPr marL="0" indent="0">
              <a:buFont typeface="Wingdings" panose="05000000000000000000" pitchFamily="2" charset="2"/>
              <a:buNone/>
            </a:pPr>
            <a:endParaRPr lang="nl-BE"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D2AA243D-50D7-D74B-F25C-A2E72371C44F}"/>
              </a:ext>
            </a:extLst>
          </p:cNvPr>
          <p:cNvSpPr>
            <a:spLocks noGrp="1"/>
          </p:cNvSpPr>
          <p:nvPr>
            <p:ph type="sldNum" sz="quarter" idx="5"/>
          </p:nvPr>
        </p:nvSpPr>
        <p:spPr/>
        <p:txBody>
          <a:bodyPr/>
          <a:lstStyle/>
          <a:p>
            <a:fld id="{BDE10A00-B8B4-48DF-9601-0E00975B5020}" type="slidenum">
              <a:rPr lang="nl-BE" smtClean="0"/>
              <a:t>9</a:t>
            </a:fld>
            <a:endParaRPr lang="nl-BE"/>
          </a:p>
        </p:txBody>
      </p:sp>
    </p:spTree>
    <p:extLst>
      <p:ext uri="{BB962C8B-B14F-4D97-AF65-F5344CB8AC3E}">
        <p14:creationId xmlns:p14="http://schemas.microsoft.com/office/powerpoint/2010/main" val="402497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50E0D4-098F-03D5-8DA3-A724C07B67E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4D3CAD0A-9869-2180-2F0E-C368BDB97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9C3C200C-0731-7F04-9D5D-D86A37255113}"/>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5" name="Tijdelijke aanduiding voor voettekst 4">
            <a:extLst>
              <a:ext uri="{FF2B5EF4-FFF2-40B4-BE49-F238E27FC236}">
                <a16:creationId xmlns:a16="http://schemas.microsoft.com/office/drawing/2014/main" id="{6AA6F1FE-1096-E453-838E-5AFC385A8103}"/>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DD8A90A7-AF5D-78DB-D87B-9D2B95B90B61}"/>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77907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72C68-8E95-12C1-CF76-428230362EA5}"/>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2EC1F5D-4ABC-0029-8DDE-B3F9EED306A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1ABE764-80AC-68B3-1F20-7A41181E8B89}"/>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5" name="Tijdelijke aanduiding voor voettekst 4">
            <a:extLst>
              <a:ext uri="{FF2B5EF4-FFF2-40B4-BE49-F238E27FC236}">
                <a16:creationId xmlns:a16="http://schemas.microsoft.com/office/drawing/2014/main" id="{E0BB98E2-3560-010F-5F5B-C843FA0793F2}"/>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B367DA1-A5A2-6558-58ED-16F6FDD2DC58}"/>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81489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3436AAD-1D9F-CDAD-BBEA-17A70FBCCB23}"/>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2AF68181-EA7B-BD4E-511A-023EB222A3A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B863F62-5704-3169-475A-3D74AC474198}"/>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5" name="Tijdelijke aanduiding voor voettekst 4">
            <a:extLst>
              <a:ext uri="{FF2B5EF4-FFF2-40B4-BE49-F238E27FC236}">
                <a16:creationId xmlns:a16="http://schemas.microsoft.com/office/drawing/2014/main" id="{75009D59-7F3F-B6FF-06CC-84A3944F1C8B}"/>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795A1CE9-80D5-E292-B223-58928982DDA5}"/>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0559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page Picture">
    <p:bg>
      <p:bgPr>
        <a:solidFill>
          <a:srgbClr val="E00049"/>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DA0874-40FE-470D-909F-447E8CD56CF3}"/>
              </a:ext>
            </a:extLst>
          </p:cNvPr>
          <p:cNvSpPr/>
          <p:nvPr userDrawn="1"/>
        </p:nvSpPr>
        <p:spPr>
          <a:xfrm>
            <a:off x="0" y="-177800"/>
            <a:ext cx="12192000" cy="703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6011B60-A6B7-46C1-885C-D5EBCD2962E4}"/>
              </a:ext>
            </a:extLst>
          </p:cNvPr>
          <p:cNvCxnSpPr/>
          <p:nvPr userDrawn="1"/>
        </p:nvCxnSpPr>
        <p:spPr>
          <a:xfrm>
            <a:off x="1993900" y="3937000"/>
            <a:ext cx="0" cy="317500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6690648D-C9C1-4EBF-84A8-FCB3B35FBE84}"/>
              </a:ext>
            </a:extLst>
          </p:cNvPr>
          <p:cNvSpPr/>
          <p:nvPr userDrawn="1"/>
        </p:nvSpPr>
        <p:spPr>
          <a:xfrm rot="20194225">
            <a:off x="9857294" y="3155266"/>
            <a:ext cx="3242955" cy="3895951"/>
          </a:xfrm>
          <a:custGeom>
            <a:avLst/>
            <a:gdLst>
              <a:gd name="connsiteX0" fmla="*/ 3242955 w 3242955"/>
              <a:gd name="connsiteY0" fmla="*/ 0 h 3895951"/>
              <a:gd name="connsiteX1" fmla="*/ 1554638 w 3242955"/>
              <a:gd name="connsiteY1" fmla="*/ 3895951 h 3895951"/>
              <a:gd name="connsiteX2" fmla="*/ 1 w 3242955"/>
              <a:gd name="connsiteY2" fmla="*/ 3222246 h 3895951"/>
              <a:gd name="connsiteX3" fmla="*/ 0 w 3242955"/>
              <a:gd name="connsiteY3" fmla="*/ 0 h 3895951"/>
            </a:gdLst>
            <a:ahLst/>
            <a:cxnLst>
              <a:cxn ang="0">
                <a:pos x="connsiteX0" y="connsiteY0"/>
              </a:cxn>
              <a:cxn ang="0">
                <a:pos x="connsiteX1" y="connsiteY1"/>
              </a:cxn>
              <a:cxn ang="0">
                <a:pos x="connsiteX2" y="connsiteY2"/>
              </a:cxn>
              <a:cxn ang="0">
                <a:pos x="connsiteX3" y="connsiteY3"/>
              </a:cxn>
            </a:cxnLst>
            <a:rect l="l" t="t" r="r" b="b"/>
            <a:pathLst>
              <a:path w="3242955" h="3895951">
                <a:moveTo>
                  <a:pt x="3242955" y="0"/>
                </a:moveTo>
                <a:lnTo>
                  <a:pt x="1554638" y="3895951"/>
                </a:lnTo>
                <a:lnTo>
                  <a:pt x="1" y="3222246"/>
                </a:lnTo>
                <a:lnTo>
                  <a:pt x="0" y="0"/>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7E87ECAC-D856-40AA-8E84-C99F7B9B654C}"/>
              </a:ext>
            </a:extLst>
          </p:cNvPr>
          <p:cNvSpPr/>
          <p:nvPr userDrawn="1"/>
        </p:nvSpPr>
        <p:spPr>
          <a:xfrm rot="20210350">
            <a:off x="10914376" y="-646731"/>
            <a:ext cx="1679496" cy="3136313"/>
          </a:xfrm>
          <a:custGeom>
            <a:avLst/>
            <a:gdLst>
              <a:gd name="connsiteX0" fmla="*/ 1 w 1679496"/>
              <a:gd name="connsiteY0" fmla="*/ 0 h 3136313"/>
              <a:gd name="connsiteX1" fmla="*/ 1679496 w 1679496"/>
              <a:gd name="connsiteY1" fmla="*/ 718474 h 3136313"/>
              <a:gd name="connsiteX2" fmla="*/ 645165 w 1679496"/>
              <a:gd name="connsiteY2" fmla="*/ 3136313 h 3136313"/>
              <a:gd name="connsiteX3" fmla="*/ 0 w 1679496"/>
              <a:gd name="connsiteY3" fmla="*/ 3136313 h 3136313"/>
            </a:gdLst>
            <a:ahLst/>
            <a:cxnLst>
              <a:cxn ang="0">
                <a:pos x="connsiteX0" y="connsiteY0"/>
              </a:cxn>
              <a:cxn ang="0">
                <a:pos x="connsiteX1" y="connsiteY1"/>
              </a:cxn>
              <a:cxn ang="0">
                <a:pos x="connsiteX2" y="connsiteY2"/>
              </a:cxn>
              <a:cxn ang="0">
                <a:pos x="connsiteX3" y="connsiteY3"/>
              </a:cxn>
            </a:cxnLst>
            <a:rect l="l" t="t" r="r" b="b"/>
            <a:pathLst>
              <a:path w="1679496" h="3136313">
                <a:moveTo>
                  <a:pt x="1" y="0"/>
                </a:moveTo>
                <a:lnTo>
                  <a:pt x="1679496" y="718474"/>
                </a:lnTo>
                <a:lnTo>
                  <a:pt x="645165" y="3136313"/>
                </a:lnTo>
                <a:lnTo>
                  <a:pt x="0" y="3136313"/>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0" name="Freeform: Shape 29">
            <a:extLst>
              <a:ext uri="{FF2B5EF4-FFF2-40B4-BE49-F238E27FC236}">
                <a16:creationId xmlns:a16="http://schemas.microsoft.com/office/drawing/2014/main" id="{FA8C42FE-CFF4-4D18-A264-D3132514E4A2}"/>
              </a:ext>
            </a:extLst>
          </p:cNvPr>
          <p:cNvSpPr/>
          <p:nvPr userDrawn="1"/>
        </p:nvSpPr>
        <p:spPr>
          <a:xfrm rot="20210350">
            <a:off x="7706570" y="-737697"/>
            <a:ext cx="2467189" cy="1780251"/>
          </a:xfrm>
          <a:custGeom>
            <a:avLst/>
            <a:gdLst>
              <a:gd name="connsiteX0" fmla="*/ 0 w 2467189"/>
              <a:gd name="connsiteY0" fmla="*/ 0 h 1780251"/>
              <a:gd name="connsiteX1" fmla="*/ 2467189 w 2467189"/>
              <a:gd name="connsiteY1" fmla="*/ 1055443 h 1780251"/>
              <a:gd name="connsiteX2" fmla="*/ 2467189 w 2467189"/>
              <a:gd name="connsiteY2" fmla="*/ 1780251 h 1780251"/>
              <a:gd name="connsiteX3" fmla="*/ 0 w 2467189"/>
              <a:gd name="connsiteY3" fmla="*/ 1780251 h 1780251"/>
            </a:gdLst>
            <a:ahLst/>
            <a:cxnLst>
              <a:cxn ang="0">
                <a:pos x="connsiteX0" y="connsiteY0"/>
              </a:cxn>
              <a:cxn ang="0">
                <a:pos x="connsiteX1" y="connsiteY1"/>
              </a:cxn>
              <a:cxn ang="0">
                <a:pos x="connsiteX2" y="connsiteY2"/>
              </a:cxn>
              <a:cxn ang="0">
                <a:pos x="connsiteX3" y="connsiteY3"/>
              </a:cxn>
            </a:cxnLst>
            <a:rect l="l" t="t" r="r" b="b"/>
            <a:pathLst>
              <a:path w="2467189" h="1780251">
                <a:moveTo>
                  <a:pt x="0" y="0"/>
                </a:moveTo>
                <a:lnTo>
                  <a:pt x="2467189" y="1055443"/>
                </a:lnTo>
                <a:lnTo>
                  <a:pt x="2467189" y="1780251"/>
                </a:lnTo>
                <a:lnTo>
                  <a:pt x="0" y="1780251"/>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11" name="Right Triangle 10">
            <a:extLst>
              <a:ext uri="{FF2B5EF4-FFF2-40B4-BE49-F238E27FC236}">
                <a16:creationId xmlns:a16="http://schemas.microsoft.com/office/drawing/2014/main" id="{469D8287-A23F-4F51-8EE2-37AC976F002F}"/>
              </a:ext>
            </a:extLst>
          </p:cNvPr>
          <p:cNvSpPr/>
          <p:nvPr userDrawn="1"/>
        </p:nvSpPr>
        <p:spPr>
          <a:xfrm flipV="1">
            <a:off x="-1" y="-185376"/>
            <a:ext cx="3819524" cy="1578078"/>
          </a:xfrm>
          <a:prstGeom prst="rtTriangle">
            <a:avLst/>
          </a:pr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3" name="Picture 22">
            <a:extLst>
              <a:ext uri="{FF2B5EF4-FFF2-40B4-BE49-F238E27FC236}">
                <a16:creationId xmlns:a16="http://schemas.microsoft.com/office/drawing/2014/main" id="{BA56722D-D6E8-4457-851C-A6B990B6EF30}"/>
              </a:ext>
            </a:extLst>
          </p:cNvPr>
          <p:cNvPicPr>
            <a:picLocks noChangeAspect="1"/>
          </p:cNvPicPr>
          <p:nvPr userDrawn="1"/>
        </p:nvPicPr>
        <p:blipFill>
          <a:blip r:embed="rId2"/>
          <a:stretch>
            <a:fillRect/>
          </a:stretch>
        </p:blipFill>
        <p:spPr>
          <a:xfrm>
            <a:off x="8821284" y="1273764"/>
            <a:ext cx="2009752" cy="1895031"/>
          </a:xfrm>
          <a:prstGeom prst="rect">
            <a:avLst/>
          </a:prstGeom>
        </p:spPr>
      </p:pic>
      <p:pic>
        <p:nvPicPr>
          <p:cNvPr id="27" name="Picture 26">
            <a:extLst>
              <a:ext uri="{FF2B5EF4-FFF2-40B4-BE49-F238E27FC236}">
                <a16:creationId xmlns:a16="http://schemas.microsoft.com/office/drawing/2014/main" id="{A5F05CEC-057B-4CA8-B781-92525C72ECD6}"/>
              </a:ext>
            </a:extLst>
          </p:cNvPr>
          <p:cNvPicPr>
            <a:picLocks noChangeAspect="1"/>
          </p:cNvPicPr>
          <p:nvPr userDrawn="1"/>
        </p:nvPicPr>
        <p:blipFill>
          <a:blip r:embed="rId3">
            <a:alphaModFix amt="25000"/>
            <a:extLst>
              <a:ext uri="{28A0092B-C50C-407E-A947-70E740481C1C}">
                <a14:useLocalDpi xmlns:a14="http://schemas.microsoft.com/office/drawing/2010/main" val="0"/>
              </a:ext>
            </a:extLst>
          </a:blip>
          <a:srcRect l="7677"/>
          <a:stretch>
            <a:fillRect/>
          </a:stretch>
        </p:blipFill>
        <p:spPr>
          <a:xfrm rot="20241555">
            <a:off x="-761759" y="294941"/>
            <a:ext cx="8313725" cy="2251267"/>
          </a:xfrm>
          <a:custGeom>
            <a:avLst/>
            <a:gdLst>
              <a:gd name="connsiteX0" fmla="*/ 5356623 w 8313725"/>
              <a:gd name="connsiteY0" fmla="*/ 0 h 2251267"/>
              <a:gd name="connsiteX1" fmla="*/ 8313725 w 8313725"/>
              <a:gd name="connsiteY1" fmla="*/ 1233391 h 2251267"/>
              <a:gd name="connsiteX2" fmla="*/ 8313725 w 8313725"/>
              <a:gd name="connsiteY2" fmla="*/ 2251267 h 2251267"/>
              <a:gd name="connsiteX3" fmla="*/ 0 w 8313725"/>
              <a:gd name="connsiteY3" fmla="*/ 2251267 h 2251267"/>
              <a:gd name="connsiteX4" fmla="*/ 938992 w 8313725"/>
              <a:gd name="connsiteY4" fmla="*/ 0 h 225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3725" h="2251267">
                <a:moveTo>
                  <a:pt x="5356623" y="0"/>
                </a:moveTo>
                <a:lnTo>
                  <a:pt x="8313725" y="1233391"/>
                </a:lnTo>
                <a:lnTo>
                  <a:pt x="8313725" y="2251267"/>
                </a:lnTo>
                <a:lnTo>
                  <a:pt x="0" y="2251267"/>
                </a:lnTo>
                <a:lnTo>
                  <a:pt x="938992" y="0"/>
                </a:lnTo>
                <a:close/>
              </a:path>
            </a:pathLst>
          </a:custGeom>
        </p:spPr>
      </p:pic>
      <p:sp>
        <p:nvSpPr>
          <p:cNvPr id="45" name="Titel 1">
            <a:extLst>
              <a:ext uri="{FF2B5EF4-FFF2-40B4-BE49-F238E27FC236}">
                <a16:creationId xmlns:a16="http://schemas.microsoft.com/office/drawing/2014/main" id="{5A4E03B7-1367-46A2-89CA-03C3FB08852E}"/>
              </a:ext>
            </a:extLst>
          </p:cNvPr>
          <p:cNvSpPr>
            <a:spLocks noGrp="1" noChangeAspect="1"/>
          </p:cNvSpPr>
          <p:nvPr>
            <p:ph type="ctrTitle" hasCustomPrompt="1"/>
          </p:nvPr>
        </p:nvSpPr>
        <p:spPr>
          <a:xfrm>
            <a:off x="2170092" y="4018035"/>
            <a:ext cx="7046336" cy="917331"/>
          </a:xfrm>
          <a:prstGeom prst="rect">
            <a:avLst/>
          </a:prstGeom>
        </p:spPr>
        <p:txBody>
          <a:bodyPr anchor="t">
            <a:noAutofit/>
          </a:bodyPr>
          <a:lstStyle>
            <a:lvl1pPr algn="l">
              <a:defRPr sz="3200" cap="all" baseline="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en-US" dirty="0"/>
              <a:t>&lt;Naam OPO&gt;</a:t>
            </a:r>
            <a:br>
              <a:rPr lang="en-US" dirty="0"/>
            </a:br>
            <a:endParaRPr lang="nl-BE" dirty="0"/>
          </a:p>
        </p:txBody>
      </p:sp>
      <p:sp>
        <p:nvSpPr>
          <p:cNvPr id="46" name="Ondertitel 2">
            <a:extLst>
              <a:ext uri="{FF2B5EF4-FFF2-40B4-BE49-F238E27FC236}">
                <a16:creationId xmlns:a16="http://schemas.microsoft.com/office/drawing/2014/main" id="{7CAF1DEE-BD91-4B79-A638-613C117170E1}"/>
              </a:ext>
            </a:extLst>
          </p:cNvPr>
          <p:cNvSpPr>
            <a:spLocks noGrp="1" noChangeAspect="1"/>
          </p:cNvSpPr>
          <p:nvPr>
            <p:ph type="subTitle" idx="1" hasCustomPrompt="1"/>
          </p:nvPr>
        </p:nvSpPr>
        <p:spPr>
          <a:xfrm>
            <a:off x="2170092" y="5141717"/>
            <a:ext cx="7046336" cy="954385"/>
          </a:xfrm>
          <a:prstGeom prst="rect">
            <a:avLst/>
          </a:prstGeom>
          <a:noFill/>
        </p:spPr>
        <p:txBody>
          <a:bodyPr anchor="t" anchorCtr="0">
            <a:noAutofit/>
          </a:bodyPr>
          <a:lstStyle>
            <a:lvl1pPr marL="0" indent="0" algn="l">
              <a:buNone/>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&lt;</a:t>
            </a:r>
            <a:r>
              <a:rPr lang="en-US" dirty="0" err="1"/>
              <a:t>Hoofdstuk</a:t>
            </a:r>
            <a:r>
              <a:rPr lang="en-US" dirty="0"/>
              <a:t>/Module naam&gt;</a:t>
            </a:r>
          </a:p>
        </p:txBody>
      </p:sp>
      <p:sp>
        <p:nvSpPr>
          <p:cNvPr id="47" name="Text Placeholder 12">
            <a:extLst>
              <a:ext uri="{FF2B5EF4-FFF2-40B4-BE49-F238E27FC236}">
                <a16:creationId xmlns:a16="http://schemas.microsoft.com/office/drawing/2014/main" id="{3A8FA640-3DC5-4321-BB74-56C04F7D8C9B}"/>
              </a:ext>
            </a:extLst>
          </p:cNvPr>
          <p:cNvSpPr>
            <a:spLocks noGrp="1"/>
          </p:cNvSpPr>
          <p:nvPr>
            <p:ph type="body" sz="quarter" idx="10" hasCustomPrompt="1"/>
          </p:nvPr>
        </p:nvSpPr>
        <p:spPr>
          <a:xfrm>
            <a:off x="9392619" y="3429000"/>
            <a:ext cx="2691153" cy="2423159"/>
          </a:xfrm>
          <a:prstGeom prst="rect">
            <a:avLst/>
          </a:prstGeom>
        </p:spPr>
        <p:txBody>
          <a:bodyPr/>
          <a:lstStyle>
            <a:lvl1pPr marL="0" indent="0" algn="r">
              <a:buFontTx/>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a:lvl2pPr>
          </a:lstStyle>
          <a:p>
            <a:pPr lvl="0"/>
            <a:r>
              <a:rPr lang="en-US" dirty="0"/>
              <a:t>&lt;Lector(en)&gt;</a:t>
            </a:r>
          </a:p>
        </p:txBody>
      </p:sp>
    </p:spTree>
    <p:extLst>
      <p:ext uri="{BB962C8B-B14F-4D97-AF65-F5344CB8AC3E}">
        <p14:creationId xmlns:p14="http://schemas.microsoft.com/office/powerpoint/2010/main" val="192716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10F1D6-50BC-30D2-4A60-5626F3485CD8}"/>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4C1473F8-6C06-06EE-0B24-1A91623062B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588FCB9B-F42A-ADE9-845D-E65A49D15148}"/>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5" name="Tijdelijke aanduiding voor voettekst 4">
            <a:extLst>
              <a:ext uri="{FF2B5EF4-FFF2-40B4-BE49-F238E27FC236}">
                <a16:creationId xmlns:a16="http://schemas.microsoft.com/office/drawing/2014/main" id="{6969A900-2F3B-A147-793C-DCB17058E1B3}"/>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8E8CCF14-1C4F-D6B2-AC14-42ECE74E8978}"/>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25396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5F74F6-5D6A-DF6F-D1B2-C54C1964E87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D3E759BF-6A96-E31C-A693-895597F86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3B1795B-DF32-3054-3208-F96F79042B29}"/>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5" name="Tijdelijke aanduiding voor voettekst 4">
            <a:extLst>
              <a:ext uri="{FF2B5EF4-FFF2-40B4-BE49-F238E27FC236}">
                <a16:creationId xmlns:a16="http://schemas.microsoft.com/office/drawing/2014/main" id="{D3D8944B-D374-9081-6A23-4737772ECB91}"/>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684EC5F-5755-627C-64C5-1E7E822FAC6A}"/>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285170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1AC93F-071F-5D2E-9892-3ABE8C8CC7FD}"/>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7F494203-8218-FC02-05B0-C86FFCC49B0E}"/>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BF96BC51-B1FF-2B56-002C-43C12C13191D}"/>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EC8A50CE-2771-BE34-904A-36F9DC397E12}"/>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6" name="Tijdelijke aanduiding voor voettekst 5">
            <a:extLst>
              <a:ext uri="{FF2B5EF4-FFF2-40B4-BE49-F238E27FC236}">
                <a16:creationId xmlns:a16="http://schemas.microsoft.com/office/drawing/2014/main" id="{813BC85C-1FA9-3415-31B9-986CBE31C87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22CC4DD5-450F-73E7-B989-DE2987ED546D}"/>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85390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42A9D3-A7E0-7ED2-F3E1-B23505B0F956}"/>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903DF602-0B6E-759F-F25B-9547968F3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AB55C1C-DFD7-2384-8460-B55AE759197A}"/>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145C2A95-86F5-29A7-6034-7DC0DE985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A138E85-3FFA-A949-C035-213645ADF55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E0867F06-34BB-BCEA-EA3D-1FAB8F2EF24A}"/>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8" name="Tijdelijke aanduiding voor voettekst 7">
            <a:extLst>
              <a:ext uri="{FF2B5EF4-FFF2-40B4-BE49-F238E27FC236}">
                <a16:creationId xmlns:a16="http://schemas.microsoft.com/office/drawing/2014/main" id="{EE14E7CB-9278-0F60-C408-53CF268F5245}"/>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ECB08464-7E65-46E4-0558-A0B61075F532}"/>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201165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74DB95-E226-3691-2180-E504544D4D17}"/>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FBC26767-402C-2624-F0CF-CC213CFB2FD1}"/>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4" name="Tijdelijke aanduiding voor voettekst 3">
            <a:extLst>
              <a:ext uri="{FF2B5EF4-FFF2-40B4-BE49-F238E27FC236}">
                <a16:creationId xmlns:a16="http://schemas.microsoft.com/office/drawing/2014/main" id="{9CC58D56-7351-56D1-DE2D-E2798B28196E}"/>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69B3D40-0AD8-B9CE-1518-9DA36A789C4D}"/>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74442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D2C2FF4-3A80-E1BE-E71A-C505498F726F}"/>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3" name="Tijdelijke aanduiding voor voettekst 2">
            <a:extLst>
              <a:ext uri="{FF2B5EF4-FFF2-40B4-BE49-F238E27FC236}">
                <a16:creationId xmlns:a16="http://schemas.microsoft.com/office/drawing/2014/main" id="{C35837F5-5CB9-A448-CA44-F830FEB962F3}"/>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85BCAC83-BE0F-07ED-1EE9-8D3E5E20D2E0}"/>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10835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24FC2-166C-63E2-A287-8CB46783F70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8FCEA51B-5750-B680-E500-CD0F2B07C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F6EC0FB4-C82A-BBE1-BE22-0EC77BB29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06807F2-451E-581A-883F-8F18D0E310A1}"/>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6" name="Tijdelijke aanduiding voor voettekst 5">
            <a:extLst>
              <a:ext uri="{FF2B5EF4-FFF2-40B4-BE49-F238E27FC236}">
                <a16:creationId xmlns:a16="http://schemas.microsoft.com/office/drawing/2014/main" id="{DAE792AD-809C-BA05-00C6-8C63E522C58A}"/>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45A8426F-ACE5-66B1-1429-4C906E4642B7}"/>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09267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1777BE-BA24-278A-F6EE-3DA26608E33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C3F7EBB1-D8FA-ADDD-AB7A-064B55EE2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6C299C9B-8C75-DA22-C0EC-525DD57BA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C6B4C3E-C0E6-94E3-217A-9414BEE07C6C}"/>
              </a:ext>
            </a:extLst>
          </p:cNvPr>
          <p:cNvSpPr>
            <a:spLocks noGrp="1"/>
          </p:cNvSpPr>
          <p:nvPr>
            <p:ph type="dt" sz="half" idx="10"/>
          </p:nvPr>
        </p:nvSpPr>
        <p:spPr/>
        <p:txBody>
          <a:bodyPr/>
          <a:lstStyle/>
          <a:p>
            <a:fld id="{29F8B3BE-6F20-403E-9C2D-5D1A20A07A30}" type="datetimeFigureOut">
              <a:rPr lang="nl-BE" smtClean="0"/>
              <a:t>21/10/2024</a:t>
            </a:fld>
            <a:endParaRPr lang="nl-BE"/>
          </a:p>
        </p:txBody>
      </p:sp>
      <p:sp>
        <p:nvSpPr>
          <p:cNvPr id="6" name="Tijdelijke aanduiding voor voettekst 5">
            <a:extLst>
              <a:ext uri="{FF2B5EF4-FFF2-40B4-BE49-F238E27FC236}">
                <a16:creationId xmlns:a16="http://schemas.microsoft.com/office/drawing/2014/main" id="{36BAE8C0-05DB-3835-A2DE-EF4B5CA63CC5}"/>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39B0ED47-E036-E01D-A205-3D18D14CC7A4}"/>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65313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024714C-743A-5A9A-7700-CD22E23EB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AC904F95-3432-50DC-4A61-67246A041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F2572E5C-913A-C62E-8425-5953A228E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8B3BE-6F20-403E-9C2D-5D1A20A07A30}" type="datetimeFigureOut">
              <a:rPr lang="nl-BE" smtClean="0"/>
              <a:t>21/10/2024</a:t>
            </a:fld>
            <a:endParaRPr lang="nl-BE"/>
          </a:p>
        </p:txBody>
      </p:sp>
      <p:sp>
        <p:nvSpPr>
          <p:cNvPr id="5" name="Tijdelijke aanduiding voor voettekst 4">
            <a:extLst>
              <a:ext uri="{FF2B5EF4-FFF2-40B4-BE49-F238E27FC236}">
                <a16:creationId xmlns:a16="http://schemas.microsoft.com/office/drawing/2014/main" id="{785DA280-5012-E7F6-DD12-A0925E775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10541263-2927-9B0C-2415-3B7FCD06DB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86F29-9268-493C-9D81-770337A18A5D}" type="slidenum">
              <a:rPr lang="nl-BE" smtClean="0"/>
              <a:t>‹nr.›</a:t>
            </a:fld>
            <a:endParaRPr lang="nl-BE"/>
          </a:p>
        </p:txBody>
      </p:sp>
      <p:pic>
        <p:nvPicPr>
          <p:cNvPr id="8" name="Afbeelding 7" descr="Afbeelding met tekst, apparaat&#10;&#10;Automatisch gegenereerde beschrijving">
            <a:extLst>
              <a:ext uri="{FF2B5EF4-FFF2-40B4-BE49-F238E27FC236}">
                <a16:creationId xmlns:a16="http://schemas.microsoft.com/office/drawing/2014/main" id="{E6CF652F-0A80-AAA3-1373-DEA7519A824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023156" y="136525"/>
            <a:ext cx="2999126" cy="1028700"/>
          </a:xfrm>
          <a:prstGeom prst="rect">
            <a:avLst/>
          </a:prstGeom>
        </p:spPr>
      </p:pic>
    </p:spTree>
    <p:extLst>
      <p:ext uri="{BB962C8B-B14F-4D97-AF65-F5344CB8AC3E}">
        <p14:creationId xmlns:p14="http://schemas.microsoft.com/office/powerpoint/2010/main" val="192492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Programming 1 - WEEK 4</a:t>
            </a:r>
          </a:p>
        </p:txBody>
      </p:sp>
      <p:sp>
        <p:nvSpPr>
          <p:cNvPr id="3" name="Subtitle 2">
            <a:extLst>
              <a:ext uri="{FF2B5EF4-FFF2-40B4-BE49-F238E27FC236}">
                <a16:creationId xmlns:a16="http://schemas.microsoft.com/office/drawing/2014/main" id="{7E10328D-4219-4DB6-8A4F-52DB0195CB2F}"/>
              </a:ext>
            </a:extLst>
          </p:cNvPr>
          <p:cNvSpPr>
            <a:spLocks noGrp="1"/>
          </p:cNvSpPr>
          <p:nvPr>
            <p:ph type="subTitle" idx="1"/>
          </p:nvPr>
        </p:nvSpPr>
        <p:spPr/>
        <p:txBody>
          <a:bodyPr/>
          <a:lstStyle/>
          <a:p>
            <a:r>
              <a:rPr lang="nl-BE" dirty="0"/>
              <a:t>Loops</a:t>
            </a:r>
          </a:p>
          <a:p>
            <a:endParaRPr lang="en-US" dirty="0"/>
          </a:p>
        </p:txBody>
      </p:sp>
    </p:spTree>
    <p:extLst>
      <p:ext uri="{BB962C8B-B14F-4D97-AF65-F5344CB8AC3E}">
        <p14:creationId xmlns:p14="http://schemas.microsoft.com/office/powerpoint/2010/main" val="275266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FE1A3-82E6-07E1-026F-DEE6B8ABE765}"/>
            </a:ext>
          </a:extLst>
        </p:cNvPr>
        <p:cNvGrpSpPr/>
        <p:nvPr/>
      </p:nvGrpSpPr>
      <p:grpSpPr>
        <a:xfrm>
          <a:off x="0" y="0"/>
          <a:ext cx="0" cy="0"/>
          <a:chOff x="0" y="0"/>
          <a:chExt cx="0" cy="0"/>
        </a:xfrm>
      </p:grpSpPr>
      <p:grpSp>
        <p:nvGrpSpPr>
          <p:cNvPr id="12" name="Groep 11">
            <a:extLst>
              <a:ext uri="{FF2B5EF4-FFF2-40B4-BE49-F238E27FC236}">
                <a16:creationId xmlns:a16="http://schemas.microsoft.com/office/drawing/2014/main" id="{E52F15AE-4976-F216-2675-8F2BB64F113F}"/>
              </a:ext>
            </a:extLst>
          </p:cNvPr>
          <p:cNvGrpSpPr/>
          <p:nvPr/>
        </p:nvGrpSpPr>
        <p:grpSpPr>
          <a:xfrm>
            <a:off x="6930390" y="1196974"/>
            <a:ext cx="3771900" cy="5295900"/>
            <a:chOff x="6233160" y="1027906"/>
            <a:chExt cx="3771900" cy="5295900"/>
          </a:xfrm>
        </p:grpSpPr>
        <p:pic>
          <p:nvPicPr>
            <p:cNvPr id="8" name="Afbeelding 7">
              <a:extLst>
                <a:ext uri="{FF2B5EF4-FFF2-40B4-BE49-F238E27FC236}">
                  <a16:creationId xmlns:a16="http://schemas.microsoft.com/office/drawing/2014/main" id="{EAA260F0-78B1-9393-3D41-5205CD145415}"/>
                </a:ext>
              </a:extLst>
            </p:cNvPr>
            <p:cNvPicPr>
              <a:picLocks noChangeAspect="1"/>
            </p:cNvPicPr>
            <p:nvPr/>
          </p:nvPicPr>
          <p:blipFill>
            <a:blip r:embed="rId3"/>
            <a:stretch>
              <a:fillRect/>
            </a:stretch>
          </p:blipFill>
          <p:spPr>
            <a:xfrm>
              <a:off x="6233160" y="1027906"/>
              <a:ext cx="3771900" cy="5295900"/>
            </a:xfrm>
            <a:prstGeom prst="rect">
              <a:avLst/>
            </a:prstGeom>
          </p:spPr>
        </p:pic>
        <p:sp>
          <p:nvSpPr>
            <p:cNvPr id="10" name="Rechthoek: afgeronde hoeken 9">
              <a:extLst>
                <a:ext uri="{FF2B5EF4-FFF2-40B4-BE49-F238E27FC236}">
                  <a16:creationId xmlns:a16="http://schemas.microsoft.com/office/drawing/2014/main" id="{2280727F-2F52-3127-D9CE-C2BF86498D13}"/>
                </a:ext>
              </a:extLst>
            </p:cNvPr>
            <p:cNvSpPr/>
            <p:nvPr/>
          </p:nvSpPr>
          <p:spPr>
            <a:xfrm>
              <a:off x="8378190" y="3331845"/>
              <a:ext cx="1143000" cy="19431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 name="Titel 1">
            <a:extLst>
              <a:ext uri="{FF2B5EF4-FFF2-40B4-BE49-F238E27FC236}">
                <a16:creationId xmlns:a16="http://schemas.microsoft.com/office/drawing/2014/main" id="{8D9909CF-77A9-9F92-DCE1-046C30FDBF1A}"/>
              </a:ext>
            </a:extLst>
          </p:cNvPr>
          <p:cNvSpPr>
            <a:spLocks noGrp="1"/>
          </p:cNvSpPr>
          <p:nvPr>
            <p:ph type="title"/>
          </p:nvPr>
        </p:nvSpPr>
        <p:spPr/>
        <p:txBody>
          <a:bodyPr/>
          <a:lstStyle/>
          <a:p>
            <a:r>
              <a:rPr lang="nl-BE" dirty="0"/>
              <a:t>For-loop</a:t>
            </a:r>
          </a:p>
        </p:txBody>
      </p:sp>
      <p:sp>
        <p:nvSpPr>
          <p:cNvPr id="13" name="Tijdelijke aanduiding voor inhoud 2">
            <a:extLst>
              <a:ext uri="{FF2B5EF4-FFF2-40B4-BE49-F238E27FC236}">
                <a16:creationId xmlns:a16="http://schemas.microsoft.com/office/drawing/2014/main" id="{9D076CFB-4835-81BB-97FF-F562F9F78ADB}"/>
              </a:ext>
            </a:extLst>
          </p:cNvPr>
          <p:cNvSpPr>
            <a:spLocks noGrp="1"/>
          </p:cNvSpPr>
          <p:nvPr>
            <p:ph idx="1"/>
          </p:nvPr>
        </p:nvSpPr>
        <p:spPr>
          <a:xfrm>
            <a:off x="838200" y="4023360"/>
            <a:ext cx="5711190" cy="2469514"/>
          </a:xfrm>
        </p:spPr>
        <p:txBody>
          <a:bodyPr>
            <a:normAutofit/>
          </a:bodyPr>
          <a:lstStyle/>
          <a:p>
            <a:r>
              <a:rPr lang="nl-BE" dirty="0"/>
              <a:t>i 	     loop-</a:t>
            </a:r>
            <a:r>
              <a:rPr lang="nl-BE" dirty="0" err="1"/>
              <a:t>variable</a:t>
            </a:r>
            <a:endParaRPr lang="nl-BE" dirty="0"/>
          </a:p>
          <a:p>
            <a:r>
              <a:rPr lang="nl-BE" dirty="0"/>
              <a:t>start	     start-</a:t>
            </a:r>
            <a:r>
              <a:rPr lang="nl-BE" dirty="0" err="1"/>
              <a:t>value</a:t>
            </a:r>
            <a:r>
              <a:rPr lang="nl-BE" dirty="0"/>
              <a:t> </a:t>
            </a:r>
            <a:r>
              <a:rPr lang="nl-BE" dirty="0" err="1"/>
              <a:t>for</a:t>
            </a:r>
            <a:r>
              <a:rPr lang="nl-BE" dirty="0"/>
              <a:t> i </a:t>
            </a:r>
            <a:r>
              <a:rPr lang="nl-BE" sz="2000" dirty="0"/>
              <a:t>(</a:t>
            </a:r>
            <a:r>
              <a:rPr lang="nl-BE" sz="2000" dirty="0" err="1"/>
              <a:t>included</a:t>
            </a:r>
            <a:r>
              <a:rPr lang="nl-BE" sz="2000" dirty="0"/>
              <a:t>)</a:t>
            </a:r>
          </a:p>
          <a:p>
            <a:r>
              <a:rPr lang="nl-BE" dirty="0"/>
              <a:t>stop	     stop-</a:t>
            </a:r>
            <a:r>
              <a:rPr lang="nl-BE" dirty="0" err="1"/>
              <a:t>value</a:t>
            </a:r>
            <a:r>
              <a:rPr lang="nl-BE" dirty="0"/>
              <a:t> </a:t>
            </a:r>
            <a:r>
              <a:rPr lang="nl-BE" dirty="0" err="1"/>
              <a:t>for</a:t>
            </a:r>
            <a:r>
              <a:rPr lang="nl-BE" dirty="0"/>
              <a:t> i </a:t>
            </a:r>
            <a:r>
              <a:rPr lang="nl-BE" sz="2000" dirty="0"/>
              <a:t>(</a:t>
            </a:r>
            <a:r>
              <a:rPr lang="nl-BE" sz="2000" dirty="0" err="1"/>
              <a:t>excluded</a:t>
            </a:r>
            <a:r>
              <a:rPr lang="nl-BE" sz="2000" dirty="0"/>
              <a:t>)</a:t>
            </a:r>
            <a:endParaRPr lang="nl-BE" dirty="0"/>
          </a:p>
        </p:txBody>
      </p:sp>
      <p:pic>
        <p:nvPicPr>
          <p:cNvPr id="19" name="Afbeelding 18">
            <a:extLst>
              <a:ext uri="{FF2B5EF4-FFF2-40B4-BE49-F238E27FC236}">
                <a16:creationId xmlns:a16="http://schemas.microsoft.com/office/drawing/2014/main" id="{C38531CC-0191-AAC8-0DE1-E71D4D27BE4A}"/>
              </a:ext>
            </a:extLst>
          </p:cNvPr>
          <p:cNvPicPr>
            <a:picLocks noChangeAspect="1"/>
          </p:cNvPicPr>
          <p:nvPr/>
        </p:nvPicPr>
        <p:blipFill>
          <a:blip r:embed="rId4"/>
          <a:stretch>
            <a:fillRect/>
          </a:stretch>
        </p:blipFill>
        <p:spPr>
          <a:xfrm>
            <a:off x="1127760" y="2039779"/>
            <a:ext cx="4038600" cy="942975"/>
          </a:xfrm>
          <a:prstGeom prst="rect">
            <a:avLst/>
          </a:prstGeom>
        </p:spPr>
      </p:pic>
    </p:spTree>
    <p:extLst>
      <p:ext uri="{BB962C8B-B14F-4D97-AF65-F5344CB8AC3E}">
        <p14:creationId xmlns:p14="http://schemas.microsoft.com/office/powerpoint/2010/main" val="383084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CA8A9-E79B-BAA6-B222-4C4DAD873E6E}"/>
              </a:ext>
            </a:extLst>
          </p:cNvPr>
          <p:cNvSpPr>
            <a:spLocks noGrp="1"/>
          </p:cNvSpPr>
          <p:nvPr>
            <p:ph type="title"/>
          </p:nvPr>
        </p:nvSpPr>
        <p:spPr/>
        <p:txBody>
          <a:bodyPr/>
          <a:lstStyle/>
          <a:p>
            <a:r>
              <a:rPr lang="nl-BE" dirty="0"/>
              <a:t>Range</a:t>
            </a:r>
          </a:p>
        </p:txBody>
      </p:sp>
      <p:pic>
        <p:nvPicPr>
          <p:cNvPr id="9" name="Afbeelding 8">
            <a:extLst>
              <a:ext uri="{FF2B5EF4-FFF2-40B4-BE49-F238E27FC236}">
                <a16:creationId xmlns:a16="http://schemas.microsoft.com/office/drawing/2014/main" id="{5406BBA1-6F39-1DCE-D967-42554C02E0CE}"/>
              </a:ext>
            </a:extLst>
          </p:cNvPr>
          <p:cNvPicPr>
            <a:picLocks noChangeAspect="1"/>
          </p:cNvPicPr>
          <p:nvPr/>
        </p:nvPicPr>
        <p:blipFill>
          <a:blip r:embed="rId3"/>
          <a:stretch>
            <a:fillRect/>
          </a:stretch>
        </p:blipFill>
        <p:spPr>
          <a:xfrm>
            <a:off x="1191102" y="3269932"/>
            <a:ext cx="4533900" cy="819150"/>
          </a:xfrm>
          <a:prstGeom prst="rect">
            <a:avLst/>
          </a:prstGeom>
        </p:spPr>
      </p:pic>
      <p:pic>
        <p:nvPicPr>
          <p:cNvPr id="10" name="Afbeelding 9">
            <a:extLst>
              <a:ext uri="{FF2B5EF4-FFF2-40B4-BE49-F238E27FC236}">
                <a16:creationId xmlns:a16="http://schemas.microsoft.com/office/drawing/2014/main" id="{3BB06D9E-EA5E-80C9-0783-5BA71F7008F2}"/>
              </a:ext>
            </a:extLst>
          </p:cNvPr>
          <p:cNvPicPr>
            <a:picLocks noChangeAspect="1"/>
          </p:cNvPicPr>
          <p:nvPr/>
        </p:nvPicPr>
        <p:blipFill>
          <a:blip r:embed="rId4"/>
          <a:stretch>
            <a:fillRect/>
          </a:stretch>
        </p:blipFill>
        <p:spPr>
          <a:xfrm>
            <a:off x="1191102" y="2135028"/>
            <a:ext cx="3228975" cy="733425"/>
          </a:xfrm>
          <a:prstGeom prst="rect">
            <a:avLst/>
          </a:prstGeom>
        </p:spPr>
      </p:pic>
      <p:pic>
        <p:nvPicPr>
          <p:cNvPr id="12" name="Afbeelding 11">
            <a:extLst>
              <a:ext uri="{FF2B5EF4-FFF2-40B4-BE49-F238E27FC236}">
                <a16:creationId xmlns:a16="http://schemas.microsoft.com/office/drawing/2014/main" id="{7BA4B24E-FEB9-029B-8019-84A044FD382D}"/>
              </a:ext>
            </a:extLst>
          </p:cNvPr>
          <p:cNvPicPr>
            <a:picLocks noChangeAspect="1"/>
          </p:cNvPicPr>
          <p:nvPr/>
        </p:nvPicPr>
        <p:blipFill>
          <a:blip r:embed="rId5"/>
          <a:stretch>
            <a:fillRect/>
          </a:stretch>
        </p:blipFill>
        <p:spPr>
          <a:xfrm>
            <a:off x="7298911" y="5070863"/>
            <a:ext cx="3543300" cy="933450"/>
          </a:xfrm>
          <a:prstGeom prst="rect">
            <a:avLst/>
          </a:prstGeom>
        </p:spPr>
      </p:pic>
      <p:pic>
        <p:nvPicPr>
          <p:cNvPr id="14" name="Afbeelding 13">
            <a:extLst>
              <a:ext uri="{FF2B5EF4-FFF2-40B4-BE49-F238E27FC236}">
                <a16:creationId xmlns:a16="http://schemas.microsoft.com/office/drawing/2014/main" id="{2C20728D-AB00-81D8-967B-F876CFB72678}"/>
              </a:ext>
            </a:extLst>
          </p:cNvPr>
          <p:cNvPicPr>
            <a:picLocks noChangeAspect="1"/>
          </p:cNvPicPr>
          <p:nvPr/>
        </p:nvPicPr>
        <p:blipFill>
          <a:blip r:embed="rId6"/>
          <a:stretch>
            <a:fillRect/>
          </a:stretch>
        </p:blipFill>
        <p:spPr>
          <a:xfrm>
            <a:off x="6465571" y="5070863"/>
            <a:ext cx="504825" cy="1590675"/>
          </a:xfrm>
          <a:prstGeom prst="rect">
            <a:avLst/>
          </a:prstGeom>
        </p:spPr>
      </p:pic>
      <p:pic>
        <p:nvPicPr>
          <p:cNvPr id="18" name="Afbeelding 17">
            <a:extLst>
              <a:ext uri="{FF2B5EF4-FFF2-40B4-BE49-F238E27FC236}">
                <a16:creationId xmlns:a16="http://schemas.microsoft.com/office/drawing/2014/main" id="{4B88103A-4686-1624-3D84-4DA791C21DD4}"/>
              </a:ext>
            </a:extLst>
          </p:cNvPr>
          <p:cNvPicPr>
            <a:picLocks noChangeAspect="1"/>
          </p:cNvPicPr>
          <p:nvPr/>
        </p:nvPicPr>
        <p:blipFill>
          <a:blip r:embed="rId7"/>
          <a:stretch>
            <a:fillRect/>
          </a:stretch>
        </p:blipFill>
        <p:spPr>
          <a:xfrm>
            <a:off x="11004850" y="5059432"/>
            <a:ext cx="447675" cy="1552575"/>
          </a:xfrm>
          <a:prstGeom prst="rect">
            <a:avLst/>
          </a:prstGeom>
        </p:spPr>
      </p:pic>
      <p:pic>
        <p:nvPicPr>
          <p:cNvPr id="20" name="Afbeelding 19">
            <a:extLst>
              <a:ext uri="{FF2B5EF4-FFF2-40B4-BE49-F238E27FC236}">
                <a16:creationId xmlns:a16="http://schemas.microsoft.com/office/drawing/2014/main" id="{2A680B66-E0F2-3F8C-DA89-5DF6A65805D6}"/>
              </a:ext>
            </a:extLst>
          </p:cNvPr>
          <p:cNvPicPr>
            <a:picLocks noChangeAspect="1"/>
          </p:cNvPicPr>
          <p:nvPr/>
        </p:nvPicPr>
        <p:blipFill>
          <a:blip r:embed="rId8"/>
          <a:stretch>
            <a:fillRect/>
          </a:stretch>
        </p:blipFill>
        <p:spPr>
          <a:xfrm>
            <a:off x="2987040" y="5070863"/>
            <a:ext cx="3314700" cy="857250"/>
          </a:xfrm>
          <a:prstGeom prst="rect">
            <a:avLst/>
          </a:prstGeom>
        </p:spPr>
      </p:pic>
      <p:sp>
        <p:nvSpPr>
          <p:cNvPr id="21" name="Tijdelijke aanduiding voor inhoud 2">
            <a:extLst>
              <a:ext uri="{FF2B5EF4-FFF2-40B4-BE49-F238E27FC236}">
                <a16:creationId xmlns:a16="http://schemas.microsoft.com/office/drawing/2014/main" id="{C24C87E5-4228-76E5-B675-762BED357B85}"/>
              </a:ext>
            </a:extLst>
          </p:cNvPr>
          <p:cNvSpPr>
            <a:spLocks noGrp="1"/>
          </p:cNvSpPr>
          <p:nvPr>
            <p:ph idx="1"/>
          </p:nvPr>
        </p:nvSpPr>
        <p:spPr>
          <a:xfrm>
            <a:off x="6301740" y="2286000"/>
            <a:ext cx="5711190" cy="582453"/>
          </a:xfrm>
        </p:spPr>
        <p:txBody>
          <a:bodyPr>
            <a:normAutofit/>
          </a:bodyPr>
          <a:lstStyle/>
          <a:p>
            <a:pPr marL="0" indent="0">
              <a:buNone/>
            </a:pPr>
            <a:r>
              <a:rPr lang="nl-BE" dirty="0">
                <a:sym typeface="Wingdings" panose="05000000000000000000" pitchFamily="2" charset="2"/>
              </a:rPr>
              <a:t> start is </a:t>
            </a:r>
            <a:r>
              <a:rPr lang="nl-BE" dirty="0" err="1">
                <a:sym typeface="Wingdings" panose="05000000000000000000" pitchFamily="2" charset="2"/>
              </a:rPr>
              <a:t>assumed</a:t>
            </a:r>
            <a:r>
              <a:rPr lang="nl-BE" dirty="0">
                <a:sym typeface="Wingdings" panose="05000000000000000000" pitchFamily="2" charset="2"/>
              </a:rPr>
              <a:t> </a:t>
            </a:r>
            <a:r>
              <a:rPr lang="nl-BE" dirty="0" err="1">
                <a:sym typeface="Wingdings" panose="05000000000000000000" pitchFamily="2" charset="2"/>
              </a:rPr>
              <a:t>to</a:t>
            </a:r>
            <a:r>
              <a:rPr lang="nl-BE" dirty="0">
                <a:sym typeface="Wingdings" panose="05000000000000000000" pitchFamily="2" charset="2"/>
              </a:rPr>
              <a:t> </a:t>
            </a:r>
            <a:r>
              <a:rPr lang="nl-BE" dirty="0" err="1">
                <a:sym typeface="Wingdings" panose="05000000000000000000" pitchFamily="2" charset="2"/>
              </a:rPr>
              <a:t>be</a:t>
            </a:r>
            <a:r>
              <a:rPr lang="nl-BE" dirty="0">
                <a:sym typeface="Wingdings" panose="05000000000000000000" pitchFamily="2" charset="2"/>
              </a:rPr>
              <a:t> 0</a:t>
            </a:r>
            <a:endParaRPr lang="nl-BE" dirty="0"/>
          </a:p>
        </p:txBody>
      </p:sp>
    </p:spTree>
    <p:extLst>
      <p:ext uri="{BB962C8B-B14F-4D97-AF65-F5344CB8AC3E}">
        <p14:creationId xmlns:p14="http://schemas.microsoft.com/office/powerpoint/2010/main" val="325894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E50E9-77B5-4551-A04B-F1B54F0D6C56}"/>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6755CEC6-4CA4-03B3-2633-B215CC3A2F88}"/>
              </a:ext>
            </a:extLst>
          </p:cNvPr>
          <p:cNvSpPr>
            <a:spLocks noGrp="1"/>
          </p:cNvSpPr>
          <p:nvPr>
            <p:ph type="title"/>
          </p:nvPr>
        </p:nvSpPr>
        <p:spPr>
          <a:xfrm>
            <a:off x="838200" y="365125"/>
            <a:ext cx="10515600" cy="1325563"/>
          </a:xfrm>
        </p:spPr>
        <p:txBody>
          <a:bodyPr/>
          <a:lstStyle/>
          <a:p>
            <a:r>
              <a:rPr lang="nl-BE" dirty="0" err="1"/>
              <a:t>Exercise</a:t>
            </a:r>
            <a:r>
              <a:rPr lang="nl-BE" dirty="0"/>
              <a:t> - </a:t>
            </a:r>
            <a:r>
              <a:rPr lang="nl-BE" dirty="0" err="1"/>
              <a:t>Count</a:t>
            </a:r>
            <a:r>
              <a:rPr lang="nl-BE" dirty="0"/>
              <a:t> </a:t>
            </a:r>
            <a:r>
              <a:rPr lang="nl-BE" dirty="0" err="1"/>
              <a:t>spaces</a:t>
            </a:r>
            <a:endParaRPr lang="nl-BE" dirty="0"/>
          </a:p>
        </p:txBody>
      </p:sp>
      <p:sp>
        <p:nvSpPr>
          <p:cNvPr id="4" name="Ondertitel 2">
            <a:extLst>
              <a:ext uri="{FF2B5EF4-FFF2-40B4-BE49-F238E27FC236}">
                <a16:creationId xmlns:a16="http://schemas.microsoft.com/office/drawing/2014/main" id="{71E878D4-6D70-526A-BB1D-9F53ED076B62}"/>
              </a:ext>
            </a:extLst>
          </p:cNvPr>
          <p:cNvSpPr>
            <a:spLocks noGrp="1"/>
          </p:cNvSpPr>
          <p:nvPr>
            <p:ph idx="1"/>
          </p:nvPr>
        </p:nvSpPr>
        <p:spPr>
          <a:xfrm>
            <a:off x="838200" y="1794510"/>
            <a:ext cx="9928860" cy="3037134"/>
          </a:xfrm>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BE" altLang="nl-BE" sz="2600" dirty="0"/>
              <a:t>Write a </a:t>
            </a:r>
            <a:r>
              <a:rPr lang="nl-BE" altLang="nl-BE" sz="2600" dirty="0" err="1"/>
              <a:t>function</a:t>
            </a:r>
            <a:r>
              <a:rPr lang="nl-BE" altLang="nl-BE" sz="2600" dirty="0"/>
              <a:t> </a:t>
            </a:r>
            <a:r>
              <a:rPr lang="nl-BE" altLang="nl-BE" sz="2600" b="1" dirty="0" err="1"/>
              <a:t>count_spaces</a:t>
            </a:r>
            <a:r>
              <a:rPr lang="nl-BE" altLang="nl-BE" sz="2600" b="1" dirty="0"/>
              <a:t>(</a:t>
            </a:r>
            <a:r>
              <a:rPr lang="nl-BE" altLang="nl-BE" sz="2600" b="1" dirty="0" err="1"/>
              <a:t>text</a:t>
            </a:r>
            <a:r>
              <a:rPr lang="nl-BE" altLang="nl-BE" sz="2600" b="1" dirty="0"/>
              <a:t>) </a:t>
            </a:r>
            <a:r>
              <a:rPr lang="nl-BE" altLang="nl-BE" sz="2600" dirty="0" err="1"/>
              <a:t>that</a:t>
            </a:r>
            <a:r>
              <a:rPr lang="nl-BE" altLang="nl-BE" sz="2600" dirty="0"/>
              <a:t> returns </a:t>
            </a:r>
            <a:r>
              <a:rPr lang="nl-BE" altLang="nl-BE" sz="2600" dirty="0" err="1"/>
              <a:t>the</a:t>
            </a:r>
            <a:r>
              <a:rPr lang="nl-BE" altLang="nl-BE" sz="2600" dirty="0"/>
              <a:t> </a:t>
            </a:r>
            <a:r>
              <a:rPr lang="nl-BE" altLang="nl-BE" sz="2600" dirty="0" err="1"/>
              <a:t>number</a:t>
            </a:r>
            <a:r>
              <a:rPr lang="nl-BE" altLang="nl-BE" sz="2600" dirty="0"/>
              <a:t> of </a:t>
            </a:r>
            <a:r>
              <a:rPr lang="nl-BE" altLang="nl-BE" sz="2600" dirty="0" err="1"/>
              <a:t>spaces</a:t>
            </a:r>
            <a:r>
              <a:rPr lang="nl-BE" altLang="nl-BE" sz="2600" dirty="0"/>
              <a:t> in </a:t>
            </a:r>
            <a:r>
              <a:rPr lang="nl-BE" altLang="nl-BE" sz="2600" dirty="0" err="1"/>
              <a:t>the</a:t>
            </a:r>
            <a:r>
              <a:rPr lang="nl-BE" altLang="nl-BE" sz="2600" dirty="0"/>
              <a:t> input parameter </a:t>
            </a:r>
            <a:r>
              <a:rPr lang="nl-BE" altLang="nl-BE" sz="2600" b="1" dirty="0" err="1"/>
              <a:t>text</a:t>
            </a:r>
            <a:r>
              <a:rPr lang="nl-BE" altLang="nl-BE" sz="2600" dirty="0"/>
              <a:t>.</a:t>
            </a:r>
          </a:p>
          <a:p>
            <a:pPr lvl="1" eaLnBrk="0" fontAlgn="base" hangingPunct="0">
              <a:lnSpc>
                <a:spcPct val="100000"/>
              </a:lnSpc>
              <a:spcBef>
                <a:spcPct val="0"/>
              </a:spcBef>
              <a:spcAft>
                <a:spcPct val="0"/>
              </a:spcAft>
            </a:pPr>
            <a:endParaRPr lang="nl-BE" altLang="nl-BE" sz="2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8FB73F8-26C7-31E8-5E94-7EA0E812FD2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2" name="Picture 2" descr="10 Ways To Improve Your Software Demo And Increase Close Rates By 50%">
            <a:extLst>
              <a:ext uri="{FF2B5EF4-FFF2-40B4-BE49-F238E27FC236}">
                <a16:creationId xmlns:a16="http://schemas.microsoft.com/office/drawing/2014/main" id="{FB0FCE43-DBAB-7974-64B3-9914FBECE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970" y="3980108"/>
            <a:ext cx="2105320" cy="15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37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9A64FF-DD65-8319-A6C9-AB0129C82C00}"/>
              </a:ext>
            </a:extLst>
          </p:cNvPr>
          <p:cNvSpPr>
            <a:spLocks noGrp="1"/>
          </p:cNvSpPr>
          <p:nvPr>
            <p:ph type="title"/>
          </p:nvPr>
        </p:nvSpPr>
        <p:spPr/>
        <p:txBody>
          <a:bodyPr/>
          <a:lstStyle/>
          <a:p>
            <a:r>
              <a:rPr lang="nl-BE" dirty="0"/>
              <a:t>String iteration</a:t>
            </a:r>
          </a:p>
        </p:txBody>
      </p:sp>
      <p:pic>
        <p:nvPicPr>
          <p:cNvPr id="7" name="Tijdelijke aanduiding voor inhoud 6">
            <a:extLst>
              <a:ext uri="{FF2B5EF4-FFF2-40B4-BE49-F238E27FC236}">
                <a16:creationId xmlns:a16="http://schemas.microsoft.com/office/drawing/2014/main" id="{C3D646AA-3DBB-5C83-E867-D1F0A0C108CC}"/>
              </a:ext>
            </a:extLst>
          </p:cNvPr>
          <p:cNvPicPr>
            <a:picLocks noGrp="1" noChangeAspect="1"/>
          </p:cNvPicPr>
          <p:nvPr>
            <p:ph idx="1"/>
          </p:nvPr>
        </p:nvPicPr>
        <p:blipFill>
          <a:blip r:embed="rId3"/>
          <a:stretch>
            <a:fillRect/>
          </a:stretch>
        </p:blipFill>
        <p:spPr>
          <a:xfrm>
            <a:off x="10810876" y="4421503"/>
            <a:ext cx="533400" cy="1647825"/>
          </a:xfrm>
        </p:spPr>
      </p:pic>
      <p:pic>
        <p:nvPicPr>
          <p:cNvPr id="5" name="Afbeelding 4">
            <a:extLst>
              <a:ext uri="{FF2B5EF4-FFF2-40B4-BE49-F238E27FC236}">
                <a16:creationId xmlns:a16="http://schemas.microsoft.com/office/drawing/2014/main" id="{9A6576D9-377B-3C92-8160-AA3D6F2FB1FC}"/>
              </a:ext>
            </a:extLst>
          </p:cNvPr>
          <p:cNvPicPr>
            <a:picLocks noChangeAspect="1"/>
          </p:cNvPicPr>
          <p:nvPr/>
        </p:nvPicPr>
        <p:blipFill>
          <a:blip r:embed="rId4"/>
          <a:stretch>
            <a:fillRect/>
          </a:stretch>
        </p:blipFill>
        <p:spPr>
          <a:xfrm>
            <a:off x="7307580" y="4759641"/>
            <a:ext cx="3067050" cy="971550"/>
          </a:xfrm>
          <a:prstGeom prst="rect">
            <a:avLst/>
          </a:prstGeom>
        </p:spPr>
      </p:pic>
      <p:pic>
        <p:nvPicPr>
          <p:cNvPr id="9" name="Afbeelding 8">
            <a:extLst>
              <a:ext uri="{FF2B5EF4-FFF2-40B4-BE49-F238E27FC236}">
                <a16:creationId xmlns:a16="http://schemas.microsoft.com/office/drawing/2014/main" id="{13D0B6A7-5471-9EAD-6DC0-0FD0D2E32D00}"/>
              </a:ext>
            </a:extLst>
          </p:cNvPr>
          <p:cNvPicPr>
            <a:picLocks noChangeAspect="1"/>
          </p:cNvPicPr>
          <p:nvPr/>
        </p:nvPicPr>
        <p:blipFill>
          <a:blip r:embed="rId5"/>
          <a:stretch>
            <a:fillRect/>
          </a:stretch>
        </p:blipFill>
        <p:spPr>
          <a:xfrm>
            <a:off x="1127760" y="2053590"/>
            <a:ext cx="5229225" cy="1123950"/>
          </a:xfrm>
          <a:prstGeom prst="rect">
            <a:avLst/>
          </a:prstGeom>
        </p:spPr>
      </p:pic>
      <p:pic>
        <p:nvPicPr>
          <p:cNvPr id="11" name="Afbeelding 10">
            <a:extLst>
              <a:ext uri="{FF2B5EF4-FFF2-40B4-BE49-F238E27FC236}">
                <a16:creationId xmlns:a16="http://schemas.microsoft.com/office/drawing/2014/main" id="{7D1E7B6A-E733-7C5D-AD4C-B7E0398624EB}"/>
              </a:ext>
            </a:extLst>
          </p:cNvPr>
          <p:cNvPicPr>
            <a:picLocks noChangeAspect="1"/>
          </p:cNvPicPr>
          <p:nvPr/>
        </p:nvPicPr>
        <p:blipFill>
          <a:blip r:embed="rId6"/>
          <a:stretch>
            <a:fillRect/>
          </a:stretch>
        </p:blipFill>
        <p:spPr>
          <a:xfrm>
            <a:off x="1127760" y="3373278"/>
            <a:ext cx="5257800" cy="1095375"/>
          </a:xfrm>
          <a:prstGeom prst="rect">
            <a:avLst/>
          </a:prstGeom>
        </p:spPr>
      </p:pic>
      <p:sp>
        <p:nvSpPr>
          <p:cNvPr id="13" name="Ovaal 12">
            <a:extLst>
              <a:ext uri="{FF2B5EF4-FFF2-40B4-BE49-F238E27FC236}">
                <a16:creationId xmlns:a16="http://schemas.microsoft.com/office/drawing/2014/main" id="{4AF5DA89-EF55-3B34-0A33-E50393AD1353}"/>
              </a:ext>
            </a:extLst>
          </p:cNvPr>
          <p:cNvSpPr/>
          <p:nvPr/>
        </p:nvSpPr>
        <p:spPr>
          <a:xfrm>
            <a:off x="3337558" y="3429000"/>
            <a:ext cx="2385909" cy="631508"/>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7" name="Afbeelding 16">
            <a:extLst>
              <a:ext uri="{FF2B5EF4-FFF2-40B4-BE49-F238E27FC236}">
                <a16:creationId xmlns:a16="http://schemas.microsoft.com/office/drawing/2014/main" id="{25511CB0-8EE6-3DC5-F892-5838E4ECD5B4}"/>
              </a:ext>
            </a:extLst>
          </p:cNvPr>
          <p:cNvPicPr>
            <a:picLocks noChangeAspect="1"/>
          </p:cNvPicPr>
          <p:nvPr/>
        </p:nvPicPr>
        <p:blipFill>
          <a:blip r:embed="rId7"/>
          <a:stretch>
            <a:fillRect/>
          </a:stretch>
        </p:blipFill>
        <p:spPr>
          <a:xfrm>
            <a:off x="1146809" y="4664391"/>
            <a:ext cx="5191125" cy="1162050"/>
          </a:xfrm>
          <a:prstGeom prst="rect">
            <a:avLst/>
          </a:prstGeom>
        </p:spPr>
      </p:pic>
    </p:spTree>
    <p:extLst>
      <p:ext uri="{BB962C8B-B14F-4D97-AF65-F5344CB8AC3E}">
        <p14:creationId xmlns:p14="http://schemas.microsoft.com/office/powerpoint/2010/main" val="12656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13C59-1043-304C-3B79-5B558225435D}"/>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8F55BCEF-ACA6-A38C-2995-E260290BC1D7}"/>
              </a:ext>
            </a:extLst>
          </p:cNvPr>
          <p:cNvSpPr>
            <a:spLocks noGrp="1"/>
          </p:cNvSpPr>
          <p:nvPr>
            <p:ph type="title"/>
          </p:nvPr>
        </p:nvSpPr>
        <p:spPr>
          <a:xfrm>
            <a:off x="838200" y="365125"/>
            <a:ext cx="10515600" cy="1325563"/>
          </a:xfrm>
        </p:spPr>
        <p:txBody>
          <a:bodyPr/>
          <a:lstStyle/>
          <a:p>
            <a:r>
              <a:rPr lang="nl-BE" dirty="0" err="1"/>
              <a:t>Exercise</a:t>
            </a:r>
            <a:r>
              <a:rPr lang="nl-BE" dirty="0"/>
              <a:t> - </a:t>
            </a:r>
            <a:r>
              <a:rPr lang="nl-BE" dirty="0" err="1"/>
              <a:t>Count</a:t>
            </a:r>
            <a:r>
              <a:rPr lang="nl-BE" dirty="0"/>
              <a:t> </a:t>
            </a:r>
            <a:r>
              <a:rPr lang="nl-BE" dirty="0" err="1"/>
              <a:t>spaces</a:t>
            </a:r>
            <a:endParaRPr lang="nl-BE" dirty="0"/>
          </a:p>
        </p:txBody>
      </p:sp>
      <p:sp>
        <p:nvSpPr>
          <p:cNvPr id="4" name="Ondertitel 2">
            <a:extLst>
              <a:ext uri="{FF2B5EF4-FFF2-40B4-BE49-F238E27FC236}">
                <a16:creationId xmlns:a16="http://schemas.microsoft.com/office/drawing/2014/main" id="{ABEB57DD-0344-EA05-5456-B13E4E62A560}"/>
              </a:ext>
            </a:extLst>
          </p:cNvPr>
          <p:cNvSpPr>
            <a:spLocks noGrp="1"/>
          </p:cNvSpPr>
          <p:nvPr>
            <p:ph idx="1"/>
          </p:nvPr>
        </p:nvSpPr>
        <p:spPr>
          <a:xfrm>
            <a:off x="838200" y="1794510"/>
            <a:ext cx="9928860" cy="3037134"/>
          </a:xfrm>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BE" altLang="nl-BE" sz="2600" dirty="0"/>
              <a:t>Write a </a:t>
            </a:r>
            <a:r>
              <a:rPr lang="nl-BE" altLang="nl-BE" sz="2600" dirty="0" err="1"/>
              <a:t>function</a:t>
            </a:r>
            <a:r>
              <a:rPr lang="nl-BE" altLang="nl-BE" sz="2600" dirty="0"/>
              <a:t> </a:t>
            </a:r>
            <a:r>
              <a:rPr lang="nl-BE" altLang="nl-BE" sz="2600" b="1" dirty="0" err="1"/>
              <a:t>count_spaces</a:t>
            </a:r>
            <a:r>
              <a:rPr lang="nl-BE" altLang="nl-BE" sz="2600" b="1" dirty="0"/>
              <a:t>(</a:t>
            </a:r>
            <a:r>
              <a:rPr lang="nl-BE" altLang="nl-BE" sz="2600" b="1" dirty="0" err="1"/>
              <a:t>text</a:t>
            </a:r>
            <a:r>
              <a:rPr lang="nl-BE" altLang="nl-BE" sz="2600" b="1" dirty="0"/>
              <a:t>) </a:t>
            </a:r>
            <a:r>
              <a:rPr lang="nl-BE" altLang="nl-BE" sz="2600" dirty="0" err="1"/>
              <a:t>that</a:t>
            </a:r>
            <a:r>
              <a:rPr lang="nl-BE" altLang="nl-BE" sz="2600" dirty="0"/>
              <a:t> returns </a:t>
            </a:r>
            <a:r>
              <a:rPr lang="nl-BE" altLang="nl-BE" sz="2600" dirty="0" err="1"/>
              <a:t>the</a:t>
            </a:r>
            <a:r>
              <a:rPr lang="nl-BE" altLang="nl-BE" sz="2600" dirty="0"/>
              <a:t> </a:t>
            </a:r>
            <a:r>
              <a:rPr lang="nl-BE" altLang="nl-BE" sz="2600" dirty="0" err="1"/>
              <a:t>number</a:t>
            </a:r>
            <a:r>
              <a:rPr lang="nl-BE" altLang="nl-BE" sz="2600" dirty="0"/>
              <a:t> of </a:t>
            </a:r>
            <a:r>
              <a:rPr lang="nl-BE" altLang="nl-BE" sz="2600" dirty="0" err="1"/>
              <a:t>spaces</a:t>
            </a:r>
            <a:r>
              <a:rPr lang="nl-BE" altLang="nl-BE" sz="2600" dirty="0"/>
              <a:t> in </a:t>
            </a:r>
            <a:r>
              <a:rPr lang="nl-BE" altLang="nl-BE" sz="2600" dirty="0" err="1"/>
              <a:t>the</a:t>
            </a:r>
            <a:r>
              <a:rPr lang="nl-BE" altLang="nl-BE" sz="2600" dirty="0"/>
              <a:t> input parameter </a:t>
            </a:r>
            <a:r>
              <a:rPr lang="nl-BE" altLang="nl-BE" sz="2600" b="1" dirty="0" err="1"/>
              <a:t>text</a:t>
            </a:r>
            <a:r>
              <a:rPr lang="nl-BE" altLang="nl-BE" sz="2600" dirty="0"/>
              <a:t>.</a:t>
            </a:r>
          </a:p>
          <a:p>
            <a:pPr lvl="1" eaLnBrk="0" fontAlgn="base" hangingPunct="0">
              <a:lnSpc>
                <a:spcPct val="100000"/>
              </a:lnSpc>
              <a:spcBef>
                <a:spcPct val="0"/>
              </a:spcBef>
              <a:spcAft>
                <a:spcPct val="0"/>
              </a:spcAft>
            </a:pPr>
            <a:endParaRPr lang="nl-BE" altLang="nl-BE" sz="2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0EC02B9-20FD-ED6F-94EB-78E028EF792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3" name="Afbeelding 2">
            <a:extLst>
              <a:ext uri="{FF2B5EF4-FFF2-40B4-BE49-F238E27FC236}">
                <a16:creationId xmlns:a16="http://schemas.microsoft.com/office/drawing/2014/main" id="{9E37720F-6D26-C91D-CB88-CC55B4598CE6}"/>
              </a:ext>
            </a:extLst>
          </p:cNvPr>
          <p:cNvPicPr>
            <a:picLocks noChangeAspect="1"/>
          </p:cNvPicPr>
          <p:nvPr/>
        </p:nvPicPr>
        <p:blipFill>
          <a:blip r:embed="rId3"/>
          <a:stretch>
            <a:fillRect/>
          </a:stretch>
        </p:blipFill>
        <p:spPr>
          <a:xfrm>
            <a:off x="1068705" y="3429000"/>
            <a:ext cx="4733925" cy="2228850"/>
          </a:xfrm>
          <a:prstGeom prst="rect">
            <a:avLst/>
          </a:prstGeom>
        </p:spPr>
      </p:pic>
      <p:pic>
        <p:nvPicPr>
          <p:cNvPr id="10" name="Afbeelding 9">
            <a:extLst>
              <a:ext uri="{FF2B5EF4-FFF2-40B4-BE49-F238E27FC236}">
                <a16:creationId xmlns:a16="http://schemas.microsoft.com/office/drawing/2014/main" id="{6C85A2B1-C058-373E-0EAD-94B2A7637671}"/>
              </a:ext>
            </a:extLst>
          </p:cNvPr>
          <p:cNvPicPr>
            <a:picLocks noChangeAspect="1"/>
          </p:cNvPicPr>
          <p:nvPr/>
        </p:nvPicPr>
        <p:blipFill>
          <a:blip r:embed="rId4"/>
          <a:stretch>
            <a:fillRect/>
          </a:stretch>
        </p:blipFill>
        <p:spPr>
          <a:xfrm>
            <a:off x="6876097" y="3429000"/>
            <a:ext cx="3743325" cy="2219325"/>
          </a:xfrm>
          <a:prstGeom prst="rect">
            <a:avLst/>
          </a:prstGeom>
        </p:spPr>
      </p:pic>
    </p:spTree>
    <p:extLst>
      <p:ext uri="{BB962C8B-B14F-4D97-AF65-F5344CB8AC3E}">
        <p14:creationId xmlns:p14="http://schemas.microsoft.com/office/powerpoint/2010/main" val="173919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0AE9B-4AC1-7564-3A65-025FE6A476E2}"/>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EF47F32C-5B66-F3DC-EB4A-4B7A98FF0AA9}"/>
              </a:ext>
            </a:extLst>
          </p:cNvPr>
          <p:cNvSpPr>
            <a:spLocks noGrp="1"/>
          </p:cNvSpPr>
          <p:nvPr>
            <p:ph type="title"/>
          </p:nvPr>
        </p:nvSpPr>
        <p:spPr>
          <a:xfrm>
            <a:off x="838200" y="365125"/>
            <a:ext cx="10515600" cy="1325563"/>
          </a:xfrm>
        </p:spPr>
        <p:txBody>
          <a:bodyPr/>
          <a:lstStyle/>
          <a:p>
            <a:r>
              <a:rPr lang="nl-BE" dirty="0" err="1"/>
              <a:t>Exercise</a:t>
            </a:r>
            <a:r>
              <a:rPr lang="nl-BE" dirty="0"/>
              <a:t> - </a:t>
            </a:r>
            <a:r>
              <a:rPr lang="nl-BE" dirty="0" err="1"/>
              <a:t>Count</a:t>
            </a:r>
            <a:r>
              <a:rPr lang="nl-BE" dirty="0"/>
              <a:t> </a:t>
            </a:r>
            <a:r>
              <a:rPr lang="nl-BE" dirty="0" err="1"/>
              <a:t>spaces</a:t>
            </a:r>
            <a:endParaRPr lang="nl-BE" dirty="0"/>
          </a:p>
        </p:txBody>
      </p:sp>
      <p:sp>
        <p:nvSpPr>
          <p:cNvPr id="4" name="Ondertitel 2">
            <a:extLst>
              <a:ext uri="{FF2B5EF4-FFF2-40B4-BE49-F238E27FC236}">
                <a16:creationId xmlns:a16="http://schemas.microsoft.com/office/drawing/2014/main" id="{4228AC26-5DD6-2A53-0F30-9D39A2E51789}"/>
              </a:ext>
            </a:extLst>
          </p:cNvPr>
          <p:cNvSpPr>
            <a:spLocks noGrp="1"/>
          </p:cNvSpPr>
          <p:nvPr>
            <p:ph idx="1"/>
          </p:nvPr>
        </p:nvSpPr>
        <p:spPr>
          <a:xfrm>
            <a:off x="838200" y="1794510"/>
            <a:ext cx="9928860" cy="3037134"/>
          </a:xfrm>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BE" altLang="nl-BE" sz="2600" dirty="0"/>
              <a:t>Write a </a:t>
            </a:r>
            <a:r>
              <a:rPr lang="nl-BE" altLang="nl-BE" sz="2600" dirty="0" err="1"/>
              <a:t>function</a:t>
            </a:r>
            <a:r>
              <a:rPr lang="nl-BE" altLang="nl-BE" sz="2600" dirty="0"/>
              <a:t> </a:t>
            </a:r>
            <a:r>
              <a:rPr lang="nl-BE" altLang="nl-BE" sz="2600" b="1" dirty="0" err="1"/>
              <a:t>count_spaces</a:t>
            </a:r>
            <a:r>
              <a:rPr lang="nl-BE" altLang="nl-BE" sz="2600" b="1" dirty="0"/>
              <a:t>(</a:t>
            </a:r>
            <a:r>
              <a:rPr lang="nl-BE" altLang="nl-BE" sz="2600" b="1" dirty="0" err="1"/>
              <a:t>text</a:t>
            </a:r>
            <a:r>
              <a:rPr lang="nl-BE" altLang="nl-BE" sz="2600" b="1" dirty="0"/>
              <a:t>) </a:t>
            </a:r>
            <a:r>
              <a:rPr lang="nl-BE" altLang="nl-BE" sz="2600" dirty="0" err="1"/>
              <a:t>that</a:t>
            </a:r>
            <a:r>
              <a:rPr lang="nl-BE" altLang="nl-BE" sz="2600" dirty="0"/>
              <a:t> returns </a:t>
            </a:r>
            <a:r>
              <a:rPr lang="nl-BE" altLang="nl-BE" sz="2600" dirty="0" err="1"/>
              <a:t>the</a:t>
            </a:r>
            <a:r>
              <a:rPr lang="nl-BE" altLang="nl-BE" sz="2600" dirty="0"/>
              <a:t> </a:t>
            </a:r>
            <a:r>
              <a:rPr lang="nl-BE" altLang="nl-BE" sz="2600" dirty="0" err="1"/>
              <a:t>number</a:t>
            </a:r>
            <a:r>
              <a:rPr lang="nl-BE" altLang="nl-BE" sz="2600" dirty="0"/>
              <a:t> of </a:t>
            </a:r>
            <a:r>
              <a:rPr lang="nl-BE" altLang="nl-BE" sz="2600" dirty="0" err="1"/>
              <a:t>spaces</a:t>
            </a:r>
            <a:r>
              <a:rPr lang="nl-BE" altLang="nl-BE" sz="2600" dirty="0"/>
              <a:t> in </a:t>
            </a:r>
            <a:r>
              <a:rPr lang="nl-BE" altLang="nl-BE" sz="2600" dirty="0" err="1"/>
              <a:t>the</a:t>
            </a:r>
            <a:r>
              <a:rPr lang="nl-BE" altLang="nl-BE" sz="2600" dirty="0"/>
              <a:t> input parameter </a:t>
            </a:r>
            <a:r>
              <a:rPr lang="nl-BE" altLang="nl-BE" sz="2600" b="1" dirty="0" err="1"/>
              <a:t>text</a:t>
            </a:r>
            <a:r>
              <a:rPr lang="nl-BE" altLang="nl-BE" sz="2600" dirty="0"/>
              <a:t>.</a:t>
            </a:r>
          </a:p>
          <a:p>
            <a:pPr lvl="1" eaLnBrk="0" fontAlgn="base" hangingPunct="0">
              <a:lnSpc>
                <a:spcPct val="100000"/>
              </a:lnSpc>
              <a:spcBef>
                <a:spcPct val="0"/>
              </a:spcBef>
              <a:spcAft>
                <a:spcPct val="0"/>
              </a:spcAft>
            </a:pPr>
            <a:endParaRPr lang="nl-BE" altLang="nl-BE" sz="2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1901C49-6ABD-02B3-D285-5ABCF139010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6" name="Afbeelding 5">
            <a:extLst>
              <a:ext uri="{FF2B5EF4-FFF2-40B4-BE49-F238E27FC236}">
                <a16:creationId xmlns:a16="http://schemas.microsoft.com/office/drawing/2014/main" id="{EBD73073-9152-D4C4-A923-C4F55B2942E3}"/>
              </a:ext>
            </a:extLst>
          </p:cNvPr>
          <p:cNvPicPr>
            <a:picLocks noChangeAspect="1"/>
          </p:cNvPicPr>
          <p:nvPr/>
        </p:nvPicPr>
        <p:blipFill>
          <a:blip r:embed="rId3"/>
          <a:stretch>
            <a:fillRect/>
          </a:stretch>
        </p:blipFill>
        <p:spPr>
          <a:xfrm>
            <a:off x="3359467" y="3429000"/>
            <a:ext cx="4886325" cy="2286000"/>
          </a:xfrm>
          <a:prstGeom prst="rect">
            <a:avLst/>
          </a:prstGeom>
        </p:spPr>
      </p:pic>
      <p:pic>
        <p:nvPicPr>
          <p:cNvPr id="8" name="Afbeelding 7">
            <a:extLst>
              <a:ext uri="{FF2B5EF4-FFF2-40B4-BE49-F238E27FC236}">
                <a16:creationId xmlns:a16="http://schemas.microsoft.com/office/drawing/2014/main" id="{A3D040A3-1DBE-7609-438E-34A3F89282B8}"/>
              </a:ext>
            </a:extLst>
          </p:cNvPr>
          <p:cNvPicPr>
            <a:picLocks noChangeAspect="1"/>
          </p:cNvPicPr>
          <p:nvPr/>
        </p:nvPicPr>
        <p:blipFill>
          <a:blip r:embed="rId4"/>
          <a:stretch>
            <a:fillRect/>
          </a:stretch>
        </p:blipFill>
        <p:spPr>
          <a:xfrm>
            <a:off x="8576553" y="4935466"/>
            <a:ext cx="834147" cy="694457"/>
          </a:xfrm>
          <a:prstGeom prst="rect">
            <a:avLst/>
          </a:prstGeom>
        </p:spPr>
      </p:pic>
    </p:spTree>
    <p:extLst>
      <p:ext uri="{BB962C8B-B14F-4D97-AF65-F5344CB8AC3E}">
        <p14:creationId xmlns:p14="http://schemas.microsoft.com/office/powerpoint/2010/main" val="46408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4C051-232C-8CCF-1884-7B927D2A720E}"/>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706D5A1F-0ADB-F018-9397-0429504285A7}"/>
              </a:ext>
            </a:extLst>
          </p:cNvPr>
          <p:cNvSpPr>
            <a:spLocks noGrp="1"/>
          </p:cNvSpPr>
          <p:nvPr>
            <p:ph type="title"/>
          </p:nvPr>
        </p:nvSpPr>
        <p:spPr>
          <a:xfrm>
            <a:off x="838200" y="365125"/>
            <a:ext cx="10515600" cy="1325563"/>
          </a:xfrm>
        </p:spPr>
        <p:txBody>
          <a:bodyPr/>
          <a:lstStyle/>
          <a:p>
            <a:r>
              <a:rPr lang="nl-BE" dirty="0" err="1"/>
              <a:t>Exercise</a:t>
            </a:r>
            <a:r>
              <a:rPr lang="nl-BE" dirty="0"/>
              <a:t> - Guess </a:t>
            </a:r>
            <a:r>
              <a:rPr lang="nl-BE" dirty="0" err="1"/>
              <a:t>number</a:t>
            </a:r>
            <a:endParaRPr lang="nl-BE" dirty="0"/>
          </a:p>
        </p:txBody>
      </p:sp>
      <p:sp>
        <p:nvSpPr>
          <p:cNvPr id="4" name="Ondertitel 2">
            <a:extLst>
              <a:ext uri="{FF2B5EF4-FFF2-40B4-BE49-F238E27FC236}">
                <a16:creationId xmlns:a16="http://schemas.microsoft.com/office/drawing/2014/main" id="{47F18CF0-D8DF-1367-EBB1-93B3DA58FA87}"/>
              </a:ext>
            </a:extLst>
          </p:cNvPr>
          <p:cNvSpPr>
            <a:spLocks noGrp="1"/>
          </p:cNvSpPr>
          <p:nvPr>
            <p:ph idx="1"/>
          </p:nvPr>
        </p:nvSpPr>
        <p:spPr>
          <a:xfrm>
            <a:off x="838200" y="1794510"/>
            <a:ext cx="9928860" cy="4062280"/>
          </a:xfrm>
        </p:spPr>
        <p:txBody>
          <a:bodyPr vert="horz" lIns="91440" tIns="45720" rIns="91440" bIns="45720" rtlCol="0" anchor="t">
            <a:normAutofit/>
          </a:bodyPr>
          <a:lstStyle/>
          <a:p>
            <a:pPr marL="0" indent="0" eaLnBrk="0" fontAlgn="base" hangingPunct="0">
              <a:lnSpc>
                <a:spcPct val="100000"/>
              </a:lnSpc>
              <a:spcBef>
                <a:spcPct val="0"/>
              </a:spcBef>
              <a:spcAft>
                <a:spcPct val="0"/>
              </a:spcAft>
              <a:buNone/>
            </a:pPr>
            <a:r>
              <a:rPr lang="nl-BE" altLang="nl-BE" dirty="0"/>
              <a:t>Write a </a:t>
            </a:r>
            <a:r>
              <a:rPr lang="nl-BE" altLang="nl-BE" dirty="0" err="1"/>
              <a:t>function</a:t>
            </a:r>
            <a:r>
              <a:rPr lang="nl-BE" altLang="nl-BE" dirty="0"/>
              <a:t> </a:t>
            </a:r>
            <a:r>
              <a:rPr lang="nl-BE" altLang="nl-BE" b="1" dirty="0" err="1"/>
              <a:t>guess_number</a:t>
            </a:r>
            <a:r>
              <a:rPr lang="nl-BE" altLang="nl-BE" b="1" dirty="0"/>
              <a:t>(</a:t>
            </a:r>
            <a:r>
              <a:rPr lang="nl-BE" altLang="nl-BE" b="1" dirty="0" err="1"/>
              <a:t>number</a:t>
            </a:r>
            <a:r>
              <a:rPr lang="nl-BE" altLang="nl-BE" b="1" dirty="0"/>
              <a:t>) </a:t>
            </a:r>
            <a:r>
              <a:rPr lang="nl-BE" altLang="nl-BE" dirty="0" err="1"/>
              <a:t>where</a:t>
            </a:r>
            <a:r>
              <a:rPr lang="nl-BE" altLang="nl-BE" dirty="0"/>
              <a:t> a user must </a:t>
            </a:r>
            <a:r>
              <a:rPr lang="nl-BE" altLang="nl-BE" dirty="0" err="1"/>
              <a:t>guess</a:t>
            </a:r>
            <a:r>
              <a:rPr lang="nl-BE" altLang="nl-BE" dirty="0"/>
              <a:t> </a:t>
            </a:r>
            <a:r>
              <a:rPr lang="nl-BE" altLang="nl-BE" dirty="0" err="1"/>
              <a:t>the</a:t>
            </a:r>
            <a:r>
              <a:rPr lang="nl-BE" altLang="nl-BE" dirty="0"/>
              <a:t> parameter </a:t>
            </a:r>
            <a:r>
              <a:rPr lang="nl-BE" altLang="nl-BE" b="1" dirty="0" err="1"/>
              <a:t>number</a:t>
            </a:r>
            <a:r>
              <a:rPr lang="nl-BE" altLang="nl-BE" dirty="0"/>
              <a:t>. The </a:t>
            </a:r>
            <a:r>
              <a:rPr lang="nl-BE" altLang="nl-BE" dirty="0" err="1"/>
              <a:t>function</a:t>
            </a:r>
            <a:r>
              <a:rPr lang="nl-BE" altLang="nl-BE" dirty="0"/>
              <a:t> </a:t>
            </a:r>
            <a:r>
              <a:rPr lang="nl-BE" altLang="nl-BE" dirty="0" err="1"/>
              <a:t>should</a:t>
            </a:r>
            <a:r>
              <a:rPr lang="nl-BE" altLang="nl-BE" dirty="0"/>
              <a:t> </a:t>
            </a:r>
            <a:r>
              <a:rPr lang="nl-BE" altLang="nl-BE" dirty="0" err="1"/>
              <a:t>ask</a:t>
            </a:r>
            <a:r>
              <a:rPr lang="nl-BE" altLang="nl-BE" dirty="0"/>
              <a:t> </a:t>
            </a:r>
            <a:r>
              <a:rPr lang="nl-BE" altLang="nl-BE" dirty="0" err="1"/>
              <a:t>the</a:t>
            </a:r>
            <a:r>
              <a:rPr lang="nl-BE" altLang="nl-BE" dirty="0"/>
              <a:t> user </a:t>
            </a:r>
            <a:r>
              <a:rPr lang="nl-BE" altLang="nl-BE" dirty="0" err="1"/>
              <a:t>to</a:t>
            </a:r>
            <a:r>
              <a:rPr lang="nl-BE" altLang="nl-BE" dirty="0"/>
              <a:t> </a:t>
            </a:r>
            <a:r>
              <a:rPr lang="nl-BE" altLang="nl-BE" dirty="0" err="1"/>
              <a:t>guess</a:t>
            </a:r>
            <a:r>
              <a:rPr lang="nl-BE" altLang="nl-BE" dirty="0"/>
              <a:t> a </a:t>
            </a:r>
            <a:r>
              <a:rPr lang="nl-BE" altLang="nl-BE" dirty="0" err="1"/>
              <a:t>number</a:t>
            </a:r>
            <a:r>
              <a:rPr lang="nl-BE" altLang="nl-BE" dirty="0"/>
              <a:t> in </a:t>
            </a:r>
            <a:r>
              <a:rPr lang="nl-BE" altLang="nl-BE" dirty="0" err="1"/>
              <a:t>the</a:t>
            </a:r>
            <a:r>
              <a:rPr lang="nl-BE" altLang="nl-BE" dirty="0"/>
              <a:t> terminal, </a:t>
            </a:r>
            <a:r>
              <a:rPr lang="nl-BE" altLang="nl-BE" dirty="0" err="1"/>
              <a:t>it</a:t>
            </a:r>
            <a:r>
              <a:rPr lang="nl-BE" altLang="nl-BE" dirty="0"/>
              <a:t> </a:t>
            </a:r>
            <a:r>
              <a:rPr lang="nl-BE" altLang="nl-BE" dirty="0" err="1"/>
              <a:t>should</a:t>
            </a:r>
            <a:r>
              <a:rPr lang="nl-BE" altLang="nl-BE" dirty="0"/>
              <a:t> print </a:t>
            </a:r>
            <a:r>
              <a:rPr lang="nl-BE" altLang="nl-BE" dirty="0" err="1"/>
              <a:t>whether</a:t>
            </a:r>
            <a:r>
              <a:rPr lang="nl-BE" altLang="nl-BE" dirty="0"/>
              <a:t> </a:t>
            </a:r>
            <a:r>
              <a:rPr lang="nl-BE" altLang="nl-BE" dirty="0" err="1"/>
              <a:t>the</a:t>
            </a:r>
            <a:r>
              <a:rPr lang="nl-BE" altLang="nl-BE" dirty="0"/>
              <a:t> </a:t>
            </a:r>
            <a:r>
              <a:rPr lang="nl-BE" altLang="nl-BE" dirty="0" err="1"/>
              <a:t>guess</a:t>
            </a:r>
            <a:r>
              <a:rPr lang="nl-BE" altLang="nl-BE" dirty="0"/>
              <a:t> was correct, </a:t>
            </a:r>
            <a:r>
              <a:rPr lang="nl-BE" altLang="nl-BE" dirty="0" err="1"/>
              <a:t>too</a:t>
            </a:r>
            <a:r>
              <a:rPr lang="nl-BE" altLang="nl-BE" dirty="0"/>
              <a:t> low, or </a:t>
            </a:r>
            <a:r>
              <a:rPr lang="nl-BE" altLang="nl-BE" dirty="0" err="1"/>
              <a:t>too</a:t>
            </a:r>
            <a:r>
              <a:rPr lang="nl-BE" altLang="nl-BE" dirty="0"/>
              <a:t> high. If </a:t>
            </a:r>
            <a:r>
              <a:rPr lang="nl-BE" altLang="nl-BE" dirty="0" err="1"/>
              <a:t>the</a:t>
            </a:r>
            <a:r>
              <a:rPr lang="nl-BE" altLang="nl-BE" dirty="0"/>
              <a:t> </a:t>
            </a:r>
            <a:r>
              <a:rPr lang="nl-BE" altLang="nl-BE" dirty="0" err="1"/>
              <a:t>guess</a:t>
            </a:r>
            <a:r>
              <a:rPr lang="nl-BE" altLang="nl-BE" dirty="0"/>
              <a:t> is </a:t>
            </a:r>
            <a:r>
              <a:rPr lang="nl-BE" altLang="nl-BE" dirty="0" err="1"/>
              <a:t>not</a:t>
            </a:r>
            <a:r>
              <a:rPr lang="nl-BE" altLang="nl-BE" dirty="0"/>
              <a:t> correct, </a:t>
            </a:r>
            <a:r>
              <a:rPr lang="nl-BE" altLang="nl-BE" dirty="0" err="1"/>
              <a:t>the</a:t>
            </a:r>
            <a:r>
              <a:rPr lang="nl-BE" altLang="nl-BE" dirty="0"/>
              <a:t> user </a:t>
            </a:r>
            <a:r>
              <a:rPr lang="nl-BE" altLang="nl-BE" dirty="0" err="1"/>
              <a:t>should</a:t>
            </a:r>
            <a:r>
              <a:rPr lang="nl-BE" altLang="nl-BE" dirty="0"/>
              <a:t> </a:t>
            </a:r>
            <a:r>
              <a:rPr lang="nl-BE" altLang="nl-BE" dirty="0" err="1"/>
              <a:t>be</a:t>
            </a:r>
            <a:r>
              <a:rPr lang="nl-BE" altLang="nl-BE" dirty="0"/>
              <a:t> </a:t>
            </a:r>
            <a:r>
              <a:rPr lang="nl-BE" altLang="nl-BE" dirty="0" err="1"/>
              <a:t>allowed</a:t>
            </a:r>
            <a:r>
              <a:rPr lang="nl-BE" altLang="nl-BE" dirty="0"/>
              <a:t> </a:t>
            </a:r>
            <a:r>
              <a:rPr lang="nl-BE" altLang="nl-BE" dirty="0" err="1"/>
              <a:t>to</a:t>
            </a:r>
            <a:r>
              <a:rPr lang="nl-BE" altLang="nl-BE" dirty="0"/>
              <a:t> </a:t>
            </a:r>
            <a:r>
              <a:rPr lang="nl-BE" altLang="nl-BE" dirty="0" err="1"/>
              <a:t>guess</a:t>
            </a:r>
            <a:r>
              <a:rPr lang="nl-BE" altLang="nl-BE" dirty="0"/>
              <a:t> </a:t>
            </a:r>
            <a:r>
              <a:rPr lang="nl-BE" altLang="nl-BE" dirty="0" err="1"/>
              <a:t>again</a:t>
            </a:r>
            <a:r>
              <a:rPr lang="nl-BE" altLang="nl-BE" dirty="0"/>
              <a:t> </a:t>
            </a:r>
            <a:r>
              <a:rPr lang="nl-BE" altLang="nl-BE" dirty="0" err="1"/>
              <a:t>until</a:t>
            </a:r>
            <a:r>
              <a:rPr lang="nl-BE" altLang="nl-BE" dirty="0"/>
              <a:t> </a:t>
            </a:r>
            <a:r>
              <a:rPr lang="nl-BE" altLang="nl-BE" dirty="0" err="1"/>
              <a:t>the</a:t>
            </a:r>
            <a:r>
              <a:rPr lang="nl-BE" altLang="nl-BE" dirty="0"/>
              <a:t> correct </a:t>
            </a:r>
            <a:r>
              <a:rPr lang="nl-BE" altLang="nl-BE" dirty="0" err="1"/>
              <a:t>number</a:t>
            </a:r>
            <a:r>
              <a:rPr lang="nl-BE" altLang="nl-BE" dirty="0"/>
              <a:t> is </a:t>
            </a:r>
            <a:r>
              <a:rPr lang="nl-BE" altLang="nl-BE" dirty="0" err="1"/>
              <a:t>guessed</a:t>
            </a:r>
            <a:r>
              <a:rPr lang="nl-BE" altLang="nl-BE"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752D158-6F5C-8F4F-AB30-D6EE8292B06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6" name="Picture 2" descr="10 Ways To Improve Your Software Demo And Increase Close Rates By 50%">
            <a:extLst>
              <a:ext uri="{FF2B5EF4-FFF2-40B4-BE49-F238E27FC236}">
                <a16:creationId xmlns:a16="http://schemas.microsoft.com/office/drawing/2014/main" id="{4A1A4FF5-A9E3-203A-BD2B-6E0E482A8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480" y="4714940"/>
            <a:ext cx="2105320" cy="15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294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960AA-BE9F-483E-9842-DFCB5B817E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DCA1716-F448-EA29-6CE8-7DE414098DD0}"/>
              </a:ext>
            </a:extLst>
          </p:cNvPr>
          <p:cNvSpPr>
            <a:spLocks noGrp="1"/>
          </p:cNvSpPr>
          <p:nvPr>
            <p:ph type="title"/>
          </p:nvPr>
        </p:nvSpPr>
        <p:spPr/>
        <p:txBody>
          <a:bodyPr/>
          <a:lstStyle/>
          <a:p>
            <a:r>
              <a:rPr lang="nl-BE" dirty="0" err="1"/>
              <a:t>While</a:t>
            </a:r>
            <a:r>
              <a:rPr lang="nl-BE" dirty="0"/>
              <a:t>-loop</a:t>
            </a:r>
          </a:p>
        </p:txBody>
      </p:sp>
      <p:grpSp>
        <p:nvGrpSpPr>
          <p:cNvPr id="4" name="Groep 3">
            <a:extLst>
              <a:ext uri="{FF2B5EF4-FFF2-40B4-BE49-F238E27FC236}">
                <a16:creationId xmlns:a16="http://schemas.microsoft.com/office/drawing/2014/main" id="{DE375DBA-2339-4C1D-2747-429D1363A7E7}"/>
              </a:ext>
            </a:extLst>
          </p:cNvPr>
          <p:cNvGrpSpPr/>
          <p:nvPr/>
        </p:nvGrpSpPr>
        <p:grpSpPr>
          <a:xfrm>
            <a:off x="6904672" y="1297305"/>
            <a:ext cx="3571875" cy="4972050"/>
            <a:chOff x="4310062" y="942975"/>
            <a:chExt cx="3571875" cy="4972050"/>
          </a:xfrm>
        </p:grpSpPr>
        <p:pic>
          <p:nvPicPr>
            <p:cNvPr id="6" name="Afbeelding 5">
              <a:extLst>
                <a:ext uri="{FF2B5EF4-FFF2-40B4-BE49-F238E27FC236}">
                  <a16:creationId xmlns:a16="http://schemas.microsoft.com/office/drawing/2014/main" id="{CE2A8839-44D5-15C5-2C39-CCFF541939E1}"/>
                </a:ext>
              </a:extLst>
            </p:cNvPr>
            <p:cNvPicPr>
              <a:picLocks noChangeAspect="1"/>
            </p:cNvPicPr>
            <p:nvPr/>
          </p:nvPicPr>
          <p:blipFill>
            <a:blip r:embed="rId3"/>
            <a:stretch>
              <a:fillRect/>
            </a:stretch>
          </p:blipFill>
          <p:spPr>
            <a:xfrm>
              <a:off x="4310062" y="942975"/>
              <a:ext cx="3571875" cy="4972050"/>
            </a:xfrm>
            <a:prstGeom prst="rect">
              <a:avLst/>
            </a:prstGeom>
          </p:spPr>
        </p:pic>
        <p:sp>
          <p:nvSpPr>
            <p:cNvPr id="3" name="Rechthoek: afgeronde hoeken 2">
              <a:extLst>
                <a:ext uri="{FF2B5EF4-FFF2-40B4-BE49-F238E27FC236}">
                  <a16:creationId xmlns:a16="http://schemas.microsoft.com/office/drawing/2014/main" id="{3FCEFD50-F689-BD7F-62E4-41D8AC830AFD}"/>
                </a:ext>
              </a:extLst>
            </p:cNvPr>
            <p:cNvSpPr/>
            <p:nvPr/>
          </p:nvSpPr>
          <p:spPr>
            <a:xfrm>
              <a:off x="6095999" y="2806065"/>
              <a:ext cx="1143000" cy="19431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5" name="Tijdelijke aanduiding voor inhoud 2">
            <a:extLst>
              <a:ext uri="{FF2B5EF4-FFF2-40B4-BE49-F238E27FC236}">
                <a16:creationId xmlns:a16="http://schemas.microsoft.com/office/drawing/2014/main" id="{B7BB06BA-18BA-564D-0D7E-ACBC93F05162}"/>
              </a:ext>
            </a:extLst>
          </p:cNvPr>
          <p:cNvSpPr>
            <a:spLocks noGrp="1"/>
          </p:cNvSpPr>
          <p:nvPr>
            <p:ph idx="1"/>
          </p:nvPr>
        </p:nvSpPr>
        <p:spPr>
          <a:xfrm>
            <a:off x="761052" y="4131734"/>
            <a:ext cx="4707467" cy="2259541"/>
          </a:xfrm>
        </p:spPr>
        <p:txBody>
          <a:bodyPr>
            <a:normAutofit/>
          </a:bodyPr>
          <a:lstStyle/>
          <a:p>
            <a:pPr marL="0" indent="0" algn="ctr">
              <a:buNone/>
            </a:pPr>
            <a:r>
              <a:rPr lang="nl-BE" dirty="0" err="1"/>
              <a:t>Condition</a:t>
            </a:r>
            <a:r>
              <a:rPr lang="nl-BE" dirty="0"/>
              <a:t> </a:t>
            </a:r>
            <a:r>
              <a:rPr lang="nl-BE" dirty="0" err="1"/>
              <a:t>needs</a:t>
            </a:r>
            <a:r>
              <a:rPr lang="nl-BE" dirty="0"/>
              <a:t> </a:t>
            </a:r>
            <a:r>
              <a:rPr lang="nl-BE" dirty="0" err="1"/>
              <a:t>to</a:t>
            </a:r>
            <a:r>
              <a:rPr lang="nl-BE" dirty="0"/>
              <a:t> change </a:t>
            </a:r>
            <a:r>
              <a:rPr lang="nl-BE" dirty="0" err="1"/>
              <a:t>inside</a:t>
            </a:r>
            <a:r>
              <a:rPr lang="nl-BE" dirty="0"/>
              <a:t> </a:t>
            </a:r>
            <a:r>
              <a:rPr lang="nl-BE" dirty="0" err="1"/>
              <a:t>the</a:t>
            </a:r>
            <a:r>
              <a:rPr lang="nl-BE" dirty="0"/>
              <a:t> </a:t>
            </a:r>
            <a:r>
              <a:rPr lang="nl-BE" dirty="0" err="1"/>
              <a:t>while</a:t>
            </a:r>
            <a:r>
              <a:rPr lang="nl-BE" dirty="0"/>
              <a:t> loop!</a:t>
            </a:r>
          </a:p>
        </p:txBody>
      </p:sp>
      <p:pic>
        <p:nvPicPr>
          <p:cNvPr id="8" name="Afbeelding 7">
            <a:extLst>
              <a:ext uri="{FF2B5EF4-FFF2-40B4-BE49-F238E27FC236}">
                <a16:creationId xmlns:a16="http://schemas.microsoft.com/office/drawing/2014/main" id="{8864B082-3B95-0457-972F-B31EDD1EDE92}"/>
              </a:ext>
            </a:extLst>
          </p:cNvPr>
          <p:cNvPicPr>
            <a:picLocks noChangeAspect="1"/>
          </p:cNvPicPr>
          <p:nvPr/>
        </p:nvPicPr>
        <p:blipFill>
          <a:blip r:embed="rId4"/>
          <a:stretch>
            <a:fillRect/>
          </a:stretch>
        </p:blipFill>
        <p:spPr>
          <a:xfrm>
            <a:off x="1237720" y="2101215"/>
            <a:ext cx="3754133" cy="935496"/>
          </a:xfrm>
          <a:prstGeom prst="rect">
            <a:avLst/>
          </a:prstGeom>
        </p:spPr>
      </p:pic>
      <p:pic>
        <p:nvPicPr>
          <p:cNvPr id="11" name="Afbeelding 10">
            <a:extLst>
              <a:ext uri="{FF2B5EF4-FFF2-40B4-BE49-F238E27FC236}">
                <a16:creationId xmlns:a16="http://schemas.microsoft.com/office/drawing/2014/main" id="{DB903DCA-FC66-9E21-742C-92F0BB9F568B}"/>
              </a:ext>
            </a:extLst>
          </p:cNvPr>
          <p:cNvPicPr>
            <a:picLocks noChangeAspect="1"/>
          </p:cNvPicPr>
          <p:nvPr/>
        </p:nvPicPr>
        <p:blipFill>
          <a:blip r:embed="rId5"/>
          <a:stretch>
            <a:fillRect/>
          </a:stretch>
        </p:blipFill>
        <p:spPr>
          <a:xfrm>
            <a:off x="2697711" y="5130528"/>
            <a:ext cx="834147" cy="694457"/>
          </a:xfrm>
          <a:prstGeom prst="rect">
            <a:avLst/>
          </a:prstGeom>
        </p:spPr>
      </p:pic>
    </p:spTree>
    <p:extLst>
      <p:ext uri="{BB962C8B-B14F-4D97-AF65-F5344CB8AC3E}">
        <p14:creationId xmlns:p14="http://schemas.microsoft.com/office/powerpoint/2010/main" val="199113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D99A50-CC9E-F8E2-1959-86E5768EC5BE}"/>
              </a:ext>
            </a:extLst>
          </p:cNvPr>
          <p:cNvSpPr>
            <a:spLocks noGrp="1"/>
          </p:cNvSpPr>
          <p:nvPr>
            <p:ph type="title"/>
          </p:nvPr>
        </p:nvSpPr>
        <p:spPr/>
        <p:txBody>
          <a:bodyPr/>
          <a:lstStyle/>
          <a:p>
            <a:r>
              <a:rPr lang="nl-BE" dirty="0" err="1"/>
              <a:t>While</a:t>
            </a:r>
            <a:r>
              <a:rPr lang="nl-BE" dirty="0"/>
              <a:t> loop</a:t>
            </a:r>
          </a:p>
        </p:txBody>
      </p:sp>
      <p:pic>
        <p:nvPicPr>
          <p:cNvPr id="5" name="Afbeelding 4">
            <a:extLst>
              <a:ext uri="{FF2B5EF4-FFF2-40B4-BE49-F238E27FC236}">
                <a16:creationId xmlns:a16="http://schemas.microsoft.com/office/drawing/2014/main" id="{408419FF-6AD3-6DE2-C3EA-DF83E03D7D55}"/>
              </a:ext>
            </a:extLst>
          </p:cNvPr>
          <p:cNvPicPr>
            <a:picLocks noChangeAspect="1"/>
          </p:cNvPicPr>
          <p:nvPr/>
        </p:nvPicPr>
        <p:blipFill>
          <a:blip r:embed="rId3"/>
          <a:stretch>
            <a:fillRect/>
          </a:stretch>
        </p:blipFill>
        <p:spPr>
          <a:xfrm>
            <a:off x="1442155" y="2195777"/>
            <a:ext cx="2801088" cy="2579335"/>
          </a:xfrm>
          <a:prstGeom prst="rect">
            <a:avLst/>
          </a:prstGeom>
        </p:spPr>
      </p:pic>
      <p:sp>
        <p:nvSpPr>
          <p:cNvPr id="6" name="Pijl: rechts 5">
            <a:extLst>
              <a:ext uri="{FF2B5EF4-FFF2-40B4-BE49-F238E27FC236}">
                <a16:creationId xmlns:a16="http://schemas.microsoft.com/office/drawing/2014/main" id="{13908F19-B22D-E6C1-066E-DAA034ED4BFA}"/>
              </a:ext>
            </a:extLst>
          </p:cNvPr>
          <p:cNvSpPr/>
          <p:nvPr/>
        </p:nvSpPr>
        <p:spPr>
          <a:xfrm flipV="1">
            <a:off x="5724524" y="3077117"/>
            <a:ext cx="742950" cy="278131"/>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8" name="Afbeelding 7">
            <a:extLst>
              <a:ext uri="{FF2B5EF4-FFF2-40B4-BE49-F238E27FC236}">
                <a16:creationId xmlns:a16="http://schemas.microsoft.com/office/drawing/2014/main" id="{030B905D-FF12-FFB3-0CDC-E30144D7B6D8}"/>
              </a:ext>
            </a:extLst>
          </p:cNvPr>
          <p:cNvPicPr>
            <a:picLocks noChangeAspect="1"/>
          </p:cNvPicPr>
          <p:nvPr/>
        </p:nvPicPr>
        <p:blipFill>
          <a:blip r:embed="rId4"/>
          <a:stretch>
            <a:fillRect/>
          </a:stretch>
        </p:blipFill>
        <p:spPr>
          <a:xfrm>
            <a:off x="7948755" y="2625632"/>
            <a:ext cx="1743075" cy="1181100"/>
          </a:xfrm>
          <a:prstGeom prst="rect">
            <a:avLst/>
          </a:prstGeom>
        </p:spPr>
      </p:pic>
      <p:sp>
        <p:nvSpPr>
          <p:cNvPr id="9" name="Ovaal 8">
            <a:extLst>
              <a:ext uri="{FF2B5EF4-FFF2-40B4-BE49-F238E27FC236}">
                <a16:creationId xmlns:a16="http://schemas.microsoft.com/office/drawing/2014/main" id="{8E7FB20D-74D3-24D7-006B-1B1F90644938}"/>
              </a:ext>
            </a:extLst>
          </p:cNvPr>
          <p:cNvSpPr/>
          <p:nvPr/>
        </p:nvSpPr>
        <p:spPr>
          <a:xfrm>
            <a:off x="1841463" y="3566931"/>
            <a:ext cx="1985469" cy="416308"/>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D61C6782-87E2-9C75-4B03-F75DDDDCA06F}"/>
              </a:ext>
            </a:extLst>
          </p:cNvPr>
          <p:cNvPicPr>
            <a:picLocks noChangeAspect="1"/>
          </p:cNvPicPr>
          <p:nvPr/>
        </p:nvPicPr>
        <p:blipFill>
          <a:blip r:embed="rId5"/>
          <a:stretch>
            <a:fillRect/>
          </a:stretch>
        </p:blipFill>
        <p:spPr>
          <a:xfrm>
            <a:off x="7943850" y="5396090"/>
            <a:ext cx="3887618" cy="1096786"/>
          </a:xfrm>
          <a:prstGeom prst="rect">
            <a:avLst/>
          </a:prstGeom>
        </p:spPr>
      </p:pic>
    </p:spTree>
    <p:extLst>
      <p:ext uri="{BB962C8B-B14F-4D97-AF65-F5344CB8AC3E}">
        <p14:creationId xmlns:p14="http://schemas.microsoft.com/office/powerpoint/2010/main" val="153274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F7E94-3626-BAF4-4AD6-8103622239DD}"/>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8DF9979A-28A7-7FD5-7754-AD7AA9802A13}"/>
              </a:ext>
            </a:extLst>
          </p:cNvPr>
          <p:cNvSpPr>
            <a:spLocks noGrp="1"/>
          </p:cNvSpPr>
          <p:nvPr>
            <p:ph type="title"/>
          </p:nvPr>
        </p:nvSpPr>
        <p:spPr>
          <a:xfrm>
            <a:off x="838200" y="365125"/>
            <a:ext cx="10515600" cy="1325563"/>
          </a:xfrm>
        </p:spPr>
        <p:txBody>
          <a:bodyPr/>
          <a:lstStyle/>
          <a:p>
            <a:r>
              <a:rPr lang="nl-BE" dirty="0" err="1"/>
              <a:t>Exercise</a:t>
            </a:r>
            <a:r>
              <a:rPr lang="nl-BE" dirty="0"/>
              <a:t> - Guess </a:t>
            </a:r>
            <a:r>
              <a:rPr lang="nl-BE" dirty="0" err="1"/>
              <a:t>number</a:t>
            </a:r>
            <a:endParaRPr lang="nl-BE" dirty="0"/>
          </a:p>
        </p:txBody>
      </p:sp>
      <p:sp>
        <p:nvSpPr>
          <p:cNvPr id="4" name="Ondertitel 2">
            <a:extLst>
              <a:ext uri="{FF2B5EF4-FFF2-40B4-BE49-F238E27FC236}">
                <a16:creationId xmlns:a16="http://schemas.microsoft.com/office/drawing/2014/main" id="{D75DBE55-AF8C-554F-1186-E4BB2CC7DC4D}"/>
              </a:ext>
            </a:extLst>
          </p:cNvPr>
          <p:cNvSpPr>
            <a:spLocks noGrp="1"/>
          </p:cNvSpPr>
          <p:nvPr>
            <p:ph idx="1"/>
          </p:nvPr>
        </p:nvSpPr>
        <p:spPr>
          <a:xfrm>
            <a:off x="838200" y="1794510"/>
            <a:ext cx="9928860" cy="4062280"/>
          </a:xfrm>
        </p:spPr>
        <p:txBody>
          <a:bodyPr vert="horz" lIns="91440" tIns="45720" rIns="91440" bIns="45720" rtlCol="0" anchor="t">
            <a:normAutofit/>
          </a:bodyPr>
          <a:lstStyle/>
          <a:p>
            <a:pPr marL="0" indent="0" eaLnBrk="0" fontAlgn="base" hangingPunct="0">
              <a:lnSpc>
                <a:spcPct val="100000"/>
              </a:lnSpc>
              <a:spcBef>
                <a:spcPct val="0"/>
              </a:spcBef>
              <a:spcAft>
                <a:spcPct val="0"/>
              </a:spcAft>
              <a:buNone/>
            </a:pPr>
            <a:r>
              <a:rPr lang="nl-BE" altLang="nl-BE" dirty="0"/>
              <a:t>Write a </a:t>
            </a:r>
            <a:r>
              <a:rPr lang="nl-BE" altLang="nl-BE" dirty="0" err="1"/>
              <a:t>function</a:t>
            </a:r>
            <a:r>
              <a:rPr lang="nl-BE" altLang="nl-BE" dirty="0"/>
              <a:t> </a:t>
            </a:r>
            <a:r>
              <a:rPr lang="nl-BE" altLang="nl-BE" b="1" dirty="0" err="1"/>
              <a:t>guess_number</a:t>
            </a:r>
            <a:r>
              <a:rPr lang="nl-BE" altLang="nl-BE" b="1" dirty="0"/>
              <a:t>(</a:t>
            </a:r>
            <a:r>
              <a:rPr lang="nl-BE" altLang="nl-BE" b="1" dirty="0" err="1"/>
              <a:t>number</a:t>
            </a:r>
            <a:r>
              <a:rPr lang="nl-BE" altLang="nl-BE" b="1" dirty="0"/>
              <a:t>) </a:t>
            </a:r>
            <a:r>
              <a:rPr lang="nl-BE" altLang="nl-BE" dirty="0" err="1"/>
              <a:t>where</a:t>
            </a:r>
            <a:r>
              <a:rPr lang="nl-BE" altLang="nl-BE" dirty="0"/>
              <a:t> a user must </a:t>
            </a:r>
            <a:r>
              <a:rPr lang="nl-BE" altLang="nl-BE" dirty="0" err="1"/>
              <a:t>guess</a:t>
            </a:r>
            <a:r>
              <a:rPr lang="nl-BE" altLang="nl-BE" dirty="0"/>
              <a:t> </a:t>
            </a:r>
            <a:r>
              <a:rPr lang="nl-BE" altLang="nl-BE" dirty="0" err="1"/>
              <a:t>the</a:t>
            </a:r>
            <a:r>
              <a:rPr lang="nl-BE" altLang="nl-BE" dirty="0"/>
              <a:t> parameter </a:t>
            </a:r>
            <a:r>
              <a:rPr lang="nl-BE" altLang="nl-BE" b="1" dirty="0" err="1"/>
              <a:t>number</a:t>
            </a:r>
            <a:r>
              <a:rPr lang="nl-BE" altLang="nl-BE" dirty="0"/>
              <a:t>. The </a:t>
            </a:r>
            <a:r>
              <a:rPr lang="nl-BE" altLang="nl-BE" dirty="0" err="1"/>
              <a:t>function</a:t>
            </a:r>
            <a:r>
              <a:rPr lang="nl-BE" altLang="nl-BE" dirty="0"/>
              <a:t> </a:t>
            </a:r>
            <a:r>
              <a:rPr lang="nl-BE" altLang="nl-BE" dirty="0" err="1"/>
              <a:t>should</a:t>
            </a:r>
            <a:r>
              <a:rPr lang="nl-BE" altLang="nl-BE" dirty="0"/>
              <a:t> </a:t>
            </a:r>
            <a:r>
              <a:rPr lang="nl-BE" altLang="nl-BE" dirty="0" err="1"/>
              <a:t>ask</a:t>
            </a:r>
            <a:r>
              <a:rPr lang="nl-BE" altLang="nl-BE" dirty="0"/>
              <a:t> </a:t>
            </a:r>
            <a:r>
              <a:rPr lang="nl-BE" altLang="nl-BE" dirty="0" err="1"/>
              <a:t>the</a:t>
            </a:r>
            <a:r>
              <a:rPr lang="nl-BE" altLang="nl-BE" dirty="0"/>
              <a:t> user </a:t>
            </a:r>
            <a:r>
              <a:rPr lang="nl-BE" altLang="nl-BE" dirty="0" err="1"/>
              <a:t>to</a:t>
            </a:r>
            <a:r>
              <a:rPr lang="nl-BE" altLang="nl-BE" dirty="0"/>
              <a:t> </a:t>
            </a:r>
            <a:r>
              <a:rPr lang="nl-BE" altLang="nl-BE" dirty="0" err="1"/>
              <a:t>guess</a:t>
            </a:r>
            <a:r>
              <a:rPr lang="nl-BE" altLang="nl-BE" dirty="0"/>
              <a:t> a </a:t>
            </a:r>
            <a:r>
              <a:rPr lang="nl-BE" altLang="nl-BE" dirty="0" err="1"/>
              <a:t>number</a:t>
            </a:r>
            <a:r>
              <a:rPr lang="nl-BE" altLang="nl-BE" dirty="0"/>
              <a:t> in </a:t>
            </a:r>
            <a:r>
              <a:rPr lang="nl-BE" altLang="nl-BE" dirty="0" err="1"/>
              <a:t>the</a:t>
            </a:r>
            <a:r>
              <a:rPr lang="nl-BE" altLang="nl-BE" dirty="0"/>
              <a:t> terminal, </a:t>
            </a:r>
            <a:r>
              <a:rPr lang="nl-BE" altLang="nl-BE" dirty="0" err="1"/>
              <a:t>it</a:t>
            </a:r>
            <a:r>
              <a:rPr lang="nl-BE" altLang="nl-BE" dirty="0"/>
              <a:t> </a:t>
            </a:r>
            <a:r>
              <a:rPr lang="nl-BE" altLang="nl-BE" dirty="0" err="1"/>
              <a:t>should</a:t>
            </a:r>
            <a:r>
              <a:rPr lang="nl-BE" altLang="nl-BE" dirty="0"/>
              <a:t> print </a:t>
            </a:r>
            <a:r>
              <a:rPr lang="nl-BE" altLang="nl-BE" dirty="0" err="1"/>
              <a:t>whether</a:t>
            </a:r>
            <a:r>
              <a:rPr lang="nl-BE" altLang="nl-BE" dirty="0"/>
              <a:t> </a:t>
            </a:r>
            <a:r>
              <a:rPr lang="nl-BE" altLang="nl-BE" dirty="0" err="1"/>
              <a:t>the</a:t>
            </a:r>
            <a:r>
              <a:rPr lang="nl-BE" altLang="nl-BE" dirty="0"/>
              <a:t> </a:t>
            </a:r>
            <a:r>
              <a:rPr lang="nl-BE" altLang="nl-BE" dirty="0" err="1"/>
              <a:t>guess</a:t>
            </a:r>
            <a:r>
              <a:rPr lang="nl-BE" altLang="nl-BE" dirty="0"/>
              <a:t> was correct, </a:t>
            </a:r>
            <a:r>
              <a:rPr lang="nl-BE" altLang="nl-BE" dirty="0" err="1"/>
              <a:t>too</a:t>
            </a:r>
            <a:r>
              <a:rPr lang="nl-BE" altLang="nl-BE" dirty="0"/>
              <a:t> low, or </a:t>
            </a:r>
            <a:r>
              <a:rPr lang="nl-BE" altLang="nl-BE" dirty="0" err="1"/>
              <a:t>too</a:t>
            </a:r>
            <a:r>
              <a:rPr lang="nl-BE" altLang="nl-BE" dirty="0"/>
              <a:t> high. If </a:t>
            </a:r>
            <a:r>
              <a:rPr lang="nl-BE" altLang="nl-BE" dirty="0" err="1"/>
              <a:t>the</a:t>
            </a:r>
            <a:r>
              <a:rPr lang="nl-BE" altLang="nl-BE" dirty="0"/>
              <a:t> </a:t>
            </a:r>
            <a:r>
              <a:rPr lang="nl-BE" altLang="nl-BE" dirty="0" err="1"/>
              <a:t>guess</a:t>
            </a:r>
            <a:r>
              <a:rPr lang="nl-BE" altLang="nl-BE" dirty="0"/>
              <a:t> is </a:t>
            </a:r>
            <a:r>
              <a:rPr lang="nl-BE" altLang="nl-BE" dirty="0" err="1"/>
              <a:t>not</a:t>
            </a:r>
            <a:r>
              <a:rPr lang="nl-BE" altLang="nl-BE" dirty="0"/>
              <a:t> correct, </a:t>
            </a:r>
            <a:r>
              <a:rPr lang="nl-BE" altLang="nl-BE" dirty="0" err="1"/>
              <a:t>the</a:t>
            </a:r>
            <a:r>
              <a:rPr lang="nl-BE" altLang="nl-BE" dirty="0"/>
              <a:t> user </a:t>
            </a:r>
            <a:r>
              <a:rPr lang="nl-BE" altLang="nl-BE" dirty="0" err="1"/>
              <a:t>should</a:t>
            </a:r>
            <a:r>
              <a:rPr lang="nl-BE" altLang="nl-BE" dirty="0"/>
              <a:t> </a:t>
            </a:r>
            <a:r>
              <a:rPr lang="nl-BE" altLang="nl-BE" dirty="0" err="1"/>
              <a:t>be</a:t>
            </a:r>
            <a:r>
              <a:rPr lang="nl-BE" altLang="nl-BE" dirty="0"/>
              <a:t> </a:t>
            </a:r>
            <a:r>
              <a:rPr lang="nl-BE" altLang="nl-BE" dirty="0" err="1"/>
              <a:t>allowed</a:t>
            </a:r>
            <a:r>
              <a:rPr lang="nl-BE" altLang="nl-BE" dirty="0"/>
              <a:t> </a:t>
            </a:r>
            <a:r>
              <a:rPr lang="nl-BE" altLang="nl-BE" dirty="0" err="1"/>
              <a:t>to</a:t>
            </a:r>
            <a:r>
              <a:rPr lang="nl-BE" altLang="nl-BE" dirty="0"/>
              <a:t> </a:t>
            </a:r>
            <a:r>
              <a:rPr lang="nl-BE" altLang="nl-BE" dirty="0" err="1"/>
              <a:t>guess</a:t>
            </a:r>
            <a:r>
              <a:rPr lang="nl-BE" altLang="nl-BE" dirty="0"/>
              <a:t> </a:t>
            </a:r>
            <a:r>
              <a:rPr lang="nl-BE" altLang="nl-BE" dirty="0" err="1"/>
              <a:t>again</a:t>
            </a:r>
            <a:r>
              <a:rPr lang="nl-BE" altLang="nl-BE" dirty="0"/>
              <a:t> </a:t>
            </a:r>
            <a:r>
              <a:rPr lang="nl-BE" altLang="nl-BE" dirty="0" err="1"/>
              <a:t>until</a:t>
            </a:r>
            <a:r>
              <a:rPr lang="nl-BE" altLang="nl-BE" dirty="0"/>
              <a:t> </a:t>
            </a:r>
            <a:r>
              <a:rPr lang="nl-BE" altLang="nl-BE" dirty="0" err="1"/>
              <a:t>the</a:t>
            </a:r>
            <a:r>
              <a:rPr lang="nl-BE" altLang="nl-BE" dirty="0"/>
              <a:t> correct </a:t>
            </a:r>
            <a:r>
              <a:rPr lang="nl-BE" altLang="nl-BE" dirty="0" err="1"/>
              <a:t>number</a:t>
            </a:r>
            <a:r>
              <a:rPr lang="nl-BE" altLang="nl-BE" dirty="0"/>
              <a:t> is </a:t>
            </a:r>
            <a:r>
              <a:rPr lang="nl-BE" altLang="nl-BE" dirty="0" err="1"/>
              <a:t>guessed</a:t>
            </a:r>
            <a:r>
              <a:rPr lang="nl-BE" altLang="nl-BE"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CE7238E-F261-728D-BEE7-ED918A7EC54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2" name="Picture 2" descr="10 Ways To Improve Your Software Demo And Increase Close Rates By 50%">
            <a:extLst>
              <a:ext uri="{FF2B5EF4-FFF2-40B4-BE49-F238E27FC236}">
                <a16:creationId xmlns:a16="http://schemas.microsoft.com/office/drawing/2014/main" id="{15F9F9A0-14B5-B0D1-B5AF-3A79872DE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480" y="4714940"/>
            <a:ext cx="2105320" cy="15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19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ttendance - St Peter's Catholic College">
            <a:extLst>
              <a:ext uri="{FF2B5EF4-FFF2-40B4-BE49-F238E27FC236}">
                <a16:creationId xmlns:a16="http://schemas.microsoft.com/office/drawing/2014/main" id="{74E36272-3369-B23D-F94C-412C48A91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803" y="1580236"/>
            <a:ext cx="3332793" cy="256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65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23788-4327-FDE6-A934-82D1E21EB68C}"/>
              </a:ext>
            </a:extLst>
          </p:cNvPr>
          <p:cNvSpPr>
            <a:spLocks noGrp="1"/>
          </p:cNvSpPr>
          <p:nvPr>
            <p:ph type="title"/>
          </p:nvPr>
        </p:nvSpPr>
        <p:spPr/>
        <p:txBody>
          <a:bodyPr/>
          <a:lstStyle/>
          <a:p>
            <a:r>
              <a:rPr lang="nl-BE" dirty="0"/>
              <a:t>Extra - Nesting</a:t>
            </a:r>
          </a:p>
        </p:txBody>
      </p:sp>
      <p:sp>
        <p:nvSpPr>
          <p:cNvPr id="10" name="Tekstvak 9">
            <a:extLst>
              <a:ext uri="{FF2B5EF4-FFF2-40B4-BE49-F238E27FC236}">
                <a16:creationId xmlns:a16="http://schemas.microsoft.com/office/drawing/2014/main" id="{F23B2843-70B0-61A6-2BEC-D10B3295D536}"/>
              </a:ext>
            </a:extLst>
          </p:cNvPr>
          <p:cNvSpPr txBox="1"/>
          <p:nvPr/>
        </p:nvSpPr>
        <p:spPr>
          <a:xfrm>
            <a:off x="1064734" y="4956165"/>
            <a:ext cx="4579710" cy="1015663"/>
          </a:xfrm>
          <a:prstGeom prst="rect">
            <a:avLst/>
          </a:prstGeom>
          <a:noFill/>
        </p:spPr>
        <p:txBody>
          <a:bodyPr wrap="square" rtlCol="0">
            <a:spAutoFit/>
          </a:bodyPr>
          <a:lstStyle/>
          <a:p>
            <a:pPr marL="342900" indent="-342900">
              <a:buFont typeface="Arial" panose="020B0604020202020204" pitchFamily="34" charset="0"/>
              <a:buChar char="•"/>
            </a:pPr>
            <a:r>
              <a:rPr lang="nl-BE" sz="2000" dirty="0"/>
              <a:t>5 </a:t>
            </a:r>
            <a:r>
              <a:rPr lang="nl-BE" sz="2000" dirty="0" err="1"/>
              <a:t>rows</a:t>
            </a:r>
            <a:r>
              <a:rPr lang="nl-BE" sz="2000" dirty="0"/>
              <a:t>: 	a – b – c – d – e – f </a:t>
            </a:r>
            <a:br>
              <a:rPr lang="nl-BE" sz="2000" dirty="0"/>
            </a:br>
            <a:endParaRPr lang="nl-BE" sz="2000" dirty="0"/>
          </a:p>
          <a:p>
            <a:pPr marL="342900" indent="-342900">
              <a:buFont typeface="Arial" panose="020B0604020202020204" pitchFamily="34" charset="0"/>
              <a:buChar char="•"/>
            </a:pPr>
            <a:r>
              <a:rPr lang="nl-BE" sz="2000" dirty="0"/>
              <a:t>3 columns: 	1 – 2 – 3 </a:t>
            </a:r>
          </a:p>
        </p:txBody>
      </p:sp>
      <p:sp>
        <p:nvSpPr>
          <p:cNvPr id="11" name="Pijl: rechts 10">
            <a:extLst>
              <a:ext uri="{FF2B5EF4-FFF2-40B4-BE49-F238E27FC236}">
                <a16:creationId xmlns:a16="http://schemas.microsoft.com/office/drawing/2014/main" id="{FF736019-9EB5-9D5A-3EBC-5EE8FE4C445F}"/>
              </a:ext>
            </a:extLst>
          </p:cNvPr>
          <p:cNvSpPr/>
          <p:nvPr/>
        </p:nvSpPr>
        <p:spPr>
          <a:xfrm flipV="1">
            <a:off x="5427437" y="3507421"/>
            <a:ext cx="742950" cy="278131"/>
          </a:xfrm>
          <a:prstGeom prst="rightArrow">
            <a:avLst>
              <a:gd name="adj1" fmla="val 29452"/>
              <a:gd name="adj2" fmla="val 5000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6" name="Afbeelding 15">
            <a:extLst>
              <a:ext uri="{FF2B5EF4-FFF2-40B4-BE49-F238E27FC236}">
                <a16:creationId xmlns:a16="http://schemas.microsoft.com/office/drawing/2014/main" id="{9B990D51-23A9-3FDB-EB6A-7C18BF355392}"/>
              </a:ext>
            </a:extLst>
          </p:cNvPr>
          <p:cNvPicPr>
            <a:picLocks noChangeAspect="1"/>
          </p:cNvPicPr>
          <p:nvPr/>
        </p:nvPicPr>
        <p:blipFill>
          <a:blip r:embed="rId3"/>
          <a:stretch>
            <a:fillRect/>
          </a:stretch>
        </p:blipFill>
        <p:spPr>
          <a:xfrm>
            <a:off x="1358723" y="2776811"/>
            <a:ext cx="2814588" cy="1739352"/>
          </a:xfrm>
          <a:prstGeom prst="rect">
            <a:avLst/>
          </a:prstGeom>
        </p:spPr>
      </p:pic>
      <p:sp>
        <p:nvSpPr>
          <p:cNvPr id="17" name="Tekstvak 16">
            <a:extLst>
              <a:ext uri="{FF2B5EF4-FFF2-40B4-BE49-F238E27FC236}">
                <a16:creationId xmlns:a16="http://schemas.microsoft.com/office/drawing/2014/main" id="{31586804-65FC-E1C2-25E5-C887DDF78473}"/>
              </a:ext>
            </a:extLst>
          </p:cNvPr>
          <p:cNvSpPr txBox="1"/>
          <p:nvPr/>
        </p:nvSpPr>
        <p:spPr>
          <a:xfrm>
            <a:off x="1217085" y="2296987"/>
            <a:ext cx="3457574" cy="400110"/>
          </a:xfrm>
          <a:prstGeom prst="rect">
            <a:avLst/>
          </a:prstGeom>
          <a:noFill/>
        </p:spPr>
        <p:txBody>
          <a:bodyPr wrap="square" rtlCol="0">
            <a:spAutoFit/>
          </a:bodyPr>
          <a:lstStyle/>
          <a:p>
            <a:r>
              <a:rPr lang="nl-BE" sz="2000" b="1" i="1" dirty="0"/>
              <a:t>Terminal</a:t>
            </a:r>
          </a:p>
        </p:txBody>
      </p:sp>
      <p:pic>
        <p:nvPicPr>
          <p:cNvPr id="22" name="Afbeelding 21">
            <a:extLst>
              <a:ext uri="{FF2B5EF4-FFF2-40B4-BE49-F238E27FC236}">
                <a16:creationId xmlns:a16="http://schemas.microsoft.com/office/drawing/2014/main" id="{044FA266-4058-0800-E0F1-D2DA8EF4FBDC}"/>
              </a:ext>
            </a:extLst>
          </p:cNvPr>
          <p:cNvPicPr>
            <a:picLocks noChangeAspect="1"/>
          </p:cNvPicPr>
          <p:nvPr/>
        </p:nvPicPr>
        <p:blipFill>
          <a:blip r:embed="rId4"/>
          <a:stretch>
            <a:fillRect/>
          </a:stretch>
        </p:blipFill>
        <p:spPr>
          <a:xfrm>
            <a:off x="7424513" y="2776811"/>
            <a:ext cx="3924300" cy="2352675"/>
          </a:xfrm>
          <a:prstGeom prst="rect">
            <a:avLst/>
          </a:prstGeom>
        </p:spPr>
      </p:pic>
    </p:spTree>
    <p:extLst>
      <p:ext uri="{BB962C8B-B14F-4D97-AF65-F5344CB8AC3E}">
        <p14:creationId xmlns:p14="http://schemas.microsoft.com/office/powerpoint/2010/main" val="189370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6CB34-C83E-17E1-2920-E557680960FE}"/>
            </a:ext>
          </a:extLst>
        </p:cNvPr>
        <p:cNvGrpSpPr/>
        <p:nvPr/>
      </p:nvGrpSpPr>
      <p:grpSpPr>
        <a:xfrm>
          <a:off x="0" y="0"/>
          <a:ext cx="0" cy="0"/>
          <a:chOff x="0" y="0"/>
          <a:chExt cx="0" cy="0"/>
        </a:xfrm>
      </p:grpSpPr>
      <p:pic>
        <p:nvPicPr>
          <p:cNvPr id="18" name="Afbeelding 17">
            <a:extLst>
              <a:ext uri="{FF2B5EF4-FFF2-40B4-BE49-F238E27FC236}">
                <a16:creationId xmlns:a16="http://schemas.microsoft.com/office/drawing/2014/main" id="{A1AA0DCD-F599-EB04-5B46-758D0CCC371B}"/>
              </a:ext>
            </a:extLst>
          </p:cNvPr>
          <p:cNvPicPr>
            <a:picLocks noChangeAspect="1"/>
          </p:cNvPicPr>
          <p:nvPr/>
        </p:nvPicPr>
        <p:blipFill>
          <a:blip r:embed="rId3"/>
          <a:stretch>
            <a:fillRect/>
          </a:stretch>
        </p:blipFill>
        <p:spPr>
          <a:xfrm>
            <a:off x="1199976" y="2271379"/>
            <a:ext cx="3924300" cy="2352675"/>
          </a:xfrm>
          <a:prstGeom prst="rect">
            <a:avLst/>
          </a:prstGeom>
        </p:spPr>
      </p:pic>
      <p:pic>
        <p:nvPicPr>
          <p:cNvPr id="15" name="Afbeelding 14">
            <a:extLst>
              <a:ext uri="{FF2B5EF4-FFF2-40B4-BE49-F238E27FC236}">
                <a16:creationId xmlns:a16="http://schemas.microsoft.com/office/drawing/2014/main" id="{36E35F21-CF7F-3EB8-37B1-180C88E8000F}"/>
              </a:ext>
            </a:extLst>
          </p:cNvPr>
          <p:cNvPicPr>
            <a:picLocks noChangeAspect="1"/>
          </p:cNvPicPr>
          <p:nvPr/>
        </p:nvPicPr>
        <p:blipFill>
          <a:blip r:embed="rId4"/>
          <a:stretch>
            <a:fillRect/>
          </a:stretch>
        </p:blipFill>
        <p:spPr>
          <a:xfrm>
            <a:off x="7067725" y="2271379"/>
            <a:ext cx="3362325" cy="3152775"/>
          </a:xfrm>
          <a:prstGeom prst="rect">
            <a:avLst/>
          </a:prstGeom>
        </p:spPr>
      </p:pic>
      <p:sp>
        <p:nvSpPr>
          <p:cNvPr id="2" name="Titel 1">
            <a:extLst>
              <a:ext uri="{FF2B5EF4-FFF2-40B4-BE49-F238E27FC236}">
                <a16:creationId xmlns:a16="http://schemas.microsoft.com/office/drawing/2014/main" id="{AA380405-302D-42D7-9CD6-C26AE1206A03}"/>
              </a:ext>
            </a:extLst>
          </p:cNvPr>
          <p:cNvSpPr>
            <a:spLocks noGrp="1"/>
          </p:cNvSpPr>
          <p:nvPr>
            <p:ph type="title"/>
          </p:nvPr>
        </p:nvSpPr>
        <p:spPr/>
        <p:txBody>
          <a:bodyPr/>
          <a:lstStyle/>
          <a:p>
            <a:r>
              <a:rPr lang="nl-BE" dirty="0"/>
              <a:t>Extra - Nesting</a:t>
            </a:r>
          </a:p>
        </p:txBody>
      </p:sp>
      <p:sp>
        <p:nvSpPr>
          <p:cNvPr id="9" name="Pijl: gebogen 8">
            <a:extLst>
              <a:ext uri="{FF2B5EF4-FFF2-40B4-BE49-F238E27FC236}">
                <a16:creationId xmlns:a16="http://schemas.microsoft.com/office/drawing/2014/main" id="{32E843B7-FD90-DB7A-B1C8-463005A8A2E0}"/>
              </a:ext>
            </a:extLst>
          </p:cNvPr>
          <p:cNvSpPr/>
          <p:nvPr/>
        </p:nvSpPr>
        <p:spPr>
          <a:xfrm rot="9240604" flipH="1">
            <a:off x="5601405" y="5072817"/>
            <a:ext cx="714375" cy="624045"/>
          </a:xfrm>
          <a:prstGeom prst="bentArrow">
            <a:avLst>
              <a:gd name="adj1" fmla="val 5889"/>
              <a:gd name="adj2" fmla="val 15865"/>
              <a:gd name="adj3" fmla="val 20454"/>
              <a:gd name="adj4" fmla="val 49013"/>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ekstvak 9">
            <a:extLst>
              <a:ext uri="{FF2B5EF4-FFF2-40B4-BE49-F238E27FC236}">
                <a16:creationId xmlns:a16="http://schemas.microsoft.com/office/drawing/2014/main" id="{FF9BB6BF-6C29-8C9D-8E03-0D495FD1F338}"/>
              </a:ext>
            </a:extLst>
          </p:cNvPr>
          <p:cNvSpPr txBox="1"/>
          <p:nvPr/>
        </p:nvSpPr>
        <p:spPr>
          <a:xfrm>
            <a:off x="1174574" y="5113946"/>
            <a:ext cx="3917244" cy="707886"/>
          </a:xfrm>
          <a:prstGeom prst="rect">
            <a:avLst/>
          </a:prstGeom>
          <a:noFill/>
        </p:spPr>
        <p:txBody>
          <a:bodyPr wrap="square" rtlCol="0">
            <a:spAutoFit/>
          </a:bodyPr>
          <a:lstStyle/>
          <a:p>
            <a:pPr algn="ctr"/>
            <a:r>
              <a:rPr lang="nl-BE" sz="2000" dirty="0" err="1"/>
              <a:t>This</a:t>
            </a:r>
            <a:r>
              <a:rPr lang="nl-BE" sz="2000" dirty="0"/>
              <a:t> is </a:t>
            </a:r>
            <a:r>
              <a:rPr lang="nl-BE" sz="2000" dirty="0" err="1"/>
              <a:t>possible</a:t>
            </a:r>
            <a:r>
              <a:rPr lang="nl-BE" sz="2000" dirty="0"/>
              <a:t>, but </a:t>
            </a:r>
            <a:r>
              <a:rPr lang="nl-BE" sz="2000" dirty="0" err="1"/>
              <a:t>it</a:t>
            </a:r>
            <a:r>
              <a:rPr lang="nl-BE" sz="2000" dirty="0"/>
              <a:t> </a:t>
            </a:r>
            <a:r>
              <a:rPr lang="nl-BE" sz="2000" dirty="0" err="1"/>
              <a:t>might</a:t>
            </a:r>
            <a:r>
              <a:rPr lang="nl-BE" sz="2000" dirty="0"/>
              <a:t> </a:t>
            </a:r>
            <a:r>
              <a:rPr lang="nl-BE" sz="2000" dirty="0" err="1"/>
              <a:t>be</a:t>
            </a:r>
            <a:r>
              <a:rPr lang="nl-BE" sz="2000" dirty="0"/>
              <a:t> </a:t>
            </a:r>
            <a:r>
              <a:rPr lang="nl-BE" sz="2000" dirty="0" err="1"/>
              <a:t>better</a:t>
            </a:r>
            <a:r>
              <a:rPr lang="nl-BE" sz="2000" dirty="0"/>
              <a:t> </a:t>
            </a:r>
            <a:r>
              <a:rPr lang="nl-BE" sz="2000" dirty="0" err="1"/>
              <a:t>to</a:t>
            </a:r>
            <a:r>
              <a:rPr lang="nl-BE" sz="2000" dirty="0"/>
              <a:t> </a:t>
            </a:r>
            <a:r>
              <a:rPr lang="nl-BE" sz="2000" dirty="0" err="1"/>
              <a:t>create</a:t>
            </a:r>
            <a:r>
              <a:rPr lang="nl-BE" sz="2000" dirty="0"/>
              <a:t> </a:t>
            </a:r>
            <a:r>
              <a:rPr lang="nl-BE" sz="2000" dirty="0" err="1"/>
              <a:t>seperate</a:t>
            </a:r>
            <a:r>
              <a:rPr lang="nl-BE" sz="2000" dirty="0"/>
              <a:t> </a:t>
            </a:r>
            <a:r>
              <a:rPr lang="nl-BE" sz="2000" dirty="0" err="1"/>
              <a:t>functions</a:t>
            </a:r>
            <a:endParaRPr lang="nl-BE" sz="2000" dirty="0"/>
          </a:p>
        </p:txBody>
      </p:sp>
      <p:sp>
        <p:nvSpPr>
          <p:cNvPr id="6" name="Ovaal 5">
            <a:extLst>
              <a:ext uri="{FF2B5EF4-FFF2-40B4-BE49-F238E27FC236}">
                <a16:creationId xmlns:a16="http://schemas.microsoft.com/office/drawing/2014/main" id="{2B5079BE-F7FF-0C91-C58E-FAC6F9F0F061}"/>
              </a:ext>
            </a:extLst>
          </p:cNvPr>
          <p:cNvSpPr/>
          <p:nvPr/>
        </p:nvSpPr>
        <p:spPr>
          <a:xfrm>
            <a:off x="7756152" y="2881608"/>
            <a:ext cx="1985469" cy="347013"/>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Ovaal 11">
            <a:extLst>
              <a:ext uri="{FF2B5EF4-FFF2-40B4-BE49-F238E27FC236}">
                <a16:creationId xmlns:a16="http://schemas.microsoft.com/office/drawing/2014/main" id="{3EFCE651-30EA-0901-7FE9-E5EFD5B6CB9A}"/>
              </a:ext>
            </a:extLst>
          </p:cNvPr>
          <p:cNvSpPr/>
          <p:nvPr/>
        </p:nvSpPr>
        <p:spPr>
          <a:xfrm>
            <a:off x="1444979" y="2881608"/>
            <a:ext cx="3533422" cy="1159814"/>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798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7">
            <a:extLst>
              <a:ext uri="{FF2B5EF4-FFF2-40B4-BE49-F238E27FC236}">
                <a16:creationId xmlns:a16="http://schemas.microsoft.com/office/drawing/2014/main" id="{858FFBC7-1F95-936B-3821-8BB8A0EE2E56}"/>
              </a:ext>
            </a:extLst>
          </p:cNvPr>
          <p:cNvSpPr>
            <a:spLocks noGrp="1"/>
          </p:cNvSpPr>
          <p:nvPr>
            <p:ph type="title"/>
          </p:nvPr>
        </p:nvSpPr>
        <p:spPr/>
        <p:txBody>
          <a:bodyPr/>
          <a:lstStyle/>
          <a:p>
            <a:r>
              <a:rPr lang="nl-BE" dirty="0" err="1"/>
              <a:t>Questions</a:t>
            </a:r>
            <a:r>
              <a:rPr lang="nl-BE" dirty="0"/>
              <a:t>?</a:t>
            </a:r>
          </a:p>
        </p:txBody>
      </p:sp>
      <p:pic>
        <p:nvPicPr>
          <p:cNvPr id="2" name="Picture 4" descr="De kunst van het vragen stellen - Socratisch Cafe Utrecht">
            <a:extLst>
              <a:ext uri="{FF2B5EF4-FFF2-40B4-BE49-F238E27FC236}">
                <a16:creationId xmlns:a16="http://schemas.microsoft.com/office/drawing/2014/main" id="{E82CB90E-5E13-FB6A-02BF-F3EE97DA0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733" y="2178884"/>
            <a:ext cx="5058011" cy="379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22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09A8B-5F18-7603-B11D-9C758644E76B}"/>
            </a:ext>
          </a:extLst>
        </p:cNvPr>
        <p:cNvGrpSpPr/>
        <p:nvPr/>
      </p:nvGrpSpPr>
      <p:grpSpPr>
        <a:xfrm>
          <a:off x="0" y="0"/>
          <a:ext cx="0" cy="0"/>
          <a:chOff x="0" y="0"/>
          <a:chExt cx="0" cy="0"/>
        </a:xfrm>
      </p:grpSpPr>
      <p:sp>
        <p:nvSpPr>
          <p:cNvPr id="24" name="Titel 1">
            <a:extLst>
              <a:ext uri="{FF2B5EF4-FFF2-40B4-BE49-F238E27FC236}">
                <a16:creationId xmlns:a16="http://schemas.microsoft.com/office/drawing/2014/main" id="{7443F821-A302-EE35-303A-B4D357268CF6}"/>
              </a:ext>
            </a:extLst>
          </p:cNvPr>
          <p:cNvSpPr>
            <a:spLocks noGrp="1"/>
          </p:cNvSpPr>
          <p:nvPr>
            <p:ph type="title"/>
          </p:nvPr>
        </p:nvSpPr>
        <p:spPr>
          <a:xfrm>
            <a:off x="838200" y="365125"/>
            <a:ext cx="10515600" cy="1325563"/>
          </a:xfrm>
        </p:spPr>
        <p:txBody>
          <a:bodyPr/>
          <a:lstStyle/>
          <a:p>
            <a:r>
              <a:rPr lang="nl-BE" dirty="0" err="1"/>
              <a:t>Exercises</a:t>
            </a:r>
            <a:endParaRPr lang="nl-BE" dirty="0"/>
          </a:p>
        </p:txBody>
      </p:sp>
      <p:sp>
        <p:nvSpPr>
          <p:cNvPr id="5" name="Rectangle 2">
            <a:extLst>
              <a:ext uri="{FF2B5EF4-FFF2-40B4-BE49-F238E27FC236}">
                <a16:creationId xmlns:a16="http://schemas.microsoft.com/office/drawing/2014/main" id="{A50017D3-FB35-8790-88C7-764BABEAD8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6" name="Ondertitel 2">
            <a:extLst>
              <a:ext uri="{FF2B5EF4-FFF2-40B4-BE49-F238E27FC236}">
                <a16:creationId xmlns:a16="http://schemas.microsoft.com/office/drawing/2014/main" id="{D96B4AAB-6C67-5415-FD28-60BFB744020A}"/>
              </a:ext>
            </a:extLst>
          </p:cNvPr>
          <p:cNvSpPr>
            <a:spLocks noGrp="1"/>
          </p:cNvSpPr>
          <p:nvPr>
            <p:ph idx="1"/>
          </p:nvPr>
        </p:nvSpPr>
        <p:spPr>
          <a:xfrm>
            <a:off x="838200" y="1794509"/>
            <a:ext cx="9928860" cy="4561135"/>
          </a:xfrm>
        </p:spPr>
        <p:txBody>
          <a:bodyPr vert="horz" lIns="91440" tIns="45720" rIns="91440" bIns="45720" rtlCol="0" anchor="t">
            <a:norm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nl-BE" altLang="nl-BE" dirty="0"/>
              <a:t>Write a </a:t>
            </a:r>
            <a:r>
              <a:rPr lang="nl-BE" altLang="nl-BE" dirty="0" err="1"/>
              <a:t>function</a:t>
            </a:r>
            <a:r>
              <a:rPr lang="nl-BE" altLang="nl-BE" dirty="0"/>
              <a:t> </a:t>
            </a:r>
            <a:r>
              <a:rPr lang="nl-BE" altLang="nl-BE" b="1" dirty="0" err="1"/>
              <a:t>count_spaces</a:t>
            </a:r>
            <a:r>
              <a:rPr lang="nl-BE" altLang="nl-BE" b="1" dirty="0"/>
              <a:t>(</a:t>
            </a:r>
            <a:r>
              <a:rPr lang="nl-BE" altLang="nl-BE" b="1" dirty="0" err="1"/>
              <a:t>text</a:t>
            </a:r>
            <a:r>
              <a:rPr lang="nl-BE" altLang="nl-BE" b="1" dirty="0"/>
              <a:t>) </a:t>
            </a:r>
            <a:r>
              <a:rPr lang="nl-BE" altLang="nl-BE" dirty="0" err="1"/>
              <a:t>that</a:t>
            </a:r>
            <a:r>
              <a:rPr lang="nl-BE" altLang="nl-BE" dirty="0"/>
              <a:t> returns </a:t>
            </a:r>
            <a:r>
              <a:rPr lang="nl-BE" altLang="nl-BE" dirty="0" err="1"/>
              <a:t>the</a:t>
            </a:r>
            <a:r>
              <a:rPr lang="nl-BE" altLang="nl-BE" dirty="0"/>
              <a:t> </a:t>
            </a:r>
            <a:r>
              <a:rPr lang="nl-BE" altLang="nl-BE" dirty="0" err="1"/>
              <a:t>number</a:t>
            </a:r>
            <a:r>
              <a:rPr lang="nl-BE" altLang="nl-BE" dirty="0"/>
              <a:t> of </a:t>
            </a:r>
            <a:r>
              <a:rPr lang="nl-BE" altLang="nl-BE" dirty="0" err="1"/>
              <a:t>spaces</a:t>
            </a:r>
            <a:r>
              <a:rPr lang="nl-BE" altLang="nl-BE" dirty="0"/>
              <a:t> in </a:t>
            </a:r>
            <a:r>
              <a:rPr lang="nl-BE" altLang="nl-BE" dirty="0" err="1"/>
              <a:t>the</a:t>
            </a:r>
            <a:r>
              <a:rPr lang="nl-BE" altLang="nl-BE" dirty="0"/>
              <a:t> input parameter </a:t>
            </a:r>
            <a:r>
              <a:rPr lang="nl-BE" altLang="nl-BE" b="1" dirty="0" err="1"/>
              <a:t>text</a:t>
            </a:r>
            <a:r>
              <a:rPr lang="nl-BE" altLang="nl-BE" dirty="0"/>
              <a:t>.</a:t>
            </a:r>
            <a:br>
              <a:rPr lang="nl-BE" altLang="nl-BE" dirty="0"/>
            </a:br>
            <a:endParaRPr lang="nl-BE" altLang="nl-BE" dirty="0"/>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nl-BE" altLang="nl-BE" dirty="0"/>
              <a:t>Write a </a:t>
            </a:r>
            <a:r>
              <a:rPr lang="nl-BE" altLang="nl-BE" dirty="0" err="1"/>
              <a:t>function</a:t>
            </a:r>
            <a:r>
              <a:rPr lang="nl-BE" altLang="nl-BE" dirty="0"/>
              <a:t> </a:t>
            </a:r>
            <a:r>
              <a:rPr lang="nl-BE" altLang="nl-BE" b="1" dirty="0" err="1"/>
              <a:t>guess_number</a:t>
            </a:r>
            <a:r>
              <a:rPr lang="nl-BE" altLang="nl-BE" b="1" dirty="0"/>
              <a:t>(</a:t>
            </a:r>
            <a:r>
              <a:rPr lang="nl-BE" altLang="nl-BE" b="1" dirty="0" err="1"/>
              <a:t>number</a:t>
            </a:r>
            <a:r>
              <a:rPr lang="nl-BE" altLang="nl-BE" b="1" dirty="0"/>
              <a:t>) </a:t>
            </a:r>
            <a:r>
              <a:rPr lang="nl-BE" altLang="nl-BE" dirty="0" err="1"/>
              <a:t>where</a:t>
            </a:r>
            <a:r>
              <a:rPr lang="nl-BE" altLang="nl-BE" dirty="0"/>
              <a:t> a user must </a:t>
            </a:r>
            <a:r>
              <a:rPr lang="nl-BE" altLang="nl-BE" dirty="0" err="1"/>
              <a:t>guess</a:t>
            </a:r>
            <a:r>
              <a:rPr lang="nl-BE" altLang="nl-BE" dirty="0"/>
              <a:t> </a:t>
            </a:r>
            <a:r>
              <a:rPr lang="nl-BE" altLang="nl-BE" dirty="0" err="1"/>
              <a:t>the</a:t>
            </a:r>
            <a:r>
              <a:rPr lang="nl-BE" altLang="nl-BE" dirty="0"/>
              <a:t> parameter </a:t>
            </a:r>
            <a:r>
              <a:rPr lang="nl-BE" altLang="nl-BE" b="1" dirty="0" err="1"/>
              <a:t>number</a:t>
            </a:r>
            <a:r>
              <a:rPr lang="nl-BE" altLang="nl-BE" dirty="0"/>
              <a:t>. The </a:t>
            </a:r>
            <a:r>
              <a:rPr lang="nl-BE" altLang="nl-BE" dirty="0" err="1"/>
              <a:t>function</a:t>
            </a:r>
            <a:r>
              <a:rPr lang="nl-BE" altLang="nl-BE" dirty="0"/>
              <a:t> </a:t>
            </a:r>
            <a:r>
              <a:rPr lang="nl-BE" altLang="nl-BE" dirty="0" err="1"/>
              <a:t>should</a:t>
            </a:r>
            <a:r>
              <a:rPr lang="nl-BE" altLang="nl-BE" dirty="0"/>
              <a:t> </a:t>
            </a:r>
            <a:r>
              <a:rPr lang="nl-BE" altLang="nl-BE" dirty="0" err="1"/>
              <a:t>ask</a:t>
            </a:r>
            <a:r>
              <a:rPr lang="nl-BE" altLang="nl-BE" dirty="0"/>
              <a:t> </a:t>
            </a:r>
            <a:r>
              <a:rPr lang="nl-BE" altLang="nl-BE" dirty="0" err="1"/>
              <a:t>the</a:t>
            </a:r>
            <a:r>
              <a:rPr lang="nl-BE" altLang="nl-BE" dirty="0"/>
              <a:t> user </a:t>
            </a:r>
            <a:r>
              <a:rPr lang="nl-BE" altLang="nl-BE" dirty="0" err="1"/>
              <a:t>to</a:t>
            </a:r>
            <a:r>
              <a:rPr lang="nl-BE" altLang="nl-BE" dirty="0"/>
              <a:t> </a:t>
            </a:r>
            <a:r>
              <a:rPr lang="nl-BE" altLang="nl-BE" dirty="0" err="1"/>
              <a:t>guess</a:t>
            </a:r>
            <a:r>
              <a:rPr lang="nl-BE" altLang="nl-BE" dirty="0"/>
              <a:t> a </a:t>
            </a:r>
            <a:r>
              <a:rPr lang="nl-BE" altLang="nl-BE" dirty="0" err="1"/>
              <a:t>number</a:t>
            </a:r>
            <a:r>
              <a:rPr lang="nl-BE" altLang="nl-BE" dirty="0"/>
              <a:t> in </a:t>
            </a:r>
            <a:r>
              <a:rPr lang="nl-BE" altLang="nl-BE" dirty="0" err="1"/>
              <a:t>the</a:t>
            </a:r>
            <a:r>
              <a:rPr lang="nl-BE" altLang="nl-BE" dirty="0"/>
              <a:t> terminal, </a:t>
            </a:r>
            <a:r>
              <a:rPr lang="nl-BE" altLang="nl-BE" dirty="0" err="1"/>
              <a:t>it</a:t>
            </a:r>
            <a:r>
              <a:rPr lang="nl-BE" altLang="nl-BE" dirty="0"/>
              <a:t> </a:t>
            </a:r>
            <a:r>
              <a:rPr lang="nl-BE" altLang="nl-BE" dirty="0" err="1"/>
              <a:t>should</a:t>
            </a:r>
            <a:r>
              <a:rPr lang="nl-BE" altLang="nl-BE" dirty="0"/>
              <a:t> print </a:t>
            </a:r>
            <a:r>
              <a:rPr lang="nl-BE" altLang="nl-BE" dirty="0" err="1"/>
              <a:t>whether</a:t>
            </a:r>
            <a:r>
              <a:rPr lang="nl-BE" altLang="nl-BE" dirty="0"/>
              <a:t> </a:t>
            </a:r>
            <a:r>
              <a:rPr lang="nl-BE" altLang="nl-BE" dirty="0" err="1"/>
              <a:t>the</a:t>
            </a:r>
            <a:r>
              <a:rPr lang="nl-BE" altLang="nl-BE" dirty="0"/>
              <a:t> </a:t>
            </a:r>
            <a:r>
              <a:rPr lang="nl-BE" altLang="nl-BE" dirty="0" err="1"/>
              <a:t>guess</a:t>
            </a:r>
            <a:r>
              <a:rPr lang="nl-BE" altLang="nl-BE" dirty="0"/>
              <a:t> was correct, </a:t>
            </a:r>
            <a:r>
              <a:rPr lang="nl-BE" altLang="nl-BE" dirty="0" err="1"/>
              <a:t>too</a:t>
            </a:r>
            <a:r>
              <a:rPr lang="nl-BE" altLang="nl-BE" dirty="0"/>
              <a:t> low, or </a:t>
            </a:r>
            <a:r>
              <a:rPr lang="nl-BE" altLang="nl-BE" dirty="0" err="1"/>
              <a:t>too</a:t>
            </a:r>
            <a:r>
              <a:rPr lang="nl-BE" altLang="nl-BE" dirty="0"/>
              <a:t> high. If </a:t>
            </a:r>
            <a:r>
              <a:rPr lang="nl-BE" altLang="nl-BE" dirty="0" err="1"/>
              <a:t>the</a:t>
            </a:r>
            <a:r>
              <a:rPr lang="nl-BE" altLang="nl-BE" dirty="0"/>
              <a:t> </a:t>
            </a:r>
            <a:r>
              <a:rPr lang="nl-BE" altLang="nl-BE" dirty="0" err="1"/>
              <a:t>guess</a:t>
            </a:r>
            <a:r>
              <a:rPr lang="nl-BE" altLang="nl-BE" dirty="0"/>
              <a:t> is </a:t>
            </a:r>
            <a:r>
              <a:rPr lang="nl-BE" altLang="nl-BE" dirty="0" err="1"/>
              <a:t>not</a:t>
            </a:r>
            <a:r>
              <a:rPr lang="nl-BE" altLang="nl-BE" dirty="0"/>
              <a:t> correct, </a:t>
            </a:r>
            <a:r>
              <a:rPr lang="nl-BE" altLang="nl-BE" dirty="0" err="1"/>
              <a:t>the</a:t>
            </a:r>
            <a:r>
              <a:rPr lang="nl-BE" altLang="nl-BE" dirty="0"/>
              <a:t> user </a:t>
            </a:r>
            <a:r>
              <a:rPr lang="nl-BE" altLang="nl-BE" dirty="0" err="1"/>
              <a:t>should</a:t>
            </a:r>
            <a:r>
              <a:rPr lang="nl-BE" altLang="nl-BE" dirty="0"/>
              <a:t> </a:t>
            </a:r>
            <a:r>
              <a:rPr lang="nl-BE" altLang="nl-BE" dirty="0" err="1"/>
              <a:t>be</a:t>
            </a:r>
            <a:r>
              <a:rPr lang="nl-BE" altLang="nl-BE" dirty="0"/>
              <a:t> </a:t>
            </a:r>
            <a:r>
              <a:rPr lang="nl-BE" altLang="nl-BE" dirty="0" err="1"/>
              <a:t>allowed</a:t>
            </a:r>
            <a:r>
              <a:rPr lang="nl-BE" altLang="nl-BE" dirty="0"/>
              <a:t> </a:t>
            </a:r>
            <a:r>
              <a:rPr lang="nl-BE" altLang="nl-BE" dirty="0" err="1"/>
              <a:t>to</a:t>
            </a:r>
            <a:r>
              <a:rPr lang="nl-BE" altLang="nl-BE" dirty="0"/>
              <a:t> </a:t>
            </a:r>
            <a:r>
              <a:rPr lang="nl-BE" altLang="nl-BE" dirty="0" err="1"/>
              <a:t>guess</a:t>
            </a:r>
            <a:r>
              <a:rPr lang="nl-BE" altLang="nl-BE" dirty="0"/>
              <a:t> </a:t>
            </a:r>
            <a:r>
              <a:rPr lang="nl-BE" altLang="nl-BE" dirty="0" err="1"/>
              <a:t>again</a:t>
            </a:r>
            <a:r>
              <a:rPr lang="nl-BE" altLang="nl-BE" dirty="0"/>
              <a:t> </a:t>
            </a:r>
            <a:r>
              <a:rPr lang="nl-BE" altLang="nl-BE" dirty="0" err="1"/>
              <a:t>until</a:t>
            </a:r>
            <a:r>
              <a:rPr lang="nl-BE" altLang="nl-BE" dirty="0"/>
              <a:t> </a:t>
            </a:r>
            <a:r>
              <a:rPr lang="nl-BE" altLang="nl-BE" dirty="0" err="1"/>
              <a:t>the</a:t>
            </a:r>
            <a:r>
              <a:rPr lang="nl-BE" altLang="nl-BE" dirty="0"/>
              <a:t> correct </a:t>
            </a:r>
            <a:r>
              <a:rPr lang="nl-BE" altLang="nl-BE" dirty="0" err="1"/>
              <a:t>number</a:t>
            </a:r>
            <a:r>
              <a:rPr lang="nl-BE" altLang="nl-BE" dirty="0"/>
              <a:t> is </a:t>
            </a:r>
            <a:r>
              <a:rPr lang="nl-BE" altLang="nl-BE" dirty="0" err="1"/>
              <a:t>guessed</a:t>
            </a:r>
            <a:r>
              <a:rPr lang="nl-BE" altLang="nl-BE" dirty="0"/>
              <a:t>. </a:t>
            </a:r>
            <a:endParaRPr lang="nl-BE" altLang="nl-BE" sz="2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739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23788-4327-FDE6-A934-82D1E21EB68C}"/>
              </a:ext>
            </a:extLst>
          </p:cNvPr>
          <p:cNvSpPr>
            <a:spLocks noGrp="1"/>
          </p:cNvSpPr>
          <p:nvPr>
            <p:ph type="title"/>
          </p:nvPr>
        </p:nvSpPr>
        <p:spPr/>
        <p:txBody>
          <a:bodyPr/>
          <a:lstStyle/>
          <a:p>
            <a:r>
              <a:rPr lang="nl-BE" dirty="0" err="1"/>
              <a:t>Recap</a:t>
            </a:r>
            <a:r>
              <a:rPr lang="nl-BE" dirty="0"/>
              <a:t> </a:t>
            </a:r>
          </a:p>
        </p:txBody>
      </p:sp>
      <p:sp>
        <p:nvSpPr>
          <p:cNvPr id="3" name="Tijdelijke aanduiding voor inhoud 2">
            <a:extLst>
              <a:ext uri="{FF2B5EF4-FFF2-40B4-BE49-F238E27FC236}">
                <a16:creationId xmlns:a16="http://schemas.microsoft.com/office/drawing/2014/main" id="{0E244A77-BBB5-0E34-9ECA-86AB7EC02E29}"/>
              </a:ext>
            </a:extLst>
          </p:cNvPr>
          <p:cNvSpPr>
            <a:spLocks noGrp="1"/>
          </p:cNvSpPr>
          <p:nvPr>
            <p:ph idx="1"/>
          </p:nvPr>
        </p:nvSpPr>
        <p:spPr>
          <a:xfrm>
            <a:off x="838200" y="2205991"/>
            <a:ext cx="5377249" cy="4286884"/>
          </a:xfrm>
        </p:spPr>
        <p:txBody>
          <a:bodyPr>
            <a:normAutofit/>
          </a:bodyPr>
          <a:lstStyle/>
          <a:p>
            <a:r>
              <a:rPr lang="nl-BE" dirty="0" err="1"/>
              <a:t>Arithmetic</a:t>
            </a:r>
            <a:endParaRPr lang="nl-BE" dirty="0"/>
          </a:p>
          <a:p>
            <a:r>
              <a:rPr lang="nl-BE" dirty="0" err="1"/>
              <a:t>Booleans</a:t>
            </a:r>
            <a:endParaRPr lang="nl-BE" dirty="0"/>
          </a:p>
          <a:p>
            <a:r>
              <a:rPr lang="nl-BE" dirty="0" err="1"/>
              <a:t>Conditionals</a:t>
            </a:r>
            <a:endParaRPr lang="nl-BE" dirty="0"/>
          </a:p>
          <a:p>
            <a:r>
              <a:rPr lang="nl-BE" dirty="0"/>
              <a:t>None</a:t>
            </a:r>
          </a:p>
          <a:p>
            <a:endParaRPr lang="nl-BE" dirty="0"/>
          </a:p>
          <a:p>
            <a:r>
              <a:rPr lang="nl-BE" dirty="0"/>
              <a:t>Strings</a:t>
            </a:r>
          </a:p>
          <a:p>
            <a:endParaRPr lang="nl-BE" dirty="0"/>
          </a:p>
        </p:txBody>
      </p:sp>
      <p:pic>
        <p:nvPicPr>
          <p:cNvPr id="1030" name="Picture 6" descr="Stuff You Should Know - YouTube">
            <a:extLst>
              <a:ext uri="{FF2B5EF4-FFF2-40B4-BE49-F238E27FC236}">
                <a16:creationId xmlns:a16="http://schemas.microsoft.com/office/drawing/2014/main" id="{2FF26F63-6157-6BF5-3C92-578FAE53C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10" y="220599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1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552116-8D20-F96A-86B9-083EA69AA6EF}"/>
              </a:ext>
            </a:extLst>
          </p:cNvPr>
          <p:cNvSpPr>
            <a:spLocks noGrp="1"/>
          </p:cNvSpPr>
          <p:nvPr>
            <p:ph type="title"/>
          </p:nvPr>
        </p:nvSpPr>
        <p:spPr/>
        <p:txBody>
          <a:bodyPr/>
          <a:lstStyle/>
          <a:p>
            <a:r>
              <a:rPr lang="nl-NL" dirty="0"/>
              <a:t>Permanent Evaluation</a:t>
            </a:r>
          </a:p>
        </p:txBody>
      </p:sp>
      <p:sp>
        <p:nvSpPr>
          <p:cNvPr id="3" name="Tijdelijke aanduiding voor inhoud 2">
            <a:extLst>
              <a:ext uri="{FF2B5EF4-FFF2-40B4-BE49-F238E27FC236}">
                <a16:creationId xmlns:a16="http://schemas.microsoft.com/office/drawing/2014/main" id="{FD2B26DD-C546-F0C1-6D32-626C00589B16}"/>
              </a:ext>
            </a:extLst>
          </p:cNvPr>
          <p:cNvSpPr>
            <a:spLocks noGrp="1"/>
          </p:cNvSpPr>
          <p:nvPr/>
        </p:nvSpPr>
        <p:spPr>
          <a:xfrm>
            <a:off x="958781" y="1960568"/>
            <a:ext cx="9533959" cy="46672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b="1" dirty="0">
                <a:ea typeface="Calibri" panose="020F0502020204030204"/>
                <a:cs typeface="Calibri" panose="020F0502020204030204"/>
              </a:rPr>
              <a:t>Time limit</a:t>
            </a:r>
          </a:p>
          <a:p>
            <a:r>
              <a:rPr lang="nl-BE" dirty="0">
                <a:ea typeface="Calibri" panose="020F0502020204030204"/>
                <a:cs typeface="Calibri" panose="020F0502020204030204"/>
              </a:rPr>
              <a:t>6 </a:t>
            </a:r>
            <a:r>
              <a:rPr lang="nl-BE" dirty="0" err="1">
                <a:ea typeface="Calibri" panose="020F0502020204030204"/>
                <a:cs typeface="Calibri" panose="020F0502020204030204"/>
              </a:rPr>
              <a:t>questions</a:t>
            </a:r>
            <a:r>
              <a:rPr lang="nl-BE" dirty="0">
                <a:ea typeface="Calibri" panose="020F0502020204030204"/>
                <a:cs typeface="Calibri" panose="020F0502020204030204"/>
              </a:rPr>
              <a:t> – 6 minutes</a:t>
            </a:r>
          </a:p>
          <a:p>
            <a:r>
              <a:rPr lang="nl-BE" dirty="0" err="1">
                <a:ea typeface="Calibri" panose="020F0502020204030204"/>
                <a:cs typeface="Calibri" panose="020F0502020204030204"/>
              </a:rPr>
              <a:t>Everyone</a:t>
            </a:r>
            <a:r>
              <a:rPr lang="nl-BE" dirty="0">
                <a:ea typeface="Calibri" panose="020F0502020204030204"/>
                <a:cs typeface="Calibri" panose="020F0502020204030204"/>
              </a:rPr>
              <a:t> </a:t>
            </a:r>
            <a:r>
              <a:rPr lang="nl-BE" dirty="0" err="1">
                <a:ea typeface="Calibri" panose="020F0502020204030204"/>
                <a:cs typeface="Calibri" panose="020F0502020204030204"/>
              </a:rPr>
              <a:t>gets</a:t>
            </a:r>
            <a:r>
              <a:rPr lang="nl-BE" dirty="0">
                <a:ea typeface="Calibri" panose="020F0502020204030204"/>
                <a:cs typeface="Calibri" panose="020F0502020204030204"/>
              </a:rPr>
              <a:t> 30% extra </a:t>
            </a:r>
            <a:endParaRPr lang="nl-BE" dirty="0">
              <a:ea typeface="Calibri" panose="020F0502020204030204"/>
              <a:cs typeface="Calibri" panose="020F0502020204030204"/>
              <a:sym typeface="Wingdings" panose="05000000000000000000" pitchFamily="2" charset="2"/>
            </a:endParaRPr>
          </a:p>
          <a:p>
            <a:r>
              <a:rPr lang="nl-BE" dirty="0" err="1">
                <a:ea typeface="Calibri" panose="020F0502020204030204"/>
                <a:cs typeface="Calibri" panose="020F0502020204030204"/>
                <a:sym typeface="Wingdings" panose="05000000000000000000" pitchFamily="2" charset="2"/>
              </a:rPr>
              <a:t>Rounded</a:t>
            </a:r>
            <a:r>
              <a:rPr lang="nl-BE" dirty="0">
                <a:ea typeface="Calibri" panose="020F0502020204030204"/>
                <a:cs typeface="Calibri" panose="020F0502020204030204"/>
                <a:sym typeface="Wingdings" panose="05000000000000000000" pitchFamily="2" charset="2"/>
              </a:rPr>
              <a:t> </a:t>
            </a:r>
            <a:r>
              <a:rPr lang="nl-BE" dirty="0" err="1">
                <a:ea typeface="Calibri" panose="020F0502020204030204"/>
                <a:cs typeface="Calibri" panose="020F0502020204030204"/>
                <a:sym typeface="Wingdings" panose="05000000000000000000" pitchFamily="2" charset="2"/>
              </a:rPr>
              <a:t>to</a:t>
            </a:r>
            <a:r>
              <a:rPr lang="nl-BE" dirty="0">
                <a:ea typeface="Calibri" panose="020F0502020204030204"/>
                <a:cs typeface="Calibri" panose="020F0502020204030204"/>
                <a:sym typeface="Wingdings" panose="05000000000000000000" pitchFamily="2" charset="2"/>
              </a:rPr>
              <a:t> 10 minutes maximum</a:t>
            </a:r>
          </a:p>
          <a:p>
            <a:endParaRPr lang="nl-BE" dirty="0">
              <a:ea typeface="Calibri" panose="020F0502020204030204"/>
              <a:cs typeface="Calibri" panose="020F0502020204030204"/>
              <a:sym typeface="Wingdings" panose="05000000000000000000" pitchFamily="2" charset="2"/>
            </a:endParaRPr>
          </a:p>
          <a:p>
            <a:pPr marL="0" indent="0">
              <a:buNone/>
            </a:pPr>
            <a:r>
              <a:rPr lang="nl-BE" b="1" dirty="0" err="1">
                <a:ea typeface="Calibri" panose="020F0502020204030204"/>
                <a:cs typeface="Calibri" panose="020F0502020204030204"/>
                <a:sym typeface="Wingdings" panose="05000000000000000000" pitchFamily="2" charset="2"/>
              </a:rPr>
              <a:t>Scrap</a:t>
            </a:r>
            <a:r>
              <a:rPr lang="nl-BE" b="1" dirty="0">
                <a:ea typeface="Calibri" panose="020F0502020204030204"/>
                <a:cs typeface="Calibri" panose="020F0502020204030204"/>
                <a:sym typeface="Wingdings" panose="05000000000000000000" pitchFamily="2" charset="2"/>
              </a:rPr>
              <a:t> paper</a:t>
            </a:r>
          </a:p>
          <a:p>
            <a:r>
              <a:rPr lang="nl-BE" dirty="0" err="1">
                <a:ea typeface="Calibri" panose="020F0502020204030204"/>
                <a:cs typeface="Calibri" panose="020F0502020204030204"/>
                <a:sym typeface="Wingdings" panose="05000000000000000000" pitchFamily="2" charset="2"/>
              </a:rPr>
              <a:t>Only</a:t>
            </a:r>
            <a:r>
              <a:rPr lang="nl-BE" dirty="0">
                <a:ea typeface="Calibri" panose="020F0502020204030204"/>
                <a:cs typeface="Calibri" panose="020F0502020204030204"/>
                <a:sym typeface="Wingdings" panose="05000000000000000000" pitchFamily="2" charset="2"/>
              </a:rPr>
              <a:t> </a:t>
            </a:r>
            <a:r>
              <a:rPr lang="nl-BE" dirty="0" err="1">
                <a:ea typeface="Calibri" panose="020F0502020204030204"/>
                <a:cs typeface="Calibri" panose="020F0502020204030204"/>
                <a:sym typeface="Wingdings" panose="05000000000000000000" pitchFamily="2" charset="2"/>
              </a:rPr>
              <a:t>colored</a:t>
            </a:r>
            <a:r>
              <a:rPr lang="nl-BE" dirty="0">
                <a:ea typeface="Calibri" panose="020F0502020204030204"/>
                <a:cs typeface="Calibri" panose="020F0502020204030204"/>
                <a:sym typeface="Wingdings" panose="05000000000000000000" pitchFamily="2" charset="2"/>
              </a:rPr>
              <a:t> </a:t>
            </a:r>
            <a:r>
              <a:rPr lang="nl-BE" dirty="0" err="1">
                <a:ea typeface="Calibri" panose="020F0502020204030204"/>
                <a:cs typeface="Calibri" panose="020F0502020204030204"/>
                <a:sym typeface="Wingdings" panose="05000000000000000000" pitchFamily="2" charset="2"/>
              </a:rPr>
              <a:t>scrap</a:t>
            </a:r>
            <a:r>
              <a:rPr lang="nl-BE" dirty="0">
                <a:ea typeface="Calibri" panose="020F0502020204030204"/>
                <a:cs typeface="Calibri" panose="020F0502020204030204"/>
                <a:sym typeface="Wingdings" panose="05000000000000000000" pitchFamily="2" charset="2"/>
              </a:rPr>
              <a:t> paper </a:t>
            </a:r>
            <a:r>
              <a:rPr lang="nl-BE" dirty="0" err="1">
                <a:ea typeface="Calibri" panose="020F0502020204030204"/>
                <a:cs typeface="Calibri" panose="020F0502020204030204"/>
                <a:sym typeface="Wingdings" panose="05000000000000000000" pitchFamily="2" charset="2"/>
              </a:rPr>
              <a:t>handed</a:t>
            </a:r>
            <a:r>
              <a:rPr lang="nl-BE" dirty="0">
                <a:ea typeface="Calibri" panose="020F0502020204030204"/>
                <a:cs typeface="Calibri" panose="020F0502020204030204"/>
                <a:sym typeface="Wingdings" panose="05000000000000000000" pitchFamily="2" charset="2"/>
              </a:rPr>
              <a:t> </a:t>
            </a:r>
            <a:r>
              <a:rPr lang="nl-BE" dirty="0" err="1">
                <a:ea typeface="Calibri" panose="020F0502020204030204"/>
                <a:cs typeface="Calibri" panose="020F0502020204030204"/>
                <a:sym typeface="Wingdings" panose="05000000000000000000" pitchFamily="2" charset="2"/>
              </a:rPr>
              <a:t>by</a:t>
            </a:r>
            <a:r>
              <a:rPr lang="nl-BE" dirty="0">
                <a:ea typeface="Calibri" panose="020F0502020204030204"/>
                <a:cs typeface="Calibri" panose="020F0502020204030204"/>
                <a:sym typeface="Wingdings" panose="05000000000000000000" pitchFamily="2" charset="2"/>
              </a:rPr>
              <a:t> </a:t>
            </a:r>
            <a:r>
              <a:rPr lang="nl-BE" dirty="0" err="1">
                <a:ea typeface="Calibri" panose="020F0502020204030204"/>
                <a:cs typeface="Calibri" panose="020F0502020204030204"/>
                <a:sym typeface="Wingdings" panose="05000000000000000000" pitchFamily="2" charset="2"/>
              </a:rPr>
              <a:t>the</a:t>
            </a:r>
            <a:r>
              <a:rPr lang="nl-BE" dirty="0">
                <a:ea typeface="Calibri" panose="020F0502020204030204"/>
                <a:cs typeface="Calibri" panose="020F0502020204030204"/>
                <a:sym typeface="Wingdings" panose="05000000000000000000" pitchFamily="2" charset="2"/>
              </a:rPr>
              <a:t> </a:t>
            </a:r>
            <a:r>
              <a:rPr lang="nl-BE" dirty="0" err="1">
                <a:ea typeface="Calibri" panose="020F0502020204030204"/>
                <a:cs typeface="Calibri" panose="020F0502020204030204"/>
                <a:sym typeface="Wingdings" panose="05000000000000000000" pitchFamily="2" charset="2"/>
              </a:rPr>
              <a:t>lecturer</a:t>
            </a:r>
            <a:endParaRPr lang="nl-BE" dirty="0">
              <a:ea typeface="Calibri" panose="020F0502020204030204"/>
              <a:cs typeface="Calibri" panose="020F0502020204030204"/>
              <a:sym typeface="Wingdings" panose="05000000000000000000" pitchFamily="2" charset="2"/>
            </a:endParaRPr>
          </a:p>
          <a:p>
            <a:r>
              <a:rPr lang="nl-BE" dirty="0">
                <a:ea typeface="Calibri" panose="020F0502020204030204"/>
                <a:cs typeface="Calibri" panose="020F0502020204030204"/>
                <a:sym typeface="Wingdings" panose="05000000000000000000" pitchFamily="2" charset="2"/>
              </a:rPr>
              <a:t>Put </a:t>
            </a:r>
            <a:r>
              <a:rPr lang="nl-BE" dirty="0" err="1">
                <a:ea typeface="Calibri" panose="020F0502020204030204"/>
                <a:cs typeface="Calibri" panose="020F0502020204030204"/>
                <a:sym typeface="Wingdings" panose="05000000000000000000" pitchFamily="2" charset="2"/>
              </a:rPr>
              <a:t>it</a:t>
            </a:r>
            <a:r>
              <a:rPr lang="nl-BE" dirty="0">
                <a:ea typeface="Calibri" panose="020F0502020204030204"/>
                <a:cs typeface="Calibri" panose="020F0502020204030204"/>
                <a:sym typeface="Wingdings" panose="05000000000000000000" pitchFamily="2" charset="2"/>
              </a:rPr>
              <a:t> RIGHT in front of you, RIGHT in front of </a:t>
            </a:r>
            <a:r>
              <a:rPr lang="nl-BE" dirty="0" err="1">
                <a:ea typeface="Calibri" panose="020F0502020204030204"/>
                <a:cs typeface="Calibri" panose="020F0502020204030204"/>
                <a:sym typeface="Wingdings" panose="05000000000000000000" pitchFamily="2" charset="2"/>
              </a:rPr>
              <a:t>your</a:t>
            </a:r>
            <a:r>
              <a:rPr lang="nl-BE" dirty="0">
                <a:ea typeface="Calibri" panose="020F0502020204030204"/>
                <a:cs typeface="Calibri" panose="020F0502020204030204"/>
                <a:sym typeface="Wingdings" panose="05000000000000000000" pitchFamily="2" charset="2"/>
              </a:rPr>
              <a:t> laptop</a:t>
            </a:r>
          </a:p>
          <a:p>
            <a:r>
              <a:rPr lang="nl-BE" dirty="0">
                <a:ea typeface="Calibri" panose="020F0502020204030204"/>
                <a:cs typeface="Calibri" panose="020F0502020204030204"/>
                <a:sym typeface="Wingdings" panose="05000000000000000000" pitchFamily="2" charset="2"/>
              </a:rPr>
              <a:t>Hand in </a:t>
            </a:r>
            <a:r>
              <a:rPr lang="nl-BE" dirty="0" err="1">
                <a:ea typeface="Calibri" panose="020F0502020204030204"/>
                <a:cs typeface="Calibri" panose="020F0502020204030204"/>
                <a:sym typeface="Wingdings" panose="05000000000000000000" pitchFamily="2" charset="2"/>
              </a:rPr>
              <a:t>after</a:t>
            </a:r>
            <a:r>
              <a:rPr lang="nl-BE" dirty="0">
                <a:ea typeface="Calibri" panose="020F0502020204030204"/>
                <a:cs typeface="Calibri" panose="020F0502020204030204"/>
                <a:sym typeface="Wingdings" panose="05000000000000000000" pitchFamily="2" charset="2"/>
              </a:rPr>
              <a:t> </a:t>
            </a:r>
            <a:r>
              <a:rPr lang="nl-BE" dirty="0" err="1">
                <a:ea typeface="Calibri" panose="020F0502020204030204"/>
                <a:cs typeface="Calibri" panose="020F0502020204030204"/>
                <a:sym typeface="Wingdings" panose="05000000000000000000" pitchFamily="2" charset="2"/>
              </a:rPr>
              <a:t>the</a:t>
            </a:r>
            <a:r>
              <a:rPr lang="nl-BE" dirty="0">
                <a:ea typeface="Calibri" panose="020F0502020204030204"/>
                <a:cs typeface="Calibri" panose="020F0502020204030204"/>
                <a:sym typeface="Wingdings" panose="05000000000000000000" pitchFamily="2" charset="2"/>
              </a:rPr>
              <a:t> test</a:t>
            </a:r>
            <a:endParaRPr lang="nl-BE" dirty="0">
              <a:ea typeface="Calibri" panose="020F0502020204030204"/>
              <a:cs typeface="Calibri" panose="020F0502020204030204"/>
            </a:endParaRPr>
          </a:p>
          <a:p>
            <a:endParaRPr lang="nl-BE" dirty="0">
              <a:ea typeface="Calibri" panose="020F0502020204030204"/>
              <a:cs typeface="Calibri" panose="020F0502020204030204"/>
            </a:endParaRPr>
          </a:p>
          <a:p>
            <a:pPr marL="0" indent="0">
              <a:buNone/>
            </a:pPr>
            <a:endParaRPr lang="nl-BE" dirty="0">
              <a:ea typeface="Calibri" panose="020F0502020204030204"/>
              <a:cs typeface="Calibri" panose="020F0502020204030204"/>
            </a:endParaRPr>
          </a:p>
          <a:p>
            <a:endParaRPr lang="nl-BE" dirty="0">
              <a:ea typeface="Calibri" panose="020F0502020204030204"/>
              <a:cs typeface="Calibri" panose="020F0502020204030204"/>
            </a:endParaRPr>
          </a:p>
        </p:txBody>
      </p:sp>
      <p:sp>
        <p:nvSpPr>
          <p:cNvPr id="4" name="Tijdelijke aanduiding voor inhoud 2">
            <a:extLst>
              <a:ext uri="{FF2B5EF4-FFF2-40B4-BE49-F238E27FC236}">
                <a16:creationId xmlns:a16="http://schemas.microsoft.com/office/drawing/2014/main" id="{81C7D9D6-6377-F6D5-EAB2-67B52DA62A7C}"/>
              </a:ext>
            </a:extLst>
          </p:cNvPr>
          <p:cNvSpPr>
            <a:spLocks noGrp="1"/>
          </p:cNvSpPr>
          <p:nvPr/>
        </p:nvSpPr>
        <p:spPr>
          <a:xfrm>
            <a:off x="1225482" y="4906972"/>
            <a:ext cx="3779520" cy="158590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ea typeface="Calibri" panose="020F0502020204030204"/>
              <a:cs typeface="Calibri" panose="020F0502020204030204"/>
            </a:endParaRPr>
          </a:p>
        </p:txBody>
      </p:sp>
      <p:pic>
        <p:nvPicPr>
          <p:cNvPr id="5" name="Picture 2" descr="Verbal Reasoning Tests | Free Expert Tests">
            <a:extLst>
              <a:ext uri="{FF2B5EF4-FFF2-40B4-BE49-F238E27FC236}">
                <a16:creationId xmlns:a16="http://schemas.microsoft.com/office/drawing/2014/main" id="{E9D89C83-F7A0-B3BB-08D5-1686BB86E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142" y="2303468"/>
            <a:ext cx="23050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14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70B08-E547-6E68-ED33-4D8E95C071B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7BE46F8-21A8-658E-9D90-9E7584B27DC7}"/>
              </a:ext>
            </a:extLst>
          </p:cNvPr>
          <p:cNvSpPr>
            <a:spLocks noGrp="1"/>
          </p:cNvSpPr>
          <p:nvPr>
            <p:ph type="title"/>
          </p:nvPr>
        </p:nvSpPr>
        <p:spPr/>
        <p:txBody>
          <a:bodyPr/>
          <a:lstStyle/>
          <a:p>
            <a:r>
              <a:rPr lang="nl-NL" dirty="0"/>
              <a:t>Permanent Evaluation</a:t>
            </a:r>
          </a:p>
        </p:txBody>
      </p:sp>
      <p:pic>
        <p:nvPicPr>
          <p:cNvPr id="5122" name="Picture 2" descr="Verbal Reasoning Tests | Free Expert Tests">
            <a:extLst>
              <a:ext uri="{FF2B5EF4-FFF2-40B4-BE49-F238E27FC236}">
                <a16:creationId xmlns:a16="http://schemas.microsoft.com/office/drawing/2014/main" id="{316B5420-BE81-7858-6E1B-D78EB27C9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612" y="2303468"/>
            <a:ext cx="2305050" cy="1990725"/>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a:extLst>
              <a:ext uri="{FF2B5EF4-FFF2-40B4-BE49-F238E27FC236}">
                <a16:creationId xmlns:a16="http://schemas.microsoft.com/office/drawing/2014/main" id="{7407156D-A8D2-74CE-3ABD-DDA484DD4D7E}"/>
              </a:ext>
            </a:extLst>
          </p:cNvPr>
          <p:cNvSpPr>
            <a:spLocks noGrp="1"/>
          </p:cNvSpPr>
          <p:nvPr/>
        </p:nvSpPr>
        <p:spPr>
          <a:xfrm>
            <a:off x="5005001" y="1960568"/>
            <a:ext cx="7186999" cy="466725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ea typeface="Calibri"/>
                <a:cs typeface="Calibri"/>
              </a:rPr>
              <a:t>Be </a:t>
            </a:r>
            <a:r>
              <a:rPr lang="nl-BE" dirty="0" err="1">
                <a:ea typeface="Calibri"/>
                <a:cs typeface="Calibri"/>
              </a:rPr>
              <a:t>quiet</a:t>
            </a:r>
            <a:r>
              <a:rPr lang="nl-BE" dirty="0">
                <a:ea typeface="Calibri"/>
                <a:cs typeface="Calibri"/>
              </a:rPr>
              <a:t> - no </a:t>
            </a:r>
            <a:r>
              <a:rPr lang="nl-BE" dirty="0" err="1">
                <a:ea typeface="Calibri"/>
                <a:cs typeface="Calibri"/>
              </a:rPr>
              <a:t>talking</a:t>
            </a:r>
            <a:endParaRPr lang="nl-BE" dirty="0">
              <a:ea typeface="Calibri"/>
              <a:cs typeface="Calibri"/>
            </a:endParaRPr>
          </a:p>
          <a:p>
            <a:r>
              <a:rPr lang="nl-BE" dirty="0" err="1">
                <a:ea typeface="Calibri"/>
                <a:cs typeface="Calibri"/>
              </a:rPr>
              <a:t>Don't</a:t>
            </a:r>
            <a:r>
              <a:rPr lang="nl-BE" dirty="0">
                <a:ea typeface="Calibri"/>
                <a:cs typeface="Calibri"/>
              </a:rPr>
              <a:t> cheat</a:t>
            </a:r>
            <a:endParaRPr lang="nl-BE" dirty="0" err="1">
              <a:ea typeface="Calibri"/>
              <a:cs typeface="Calibri"/>
            </a:endParaRPr>
          </a:p>
          <a:p>
            <a:pPr lvl="1">
              <a:buFont typeface="Courier New" panose="020B0604020202020204" pitchFamily="34" charset="0"/>
              <a:buChar char="o"/>
            </a:pPr>
            <a:r>
              <a:rPr lang="nl-BE" dirty="0">
                <a:ea typeface="Calibri"/>
                <a:cs typeface="Calibri"/>
              </a:rPr>
              <a:t>Look at </a:t>
            </a:r>
            <a:r>
              <a:rPr lang="nl-BE" dirty="0" err="1">
                <a:ea typeface="Calibri"/>
                <a:cs typeface="Calibri"/>
              </a:rPr>
              <a:t>your</a:t>
            </a:r>
            <a:r>
              <a:rPr lang="nl-BE" dirty="0">
                <a:ea typeface="Calibri"/>
                <a:cs typeface="Calibri"/>
              </a:rPr>
              <a:t> </a:t>
            </a:r>
            <a:r>
              <a:rPr lang="nl-BE" dirty="0" err="1">
                <a:ea typeface="Calibri"/>
                <a:cs typeface="Calibri"/>
              </a:rPr>
              <a:t>own</a:t>
            </a:r>
            <a:r>
              <a:rPr lang="nl-BE" dirty="0">
                <a:ea typeface="Calibri"/>
                <a:cs typeface="Calibri"/>
              </a:rPr>
              <a:t> screen</a:t>
            </a:r>
          </a:p>
          <a:p>
            <a:r>
              <a:rPr lang="nl-BE" dirty="0">
                <a:ea typeface="Calibri"/>
                <a:cs typeface="Calibri"/>
              </a:rPr>
              <a:t>ONLY </a:t>
            </a:r>
            <a:r>
              <a:rPr lang="nl-BE" dirty="0" err="1">
                <a:ea typeface="Calibri"/>
                <a:cs typeface="Calibri"/>
              </a:rPr>
              <a:t>allowed</a:t>
            </a:r>
            <a:r>
              <a:rPr lang="nl-BE" dirty="0">
                <a:ea typeface="Calibri"/>
                <a:cs typeface="Calibri"/>
              </a:rPr>
              <a:t> </a:t>
            </a:r>
            <a:r>
              <a:rPr lang="nl-BE" dirty="0" err="1">
                <a:ea typeface="Calibri"/>
                <a:cs typeface="Calibri"/>
              </a:rPr>
              <a:t>to</a:t>
            </a:r>
            <a:r>
              <a:rPr lang="nl-BE" dirty="0">
                <a:ea typeface="Calibri"/>
                <a:cs typeface="Calibri"/>
              </a:rPr>
              <a:t> </a:t>
            </a:r>
            <a:r>
              <a:rPr lang="nl-BE" dirty="0" err="1">
                <a:ea typeface="Calibri"/>
                <a:cs typeface="Calibri"/>
              </a:rPr>
              <a:t>be</a:t>
            </a:r>
            <a:r>
              <a:rPr lang="nl-BE" dirty="0">
                <a:ea typeface="Calibri"/>
                <a:cs typeface="Calibri"/>
              </a:rPr>
              <a:t> on ANS</a:t>
            </a:r>
            <a:endParaRPr lang="nl-BE" dirty="0" err="1">
              <a:ea typeface="Calibri"/>
              <a:cs typeface="Calibri"/>
            </a:endParaRPr>
          </a:p>
          <a:p>
            <a:pPr lvl="1">
              <a:buFont typeface="Courier New" panose="020B0604020202020204" pitchFamily="34" charset="0"/>
              <a:buChar char="o"/>
            </a:pPr>
            <a:r>
              <a:rPr lang="nl-BE" dirty="0">
                <a:ea typeface="Calibri"/>
                <a:cs typeface="Calibri"/>
              </a:rPr>
              <a:t>No </a:t>
            </a:r>
            <a:r>
              <a:rPr lang="nl-BE" dirty="0" err="1">
                <a:ea typeface="Calibri"/>
                <a:cs typeface="Calibri"/>
              </a:rPr>
              <a:t>GenAI</a:t>
            </a:r>
            <a:r>
              <a:rPr lang="nl-BE" dirty="0">
                <a:ea typeface="Calibri"/>
                <a:cs typeface="Calibri"/>
              </a:rPr>
              <a:t> – No </a:t>
            </a:r>
            <a:r>
              <a:rPr lang="nl-BE" dirty="0" err="1">
                <a:ea typeface="Calibri"/>
                <a:cs typeface="Calibri"/>
              </a:rPr>
              <a:t>VSCode</a:t>
            </a:r>
            <a:r>
              <a:rPr lang="nl-BE" dirty="0">
                <a:ea typeface="Calibri"/>
                <a:cs typeface="Calibri"/>
              </a:rPr>
              <a:t> – ...</a:t>
            </a:r>
          </a:p>
          <a:p>
            <a:pPr lvl="1">
              <a:buFont typeface="Courier New" panose="020B0604020202020204" pitchFamily="34" charset="0"/>
              <a:buChar char="o"/>
            </a:pPr>
            <a:r>
              <a:rPr lang="nl-BE" dirty="0">
                <a:ea typeface="Calibri"/>
                <a:cs typeface="Calibri"/>
              </a:rPr>
              <a:t>No </a:t>
            </a:r>
            <a:r>
              <a:rPr lang="nl-BE" dirty="0" err="1">
                <a:ea typeface="Calibri"/>
                <a:cs typeface="Calibri"/>
              </a:rPr>
              <a:t>ppt</a:t>
            </a:r>
            <a:r>
              <a:rPr lang="nl-BE" dirty="0">
                <a:ea typeface="Calibri"/>
                <a:cs typeface="Calibri"/>
              </a:rPr>
              <a:t> – No </a:t>
            </a:r>
            <a:r>
              <a:rPr lang="nl-BE" dirty="0" err="1">
                <a:ea typeface="Calibri"/>
                <a:cs typeface="Calibri"/>
              </a:rPr>
              <a:t>notes</a:t>
            </a:r>
            <a:r>
              <a:rPr lang="nl-BE" dirty="0">
                <a:ea typeface="Calibri"/>
                <a:cs typeface="Calibri"/>
              </a:rPr>
              <a:t> – ... </a:t>
            </a:r>
          </a:p>
          <a:p>
            <a:r>
              <a:rPr lang="nl-BE" dirty="0"/>
              <a:t>Browser full screen</a:t>
            </a:r>
            <a:endParaRPr lang="nl-BE" dirty="0">
              <a:ea typeface="Calibri"/>
              <a:cs typeface="Calibri"/>
            </a:endParaRPr>
          </a:p>
          <a:p>
            <a:r>
              <a:rPr lang="nl-BE" dirty="0">
                <a:ea typeface="Calibri"/>
                <a:cs typeface="Calibri"/>
              </a:rPr>
              <a:t>Display Light 100%</a:t>
            </a:r>
          </a:p>
          <a:p>
            <a:r>
              <a:rPr lang="nl-BE" dirty="0">
                <a:ea typeface="Calibri"/>
                <a:cs typeface="Calibri"/>
              </a:rPr>
              <a:t>Guess </a:t>
            </a:r>
            <a:r>
              <a:rPr lang="nl-BE" dirty="0" err="1">
                <a:ea typeface="Calibri" panose="020F0502020204030204"/>
                <a:cs typeface="Calibri" panose="020F0502020204030204"/>
              </a:rPr>
              <a:t>correction</a:t>
            </a:r>
            <a:r>
              <a:rPr lang="nl-BE" dirty="0">
                <a:ea typeface="Calibri" panose="020F0502020204030204"/>
                <a:cs typeface="Calibri" panose="020F0502020204030204"/>
              </a:rPr>
              <a:t>: - 1 / (# options – 1)</a:t>
            </a:r>
          </a:p>
          <a:p>
            <a:r>
              <a:rPr lang="nl-BE" dirty="0">
                <a:ea typeface="Calibri" panose="020F0502020204030204"/>
                <a:cs typeface="Calibri" panose="020F0502020204030204"/>
              </a:rPr>
              <a:t>Close </a:t>
            </a:r>
            <a:r>
              <a:rPr lang="nl-BE" dirty="0" err="1">
                <a:ea typeface="Calibri" panose="020F0502020204030204"/>
                <a:cs typeface="Calibri" panose="020F0502020204030204"/>
              </a:rPr>
              <a:t>your</a:t>
            </a:r>
            <a:r>
              <a:rPr lang="nl-BE" dirty="0">
                <a:ea typeface="Calibri" panose="020F0502020204030204"/>
                <a:cs typeface="Calibri" panose="020F0502020204030204"/>
              </a:rPr>
              <a:t> laptop </a:t>
            </a:r>
            <a:r>
              <a:rPr lang="nl-BE" dirty="0" err="1">
                <a:ea typeface="Calibri" panose="020F0502020204030204"/>
                <a:cs typeface="Calibri" panose="020F0502020204030204"/>
              </a:rPr>
              <a:t>when</a:t>
            </a:r>
            <a:r>
              <a:rPr lang="nl-BE" dirty="0">
                <a:ea typeface="Calibri" panose="020F0502020204030204"/>
                <a:cs typeface="Calibri" panose="020F0502020204030204"/>
              </a:rPr>
              <a:t> </a:t>
            </a:r>
            <a:r>
              <a:rPr lang="nl-BE" dirty="0" err="1">
                <a:ea typeface="Calibri" panose="020F0502020204030204"/>
                <a:cs typeface="Calibri" panose="020F0502020204030204"/>
              </a:rPr>
              <a:t>finished</a:t>
            </a:r>
          </a:p>
          <a:p>
            <a:pPr marL="0" indent="0">
              <a:buNone/>
            </a:pPr>
            <a:endParaRPr lang="nl-BE" dirty="0">
              <a:ea typeface="Calibri" panose="020F0502020204030204"/>
              <a:cs typeface="Calibri" panose="020F0502020204030204"/>
            </a:endParaRPr>
          </a:p>
          <a:p>
            <a:pPr marL="0" indent="0">
              <a:buNone/>
            </a:pPr>
            <a:endParaRPr lang="nl-BE" dirty="0">
              <a:ea typeface="Calibri" panose="020F0502020204030204"/>
              <a:cs typeface="Calibri" panose="020F0502020204030204"/>
            </a:endParaRPr>
          </a:p>
          <a:p>
            <a:endParaRPr lang="nl-BE" dirty="0">
              <a:ea typeface="Calibri" panose="020F0502020204030204"/>
              <a:cs typeface="Calibri" panose="020F0502020204030204"/>
            </a:endParaRPr>
          </a:p>
        </p:txBody>
      </p:sp>
    </p:spTree>
    <p:extLst>
      <p:ext uri="{BB962C8B-B14F-4D97-AF65-F5344CB8AC3E}">
        <p14:creationId xmlns:p14="http://schemas.microsoft.com/office/powerpoint/2010/main" val="403172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0E3F4-B1DD-93A9-BA70-4D776527EC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FB857A-5C6A-6510-1347-36DEB6E362A2}"/>
              </a:ext>
            </a:extLst>
          </p:cNvPr>
          <p:cNvSpPr>
            <a:spLocks noGrp="1"/>
          </p:cNvSpPr>
          <p:nvPr>
            <p:ph type="title"/>
          </p:nvPr>
        </p:nvSpPr>
        <p:spPr/>
        <p:txBody>
          <a:bodyPr/>
          <a:lstStyle/>
          <a:p>
            <a:r>
              <a:rPr lang="nl-BE" dirty="0"/>
              <a:t>Git: </a:t>
            </a:r>
            <a:r>
              <a:rPr lang="nl-BE" dirty="0" err="1"/>
              <a:t>pulling</a:t>
            </a:r>
            <a:r>
              <a:rPr lang="nl-BE" dirty="0"/>
              <a:t> changes </a:t>
            </a:r>
            <a:endParaRPr lang="nl-BE" dirty="0">
              <a:cs typeface="Calibri Light"/>
            </a:endParaRPr>
          </a:p>
        </p:txBody>
      </p:sp>
      <p:pic>
        <p:nvPicPr>
          <p:cNvPr id="6" name="Picture 5" descr="A black and white photo of a word&#10;&#10;Description automatically generated">
            <a:extLst>
              <a:ext uri="{FF2B5EF4-FFF2-40B4-BE49-F238E27FC236}">
                <a16:creationId xmlns:a16="http://schemas.microsoft.com/office/drawing/2014/main" id="{F7F642FF-CA7E-437D-F13C-967F819DE3E5}"/>
              </a:ext>
            </a:extLst>
          </p:cNvPr>
          <p:cNvPicPr>
            <a:picLocks noChangeAspect="1"/>
          </p:cNvPicPr>
          <p:nvPr/>
        </p:nvPicPr>
        <p:blipFill>
          <a:blip r:embed="rId3"/>
          <a:stretch>
            <a:fillRect/>
          </a:stretch>
        </p:blipFill>
        <p:spPr>
          <a:xfrm>
            <a:off x="1556191" y="2033234"/>
            <a:ext cx="1354327" cy="509082"/>
          </a:xfrm>
          <a:prstGeom prst="rect">
            <a:avLst/>
          </a:prstGeom>
        </p:spPr>
      </p:pic>
      <p:sp>
        <p:nvSpPr>
          <p:cNvPr id="7" name="TextBox 6">
            <a:extLst>
              <a:ext uri="{FF2B5EF4-FFF2-40B4-BE49-F238E27FC236}">
                <a16:creationId xmlns:a16="http://schemas.microsoft.com/office/drawing/2014/main" id="{9C61919B-42F4-9642-C717-D8E72221E5EE}"/>
              </a:ext>
            </a:extLst>
          </p:cNvPr>
          <p:cNvSpPr txBox="1"/>
          <p:nvPr/>
        </p:nvSpPr>
        <p:spPr>
          <a:xfrm>
            <a:off x="833702" y="3209182"/>
            <a:ext cx="4532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If you get an error telling you that you have to set a default merge strategy:</a:t>
            </a:r>
          </a:p>
        </p:txBody>
      </p:sp>
      <p:sp>
        <p:nvSpPr>
          <p:cNvPr id="9" name="TextBox 8">
            <a:extLst>
              <a:ext uri="{FF2B5EF4-FFF2-40B4-BE49-F238E27FC236}">
                <a16:creationId xmlns:a16="http://schemas.microsoft.com/office/drawing/2014/main" id="{EE5C9856-9AFA-4991-868A-A99819170A31}"/>
              </a:ext>
            </a:extLst>
          </p:cNvPr>
          <p:cNvSpPr txBox="1"/>
          <p:nvPr/>
        </p:nvSpPr>
        <p:spPr>
          <a:xfrm>
            <a:off x="9527041" y="33476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(then pull again)</a:t>
            </a:r>
          </a:p>
        </p:txBody>
      </p:sp>
      <p:pic>
        <p:nvPicPr>
          <p:cNvPr id="10" name="Picture 9" descr="A black background with white letters&#10;&#10;Description automatically generated">
            <a:extLst>
              <a:ext uri="{FF2B5EF4-FFF2-40B4-BE49-F238E27FC236}">
                <a16:creationId xmlns:a16="http://schemas.microsoft.com/office/drawing/2014/main" id="{292365C5-EA0E-C930-06CD-58D91CE61DB6}"/>
              </a:ext>
            </a:extLst>
          </p:cNvPr>
          <p:cNvPicPr>
            <a:picLocks noChangeAspect="1"/>
          </p:cNvPicPr>
          <p:nvPr/>
        </p:nvPicPr>
        <p:blipFill>
          <a:blip r:embed="rId4"/>
          <a:stretch>
            <a:fillRect/>
          </a:stretch>
        </p:blipFill>
        <p:spPr>
          <a:xfrm>
            <a:off x="5793241" y="3308784"/>
            <a:ext cx="3307216" cy="447125"/>
          </a:xfrm>
          <a:prstGeom prst="rect">
            <a:avLst/>
          </a:prstGeom>
        </p:spPr>
      </p:pic>
      <p:sp>
        <p:nvSpPr>
          <p:cNvPr id="11" name="TextBox 10">
            <a:extLst>
              <a:ext uri="{FF2B5EF4-FFF2-40B4-BE49-F238E27FC236}">
                <a16:creationId xmlns:a16="http://schemas.microsoft.com/office/drawing/2014/main" id="{1731DEB7-2329-6CBC-19EF-9823EA9E91B8}"/>
              </a:ext>
            </a:extLst>
          </p:cNvPr>
          <p:cNvSpPr txBox="1"/>
          <p:nvPr/>
        </p:nvSpPr>
        <p:spPr>
          <a:xfrm>
            <a:off x="833702" y="4171326"/>
            <a:ext cx="463092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If you get an error telling you that you have conflicting working changes, make sure to discard any changes you might have made to assignment or test files. (Changes to student.py files are ok since we don't modify those)</a:t>
            </a:r>
            <a:endParaRPr lang="en-US" dirty="0" err="1"/>
          </a:p>
        </p:txBody>
      </p:sp>
      <p:pic>
        <p:nvPicPr>
          <p:cNvPr id="5" name="Afbeelding 4">
            <a:extLst>
              <a:ext uri="{FF2B5EF4-FFF2-40B4-BE49-F238E27FC236}">
                <a16:creationId xmlns:a16="http://schemas.microsoft.com/office/drawing/2014/main" id="{2F0B6B19-3786-AF5C-B3A5-1459453D21D3}"/>
              </a:ext>
            </a:extLst>
          </p:cNvPr>
          <p:cNvPicPr>
            <a:picLocks noChangeAspect="1"/>
          </p:cNvPicPr>
          <p:nvPr/>
        </p:nvPicPr>
        <p:blipFill>
          <a:blip r:embed="rId5"/>
          <a:stretch>
            <a:fillRect/>
          </a:stretch>
        </p:blipFill>
        <p:spPr>
          <a:xfrm>
            <a:off x="5793241" y="4171326"/>
            <a:ext cx="5743575" cy="2019300"/>
          </a:xfrm>
          <a:prstGeom prst="rect">
            <a:avLst/>
          </a:prstGeom>
        </p:spPr>
      </p:pic>
      <p:sp>
        <p:nvSpPr>
          <p:cNvPr id="8" name="Rechthoek 7">
            <a:extLst>
              <a:ext uri="{FF2B5EF4-FFF2-40B4-BE49-F238E27FC236}">
                <a16:creationId xmlns:a16="http://schemas.microsoft.com/office/drawing/2014/main" id="{02E5AF1B-7264-5501-DF4C-007F7FC444A1}"/>
              </a:ext>
            </a:extLst>
          </p:cNvPr>
          <p:cNvSpPr/>
          <p:nvPr/>
        </p:nvSpPr>
        <p:spPr>
          <a:xfrm>
            <a:off x="1556190" y="2033234"/>
            <a:ext cx="1354328" cy="50908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406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Programming 1 - WEEK 4</a:t>
            </a:r>
          </a:p>
        </p:txBody>
      </p:sp>
      <p:sp>
        <p:nvSpPr>
          <p:cNvPr id="3" name="Subtitle 2">
            <a:extLst>
              <a:ext uri="{FF2B5EF4-FFF2-40B4-BE49-F238E27FC236}">
                <a16:creationId xmlns:a16="http://schemas.microsoft.com/office/drawing/2014/main" id="{7E10328D-4219-4DB6-8A4F-52DB0195CB2F}"/>
              </a:ext>
            </a:extLst>
          </p:cNvPr>
          <p:cNvSpPr>
            <a:spLocks noGrp="1"/>
          </p:cNvSpPr>
          <p:nvPr>
            <p:ph type="subTitle" idx="1"/>
          </p:nvPr>
        </p:nvSpPr>
        <p:spPr/>
        <p:txBody>
          <a:bodyPr/>
          <a:lstStyle/>
          <a:p>
            <a:r>
              <a:rPr lang="nl-BE" dirty="0"/>
              <a:t>Loops</a:t>
            </a:r>
          </a:p>
          <a:p>
            <a:endParaRPr lang="en-US" dirty="0"/>
          </a:p>
        </p:txBody>
      </p:sp>
    </p:spTree>
    <p:extLst>
      <p:ext uri="{BB962C8B-B14F-4D97-AF65-F5344CB8AC3E}">
        <p14:creationId xmlns:p14="http://schemas.microsoft.com/office/powerpoint/2010/main" val="379464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BC115-2840-EB9F-E6D5-EC8EE80E0283}"/>
              </a:ext>
            </a:extLst>
          </p:cNvPr>
          <p:cNvSpPr>
            <a:spLocks noGrp="1"/>
          </p:cNvSpPr>
          <p:nvPr>
            <p:ph type="title"/>
          </p:nvPr>
        </p:nvSpPr>
        <p:spPr/>
        <p:txBody>
          <a:bodyPr/>
          <a:lstStyle/>
          <a:p>
            <a:r>
              <a:rPr lang="nl-BE" dirty="0"/>
              <a:t>For loop</a:t>
            </a:r>
          </a:p>
        </p:txBody>
      </p:sp>
      <p:pic>
        <p:nvPicPr>
          <p:cNvPr id="9" name="Afbeelding 8">
            <a:extLst>
              <a:ext uri="{FF2B5EF4-FFF2-40B4-BE49-F238E27FC236}">
                <a16:creationId xmlns:a16="http://schemas.microsoft.com/office/drawing/2014/main" id="{94FEE0D4-BBA1-4DBE-775A-D82C6AF87C64}"/>
              </a:ext>
            </a:extLst>
          </p:cNvPr>
          <p:cNvPicPr>
            <a:picLocks noChangeAspect="1"/>
          </p:cNvPicPr>
          <p:nvPr/>
        </p:nvPicPr>
        <p:blipFill>
          <a:blip r:embed="rId3"/>
          <a:stretch>
            <a:fillRect/>
          </a:stretch>
        </p:blipFill>
        <p:spPr>
          <a:xfrm>
            <a:off x="1722120" y="2332669"/>
            <a:ext cx="2324100" cy="1914525"/>
          </a:xfrm>
          <a:prstGeom prst="rect">
            <a:avLst/>
          </a:prstGeom>
        </p:spPr>
      </p:pic>
      <p:pic>
        <p:nvPicPr>
          <p:cNvPr id="11" name="Afbeelding 10">
            <a:extLst>
              <a:ext uri="{FF2B5EF4-FFF2-40B4-BE49-F238E27FC236}">
                <a16:creationId xmlns:a16="http://schemas.microsoft.com/office/drawing/2014/main" id="{A0E28651-5867-FE5E-A41B-F0F4430FD00E}"/>
              </a:ext>
            </a:extLst>
          </p:cNvPr>
          <p:cNvPicPr>
            <a:picLocks noChangeAspect="1"/>
          </p:cNvPicPr>
          <p:nvPr/>
        </p:nvPicPr>
        <p:blipFill>
          <a:blip r:embed="rId4"/>
          <a:stretch>
            <a:fillRect/>
          </a:stretch>
        </p:blipFill>
        <p:spPr>
          <a:xfrm>
            <a:off x="6739892" y="2967037"/>
            <a:ext cx="3143250" cy="923925"/>
          </a:xfrm>
          <a:prstGeom prst="rect">
            <a:avLst/>
          </a:prstGeom>
        </p:spPr>
      </p:pic>
      <p:sp>
        <p:nvSpPr>
          <p:cNvPr id="16" name="Pijl: rechts 15">
            <a:extLst>
              <a:ext uri="{FF2B5EF4-FFF2-40B4-BE49-F238E27FC236}">
                <a16:creationId xmlns:a16="http://schemas.microsoft.com/office/drawing/2014/main" id="{FB8E6ECC-3783-5039-7968-8AE6B4EC0212}"/>
              </a:ext>
            </a:extLst>
          </p:cNvPr>
          <p:cNvSpPr/>
          <p:nvPr/>
        </p:nvSpPr>
        <p:spPr>
          <a:xfrm flipV="1">
            <a:off x="5021581" y="3289931"/>
            <a:ext cx="742950" cy="278131"/>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4362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DBF1C-CA5E-C7C5-B014-C594A13E77D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638C3B-018F-3C67-3919-83F2BAECB1E4}"/>
              </a:ext>
            </a:extLst>
          </p:cNvPr>
          <p:cNvSpPr>
            <a:spLocks noGrp="1"/>
          </p:cNvSpPr>
          <p:nvPr>
            <p:ph type="title"/>
          </p:nvPr>
        </p:nvSpPr>
        <p:spPr/>
        <p:txBody>
          <a:bodyPr/>
          <a:lstStyle/>
          <a:p>
            <a:r>
              <a:rPr lang="nl-BE" dirty="0"/>
              <a:t>For loop</a:t>
            </a:r>
          </a:p>
        </p:txBody>
      </p:sp>
      <p:pic>
        <p:nvPicPr>
          <p:cNvPr id="7" name="Afbeelding 6">
            <a:extLst>
              <a:ext uri="{FF2B5EF4-FFF2-40B4-BE49-F238E27FC236}">
                <a16:creationId xmlns:a16="http://schemas.microsoft.com/office/drawing/2014/main" id="{EB8B92D6-8FD0-E3D1-7EC6-F3875D209256}"/>
              </a:ext>
            </a:extLst>
          </p:cNvPr>
          <p:cNvPicPr>
            <a:picLocks noChangeAspect="1"/>
          </p:cNvPicPr>
          <p:nvPr/>
        </p:nvPicPr>
        <p:blipFill>
          <a:blip r:embed="rId3"/>
          <a:stretch>
            <a:fillRect/>
          </a:stretch>
        </p:blipFill>
        <p:spPr>
          <a:xfrm>
            <a:off x="1425788" y="2735169"/>
            <a:ext cx="3105150" cy="962025"/>
          </a:xfrm>
          <a:prstGeom prst="rect">
            <a:avLst/>
          </a:prstGeom>
        </p:spPr>
      </p:pic>
      <p:pic>
        <p:nvPicPr>
          <p:cNvPr id="12" name="Afbeelding 11">
            <a:extLst>
              <a:ext uri="{FF2B5EF4-FFF2-40B4-BE49-F238E27FC236}">
                <a16:creationId xmlns:a16="http://schemas.microsoft.com/office/drawing/2014/main" id="{88FEDB39-F506-105F-0132-39A195D2E000}"/>
              </a:ext>
            </a:extLst>
          </p:cNvPr>
          <p:cNvPicPr>
            <a:picLocks noChangeAspect="1"/>
          </p:cNvPicPr>
          <p:nvPr/>
        </p:nvPicPr>
        <p:blipFill>
          <a:blip r:embed="rId4"/>
          <a:stretch>
            <a:fillRect/>
          </a:stretch>
        </p:blipFill>
        <p:spPr>
          <a:xfrm>
            <a:off x="7740087" y="2739825"/>
            <a:ext cx="2447925" cy="1762125"/>
          </a:xfrm>
          <a:prstGeom prst="rect">
            <a:avLst/>
          </a:prstGeom>
        </p:spPr>
      </p:pic>
      <p:sp>
        <p:nvSpPr>
          <p:cNvPr id="3" name="Pijl: rechts 2">
            <a:extLst>
              <a:ext uri="{FF2B5EF4-FFF2-40B4-BE49-F238E27FC236}">
                <a16:creationId xmlns:a16="http://schemas.microsoft.com/office/drawing/2014/main" id="{683DD395-303A-D9B3-2F5F-6C7B6BC82924}"/>
              </a:ext>
            </a:extLst>
          </p:cNvPr>
          <p:cNvSpPr/>
          <p:nvPr/>
        </p:nvSpPr>
        <p:spPr>
          <a:xfrm flipV="1">
            <a:off x="5764037" y="3093272"/>
            <a:ext cx="742950" cy="278131"/>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7640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545ff37-d383-4028-a500-0fd8b5f5e15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250CCE45F5C9408C9DFB04E99853DE" ma:contentTypeVersion="12" ma:contentTypeDescription="Een nieuw document maken." ma:contentTypeScope="" ma:versionID="b6daaf338f230875e62dc2813c96031d">
  <xsd:schema xmlns:xsd="http://www.w3.org/2001/XMLSchema" xmlns:xs="http://www.w3.org/2001/XMLSchema" xmlns:p="http://schemas.microsoft.com/office/2006/metadata/properties" xmlns:ns2="b545ff37-d383-4028-a500-0fd8b5f5e151" xmlns:ns3="ed32a52a-4092-4116-9404-2d1799540752" targetNamespace="http://schemas.microsoft.com/office/2006/metadata/properties" ma:root="true" ma:fieldsID="9ceb386984db5a01d77332dbbb0210fe" ns2:_="" ns3:_="">
    <xsd:import namespace="b545ff37-d383-4028-a500-0fd8b5f5e151"/>
    <xsd:import namespace="ed32a52a-4092-4116-9404-2d17995407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45ff37-d383-4028-a500-0fd8b5f5e1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Afbeeldingtags" ma:readOnly="false" ma:fieldId="{5cf76f15-5ced-4ddc-b409-7134ff3c332f}" ma:taxonomyMulti="true" ma:sspId="9adac4d5-a954-4ef6-9fb6-24a6c5fc01d6"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32a52a-4092-4116-9404-2d1799540752"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F75DD-8412-4DDC-B71A-5120C898671B}">
  <ds:schemaRefs>
    <ds:schemaRef ds:uri="http://schemas.microsoft.com/office/2006/metadata/properties"/>
    <ds:schemaRef ds:uri="http://schemas.microsoft.com/office/infopath/2007/PartnerControls"/>
    <ds:schemaRef ds:uri="b545ff37-d383-4028-a500-0fd8b5f5e151"/>
  </ds:schemaRefs>
</ds:datastoreItem>
</file>

<file path=customXml/itemProps2.xml><?xml version="1.0" encoding="utf-8"?>
<ds:datastoreItem xmlns:ds="http://schemas.openxmlformats.org/officeDocument/2006/customXml" ds:itemID="{9B94337D-83B1-41FE-A73C-00A4B44C2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45ff37-d383-4028-a500-0fd8b5f5e151"/>
    <ds:schemaRef ds:uri="ed32a52a-4092-4116-9404-2d17995407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8A19FD-CC16-40E6-9B83-FECD039679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5725</TotalTime>
  <Words>629</Words>
  <Application>Microsoft Office PowerPoint</Application>
  <PresentationFormat>Breedbeeld</PresentationFormat>
  <Paragraphs>93</Paragraphs>
  <Slides>23</Slides>
  <Notes>23</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23</vt:i4>
      </vt:variant>
    </vt:vector>
  </HeadingPairs>
  <TitlesOfParts>
    <vt:vector size="30" baseType="lpstr">
      <vt:lpstr>Arial</vt:lpstr>
      <vt:lpstr>Calibri</vt:lpstr>
      <vt:lpstr>Calibri Light</vt:lpstr>
      <vt:lpstr>Courier New</vt:lpstr>
      <vt:lpstr>Tahoma</vt:lpstr>
      <vt:lpstr>Wingdings</vt:lpstr>
      <vt:lpstr>Kantoorthema</vt:lpstr>
      <vt:lpstr>Programming 1 - WEEK 4</vt:lpstr>
      <vt:lpstr>PowerPoint-presentatie</vt:lpstr>
      <vt:lpstr>Recap </vt:lpstr>
      <vt:lpstr>Permanent Evaluation</vt:lpstr>
      <vt:lpstr>Permanent Evaluation</vt:lpstr>
      <vt:lpstr>Git: pulling changes </vt:lpstr>
      <vt:lpstr>Programming 1 - WEEK 4</vt:lpstr>
      <vt:lpstr>For loop</vt:lpstr>
      <vt:lpstr>For loop</vt:lpstr>
      <vt:lpstr>For-loop</vt:lpstr>
      <vt:lpstr>Range</vt:lpstr>
      <vt:lpstr>Exercise - Count spaces</vt:lpstr>
      <vt:lpstr>String iteration</vt:lpstr>
      <vt:lpstr>Exercise - Count spaces</vt:lpstr>
      <vt:lpstr>Exercise - Count spaces</vt:lpstr>
      <vt:lpstr>Exercise - Guess number</vt:lpstr>
      <vt:lpstr>While-loop</vt:lpstr>
      <vt:lpstr>While loop</vt:lpstr>
      <vt:lpstr>Exercise - Guess number</vt:lpstr>
      <vt:lpstr>Extra - Nesting</vt:lpstr>
      <vt:lpstr>Extra - Nesting</vt:lpstr>
      <vt:lpstr>Questions?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Programmeren = probleemoplossend denken</dc:title>
  <dc:creator>Alex Bervoets</dc:creator>
  <cp:lastModifiedBy>Karen Baerts</cp:lastModifiedBy>
  <cp:revision>120</cp:revision>
  <dcterms:created xsi:type="dcterms:W3CDTF">2022-09-13T12:38:49Z</dcterms:created>
  <dcterms:modified xsi:type="dcterms:W3CDTF">2024-10-21T12:06:05Z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0x01010006250CCE45F5C9408C9DFB04E99853DE</vt:lpwstr>
  </property>
  <property fmtid="{D5CDD505-2E9C-101B-9397-08002B2CF9AE}" pid="3" name="MediaServiceImageTags">
    <vt:lpwstr/>
  </property>
</Properties>
</file>