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10"/>
  </p:notesMasterIdLst>
  <p:sldIdLst>
    <p:sldId id="591" r:id="rId5"/>
    <p:sldId id="676" r:id="rId6"/>
    <p:sldId id="688" r:id="rId7"/>
    <p:sldId id="692" r:id="rId8"/>
    <p:sldId id="6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9B84-C9AB-430E-B407-91CA4A4E1E84}" v="9" dt="2024-10-18T12:11:59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5364" autoAdjust="0"/>
  </p:normalViewPr>
  <p:slideViewPr>
    <p:cSldViewPr snapToGrid="0">
      <p:cViewPr varScale="1">
        <p:scale>
          <a:sx n="85" d="100"/>
          <a:sy n="85" d="100"/>
        </p:scale>
        <p:origin x="15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EB5B9B84-C9AB-430E-B407-91CA4A4E1E84}"/>
    <pc:docChg chg="undo redo custSel addSld delSld modSld sldOrd">
      <pc:chgData name="Karen Baerts" userId="a06d292e-c1df-42a7-ab23-dcf3ffef2529" providerId="ADAL" clId="{EB5B9B84-C9AB-430E-B407-91CA4A4E1E84}" dt="2024-10-18T12:17:59.827" v="5645" actId="20577"/>
      <pc:docMkLst>
        <pc:docMk/>
      </pc:docMkLst>
      <pc:sldChg chg="modSp mod">
        <pc:chgData name="Karen Baerts" userId="a06d292e-c1df-42a7-ab23-dcf3ffef2529" providerId="ADAL" clId="{EB5B9B84-C9AB-430E-B407-91CA4A4E1E84}" dt="2024-10-12T13:47:09.402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EB5B9B84-C9AB-430E-B407-91CA4A4E1E84}" dt="2024-10-12T13:47:09.402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del modNotesTx">
        <pc:chgData name="Karen Baerts" userId="a06d292e-c1df-42a7-ab23-dcf3ffef2529" providerId="ADAL" clId="{EB5B9B84-C9AB-430E-B407-91CA4A4E1E84}" dt="2024-10-18T09:58:55.010" v="874" actId="47"/>
        <pc:sldMkLst>
          <pc:docMk/>
          <pc:sldMk cId="3780265863" sldId="673"/>
        </pc:sldMkLst>
      </pc:sldChg>
      <pc:sldChg chg="modNotesTx">
        <pc:chgData name="Karen Baerts" userId="a06d292e-c1df-42a7-ab23-dcf3ffef2529" providerId="ADAL" clId="{EB5B9B84-C9AB-430E-B407-91CA4A4E1E84}" dt="2024-10-18T11:45:46.720" v="3765" actId="20577"/>
        <pc:sldMkLst>
          <pc:docMk/>
          <pc:sldMk cId="2647737084" sldId="676"/>
        </pc:sldMkLst>
      </pc:sldChg>
      <pc:sldChg chg="modNotesTx">
        <pc:chgData name="Karen Baerts" userId="a06d292e-c1df-42a7-ab23-dcf3ffef2529" providerId="ADAL" clId="{EB5B9B84-C9AB-430E-B407-91CA4A4E1E84}" dt="2024-10-18T10:25:25.974" v="1546" actId="2057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3669602561" sldId="683"/>
        </pc:sldMkLst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1510530547" sldId="684"/>
        </pc:sldMkLst>
      </pc:sldChg>
      <pc:sldChg chg="add del mod modShow">
        <pc:chgData name="Karen Baerts" userId="a06d292e-c1df-42a7-ab23-dcf3ffef2529" providerId="ADAL" clId="{EB5B9B84-C9AB-430E-B407-91CA4A4E1E84}" dt="2024-10-18T09:58:58.433" v="875" actId="47"/>
        <pc:sldMkLst>
          <pc:docMk/>
          <pc:sldMk cId="3107932681" sldId="686"/>
        </pc:sldMkLst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2920668508" sldId="687"/>
        </pc:sldMkLst>
      </pc:sldChg>
      <pc:sldChg chg="addSp delSp modSp mod modNotesTx">
        <pc:chgData name="Karen Baerts" userId="a06d292e-c1df-42a7-ab23-dcf3ffef2529" providerId="ADAL" clId="{EB5B9B84-C9AB-430E-B407-91CA4A4E1E84}" dt="2024-10-18T12:17:59.827" v="5645" actId="20577"/>
        <pc:sldMkLst>
          <pc:docMk/>
          <pc:sldMk cId="1513116448" sldId="688"/>
        </pc:sldMkLst>
        <pc:spChg chg="add del mod">
          <ac:chgData name="Karen Baerts" userId="a06d292e-c1df-42a7-ab23-dcf3ffef2529" providerId="ADAL" clId="{EB5B9B84-C9AB-430E-B407-91CA4A4E1E84}" dt="2024-10-18T09:58:38.077" v="870"/>
          <ac:spMkLst>
            <pc:docMk/>
            <pc:sldMk cId="1513116448" sldId="688"/>
            <ac:spMk id="2" creationId="{CFA1C79D-FDEB-F79D-8A91-5EAB1EE3CCAF}"/>
          </ac:spMkLst>
        </pc:spChg>
        <pc:spChg chg="del">
          <ac:chgData name="Karen Baerts" userId="a06d292e-c1df-42a7-ab23-dcf3ffef2529" providerId="ADAL" clId="{EB5B9B84-C9AB-430E-B407-91CA4A4E1E84}" dt="2024-10-18T09:58:47.140" v="871" actId="478"/>
          <ac:spMkLst>
            <pc:docMk/>
            <pc:sldMk cId="1513116448" sldId="688"/>
            <ac:spMk id="3" creationId="{8FCBB244-B6EB-86DC-C88E-399E8F116D53}"/>
          </ac:spMkLst>
        </pc:spChg>
        <pc:spChg chg="mod">
          <ac:chgData name="Karen Baerts" userId="a06d292e-c1df-42a7-ab23-dcf3ffef2529" providerId="ADAL" clId="{EB5B9B84-C9AB-430E-B407-91CA4A4E1E84}" dt="2024-10-18T12:11:40.219" v="4400" actId="20577"/>
          <ac:spMkLst>
            <pc:docMk/>
            <pc:sldMk cId="1513116448" sldId="688"/>
            <ac:spMk id="4" creationId="{F63C611F-0478-1BE6-016A-5F0A6E4EF2DB}"/>
          </ac:spMkLst>
        </pc:spChg>
        <pc:spChg chg="add mod">
          <ac:chgData name="Karen Baerts" userId="a06d292e-c1df-42a7-ab23-dcf3ffef2529" providerId="ADAL" clId="{EB5B9B84-C9AB-430E-B407-91CA4A4E1E84}" dt="2024-10-18T12:11:26.539" v="4371" actId="20577"/>
          <ac:spMkLst>
            <pc:docMk/>
            <pc:sldMk cId="1513116448" sldId="688"/>
            <ac:spMk id="6" creationId="{075C6118-F30E-7914-3B74-08D391020DA7}"/>
          </ac:spMkLst>
        </pc:spChg>
        <pc:spChg chg="add del mod">
          <ac:chgData name="Karen Baerts" userId="a06d292e-c1df-42a7-ab23-dcf3ffef2529" providerId="ADAL" clId="{EB5B9B84-C9AB-430E-B407-91CA4A4E1E84}" dt="2024-10-18T11:15:18.520" v="1927"/>
          <ac:spMkLst>
            <pc:docMk/>
            <pc:sldMk cId="1513116448" sldId="688"/>
            <ac:spMk id="9" creationId="{C67DA71E-D0B2-B098-C49C-294BD7F3127B}"/>
          </ac:spMkLst>
        </pc:spChg>
        <pc:spChg chg="add del mod">
          <ac:chgData name="Karen Baerts" userId="a06d292e-c1df-42a7-ab23-dcf3ffef2529" providerId="ADAL" clId="{EB5B9B84-C9AB-430E-B407-91CA4A4E1E84}" dt="2024-10-18T11:59:06.474" v="4275"/>
          <ac:spMkLst>
            <pc:docMk/>
            <pc:sldMk cId="1513116448" sldId="688"/>
            <ac:spMk id="10" creationId="{6CA61535-E0DA-5DAF-5BD2-D548916944AF}"/>
          </ac:spMkLst>
        </pc:spChg>
        <pc:spChg chg="mod">
          <ac:chgData name="Karen Baerts" userId="a06d292e-c1df-42a7-ab23-dcf3ffef2529" providerId="ADAL" clId="{EB5B9B84-C9AB-430E-B407-91CA4A4E1E84}" dt="2024-10-18T12:00:40.963" v="4311" actId="20577"/>
          <ac:spMkLst>
            <pc:docMk/>
            <pc:sldMk cId="1513116448" sldId="688"/>
            <ac:spMk id="24" creationId="{834ECE8D-5E57-3584-0E0E-F67F9A3DF948}"/>
          </ac:spMkLst>
        </pc:spChg>
        <pc:picChg chg="add mod">
          <ac:chgData name="Karen Baerts" userId="a06d292e-c1df-42a7-ab23-dcf3ffef2529" providerId="ADAL" clId="{EB5B9B84-C9AB-430E-B407-91CA4A4E1E84}" dt="2024-10-18T09:58:51.101" v="873"/>
          <ac:picMkLst>
            <pc:docMk/>
            <pc:sldMk cId="1513116448" sldId="688"/>
            <ac:picMk id="7" creationId="{FA88FF3F-F041-13B3-77D1-03C66862559C}"/>
          </ac:picMkLst>
        </pc:picChg>
        <pc:picChg chg="del">
          <ac:chgData name="Karen Baerts" userId="a06d292e-c1df-42a7-ab23-dcf3ffef2529" providerId="ADAL" clId="{EB5B9B84-C9AB-430E-B407-91CA4A4E1E84}" dt="2024-10-18T09:58:38.059" v="868" actId="478"/>
          <ac:picMkLst>
            <pc:docMk/>
            <pc:sldMk cId="1513116448" sldId="688"/>
            <ac:picMk id="8" creationId="{D1ABEA20-E1A9-067F-6AB4-EBF624FEF38B}"/>
          </ac:picMkLst>
        </pc:picChg>
      </pc:sldChg>
      <pc:sldChg chg="addSp delSp modSp new mod ord modShow modNotesTx">
        <pc:chgData name="Karen Baerts" userId="a06d292e-c1df-42a7-ab23-dcf3ffef2529" providerId="ADAL" clId="{EB5B9B84-C9AB-430E-B407-91CA4A4E1E84}" dt="2024-10-18T11:39:16.280" v="3584" actId="20577"/>
        <pc:sldMkLst>
          <pc:docMk/>
          <pc:sldMk cId="3160912343" sldId="689"/>
        </pc:sldMkLst>
        <pc:spChg chg="mod">
          <ac:chgData name="Karen Baerts" userId="a06d292e-c1df-42a7-ab23-dcf3ffef2529" providerId="ADAL" clId="{EB5B9B84-C9AB-430E-B407-91CA4A4E1E84}" dt="2024-10-18T10:22:56.813" v="1537"/>
          <ac:spMkLst>
            <pc:docMk/>
            <pc:sldMk cId="3160912343" sldId="689"/>
            <ac:spMk id="2" creationId="{FD2A0D30-7061-57AA-43AD-6F3CE3C18167}"/>
          </ac:spMkLst>
        </pc:spChg>
        <pc:spChg chg="del">
          <ac:chgData name="Karen Baerts" userId="a06d292e-c1df-42a7-ab23-dcf3ffef2529" providerId="ADAL" clId="{EB5B9B84-C9AB-430E-B407-91CA4A4E1E84}" dt="2024-10-18T10:23:02.966" v="1538" actId="478"/>
          <ac:spMkLst>
            <pc:docMk/>
            <pc:sldMk cId="3160912343" sldId="689"/>
            <ac:spMk id="3" creationId="{D6EB0048-CCF0-F3BB-3888-A98DC98E8661}"/>
          </ac:spMkLst>
        </pc:spChg>
        <pc:spChg chg="add del">
          <ac:chgData name="Karen Baerts" userId="a06d292e-c1df-42a7-ab23-dcf3ffef2529" providerId="ADAL" clId="{EB5B9B84-C9AB-430E-B407-91CA4A4E1E84}" dt="2024-10-18T10:22:55.980" v="1536" actId="22"/>
          <ac:spMkLst>
            <pc:docMk/>
            <pc:sldMk cId="3160912343" sldId="689"/>
            <ac:spMk id="5" creationId="{D90F61AC-7CE4-02C8-EC54-B9A28EDC9C71}"/>
          </ac:spMkLst>
        </pc:spChg>
        <pc:picChg chg="add del mod">
          <ac:chgData name="Karen Baerts" userId="a06d292e-c1df-42a7-ab23-dcf3ffef2529" providerId="ADAL" clId="{EB5B9B84-C9AB-430E-B407-91CA4A4E1E84}" dt="2024-10-18T11:25:45.256" v="2350" actId="478"/>
          <ac:picMkLst>
            <pc:docMk/>
            <pc:sldMk cId="3160912343" sldId="689"/>
            <ac:picMk id="7" creationId="{2FA9BABB-B280-6766-3538-EF31208ABD97}"/>
          </ac:picMkLst>
        </pc:picChg>
        <pc:picChg chg="add mod">
          <ac:chgData name="Karen Baerts" userId="a06d292e-c1df-42a7-ab23-dcf3ffef2529" providerId="ADAL" clId="{EB5B9B84-C9AB-430E-B407-91CA4A4E1E84}" dt="2024-10-18T11:25:48.674" v="2352" actId="1076"/>
          <ac:picMkLst>
            <pc:docMk/>
            <pc:sldMk cId="3160912343" sldId="689"/>
            <ac:picMk id="9" creationId="{25A496B0-BDCF-8CAB-41F3-79EC45C58FB3}"/>
          </ac:picMkLst>
        </pc:picChg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1632019420" sldId="690"/>
        </pc:sldMkLst>
      </pc:sldChg>
      <pc:sldChg chg="modSp add mod modNotesTx">
        <pc:chgData name="Karen Baerts" userId="a06d292e-c1df-42a7-ab23-dcf3ffef2529" providerId="ADAL" clId="{EB5B9B84-C9AB-430E-B407-91CA4A4E1E84}" dt="2024-10-18T11:39:39.029" v="3588" actId="20577"/>
        <pc:sldMkLst>
          <pc:docMk/>
          <pc:sldMk cId="2068392097" sldId="690"/>
        </pc:sldMkLst>
        <pc:spChg chg="mod">
          <ac:chgData name="Karen Baerts" userId="a06d292e-c1df-42a7-ab23-dcf3ffef2529" providerId="ADAL" clId="{EB5B9B84-C9AB-430E-B407-91CA4A4E1E84}" dt="2024-10-18T11:39:39.029" v="3588" actId="20577"/>
          <ac:spMkLst>
            <pc:docMk/>
            <pc:sldMk cId="2068392097" sldId="690"/>
            <ac:spMk id="4" creationId="{D63657DC-8009-89A6-7787-38F7F692B258}"/>
          </ac:spMkLst>
        </pc:spChg>
        <pc:spChg chg="mod">
          <ac:chgData name="Karen Baerts" userId="a06d292e-c1df-42a7-ab23-dcf3ffef2529" providerId="ADAL" clId="{EB5B9B84-C9AB-430E-B407-91CA4A4E1E84}" dt="2024-10-18T11:16:19.310" v="2032" actId="20577"/>
          <ac:spMkLst>
            <pc:docMk/>
            <pc:sldMk cId="2068392097" sldId="690"/>
            <ac:spMk id="6" creationId="{D8A7F4BB-D213-44C5-C6A5-618ECB223EB1}"/>
          </ac:spMkLst>
        </pc:spChg>
        <pc:spChg chg="mod">
          <ac:chgData name="Karen Baerts" userId="a06d292e-c1df-42a7-ab23-dcf3ffef2529" providerId="ADAL" clId="{EB5B9B84-C9AB-430E-B407-91CA4A4E1E84}" dt="2024-10-18T11:10:55.530" v="1618" actId="20577"/>
          <ac:spMkLst>
            <pc:docMk/>
            <pc:sldMk cId="2068392097" sldId="690"/>
            <ac:spMk id="24" creationId="{8B4E60B2-B327-BE78-2CB2-8F8E9C95E9E6}"/>
          </ac:spMkLst>
        </pc:spChg>
      </pc:sldChg>
      <pc:sldChg chg="addSp delSp modSp new mod modShow">
        <pc:chgData name="Karen Baerts" userId="a06d292e-c1df-42a7-ab23-dcf3ffef2529" providerId="ADAL" clId="{EB5B9B84-C9AB-430E-B407-91CA4A4E1E84}" dt="2024-10-18T11:47:25.468" v="3976" actId="1076"/>
        <pc:sldMkLst>
          <pc:docMk/>
          <pc:sldMk cId="372453693" sldId="691"/>
        </pc:sldMkLst>
        <pc:spChg chg="mod">
          <ac:chgData name="Karen Baerts" userId="a06d292e-c1df-42a7-ab23-dcf3ffef2529" providerId="ADAL" clId="{EB5B9B84-C9AB-430E-B407-91CA4A4E1E84}" dt="2024-10-18T11:33:04.364" v="2424" actId="20577"/>
          <ac:spMkLst>
            <pc:docMk/>
            <pc:sldMk cId="372453693" sldId="691"/>
            <ac:spMk id="2" creationId="{A4368563-C24B-790A-92DA-E5C03545133F}"/>
          </ac:spMkLst>
        </pc:spChg>
        <pc:spChg chg="add del">
          <ac:chgData name="Karen Baerts" userId="a06d292e-c1df-42a7-ab23-dcf3ffef2529" providerId="ADAL" clId="{EB5B9B84-C9AB-430E-B407-91CA4A4E1E84}" dt="2024-10-18T11:32:24.968" v="2391" actId="478"/>
          <ac:spMkLst>
            <pc:docMk/>
            <pc:sldMk cId="372453693" sldId="691"/>
            <ac:spMk id="3" creationId="{40988664-1056-C794-1061-012B2AFD6A0F}"/>
          </ac:spMkLst>
        </pc:spChg>
        <pc:picChg chg="add del mod">
          <ac:chgData name="Karen Baerts" userId="a06d292e-c1df-42a7-ab23-dcf3ffef2529" providerId="ADAL" clId="{EB5B9B84-C9AB-430E-B407-91CA4A4E1E84}" dt="2024-10-18T11:43:57.712" v="3758" actId="478"/>
          <ac:picMkLst>
            <pc:docMk/>
            <pc:sldMk cId="372453693" sldId="691"/>
            <ac:picMk id="5" creationId="{44D79001-8EEE-034B-5A24-5D7F4C5468E4}"/>
          </ac:picMkLst>
        </pc:picChg>
        <pc:picChg chg="add del mod">
          <ac:chgData name="Karen Baerts" userId="a06d292e-c1df-42a7-ab23-dcf3ffef2529" providerId="ADAL" clId="{EB5B9B84-C9AB-430E-B407-91CA4A4E1E84}" dt="2024-10-18T11:47:25.468" v="3976" actId="1076"/>
          <ac:picMkLst>
            <pc:docMk/>
            <pc:sldMk cId="372453693" sldId="691"/>
            <ac:picMk id="7" creationId="{FC6BFAF1-37FD-5B74-D9A7-916EE5DEF182}"/>
          </ac:picMkLst>
        </pc:picChg>
        <pc:picChg chg="add del mod">
          <ac:chgData name="Karen Baerts" userId="a06d292e-c1df-42a7-ab23-dcf3ffef2529" providerId="ADAL" clId="{EB5B9B84-C9AB-430E-B407-91CA4A4E1E84}" dt="2024-10-18T11:47:18.200" v="3974" actId="478"/>
          <ac:picMkLst>
            <pc:docMk/>
            <pc:sldMk cId="372453693" sldId="691"/>
            <ac:picMk id="9" creationId="{A7680742-AC79-8406-4714-C505489ADE3A}"/>
          </ac:picMkLst>
        </pc:picChg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1198122606" sldId="691"/>
        </pc:sldMkLst>
      </pc:sldChg>
      <pc:sldChg chg="modSp add mod modNotesTx">
        <pc:chgData name="Karen Baerts" userId="a06d292e-c1df-42a7-ab23-dcf3ffef2529" providerId="ADAL" clId="{EB5B9B84-C9AB-430E-B407-91CA4A4E1E84}" dt="2024-10-18T12:13:31.087" v="4703" actId="5793"/>
        <pc:sldMkLst>
          <pc:docMk/>
          <pc:sldMk cId="901174361" sldId="692"/>
        </pc:sldMkLst>
        <pc:spChg chg="mod">
          <ac:chgData name="Karen Baerts" userId="a06d292e-c1df-42a7-ab23-dcf3ffef2529" providerId="ADAL" clId="{EB5B9B84-C9AB-430E-B407-91CA4A4E1E84}" dt="2024-10-18T11:46:06.434" v="3766" actId="6549"/>
          <ac:spMkLst>
            <pc:docMk/>
            <pc:sldMk cId="901174361" sldId="692"/>
            <ac:spMk id="4" creationId="{B7E08950-2B33-C637-16FB-79B05C55E467}"/>
          </ac:spMkLst>
        </pc:spChg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3177649713" sldId="692"/>
        </pc:sldMkLst>
      </pc:sldChg>
      <pc:sldChg chg="addSp delSp modSp add mod modNotesTx">
        <pc:chgData name="Karen Baerts" userId="a06d292e-c1df-42a7-ab23-dcf3ffef2529" providerId="ADAL" clId="{EB5B9B84-C9AB-430E-B407-91CA4A4E1E84}" dt="2024-10-18T12:16:32.166" v="5219" actId="22"/>
        <pc:sldMkLst>
          <pc:docMk/>
          <pc:sldMk cId="90711582" sldId="693"/>
        </pc:sldMkLst>
        <pc:spChg chg="add del mod">
          <ac:chgData name="Karen Baerts" userId="a06d292e-c1df-42a7-ab23-dcf3ffef2529" providerId="ADAL" clId="{EB5B9B84-C9AB-430E-B407-91CA4A4E1E84}" dt="2024-10-18T12:11:59.195" v="4403" actId="478"/>
          <ac:spMkLst>
            <pc:docMk/>
            <pc:sldMk cId="90711582" sldId="693"/>
            <ac:spMk id="3" creationId="{14ED726C-B237-9E87-C55E-F25C46FE4950}"/>
          </ac:spMkLst>
        </pc:spChg>
        <pc:spChg chg="del">
          <ac:chgData name="Karen Baerts" userId="a06d292e-c1df-42a7-ab23-dcf3ffef2529" providerId="ADAL" clId="{EB5B9B84-C9AB-430E-B407-91CA4A4E1E84}" dt="2024-10-18T12:11:57.083" v="4402" actId="478"/>
          <ac:spMkLst>
            <pc:docMk/>
            <pc:sldMk cId="90711582" sldId="693"/>
            <ac:spMk id="4" creationId="{0C807883-6407-5002-CD85-458EC9613293}"/>
          </ac:spMkLst>
        </pc:spChg>
        <pc:spChg chg="del">
          <ac:chgData name="Karen Baerts" userId="a06d292e-c1df-42a7-ab23-dcf3ffef2529" providerId="ADAL" clId="{EB5B9B84-C9AB-430E-B407-91CA4A4E1E84}" dt="2024-10-18T12:12:01.247" v="4405" actId="478"/>
          <ac:spMkLst>
            <pc:docMk/>
            <pc:sldMk cId="90711582" sldId="693"/>
            <ac:spMk id="6" creationId="{E73FA226-5B40-DF71-E847-AA854108BB69}"/>
          </ac:spMkLst>
        </pc:spChg>
        <pc:picChg chg="del">
          <ac:chgData name="Karen Baerts" userId="a06d292e-c1df-42a7-ab23-dcf3ffef2529" providerId="ADAL" clId="{EB5B9B84-C9AB-430E-B407-91CA4A4E1E84}" dt="2024-10-18T12:11:59.897" v="4404" actId="478"/>
          <ac:picMkLst>
            <pc:docMk/>
            <pc:sldMk cId="90711582" sldId="693"/>
            <ac:picMk id="7" creationId="{D7959CE4-3AD9-CE8F-B178-4B09F2CEA47B}"/>
          </ac:picMkLst>
        </pc:picChg>
        <pc:picChg chg="add">
          <ac:chgData name="Karen Baerts" userId="a06d292e-c1df-42a7-ab23-dcf3ffef2529" providerId="ADAL" clId="{EB5B9B84-C9AB-430E-B407-91CA4A4E1E84}" dt="2024-10-18T12:16:32.166" v="5219" actId="22"/>
          <ac:picMkLst>
            <pc:docMk/>
            <pc:sldMk cId="90711582" sldId="693"/>
            <ac:picMk id="9" creationId="{A0BDD2FC-B295-83D7-5A94-9BB73287E86F}"/>
          </ac:picMkLst>
        </pc:picChg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2977954784" sldId="693"/>
        </pc:sldMkLst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2446089711" sldId="694"/>
        </pc:sldMkLst>
      </pc:sldChg>
    </pc:docChg>
  </pc:docChgLst>
  <pc:docChgLst>
    <pc:chgData name="Karen Baerts" userId="a06d292e-c1df-42a7-ab23-dcf3ffef2529" providerId="ADAL" clId="{7F2D4A92-6CC0-402D-96B9-A2C4BCCFBEED}"/>
    <pc:docChg chg="undo redo custSel addSld delSld modSld">
      <pc:chgData name="Karen Baerts" userId="a06d292e-c1df-42a7-ab23-dcf3ffef2529" providerId="ADAL" clId="{7F2D4A92-6CC0-402D-96B9-A2C4BCCFBEED}" dt="2024-09-30T20:11:53.828" v="8699" actId="5793"/>
      <pc:docMkLst>
        <pc:docMk/>
      </pc:docMkLst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90677748" sldId="260"/>
        </pc:sldMkLst>
      </pc:sldChg>
      <pc:sldChg chg="modSp mod">
        <pc:chgData name="Karen Baerts" userId="a06d292e-c1df-42a7-ab23-dcf3ffef2529" providerId="ADAL" clId="{7F2D4A92-6CC0-402D-96B9-A2C4BCCFBEED}" dt="2024-09-30T11:59:47.701" v="5" actId="20577"/>
        <pc:sldMkLst>
          <pc:docMk/>
          <pc:sldMk cId="2752661554" sldId="591"/>
        </pc:sldMkLst>
        <pc:spChg chg="mod">
          <ac:chgData name="Karen Baerts" userId="a06d292e-c1df-42a7-ab23-dcf3ffef2529" providerId="ADAL" clId="{7F2D4A92-6CC0-402D-96B9-A2C4BCCFBEED}" dt="2024-09-30T11:59:47.701" v="5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95142386" sldId="62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365741057" sldId="631"/>
        </pc:sldMkLst>
      </pc:sldChg>
      <pc:sldChg chg="del">
        <pc:chgData name="Karen Baerts" userId="a06d292e-c1df-42a7-ab23-dcf3ffef2529" providerId="ADAL" clId="{7F2D4A92-6CC0-402D-96B9-A2C4BCCFBEED}" dt="2024-09-30T13:13:00.611" v="8675" actId="47"/>
        <pc:sldMkLst>
          <pc:docMk/>
          <pc:sldMk cId="2392228130" sldId="632"/>
        </pc:sldMkLst>
      </pc:sldChg>
      <pc:sldChg chg="modSp mod modNotesTx">
        <pc:chgData name="Karen Baerts" userId="a06d292e-c1df-42a7-ab23-dcf3ffef2529" providerId="ADAL" clId="{7F2D4A92-6CC0-402D-96B9-A2C4BCCFBEED}" dt="2024-09-30T12:43:27.331" v="5635" actId="20577"/>
        <pc:sldMkLst>
          <pc:docMk/>
          <pc:sldMk cId="2696005920" sldId="635"/>
        </pc:sldMkLst>
        <pc:spChg chg="mod">
          <ac:chgData name="Karen Baerts" userId="a06d292e-c1df-42a7-ab23-dcf3ffef2529" providerId="ADAL" clId="{7F2D4A92-6CC0-402D-96B9-A2C4BCCFBEED}" dt="2024-09-30T12:37:41.003" v="5062" actId="20577"/>
          <ac:spMkLst>
            <pc:docMk/>
            <pc:sldMk cId="2696005920" sldId="635"/>
            <ac:spMk id="2" creationId="{3D552116-8D20-F96A-86B9-083EA69AA6EF}"/>
          </ac:spMkLst>
        </pc:spChg>
        <pc:spChg chg="mod">
          <ac:chgData name="Karen Baerts" userId="a06d292e-c1df-42a7-ab23-dcf3ffef2529" providerId="ADAL" clId="{7F2D4A92-6CC0-402D-96B9-A2C4BCCFBEED}" dt="2024-09-30T12:37:36.148" v="5054" actId="5793"/>
          <ac:spMkLst>
            <pc:docMk/>
            <pc:sldMk cId="2696005920" sldId="635"/>
            <ac:spMk id="3" creationId="{433EAC22-795F-9C73-9536-00041D1CD78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5835121" sldId="63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01145878" sldId="64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505489771" sldId="64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979049538" sldId="65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383740341" sldId="65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536937915" sldId="653"/>
        </pc:sldMkLst>
      </pc:sldChg>
      <pc:sldChg chg="modSp mod modNotesTx">
        <pc:chgData name="Karen Baerts" userId="a06d292e-c1df-42a7-ab23-dcf3ffef2529" providerId="ADAL" clId="{7F2D4A92-6CC0-402D-96B9-A2C4BCCFBEED}" dt="2024-09-30T12:17:05.912" v="2726" actId="5793"/>
        <pc:sldMkLst>
          <pc:docMk/>
          <pc:sldMk cId="1587635418" sldId="654"/>
        </pc:sldMkLst>
        <pc:spChg chg="mod">
          <ac:chgData name="Karen Baerts" userId="a06d292e-c1df-42a7-ab23-dcf3ffef2529" providerId="ADAL" clId="{7F2D4A92-6CC0-402D-96B9-A2C4BCCFBEED}" dt="2024-09-30T12:17:05.912" v="2726" actId="5793"/>
          <ac:spMkLst>
            <pc:docMk/>
            <pc:sldMk cId="1587635418" sldId="654"/>
            <ac:spMk id="13" creationId="{235C3D21-28A9-D6ED-4C06-08A972953337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36007638" sldId="655"/>
        </pc:sldMkLst>
      </pc:sldChg>
      <pc:sldChg chg="addSp delSp modSp add del mod modNotesTx">
        <pc:chgData name="Karen Baerts" userId="a06d292e-c1df-42a7-ab23-dcf3ffef2529" providerId="ADAL" clId="{7F2D4A92-6CC0-402D-96B9-A2C4BCCFBEED}" dt="2024-09-30T20:11:53.828" v="8699" actId="5793"/>
        <pc:sldMkLst>
          <pc:docMk/>
          <pc:sldMk cId="1476573081" sldId="655"/>
        </pc:sldMkLst>
        <pc:spChg chg="mod">
          <ac:chgData name="Karen Baerts" userId="a06d292e-c1df-42a7-ab23-dcf3ffef2529" providerId="ADAL" clId="{7F2D4A92-6CC0-402D-96B9-A2C4BCCFBEED}" dt="2024-09-30T12:17:55.877" v="2746" actId="5793"/>
          <ac:spMkLst>
            <pc:docMk/>
            <pc:sldMk cId="1476573081" sldId="65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8:03.748" v="2748" actId="478"/>
          <ac:spMkLst>
            <pc:docMk/>
            <pc:sldMk cId="1476573081" sldId="655"/>
            <ac:spMk id="4" creationId="{9F9DBA40-C996-4897-FDF2-0DDB9F6D71A5}"/>
          </ac:spMkLst>
        </pc:spChg>
        <pc:spChg chg="del">
          <ac:chgData name="Karen Baerts" userId="a06d292e-c1df-42a7-ab23-dcf3ffef2529" providerId="ADAL" clId="{7F2D4A92-6CC0-402D-96B9-A2C4BCCFBEED}" dt="2024-09-30T12:18:00.282" v="2747" actId="478"/>
          <ac:spMkLst>
            <pc:docMk/>
            <pc:sldMk cId="1476573081" sldId="655"/>
            <ac:spMk id="13" creationId="{235C3D21-28A9-D6ED-4C06-08A972953337}"/>
          </ac:spMkLst>
        </pc:spChg>
        <pc:picChg chg="add mod">
          <ac:chgData name="Karen Baerts" userId="a06d292e-c1df-42a7-ab23-dcf3ffef2529" providerId="ADAL" clId="{7F2D4A92-6CC0-402D-96B9-A2C4BCCFBEED}" dt="2024-09-30T12:18:10.712" v="2753" actId="1076"/>
          <ac:picMkLst>
            <pc:docMk/>
            <pc:sldMk cId="1476573081" sldId="655"/>
            <ac:picMk id="5" creationId="{134C4912-853C-5DEF-D8CD-F64D7D269E56}"/>
          </ac:picMkLst>
        </pc:picChg>
        <pc:picChg chg="del">
          <ac:chgData name="Karen Baerts" userId="a06d292e-c1df-42a7-ab23-dcf3ffef2529" providerId="ADAL" clId="{7F2D4A92-6CC0-402D-96B9-A2C4BCCFBEED}" dt="2024-09-30T12:18:06.356" v="2751" actId="478"/>
          <ac:picMkLst>
            <pc:docMk/>
            <pc:sldMk cId="1476573081" sldId="655"/>
            <ac:picMk id="1030" creationId="{969D7564-F6D8-FEF0-C050-88890CD0E2BC}"/>
          </ac:picMkLst>
        </pc:picChg>
        <pc:picChg chg="del">
          <ac:chgData name="Karen Baerts" userId="a06d292e-c1df-42a7-ab23-dcf3ffef2529" providerId="ADAL" clId="{7F2D4A92-6CC0-402D-96B9-A2C4BCCFBEED}" dt="2024-09-30T12:18:05.891" v="2750" actId="478"/>
          <ac:picMkLst>
            <pc:docMk/>
            <pc:sldMk cId="1476573081" sldId="655"/>
            <ac:picMk id="5126" creationId="{82A67D97-7EAA-18FC-35BF-B05670964410}"/>
          </ac:picMkLst>
        </pc:picChg>
        <pc:picChg chg="del">
          <ac:chgData name="Karen Baerts" userId="a06d292e-c1df-42a7-ab23-dcf3ffef2529" providerId="ADAL" clId="{7F2D4A92-6CC0-402D-96B9-A2C4BCCFBEED}" dt="2024-09-30T12:18:05.243" v="2749" actId="478"/>
          <ac:picMkLst>
            <pc:docMk/>
            <pc:sldMk cId="1476573081" sldId="655"/>
            <ac:picMk id="5128" creationId="{9D2FBBA7-D997-E734-9282-EE33CCBB8429}"/>
          </ac:picMkLst>
        </pc:picChg>
      </pc:sldChg>
      <pc:sldChg chg="addSp delSp modSp add del mod">
        <pc:chgData name="Karen Baerts" userId="a06d292e-c1df-42a7-ab23-dcf3ffef2529" providerId="ADAL" clId="{7F2D4A92-6CC0-402D-96B9-A2C4BCCFBEED}" dt="2024-09-30T12:19:27.060" v="2821" actId="47"/>
        <pc:sldMkLst>
          <pc:docMk/>
          <pc:sldMk cId="2465650289" sldId="656"/>
        </pc:sldMkLst>
        <pc:spChg chg="del">
          <ac:chgData name="Karen Baerts" userId="a06d292e-c1df-42a7-ab23-dcf3ffef2529" providerId="ADAL" clId="{7F2D4A92-6CC0-402D-96B9-A2C4BCCFBEED}" dt="2024-09-30T12:18:59.648" v="2818" actId="478"/>
          <ac:spMkLst>
            <pc:docMk/>
            <pc:sldMk cId="2465650289" sldId="656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9:02.092" v="2819" actId="478"/>
          <ac:spMkLst>
            <pc:docMk/>
            <pc:sldMk cId="2465650289" sldId="656"/>
            <ac:spMk id="4" creationId="{5DA9BBF2-526B-B164-4F9E-9BF2B7028045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0843649" sldId="657"/>
        </pc:sldMkLst>
      </pc:sldChg>
      <pc:sldChg chg="add modNotesTx">
        <pc:chgData name="Karen Baerts" userId="a06d292e-c1df-42a7-ab23-dcf3ffef2529" providerId="ADAL" clId="{7F2D4A92-6CC0-402D-96B9-A2C4BCCFBEED}" dt="2024-09-30T20:02:10.454" v="8692" actId="20577"/>
        <pc:sldMkLst>
          <pc:docMk/>
          <pc:sldMk cId="3516292253" sldId="65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78444126" sldId="66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690766686" sldId="66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88454690" sldId="66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84610034" sldId="66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816583258" sldId="66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254460845" sldId="668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82680732" sldId="67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151097816" sldId="67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47681408" sldId="67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5959684" sldId="673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4154207" sldId="67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688343002" sldId="675"/>
        </pc:sldMkLst>
      </pc:sldChg>
    </pc:docChg>
  </pc:docChgLst>
  <pc:docChgLst>
    <pc:chgData name="Karen Baerts" userId="a06d292e-c1df-42a7-ab23-dcf3ffef2529" providerId="ADAL" clId="{501A1150-86E0-4524-9671-85F3FF60E936}"/>
    <pc:docChg chg="delSld modSld">
      <pc:chgData name="Karen Baerts" userId="a06d292e-c1df-42a7-ab23-dcf3ffef2529" providerId="ADAL" clId="{501A1150-86E0-4524-9671-85F3FF60E936}" dt="2024-10-18T12:20:24.767" v="9" actId="6549"/>
      <pc:docMkLst>
        <pc:docMk/>
      </pc:docMkLst>
      <pc:sldChg chg="del">
        <pc:chgData name="Karen Baerts" userId="a06d292e-c1df-42a7-ab23-dcf3ffef2529" providerId="ADAL" clId="{501A1150-86E0-4524-9671-85F3FF60E936}" dt="2024-10-18T12:19:55.608" v="0" actId="47"/>
        <pc:sldMkLst>
          <pc:docMk/>
          <pc:sldMk cId="3516292253" sldId="657"/>
        </pc:sldMkLst>
      </pc:sldChg>
      <pc:sldChg chg="del">
        <pc:chgData name="Karen Baerts" userId="a06d292e-c1df-42a7-ab23-dcf3ffef2529" providerId="ADAL" clId="{501A1150-86E0-4524-9671-85F3FF60E936}" dt="2024-10-18T12:19:55.608" v="0" actId="47"/>
        <pc:sldMkLst>
          <pc:docMk/>
          <pc:sldMk cId="4019234007" sldId="675"/>
        </pc:sldMkLst>
      </pc:sldChg>
      <pc:sldChg chg="modNotesTx">
        <pc:chgData name="Karen Baerts" userId="a06d292e-c1df-42a7-ab23-dcf3ffef2529" providerId="ADAL" clId="{501A1150-86E0-4524-9671-85F3FF60E936}" dt="2024-10-18T12:20:24.767" v="9" actId="6549"/>
        <pc:sldMkLst>
          <pc:docMk/>
          <pc:sldMk cId="2647737084" sldId="676"/>
        </pc:sldMkLst>
      </pc:sldChg>
      <pc:sldChg chg="del modNotesTx">
        <pc:chgData name="Karen Baerts" userId="a06d292e-c1df-42a7-ab23-dcf3ffef2529" providerId="ADAL" clId="{501A1150-86E0-4524-9671-85F3FF60E936}" dt="2024-10-18T12:20:20.011" v="8" actId="47"/>
        <pc:sldMkLst>
          <pc:docMk/>
          <pc:sldMk cId="2127582338" sldId="681"/>
        </pc:sldMkLst>
      </pc:sldChg>
      <pc:sldChg chg="modNotesTx">
        <pc:chgData name="Karen Baerts" userId="a06d292e-c1df-42a7-ab23-dcf3ffef2529" providerId="ADAL" clId="{501A1150-86E0-4524-9671-85F3FF60E936}" dt="2024-10-18T12:20:07.630" v="4" actId="6549"/>
        <pc:sldMkLst>
          <pc:docMk/>
          <pc:sldMk cId="1513116448" sldId="688"/>
        </pc:sldMkLst>
      </pc:sldChg>
      <pc:sldChg chg="del">
        <pc:chgData name="Karen Baerts" userId="a06d292e-c1df-42a7-ab23-dcf3ffef2529" providerId="ADAL" clId="{501A1150-86E0-4524-9671-85F3FF60E936}" dt="2024-10-18T12:20:05.184" v="3" actId="47"/>
        <pc:sldMkLst>
          <pc:docMk/>
          <pc:sldMk cId="3160912343" sldId="689"/>
        </pc:sldMkLst>
      </pc:sldChg>
      <pc:sldChg chg="modNotesTx">
        <pc:chgData name="Karen Baerts" userId="a06d292e-c1df-42a7-ab23-dcf3ffef2529" providerId="ADAL" clId="{501A1150-86E0-4524-9671-85F3FF60E936}" dt="2024-10-18T12:20:12.391" v="6" actId="6549"/>
        <pc:sldMkLst>
          <pc:docMk/>
          <pc:sldMk cId="2068392097" sldId="690"/>
        </pc:sldMkLst>
      </pc:sldChg>
      <pc:sldChg chg="del">
        <pc:chgData name="Karen Baerts" userId="a06d292e-c1df-42a7-ab23-dcf3ffef2529" providerId="ADAL" clId="{501A1150-86E0-4524-9671-85F3FF60E936}" dt="2024-10-18T12:20:04.108" v="2" actId="47"/>
        <pc:sldMkLst>
          <pc:docMk/>
          <pc:sldMk cId="372453693" sldId="691"/>
        </pc:sldMkLst>
      </pc:sldChg>
      <pc:sldChg chg="modNotesTx">
        <pc:chgData name="Karen Baerts" userId="a06d292e-c1df-42a7-ab23-dcf3ffef2529" providerId="ADAL" clId="{501A1150-86E0-4524-9671-85F3FF60E936}" dt="2024-10-18T12:20:10.301" v="5" actId="6549"/>
        <pc:sldMkLst>
          <pc:docMk/>
          <pc:sldMk cId="901174361" sldId="692"/>
        </pc:sldMkLst>
      </pc:sldChg>
      <pc:sldChg chg="del">
        <pc:chgData name="Karen Baerts" userId="a06d292e-c1df-42a7-ab23-dcf3ffef2529" providerId="ADAL" clId="{501A1150-86E0-4524-9671-85F3FF60E936}" dt="2024-10-18T12:20:02.639" v="1" actId="47"/>
        <pc:sldMkLst>
          <pc:docMk/>
          <pc:sldMk cId="90711582" sldId="693"/>
        </pc:sldMkLst>
      </pc:sldChg>
    </pc:docChg>
  </pc:docChgLst>
  <pc:docChgLst>
    <pc:chgData name="Karen Baerts" userId="a06d292e-c1df-42a7-ab23-dcf3ffef2529" providerId="ADAL" clId="{87F40C80-FDCA-4F96-80C3-5659FE048D92}"/>
    <pc:docChg chg="undo redo custSel addSld delSld modSld">
      <pc:chgData name="Karen Baerts" userId="a06d292e-c1df-42a7-ab23-dcf3ffef2529" providerId="ADAL" clId="{87F40C80-FDCA-4F96-80C3-5659FE048D92}" dt="2024-10-12T13:00:52.125" v="8949" actId="47"/>
      <pc:docMkLst>
        <pc:docMk/>
      </pc:docMkLst>
      <pc:sldChg chg="modSp mod">
        <pc:chgData name="Karen Baerts" userId="a06d292e-c1df-42a7-ab23-dcf3ffef2529" providerId="ADAL" clId="{87F40C80-FDCA-4F96-80C3-5659FE048D92}" dt="2024-10-09T11:32:40.096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87F40C80-FDCA-4F96-80C3-5659FE048D92}" dt="2024-10-09T11:32:40.096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mod modNotesTx">
        <pc:chgData name="Karen Baerts" userId="a06d292e-c1df-42a7-ab23-dcf3ffef2529" providerId="ADAL" clId="{87F40C80-FDCA-4F96-80C3-5659FE048D92}" dt="2024-10-12T12:30:54.181" v="8086" actId="20577"/>
        <pc:sldMkLst>
          <pc:docMk/>
          <pc:sldMk cId="3780265863" sldId="673"/>
        </pc:sldMkLst>
        <pc:spChg chg="add mod">
          <ac:chgData name="Karen Baerts" userId="a06d292e-c1df-42a7-ab23-dcf3ffef2529" providerId="ADAL" clId="{87F40C80-FDCA-4F96-80C3-5659FE048D92}" dt="2024-10-09T12:46:46.800" v="466" actId="21"/>
          <ac:spMkLst>
            <pc:docMk/>
            <pc:sldMk cId="3780265863" sldId="673"/>
            <ac:spMk id="3" creationId="{86E1FD16-016E-8401-DE0E-397C5F70960B}"/>
          </ac:spMkLst>
        </pc:spChg>
        <pc:spChg chg="mod">
          <ac:chgData name="Karen Baerts" userId="a06d292e-c1df-42a7-ab23-dcf3ffef2529" providerId="ADAL" clId="{87F40C80-FDCA-4F96-80C3-5659FE048D92}" dt="2024-10-12T09:31:53.941" v="3286" actId="113"/>
          <ac:spMkLst>
            <pc:docMk/>
            <pc:sldMk cId="3780265863" sldId="673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87F40C80-FDCA-4F96-80C3-5659FE048D92}" dt="2024-10-09T12:49:16.861" v="531" actId="47"/>
          <ac:spMkLst>
            <pc:docMk/>
            <pc:sldMk cId="3780265863" sldId="673"/>
            <ac:spMk id="5" creationId="{B7FE94D9-4443-857C-F08A-B8B25CE14E14}"/>
          </ac:spMkLst>
        </pc:spChg>
        <pc:spChg chg="add del mod">
          <ac:chgData name="Karen Baerts" userId="a06d292e-c1df-42a7-ab23-dcf3ffef2529" providerId="ADAL" clId="{87F40C80-FDCA-4F96-80C3-5659FE048D92}" dt="2024-10-10T12:41:34.827" v="777" actId="478"/>
          <ac:spMkLst>
            <pc:docMk/>
            <pc:sldMk cId="3780265863" sldId="673"/>
            <ac:spMk id="7" creationId="{494F3722-2971-B618-1556-0B473C59D2AC}"/>
          </ac:spMkLst>
        </pc:spChg>
        <pc:spChg chg="add mod">
          <ac:chgData name="Karen Baerts" userId="a06d292e-c1df-42a7-ab23-dcf3ffef2529" providerId="ADAL" clId="{87F40C80-FDCA-4F96-80C3-5659FE048D92}" dt="2024-10-12T12:30:54.181" v="8086" actId="20577"/>
          <ac:spMkLst>
            <pc:docMk/>
            <pc:sldMk cId="3780265863" sldId="673"/>
            <ac:spMk id="8" creationId="{8F6648A8-148A-D425-0119-CED4BB4E1FB9}"/>
          </ac:spMkLst>
        </pc:spChg>
        <pc:spChg chg="add del mod">
          <ac:chgData name="Karen Baerts" userId="a06d292e-c1df-42a7-ab23-dcf3ffef2529" providerId="ADAL" clId="{87F40C80-FDCA-4F96-80C3-5659FE048D92}" dt="2024-10-10T13:43:10.870" v="2886"/>
          <ac:spMkLst>
            <pc:docMk/>
            <pc:sldMk cId="3780265863" sldId="673"/>
            <ac:spMk id="9" creationId="{E173A42B-4D99-67CF-0870-63DBBAC35758}"/>
          </ac:spMkLst>
        </pc:spChg>
        <pc:spChg chg="mod">
          <ac:chgData name="Karen Baerts" userId="a06d292e-c1df-42a7-ab23-dcf3ffef2529" providerId="ADAL" clId="{87F40C80-FDCA-4F96-80C3-5659FE048D92}" dt="2024-10-12T11:21:34.210" v="4096" actId="20577"/>
          <ac:spMkLst>
            <pc:docMk/>
            <pc:sldMk cId="3780265863" sldId="673"/>
            <ac:spMk id="24" creationId="{D49CA510-22F2-390A-05B1-FD9FD8AE6A83}"/>
          </ac:spMkLst>
        </pc:spChg>
        <pc:picChg chg="del">
          <ac:chgData name="Karen Baerts" userId="a06d292e-c1df-42a7-ab23-dcf3ffef2529" providerId="ADAL" clId="{87F40C80-FDCA-4F96-80C3-5659FE048D92}" dt="2024-10-10T12:41:33.020" v="776" actId="478"/>
          <ac:picMkLst>
            <pc:docMk/>
            <pc:sldMk cId="3780265863" sldId="673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87F40C80-FDCA-4F96-80C3-5659FE048D92}" dt="2024-10-10T13:40:32.779" v="2762" actId="1076"/>
          <ac:picMkLst>
            <pc:docMk/>
            <pc:sldMk cId="3780265863" sldId="673"/>
            <ac:picMk id="6" creationId="{5BF21A9C-DA7C-34DD-FE11-3C46C0198B35}"/>
          </ac:picMkLst>
        </pc:picChg>
      </pc:sldChg>
      <pc:sldChg chg="del">
        <pc:chgData name="Karen Baerts" userId="a06d292e-c1df-42a7-ab23-dcf3ffef2529" providerId="ADAL" clId="{87F40C80-FDCA-4F96-80C3-5659FE048D92}" dt="2024-10-09T11:34:38.124" v="109" actId="47"/>
        <pc:sldMkLst>
          <pc:docMk/>
          <pc:sldMk cId="1366525156" sldId="674"/>
        </pc:sldMkLst>
      </pc:sldChg>
      <pc:sldChg chg="modAnim modNotesTx">
        <pc:chgData name="Karen Baerts" userId="a06d292e-c1df-42a7-ab23-dcf3ffef2529" providerId="ADAL" clId="{87F40C80-FDCA-4F96-80C3-5659FE048D92}" dt="2024-10-09T11:34:14.316" v="94" actId="20577"/>
        <pc:sldMkLst>
          <pc:docMk/>
          <pc:sldMk cId="4019234007" sldId="675"/>
        </pc:sldMkLst>
      </pc:sldChg>
      <pc:sldChg chg="modNotesTx">
        <pc:chgData name="Karen Baerts" userId="a06d292e-c1df-42a7-ab23-dcf3ffef2529" providerId="ADAL" clId="{87F40C80-FDCA-4F96-80C3-5659FE048D92}" dt="2024-10-12T09:11:50.621" v="2899" actId="20577"/>
        <pc:sldMkLst>
          <pc:docMk/>
          <pc:sldMk cId="2647737084" sldId="676"/>
        </pc:sldMkLst>
      </pc:sldChg>
      <pc:sldChg chg="del">
        <pc:chgData name="Karen Baerts" userId="a06d292e-c1df-42a7-ab23-dcf3ffef2529" providerId="ADAL" clId="{87F40C80-FDCA-4F96-80C3-5659FE048D92}" dt="2024-10-09T11:34:37.270" v="108" actId="47"/>
        <pc:sldMkLst>
          <pc:docMk/>
          <pc:sldMk cId="850764039" sldId="678"/>
        </pc:sldMkLst>
      </pc:sldChg>
      <pc:sldChg chg="del">
        <pc:chgData name="Karen Baerts" userId="a06d292e-c1df-42a7-ab23-dcf3ffef2529" providerId="ADAL" clId="{87F40C80-FDCA-4F96-80C3-5659FE048D92}" dt="2024-10-09T11:34:39.042" v="110" actId="47"/>
        <pc:sldMkLst>
          <pc:docMk/>
          <pc:sldMk cId="2823564135" sldId="679"/>
        </pc:sldMkLst>
      </pc:sldChg>
      <pc:sldChg chg="modNotesTx">
        <pc:chgData name="Karen Baerts" userId="a06d292e-c1df-42a7-ab23-dcf3ffef2529" providerId="ADAL" clId="{87F40C80-FDCA-4F96-80C3-5659FE048D92}" dt="2024-10-12T13:00:46.701" v="8948" actId="2057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87F40C80-FDCA-4F96-80C3-5659FE048D92}" dt="2024-10-09T11:34:41.095" v="111" actId="47"/>
        <pc:sldMkLst>
          <pc:docMk/>
          <pc:sldMk cId="1958391620" sldId="682"/>
        </pc:sldMkLst>
      </pc:sldChg>
      <pc:sldChg chg="modSp add del mod">
        <pc:chgData name="Karen Baerts" userId="a06d292e-c1df-42a7-ab23-dcf3ffef2529" providerId="ADAL" clId="{87F40C80-FDCA-4F96-80C3-5659FE048D92}" dt="2024-10-12T11:21:54.161" v="4121" actId="47"/>
        <pc:sldMkLst>
          <pc:docMk/>
          <pc:sldMk cId="2061528906" sldId="682"/>
        </pc:sldMkLst>
        <pc:spChg chg="mod">
          <ac:chgData name="Karen Baerts" userId="a06d292e-c1df-42a7-ab23-dcf3ffef2529" providerId="ADAL" clId="{87F40C80-FDCA-4F96-80C3-5659FE048D92}" dt="2024-10-10T13:29:34.492" v="2023"/>
          <ac:spMkLst>
            <pc:docMk/>
            <pc:sldMk cId="2061528906" sldId="682"/>
            <ac:spMk id="7" creationId="{F9316333-D34C-3F73-14D6-C9BF4550F2E8}"/>
          </ac:spMkLst>
        </pc:spChg>
      </pc:sldChg>
      <pc:sldChg chg="addSp delSp modSp add mod modNotesTx">
        <pc:chgData name="Karen Baerts" userId="a06d292e-c1df-42a7-ab23-dcf3ffef2529" providerId="ADAL" clId="{87F40C80-FDCA-4F96-80C3-5659FE048D92}" dt="2024-10-12T12:35:31.640" v="8107" actId="20577"/>
        <pc:sldMkLst>
          <pc:docMk/>
          <pc:sldMk cId="3669602561" sldId="683"/>
        </pc:sldMkLst>
        <pc:spChg chg="add del mod">
          <ac:chgData name="Karen Baerts" userId="a06d292e-c1df-42a7-ab23-dcf3ffef2529" providerId="ADAL" clId="{87F40C80-FDCA-4F96-80C3-5659FE048D92}" dt="2024-10-12T11:48:18.909" v="5939"/>
          <ac:spMkLst>
            <pc:docMk/>
            <pc:sldMk cId="3669602561" sldId="683"/>
            <ac:spMk id="2" creationId="{4E2D7D4D-8546-7FD8-6A01-ACC1A3027CC8}"/>
          </ac:spMkLst>
        </pc:spChg>
        <pc:spChg chg="mod">
          <ac:chgData name="Karen Baerts" userId="a06d292e-c1df-42a7-ab23-dcf3ffef2529" providerId="ADAL" clId="{87F40C80-FDCA-4F96-80C3-5659FE048D92}" dt="2024-10-12T12:35:31.640" v="8107" actId="20577"/>
          <ac:spMkLst>
            <pc:docMk/>
            <pc:sldMk cId="3669602561" sldId="683"/>
            <ac:spMk id="4" creationId="{162CFEBA-5603-85C4-1E4F-976A613D5F2F}"/>
          </ac:spMkLst>
        </pc:spChg>
        <pc:spChg chg="mod">
          <ac:chgData name="Karen Baerts" userId="a06d292e-c1df-42a7-ab23-dcf3ffef2529" providerId="ADAL" clId="{87F40C80-FDCA-4F96-80C3-5659FE048D92}" dt="2024-10-12T12:29:30.809" v="8024" actId="404"/>
          <ac:spMkLst>
            <pc:docMk/>
            <pc:sldMk cId="3669602561" sldId="683"/>
            <ac:spMk id="8" creationId="{5EC03FCE-D55C-73FB-9021-751FB5C68B6C}"/>
          </ac:spMkLst>
        </pc:spChg>
        <pc:spChg chg="mod">
          <ac:chgData name="Karen Baerts" userId="a06d292e-c1df-42a7-ab23-dcf3ffef2529" providerId="ADAL" clId="{87F40C80-FDCA-4F96-80C3-5659FE048D92}" dt="2024-10-12T12:13:23.049" v="7200" actId="20577"/>
          <ac:spMkLst>
            <pc:docMk/>
            <pc:sldMk cId="3669602561" sldId="683"/>
            <ac:spMk id="24" creationId="{4915DB51-B312-B3A3-FDBB-19F1835CDC2F}"/>
          </ac:spMkLst>
        </pc:spChg>
      </pc:sldChg>
      <pc:sldChg chg="modSp add mod modNotesTx">
        <pc:chgData name="Karen Baerts" userId="a06d292e-c1df-42a7-ab23-dcf3ffef2529" providerId="ADAL" clId="{87F40C80-FDCA-4F96-80C3-5659FE048D92}" dt="2024-10-12T12:30:02.387" v="8050" actId="404"/>
        <pc:sldMkLst>
          <pc:docMk/>
          <pc:sldMk cId="1510530547" sldId="684"/>
        </pc:sldMkLst>
        <pc:spChg chg="mod">
          <ac:chgData name="Karen Baerts" userId="a06d292e-c1df-42a7-ab23-dcf3ffef2529" providerId="ADAL" clId="{87F40C80-FDCA-4F96-80C3-5659FE048D92}" dt="2024-10-12T12:18:43.208" v="7492" actId="20577"/>
          <ac:spMkLst>
            <pc:docMk/>
            <pc:sldMk cId="1510530547" sldId="684"/>
            <ac:spMk id="4" creationId="{03465E5E-3F94-79B1-A3B3-EAD60A757AAC}"/>
          </ac:spMkLst>
        </pc:spChg>
        <pc:spChg chg="mod">
          <ac:chgData name="Karen Baerts" userId="a06d292e-c1df-42a7-ab23-dcf3ffef2529" providerId="ADAL" clId="{87F40C80-FDCA-4F96-80C3-5659FE048D92}" dt="2024-10-12T12:30:02.387" v="8050" actId="404"/>
          <ac:spMkLst>
            <pc:docMk/>
            <pc:sldMk cId="1510530547" sldId="684"/>
            <ac:spMk id="8" creationId="{FCFB21EE-2658-61D7-E4C1-D1BAAB38C236}"/>
          </ac:spMkLst>
        </pc:spChg>
        <pc:spChg chg="mod">
          <ac:chgData name="Karen Baerts" userId="a06d292e-c1df-42a7-ab23-dcf3ffef2529" providerId="ADAL" clId="{87F40C80-FDCA-4F96-80C3-5659FE048D92}" dt="2024-10-12T11:21:42.660" v="4108" actId="20577"/>
          <ac:spMkLst>
            <pc:docMk/>
            <pc:sldMk cId="1510530547" sldId="684"/>
            <ac:spMk id="24" creationId="{2DD767C0-594E-6ED6-21B4-83E33F688934}"/>
          </ac:spMkLst>
        </pc:spChg>
      </pc:sldChg>
      <pc:sldChg chg="del">
        <pc:chgData name="Karen Baerts" userId="a06d292e-c1df-42a7-ab23-dcf3ffef2529" providerId="ADAL" clId="{87F40C80-FDCA-4F96-80C3-5659FE048D92}" dt="2024-10-09T11:34:41.919" v="112" actId="47"/>
        <pc:sldMkLst>
          <pc:docMk/>
          <pc:sldMk cId="2232511049" sldId="684"/>
        </pc:sldMkLst>
      </pc:sldChg>
      <pc:sldChg chg="new del">
        <pc:chgData name="Karen Baerts" userId="a06d292e-c1df-42a7-ab23-dcf3ffef2529" providerId="ADAL" clId="{87F40C80-FDCA-4F96-80C3-5659FE048D92}" dt="2024-10-12T09:36:00.843" v="3791" actId="47"/>
        <pc:sldMkLst>
          <pc:docMk/>
          <pc:sldMk cId="679196258" sldId="685"/>
        </pc:sldMkLst>
      </pc:sldChg>
      <pc:sldChg chg="addSp delSp modSp add mod modShow modNotesTx">
        <pc:chgData name="Karen Baerts" userId="a06d292e-c1df-42a7-ab23-dcf3ffef2529" providerId="ADAL" clId="{87F40C80-FDCA-4F96-80C3-5659FE048D92}" dt="2024-10-12T12:34:08.592" v="8091" actId="1076"/>
        <pc:sldMkLst>
          <pc:docMk/>
          <pc:sldMk cId="3107932681" sldId="686"/>
        </pc:sldMkLst>
        <pc:spChg chg="add del mod">
          <ac:chgData name="Karen Baerts" userId="a06d292e-c1df-42a7-ab23-dcf3ffef2529" providerId="ADAL" clId="{87F40C80-FDCA-4F96-80C3-5659FE048D92}" dt="2024-10-12T09:36:09.578" v="3793" actId="478"/>
          <ac:spMkLst>
            <pc:docMk/>
            <pc:sldMk cId="3107932681" sldId="686"/>
            <ac:spMk id="3" creationId="{B10BDD57-E681-2580-865B-7C9577B0533C}"/>
          </ac:spMkLst>
        </pc:spChg>
        <pc:spChg chg="del">
          <ac:chgData name="Karen Baerts" userId="a06d292e-c1df-42a7-ab23-dcf3ffef2529" providerId="ADAL" clId="{87F40C80-FDCA-4F96-80C3-5659FE048D92}" dt="2024-10-12T09:36:07.455" v="3792" actId="478"/>
          <ac:spMkLst>
            <pc:docMk/>
            <pc:sldMk cId="3107932681" sldId="686"/>
            <ac:spMk id="4" creationId="{A620A865-371C-734D-B97D-B2024DFE6168}"/>
          </ac:spMkLst>
        </pc:spChg>
        <pc:spChg chg="del">
          <ac:chgData name="Karen Baerts" userId="a06d292e-c1df-42a7-ab23-dcf3ffef2529" providerId="ADAL" clId="{87F40C80-FDCA-4F96-80C3-5659FE048D92}" dt="2024-10-12T09:36:10.819" v="3794" actId="478"/>
          <ac:spMkLst>
            <pc:docMk/>
            <pc:sldMk cId="3107932681" sldId="686"/>
            <ac:spMk id="8" creationId="{C08A0293-5385-9B56-4923-D84B2CC343F2}"/>
          </ac:spMkLst>
        </pc:spChg>
        <pc:spChg chg="mod">
          <ac:chgData name="Karen Baerts" userId="a06d292e-c1df-42a7-ab23-dcf3ffef2529" providerId="ADAL" clId="{87F40C80-FDCA-4F96-80C3-5659FE048D92}" dt="2024-10-12T11:21:38.925" v="4102" actId="20577"/>
          <ac:spMkLst>
            <pc:docMk/>
            <pc:sldMk cId="3107932681" sldId="686"/>
            <ac:spMk id="24" creationId="{84A61CB7-ED75-7626-9AAD-B736774036F2}"/>
          </ac:spMkLst>
        </pc:spChg>
        <pc:picChg chg="del">
          <ac:chgData name="Karen Baerts" userId="a06d292e-c1df-42a7-ab23-dcf3ffef2529" providerId="ADAL" clId="{87F40C80-FDCA-4F96-80C3-5659FE048D92}" dt="2024-10-12T09:36:11.754" v="3795" actId="478"/>
          <ac:picMkLst>
            <pc:docMk/>
            <pc:sldMk cId="3107932681" sldId="686"/>
            <ac:picMk id="6" creationId="{3E6194C1-0F16-47CB-3C73-33DE119683FF}"/>
          </ac:picMkLst>
        </pc:picChg>
        <pc:picChg chg="add del mod">
          <ac:chgData name="Karen Baerts" userId="a06d292e-c1df-42a7-ab23-dcf3ffef2529" providerId="ADAL" clId="{87F40C80-FDCA-4F96-80C3-5659FE048D92}" dt="2024-10-12T12:03:47.257" v="6597" actId="478"/>
          <ac:picMkLst>
            <pc:docMk/>
            <pc:sldMk cId="3107932681" sldId="686"/>
            <ac:picMk id="9" creationId="{ADF05F5C-9AE8-1D9F-9DF7-6397CE19823A}"/>
          </ac:picMkLst>
        </pc:picChg>
        <pc:picChg chg="add del mod">
          <ac:chgData name="Karen Baerts" userId="a06d292e-c1df-42a7-ab23-dcf3ffef2529" providerId="ADAL" clId="{87F40C80-FDCA-4F96-80C3-5659FE048D92}" dt="2024-10-12T12:34:02.927" v="8087" actId="478"/>
          <ac:picMkLst>
            <pc:docMk/>
            <pc:sldMk cId="3107932681" sldId="686"/>
            <ac:picMk id="11" creationId="{D3A615B4-B828-77F8-CB6E-6E933DC17829}"/>
          </ac:picMkLst>
        </pc:picChg>
        <pc:picChg chg="add mod">
          <ac:chgData name="Karen Baerts" userId="a06d292e-c1df-42a7-ab23-dcf3ffef2529" providerId="ADAL" clId="{87F40C80-FDCA-4F96-80C3-5659FE048D92}" dt="2024-10-12T12:34:08.592" v="8091" actId="1076"/>
          <ac:picMkLst>
            <pc:docMk/>
            <pc:sldMk cId="3107932681" sldId="686"/>
            <ac:picMk id="13" creationId="{03810F2B-6F18-BFC4-237D-038D2E0B5A53}"/>
          </ac:picMkLst>
        </pc:picChg>
      </pc:sldChg>
      <pc:sldChg chg="addSp delSp modSp add mod modShow modNotesTx">
        <pc:chgData name="Karen Baerts" userId="a06d292e-c1df-42a7-ab23-dcf3ffef2529" providerId="ADAL" clId="{87F40C80-FDCA-4F96-80C3-5659FE048D92}" dt="2024-10-12T12:26:43.768" v="7834" actId="14100"/>
        <pc:sldMkLst>
          <pc:docMk/>
          <pc:sldMk cId="2920668508" sldId="687"/>
        </pc:sldMkLst>
        <pc:spChg chg="add del mod ord">
          <ac:chgData name="Karen Baerts" userId="a06d292e-c1df-42a7-ab23-dcf3ffef2529" providerId="ADAL" clId="{87F40C80-FDCA-4F96-80C3-5659FE048D92}" dt="2024-10-12T12:19:32.814" v="7534" actId="478"/>
          <ac:spMkLst>
            <pc:docMk/>
            <pc:sldMk cId="2920668508" sldId="687"/>
            <ac:spMk id="7" creationId="{895F7BAE-EA7F-6C70-75E5-3594E4E02ADE}"/>
          </ac:spMkLst>
        </pc:spChg>
        <pc:spChg chg="add del mod">
          <ac:chgData name="Karen Baerts" userId="a06d292e-c1df-42a7-ab23-dcf3ffef2529" providerId="ADAL" clId="{87F40C80-FDCA-4F96-80C3-5659FE048D92}" dt="2024-10-12T12:21:41.927" v="7540" actId="478"/>
          <ac:spMkLst>
            <pc:docMk/>
            <pc:sldMk cId="2920668508" sldId="687"/>
            <ac:spMk id="15" creationId="{C7B7DC41-644E-4D05-7969-F081DFA0BDAB}"/>
          </ac:spMkLst>
        </pc:spChg>
        <pc:spChg chg="mod">
          <ac:chgData name="Karen Baerts" userId="a06d292e-c1df-42a7-ab23-dcf3ffef2529" providerId="ADAL" clId="{87F40C80-FDCA-4F96-80C3-5659FE048D92}" dt="2024-10-12T11:21:46.883" v="4114" actId="20577"/>
          <ac:spMkLst>
            <pc:docMk/>
            <pc:sldMk cId="2920668508" sldId="687"/>
            <ac:spMk id="24" creationId="{D0A0AD88-90DB-6046-4C62-324DC32F7714}"/>
          </ac:spMkLst>
        </pc:spChg>
        <pc:picChg chg="add del mod">
          <ac:chgData name="Karen Baerts" userId="a06d292e-c1df-42a7-ab23-dcf3ffef2529" providerId="ADAL" clId="{87F40C80-FDCA-4F96-80C3-5659FE048D92}" dt="2024-10-12T12:04:08.833" v="6602" actId="478"/>
          <ac:picMkLst>
            <pc:docMk/>
            <pc:sldMk cId="2920668508" sldId="687"/>
            <ac:picMk id="3" creationId="{3B083D2D-95CD-C7B4-D8FE-3B7E665741E1}"/>
          </ac:picMkLst>
        </pc:picChg>
        <pc:picChg chg="add del mod">
          <ac:chgData name="Karen Baerts" userId="a06d292e-c1df-42a7-ab23-dcf3ffef2529" providerId="ADAL" clId="{87F40C80-FDCA-4F96-80C3-5659FE048D92}" dt="2024-10-12T12:04:16.313" v="6606" actId="478"/>
          <ac:picMkLst>
            <pc:docMk/>
            <pc:sldMk cId="2920668508" sldId="687"/>
            <ac:picMk id="6" creationId="{8BADAEC4-FF55-93D8-3328-F64BA8D57D76}"/>
          </ac:picMkLst>
        </pc:picChg>
        <pc:picChg chg="del">
          <ac:chgData name="Karen Baerts" userId="a06d292e-c1df-42a7-ab23-dcf3ffef2529" providerId="ADAL" clId="{87F40C80-FDCA-4F96-80C3-5659FE048D92}" dt="2024-10-12T09:37:17.923" v="3845" actId="478"/>
          <ac:picMkLst>
            <pc:docMk/>
            <pc:sldMk cId="2920668508" sldId="687"/>
            <ac:picMk id="9" creationId="{2047D55C-C6EB-5FE2-0A56-2E5E7B553655}"/>
          </ac:picMkLst>
        </pc:picChg>
        <pc:picChg chg="add del mod">
          <ac:chgData name="Karen Baerts" userId="a06d292e-c1df-42a7-ab23-dcf3ffef2529" providerId="ADAL" clId="{87F40C80-FDCA-4F96-80C3-5659FE048D92}" dt="2024-10-12T12:19:31" v="7532" actId="478"/>
          <ac:picMkLst>
            <pc:docMk/>
            <pc:sldMk cId="2920668508" sldId="687"/>
            <ac:picMk id="10" creationId="{03A82E1D-921F-1A3A-7B5C-A94453CC2E30}"/>
          </ac:picMkLst>
        </pc:picChg>
        <pc:picChg chg="add del mod">
          <ac:chgData name="Karen Baerts" userId="a06d292e-c1df-42a7-ab23-dcf3ffef2529" providerId="ADAL" clId="{87F40C80-FDCA-4F96-80C3-5659FE048D92}" dt="2024-10-12T12:19:31.558" v="7533" actId="478"/>
          <ac:picMkLst>
            <pc:docMk/>
            <pc:sldMk cId="2920668508" sldId="687"/>
            <ac:picMk id="12" creationId="{984DBFA5-8E78-FC04-EE04-6084B099E1E0}"/>
          </ac:picMkLst>
        </pc:picChg>
        <pc:picChg chg="add del mod">
          <ac:chgData name="Karen Baerts" userId="a06d292e-c1df-42a7-ab23-dcf3ffef2529" providerId="ADAL" clId="{87F40C80-FDCA-4F96-80C3-5659FE048D92}" dt="2024-10-12T12:26:29.696" v="7831" actId="478"/>
          <ac:picMkLst>
            <pc:docMk/>
            <pc:sldMk cId="2920668508" sldId="687"/>
            <ac:picMk id="14" creationId="{8F9850FB-C569-72A0-E03C-943382D4FA44}"/>
          </ac:picMkLst>
        </pc:picChg>
        <pc:picChg chg="add mod">
          <ac:chgData name="Karen Baerts" userId="a06d292e-c1df-42a7-ab23-dcf3ffef2529" providerId="ADAL" clId="{87F40C80-FDCA-4F96-80C3-5659FE048D92}" dt="2024-10-12T12:26:43.768" v="7834" actId="14100"/>
          <ac:picMkLst>
            <pc:docMk/>
            <pc:sldMk cId="2920668508" sldId="687"/>
            <ac:picMk id="17" creationId="{92D28278-CD90-A971-A3DA-DDBFB0DD6064}"/>
          </ac:picMkLst>
        </pc:picChg>
      </pc:sldChg>
      <pc:sldChg chg="addSp delSp modSp add mod setBg modNotesTx">
        <pc:chgData name="Karen Baerts" userId="a06d292e-c1df-42a7-ab23-dcf3ffef2529" providerId="ADAL" clId="{87F40C80-FDCA-4F96-80C3-5659FE048D92}" dt="2024-10-12T12:12:37.512" v="7198" actId="13926"/>
        <pc:sldMkLst>
          <pc:docMk/>
          <pc:sldMk cId="1513116448" sldId="688"/>
        </pc:sldMkLst>
        <pc:spChg chg="add mod">
          <ac:chgData name="Karen Baerts" userId="a06d292e-c1df-42a7-ab23-dcf3ffef2529" providerId="ADAL" clId="{87F40C80-FDCA-4F96-80C3-5659FE048D92}" dt="2024-10-12T12:12:37.512" v="7198" actId="13926"/>
          <ac:spMkLst>
            <pc:docMk/>
            <pc:sldMk cId="1513116448" sldId="688"/>
            <ac:spMk id="3" creationId="{8FCBB244-B6EB-86DC-C88E-399E8F116D53}"/>
          </ac:spMkLst>
        </pc:spChg>
        <pc:spChg chg="mod">
          <ac:chgData name="Karen Baerts" userId="a06d292e-c1df-42a7-ab23-dcf3ffef2529" providerId="ADAL" clId="{87F40C80-FDCA-4F96-80C3-5659FE048D92}" dt="2024-10-12T11:33:54.872" v="4878" actId="21"/>
          <ac:spMkLst>
            <pc:docMk/>
            <pc:sldMk cId="1513116448" sldId="688"/>
            <ac:spMk id="4" creationId="{F63C611F-0478-1BE6-016A-5F0A6E4EF2DB}"/>
          </ac:spMkLst>
        </pc:spChg>
        <pc:spChg chg="del">
          <ac:chgData name="Karen Baerts" userId="a06d292e-c1df-42a7-ab23-dcf3ffef2529" providerId="ADAL" clId="{87F40C80-FDCA-4F96-80C3-5659FE048D92}" dt="2024-10-12T11:22:12.131" v="4124" actId="478"/>
          <ac:spMkLst>
            <pc:docMk/>
            <pc:sldMk cId="1513116448" sldId="688"/>
            <ac:spMk id="7" creationId="{C8110324-0EB0-54DE-CA00-001415FF1D47}"/>
          </ac:spMkLst>
        </pc:spChg>
        <pc:spChg chg="add del mod">
          <ac:chgData name="Karen Baerts" userId="a06d292e-c1df-42a7-ab23-dcf3ffef2529" providerId="ADAL" clId="{87F40C80-FDCA-4F96-80C3-5659FE048D92}" dt="2024-10-12T11:37:08.243" v="4914" actId="478"/>
          <ac:spMkLst>
            <pc:docMk/>
            <pc:sldMk cId="1513116448" sldId="688"/>
            <ac:spMk id="9" creationId="{0AFDBBB2-BD1C-044A-F005-B6958330DD45}"/>
          </ac:spMkLst>
        </pc:spChg>
        <pc:picChg chg="del">
          <ac:chgData name="Karen Baerts" userId="a06d292e-c1df-42a7-ab23-dcf3ffef2529" providerId="ADAL" clId="{87F40C80-FDCA-4F96-80C3-5659FE048D92}" dt="2024-10-12T11:22:09.507" v="4123" actId="478"/>
          <ac:picMkLst>
            <pc:docMk/>
            <pc:sldMk cId="1513116448" sldId="688"/>
            <ac:picMk id="2" creationId="{6EB6E2E1-04D8-CD8E-9EB4-83D30DDAAE65}"/>
          </ac:picMkLst>
        </pc:picChg>
        <pc:picChg chg="add mod">
          <ac:chgData name="Karen Baerts" userId="a06d292e-c1df-42a7-ab23-dcf3ffef2529" providerId="ADAL" clId="{87F40C80-FDCA-4F96-80C3-5659FE048D92}" dt="2024-10-12T11:37:13.451" v="4915" actId="1076"/>
          <ac:picMkLst>
            <pc:docMk/>
            <pc:sldMk cId="1513116448" sldId="688"/>
            <ac:picMk id="8" creationId="{D1ABEA20-E1A9-067F-6AB4-EBF624FEF38B}"/>
          </ac:picMkLst>
        </pc:picChg>
        <pc:picChg chg="add del mod">
          <ac:chgData name="Karen Baerts" userId="a06d292e-c1df-42a7-ab23-dcf3ffef2529" providerId="ADAL" clId="{87F40C80-FDCA-4F96-80C3-5659FE048D92}" dt="2024-10-12T11:36:01.659" v="4888" actId="478"/>
          <ac:picMkLst>
            <pc:docMk/>
            <pc:sldMk cId="1513116448" sldId="688"/>
            <ac:picMk id="4098" creationId="{A9AAA7A9-0A07-6304-BE5D-F3E9CBDFBD6A}"/>
          </ac:picMkLst>
        </pc:picChg>
      </pc:sldChg>
      <pc:sldChg chg="addSp delSp modSp new del mod">
        <pc:chgData name="Karen Baerts" userId="a06d292e-c1df-42a7-ab23-dcf3ffef2529" providerId="ADAL" clId="{87F40C80-FDCA-4F96-80C3-5659FE048D92}" dt="2024-10-12T13:00:52.125" v="8949" actId="47"/>
        <pc:sldMkLst>
          <pc:docMk/>
          <pc:sldMk cId="115192709" sldId="689"/>
        </pc:sldMkLst>
        <pc:picChg chg="add mod">
          <ac:chgData name="Karen Baerts" userId="a06d292e-c1df-42a7-ab23-dcf3ffef2529" providerId="ADAL" clId="{87F40C80-FDCA-4F96-80C3-5659FE048D92}" dt="2024-10-12T11:34:23.252" v="4885" actId="14100"/>
          <ac:picMkLst>
            <pc:docMk/>
            <pc:sldMk cId="115192709" sldId="689"/>
            <ac:picMk id="4" creationId="{28F54A3E-E2EA-FBE0-B9A8-FFA9AC558F81}"/>
          </ac:picMkLst>
        </pc:picChg>
        <pc:picChg chg="add del">
          <ac:chgData name="Karen Baerts" userId="a06d292e-c1df-42a7-ab23-dcf3ffef2529" providerId="ADAL" clId="{87F40C80-FDCA-4F96-80C3-5659FE048D92}" dt="2024-10-12T11:34:42.901" v="4887" actId="22"/>
          <ac:picMkLst>
            <pc:docMk/>
            <pc:sldMk cId="115192709" sldId="689"/>
            <ac:picMk id="6" creationId="{774E0901-67FE-E3B3-618F-A7F6DBDC9C62}"/>
          </ac:picMkLst>
        </pc:picChg>
      </pc:sldChg>
      <pc:sldChg chg="addSp delSp modSp add mod">
        <pc:chgData name="Karen Baerts" userId="a06d292e-c1df-42a7-ab23-dcf3ffef2529" providerId="ADAL" clId="{87F40C80-FDCA-4F96-80C3-5659FE048D92}" dt="2024-10-12T12:27:10.976" v="7838" actId="1076"/>
        <pc:sldMkLst>
          <pc:docMk/>
          <pc:sldMk cId="1632019420" sldId="690"/>
        </pc:sldMkLst>
        <pc:spChg chg="del">
          <ac:chgData name="Karen Baerts" userId="a06d292e-c1df-42a7-ab23-dcf3ffef2529" providerId="ADAL" clId="{87F40C80-FDCA-4F96-80C3-5659FE048D92}" dt="2024-10-12T12:05:59.640" v="6619" actId="478"/>
          <ac:spMkLst>
            <pc:docMk/>
            <pc:sldMk cId="1632019420" sldId="690"/>
            <ac:spMk id="7" creationId="{BF31E37D-1F63-DB80-89AA-A586D2E57BB1}"/>
          </ac:spMkLst>
        </pc:spChg>
        <pc:spChg chg="mod">
          <ac:chgData name="Karen Baerts" userId="a06d292e-c1df-42a7-ab23-dcf3ffef2529" providerId="ADAL" clId="{87F40C80-FDCA-4F96-80C3-5659FE048D92}" dt="2024-10-12T12:13:31.431" v="7202" actId="20577"/>
          <ac:spMkLst>
            <pc:docMk/>
            <pc:sldMk cId="1632019420" sldId="690"/>
            <ac:spMk id="24" creationId="{0B7C26EC-5D3D-C511-519B-CF5EA018CDCB}"/>
          </ac:spMkLst>
        </pc:spChg>
        <pc:picChg chg="add del mod">
          <ac:chgData name="Karen Baerts" userId="a06d292e-c1df-42a7-ab23-dcf3ffef2529" providerId="ADAL" clId="{87F40C80-FDCA-4F96-80C3-5659FE048D92}" dt="2024-10-12T12:26:53.079" v="7835" actId="478"/>
          <ac:picMkLst>
            <pc:docMk/>
            <pc:sldMk cId="1632019420" sldId="690"/>
            <ac:picMk id="3" creationId="{2250E56D-9C25-7B5B-EED3-AED660868C74}"/>
          </ac:picMkLst>
        </pc:picChg>
        <pc:picChg chg="add mod">
          <ac:chgData name="Karen Baerts" userId="a06d292e-c1df-42a7-ab23-dcf3ffef2529" providerId="ADAL" clId="{87F40C80-FDCA-4F96-80C3-5659FE048D92}" dt="2024-10-12T12:27:10.976" v="7838" actId="1076"/>
          <ac:picMkLst>
            <pc:docMk/>
            <pc:sldMk cId="1632019420" sldId="690"/>
            <ac:picMk id="6" creationId="{3B713C83-8CAD-950F-406A-0B1B16F78CFE}"/>
          </ac:picMkLst>
        </pc:picChg>
        <pc:picChg chg="del">
          <ac:chgData name="Karen Baerts" userId="a06d292e-c1df-42a7-ab23-dcf3ffef2529" providerId="ADAL" clId="{87F40C80-FDCA-4F96-80C3-5659FE048D92}" dt="2024-10-12T12:05:58.272" v="6617" actId="478"/>
          <ac:picMkLst>
            <pc:docMk/>
            <pc:sldMk cId="1632019420" sldId="690"/>
            <ac:picMk id="10" creationId="{DC7EC673-C678-B460-2A90-65ACC7402FE4}"/>
          </ac:picMkLst>
        </pc:picChg>
        <pc:picChg chg="del">
          <ac:chgData name="Karen Baerts" userId="a06d292e-c1df-42a7-ab23-dcf3ffef2529" providerId="ADAL" clId="{87F40C80-FDCA-4F96-80C3-5659FE048D92}" dt="2024-10-12T12:05:58.848" v="6618" actId="478"/>
          <ac:picMkLst>
            <pc:docMk/>
            <pc:sldMk cId="1632019420" sldId="690"/>
            <ac:picMk id="12" creationId="{5E8D6382-5F7C-C9F9-21A3-4B350B63569A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44:55.287" v="8792" actId="20577"/>
        <pc:sldMkLst>
          <pc:docMk/>
          <pc:sldMk cId="1198122606" sldId="691"/>
        </pc:sldMkLst>
        <pc:spChg chg="mod">
          <ac:chgData name="Karen Baerts" userId="a06d292e-c1df-42a7-ab23-dcf3ffef2529" providerId="ADAL" clId="{87F40C80-FDCA-4F96-80C3-5659FE048D92}" dt="2024-10-12T12:36:16.062" v="8227" actId="20577"/>
          <ac:spMkLst>
            <pc:docMk/>
            <pc:sldMk cId="1198122606" sldId="691"/>
            <ac:spMk id="4" creationId="{9C83DEC2-7C19-9F5E-4867-063E509CF3C9}"/>
          </ac:spMkLst>
        </pc:spChg>
        <pc:spChg chg="mod">
          <ac:chgData name="Karen Baerts" userId="a06d292e-c1df-42a7-ab23-dcf3ffef2529" providerId="ADAL" clId="{87F40C80-FDCA-4F96-80C3-5659FE048D92}" dt="2024-10-12T12:44:55.287" v="8792" actId="20577"/>
          <ac:spMkLst>
            <pc:docMk/>
            <pc:sldMk cId="1198122606" sldId="691"/>
            <ac:spMk id="8" creationId="{ED8E52B9-2242-A997-4373-73FA853C75DC}"/>
          </ac:spMkLst>
        </pc:spChg>
        <pc:spChg chg="mod">
          <ac:chgData name="Karen Baerts" userId="a06d292e-c1df-42a7-ab23-dcf3ffef2529" providerId="ADAL" clId="{87F40C80-FDCA-4F96-80C3-5659FE048D92}" dt="2024-10-12T12:13:44.826" v="7208" actId="20577"/>
          <ac:spMkLst>
            <pc:docMk/>
            <pc:sldMk cId="1198122606" sldId="691"/>
            <ac:spMk id="24" creationId="{528560C0-B1DB-7B70-5F61-0AFAC4B781AF}"/>
          </ac:spMkLst>
        </pc:spChg>
      </pc:sldChg>
      <pc:sldChg chg="addSp delSp modSp add mod">
        <pc:chgData name="Karen Baerts" userId="a06d292e-c1df-42a7-ab23-dcf3ffef2529" providerId="ADAL" clId="{87F40C80-FDCA-4F96-80C3-5659FE048D92}" dt="2024-10-12T12:40:50.959" v="8538" actId="1076"/>
        <pc:sldMkLst>
          <pc:docMk/>
          <pc:sldMk cId="3177649713" sldId="692"/>
        </pc:sldMkLst>
        <pc:spChg chg="mod">
          <ac:chgData name="Karen Baerts" userId="a06d292e-c1df-42a7-ab23-dcf3ffef2529" providerId="ADAL" clId="{87F40C80-FDCA-4F96-80C3-5659FE048D92}" dt="2024-10-12T12:13:49.576" v="7210" actId="20577"/>
          <ac:spMkLst>
            <pc:docMk/>
            <pc:sldMk cId="3177649713" sldId="692"/>
            <ac:spMk id="24" creationId="{B136AA78-0C3A-B162-03BE-F48A8C70D49D}"/>
          </ac:spMkLst>
        </pc:spChg>
        <pc:picChg chg="del">
          <ac:chgData name="Karen Baerts" userId="a06d292e-c1df-42a7-ab23-dcf3ffef2529" providerId="ADAL" clId="{87F40C80-FDCA-4F96-80C3-5659FE048D92}" dt="2024-10-12T12:07:06.368" v="6646" actId="478"/>
          <ac:picMkLst>
            <pc:docMk/>
            <pc:sldMk cId="3177649713" sldId="692"/>
            <ac:picMk id="3" creationId="{71BA6064-EECB-3470-C4E9-A5E6A571E742}"/>
          </ac:picMkLst>
        </pc:picChg>
        <pc:picChg chg="add del mod">
          <ac:chgData name="Karen Baerts" userId="a06d292e-c1df-42a7-ab23-dcf3ffef2529" providerId="ADAL" clId="{87F40C80-FDCA-4F96-80C3-5659FE048D92}" dt="2024-10-12T12:40:46.462" v="8535" actId="478"/>
          <ac:picMkLst>
            <pc:docMk/>
            <pc:sldMk cId="3177649713" sldId="692"/>
            <ac:picMk id="4" creationId="{817FF99C-3388-C9E4-BAC8-E4B5A7262BD9}"/>
          </ac:picMkLst>
        </pc:picChg>
        <pc:picChg chg="add mod">
          <ac:chgData name="Karen Baerts" userId="a06d292e-c1df-42a7-ab23-dcf3ffef2529" providerId="ADAL" clId="{87F40C80-FDCA-4F96-80C3-5659FE048D92}" dt="2024-10-12T12:40:50.959" v="8538" actId="1076"/>
          <ac:picMkLst>
            <pc:docMk/>
            <pc:sldMk cId="3177649713" sldId="692"/>
            <ac:picMk id="7" creationId="{60BB1401-B065-9725-69EE-210F0DEDB024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34:39.638" v="8092" actId="20577"/>
        <pc:sldMkLst>
          <pc:docMk/>
          <pc:sldMk cId="2977954784" sldId="693"/>
        </pc:sldMkLst>
        <pc:spChg chg="mod">
          <ac:chgData name="Karen Baerts" userId="a06d292e-c1df-42a7-ab23-dcf3ffef2529" providerId="ADAL" clId="{87F40C80-FDCA-4F96-80C3-5659FE048D92}" dt="2024-10-12T12:22:37.473" v="7575" actId="20577"/>
          <ac:spMkLst>
            <pc:docMk/>
            <pc:sldMk cId="2977954784" sldId="693"/>
            <ac:spMk id="4" creationId="{53F6CFDD-0963-E0E9-A6BD-34619B7462C3}"/>
          </ac:spMkLst>
        </pc:spChg>
        <pc:spChg chg="mod">
          <ac:chgData name="Karen Baerts" userId="a06d292e-c1df-42a7-ab23-dcf3ffef2529" providerId="ADAL" clId="{87F40C80-FDCA-4F96-80C3-5659FE048D92}" dt="2024-10-12T12:34:39.638" v="8092" actId="20577"/>
          <ac:spMkLst>
            <pc:docMk/>
            <pc:sldMk cId="2977954784" sldId="693"/>
            <ac:spMk id="8" creationId="{02E8F964-2123-6210-F30C-9D3D7E311334}"/>
          </ac:spMkLst>
        </pc:spChg>
        <pc:spChg chg="mod">
          <ac:chgData name="Karen Baerts" userId="a06d292e-c1df-42a7-ab23-dcf3ffef2529" providerId="ADAL" clId="{87F40C80-FDCA-4F96-80C3-5659FE048D92}" dt="2024-10-12T12:14:09.288" v="7213" actId="20577"/>
          <ac:spMkLst>
            <pc:docMk/>
            <pc:sldMk cId="2977954784" sldId="693"/>
            <ac:spMk id="24" creationId="{83548F05-561B-E932-4FEF-00B8AB5D2F6B}"/>
          </ac:spMkLst>
        </pc:spChg>
      </pc:sldChg>
      <pc:sldChg chg="modSp add mod">
        <pc:chgData name="Karen Baerts" userId="a06d292e-c1df-42a7-ab23-dcf3ffef2529" providerId="ADAL" clId="{87F40C80-FDCA-4F96-80C3-5659FE048D92}" dt="2024-10-12T12:16:05.024" v="7296" actId="20577"/>
        <pc:sldMkLst>
          <pc:docMk/>
          <pc:sldMk cId="2446089711" sldId="694"/>
        </pc:sldMkLst>
        <pc:spChg chg="mod">
          <ac:chgData name="Karen Baerts" userId="a06d292e-c1df-42a7-ab23-dcf3ffef2529" providerId="ADAL" clId="{87F40C80-FDCA-4F96-80C3-5659FE048D92}" dt="2024-10-12T12:16:05.024" v="7296" actId="20577"/>
          <ac:spMkLst>
            <pc:docMk/>
            <pc:sldMk cId="2446089711" sldId="694"/>
            <ac:spMk id="24" creationId="{68102D24-5A27-0B9C-23AB-800DB130A0B6}"/>
          </ac:spMkLst>
        </pc:spChg>
      </pc:sldChg>
      <pc:sldChg chg="modSp add del mod modShow modNotesTx">
        <pc:chgData name="Karen Baerts" userId="a06d292e-c1df-42a7-ab23-dcf3ffef2529" providerId="ADAL" clId="{87F40C80-FDCA-4F96-80C3-5659FE048D92}" dt="2024-10-12T13:00:30.628" v="8945" actId="47"/>
        <pc:sldMkLst>
          <pc:docMk/>
          <pc:sldMk cId="2641270585" sldId="695"/>
        </pc:sldMkLst>
        <pc:spChg chg="mod">
          <ac:chgData name="Karen Baerts" userId="a06d292e-c1df-42a7-ab23-dcf3ffef2529" providerId="ADAL" clId="{87F40C80-FDCA-4F96-80C3-5659FE048D92}" dt="2024-10-12T12:47:16.422" v="8943" actId="14100"/>
          <ac:spMkLst>
            <pc:docMk/>
            <pc:sldMk cId="2641270585" sldId="695"/>
            <ac:spMk id="4" creationId="{D6E7ED58-F816-2931-3025-842AD79FB657}"/>
          </ac:spMkLst>
        </pc:spChg>
        <pc:spChg chg="mod">
          <ac:chgData name="Karen Baerts" userId="a06d292e-c1df-42a7-ab23-dcf3ffef2529" providerId="ADAL" clId="{87F40C80-FDCA-4F96-80C3-5659FE048D92}" dt="2024-10-12T12:46:55.206" v="8899" actId="20577"/>
          <ac:spMkLst>
            <pc:docMk/>
            <pc:sldMk cId="2641270585" sldId="695"/>
            <ac:spMk id="8" creationId="{63EC5B8D-E949-CAB2-55F7-B0C364904D6E}"/>
          </ac:spMkLst>
        </pc:spChg>
        <pc:spChg chg="mod">
          <ac:chgData name="Karen Baerts" userId="a06d292e-c1df-42a7-ab23-dcf3ffef2529" providerId="ADAL" clId="{87F40C80-FDCA-4F96-80C3-5659FE048D92}" dt="2024-10-12T12:45:48.260" v="8812" actId="20577"/>
          <ac:spMkLst>
            <pc:docMk/>
            <pc:sldMk cId="2641270585" sldId="695"/>
            <ac:spMk id="24" creationId="{A4558B39-C1AB-FEF6-417C-DF4CAAEC7007}"/>
          </ac:spMkLst>
        </pc:spChg>
      </pc:sldChg>
      <pc:sldChg chg="new del">
        <pc:chgData name="Karen Baerts" userId="a06d292e-c1df-42a7-ab23-dcf3ffef2529" providerId="ADAL" clId="{87F40C80-FDCA-4F96-80C3-5659FE048D92}" dt="2024-10-12T12:41:11.388" v="8544" actId="680"/>
        <pc:sldMkLst>
          <pc:docMk/>
          <pc:sldMk cId="2685402743" sldId="695"/>
        </pc:sldMkLst>
      </pc:sldChg>
      <pc:sldChg chg="delSp modSp add del mod">
        <pc:chgData name="Karen Baerts" userId="a06d292e-c1df-42a7-ab23-dcf3ffef2529" providerId="ADAL" clId="{87F40C80-FDCA-4F96-80C3-5659FE048D92}" dt="2024-10-12T13:00:31.533" v="8946" actId="47"/>
        <pc:sldMkLst>
          <pc:docMk/>
          <pc:sldMk cId="83605773" sldId="696"/>
        </pc:sldMkLst>
        <pc:spChg chg="mod">
          <ac:chgData name="Karen Baerts" userId="a06d292e-c1df-42a7-ab23-dcf3ffef2529" providerId="ADAL" clId="{87F40C80-FDCA-4F96-80C3-5659FE048D92}" dt="2024-10-12T12:46:27.846" v="8891" actId="20577"/>
          <ac:spMkLst>
            <pc:docMk/>
            <pc:sldMk cId="83605773" sldId="696"/>
            <ac:spMk id="24" creationId="{4718BBA7-63C4-9E3D-41CA-CC7F270B9C5F}"/>
          </ac:spMkLst>
        </pc:spChg>
        <pc:picChg chg="del">
          <ac:chgData name="Karen Baerts" userId="a06d292e-c1df-42a7-ab23-dcf3ffef2529" providerId="ADAL" clId="{87F40C80-FDCA-4F96-80C3-5659FE048D92}" dt="2024-10-12T12:47:20.958" v="8944" actId="478"/>
          <ac:picMkLst>
            <pc:docMk/>
            <pc:sldMk cId="83605773" sldId="696"/>
            <ac:picMk id="7" creationId="{DE56A5A7-02D4-7A2E-7589-59D345B98525}"/>
          </ac:picMkLst>
        </pc:picChg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1345632087" sldId="696"/>
        </pc:sldMkLst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471299108" sldId="697"/>
        </pc:sldMkLst>
      </pc:sldChg>
    </pc:docChg>
  </pc:docChgLst>
  <pc:docChgLst>
    <pc:chgData name="Karen Baerts" userId="a06d292e-c1df-42a7-ab23-dcf3ffef2529" providerId="ADAL" clId="{A11F8786-64CE-43D5-8D44-D0F4797E1BAB}"/>
    <pc:docChg chg="undo redo custSel addSld delSld modSld sldOrd">
      <pc:chgData name="Karen Baerts" userId="a06d292e-c1df-42a7-ab23-dcf3ffef2529" providerId="ADAL" clId="{A11F8786-64CE-43D5-8D44-D0F4797E1BAB}" dt="2023-10-03T07:56:54.480" v="2991" actId="47"/>
      <pc:docMkLst>
        <pc:docMk/>
      </pc:docMkLst>
      <pc:sldChg chg="modSp add del mod">
        <pc:chgData name="Karen Baerts" userId="a06d292e-c1df-42a7-ab23-dcf3ffef2529" providerId="ADAL" clId="{A11F8786-64CE-43D5-8D44-D0F4797E1BAB}" dt="2023-09-27T20:23:11.318" v="1278" actId="47"/>
        <pc:sldMkLst>
          <pc:docMk/>
          <pc:sldMk cId="807547391" sldId="257"/>
        </pc:sldMkLst>
        <pc:spChg chg="mod">
          <ac:chgData name="Karen Baerts" userId="a06d292e-c1df-42a7-ab23-dcf3ffef2529" providerId="ADAL" clId="{A11F8786-64CE-43D5-8D44-D0F4797E1BAB}" dt="2023-09-27T20:19:07.240" v="1206" actId="20577"/>
          <ac:spMkLst>
            <pc:docMk/>
            <pc:sldMk cId="807547391" sldId="257"/>
            <ac:spMk id="2" creationId="{3320171C-96A3-4332-A3E0-8E04221180D0}"/>
          </ac:spMkLst>
        </pc:spChg>
        <pc:spChg chg="mod">
          <ac:chgData name="Karen Baerts" userId="a06d292e-c1df-42a7-ab23-dcf3ffef2529" providerId="ADAL" clId="{A11F8786-64CE-43D5-8D44-D0F4797E1BAB}" dt="2023-09-27T20:19:19.979" v="1212" actId="20577"/>
          <ac:spMkLst>
            <pc:docMk/>
            <pc:sldMk cId="807547391" sldId="257"/>
            <ac:spMk id="3" creationId="{FD3C450A-7D81-44AF-9A9B-65F2E8EDEA6E}"/>
          </ac:spMkLst>
        </pc:spChg>
        <pc:picChg chg="mod">
          <ac:chgData name="Karen Baerts" userId="a06d292e-c1df-42a7-ab23-dcf3ffef2529" providerId="ADAL" clId="{A11F8786-64CE-43D5-8D44-D0F4797E1BAB}" dt="2023-09-27T20:09:42.843" v="1003" actId="1076"/>
          <ac:picMkLst>
            <pc:docMk/>
            <pc:sldMk cId="807547391" sldId="257"/>
            <ac:picMk id="1026" creationId="{716436C9-DB52-47D4-A785-7796170D7C11}"/>
          </ac:picMkLst>
        </pc:picChg>
      </pc:sldChg>
      <pc:sldChg chg="modSp add del mod">
        <pc:chgData name="Karen Baerts" userId="a06d292e-c1df-42a7-ab23-dcf3ffef2529" providerId="ADAL" clId="{A11F8786-64CE-43D5-8D44-D0F4797E1BAB}" dt="2023-09-27T20:19:55.547" v="1221" actId="47"/>
        <pc:sldMkLst>
          <pc:docMk/>
          <pc:sldMk cId="2698244315" sldId="258"/>
        </pc:sldMkLst>
        <pc:picChg chg="mod">
          <ac:chgData name="Karen Baerts" userId="a06d292e-c1df-42a7-ab23-dcf3ffef2529" providerId="ADAL" clId="{A11F8786-64CE-43D5-8D44-D0F4797E1BAB}" dt="2023-09-27T20:09:52.399" v="1005" actId="1076"/>
          <ac:picMkLst>
            <pc:docMk/>
            <pc:sldMk cId="2698244315" sldId="258"/>
            <ac:picMk id="5" creationId="{7828F0BB-E9EB-4D03-B6D8-B99D7826892D}"/>
          </ac:picMkLst>
        </pc:picChg>
      </pc:sldChg>
      <pc:sldChg chg="modSp add del mod modAnim">
        <pc:chgData name="Karen Baerts" userId="a06d292e-c1df-42a7-ab23-dcf3ffef2529" providerId="ADAL" clId="{A11F8786-64CE-43D5-8D44-D0F4797E1BAB}" dt="2023-09-27T20:22:45.193" v="1276" actId="47"/>
        <pc:sldMkLst>
          <pc:docMk/>
          <pc:sldMk cId="881472217" sldId="259"/>
        </pc:sldMkLst>
        <pc:spChg chg="mod">
          <ac:chgData name="Karen Baerts" userId="a06d292e-c1df-42a7-ab23-dcf3ffef2529" providerId="ADAL" clId="{A11F8786-64CE-43D5-8D44-D0F4797E1BAB}" dt="2023-09-27T20:20:45.966" v="1244" actId="21"/>
          <ac:spMkLst>
            <pc:docMk/>
            <pc:sldMk cId="881472217" sldId="259"/>
            <ac:spMk id="2" creationId="{83F4F7FC-4C46-4C7B-A825-7F82DB4C461D}"/>
          </ac:spMkLst>
        </pc:spChg>
        <pc:spChg chg="mod">
          <ac:chgData name="Karen Baerts" userId="a06d292e-c1df-42a7-ab23-dcf3ffef2529" providerId="ADAL" clId="{A11F8786-64CE-43D5-8D44-D0F4797E1BAB}" dt="2023-09-27T20:21:37.508" v="1267" actId="207"/>
          <ac:spMkLst>
            <pc:docMk/>
            <pc:sldMk cId="881472217" sldId="259"/>
            <ac:spMk id="3" creationId="{BE25EB03-62D8-4A31-BA4A-2D338112D47F}"/>
          </ac:spMkLst>
        </pc:spChg>
        <pc:picChg chg="mod">
          <ac:chgData name="Karen Baerts" userId="a06d292e-c1df-42a7-ab23-dcf3ffef2529" providerId="ADAL" clId="{A11F8786-64CE-43D5-8D44-D0F4797E1BAB}" dt="2023-09-27T20:22:10.079" v="1268" actId="1076"/>
          <ac:picMkLst>
            <pc:docMk/>
            <pc:sldMk cId="881472217" sldId="259"/>
            <ac:picMk id="2050" creationId="{35B53868-55F4-47AE-BEDA-4A931EB6B168}"/>
          </ac:picMkLst>
        </pc:picChg>
      </pc:sldChg>
      <pc:sldChg chg="modSp add mod">
        <pc:chgData name="Karen Baerts" userId="a06d292e-c1df-42a7-ab23-dcf3ffef2529" providerId="ADAL" clId="{A11F8786-64CE-43D5-8D44-D0F4797E1BAB}" dt="2023-09-27T20:29:09.042" v="1439" actId="20577"/>
        <pc:sldMkLst>
          <pc:docMk/>
          <pc:sldMk cId="790677748" sldId="260"/>
        </pc:sldMkLst>
        <pc:spChg chg="mod">
          <ac:chgData name="Karen Baerts" userId="a06d292e-c1df-42a7-ab23-dcf3ffef2529" providerId="ADAL" clId="{A11F8786-64CE-43D5-8D44-D0F4797E1BAB}" dt="2023-09-27T20:29:09.042" v="1439" actId="20577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A11F8786-64CE-43D5-8D44-D0F4797E1BAB}" dt="2023-09-27T20:10:39.801" v="1012" actId="1076"/>
          <ac:picMkLst>
            <pc:docMk/>
            <pc:sldMk cId="790677748" sldId="260"/>
            <ac:picMk id="6" creationId="{DFD9E558-DAE6-BF46-E1AE-50E2603B484B}"/>
          </ac:picMkLst>
        </pc:picChg>
      </pc:sldChg>
      <pc:sldChg chg="modSp mod">
        <pc:chgData name="Karen Baerts" userId="a06d292e-c1df-42a7-ab23-dcf3ffef2529" providerId="ADAL" clId="{A11F8786-64CE-43D5-8D44-D0F4797E1BAB}" dt="2023-09-27T20:13:16.003" v="1047" actId="20577"/>
        <pc:sldMkLst>
          <pc:docMk/>
          <pc:sldMk cId="2752661554" sldId="591"/>
        </pc:sldMkLst>
        <pc:spChg chg="mod">
          <ac:chgData name="Karen Baerts" userId="a06d292e-c1df-42a7-ab23-dcf3ffef2529" providerId="ADAL" clId="{A11F8786-64CE-43D5-8D44-D0F4797E1BAB}" dt="2023-09-26T13:55:36.086" v="82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A11F8786-64CE-43D5-8D44-D0F4797E1BAB}" dt="2023-09-27T20:13:16.003" v="1047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add del">
        <pc:chgData name="Karen Baerts" userId="a06d292e-c1df-42a7-ab23-dcf3ffef2529" providerId="ADAL" clId="{A11F8786-64CE-43D5-8D44-D0F4797E1BAB}" dt="2023-09-27T20:47:40.001" v="1991" actId="47"/>
        <pc:sldMkLst>
          <pc:docMk/>
          <pc:sldMk cId="1600739008" sldId="592"/>
        </pc:sldMkLst>
      </pc:sldChg>
      <pc:sldChg chg="modSp add del mod">
        <pc:chgData name="Karen Baerts" userId="a06d292e-c1df-42a7-ab23-dcf3ffef2529" providerId="ADAL" clId="{A11F8786-64CE-43D5-8D44-D0F4797E1BAB}" dt="2023-09-27T20:57:07.444" v="2095" actId="47"/>
        <pc:sldMkLst>
          <pc:docMk/>
          <pc:sldMk cId="2400741837" sldId="593"/>
        </pc:sldMkLst>
        <pc:spChg chg="mod">
          <ac:chgData name="Karen Baerts" userId="a06d292e-c1df-42a7-ab23-dcf3ffef2529" providerId="ADAL" clId="{A11F8786-64CE-43D5-8D44-D0F4797E1BAB}" dt="2023-09-27T20:51:03.287" v="2006" actId="20577"/>
          <ac:spMkLst>
            <pc:docMk/>
            <pc:sldMk cId="2400741837" sldId="593"/>
            <ac:spMk id="2" creationId="{1E7B35AE-CD8F-9A2A-AD75-342DB4B76686}"/>
          </ac:spMkLst>
        </pc:spChg>
        <pc:spChg chg="mod">
          <ac:chgData name="Karen Baerts" userId="a06d292e-c1df-42a7-ab23-dcf3ffef2529" providerId="ADAL" clId="{A11F8786-64CE-43D5-8D44-D0F4797E1BAB}" dt="2023-09-27T20:55:20.939" v="2082" actId="108"/>
          <ac:spMkLst>
            <pc:docMk/>
            <pc:sldMk cId="2400741837" sldId="593"/>
            <ac:spMk id="6" creationId="{F7E86B71-AD9F-3FC9-5A08-7ED871FDC978}"/>
          </ac:spMkLst>
        </pc:spChg>
      </pc:sldChg>
      <pc:sldChg chg="del ord">
        <pc:chgData name="Karen Baerts" userId="a06d292e-c1df-42a7-ab23-dcf3ffef2529" providerId="ADAL" clId="{A11F8786-64CE-43D5-8D44-D0F4797E1BAB}" dt="2023-09-26T14:22:14.568" v="442" actId="47"/>
        <pc:sldMkLst>
          <pc:docMk/>
          <pc:sldMk cId="2595481203" sldId="593"/>
        </pc:sldMkLst>
      </pc:sldChg>
      <pc:sldChg chg="del">
        <pc:chgData name="Karen Baerts" userId="a06d292e-c1df-42a7-ab23-dcf3ffef2529" providerId="ADAL" clId="{A11F8786-64CE-43D5-8D44-D0F4797E1BAB}" dt="2023-09-26T14:22:19.164" v="444" actId="47"/>
        <pc:sldMkLst>
          <pc:docMk/>
          <pc:sldMk cId="1376232095" sldId="594"/>
        </pc:sldMkLst>
      </pc:sldChg>
      <pc:sldChg chg="modSp add del mod">
        <pc:chgData name="Karen Baerts" userId="a06d292e-c1df-42a7-ab23-dcf3ffef2529" providerId="ADAL" clId="{A11F8786-64CE-43D5-8D44-D0F4797E1BAB}" dt="2023-09-27T20:55:29.023" v="2083" actId="47"/>
        <pc:sldMkLst>
          <pc:docMk/>
          <pc:sldMk cId="4076426228" sldId="594"/>
        </pc:sldMkLst>
        <pc:spChg chg="mod">
          <ac:chgData name="Karen Baerts" userId="a06d292e-c1df-42a7-ab23-dcf3ffef2529" providerId="ADAL" clId="{A11F8786-64CE-43D5-8D44-D0F4797E1BAB}" dt="2023-09-27T20:53:14.664" v="2046" actId="20577"/>
          <ac:spMkLst>
            <pc:docMk/>
            <pc:sldMk cId="4076426228" sldId="594"/>
            <ac:spMk id="2" creationId="{5C633609-3910-3955-48DD-41EE2C726717}"/>
          </ac:spMkLst>
        </pc:spChg>
        <pc:spChg chg="mod">
          <ac:chgData name="Karen Baerts" userId="a06d292e-c1df-42a7-ab23-dcf3ffef2529" providerId="ADAL" clId="{A11F8786-64CE-43D5-8D44-D0F4797E1BAB}" dt="2023-09-27T20:53:52.184" v="2064" actId="27636"/>
          <ac:spMkLst>
            <pc:docMk/>
            <pc:sldMk cId="4076426228" sldId="594"/>
            <ac:spMk id="3" creationId="{4D0CF64C-0C64-DEEB-B6E4-0957FD5D502E}"/>
          </ac:spMkLst>
        </pc:spChg>
      </pc:sldChg>
      <pc:sldChg chg="del">
        <pc:chgData name="Karen Baerts" userId="a06d292e-c1df-42a7-ab23-dcf3ffef2529" providerId="ADAL" clId="{A11F8786-64CE-43D5-8D44-D0F4797E1BAB}" dt="2023-09-26T14:22:16.409" v="443" actId="47"/>
        <pc:sldMkLst>
          <pc:docMk/>
          <pc:sldMk cId="494895154" sldId="596"/>
        </pc:sldMkLst>
      </pc:sldChg>
      <pc:sldChg chg="modSp add del mod">
        <pc:chgData name="Karen Baerts" userId="a06d292e-c1df-42a7-ab23-dcf3ffef2529" providerId="ADAL" clId="{A11F8786-64CE-43D5-8D44-D0F4797E1BAB}" dt="2023-09-27T20:52:14.358" v="2010" actId="47"/>
        <pc:sldMkLst>
          <pc:docMk/>
          <pc:sldMk cId="3775399307" sldId="597"/>
        </pc:sldMkLst>
        <pc:spChg chg="mod">
          <ac:chgData name="Karen Baerts" userId="a06d292e-c1df-42a7-ab23-dcf3ffef2529" providerId="ADAL" clId="{A11F8786-64CE-43D5-8D44-D0F4797E1BAB}" dt="2023-09-27T20:51:40.128" v="2009" actId="20577"/>
          <ac:spMkLst>
            <pc:docMk/>
            <pc:sldMk cId="3775399307" sldId="597"/>
            <ac:spMk id="2" creationId="{DC78070A-F988-0B7E-891E-03136567D245}"/>
          </ac:spMkLst>
        </pc:spChg>
      </pc:sldChg>
      <pc:sldChg chg="add del">
        <pc:chgData name="Karen Baerts" userId="a06d292e-c1df-42a7-ab23-dcf3ffef2529" providerId="ADAL" clId="{A11F8786-64CE-43D5-8D44-D0F4797E1BAB}" dt="2023-09-26T14:22:20.897" v="445" actId="47"/>
        <pc:sldMkLst>
          <pc:docMk/>
          <pc:sldMk cId="4139469179" sldId="597"/>
        </pc:sldMkLst>
      </pc:sldChg>
      <pc:sldChg chg="del">
        <pc:chgData name="Karen Baerts" userId="a06d292e-c1df-42a7-ab23-dcf3ffef2529" providerId="ADAL" clId="{A11F8786-64CE-43D5-8D44-D0F4797E1BAB}" dt="2023-09-26T13:54:32.164" v="2" actId="47"/>
        <pc:sldMkLst>
          <pc:docMk/>
          <pc:sldMk cId="1790804069" sldId="598"/>
        </pc:sldMkLst>
      </pc:sldChg>
      <pc:sldChg chg="del">
        <pc:chgData name="Karen Baerts" userId="a06d292e-c1df-42a7-ab23-dcf3ffef2529" providerId="ADAL" clId="{A11F8786-64CE-43D5-8D44-D0F4797E1BAB}" dt="2023-09-26T13:54:30.915" v="1" actId="47"/>
        <pc:sldMkLst>
          <pc:docMk/>
          <pc:sldMk cId="2273221040" sldId="599"/>
        </pc:sldMkLst>
      </pc:sldChg>
      <pc:sldChg chg="del">
        <pc:chgData name="Karen Baerts" userId="a06d292e-c1df-42a7-ab23-dcf3ffef2529" providerId="ADAL" clId="{A11F8786-64CE-43D5-8D44-D0F4797E1BAB}" dt="2023-09-26T14:22:22.164" v="446" actId="47"/>
        <pc:sldMkLst>
          <pc:docMk/>
          <pc:sldMk cId="1362606895" sldId="600"/>
        </pc:sldMkLst>
      </pc:sldChg>
      <pc:sldChg chg="addSp delSp modSp mod modNotesTx">
        <pc:chgData name="Karen Baerts" userId="a06d292e-c1df-42a7-ab23-dcf3ffef2529" providerId="ADAL" clId="{A11F8786-64CE-43D5-8D44-D0F4797E1BAB}" dt="2023-10-03T07:56:44.741" v="2988" actId="478"/>
        <pc:sldMkLst>
          <pc:docMk/>
          <pc:sldMk cId="1760690206" sldId="601"/>
        </pc:sldMkLst>
        <pc:spChg chg="mod">
          <ac:chgData name="Karen Baerts" userId="a06d292e-c1df-42a7-ab23-dcf3ffef2529" providerId="ADAL" clId="{A11F8786-64CE-43D5-8D44-D0F4797E1BAB}" dt="2023-09-27T19:44:22.144" v="808" actId="207"/>
          <ac:spMkLst>
            <pc:docMk/>
            <pc:sldMk cId="1760690206" sldId="601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A11F8786-64CE-43D5-8D44-D0F4797E1BAB}" dt="2023-10-03T07:56:44.741" v="2988" actId="478"/>
          <ac:spMkLst>
            <pc:docMk/>
            <pc:sldMk cId="1760690206" sldId="601"/>
            <ac:spMk id="4" creationId="{21F707A1-50C4-0A99-C133-0FC3A3F1DDAE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7.163" v="2987" actId="20577"/>
        <pc:sldMkLst>
          <pc:docMk/>
          <pc:sldMk cId="2512207547" sldId="602"/>
        </pc:sldMkLst>
        <pc:spChg chg="mod">
          <ac:chgData name="Karen Baerts" userId="a06d292e-c1df-42a7-ab23-dcf3ffef2529" providerId="ADAL" clId="{A11F8786-64CE-43D5-8D44-D0F4797E1BAB}" dt="2023-09-27T20:58:33.660" v="2096" actId="20577"/>
          <ac:spMkLst>
            <pc:docMk/>
            <pc:sldMk cId="2512207547" sldId="602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33:39.188" v="2715" actId="478"/>
          <ac:spMkLst>
            <pc:docMk/>
            <pc:sldMk cId="2512207547" sldId="602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03:50.828" v="2148" actId="255"/>
          <ac:spMkLst>
            <pc:docMk/>
            <pc:sldMk cId="2512207547" sldId="602"/>
            <ac:spMk id="6" creationId="{F7E86B71-AD9F-3FC9-5A08-7ED871FDC978}"/>
          </ac:spMkLst>
        </pc:spChg>
        <pc:picChg chg="add del mod">
          <ac:chgData name="Karen Baerts" userId="a06d292e-c1df-42a7-ab23-dcf3ffef2529" providerId="ADAL" clId="{A11F8786-64CE-43D5-8D44-D0F4797E1BAB}" dt="2023-09-27T21:34:16.577" v="2718" actId="478"/>
          <ac:picMkLst>
            <pc:docMk/>
            <pc:sldMk cId="2512207547" sldId="602"/>
            <ac:picMk id="5" creationId="{4D1EBCA8-36E0-002C-D2EF-74EB589B86A4}"/>
          </ac:picMkLst>
        </pc:picChg>
        <pc:picChg chg="add mod">
          <ac:chgData name="Karen Baerts" userId="a06d292e-c1df-42a7-ab23-dcf3ffef2529" providerId="ADAL" clId="{A11F8786-64CE-43D5-8D44-D0F4797E1BAB}" dt="2023-09-27T21:34:33.674" v="2720" actId="1076"/>
          <ac:picMkLst>
            <pc:docMk/>
            <pc:sldMk cId="2512207547" sldId="602"/>
            <ac:picMk id="8" creationId="{E6F5D3C1-018D-CFEF-A7F7-2C02CB1AC970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5:41.214" v="885" actId="47"/>
        <pc:sldMkLst>
          <pc:docMk/>
          <pc:sldMk cId="4244602851" sldId="602"/>
        </pc:sldMkLst>
        <pc:spChg chg="mod">
          <ac:chgData name="Karen Baerts" userId="a06d292e-c1df-42a7-ab23-dcf3ffef2529" providerId="ADAL" clId="{A11F8786-64CE-43D5-8D44-D0F4797E1BAB}" dt="2023-09-27T19:42:36.756" v="770" actId="20577"/>
          <ac:spMkLst>
            <pc:docMk/>
            <pc:sldMk cId="4244602851" sldId="602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19:42:47.764" v="772" actId="20577"/>
          <ac:spMkLst>
            <pc:docMk/>
            <pc:sldMk cId="4244602851" sldId="602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45:07.387" v="1873" actId="47"/>
        <pc:sldMkLst>
          <pc:docMk/>
          <pc:sldMk cId="523719122" sldId="603"/>
        </pc:sldMkLst>
        <pc:spChg chg="mod">
          <ac:chgData name="Karen Baerts" userId="a06d292e-c1df-42a7-ab23-dcf3ffef2529" providerId="ADAL" clId="{A11F8786-64CE-43D5-8D44-D0F4797E1BAB}" dt="2023-09-27T20:29:48.304" v="1451" actId="20577"/>
          <ac:spMkLst>
            <pc:docMk/>
            <pc:sldMk cId="523719122" sldId="603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20:41:18.446" v="1871" actId="20577"/>
          <ac:spMkLst>
            <pc:docMk/>
            <pc:sldMk cId="523719122" sldId="603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32:29.861" v="1489" actId="478"/>
          <ac:picMkLst>
            <pc:docMk/>
            <pc:sldMk cId="523719122" sldId="603"/>
            <ac:picMk id="1026" creationId="{43619295-9299-833E-4D74-BD515B14C571}"/>
          </ac:picMkLst>
        </pc:picChg>
        <pc:picChg chg="add mod">
          <ac:chgData name="Karen Baerts" userId="a06d292e-c1df-42a7-ab23-dcf3ffef2529" providerId="ADAL" clId="{A11F8786-64CE-43D5-8D44-D0F4797E1BAB}" dt="2023-09-27T20:33:00.401" v="1496" actId="1076"/>
          <ac:picMkLst>
            <pc:docMk/>
            <pc:sldMk cId="523719122" sldId="603"/>
            <ac:picMk id="1028" creationId="{1EA493CB-8684-F768-4006-F6B998281A68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19:43:58.376" v="806" actId="47"/>
        <pc:sldMkLst>
          <pc:docMk/>
          <pc:sldMk cId="3556242112" sldId="604"/>
        </pc:sldMkLst>
        <pc:spChg chg="mod">
          <ac:chgData name="Karen Baerts" userId="a06d292e-c1df-42a7-ab23-dcf3ffef2529" providerId="ADAL" clId="{A11F8786-64CE-43D5-8D44-D0F4797E1BAB}" dt="2023-09-27T19:43:01.414" v="777" actId="20577"/>
          <ac:spMkLst>
            <pc:docMk/>
            <pc:sldMk cId="3556242112" sldId="604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19:48:09.588" v="946" actId="47"/>
        <pc:sldMkLst>
          <pc:docMk/>
          <pc:sldMk cId="2446704521" sldId="605"/>
        </pc:sldMkLst>
        <pc:spChg chg="mod">
          <ac:chgData name="Karen Baerts" userId="a06d292e-c1df-42a7-ab23-dcf3ffef2529" providerId="ADAL" clId="{A11F8786-64CE-43D5-8D44-D0F4797E1BAB}" dt="2023-09-27T19:45:55.144" v="891" actId="20577"/>
          <ac:spMkLst>
            <pc:docMk/>
            <pc:sldMk cId="2446704521" sldId="605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07:52.714" v="2218" actId="20577"/>
        <pc:sldMkLst>
          <pc:docMk/>
          <pc:sldMk cId="2700763048" sldId="605"/>
        </pc:sldMkLst>
        <pc:spChg chg="del mod">
          <ac:chgData name="Karen Baerts" userId="a06d292e-c1df-42a7-ab23-dcf3ffef2529" providerId="ADAL" clId="{A11F8786-64CE-43D5-8D44-D0F4797E1BAB}" dt="2023-09-27T21:05:48.472" v="2175" actId="478"/>
          <ac:spMkLst>
            <pc:docMk/>
            <pc:sldMk cId="2700763048" sldId="605"/>
            <ac:spMk id="3" creationId="{1FD419E5-F164-B2D7-84BE-E235595A65D3}"/>
          </ac:spMkLst>
        </pc:spChg>
        <pc:spChg chg="mod">
          <ac:chgData name="Karen Baerts" userId="a06d292e-c1df-42a7-ab23-dcf3ffef2529" providerId="ADAL" clId="{A11F8786-64CE-43D5-8D44-D0F4797E1BAB}" dt="2023-09-27T21:07:52.714" v="2218" actId="20577"/>
          <ac:spMkLst>
            <pc:docMk/>
            <pc:sldMk cId="2700763048" sldId="605"/>
            <ac:spMk id="4" creationId="{42F37272-57C6-EA0E-2C8B-6D438D5708BC}"/>
          </ac:spMkLst>
        </pc:spChg>
        <pc:spChg chg="del mod">
          <ac:chgData name="Karen Baerts" userId="a06d292e-c1df-42a7-ab23-dcf3ffef2529" providerId="ADAL" clId="{A11F8786-64CE-43D5-8D44-D0F4797E1BAB}" dt="2023-09-27T21:05:50.075" v="2176" actId="478"/>
          <ac:spMkLst>
            <pc:docMk/>
            <pc:sldMk cId="2700763048" sldId="605"/>
            <ac:spMk id="5" creationId="{BFCD087B-01B5-6C03-26AF-C2B5EC3340B6}"/>
          </ac:spMkLst>
        </pc:spChg>
        <pc:spChg chg="mod">
          <ac:chgData name="Karen Baerts" userId="a06d292e-c1df-42a7-ab23-dcf3ffef2529" providerId="ADAL" clId="{A11F8786-64CE-43D5-8D44-D0F4797E1BAB}" dt="2023-09-27T21:07:38.813" v="2214" actId="27636"/>
          <ac:spMkLst>
            <pc:docMk/>
            <pc:sldMk cId="2700763048" sldId="605"/>
            <ac:spMk id="6" creationId="{34FC3520-8C73-372E-05BD-74B3FC219614}"/>
          </ac:spMkLst>
        </pc:spChg>
        <pc:spChg chg="mod">
          <ac:chgData name="Karen Baerts" userId="a06d292e-c1df-42a7-ab23-dcf3ffef2529" providerId="ADAL" clId="{A11F8786-64CE-43D5-8D44-D0F4797E1BAB}" dt="2023-09-27T21:04:57.260" v="2159" actId="1076"/>
          <ac:spMkLst>
            <pc:docMk/>
            <pc:sldMk cId="2700763048" sldId="605"/>
            <ac:spMk id="7" creationId="{1E05698E-01CF-C537-D394-EEE883418552}"/>
          </ac:spMkLst>
        </pc:spChg>
        <pc:spChg chg="add del mod">
          <ac:chgData name="Karen Baerts" userId="a06d292e-c1df-42a7-ab23-dcf3ffef2529" providerId="ADAL" clId="{A11F8786-64CE-43D5-8D44-D0F4797E1BAB}" dt="2023-09-27T21:05:52.594" v="2178" actId="478"/>
          <ac:spMkLst>
            <pc:docMk/>
            <pc:sldMk cId="2700763048" sldId="605"/>
            <ac:spMk id="9" creationId="{B26D1046-69DD-275B-5E65-1C046304E499}"/>
          </ac:spMkLst>
        </pc:spChg>
        <pc:spChg chg="add del mod">
          <ac:chgData name="Karen Baerts" userId="a06d292e-c1df-42a7-ab23-dcf3ffef2529" providerId="ADAL" clId="{A11F8786-64CE-43D5-8D44-D0F4797E1BAB}" dt="2023-09-27T21:05:55.737" v="2179" actId="478"/>
          <ac:spMkLst>
            <pc:docMk/>
            <pc:sldMk cId="2700763048" sldId="605"/>
            <ac:spMk id="11" creationId="{8E42D6B7-D1A4-303F-B054-1E080E2E816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09.859" v="947" actId="47"/>
        <pc:sldMkLst>
          <pc:docMk/>
          <pc:sldMk cId="3868379558" sldId="606"/>
        </pc:sldMkLst>
        <pc:spChg chg="mod">
          <ac:chgData name="Karen Baerts" userId="a06d292e-c1df-42a7-ab23-dcf3ffef2529" providerId="ADAL" clId="{A11F8786-64CE-43D5-8D44-D0F4797E1BAB}" dt="2023-09-27T19:46:06.314" v="895" actId="27636"/>
          <ac:spMkLst>
            <pc:docMk/>
            <pc:sldMk cId="3868379558" sldId="60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5:44.074" v="886" actId="47"/>
        <pc:sldMkLst>
          <pc:docMk/>
          <pc:sldMk cId="3912965225" sldId="606"/>
        </pc:sldMkLst>
      </pc:sldChg>
      <pc:sldChg chg="add del">
        <pc:chgData name="Karen Baerts" userId="a06d292e-c1df-42a7-ab23-dcf3ffef2529" providerId="ADAL" clId="{A11F8786-64CE-43D5-8D44-D0F4797E1BAB}" dt="2023-09-27T21:10:10.176" v="2238" actId="47"/>
        <pc:sldMkLst>
          <pc:docMk/>
          <pc:sldMk cId="1755753126" sldId="607"/>
        </pc:sldMkLst>
      </pc:sldChg>
      <pc:sldChg chg="modSp add del mod">
        <pc:chgData name="Karen Baerts" userId="a06d292e-c1df-42a7-ab23-dcf3ffef2529" providerId="ADAL" clId="{A11F8786-64CE-43D5-8D44-D0F4797E1BAB}" dt="2023-09-27T19:48:10.239" v="948" actId="47"/>
        <pc:sldMkLst>
          <pc:docMk/>
          <pc:sldMk cId="2747246702" sldId="607"/>
        </pc:sldMkLst>
        <pc:spChg chg="mod">
          <ac:chgData name="Karen Baerts" userId="a06d292e-c1df-42a7-ab23-dcf3ffef2529" providerId="ADAL" clId="{A11F8786-64CE-43D5-8D44-D0F4797E1BAB}" dt="2023-09-27T19:47:28.994" v="912" actId="207"/>
          <ac:spMkLst>
            <pc:docMk/>
            <pc:sldMk cId="2747246702" sldId="60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10.678" v="949" actId="47"/>
        <pc:sldMkLst>
          <pc:docMk/>
          <pc:sldMk cId="1757745579" sldId="608"/>
        </pc:sldMkLst>
        <pc:spChg chg="mod">
          <ac:chgData name="Karen Baerts" userId="a06d292e-c1df-42a7-ab23-dcf3ffef2529" providerId="ADAL" clId="{A11F8786-64CE-43D5-8D44-D0F4797E1BAB}" dt="2023-09-27T19:47:38.034" v="913" actId="207"/>
          <ac:spMkLst>
            <pc:docMk/>
            <pc:sldMk cId="1757745579" sldId="608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17:41.077" v="2400" actId="1076"/>
        <pc:sldMkLst>
          <pc:docMk/>
          <pc:sldMk cId="3028835310" sldId="609"/>
        </pc:sldMkLst>
        <pc:spChg chg="add del mod">
          <ac:chgData name="Karen Baerts" userId="a06d292e-c1df-42a7-ab23-dcf3ffef2529" providerId="ADAL" clId="{A11F8786-64CE-43D5-8D44-D0F4797E1BAB}" dt="2023-09-27T21:11:01.033" v="2272" actId="478"/>
          <ac:spMkLst>
            <pc:docMk/>
            <pc:sldMk cId="3028835310" sldId="609"/>
            <ac:spMk id="3" creationId="{3BEE08D5-3A61-4C72-123A-34D90321147D}"/>
          </ac:spMkLst>
        </pc:spChg>
        <pc:spChg chg="del mod">
          <ac:chgData name="Karen Baerts" userId="a06d292e-c1df-42a7-ab23-dcf3ffef2529" providerId="ADAL" clId="{A11F8786-64CE-43D5-8D44-D0F4797E1BAB}" dt="2023-09-27T21:10:58.945" v="2271" actId="478"/>
          <ac:spMkLst>
            <pc:docMk/>
            <pc:sldMk cId="3028835310" sldId="609"/>
            <ac:spMk id="5" creationId="{07BE2A65-70C4-53AB-09F0-49A6BCBDF3EC}"/>
          </ac:spMkLst>
        </pc:spChg>
        <pc:spChg chg="mod">
          <ac:chgData name="Karen Baerts" userId="a06d292e-c1df-42a7-ab23-dcf3ffef2529" providerId="ADAL" clId="{A11F8786-64CE-43D5-8D44-D0F4797E1BAB}" dt="2023-09-27T21:17:15.540" v="2395" actId="27636"/>
          <ac:spMkLst>
            <pc:docMk/>
            <pc:sldMk cId="3028835310" sldId="609"/>
            <ac:spMk id="6" creationId="{D2C35F46-4A77-2A62-7BB3-91E76BCA7707}"/>
          </ac:spMkLst>
        </pc:spChg>
        <pc:spChg chg="del mod">
          <ac:chgData name="Karen Baerts" userId="a06d292e-c1df-42a7-ab23-dcf3ffef2529" providerId="ADAL" clId="{A11F8786-64CE-43D5-8D44-D0F4797E1BAB}" dt="2023-09-27T21:11:02.337" v="2273" actId="478"/>
          <ac:spMkLst>
            <pc:docMk/>
            <pc:sldMk cId="3028835310" sldId="609"/>
            <ac:spMk id="7" creationId="{B95ADDEB-6846-E2C6-A884-7EF89FB0E383}"/>
          </ac:spMkLst>
        </pc:spChg>
        <pc:spChg chg="mod">
          <ac:chgData name="Karen Baerts" userId="a06d292e-c1df-42a7-ab23-dcf3ffef2529" providerId="ADAL" clId="{A11F8786-64CE-43D5-8D44-D0F4797E1BAB}" dt="2023-09-27T21:17:15.847" v="2397" actId="20577"/>
          <ac:spMkLst>
            <pc:docMk/>
            <pc:sldMk cId="3028835310" sldId="609"/>
            <ac:spMk id="8" creationId="{813938EF-BF82-FDB1-13E7-D9CC831E0B3F}"/>
          </ac:spMkLst>
        </pc:spChg>
        <pc:spChg chg="add del mod">
          <ac:chgData name="Karen Baerts" userId="a06d292e-c1df-42a7-ab23-dcf3ffef2529" providerId="ADAL" clId="{A11F8786-64CE-43D5-8D44-D0F4797E1BAB}" dt="2023-09-27T21:11:03.759" v="2274" actId="478"/>
          <ac:spMkLst>
            <pc:docMk/>
            <pc:sldMk cId="3028835310" sldId="609"/>
            <ac:spMk id="10" creationId="{5693D59D-8FD8-7B99-E009-248F9E008BF6}"/>
          </ac:spMkLst>
        </pc:spChg>
        <pc:picChg chg="add del mod">
          <ac:chgData name="Karen Baerts" userId="a06d292e-c1df-42a7-ab23-dcf3ffef2529" providerId="ADAL" clId="{A11F8786-64CE-43D5-8D44-D0F4797E1BAB}" dt="2023-09-27T21:16:58.058" v="2382" actId="478"/>
          <ac:picMkLst>
            <pc:docMk/>
            <pc:sldMk cId="3028835310" sldId="609"/>
            <ac:picMk id="12" creationId="{38F1B309-4924-3CBC-163A-654267DE523B}"/>
          </ac:picMkLst>
        </pc:picChg>
        <pc:picChg chg="add mod">
          <ac:chgData name="Karen Baerts" userId="a06d292e-c1df-42a7-ab23-dcf3ffef2529" providerId="ADAL" clId="{A11F8786-64CE-43D5-8D44-D0F4797E1BAB}" dt="2023-09-27T21:17:41.077" v="2400" actId="1076"/>
          <ac:picMkLst>
            <pc:docMk/>
            <pc:sldMk cId="3028835310" sldId="609"/>
            <ac:picMk id="14" creationId="{AB6465B6-1974-9FC6-B2A1-82919CCAF29A}"/>
          </ac:picMkLst>
        </pc:picChg>
        <pc:picChg chg="add mod">
          <ac:chgData name="Karen Baerts" userId="a06d292e-c1df-42a7-ab23-dcf3ffef2529" providerId="ADAL" clId="{A11F8786-64CE-43D5-8D44-D0F4797E1BAB}" dt="2023-09-27T21:17:34.724" v="2399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8:11.752" v="950" actId="47"/>
        <pc:sldMkLst>
          <pc:docMk/>
          <pc:sldMk cId="3741863835" sldId="609"/>
        </pc:sldMkLst>
        <pc:spChg chg="mod">
          <ac:chgData name="Karen Baerts" userId="a06d292e-c1df-42a7-ab23-dcf3ffef2529" providerId="ADAL" clId="{A11F8786-64CE-43D5-8D44-D0F4797E1BAB}" dt="2023-09-27T19:47:43.020" v="914" actId="207"/>
          <ac:spMkLst>
            <pc:docMk/>
            <pc:sldMk cId="3741863835" sldId="609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7:10.834" v="911" actId="47"/>
        <pc:sldMkLst>
          <pc:docMk/>
          <pc:sldMk cId="1376612249" sldId="610"/>
        </pc:sldMkLst>
      </pc:sldChg>
      <pc:sldChg chg="modSp add mod">
        <pc:chgData name="Karen Baerts" userId="a06d292e-c1df-42a7-ab23-dcf3ffef2529" providerId="ADAL" clId="{A11F8786-64CE-43D5-8D44-D0F4797E1BAB}" dt="2023-09-27T21:28:49.812" v="2666" actId="1076"/>
        <pc:sldMkLst>
          <pc:docMk/>
          <pc:sldMk cId="2455460476" sldId="610"/>
        </pc:sldMkLst>
        <pc:spChg chg="mod">
          <ac:chgData name="Karen Baerts" userId="a06d292e-c1df-42a7-ab23-dcf3ffef2529" providerId="ADAL" clId="{A11F8786-64CE-43D5-8D44-D0F4797E1BAB}" dt="2023-09-27T21:28:47.992" v="2665" actId="404"/>
          <ac:spMkLst>
            <pc:docMk/>
            <pc:sldMk cId="2455460476" sldId="610"/>
            <ac:spMk id="7" creationId="{37E0DA94-EF22-1BC5-E8E8-EBD8E5A46336}"/>
          </ac:spMkLst>
        </pc:spChg>
        <pc:picChg chg="mod">
          <ac:chgData name="Karen Baerts" userId="a06d292e-c1df-42a7-ab23-dcf3ffef2529" providerId="ADAL" clId="{A11F8786-64CE-43D5-8D44-D0F4797E1BAB}" dt="2023-09-27T21:20:05.251" v="2405" actId="1076"/>
          <ac:picMkLst>
            <pc:docMk/>
            <pc:sldMk cId="2455460476" sldId="610"/>
            <ac:picMk id="10" creationId="{1E87FF3A-0E43-01AC-2300-5510D58E97D5}"/>
          </ac:picMkLst>
        </pc:picChg>
        <pc:picChg chg="mod">
          <ac:chgData name="Karen Baerts" userId="a06d292e-c1df-42a7-ab23-dcf3ffef2529" providerId="ADAL" clId="{A11F8786-64CE-43D5-8D44-D0F4797E1BAB}" dt="2023-09-27T21:28:49.812" v="2666" actId="1076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add mod ord">
        <pc:chgData name="Karen Baerts" userId="a06d292e-c1df-42a7-ab23-dcf3ffef2529" providerId="ADAL" clId="{A11F8786-64CE-43D5-8D44-D0F4797E1BAB}" dt="2023-09-27T20:56:15.793" v="2087" actId="20577"/>
        <pc:sldMkLst>
          <pc:docMk/>
          <pc:sldMk cId="2725514651" sldId="611"/>
        </pc:sldMkLst>
        <pc:spChg chg="mod">
          <ac:chgData name="Karen Baerts" userId="a06d292e-c1df-42a7-ab23-dcf3ffef2529" providerId="ADAL" clId="{A11F8786-64CE-43D5-8D44-D0F4797E1BAB}" dt="2023-09-27T20:56:15.793" v="2087" actId="20577"/>
          <ac:spMkLst>
            <pc:docMk/>
            <pc:sldMk cId="2725514651" sldId="611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19:56:14.958" v="953" actId="478"/>
          <ac:spMkLst>
            <pc:docMk/>
            <pc:sldMk cId="2725514651" sldId="611"/>
            <ac:spMk id="5" creationId="{3935D954-F256-B3F6-9A3E-487FCB275214}"/>
          </ac:spMkLst>
        </pc:spChg>
        <pc:spChg chg="add mod">
          <ac:chgData name="Karen Baerts" userId="a06d292e-c1df-42a7-ab23-dcf3ffef2529" providerId="ADAL" clId="{A11F8786-64CE-43D5-8D44-D0F4797E1BAB}" dt="2023-09-27T20:16:33.723" v="1141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5:33.642" v="1112" actId="47"/>
        <pc:sldMkLst>
          <pc:docMk/>
          <pc:sldMk cId="2809377072" sldId="612"/>
        </pc:sldMkLst>
        <pc:spChg chg="mod">
          <ac:chgData name="Karen Baerts" userId="a06d292e-c1df-42a7-ab23-dcf3ffef2529" providerId="ADAL" clId="{A11F8786-64CE-43D5-8D44-D0F4797E1BAB}" dt="2023-09-27T20:12:31.087" v="1041" actId="15"/>
          <ac:spMkLst>
            <pc:docMk/>
            <pc:sldMk cId="2809377072" sldId="612"/>
            <ac:spMk id="3" creationId="{0E244A77-BBB5-0E34-9ECA-86AB7EC02E29}"/>
          </ac:spMkLst>
        </pc:spChg>
      </pc:sldChg>
      <pc:sldChg chg="addSp delSp modSp add del mod delAnim modAnim">
        <pc:chgData name="Karen Baerts" userId="a06d292e-c1df-42a7-ab23-dcf3ffef2529" providerId="ADAL" clId="{A11F8786-64CE-43D5-8D44-D0F4797E1BAB}" dt="2023-09-27T20:09:21.640" v="1000" actId="47"/>
        <pc:sldMkLst>
          <pc:docMk/>
          <pc:sldMk cId="3245588285" sldId="612"/>
        </pc:sldMkLst>
        <pc:spChg chg="mod">
          <ac:chgData name="Karen Baerts" userId="a06d292e-c1df-42a7-ab23-dcf3ffef2529" providerId="ADAL" clId="{A11F8786-64CE-43D5-8D44-D0F4797E1BAB}" dt="2023-09-27T20:09:08.137" v="998" actId="20577"/>
          <ac:spMkLst>
            <pc:docMk/>
            <pc:sldMk cId="3245588285" sldId="612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08:47.517" v="962" actId="478"/>
          <ac:picMkLst>
            <pc:docMk/>
            <pc:sldMk cId="3245588285" sldId="612"/>
            <ac:picMk id="4" creationId="{EF4BBCDE-F023-9358-1009-5AE38DFE02FD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1:29:35.061" v="2675" actId="14100"/>
        <pc:sldMkLst>
          <pc:docMk/>
          <pc:sldMk cId="3688585214" sldId="612"/>
        </pc:sldMkLst>
        <pc:spChg chg="del mod">
          <ac:chgData name="Karen Baerts" userId="a06d292e-c1df-42a7-ab23-dcf3ffef2529" providerId="ADAL" clId="{A11F8786-64CE-43D5-8D44-D0F4797E1BAB}" dt="2023-09-27T21:29:19.064" v="2670" actId="478"/>
          <ac:spMkLst>
            <pc:docMk/>
            <pc:sldMk cId="3688585214" sldId="612"/>
            <ac:spMk id="5" creationId="{EED5CC04-5260-09A1-513D-9BF5AB4F5B65}"/>
          </ac:spMkLst>
        </pc:spChg>
        <pc:spChg chg="del mod">
          <ac:chgData name="Karen Baerts" userId="a06d292e-c1df-42a7-ab23-dcf3ffef2529" providerId="ADAL" clId="{A11F8786-64CE-43D5-8D44-D0F4797E1BAB}" dt="2023-09-27T21:29:17.707" v="2669" actId="478"/>
          <ac:spMkLst>
            <pc:docMk/>
            <pc:sldMk cId="3688585214" sldId="612"/>
            <ac:spMk id="6" creationId="{3E341FE1-CBC2-8AE3-15CB-C764EE8604BF}"/>
          </ac:spMkLst>
        </pc:spChg>
        <pc:picChg chg="mod">
          <ac:chgData name="Karen Baerts" userId="a06d292e-c1df-42a7-ab23-dcf3ffef2529" providerId="ADAL" clId="{A11F8786-64CE-43D5-8D44-D0F4797E1BAB}" dt="2023-09-27T21:29:35.061" v="2675" actId="14100"/>
          <ac:picMkLst>
            <pc:docMk/>
            <pc:sldMk cId="3688585214" sldId="612"/>
            <ac:picMk id="8" creationId="{AD2AADA9-B071-4B4D-A58C-2DE6D6E87705}"/>
          </ac:picMkLst>
        </pc:picChg>
        <pc:picChg chg="mod">
          <ac:chgData name="Karen Baerts" userId="a06d292e-c1df-42a7-ab23-dcf3ffef2529" providerId="ADAL" clId="{A11F8786-64CE-43D5-8D44-D0F4797E1BAB}" dt="2023-09-27T21:29:31.482" v="2674" actId="14100"/>
          <ac:picMkLst>
            <pc:docMk/>
            <pc:sldMk cId="3688585214" sldId="612"/>
            <ac:picMk id="10" creationId="{02D14502-D8B4-B132-18EA-AA4B3E483C9C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20:18:37.678" v="1186" actId="47"/>
        <pc:sldMkLst>
          <pc:docMk/>
          <pc:sldMk cId="3735433425" sldId="613"/>
        </pc:sldMkLst>
        <pc:spChg chg="mod">
          <ac:chgData name="Karen Baerts" userId="a06d292e-c1df-42a7-ab23-dcf3ffef2529" providerId="ADAL" clId="{A11F8786-64CE-43D5-8D44-D0F4797E1BAB}" dt="2023-09-27T20:12:05.953" v="1026" actId="13926"/>
          <ac:spMkLst>
            <pc:docMk/>
            <pc:sldMk cId="3735433425" sldId="61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20:18:38.808" v="1187" actId="47"/>
        <pc:sldMkLst>
          <pc:docMk/>
          <pc:sldMk cId="1702902520" sldId="614"/>
        </pc:sldMkLst>
        <pc:spChg chg="mod">
          <ac:chgData name="Karen Baerts" userId="a06d292e-c1df-42a7-ab23-dcf3ffef2529" providerId="ADAL" clId="{A11F8786-64CE-43D5-8D44-D0F4797E1BAB}" dt="2023-09-27T20:11:52.051" v="1021" actId="13926"/>
          <ac:spMkLst>
            <pc:docMk/>
            <pc:sldMk cId="1702902520" sldId="614"/>
            <ac:spMk id="3" creationId="{0E244A77-BBB5-0E34-9ECA-86AB7EC02E29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0.063" v="2986" actId="6549"/>
        <pc:sldMkLst>
          <pc:docMk/>
          <pc:sldMk cId="1710916937" sldId="614"/>
        </pc:sldMkLst>
        <pc:spChg chg="add del mod">
          <ac:chgData name="Karen Baerts" userId="a06d292e-c1df-42a7-ab23-dcf3ffef2529" providerId="ADAL" clId="{A11F8786-64CE-43D5-8D44-D0F4797E1BAB}" dt="2023-09-27T21:42:53.325" v="2783" actId="478"/>
          <ac:spMkLst>
            <pc:docMk/>
            <pc:sldMk cId="1710916937" sldId="614"/>
            <ac:spMk id="3" creationId="{F8ABDB03-E95A-71CD-166B-20AB776F2EF8}"/>
          </ac:spMkLst>
        </pc:spChg>
        <pc:spChg chg="add del mod">
          <ac:chgData name="Karen Baerts" userId="a06d292e-c1df-42a7-ab23-dcf3ffef2529" providerId="ADAL" clId="{A11F8786-64CE-43D5-8D44-D0F4797E1BAB}" dt="2023-09-27T21:42:58.520" v="2785" actId="478"/>
          <ac:spMkLst>
            <pc:docMk/>
            <pc:sldMk cId="1710916937" sldId="614"/>
            <ac:spMk id="5" creationId="{29936923-1BB4-C235-687F-FCC0B7D569E4}"/>
          </ac:spMkLst>
        </pc:spChg>
        <pc:spChg chg="add del mod">
          <ac:chgData name="Karen Baerts" userId="a06d292e-c1df-42a7-ab23-dcf3ffef2529" providerId="ADAL" clId="{A11F8786-64CE-43D5-8D44-D0F4797E1BAB}" dt="2023-09-27T21:43:04.812" v="2789" actId="478"/>
          <ac:spMkLst>
            <pc:docMk/>
            <pc:sldMk cId="1710916937" sldId="614"/>
            <ac:spMk id="9" creationId="{194615B5-8A25-214A-C11E-A446940B7514}"/>
          </ac:spMkLst>
        </pc:spChg>
        <pc:spChg chg="add del mod">
          <ac:chgData name="Karen Baerts" userId="a06d292e-c1df-42a7-ab23-dcf3ffef2529" providerId="ADAL" clId="{A11F8786-64CE-43D5-8D44-D0F4797E1BAB}" dt="2023-09-27T21:43:07.009" v="2793" actId="478"/>
          <ac:spMkLst>
            <pc:docMk/>
            <pc:sldMk cId="1710916937" sldId="614"/>
            <ac:spMk id="11" creationId="{0C155224-B180-B906-C730-9FBD97BCBFD0}"/>
          </ac:spMkLst>
        </pc:spChg>
        <pc:spChg chg="add del mod">
          <ac:chgData name="Karen Baerts" userId="a06d292e-c1df-42a7-ab23-dcf3ffef2529" providerId="ADAL" clId="{A11F8786-64CE-43D5-8D44-D0F4797E1BAB}" dt="2023-09-27T21:49:24.674" v="2819" actId="478"/>
          <ac:spMkLst>
            <pc:docMk/>
            <pc:sldMk cId="1710916937" sldId="614"/>
            <ac:spMk id="25" creationId="{C4804733-E99F-BB8A-C4DE-E3D3F584C04F}"/>
          </ac:spMkLst>
        </pc:spChg>
        <pc:spChg chg="del">
          <ac:chgData name="Karen Baerts" userId="a06d292e-c1df-42a7-ab23-dcf3ffef2529" providerId="ADAL" clId="{A11F8786-64CE-43D5-8D44-D0F4797E1BAB}" dt="2023-09-27T21:42:56.568" v="2784" actId="478"/>
          <ac:spMkLst>
            <pc:docMk/>
            <pc:sldMk cId="1710916937" sldId="614"/>
            <ac:spMk id="31" creationId="{A38E67C3-8F06-76C9-19EA-AD65CBB495B9}"/>
          </ac:spMkLst>
        </pc:spChg>
        <pc:spChg chg="del">
          <ac:chgData name="Karen Baerts" userId="a06d292e-c1df-42a7-ab23-dcf3ffef2529" providerId="ADAL" clId="{A11F8786-64CE-43D5-8D44-D0F4797E1BAB}" dt="2023-09-27T21:42:49.377" v="2782" actId="478"/>
          <ac:spMkLst>
            <pc:docMk/>
            <pc:sldMk cId="1710916937" sldId="614"/>
            <ac:spMk id="32" creationId="{5382C3AB-2F5C-8AC9-DDCF-4E109BF6E40D}"/>
          </ac:spMkLst>
        </pc:spChg>
        <pc:spChg chg="del">
          <ac:chgData name="Karen Baerts" userId="a06d292e-c1df-42a7-ab23-dcf3ffef2529" providerId="ADAL" clId="{A11F8786-64CE-43D5-8D44-D0F4797E1BAB}" dt="2023-09-27T21:43:03.718" v="2788" actId="478"/>
          <ac:spMkLst>
            <pc:docMk/>
            <pc:sldMk cId="1710916937" sldId="614"/>
            <ac:spMk id="33" creationId="{CB11646C-C030-56F8-06FC-E20C7D07CA58}"/>
          </ac:spMkLst>
        </pc:spChg>
        <pc:spChg chg="del mod">
          <ac:chgData name="Karen Baerts" userId="a06d292e-c1df-42a7-ab23-dcf3ffef2529" providerId="ADAL" clId="{A11F8786-64CE-43D5-8D44-D0F4797E1BAB}" dt="2023-09-27T21:43:06.395" v="2792" actId="478"/>
          <ac:spMkLst>
            <pc:docMk/>
            <pc:sldMk cId="1710916937" sldId="614"/>
            <ac:spMk id="34" creationId="{6AEFD5CC-6D25-F005-8D02-BB51CF5214F4}"/>
          </ac:spMkLst>
        </pc:spChg>
        <pc:picChg chg="add del mod">
          <ac:chgData name="Karen Baerts" userId="a06d292e-c1df-42a7-ab23-dcf3ffef2529" providerId="ADAL" clId="{A11F8786-64CE-43D5-8D44-D0F4797E1BAB}" dt="2023-09-27T21:47:02.972" v="2798" actId="478"/>
          <ac:picMkLst>
            <pc:docMk/>
            <pc:sldMk cId="1710916937" sldId="614"/>
            <ac:picMk id="7" creationId="{F417F00A-E6A1-6A51-147B-B044864FD0AB}"/>
          </ac:picMkLst>
        </pc:picChg>
        <pc:picChg chg="add del mod">
          <ac:chgData name="Karen Baerts" userId="a06d292e-c1df-42a7-ab23-dcf3ffef2529" providerId="ADAL" clId="{A11F8786-64CE-43D5-8D44-D0F4797E1BAB}" dt="2023-09-27T21:47:04.782" v="2799" actId="478"/>
          <ac:picMkLst>
            <pc:docMk/>
            <pc:sldMk cId="1710916937" sldId="614"/>
            <ac:picMk id="13" creationId="{7AB6B85A-85AE-FD5B-20D6-96BFAE421323}"/>
          </ac:picMkLst>
        </pc:picChg>
        <pc:picChg chg="add mod">
          <ac:chgData name="Karen Baerts" userId="a06d292e-c1df-42a7-ab23-dcf3ffef2529" providerId="ADAL" clId="{A11F8786-64CE-43D5-8D44-D0F4797E1BAB}" dt="2023-09-27T21:47:54.178" v="2811" actId="1076"/>
          <ac:picMkLst>
            <pc:docMk/>
            <pc:sldMk cId="1710916937" sldId="614"/>
            <ac:picMk id="15" creationId="{D9FDA0EF-0943-D854-B373-18F98CC35BC5}"/>
          </ac:picMkLst>
        </pc:picChg>
        <pc:picChg chg="add mod">
          <ac:chgData name="Karen Baerts" userId="a06d292e-c1df-42a7-ab23-dcf3ffef2529" providerId="ADAL" clId="{A11F8786-64CE-43D5-8D44-D0F4797E1BAB}" dt="2023-09-27T21:47:31.312" v="2806" actId="1076"/>
          <ac:picMkLst>
            <pc:docMk/>
            <pc:sldMk cId="1710916937" sldId="614"/>
            <ac:picMk id="17" creationId="{FB0C8F75-966E-C314-48F8-61F4D4DD204E}"/>
          </ac:picMkLst>
        </pc:picChg>
        <pc:picChg chg="add mod">
          <ac:chgData name="Karen Baerts" userId="a06d292e-c1df-42a7-ab23-dcf3ffef2529" providerId="ADAL" clId="{A11F8786-64CE-43D5-8D44-D0F4797E1BAB}" dt="2023-09-27T21:47:52.374" v="2810" actId="1076"/>
          <ac:picMkLst>
            <pc:docMk/>
            <pc:sldMk cId="1710916937" sldId="614"/>
            <ac:picMk id="20" creationId="{24435C72-B8F6-2D15-AD5D-8477DC9A2E8C}"/>
          </ac:picMkLst>
        </pc:picChg>
        <pc:picChg chg="add mod">
          <ac:chgData name="Karen Baerts" userId="a06d292e-c1df-42a7-ab23-dcf3ffef2529" providerId="ADAL" clId="{A11F8786-64CE-43D5-8D44-D0F4797E1BAB}" dt="2023-09-27T21:47:49.014" v="2809" actId="1076"/>
          <ac:picMkLst>
            <pc:docMk/>
            <pc:sldMk cId="1710916937" sldId="614"/>
            <ac:picMk id="22" creationId="{65C11FB2-79C4-D77C-0F55-330EBEA85E45}"/>
          </ac:picMkLst>
        </pc:picChg>
        <pc:picChg chg="add mod">
          <ac:chgData name="Karen Baerts" userId="a06d292e-c1df-42a7-ab23-dcf3ffef2529" providerId="ADAL" clId="{A11F8786-64CE-43D5-8D44-D0F4797E1BAB}" dt="2023-09-27T22:03:05.119" v="2824" actId="1076"/>
          <ac:picMkLst>
            <pc:docMk/>
            <pc:sldMk cId="1710916937" sldId="614"/>
            <ac:picMk id="24" creationId="{61FF5584-9EE7-1414-1754-18D9875AB365}"/>
          </ac:picMkLst>
        </pc:picChg>
      </pc:sldChg>
      <pc:sldChg chg="delSp modSp add del mod">
        <pc:chgData name="Karen Baerts" userId="a06d292e-c1df-42a7-ab23-dcf3ffef2529" providerId="ADAL" clId="{A11F8786-64CE-43D5-8D44-D0F4797E1BAB}" dt="2023-09-27T20:17:42.606" v="1175" actId="47"/>
        <pc:sldMkLst>
          <pc:docMk/>
          <pc:sldMk cId="1524264589" sldId="615"/>
        </pc:sldMkLst>
        <pc:spChg chg="mod">
          <ac:chgData name="Karen Baerts" userId="a06d292e-c1df-42a7-ab23-dcf3ffef2529" providerId="ADAL" clId="{A11F8786-64CE-43D5-8D44-D0F4797E1BAB}" dt="2023-09-27T20:16:39.384" v="1144" actId="27636"/>
          <ac:spMkLst>
            <pc:docMk/>
            <pc:sldMk cId="1524264589" sldId="615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6:40.841" v="1145" actId="478"/>
          <ac:spMkLst>
            <pc:docMk/>
            <pc:sldMk cId="1524264589" sldId="615"/>
            <ac:spMk id="6" creationId="{2FC31A7A-06D7-6DB6-3697-8A1108C80731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37:23.655" v="2781" actId="1076"/>
        <pc:sldMkLst>
          <pc:docMk/>
          <pc:sldMk cId="3100541724" sldId="615"/>
        </pc:sldMkLst>
        <pc:spChg chg="mod">
          <ac:chgData name="Karen Baerts" userId="a06d292e-c1df-42a7-ab23-dcf3ffef2529" providerId="ADAL" clId="{A11F8786-64CE-43D5-8D44-D0F4797E1BAB}" dt="2023-09-27T21:37:19.947" v="2780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A11F8786-64CE-43D5-8D44-D0F4797E1BAB}" dt="2023-09-27T21:35:48.225" v="2732" actId="478"/>
          <ac:picMkLst>
            <pc:docMk/>
            <pc:sldMk cId="3100541724" sldId="615"/>
            <ac:picMk id="5" creationId="{F9F48A62-3824-10AB-58F5-409FB5BDBF3E}"/>
          </ac:picMkLst>
        </pc:picChg>
        <pc:picChg chg="add mod">
          <ac:chgData name="Karen Baerts" userId="a06d292e-c1df-42a7-ab23-dcf3ffef2529" providerId="ADAL" clId="{A11F8786-64CE-43D5-8D44-D0F4797E1BAB}" dt="2023-09-27T21:37:13.840" v="2777" actId="1076"/>
          <ac:picMkLst>
            <pc:docMk/>
            <pc:sldMk cId="3100541724" sldId="615"/>
            <ac:picMk id="6" creationId="{A9AD9CCB-D3F7-1099-B3CA-46015F93A25C}"/>
          </ac:picMkLst>
        </pc:picChg>
        <pc:picChg chg="del mod">
          <ac:chgData name="Karen Baerts" userId="a06d292e-c1df-42a7-ab23-dcf3ffef2529" providerId="ADAL" clId="{A11F8786-64CE-43D5-8D44-D0F4797E1BAB}" dt="2023-09-27T21:36:24.503" v="2747" actId="478"/>
          <ac:picMkLst>
            <pc:docMk/>
            <pc:sldMk cId="3100541724" sldId="615"/>
            <ac:picMk id="7" creationId="{8AF33CC7-23E6-0DFD-0C06-2194A3D57921}"/>
          </ac:picMkLst>
        </pc:picChg>
        <pc:picChg chg="add mod">
          <ac:chgData name="Karen Baerts" userId="a06d292e-c1df-42a7-ab23-dcf3ffef2529" providerId="ADAL" clId="{A11F8786-64CE-43D5-8D44-D0F4797E1BAB}" dt="2023-09-27T21:37:23.655" v="2781" actId="1076"/>
          <ac:picMkLst>
            <pc:docMk/>
            <pc:sldMk cId="3100541724" sldId="615"/>
            <ac:picMk id="9" creationId="{98E1AD56-BC49-AFE9-07D3-9A8B84F9D1D1}"/>
          </ac:picMkLst>
        </pc:picChg>
      </pc:sldChg>
      <pc:sldChg chg="delSp modSp add del mod">
        <pc:chgData name="Karen Baerts" userId="a06d292e-c1df-42a7-ab23-dcf3ffef2529" providerId="ADAL" clId="{A11F8786-64CE-43D5-8D44-D0F4797E1BAB}" dt="2023-10-03T07:56:52.124" v="2989" actId="47"/>
        <pc:sldMkLst>
          <pc:docMk/>
          <pc:sldMk cId="14525882" sldId="616"/>
        </pc:sldMkLst>
        <pc:spChg chg="mod">
          <ac:chgData name="Karen Baerts" userId="a06d292e-c1df-42a7-ab23-dcf3ffef2529" providerId="ADAL" clId="{A11F8786-64CE-43D5-8D44-D0F4797E1BAB}" dt="2023-09-27T20:56:22.814" v="2089" actId="27636"/>
          <ac:spMkLst>
            <pc:docMk/>
            <pc:sldMk cId="14525882" sldId="616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7:47.817" v="1177" actId="478"/>
          <ac:spMkLst>
            <pc:docMk/>
            <pc:sldMk cId="14525882" sldId="616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7:21.139" v="1171" actId="47"/>
        <pc:sldMkLst>
          <pc:docMk/>
          <pc:sldMk cId="3192411606" sldId="616"/>
        </pc:sldMkLst>
        <pc:spChg chg="mod">
          <ac:chgData name="Karen Baerts" userId="a06d292e-c1df-42a7-ab23-dcf3ffef2529" providerId="ADAL" clId="{A11F8786-64CE-43D5-8D44-D0F4797E1BAB}" dt="2023-09-27T20:17:05.226" v="1170" actId="20577"/>
          <ac:spMkLst>
            <pc:docMk/>
            <pc:sldMk cId="3192411606" sldId="61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20:18:03.134" v="1179" actId="47"/>
        <pc:sldMkLst>
          <pc:docMk/>
          <pc:sldMk cId="1262306807" sldId="617"/>
        </pc:sldMkLst>
      </pc:sldChg>
      <pc:sldChg chg="modSp add del mod">
        <pc:chgData name="Karen Baerts" userId="a06d292e-c1df-42a7-ab23-dcf3ffef2529" providerId="ADAL" clId="{A11F8786-64CE-43D5-8D44-D0F4797E1BAB}" dt="2023-10-03T07:56:54.480" v="2991" actId="47"/>
        <pc:sldMkLst>
          <pc:docMk/>
          <pc:sldMk cId="2614480511" sldId="617"/>
        </pc:sldMkLst>
        <pc:spChg chg="mod">
          <ac:chgData name="Karen Baerts" userId="a06d292e-c1df-42a7-ab23-dcf3ffef2529" providerId="ADAL" clId="{A11F8786-64CE-43D5-8D44-D0F4797E1BAB}" dt="2023-09-27T20:56:34.819" v="2093" actId="27636"/>
          <ac:spMkLst>
            <pc:docMk/>
            <pc:sldMk cId="2614480511" sldId="61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10-03T07:56:53.406" v="2990" actId="47"/>
        <pc:sldMkLst>
          <pc:docMk/>
          <pc:sldMk cId="141877197" sldId="618"/>
        </pc:sldMkLst>
        <pc:spChg chg="mod">
          <ac:chgData name="Karen Baerts" userId="a06d292e-c1df-42a7-ab23-dcf3ffef2529" providerId="ADAL" clId="{A11F8786-64CE-43D5-8D44-D0F4797E1BAB}" dt="2023-09-27T20:56:28.264" v="2091" actId="27636"/>
          <ac:spMkLst>
            <pc:docMk/>
            <pc:sldMk cId="141877197" sldId="618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20:45:05.997" v="1872" actId="47"/>
        <pc:sldMkLst>
          <pc:docMk/>
          <pc:sldMk cId="2716337802" sldId="619"/>
        </pc:sldMkLst>
        <pc:spChg chg="mod">
          <ac:chgData name="Karen Baerts" userId="a06d292e-c1df-42a7-ab23-dcf3ffef2529" providerId="ADAL" clId="{A11F8786-64CE-43D5-8D44-D0F4797E1BAB}" dt="2023-09-27T20:28:59.872" v="1438" actId="27636"/>
          <ac:spMkLst>
            <pc:docMk/>
            <pc:sldMk cId="2716337802" sldId="619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23:09.960" v="1277" actId="47"/>
        <pc:sldMkLst>
          <pc:docMk/>
          <pc:sldMk cId="2487663982" sldId="620"/>
        </pc:sldMkLst>
        <pc:spChg chg="del">
          <ac:chgData name="Karen Baerts" userId="a06d292e-c1df-42a7-ab23-dcf3ffef2529" providerId="ADAL" clId="{A11F8786-64CE-43D5-8D44-D0F4797E1BAB}" dt="2023-09-27T20:19:30.428" v="1214" actId="478"/>
          <ac:spMkLst>
            <pc:docMk/>
            <pc:sldMk cId="2487663982" sldId="620"/>
            <ac:spMk id="3" creationId="{FD3C450A-7D81-44AF-9A9B-65F2E8EDEA6E}"/>
          </ac:spMkLst>
        </pc:spChg>
        <pc:spChg chg="add del mod">
          <ac:chgData name="Karen Baerts" userId="a06d292e-c1df-42a7-ab23-dcf3ffef2529" providerId="ADAL" clId="{A11F8786-64CE-43D5-8D44-D0F4797E1BAB}" dt="2023-09-27T20:19:32.648" v="1215" actId="478"/>
          <ac:spMkLst>
            <pc:docMk/>
            <pc:sldMk cId="2487663982" sldId="620"/>
            <ac:spMk id="5" creationId="{23A45FD9-D5FD-BB2B-EA57-43C5B33A15C6}"/>
          </ac:spMkLst>
        </pc:spChg>
        <pc:picChg chg="add mod ord">
          <ac:chgData name="Karen Baerts" userId="a06d292e-c1df-42a7-ab23-dcf3ffef2529" providerId="ADAL" clId="{A11F8786-64CE-43D5-8D44-D0F4797E1BAB}" dt="2023-09-27T20:19:49.649" v="1220" actId="14100"/>
          <ac:picMkLst>
            <pc:docMk/>
            <pc:sldMk cId="2487663982" sldId="620"/>
            <ac:picMk id="6" creationId="{AEE9BD5E-920C-791E-E66A-8667587B1F04}"/>
          </ac:picMkLst>
        </pc:picChg>
      </pc:sldChg>
      <pc:sldChg chg="add del">
        <pc:chgData name="Karen Baerts" userId="a06d292e-c1df-42a7-ab23-dcf3ffef2529" providerId="ADAL" clId="{A11F8786-64CE-43D5-8D44-D0F4797E1BAB}" dt="2023-09-27T20:58:35.469" v="2097" actId="47"/>
        <pc:sldMkLst>
          <pc:docMk/>
          <pc:sldMk cId="3929330952" sldId="620"/>
        </pc:sldMkLst>
      </pc:sldChg>
      <pc:sldChg chg="addSp delSp modSp add mod">
        <pc:chgData name="Karen Baerts" userId="a06d292e-c1df-42a7-ab23-dcf3ffef2529" providerId="ADAL" clId="{A11F8786-64CE-43D5-8D44-D0F4797E1BAB}" dt="2023-09-27T20:28:33.800" v="1409" actId="20577"/>
        <pc:sldMkLst>
          <pc:docMk/>
          <pc:sldMk cId="256971509" sldId="621"/>
        </pc:sldMkLst>
        <pc:spChg chg="mod">
          <ac:chgData name="Karen Baerts" userId="a06d292e-c1df-42a7-ab23-dcf3ffef2529" providerId="ADAL" clId="{A11F8786-64CE-43D5-8D44-D0F4797E1BAB}" dt="2023-09-27T20:28:33.800" v="1409" actId="20577"/>
          <ac:spMkLst>
            <pc:docMk/>
            <pc:sldMk cId="256971509" sldId="621"/>
            <ac:spMk id="2" creationId="{3320171C-96A3-4332-A3E0-8E04221180D0}"/>
          </ac:spMkLst>
        </pc:spChg>
        <pc:spChg chg="add del mod">
          <ac:chgData name="Karen Baerts" userId="a06d292e-c1df-42a7-ab23-dcf3ffef2529" providerId="ADAL" clId="{A11F8786-64CE-43D5-8D44-D0F4797E1BAB}" dt="2023-09-27T20:22:37.744" v="1272" actId="478"/>
          <ac:spMkLst>
            <pc:docMk/>
            <pc:sldMk cId="256971509" sldId="621"/>
            <ac:spMk id="4" creationId="{E1BC51BA-BA77-CD1D-6BA0-D25B0AC686DE}"/>
          </ac:spMkLst>
        </pc:spChg>
        <pc:picChg chg="add mod">
          <ac:chgData name="Karen Baerts" userId="a06d292e-c1df-42a7-ab23-dcf3ffef2529" providerId="ADAL" clId="{A11F8786-64CE-43D5-8D44-D0F4797E1BAB}" dt="2023-09-27T20:23:18.632" v="1279" actId="1076"/>
          <ac:picMkLst>
            <pc:docMk/>
            <pc:sldMk cId="256971509" sldId="621"/>
            <ac:picMk id="5" creationId="{8201D41E-B512-4E02-B6EF-107AF528ACBF}"/>
          </ac:picMkLst>
        </pc:picChg>
        <pc:picChg chg="del">
          <ac:chgData name="Karen Baerts" userId="a06d292e-c1df-42a7-ab23-dcf3ffef2529" providerId="ADAL" clId="{A11F8786-64CE-43D5-8D44-D0F4797E1BAB}" dt="2023-09-27T20:22:35.233" v="1270" actId="478"/>
          <ac:picMkLst>
            <pc:docMk/>
            <pc:sldMk cId="256971509" sldId="621"/>
            <ac:picMk id="6" creationId="{AEE9BD5E-920C-791E-E66A-8667587B1F04}"/>
          </ac:picMkLst>
        </pc:picChg>
        <pc:picChg chg="del">
          <ac:chgData name="Karen Baerts" userId="a06d292e-c1df-42a7-ab23-dcf3ffef2529" providerId="ADAL" clId="{A11F8786-64CE-43D5-8D44-D0F4797E1BAB}" dt="2023-09-27T20:22:43.191" v="1275" actId="478"/>
          <ac:picMkLst>
            <pc:docMk/>
            <pc:sldMk cId="256971509" sldId="621"/>
            <ac:picMk id="1026" creationId="{716436C9-DB52-47D4-A785-7796170D7C11}"/>
          </ac:picMkLst>
        </pc:picChg>
      </pc:sldChg>
      <pc:sldChg chg="add del">
        <pc:chgData name="Karen Baerts" userId="a06d292e-c1df-42a7-ab23-dcf3ffef2529" providerId="ADAL" clId="{A11F8786-64CE-43D5-8D44-D0F4797E1BAB}" dt="2023-09-27T20:20:30.686" v="1233" actId="47"/>
        <pc:sldMkLst>
          <pc:docMk/>
          <pc:sldMk cId="3784523242" sldId="621"/>
        </pc:sldMkLst>
      </pc:sldChg>
      <pc:sldChg chg="addSp delSp modSp add mod">
        <pc:chgData name="Karen Baerts" userId="a06d292e-c1df-42a7-ab23-dcf3ffef2529" providerId="ADAL" clId="{A11F8786-64CE-43D5-8D44-D0F4797E1BAB}" dt="2023-09-27T22:07:00.269" v="2850" actId="1076"/>
        <pc:sldMkLst>
          <pc:docMk/>
          <pc:sldMk cId="1295142386" sldId="622"/>
        </pc:sldMkLst>
        <pc:spChg chg="mod">
          <ac:chgData name="Karen Baerts" userId="a06d292e-c1df-42a7-ab23-dcf3ffef2529" providerId="ADAL" clId="{A11F8786-64CE-43D5-8D44-D0F4797E1BAB}" dt="2023-09-27T20:47:36.240" v="1990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22:04:49.501" v="2846" actId="478"/>
          <ac:spMkLst>
            <pc:docMk/>
            <pc:sldMk cId="1295142386" sldId="622"/>
            <ac:spMk id="8" creationId="{4DFE4E94-4D84-F591-3EB5-144FFDA0CEF9}"/>
          </ac:spMkLst>
        </pc:spChg>
        <pc:picChg chg="add del mod">
          <ac:chgData name="Karen Baerts" userId="a06d292e-c1df-42a7-ab23-dcf3ffef2529" providerId="ADAL" clId="{A11F8786-64CE-43D5-8D44-D0F4797E1BAB}" dt="2023-09-27T22:03:24.863" v="2825" actId="478"/>
          <ac:picMkLst>
            <pc:docMk/>
            <pc:sldMk cId="1295142386" sldId="622"/>
            <ac:picMk id="5" creationId="{3B6EA31D-80E7-0875-CA36-9FBAEA7BDF59}"/>
          </ac:picMkLst>
        </pc:picChg>
        <pc:picChg chg="add del mod">
          <ac:chgData name="Karen Baerts" userId="a06d292e-c1df-42a7-ab23-dcf3ffef2529" providerId="ADAL" clId="{A11F8786-64CE-43D5-8D44-D0F4797E1BAB}" dt="2023-09-27T22:04:47.396" v="2845" actId="478"/>
          <ac:picMkLst>
            <pc:docMk/>
            <pc:sldMk cId="1295142386" sldId="622"/>
            <ac:picMk id="7" creationId="{2B8DC0F1-53E9-4AC0-2D7D-8293122ECACC}"/>
          </ac:picMkLst>
        </pc:picChg>
        <pc:picChg chg="add mod">
          <ac:chgData name="Karen Baerts" userId="a06d292e-c1df-42a7-ab23-dcf3ffef2529" providerId="ADAL" clId="{A11F8786-64CE-43D5-8D44-D0F4797E1BAB}" dt="2023-09-27T22:07:00.269" v="2850" actId="1076"/>
          <ac:picMkLst>
            <pc:docMk/>
            <pc:sldMk cId="1295142386" sldId="622"/>
            <ac:picMk id="2050" creationId="{FBB80913-D357-FE3F-F39D-253DC544482B}"/>
          </ac:picMkLst>
        </pc:picChg>
      </pc:sldChg>
      <pc:sldChg chg="add del">
        <pc:chgData name="Karen Baerts" userId="a06d292e-c1df-42a7-ab23-dcf3ffef2529" providerId="ADAL" clId="{A11F8786-64CE-43D5-8D44-D0F4797E1BAB}" dt="2023-09-27T20:59:04.709" v="2098" actId="47"/>
        <pc:sldMkLst>
          <pc:docMk/>
          <pc:sldMk cId="1145298571" sldId="623"/>
        </pc:sldMkLst>
      </pc:sldChg>
      <pc:sldChg chg="modSp add del mod">
        <pc:chgData name="Karen Baerts" userId="a06d292e-c1df-42a7-ab23-dcf3ffef2529" providerId="ADAL" clId="{A11F8786-64CE-43D5-8D44-D0F4797E1BAB}" dt="2023-09-27T20:45:10.352" v="1874" actId="47"/>
        <pc:sldMkLst>
          <pc:docMk/>
          <pc:sldMk cId="2669406528" sldId="623"/>
        </pc:sldMkLst>
        <pc:spChg chg="mod">
          <ac:chgData name="Karen Baerts" userId="a06d292e-c1df-42a7-ab23-dcf3ffef2529" providerId="ADAL" clId="{A11F8786-64CE-43D5-8D44-D0F4797E1BAB}" dt="2023-09-27T20:30:00" v="1463" actId="20577"/>
          <ac:spMkLst>
            <pc:docMk/>
            <pc:sldMk cId="2669406528" sldId="623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A11F8786-64CE-43D5-8D44-D0F4797E1BAB}" dt="2023-09-27T21:08:02.699" v="2219" actId="47"/>
        <pc:sldMkLst>
          <pc:docMk/>
          <pc:sldMk cId="947732254" sldId="624"/>
        </pc:sldMkLst>
      </pc:sldChg>
      <pc:sldChg chg="add del">
        <pc:chgData name="Karen Baerts" userId="a06d292e-c1df-42a7-ab23-dcf3ffef2529" providerId="ADAL" clId="{A11F8786-64CE-43D5-8D44-D0F4797E1BAB}" dt="2023-09-27T21:10:26.397" v="2239" actId="47"/>
        <pc:sldMkLst>
          <pc:docMk/>
          <pc:sldMk cId="2465696597" sldId="625"/>
        </pc:sldMkLst>
      </pc:sldChg>
      <pc:sldChg chg="add del">
        <pc:chgData name="Karen Baerts" userId="a06d292e-c1df-42a7-ab23-dcf3ffef2529" providerId="ADAL" clId="{A11F8786-64CE-43D5-8D44-D0F4797E1BAB}" dt="2023-09-27T21:26:02.658" v="2657" actId="47"/>
        <pc:sldMkLst>
          <pc:docMk/>
          <pc:sldMk cId="805877643" sldId="626"/>
        </pc:sldMkLst>
      </pc:sldChg>
      <pc:sldChg chg="add del">
        <pc:chgData name="Karen Baerts" userId="a06d292e-c1df-42a7-ab23-dcf3ffef2529" providerId="ADAL" clId="{A11F8786-64CE-43D5-8D44-D0F4797E1BAB}" dt="2023-09-27T21:26:10.481" v="2659" actId="47"/>
        <pc:sldMkLst>
          <pc:docMk/>
          <pc:sldMk cId="2569158430" sldId="627"/>
        </pc:sldMkLst>
      </pc:sldChg>
      <pc:sldChg chg="add del">
        <pc:chgData name="Karen Baerts" userId="a06d292e-c1df-42a7-ab23-dcf3ffef2529" providerId="ADAL" clId="{A11F8786-64CE-43D5-8D44-D0F4797E1BAB}" dt="2023-09-27T21:26:08.825" v="2658" actId="47"/>
        <pc:sldMkLst>
          <pc:docMk/>
          <pc:sldMk cId="3038915130" sldId="628"/>
        </pc:sldMkLst>
      </pc:sldChg>
      <pc:sldChg chg="addSp modSp add del">
        <pc:chgData name="Karen Baerts" userId="a06d292e-c1df-42a7-ab23-dcf3ffef2529" providerId="ADAL" clId="{A11F8786-64CE-43D5-8D44-D0F4797E1BAB}" dt="2023-09-27T22:08:33.450" v="2897" actId="47"/>
        <pc:sldMkLst>
          <pc:docMk/>
          <pc:sldMk cId="1016746803" sldId="629"/>
        </pc:sldMkLst>
        <pc:picChg chg="add mod">
          <ac:chgData name="Karen Baerts" userId="a06d292e-c1df-42a7-ab23-dcf3ffef2529" providerId="ADAL" clId="{A11F8786-64CE-43D5-8D44-D0F4797E1BAB}" dt="2023-09-27T22:07:57.236" v="2851"/>
          <ac:picMkLst>
            <pc:docMk/>
            <pc:sldMk cId="1016746803" sldId="629"/>
            <ac:picMk id="2" creationId="{4215488F-94D2-4177-3DD0-D0CECC56327C}"/>
          </ac:picMkLst>
        </pc:picChg>
      </pc:sldChg>
      <pc:sldChg chg="addSp delSp modSp add mod">
        <pc:chgData name="Karen Baerts" userId="a06d292e-c1df-42a7-ab23-dcf3ffef2529" providerId="ADAL" clId="{A11F8786-64CE-43D5-8D44-D0F4797E1BAB}" dt="2023-09-27T21:35:34.755" v="2731" actId="14100"/>
        <pc:sldMkLst>
          <pc:docMk/>
          <pc:sldMk cId="2994727827" sldId="630"/>
        </pc:sldMkLst>
        <pc:spChg chg="mod">
          <ac:chgData name="Karen Baerts" userId="a06d292e-c1df-42a7-ab23-dcf3ffef2529" providerId="ADAL" clId="{A11F8786-64CE-43D5-8D44-D0F4797E1BAB}" dt="2023-09-27T20:53:21.704" v="2047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A11F8786-64CE-43D5-8D44-D0F4797E1BAB}" dt="2023-09-27T21:32:29.301" v="2697" actId="478"/>
          <ac:spMkLst>
            <pc:docMk/>
            <pc:sldMk cId="2994727827" sldId="630"/>
            <ac:spMk id="4" creationId="{95BD3EAD-2B40-A4F9-34A8-BAE0E46C5C40}"/>
          </ac:spMkLst>
        </pc:spChg>
        <pc:spChg chg="add del mod">
          <ac:chgData name="Karen Baerts" userId="a06d292e-c1df-42a7-ab23-dcf3ffef2529" providerId="ADAL" clId="{A11F8786-64CE-43D5-8D44-D0F4797E1BAB}" dt="2023-09-27T21:32:45.282" v="2704" actId="2085"/>
          <ac:spMkLst>
            <pc:docMk/>
            <pc:sldMk cId="2994727827" sldId="630"/>
            <ac:spMk id="5" creationId="{0BB0E7E1-DE13-F80F-43C6-538E25A3B99D}"/>
          </ac:spMkLst>
        </pc:spChg>
        <pc:spChg chg="del mod">
          <ac:chgData name="Karen Baerts" userId="a06d292e-c1df-42a7-ab23-dcf3ffef2529" providerId="ADAL" clId="{A11F8786-64CE-43D5-8D44-D0F4797E1BAB}" dt="2023-09-27T21:32:54.249" v="2706" actId="478"/>
          <ac:spMkLst>
            <pc:docMk/>
            <pc:sldMk cId="2994727827" sldId="630"/>
            <ac:spMk id="6" creationId="{DF711333-8BB0-A356-6E06-AA8BB4C8AAD2}"/>
          </ac:spMkLst>
        </pc:spChg>
        <pc:spChg chg="add mod">
          <ac:chgData name="Karen Baerts" userId="a06d292e-c1df-42a7-ab23-dcf3ffef2529" providerId="ADAL" clId="{A11F8786-64CE-43D5-8D44-D0F4797E1BAB}" dt="2023-09-27T21:33:03.452" v="2712" actId="20577"/>
          <ac:spMkLst>
            <pc:docMk/>
            <pc:sldMk cId="2994727827" sldId="630"/>
            <ac:spMk id="8" creationId="{F7BA8386-9016-7C42-9D31-8444AAE78E80}"/>
          </ac:spMkLst>
        </pc:spChg>
        <pc:picChg chg="add del mod">
          <ac:chgData name="Karen Baerts" userId="a06d292e-c1df-42a7-ab23-dcf3ffef2529" providerId="ADAL" clId="{A11F8786-64CE-43D5-8D44-D0F4797E1BAB}" dt="2023-09-27T21:35:04.229" v="2721" actId="478"/>
          <ac:picMkLst>
            <pc:docMk/>
            <pc:sldMk cId="2994727827" sldId="630"/>
            <ac:picMk id="7" creationId="{85B0B455-B804-EE6D-6EFE-5C98B2230924}"/>
          </ac:picMkLst>
        </pc:picChg>
        <pc:picChg chg="add del mod">
          <ac:chgData name="Karen Baerts" userId="a06d292e-c1df-42a7-ab23-dcf3ffef2529" providerId="ADAL" clId="{A11F8786-64CE-43D5-8D44-D0F4797E1BAB}" dt="2023-09-27T21:35:12.948" v="2726" actId="478"/>
          <ac:picMkLst>
            <pc:docMk/>
            <pc:sldMk cId="2994727827" sldId="630"/>
            <ac:picMk id="10" creationId="{D91568BB-3515-11C2-3B63-5F029E8447AB}"/>
          </ac:picMkLst>
        </pc:picChg>
        <pc:picChg chg="add mod">
          <ac:chgData name="Karen Baerts" userId="a06d292e-c1df-42a7-ab23-dcf3ffef2529" providerId="ADAL" clId="{A11F8786-64CE-43D5-8D44-D0F4797E1BAB}" dt="2023-09-27T21:35:11.461" v="2725" actId="1076"/>
          <ac:picMkLst>
            <pc:docMk/>
            <pc:sldMk cId="2994727827" sldId="630"/>
            <ac:picMk id="12" creationId="{D0C61128-85C5-C24A-2008-C9D2F56B519F}"/>
          </ac:picMkLst>
        </pc:picChg>
        <pc:picChg chg="add mod">
          <ac:chgData name="Karen Baerts" userId="a06d292e-c1df-42a7-ab23-dcf3ffef2529" providerId="ADAL" clId="{A11F8786-64CE-43D5-8D44-D0F4797E1BAB}" dt="2023-09-27T21:35:34.755" v="2731" actId="14100"/>
          <ac:picMkLst>
            <pc:docMk/>
            <pc:sldMk cId="2994727827" sldId="630"/>
            <ac:picMk id="14" creationId="{04E6ED65-1239-E9B1-7004-788246E98061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09.191" v="2984" actId="20577"/>
        <pc:sldMkLst>
          <pc:docMk/>
          <pc:sldMk cId="1365741057" sldId="631"/>
        </pc:sldMkLst>
        <pc:spChg chg="mod">
          <ac:chgData name="Karen Baerts" userId="a06d292e-c1df-42a7-ab23-dcf3ffef2529" providerId="ADAL" clId="{A11F8786-64CE-43D5-8D44-D0F4797E1BAB}" dt="2023-09-27T21:08:14.863" v="2229" actId="20577"/>
          <ac:spMkLst>
            <pc:docMk/>
            <pc:sldMk cId="1365741057" sldId="631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08:41.092" v="2235" actId="478"/>
          <ac:spMkLst>
            <pc:docMk/>
            <pc:sldMk cId="1365741057" sldId="631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28:24.451" v="2661" actId="20577"/>
          <ac:spMkLst>
            <pc:docMk/>
            <pc:sldMk cId="1365741057" sldId="631"/>
            <ac:spMk id="6" creationId="{F7E86B71-AD9F-3FC9-5A08-7ED871FDC978}"/>
          </ac:spMkLst>
        </pc:spChg>
        <pc:picChg chg="add mod">
          <ac:chgData name="Karen Baerts" userId="a06d292e-c1df-42a7-ab23-dcf3ffef2529" providerId="ADAL" clId="{A11F8786-64CE-43D5-8D44-D0F4797E1BAB}" dt="2023-09-27T21:28:28.575" v="2662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17.673" v="2985" actId="6549"/>
        <pc:sldMkLst>
          <pc:docMk/>
          <pc:sldMk cId="2392228130" sldId="632"/>
        </pc:sldMkLst>
        <pc:spChg chg="add mod">
          <ac:chgData name="Karen Baerts" userId="a06d292e-c1df-42a7-ab23-dcf3ffef2529" providerId="ADAL" clId="{A11F8786-64CE-43D5-8D44-D0F4797E1BAB}" dt="2023-09-27T22:09:37.059" v="2982" actId="207"/>
          <ac:spMkLst>
            <pc:docMk/>
            <pc:sldMk cId="2392228130" sldId="632"/>
            <ac:spMk id="3" creationId="{A0779FC2-C005-4AB9-33F3-E08FD05AC9BE}"/>
          </ac:spMkLst>
        </pc:spChg>
        <pc:spChg chg="mod">
          <ac:chgData name="Karen Baerts" userId="a06d292e-c1df-42a7-ab23-dcf3ffef2529" providerId="ADAL" clId="{A11F8786-64CE-43D5-8D44-D0F4797E1BAB}" dt="2023-09-27T22:08:12.630" v="2886" actId="20577"/>
          <ac:spMkLst>
            <pc:docMk/>
            <pc:sldMk cId="2392228130" sldId="632"/>
            <ac:spMk id="18" creationId="{858FFBC7-1F95-936B-3821-8BB8A0EE2E56}"/>
          </ac:spMkLst>
        </pc:spChg>
        <pc:picChg chg="add mod">
          <ac:chgData name="Karen Baerts" userId="a06d292e-c1df-42a7-ab23-dcf3ffef2529" providerId="ADAL" clId="{A11F8786-64CE-43D5-8D44-D0F4797E1BAB}" dt="2023-09-27T22:08:39.614" v="2898" actId="1076"/>
          <ac:picMkLst>
            <pc:docMk/>
            <pc:sldMk cId="2392228130" sldId="632"/>
            <ac:picMk id="2" creationId="{E82CB90E-5E13-FB6A-02BF-F3EE97DA080B}"/>
          </ac:picMkLst>
        </pc:picChg>
        <pc:picChg chg="del">
          <ac:chgData name="Karen Baerts" userId="a06d292e-c1df-42a7-ab23-dcf3ffef2529" providerId="ADAL" clId="{A11F8786-64CE-43D5-8D44-D0F4797E1BAB}" dt="2023-09-27T22:08:14.889" v="2887" actId="478"/>
          <ac:picMkLst>
            <pc:docMk/>
            <pc:sldMk cId="2392228130" sldId="632"/>
            <ac:picMk id="15" creationId="{D9FDA0EF-0943-D854-B373-18F98CC35BC5}"/>
          </ac:picMkLst>
        </pc:picChg>
        <pc:picChg chg="del">
          <ac:chgData name="Karen Baerts" userId="a06d292e-c1df-42a7-ab23-dcf3ffef2529" providerId="ADAL" clId="{A11F8786-64CE-43D5-8D44-D0F4797E1BAB}" dt="2023-09-27T22:08:15.395" v="2888" actId="478"/>
          <ac:picMkLst>
            <pc:docMk/>
            <pc:sldMk cId="2392228130" sldId="632"/>
            <ac:picMk id="17" creationId="{FB0C8F75-966E-C314-48F8-61F4D4DD204E}"/>
          </ac:picMkLst>
        </pc:picChg>
        <pc:picChg chg="del">
          <ac:chgData name="Karen Baerts" userId="a06d292e-c1df-42a7-ab23-dcf3ffef2529" providerId="ADAL" clId="{A11F8786-64CE-43D5-8D44-D0F4797E1BAB}" dt="2023-09-27T22:08:15.780" v="2889" actId="478"/>
          <ac:picMkLst>
            <pc:docMk/>
            <pc:sldMk cId="2392228130" sldId="632"/>
            <ac:picMk id="20" creationId="{24435C72-B8F6-2D15-AD5D-8477DC9A2E8C}"/>
          </ac:picMkLst>
        </pc:picChg>
        <pc:picChg chg="del">
          <ac:chgData name="Karen Baerts" userId="a06d292e-c1df-42a7-ab23-dcf3ffef2529" providerId="ADAL" clId="{A11F8786-64CE-43D5-8D44-D0F4797E1BAB}" dt="2023-09-27T22:08:16.142" v="2890" actId="478"/>
          <ac:picMkLst>
            <pc:docMk/>
            <pc:sldMk cId="2392228130" sldId="632"/>
            <ac:picMk id="22" creationId="{65C11FB2-79C4-D77C-0F55-330EBEA85E45}"/>
          </ac:picMkLst>
        </pc:picChg>
        <pc:picChg chg="del">
          <ac:chgData name="Karen Baerts" userId="a06d292e-c1df-42a7-ab23-dcf3ffef2529" providerId="ADAL" clId="{A11F8786-64CE-43D5-8D44-D0F4797E1BAB}" dt="2023-09-27T22:08:16.544" v="2891" actId="478"/>
          <ac:picMkLst>
            <pc:docMk/>
            <pc:sldMk cId="2392228130" sldId="632"/>
            <ac:picMk id="24" creationId="{61FF5584-9EE7-1414-1754-18D9875AB365}"/>
          </ac:picMkLst>
        </pc:picChg>
      </pc:sldChg>
      <pc:sldChg chg="add del">
        <pc:chgData name="Karen Baerts" userId="a06d292e-c1df-42a7-ab23-dcf3ffef2529" providerId="ADAL" clId="{A11F8786-64CE-43D5-8D44-D0F4797E1BAB}" dt="2023-09-27T21:16:20.823" v="2377" actId="47"/>
        <pc:sldMkLst>
          <pc:docMk/>
          <pc:sldMk cId="3064776387" sldId="632"/>
        </pc:sldMkLst>
      </pc:sldChg>
    </pc:docChg>
  </pc:docChgLst>
  <pc:docChgLst>
    <pc:chgData name="Karen Baerts" userId="a06d292e-c1df-42a7-ab23-dcf3ffef2529" providerId="ADAL" clId="{27CD4FA2-D0CB-4530-9749-CA7C54FDFAD4}"/>
    <pc:docChg chg="undo redo custSel addSld delSld modSld sldOrd modNotesMaster">
      <pc:chgData name="Karen Baerts" userId="a06d292e-c1df-42a7-ab23-dcf3ffef2529" providerId="ADAL" clId="{27CD4FA2-D0CB-4530-9749-CA7C54FDFAD4}" dt="2024-09-29T12:47:57.344" v="41640" actId="404"/>
      <pc:docMkLst>
        <pc:docMk/>
      </pc:docMkLst>
      <pc:sldChg chg="modNotesTx">
        <pc:chgData name="Karen Baerts" userId="a06d292e-c1df-42a7-ab23-dcf3ffef2529" providerId="ADAL" clId="{27CD4FA2-D0CB-4530-9749-CA7C54FDFAD4}" dt="2024-09-21T20:01:02.208" v="19820" actId="20577"/>
        <pc:sldMkLst>
          <pc:docMk/>
          <pc:sldMk cId="790677748" sldId="260"/>
        </pc:sldMkLst>
      </pc:sldChg>
      <pc:sldChg chg="del">
        <pc:chgData name="Karen Baerts" userId="a06d292e-c1df-42a7-ab23-dcf3ffef2529" providerId="ADAL" clId="{27CD4FA2-D0CB-4530-9749-CA7C54FDFAD4}" dt="2024-09-21T21:24:27.178" v="22050" actId="47"/>
        <pc:sldMkLst>
          <pc:docMk/>
          <pc:sldMk cId="2400741837" sldId="593"/>
        </pc:sldMkLst>
      </pc:sldChg>
      <pc:sldChg chg="del">
        <pc:chgData name="Karen Baerts" userId="a06d292e-c1df-42a7-ab23-dcf3ffef2529" providerId="ADAL" clId="{27CD4FA2-D0CB-4530-9749-CA7C54FDFAD4}" dt="2024-09-21T21:56:54.326" v="24362" actId="47"/>
        <pc:sldMkLst>
          <pc:docMk/>
          <pc:sldMk cId="2512207547" sldId="602"/>
        </pc:sldMkLst>
      </pc:sldChg>
      <pc:sldChg chg="modSp mod modNotesTx">
        <pc:chgData name="Karen Baerts" userId="a06d292e-c1df-42a7-ab23-dcf3ffef2529" providerId="ADAL" clId="{27CD4FA2-D0CB-4530-9749-CA7C54FDFAD4}" dt="2024-09-22T00:25:48.047" v="37755" actId="20577"/>
        <pc:sldMkLst>
          <pc:docMk/>
          <pc:sldMk cId="2700763048" sldId="605"/>
        </pc:sldMkLst>
        <pc:spChg chg="mod">
          <ac:chgData name="Karen Baerts" userId="a06d292e-c1df-42a7-ab23-dcf3ffef2529" providerId="ADAL" clId="{27CD4FA2-D0CB-4530-9749-CA7C54FDFAD4}" dt="2024-09-21T22:49:22.737" v="25665" actId="14100"/>
          <ac:spMkLst>
            <pc:docMk/>
            <pc:sldMk cId="2700763048" sldId="605"/>
            <ac:spMk id="6" creationId="{34FC3520-8C73-372E-05BD-74B3FC219614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2T00:26:29.114" v="37910" actId="20577"/>
        <pc:sldMkLst>
          <pc:docMk/>
          <pc:sldMk cId="3028835310" sldId="609"/>
        </pc:sldMkLst>
        <pc:spChg chg="add mod">
          <ac:chgData name="Karen Baerts" userId="a06d292e-c1df-42a7-ab23-dcf3ffef2529" providerId="ADAL" clId="{27CD4FA2-D0CB-4530-9749-CA7C54FDFAD4}" dt="2024-09-21T22:48:49.876" v="25654" actId="1037"/>
          <ac:spMkLst>
            <pc:docMk/>
            <pc:sldMk cId="3028835310" sldId="609"/>
            <ac:spMk id="2" creationId="{0808FE9C-B24B-F52C-7908-9A8D66804CBC}"/>
          </ac:spMkLst>
        </pc:spChg>
        <pc:spChg chg="add del mod">
          <ac:chgData name="Karen Baerts" userId="a06d292e-c1df-42a7-ab23-dcf3ffef2529" providerId="ADAL" clId="{27CD4FA2-D0CB-4530-9749-CA7C54FDFAD4}" dt="2024-09-21T22:48:39.784" v="25649" actId="478"/>
          <ac:spMkLst>
            <pc:docMk/>
            <pc:sldMk cId="3028835310" sldId="609"/>
            <ac:spMk id="3" creationId="{E74D61D3-0873-BAFF-706D-0A288CFF3239}"/>
          </ac:spMkLst>
        </pc:spChg>
        <pc:spChg chg="mod">
          <ac:chgData name="Karen Baerts" userId="a06d292e-c1df-42a7-ab23-dcf3ffef2529" providerId="ADAL" clId="{27CD4FA2-D0CB-4530-9749-CA7C54FDFAD4}" dt="2024-09-21T22:49:58.367" v="25667" actId="107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27CD4FA2-D0CB-4530-9749-CA7C54FDFAD4}" dt="2024-09-21T22:54:32.583" v="26466" actId="20577"/>
          <ac:spMkLst>
            <pc:docMk/>
            <pc:sldMk cId="3028835310" sldId="609"/>
            <ac:spMk id="8" creationId="{813938EF-BF82-FDB1-13E7-D9CC831E0B3F}"/>
          </ac:spMkLst>
        </pc:spChg>
        <pc:picChg chg="mod">
          <ac:chgData name="Karen Baerts" userId="a06d292e-c1df-42a7-ab23-dcf3ffef2529" providerId="ADAL" clId="{27CD4FA2-D0CB-4530-9749-CA7C54FDFAD4}" dt="2024-09-21T23:09:16.333" v="28310" actId="1076"/>
          <ac:picMkLst>
            <pc:docMk/>
            <pc:sldMk cId="3028835310" sldId="609"/>
            <ac:picMk id="14" creationId="{AB6465B6-1974-9FC6-B2A1-82919CCAF29A}"/>
          </ac:picMkLst>
        </pc:picChg>
        <pc:picChg chg="mod">
          <ac:chgData name="Karen Baerts" userId="a06d292e-c1df-42a7-ab23-dcf3ffef2529" providerId="ADAL" clId="{27CD4FA2-D0CB-4530-9749-CA7C54FDFAD4}" dt="2024-09-21T23:09:19.259" v="28311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41.181" v="28886" actId="47"/>
        <pc:sldMkLst>
          <pc:docMk/>
          <pc:sldMk cId="2455460476" sldId="610"/>
        </pc:sldMkLst>
        <pc:spChg chg="mod">
          <ac:chgData name="Karen Baerts" userId="a06d292e-c1df-42a7-ab23-dcf3ffef2529" providerId="ADAL" clId="{27CD4FA2-D0CB-4530-9749-CA7C54FDFAD4}" dt="2024-09-21T23:03:56.498" v="28273" actId="5793"/>
          <ac:spMkLst>
            <pc:docMk/>
            <pc:sldMk cId="2455460476" sldId="610"/>
            <ac:spMk id="7" creationId="{37E0DA94-EF22-1BC5-E8E8-EBD8E5A46336}"/>
          </ac:spMkLst>
        </pc:spChg>
        <pc:picChg chg="add mod">
          <ac:chgData name="Karen Baerts" userId="a06d292e-c1df-42a7-ab23-dcf3ffef2529" providerId="ADAL" clId="{27CD4FA2-D0CB-4530-9749-CA7C54FDFAD4}" dt="2024-09-21T23:00:47.463" v="27892" actId="1076"/>
          <ac:picMkLst>
            <pc:docMk/>
            <pc:sldMk cId="2455460476" sldId="610"/>
            <ac:picMk id="4" creationId="{3C004179-E7C8-10C6-C15D-1D801D64917F}"/>
          </ac:picMkLst>
        </pc:picChg>
        <pc:picChg chg="mod">
          <ac:chgData name="Karen Baerts" userId="a06d292e-c1df-42a7-ab23-dcf3ffef2529" providerId="ADAL" clId="{27CD4FA2-D0CB-4530-9749-CA7C54FDFAD4}" dt="2024-09-21T23:04:08.666" v="28275" actId="14100"/>
          <ac:picMkLst>
            <pc:docMk/>
            <pc:sldMk cId="2455460476" sldId="610"/>
            <ac:picMk id="10" creationId="{1E87FF3A-0E43-01AC-2300-5510D58E97D5}"/>
          </ac:picMkLst>
        </pc:picChg>
        <pc:picChg chg="del">
          <ac:chgData name="Karen Baerts" userId="a06d292e-c1df-42a7-ab23-dcf3ffef2529" providerId="ADAL" clId="{27CD4FA2-D0CB-4530-9749-CA7C54FDFAD4}" dt="2024-09-21T23:00:35.803" v="27886" actId="478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36.377" v="28885" actId="47"/>
        <pc:sldMkLst>
          <pc:docMk/>
          <pc:sldMk cId="3688585214" sldId="612"/>
        </pc:sldMkLst>
        <pc:picChg chg="add mod">
          <ac:chgData name="Karen Baerts" userId="a06d292e-c1df-42a7-ab23-dcf3ffef2529" providerId="ADAL" clId="{27CD4FA2-D0CB-4530-9749-CA7C54FDFAD4}" dt="2024-09-21T23:14:44.551" v="28709" actId="14100"/>
          <ac:picMkLst>
            <pc:docMk/>
            <pc:sldMk cId="3688585214" sldId="612"/>
            <ac:picMk id="3" creationId="{A12A58AB-9D19-E2BD-D4E8-4811D69FEBD0}"/>
          </ac:picMkLst>
        </pc:picChg>
        <pc:picChg chg="add mod">
          <ac:chgData name="Karen Baerts" userId="a06d292e-c1df-42a7-ab23-dcf3ffef2529" providerId="ADAL" clId="{27CD4FA2-D0CB-4530-9749-CA7C54FDFAD4}" dt="2024-09-21T23:14:39.478" v="28708" actId="14100"/>
          <ac:picMkLst>
            <pc:docMk/>
            <pc:sldMk cId="3688585214" sldId="612"/>
            <ac:picMk id="6" creationId="{E4B0F24A-2645-1C33-D94C-858FD595C585}"/>
          </ac:picMkLst>
        </pc:picChg>
        <pc:picChg chg="del">
          <ac:chgData name="Karen Baerts" userId="a06d292e-c1df-42a7-ab23-dcf3ffef2529" providerId="ADAL" clId="{27CD4FA2-D0CB-4530-9749-CA7C54FDFAD4}" dt="2024-09-21T23:13:41.262" v="28695" actId="478"/>
          <ac:picMkLst>
            <pc:docMk/>
            <pc:sldMk cId="3688585214" sldId="612"/>
            <ac:picMk id="8" creationId="{AD2AADA9-B071-4B4D-A58C-2DE6D6E87705}"/>
          </ac:picMkLst>
        </pc:picChg>
        <pc:picChg chg="del">
          <ac:chgData name="Karen Baerts" userId="a06d292e-c1df-42a7-ab23-dcf3ffef2529" providerId="ADAL" clId="{27CD4FA2-D0CB-4530-9749-CA7C54FDFAD4}" dt="2024-09-21T23:13:51.165" v="28699" actId="478"/>
          <ac:picMkLst>
            <pc:docMk/>
            <pc:sldMk cId="3688585214" sldId="612"/>
            <ac:picMk id="10" creationId="{02D14502-D8B4-B132-18EA-AA4B3E483C9C}"/>
          </ac:picMkLst>
        </pc:picChg>
      </pc:sldChg>
      <pc:sldChg chg="modNotesTx">
        <pc:chgData name="Karen Baerts" userId="a06d292e-c1df-42a7-ab23-dcf3ffef2529" providerId="ADAL" clId="{27CD4FA2-D0CB-4530-9749-CA7C54FDFAD4}" dt="2024-09-22T00:43:44.767" v="40804" actId="20577"/>
        <pc:sldMkLst>
          <pc:docMk/>
          <pc:sldMk cId="1710916937" sldId="614"/>
        </pc:sldMkLst>
      </pc:sldChg>
      <pc:sldChg chg="addSp delSp modSp add del mod ord modNotesTx">
        <pc:chgData name="Karen Baerts" userId="a06d292e-c1df-42a7-ab23-dcf3ffef2529" providerId="ADAL" clId="{27CD4FA2-D0CB-4530-9749-CA7C54FDFAD4}" dt="2024-09-22T00:39:35.268" v="39820" actId="313"/>
        <pc:sldMkLst>
          <pc:docMk/>
          <pc:sldMk cId="3100541724" sldId="615"/>
        </pc:sldMkLst>
        <pc:spChg chg="mod">
          <ac:chgData name="Karen Baerts" userId="a06d292e-c1df-42a7-ab23-dcf3ffef2529" providerId="ADAL" clId="{27CD4FA2-D0CB-4530-9749-CA7C54FDFAD4}" dt="2024-09-21T23:25:13.957" v="29141" actId="20577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27CD4FA2-D0CB-4530-9749-CA7C54FDFAD4}" dt="2024-09-22T00:36:51.174" v="39295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27CD4FA2-D0CB-4530-9749-CA7C54FDFAD4}" dt="2024-09-22T00:35:11.617" v="39174" actId="478"/>
          <ac:picMkLst>
            <pc:docMk/>
            <pc:sldMk cId="3100541724" sldId="615"/>
            <ac:picMk id="4" creationId="{821E6C7F-6A0F-969E-693D-8C14E211A7EF}"/>
          </ac:picMkLst>
        </pc:picChg>
        <pc:picChg chg="del">
          <ac:chgData name="Karen Baerts" userId="a06d292e-c1df-42a7-ab23-dcf3ffef2529" providerId="ADAL" clId="{27CD4FA2-D0CB-4530-9749-CA7C54FDFAD4}" dt="2024-09-22T00:31:17.793" v="39125" actId="478"/>
          <ac:picMkLst>
            <pc:docMk/>
            <pc:sldMk cId="3100541724" sldId="615"/>
            <ac:picMk id="6" creationId="{A9AD9CCB-D3F7-1099-B3CA-46015F93A25C}"/>
          </ac:picMkLst>
        </pc:picChg>
        <pc:picChg chg="add mod">
          <ac:chgData name="Karen Baerts" userId="a06d292e-c1df-42a7-ab23-dcf3ffef2529" providerId="ADAL" clId="{27CD4FA2-D0CB-4530-9749-CA7C54FDFAD4}" dt="2024-09-22T00:37:01.497" v="39297" actId="1076"/>
          <ac:picMkLst>
            <pc:docMk/>
            <pc:sldMk cId="3100541724" sldId="615"/>
            <ac:picMk id="7" creationId="{4E244465-2A6D-D8A2-8304-1D32FDC4FA31}"/>
          </ac:picMkLst>
        </pc:picChg>
        <pc:picChg chg="del">
          <ac:chgData name="Karen Baerts" userId="a06d292e-c1df-42a7-ab23-dcf3ffef2529" providerId="ADAL" clId="{27CD4FA2-D0CB-4530-9749-CA7C54FDFAD4}" dt="2024-09-22T00:35:13.869" v="39175" actId="478"/>
          <ac:picMkLst>
            <pc:docMk/>
            <pc:sldMk cId="3100541724" sldId="615"/>
            <ac:picMk id="9" creationId="{98E1AD56-BC49-AFE9-07D3-9A8B84F9D1D1}"/>
          </ac:picMkLst>
        </pc:picChg>
      </pc:sldChg>
      <pc:sldChg chg="del modNotesTx">
        <pc:chgData name="Karen Baerts" userId="a06d292e-c1df-42a7-ab23-dcf3ffef2529" providerId="ADAL" clId="{27CD4FA2-D0CB-4530-9749-CA7C54FDFAD4}" dt="2024-09-21T19:39:48.115" v="16130" actId="47"/>
        <pc:sldMkLst>
          <pc:docMk/>
          <pc:sldMk cId="256971509" sldId="621"/>
        </pc:sldMkLst>
      </pc:sldChg>
      <pc:sldChg chg="addSp delSp modSp mod modNotesTx">
        <pc:chgData name="Karen Baerts" userId="a06d292e-c1df-42a7-ab23-dcf3ffef2529" providerId="ADAL" clId="{27CD4FA2-D0CB-4530-9749-CA7C54FDFAD4}" dt="2024-09-21T23:39:01.667" v="30429" actId="20577"/>
        <pc:sldMkLst>
          <pc:docMk/>
          <pc:sldMk cId="1295142386" sldId="622"/>
        </pc:sldMkLst>
        <pc:spChg chg="add del mod">
          <ac:chgData name="Karen Baerts" userId="a06d292e-c1df-42a7-ab23-dcf3ffef2529" providerId="ADAL" clId="{27CD4FA2-D0CB-4530-9749-CA7C54FDFAD4}" dt="2024-09-21T23:39:01.667" v="30429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27CD4FA2-D0CB-4530-9749-CA7C54FDFAD4}" dt="2024-09-21T20:29:28.508" v="20136" actId="478"/>
          <ac:spMkLst>
            <pc:docMk/>
            <pc:sldMk cId="1295142386" sldId="622"/>
            <ac:spMk id="5" creationId="{11D626C9-B4A2-C886-3F80-F9940AED6821}"/>
          </ac:spMkLst>
        </pc:spChg>
        <pc:picChg chg="del">
          <ac:chgData name="Karen Baerts" userId="a06d292e-c1df-42a7-ab23-dcf3ffef2529" providerId="ADAL" clId="{27CD4FA2-D0CB-4530-9749-CA7C54FDFAD4}" dt="2024-09-21T20:03:17.257" v="19839" actId="478"/>
          <ac:picMkLst>
            <pc:docMk/>
            <pc:sldMk cId="1295142386" sldId="622"/>
            <ac:picMk id="2050" creationId="{FBB80913-D357-FE3F-F39D-253DC544482B}"/>
          </ac:picMkLst>
        </pc:picChg>
        <pc:picChg chg="add mod">
          <ac:chgData name="Karen Baerts" userId="a06d292e-c1df-42a7-ab23-dcf3ffef2529" providerId="ADAL" clId="{27CD4FA2-D0CB-4530-9749-CA7C54FDFAD4}" dt="2024-09-21T20:29:28.074" v="20134" actId="1076"/>
          <ac:picMkLst>
            <pc:docMk/>
            <pc:sldMk cId="1295142386" sldId="622"/>
            <ac:picMk id="7170" creationId="{08B7D825-8585-71ED-A936-5468AAA52A7C}"/>
          </ac:picMkLst>
        </pc:picChg>
      </pc:sldChg>
      <pc:sldChg chg="addSp delSp modSp mod modNotesTx">
        <pc:chgData name="Karen Baerts" userId="a06d292e-c1df-42a7-ab23-dcf3ffef2529" providerId="ADAL" clId="{27CD4FA2-D0CB-4530-9749-CA7C54FDFAD4}" dt="2024-09-22T00:51:45.509" v="41504" actId="1076"/>
        <pc:sldMkLst>
          <pc:docMk/>
          <pc:sldMk cId="2994727827" sldId="630"/>
        </pc:sldMkLst>
        <pc:spChg chg="mod">
          <ac:chgData name="Karen Baerts" userId="a06d292e-c1df-42a7-ab23-dcf3ffef2529" providerId="ADAL" clId="{27CD4FA2-D0CB-4530-9749-CA7C54FDFAD4}" dt="2024-09-21T23:32:21.058" v="29549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27CD4FA2-D0CB-4530-9749-CA7C54FDFAD4}" dt="2024-09-22T00:14:21.833" v="36307" actId="478"/>
          <ac:spMkLst>
            <pc:docMk/>
            <pc:sldMk cId="2994727827" sldId="630"/>
            <ac:spMk id="3" creationId="{4D0CF64C-0C64-DEEB-B6E4-0957FD5D502E}"/>
          </ac:spMkLst>
        </pc:spChg>
        <pc:spChg chg="add del mod">
          <ac:chgData name="Karen Baerts" userId="a06d292e-c1df-42a7-ab23-dcf3ffef2529" providerId="ADAL" clId="{27CD4FA2-D0CB-4530-9749-CA7C54FDFAD4}" dt="2024-09-22T00:51:13.444" v="41472" actId="1076"/>
          <ac:spMkLst>
            <pc:docMk/>
            <pc:sldMk cId="2994727827" sldId="630"/>
            <ac:spMk id="3" creationId="{CBD25AFB-906A-C8F8-8608-54865F79BAF4}"/>
          </ac:spMkLst>
        </pc:spChg>
        <pc:spChg chg="add mod">
          <ac:chgData name="Karen Baerts" userId="a06d292e-c1df-42a7-ab23-dcf3ffef2529" providerId="ADAL" clId="{27CD4FA2-D0CB-4530-9749-CA7C54FDFAD4}" dt="2024-09-22T00:51:45.509" v="41504" actId="1076"/>
          <ac:spMkLst>
            <pc:docMk/>
            <pc:sldMk cId="2994727827" sldId="630"/>
            <ac:spMk id="4" creationId="{3BEF2739-9160-1561-5A78-9BAAE4727210}"/>
          </ac:spMkLst>
        </pc:spChg>
        <pc:spChg chg="del mod">
          <ac:chgData name="Karen Baerts" userId="a06d292e-c1df-42a7-ab23-dcf3ffef2529" providerId="ADAL" clId="{27CD4FA2-D0CB-4530-9749-CA7C54FDFAD4}" dt="2024-09-22T00:14:37.920" v="36314" actId="478"/>
          <ac:spMkLst>
            <pc:docMk/>
            <pc:sldMk cId="2994727827" sldId="630"/>
            <ac:spMk id="5" creationId="{0BB0E7E1-DE13-F80F-43C6-538E25A3B99D}"/>
          </ac:spMkLst>
        </pc:spChg>
        <pc:spChg chg="del">
          <ac:chgData name="Karen Baerts" userId="a06d292e-c1df-42a7-ab23-dcf3ffef2529" providerId="ADAL" clId="{27CD4FA2-D0CB-4530-9749-CA7C54FDFAD4}" dt="2024-09-21T21:45:36.473" v="23697" actId="478"/>
          <ac:spMkLst>
            <pc:docMk/>
            <pc:sldMk cId="2994727827" sldId="630"/>
            <ac:spMk id="8" creationId="{F7BA8386-9016-7C42-9D31-8444AAE78E80}"/>
          </ac:spMkLst>
        </pc:spChg>
        <pc:spChg chg="add del mod">
          <ac:chgData name="Karen Baerts" userId="a06d292e-c1df-42a7-ab23-dcf3ffef2529" providerId="ADAL" clId="{27CD4FA2-D0CB-4530-9749-CA7C54FDFAD4}" dt="2024-09-22T00:14:25.427" v="36308" actId="478"/>
          <ac:spMkLst>
            <pc:docMk/>
            <pc:sldMk cId="2994727827" sldId="630"/>
            <ac:spMk id="11" creationId="{F628E0D2-1559-52BC-E6B6-8451F579E588}"/>
          </ac:spMkLst>
        </pc:spChg>
        <pc:spChg chg="add mod">
          <ac:chgData name="Karen Baerts" userId="a06d292e-c1df-42a7-ab23-dcf3ffef2529" providerId="ADAL" clId="{27CD4FA2-D0CB-4530-9749-CA7C54FDFAD4}" dt="2024-09-22T00:17:46.740" v="36360" actId="6549"/>
          <ac:spMkLst>
            <pc:docMk/>
            <pc:sldMk cId="2994727827" sldId="630"/>
            <ac:spMk id="13" creationId="{4AD93CF7-04B4-63B3-7FA6-6042D892E6B8}"/>
          </ac:spMkLst>
        </pc:spChg>
        <pc:spChg chg="add mod">
          <ac:chgData name="Karen Baerts" userId="a06d292e-c1df-42a7-ab23-dcf3ffef2529" providerId="ADAL" clId="{27CD4FA2-D0CB-4530-9749-CA7C54FDFAD4}" dt="2024-09-22T00:15:53.375" v="36327" actId="1582"/>
          <ac:spMkLst>
            <pc:docMk/>
            <pc:sldMk cId="2994727827" sldId="630"/>
            <ac:spMk id="16" creationId="{6C38B566-430C-0C14-6A56-98FA32E22E3A}"/>
          </ac:spMkLst>
        </pc:spChg>
        <pc:picChg chg="add del mod">
          <ac:chgData name="Karen Baerts" userId="a06d292e-c1df-42a7-ab23-dcf3ffef2529" providerId="ADAL" clId="{27CD4FA2-D0CB-4530-9749-CA7C54FDFAD4}" dt="2024-09-21T22:25:29.001" v="24446" actId="478"/>
          <ac:picMkLst>
            <pc:docMk/>
            <pc:sldMk cId="2994727827" sldId="630"/>
            <ac:picMk id="6" creationId="{6A411B56-C5EB-1690-046C-5BC8976E038C}"/>
          </ac:picMkLst>
        </pc:picChg>
        <pc:picChg chg="add mod">
          <ac:chgData name="Karen Baerts" userId="a06d292e-c1df-42a7-ab23-dcf3ffef2529" providerId="ADAL" clId="{27CD4FA2-D0CB-4530-9749-CA7C54FDFAD4}" dt="2024-09-22T00:14:45.413" v="36316" actId="1076"/>
          <ac:picMkLst>
            <pc:docMk/>
            <pc:sldMk cId="2994727827" sldId="630"/>
            <ac:picMk id="9" creationId="{C810F615-829B-A48A-C151-5E1C29BD6F53}"/>
          </ac:picMkLst>
        </pc:picChg>
        <pc:picChg chg="del mod">
          <ac:chgData name="Karen Baerts" userId="a06d292e-c1df-42a7-ab23-dcf3ffef2529" providerId="ADAL" clId="{27CD4FA2-D0CB-4530-9749-CA7C54FDFAD4}" dt="2024-09-21T22:25:21.445" v="24442" actId="478"/>
          <ac:picMkLst>
            <pc:docMk/>
            <pc:sldMk cId="2994727827" sldId="630"/>
            <ac:picMk id="12" creationId="{D0C61128-85C5-C24A-2008-C9D2F56B519F}"/>
          </ac:picMkLst>
        </pc:picChg>
        <pc:picChg chg="del mod">
          <ac:chgData name="Karen Baerts" userId="a06d292e-c1df-42a7-ab23-dcf3ffef2529" providerId="ADAL" clId="{27CD4FA2-D0CB-4530-9749-CA7C54FDFAD4}" dt="2024-09-21T21:46:13.059" v="23698" actId="478"/>
          <ac:picMkLst>
            <pc:docMk/>
            <pc:sldMk cId="2994727827" sldId="630"/>
            <ac:picMk id="14" creationId="{04E6ED65-1239-E9B1-7004-788246E98061}"/>
          </ac:picMkLst>
        </pc:picChg>
        <pc:picChg chg="add del mod">
          <ac:chgData name="Karen Baerts" userId="a06d292e-c1df-42a7-ab23-dcf3ffef2529" providerId="ADAL" clId="{27CD4FA2-D0CB-4530-9749-CA7C54FDFAD4}" dt="2024-09-22T00:14:39.491" v="36315" actId="478"/>
          <ac:picMkLst>
            <pc:docMk/>
            <pc:sldMk cId="2994727827" sldId="630"/>
            <ac:picMk id="1026" creationId="{107A2F53-B38B-C384-E5BC-BBF10DBFED36}"/>
          </ac:picMkLst>
        </pc:picChg>
        <pc:inkChg chg="add del">
          <ac:chgData name="Karen Baerts" userId="a06d292e-c1df-42a7-ab23-dcf3ffef2529" providerId="ADAL" clId="{27CD4FA2-D0CB-4530-9749-CA7C54FDFAD4}" dt="2024-09-22T00:15:19.988" v="36320" actId="9405"/>
          <ac:inkMkLst>
            <pc:docMk/>
            <pc:sldMk cId="2994727827" sldId="630"/>
            <ac:inkMk id="15" creationId="{BC76A2B7-4912-CE58-0E3F-18BCAA1C504D}"/>
          </ac:inkMkLst>
        </pc:inkChg>
      </pc:sldChg>
      <pc:sldChg chg="modSp mod modNotesTx">
        <pc:chgData name="Karen Baerts" userId="a06d292e-c1df-42a7-ab23-dcf3ffef2529" providerId="ADAL" clId="{27CD4FA2-D0CB-4530-9749-CA7C54FDFAD4}" dt="2024-09-22T00:09:23.149" v="35816" actId="20577"/>
        <pc:sldMkLst>
          <pc:docMk/>
          <pc:sldMk cId="1365741057" sldId="631"/>
        </pc:sldMkLst>
        <pc:spChg chg="mod">
          <ac:chgData name="Karen Baerts" userId="a06d292e-c1df-42a7-ab23-dcf3ffef2529" providerId="ADAL" clId="{27CD4FA2-D0CB-4530-9749-CA7C54FDFAD4}" dt="2024-09-21T22:49:04.764" v="25662" actId="1038"/>
          <ac:spMkLst>
            <pc:docMk/>
            <pc:sldMk cId="1365741057" sldId="631"/>
            <ac:spMk id="6" creationId="{F7E86B71-AD9F-3FC9-5A08-7ED871FDC978}"/>
          </ac:spMkLst>
        </pc:spChg>
        <pc:picChg chg="mod">
          <ac:chgData name="Karen Baerts" userId="a06d292e-c1df-42a7-ab23-dcf3ffef2529" providerId="ADAL" clId="{27CD4FA2-D0CB-4530-9749-CA7C54FDFAD4}" dt="2024-09-21T22:44:11.646" v="25517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mod">
        <pc:chgData name="Karen Baerts" userId="a06d292e-c1df-42a7-ab23-dcf3ffef2529" providerId="ADAL" clId="{27CD4FA2-D0CB-4530-9749-CA7C54FDFAD4}" dt="2024-09-22T00:48:01.497" v="41448" actId="1076"/>
        <pc:sldMkLst>
          <pc:docMk/>
          <pc:sldMk cId="2392228130" sldId="632"/>
        </pc:sldMkLst>
        <pc:spChg chg="del">
          <ac:chgData name="Karen Baerts" userId="a06d292e-c1df-42a7-ab23-dcf3ffef2529" providerId="ADAL" clId="{27CD4FA2-D0CB-4530-9749-CA7C54FDFAD4}" dt="2024-09-22T00:47:59.010" v="41447" actId="478"/>
          <ac:spMkLst>
            <pc:docMk/>
            <pc:sldMk cId="2392228130" sldId="632"/>
            <ac:spMk id="3" creationId="{A0779FC2-C005-4AB9-33F3-E08FD05AC9BE}"/>
          </ac:spMkLst>
        </pc:spChg>
        <pc:spChg chg="add del mod">
          <ac:chgData name="Karen Baerts" userId="a06d292e-c1df-42a7-ab23-dcf3ffef2529" providerId="ADAL" clId="{27CD4FA2-D0CB-4530-9749-CA7C54FDFAD4}" dt="2024-09-22T00:47:56.953" v="41446" actId="478"/>
          <ac:spMkLst>
            <pc:docMk/>
            <pc:sldMk cId="2392228130" sldId="632"/>
            <ac:spMk id="5" creationId="{E49820E7-D943-8A0F-F06F-AA5CFF19A2F2}"/>
          </ac:spMkLst>
        </pc:spChg>
        <pc:spChg chg="del">
          <ac:chgData name="Karen Baerts" userId="a06d292e-c1df-42a7-ab23-dcf3ffef2529" providerId="ADAL" clId="{27CD4FA2-D0CB-4530-9749-CA7C54FDFAD4}" dt="2024-09-22T00:47:54.098" v="41445" actId="478"/>
          <ac:spMkLst>
            <pc:docMk/>
            <pc:sldMk cId="2392228130" sldId="632"/>
            <ac:spMk id="18" creationId="{858FFBC7-1F95-936B-3821-8BB8A0EE2E56}"/>
          </ac:spMkLst>
        </pc:spChg>
        <pc:picChg chg="mod">
          <ac:chgData name="Karen Baerts" userId="a06d292e-c1df-42a7-ab23-dcf3ffef2529" providerId="ADAL" clId="{27CD4FA2-D0CB-4530-9749-CA7C54FDFAD4}" dt="2024-09-22T00:48:01.497" v="41448" actId="1076"/>
          <ac:picMkLst>
            <pc:docMk/>
            <pc:sldMk cId="2392228130" sldId="632"/>
            <ac:picMk id="2" creationId="{E82CB90E-5E13-FB6A-02BF-F3EE97DA080B}"/>
          </ac:picMkLst>
        </pc:picChg>
      </pc:sldChg>
      <pc:sldChg chg="modSp mod modNotesTx">
        <pc:chgData name="Karen Baerts" userId="a06d292e-c1df-42a7-ab23-dcf3ffef2529" providerId="ADAL" clId="{27CD4FA2-D0CB-4530-9749-CA7C54FDFAD4}" dt="2024-09-21T20:01:41.148" v="19827" actId="27636"/>
        <pc:sldMkLst>
          <pc:docMk/>
          <pc:sldMk cId="2696005920" sldId="635"/>
        </pc:sldMkLst>
        <pc:spChg chg="mod">
          <ac:chgData name="Karen Baerts" userId="a06d292e-c1df-42a7-ab23-dcf3ffef2529" providerId="ADAL" clId="{27CD4FA2-D0CB-4530-9749-CA7C54FDFAD4}" dt="2024-09-21T20:01:41.148" v="19827" actId="27636"/>
          <ac:spMkLst>
            <pc:docMk/>
            <pc:sldMk cId="2696005920" sldId="635"/>
            <ac:spMk id="3" creationId="{433EAC22-795F-9C73-9536-00041D1CD78F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1T20:56:41.839" v="20186" actId="113"/>
        <pc:sldMkLst>
          <pc:docMk/>
          <pc:sldMk cId="175835121" sldId="637"/>
        </pc:sldMkLst>
        <pc:spChg chg="mod">
          <ac:chgData name="Karen Baerts" userId="a06d292e-c1df-42a7-ab23-dcf3ffef2529" providerId="ADAL" clId="{27CD4FA2-D0CB-4530-9749-CA7C54FDFAD4}" dt="2024-09-21T20:56:37.078" v="20184" actId="113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27CD4FA2-D0CB-4530-9749-CA7C54FDFAD4}" dt="2024-09-21T20:56:41.839" v="20186" actId="113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27CD4FA2-D0CB-4530-9749-CA7C54FDFAD4}" dt="2024-09-21T20:56:39.699" v="20185" actId="113"/>
          <ac:spMkLst>
            <pc:docMk/>
            <pc:sldMk cId="175835121" sldId="637"/>
            <ac:spMk id="5" creationId="{0FB6EF9B-A03C-03E4-1976-93C2975914E0}"/>
          </ac:spMkLst>
        </pc:spChg>
        <pc:spChg chg="add del">
          <ac:chgData name="Karen Baerts" userId="a06d292e-c1df-42a7-ab23-dcf3ffef2529" providerId="ADAL" clId="{27CD4FA2-D0CB-4530-9749-CA7C54FDFAD4}" dt="2024-09-21T15:50:30.582" v="2039" actId="22"/>
          <ac:spMkLst>
            <pc:docMk/>
            <pc:sldMk cId="175835121" sldId="637"/>
            <ac:spMk id="7" creationId="{2C7EC9D0-E68F-92B6-C6C2-13446B2EC83F}"/>
          </ac:spMkLst>
        </pc:spChg>
      </pc:sldChg>
      <pc:sldChg chg="del">
        <pc:chgData name="Karen Baerts" userId="a06d292e-c1df-42a7-ab23-dcf3ffef2529" providerId="ADAL" clId="{27CD4FA2-D0CB-4530-9749-CA7C54FDFAD4}" dt="2024-09-21T20:01:25.051" v="19823" actId="47"/>
        <pc:sldMkLst>
          <pc:docMk/>
          <pc:sldMk cId="208476558" sldId="640"/>
        </pc:sldMkLst>
      </pc:sldChg>
      <pc:sldChg chg="addSp delSp modSp mod modNotesTx">
        <pc:chgData name="Karen Baerts" userId="a06d292e-c1df-42a7-ab23-dcf3ffef2529" providerId="ADAL" clId="{27CD4FA2-D0CB-4530-9749-CA7C54FDFAD4}" dt="2024-09-26T12:57:04.464" v="41591"/>
        <pc:sldMkLst>
          <pc:docMk/>
          <pc:sldMk cId="701145878" sldId="642"/>
        </pc:sldMkLst>
        <pc:spChg chg="mod">
          <ac:chgData name="Karen Baerts" userId="a06d292e-c1df-42a7-ab23-dcf3ffef2529" providerId="ADAL" clId="{27CD4FA2-D0CB-4530-9749-CA7C54FDFAD4}" dt="2024-09-26T12:56:58.274" v="41589" actId="20577"/>
          <ac:spMkLst>
            <pc:docMk/>
            <pc:sldMk cId="701145878" sldId="642"/>
            <ac:spMk id="3" creationId="{433EAC22-795F-9C73-9536-00041D1CD78F}"/>
          </ac:spMkLst>
        </pc:spChg>
        <pc:picChg chg="add del mod">
          <ac:chgData name="Karen Baerts" userId="a06d292e-c1df-42a7-ab23-dcf3ffef2529" providerId="ADAL" clId="{27CD4FA2-D0CB-4530-9749-CA7C54FDFAD4}" dt="2024-09-21T18:39:37.251" v="11285" actId="478"/>
          <ac:picMkLst>
            <pc:docMk/>
            <pc:sldMk cId="701145878" sldId="642"/>
            <ac:picMk id="5" creationId="{E4952ADC-5E9C-6491-35A0-469D702A5EE7}"/>
          </ac:picMkLst>
        </pc:picChg>
        <pc:picChg chg="add mod">
          <ac:chgData name="Karen Baerts" userId="a06d292e-c1df-42a7-ab23-dcf3ffef2529" providerId="ADAL" clId="{27CD4FA2-D0CB-4530-9749-CA7C54FDFAD4}" dt="2024-09-21T18:40:26.680" v="11287" actId="1076"/>
          <ac:picMkLst>
            <pc:docMk/>
            <pc:sldMk cId="701145878" sldId="642"/>
            <ac:picMk id="5122" creationId="{92762745-18A0-B64E-DDC4-0CDDD6B30C17}"/>
          </ac:picMkLst>
        </pc:picChg>
      </pc:sldChg>
      <pc:sldChg chg="modSp del mod modNotesTx">
        <pc:chgData name="Karen Baerts" userId="a06d292e-c1df-42a7-ab23-dcf3ffef2529" providerId="ADAL" clId="{27CD4FA2-D0CB-4530-9749-CA7C54FDFAD4}" dt="2024-09-21T18:35:23.757" v="10885" actId="47"/>
        <pc:sldMkLst>
          <pc:docMk/>
          <pc:sldMk cId="3524454181" sldId="643"/>
        </pc:sldMkLst>
        <pc:graphicFrameChg chg="mod modGraphic">
          <ac:chgData name="Karen Baerts" userId="a06d292e-c1df-42a7-ab23-dcf3ffef2529" providerId="ADAL" clId="{27CD4FA2-D0CB-4530-9749-CA7C54FDFAD4}" dt="2024-09-21T13:29:09.081" v="302" actId="207"/>
          <ac:graphicFrameMkLst>
            <pc:docMk/>
            <pc:sldMk cId="3524454181" sldId="643"/>
            <ac:graphicFrameMk id="10" creationId="{5D00C59D-2F90-0CC7-F1BD-52721C5A7C0C}"/>
          </ac:graphicFrameMkLst>
        </pc:graphicFrameChg>
      </pc:sldChg>
      <pc:sldChg chg="addSp delSp modSp mod modNotesTx">
        <pc:chgData name="Karen Baerts" userId="a06d292e-c1df-42a7-ab23-dcf3ffef2529" providerId="ADAL" clId="{27CD4FA2-D0CB-4530-9749-CA7C54FDFAD4}" dt="2024-09-21T20:58:55.446" v="20204" actId="1076"/>
        <pc:sldMkLst>
          <pc:docMk/>
          <pc:sldMk cId="505489771" sldId="645"/>
        </pc:sldMkLst>
        <pc:spChg chg="del mod">
          <ac:chgData name="Karen Baerts" userId="a06d292e-c1df-42a7-ab23-dcf3ffef2529" providerId="ADAL" clId="{27CD4FA2-D0CB-4530-9749-CA7C54FDFAD4}" dt="2024-09-21T20:57:13.200" v="20189" actId="478"/>
          <ac:spMkLst>
            <pc:docMk/>
            <pc:sldMk cId="505489771" sldId="64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27CD4FA2-D0CB-4530-9749-CA7C54FDFAD4}" dt="2024-09-21T20:57:16.263" v="20190" actId="478"/>
          <ac:spMkLst>
            <pc:docMk/>
            <pc:sldMk cId="505489771" sldId="645"/>
            <ac:spMk id="5" creationId="{8BD89D1E-54F6-0D5A-8F87-04BD6A5018A2}"/>
          </ac:spMkLst>
        </pc:spChg>
        <pc:spChg chg="mod">
          <ac:chgData name="Karen Baerts" userId="a06d292e-c1df-42a7-ab23-dcf3ffef2529" providerId="ADAL" clId="{27CD4FA2-D0CB-4530-9749-CA7C54FDFAD4}" dt="2024-09-21T20:58:55.446" v="20204" actId="1076"/>
          <ac:spMkLst>
            <pc:docMk/>
            <pc:sldMk cId="505489771" sldId="645"/>
            <ac:spMk id="6" creationId="{BAC8810B-EFE4-7803-9B4D-9F00B68D4DD9}"/>
          </ac:spMkLst>
        </pc:spChg>
        <pc:spChg chg="mod">
          <ac:chgData name="Karen Baerts" userId="a06d292e-c1df-42a7-ab23-dcf3ffef2529" providerId="ADAL" clId="{27CD4FA2-D0CB-4530-9749-CA7C54FDFAD4}" dt="2024-09-21T20:58:46.117" v="20203" actId="1076"/>
          <ac:spMkLst>
            <pc:docMk/>
            <pc:sldMk cId="505489771" sldId="645"/>
            <ac:spMk id="7" creationId="{2A45C95A-75EB-C680-0FA9-B5F13FF7C264}"/>
          </ac:spMkLst>
        </pc:spChg>
        <pc:spChg chg="mod">
          <ac:chgData name="Karen Baerts" userId="a06d292e-c1df-42a7-ab23-dcf3ffef2529" providerId="ADAL" clId="{27CD4FA2-D0CB-4530-9749-CA7C54FDFAD4}" dt="2024-09-21T20:58:41.729" v="20202" actId="1076"/>
          <ac:spMkLst>
            <pc:docMk/>
            <pc:sldMk cId="505489771" sldId="645"/>
            <ac:spMk id="8" creationId="{5AF94246-EADC-2794-0B76-218A23370D91}"/>
          </ac:spMkLst>
        </pc:spChg>
        <pc:spChg chg="add mod">
          <ac:chgData name="Karen Baerts" userId="a06d292e-c1df-42a7-ab23-dcf3ffef2529" providerId="ADAL" clId="{27CD4FA2-D0CB-4530-9749-CA7C54FDFAD4}" dt="2024-09-21T20:58:10.395" v="20195" actId="113"/>
          <ac:spMkLst>
            <pc:docMk/>
            <pc:sldMk cId="505489771" sldId="645"/>
            <ac:spMk id="9" creationId="{575E5391-C712-0FF2-7950-8A5B36AE4D2E}"/>
          </ac:spMkLst>
        </pc:spChg>
        <pc:graphicFrameChg chg="add del mod modGraphic">
          <ac:chgData name="Karen Baerts" userId="a06d292e-c1df-42a7-ab23-dcf3ffef2529" providerId="ADAL" clId="{27CD4FA2-D0CB-4530-9749-CA7C54FDFAD4}" dt="2024-09-21T18:37:16.649" v="11177" actId="478"/>
          <ac:graphicFrameMkLst>
            <pc:docMk/>
            <pc:sldMk cId="505489771" sldId="645"/>
            <ac:graphicFrameMk id="4" creationId="{A7E05AF2-2313-53C1-2944-DE4E97C4B112}"/>
          </ac:graphicFrameMkLst>
        </pc:graphicFrameChg>
      </pc:sldChg>
      <pc:sldChg chg="del">
        <pc:chgData name="Karen Baerts" userId="a06d292e-c1df-42a7-ab23-dcf3ffef2529" providerId="ADAL" clId="{27CD4FA2-D0CB-4530-9749-CA7C54FDFAD4}" dt="2024-09-21T16:53:32.414" v="10099" actId="47"/>
        <pc:sldMkLst>
          <pc:docMk/>
          <pc:sldMk cId="1050033214" sldId="646"/>
        </pc:sldMkLst>
      </pc:sldChg>
      <pc:sldChg chg="del">
        <pc:chgData name="Karen Baerts" userId="a06d292e-c1df-42a7-ab23-dcf3ffef2529" providerId="ADAL" clId="{27CD4FA2-D0CB-4530-9749-CA7C54FDFAD4}" dt="2024-09-21T14:59:12.306" v="1316" actId="47"/>
        <pc:sldMkLst>
          <pc:docMk/>
          <pc:sldMk cId="3146651799" sldId="647"/>
        </pc:sldMkLst>
      </pc:sldChg>
      <pc:sldChg chg="addSp delSp modSp del ord">
        <pc:chgData name="Karen Baerts" userId="a06d292e-c1df-42a7-ab23-dcf3ffef2529" providerId="ADAL" clId="{27CD4FA2-D0CB-4530-9749-CA7C54FDFAD4}" dt="2024-09-21T16:53:20.393" v="10097" actId="47"/>
        <pc:sldMkLst>
          <pc:docMk/>
          <pc:sldMk cId="3128291901" sldId="649"/>
        </pc:sldMkLst>
        <pc:picChg chg="add mod">
          <ac:chgData name="Karen Baerts" userId="a06d292e-c1df-42a7-ab23-dcf3ffef2529" providerId="ADAL" clId="{27CD4FA2-D0CB-4530-9749-CA7C54FDFAD4}" dt="2024-09-21T14:30:57.838" v="1160" actId="1076"/>
          <ac:picMkLst>
            <pc:docMk/>
            <pc:sldMk cId="3128291901" sldId="649"/>
            <ac:picMk id="1026" creationId="{9049378E-590F-9968-432D-EA5D855B1266}"/>
          </ac:picMkLst>
        </pc:picChg>
        <pc:picChg chg="add del mod">
          <ac:chgData name="Karen Baerts" userId="a06d292e-c1df-42a7-ab23-dcf3ffef2529" providerId="ADAL" clId="{27CD4FA2-D0CB-4530-9749-CA7C54FDFAD4}" dt="2024-09-21T14:33:30.311" v="1172" actId="478"/>
          <ac:picMkLst>
            <pc:docMk/>
            <pc:sldMk cId="3128291901" sldId="649"/>
            <ac:picMk id="1028" creationId="{06135A7F-4361-A65B-64A5-617106BF75E4}"/>
          </ac:picMkLst>
        </pc:picChg>
        <pc:picChg chg="add mod">
          <ac:chgData name="Karen Baerts" userId="a06d292e-c1df-42a7-ab23-dcf3ffef2529" providerId="ADAL" clId="{27CD4FA2-D0CB-4530-9749-CA7C54FDFAD4}" dt="2024-09-21T14:33:42.142" v="1177" actId="14100"/>
          <ac:picMkLst>
            <pc:docMk/>
            <pc:sldMk cId="3128291901" sldId="649"/>
            <ac:picMk id="1030" creationId="{969D7564-F6D8-FEF0-C050-88890CD0E2BC}"/>
          </ac:picMkLst>
        </pc:picChg>
        <pc:picChg chg="mod">
          <ac:chgData name="Karen Baerts" userId="a06d292e-c1df-42a7-ab23-dcf3ffef2529" providerId="ADAL" clId="{27CD4FA2-D0CB-4530-9749-CA7C54FDFAD4}" dt="2024-09-21T14:32:24.203" v="1165" actId="1076"/>
          <ac:picMkLst>
            <pc:docMk/>
            <pc:sldMk cId="3128291901" sldId="649"/>
            <ac:picMk id="5124" creationId="{F8F053ED-7236-F87B-75B9-DC92E9971F31}"/>
          </ac:picMkLst>
        </pc:picChg>
        <pc:picChg chg="mod">
          <ac:chgData name="Karen Baerts" userId="a06d292e-c1df-42a7-ab23-dcf3ffef2529" providerId="ADAL" clId="{27CD4FA2-D0CB-4530-9749-CA7C54FDFAD4}" dt="2024-09-21T14:32:43.069" v="1170" actId="1076"/>
          <ac:picMkLst>
            <pc:docMk/>
            <pc:sldMk cId="3128291901" sldId="649"/>
            <ac:picMk id="5126" creationId="{82A67D97-7EAA-18FC-35BF-B05670964410}"/>
          </ac:picMkLst>
        </pc:picChg>
        <pc:picChg chg="mod">
          <ac:chgData name="Karen Baerts" userId="a06d292e-c1df-42a7-ab23-dcf3ffef2529" providerId="ADAL" clId="{27CD4FA2-D0CB-4530-9749-CA7C54FDFAD4}" dt="2024-09-21T14:32:47.917" v="1171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modSp mod ord modNotesTx">
        <pc:chgData name="Karen Baerts" userId="a06d292e-c1df-42a7-ab23-dcf3ffef2529" providerId="ADAL" clId="{27CD4FA2-D0CB-4530-9749-CA7C54FDFAD4}" dt="2024-09-21T20:00:03.661" v="19753" actId="20577"/>
        <pc:sldMkLst>
          <pc:docMk/>
          <pc:sldMk cId="979049538" sldId="650"/>
        </pc:sldMkLst>
        <pc:spChg chg="mod">
          <ac:chgData name="Karen Baerts" userId="a06d292e-c1df-42a7-ab23-dcf3ffef2529" providerId="ADAL" clId="{27CD4FA2-D0CB-4530-9749-CA7C54FDFAD4}" dt="2024-09-21T19:58:51.528" v="19448" actId="20577"/>
          <ac:spMkLst>
            <pc:docMk/>
            <pc:sldMk cId="979049538" sldId="650"/>
            <ac:spMk id="3" creationId="{433EAC22-795F-9C73-9536-00041D1CD78F}"/>
          </ac:spMkLst>
        </pc:spChg>
      </pc:sldChg>
      <pc:sldChg chg="modSp mod modNotesTx">
        <pc:chgData name="Karen Baerts" userId="a06d292e-c1df-42a7-ab23-dcf3ffef2529" providerId="ADAL" clId="{27CD4FA2-D0CB-4530-9749-CA7C54FDFAD4}" dt="2024-09-21T16:38:44.175" v="8182" actId="20577"/>
        <pc:sldMkLst>
          <pc:docMk/>
          <pc:sldMk cId="3383740341" sldId="651"/>
        </pc:sldMkLst>
        <pc:spChg chg="mod">
          <ac:chgData name="Karen Baerts" userId="a06d292e-c1df-42a7-ab23-dcf3ffef2529" providerId="ADAL" clId="{27CD4FA2-D0CB-4530-9749-CA7C54FDFAD4}" dt="2024-09-21T16:36:34.747" v="7704" actId="5793"/>
          <ac:spMkLst>
            <pc:docMk/>
            <pc:sldMk cId="3383740341" sldId="65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27CD4FA2-D0CB-4530-9749-CA7C54FDFAD4}" dt="2024-09-21T13:39:10.051" v="1116" actId="47"/>
        <pc:sldMkLst>
          <pc:docMk/>
          <pc:sldMk cId="4247690457" sldId="652"/>
        </pc:sldMkLst>
        <pc:spChg chg="mod">
          <ac:chgData name="Karen Baerts" userId="a06d292e-c1df-42a7-ab23-dcf3ffef2529" providerId="ADAL" clId="{27CD4FA2-D0CB-4530-9749-CA7C54FDFAD4}" dt="2024-09-19T14:30:40.493" v="247" actId="20577"/>
          <ac:spMkLst>
            <pc:docMk/>
            <pc:sldMk cId="4247690457" sldId="652"/>
            <ac:spMk id="3" creationId="{433EAC22-795F-9C73-9536-00041D1CD78F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16:22:43.341" v="6248" actId="20577"/>
        <pc:sldMkLst>
          <pc:docMk/>
          <pc:sldMk cId="2536937915" sldId="653"/>
        </pc:sldMkLst>
        <pc:spChg chg="mod">
          <ac:chgData name="Karen Baerts" userId="a06d292e-c1df-42a7-ab23-dcf3ffef2529" providerId="ADAL" clId="{27CD4FA2-D0CB-4530-9749-CA7C54FDFAD4}" dt="2024-09-21T13:40:03.427" v="1150" actId="14100"/>
          <ac:spMkLst>
            <pc:docMk/>
            <pc:sldMk cId="2536937915" sldId="653"/>
            <ac:spMk id="3" creationId="{433EAC22-795F-9C73-9536-00041D1CD78F}"/>
          </ac:spMkLst>
        </pc:spChg>
      </pc:sldChg>
      <pc:sldChg chg="delSp modSp add ord modNotesTx">
        <pc:chgData name="Karen Baerts" userId="a06d292e-c1df-42a7-ab23-dcf3ffef2529" providerId="ADAL" clId="{27CD4FA2-D0CB-4530-9749-CA7C54FDFAD4}" dt="2024-09-22T00:47:24.599" v="41444" actId="114"/>
        <pc:sldMkLst>
          <pc:docMk/>
          <pc:sldMk cId="1587635418" sldId="654"/>
        </pc:sldMkLst>
        <pc:picChg chg="del mod">
          <ac:chgData name="Karen Baerts" userId="a06d292e-c1df-42a7-ab23-dcf3ffef2529" providerId="ADAL" clId="{27CD4FA2-D0CB-4530-9749-CA7C54FDFAD4}" dt="2024-09-21T14:35:03.957" v="1180" actId="478"/>
          <ac:picMkLst>
            <pc:docMk/>
            <pc:sldMk cId="1587635418" sldId="654"/>
            <ac:picMk id="5124" creationId="{F8F053ED-7236-F87B-75B9-DC92E9971F31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3T14:12:39.481" v="41526" actId="14100"/>
        <pc:sldMkLst>
          <pc:docMk/>
          <pc:sldMk cId="236007638" sldId="655"/>
        </pc:sldMkLst>
        <pc:spChg chg="mod">
          <ac:chgData name="Karen Baerts" userId="a06d292e-c1df-42a7-ab23-dcf3ffef2529" providerId="ADAL" clId="{27CD4FA2-D0CB-4530-9749-CA7C54FDFAD4}" dt="2024-09-21T16:15:28.953" v="5635" actId="20577"/>
          <ac:spMkLst>
            <pc:docMk/>
            <pc:sldMk cId="236007638" sldId="655"/>
            <ac:spMk id="2" creationId="{3D552116-8D20-F96A-86B9-083EA69AA6EF}"/>
          </ac:spMkLst>
        </pc:spChg>
        <pc:spChg chg="del mod">
          <ac:chgData name="Karen Baerts" userId="a06d292e-c1df-42a7-ab23-dcf3ffef2529" providerId="ADAL" clId="{27CD4FA2-D0CB-4530-9749-CA7C54FDFAD4}" dt="2024-09-21T14:47:43.996" v="1196"/>
          <ac:spMkLst>
            <pc:docMk/>
            <pc:sldMk cId="236007638" sldId="655"/>
            <ac:spMk id="3" creationId="{433EAC22-795F-9C73-9536-00041D1CD78F}"/>
          </ac:spMkLst>
        </pc:spChg>
        <pc:spChg chg="del">
          <ac:chgData name="Karen Baerts" userId="a06d292e-c1df-42a7-ab23-dcf3ffef2529" providerId="ADAL" clId="{27CD4FA2-D0CB-4530-9749-CA7C54FDFAD4}" dt="2024-09-21T14:46:18.654" v="1195" actId="478"/>
          <ac:spMkLst>
            <pc:docMk/>
            <pc:sldMk cId="236007638" sldId="65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27CD4FA2-D0CB-4530-9749-CA7C54FDFAD4}" dt="2024-09-21T14:48:08.891" v="1210" actId="478"/>
          <ac:spMkLst>
            <pc:docMk/>
            <pc:sldMk cId="236007638" sldId="655"/>
            <ac:spMk id="5" creationId="{915E16BA-5B96-7BB0-9829-116DE9D76245}"/>
          </ac:spMkLst>
        </pc:spChg>
        <pc:picChg chg="add mod modCrop">
          <ac:chgData name="Karen Baerts" userId="a06d292e-c1df-42a7-ab23-dcf3ffef2529" providerId="ADAL" clId="{27CD4FA2-D0CB-4530-9749-CA7C54FDFAD4}" dt="2024-09-21T20:35:17.953" v="20171" actId="1076"/>
          <ac:picMkLst>
            <pc:docMk/>
            <pc:sldMk cId="236007638" sldId="655"/>
            <ac:picMk id="4" creationId="{E127E65A-8623-771D-A5A6-69D27B58CC8F}"/>
          </ac:picMkLst>
        </pc:picChg>
        <pc:picChg chg="add mod">
          <ac:chgData name="Karen Baerts" userId="a06d292e-c1df-42a7-ab23-dcf3ffef2529" providerId="ADAL" clId="{27CD4FA2-D0CB-4530-9749-CA7C54FDFAD4}" dt="2024-09-21T20:34:59.948" v="20166" actId="1076"/>
          <ac:picMkLst>
            <pc:docMk/>
            <pc:sldMk cId="236007638" sldId="655"/>
            <ac:picMk id="7" creationId="{18301C7C-FA68-890B-7969-43FC96F1B15E}"/>
          </ac:picMkLst>
        </pc:picChg>
        <pc:picChg chg="add mod modCrop">
          <ac:chgData name="Karen Baerts" userId="a06d292e-c1df-42a7-ab23-dcf3ffef2529" providerId="ADAL" clId="{27CD4FA2-D0CB-4530-9749-CA7C54FDFAD4}" dt="2024-09-21T20:35:04.825" v="20167" actId="1076"/>
          <ac:picMkLst>
            <pc:docMk/>
            <pc:sldMk cId="236007638" sldId="655"/>
            <ac:picMk id="9" creationId="{3F6CC728-AE91-B752-DF42-F382E2EBA0B2}"/>
          </ac:picMkLst>
        </pc:picChg>
        <pc:picChg chg="add del mod">
          <ac:chgData name="Karen Baerts" userId="a06d292e-c1df-42a7-ab23-dcf3ffef2529" providerId="ADAL" clId="{27CD4FA2-D0CB-4530-9749-CA7C54FDFAD4}" dt="2024-09-23T09:36:07.826" v="41511" actId="478"/>
          <ac:picMkLst>
            <pc:docMk/>
            <pc:sldMk cId="236007638" sldId="655"/>
            <ac:picMk id="1026" creationId="{6CA33261-AC4A-D77C-686E-140FD6EE01CB}"/>
          </ac:picMkLst>
        </pc:picChg>
        <pc:picChg chg="add del mod">
          <ac:chgData name="Karen Baerts" userId="a06d292e-c1df-42a7-ab23-dcf3ffef2529" providerId="ADAL" clId="{27CD4FA2-D0CB-4530-9749-CA7C54FDFAD4}" dt="2024-09-23T09:36:23.610" v="41515" actId="478"/>
          <ac:picMkLst>
            <pc:docMk/>
            <pc:sldMk cId="236007638" sldId="655"/>
            <ac:picMk id="1028" creationId="{BA65B495-DBDF-FF81-66D9-179A0AEE6E68}"/>
          </ac:picMkLst>
        </pc:picChg>
        <pc:picChg chg="add mod">
          <ac:chgData name="Karen Baerts" userId="a06d292e-c1df-42a7-ab23-dcf3ffef2529" providerId="ADAL" clId="{27CD4FA2-D0CB-4530-9749-CA7C54FDFAD4}" dt="2024-09-23T14:12:39.481" v="41526" actId="14100"/>
          <ac:picMkLst>
            <pc:docMk/>
            <pc:sldMk cId="236007638" sldId="655"/>
            <ac:picMk id="1030" creationId="{EE5E764C-28F0-09FB-F6A7-8B34FCAE4AA6}"/>
          </ac:picMkLst>
        </pc:picChg>
        <pc:picChg chg="add del mod">
          <ac:chgData name="Karen Baerts" userId="a06d292e-c1df-42a7-ab23-dcf3ffef2529" providerId="ADAL" clId="{27CD4FA2-D0CB-4530-9749-CA7C54FDFAD4}" dt="2024-09-21T14:48:06.553" v="1209" actId="478"/>
          <ac:picMkLst>
            <pc:docMk/>
            <pc:sldMk cId="236007638" sldId="655"/>
            <ac:picMk id="2050" creationId="{15D03F61-DAB4-05F1-2F3B-54DB117456AC}"/>
          </ac:picMkLst>
        </pc:picChg>
        <pc:picChg chg="add mod">
          <ac:chgData name="Karen Baerts" userId="a06d292e-c1df-42a7-ab23-dcf3ffef2529" providerId="ADAL" clId="{27CD4FA2-D0CB-4530-9749-CA7C54FDFAD4}" dt="2024-09-21T20:35:07.545" v="20168" actId="1076"/>
          <ac:picMkLst>
            <pc:docMk/>
            <pc:sldMk cId="236007638" sldId="655"/>
            <ac:picMk id="2052" creationId="{29421227-6794-8B07-44CF-FD5E4199C8B2}"/>
          </ac:picMkLst>
        </pc:picChg>
        <pc:picChg chg="add mod">
          <ac:chgData name="Karen Baerts" userId="a06d292e-c1df-42a7-ab23-dcf3ffef2529" providerId="ADAL" clId="{27CD4FA2-D0CB-4530-9749-CA7C54FDFAD4}" dt="2024-09-21T20:35:11.167" v="20169" actId="1076"/>
          <ac:picMkLst>
            <pc:docMk/>
            <pc:sldMk cId="236007638" sldId="655"/>
            <ac:picMk id="2054" creationId="{DE44D3BF-156F-D3AB-9996-E7E23653C32B}"/>
          </ac:picMkLst>
        </pc:picChg>
      </pc:sldChg>
      <pc:sldChg chg="add del">
        <pc:chgData name="Karen Baerts" userId="a06d292e-c1df-42a7-ab23-dcf3ffef2529" providerId="ADAL" clId="{27CD4FA2-D0CB-4530-9749-CA7C54FDFAD4}" dt="2024-09-21T14:46:00.198" v="1184"/>
        <pc:sldMkLst>
          <pc:docMk/>
          <pc:sldMk cId="784252336" sldId="655"/>
        </pc:sldMkLst>
      </pc:sldChg>
      <pc:sldChg chg="addSp delSp modSp add mod modNotesTx">
        <pc:chgData name="Karen Baerts" userId="a06d292e-c1df-42a7-ab23-dcf3ffef2529" providerId="ADAL" clId="{27CD4FA2-D0CB-4530-9749-CA7C54FDFAD4}" dt="2024-09-26T11:59:52.187" v="41549" actId="20577"/>
        <pc:sldMkLst>
          <pc:docMk/>
          <pc:sldMk cId="2465650289" sldId="656"/>
        </pc:sldMkLst>
        <pc:spChg chg="mod">
          <ac:chgData name="Karen Baerts" userId="a06d292e-c1df-42a7-ab23-dcf3ffef2529" providerId="ADAL" clId="{27CD4FA2-D0CB-4530-9749-CA7C54FDFAD4}" dt="2024-09-21T16:15:37.644" v="5649" actId="20577"/>
          <ac:spMkLst>
            <pc:docMk/>
            <pc:sldMk cId="2465650289" sldId="656"/>
            <ac:spMk id="2" creationId="{3D552116-8D20-F96A-86B9-083EA69AA6EF}"/>
          </ac:spMkLst>
        </pc:spChg>
        <pc:spChg chg="add mod">
          <ac:chgData name="Karen Baerts" userId="a06d292e-c1df-42a7-ab23-dcf3ffef2529" providerId="ADAL" clId="{27CD4FA2-D0CB-4530-9749-CA7C54FDFAD4}" dt="2024-09-21T14:58:04.526" v="1263" actId="478"/>
          <ac:spMkLst>
            <pc:docMk/>
            <pc:sldMk cId="2465650289" sldId="656"/>
            <ac:spMk id="3" creationId="{67041739-A087-8D70-32E5-E1206EE20C72}"/>
          </ac:spMkLst>
        </pc:spChg>
        <pc:spChg chg="add del mod">
          <ac:chgData name="Karen Baerts" userId="a06d292e-c1df-42a7-ab23-dcf3ffef2529" providerId="ADAL" clId="{27CD4FA2-D0CB-4530-9749-CA7C54FDFAD4}" dt="2024-09-21T14:58:10.234" v="1266" actId="478"/>
          <ac:spMkLst>
            <pc:docMk/>
            <pc:sldMk cId="2465650289" sldId="656"/>
            <ac:spMk id="4" creationId="{B8098883-8045-E118-60A2-81368D6EAAE6}"/>
          </ac:spMkLst>
        </pc:spChg>
        <pc:picChg chg="add del mod">
          <ac:chgData name="Karen Baerts" userId="a06d292e-c1df-42a7-ab23-dcf3ffef2529" providerId="ADAL" clId="{27CD4FA2-D0CB-4530-9749-CA7C54FDFAD4}" dt="2024-09-21T14:58:07.484" v="1265" actId="478"/>
          <ac:picMkLst>
            <pc:docMk/>
            <pc:sldMk cId="2465650289" sldId="656"/>
            <ac:picMk id="2050" creationId="{15D03F61-DAB4-05F1-2F3B-54DB117456AC}"/>
          </ac:picMkLst>
        </pc:picChg>
        <pc:picChg chg="add del mod">
          <ac:chgData name="Karen Baerts" userId="a06d292e-c1df-42a7-ab23-dcf3ffef2529" providerId="ADAL" clId="{27CD4FA2-D0CB-4530-9749-CA7C54FDFAD4}" dt="2024-09-21T18:17:24.562" v="10473" actId="1076"/>
          <ac:picMkLst>
            <pc:docMk/>
            <pc:sldMk cId="2465650289" sldId="656"/>
            <ac:picMk id="4098" creationId="{74E36272-3369-B23D-F94C-412C48A91FB6}"/>
          </ac:picMkLst>
        </pc:picChg>
        <pc:picChg chg="add del mod">
          <ac:chgData name="Karen Baerts" userId="a06d292e-c1df-42a7-ab23-dcf3ffef2529" providerId="ADAL" clId="{27CD4FA2-D0CB-4530-9749-CA7C54FDFAD4}" dt="2024-09-21T16:43:44.228" v="8700" actId="478"/>
          <ac:picMkLst>
            <pc:docMk/>
            <pc:sldMk cId="2465650289" sldId="656"/>
            <ac:picMk id="4100" creationId="{B246924F-AAD9-392B-81E8-2F096826AE06}"/>
          </ac:picMkLst>
        </pc:picChg>
        <pc:picChg chg="add mod">
          <ac:chgData name="Karen Baerts" userId="a06d292e-c1df-42a7-ab23-dcf3ffef2529" providerId="ADAL" clId="{27CD4FA2-D0CB-4530-9749-CA7C54FDFAD4}" dt="2024-09-21T18:17:27.013" v="10474" actId="1076"/>
          <ac:picMkLst>
            <pc:docMk/>
            <pc:sldMk cId="2465650289" sldId="656"/>
            <ac:picMk id="4102" creationId="{6720F8E3-3174-B1C8-6444-119589661BAD}"/>
          </ac:picMkLst>
        </pc:picChg>
      </pc:sldChg>
      <pc:sldChg chg="modSp add mod ord setBg modNotesTx">
        <pc:chgData name="Karen Baerts" userId="a06d292e-c1df-42a7-ab23-dcf3ffef2529" providerId="ADAL" clId="{27CD4FA2-D0CB-4530-9749-CA7C54FDFAD4}" dt="2024-09-29T12:47:57.344" v="41640" actId="404"/>
        <pc:sldMkLst>
          <pc:docMk/>
          <pc:sldMk cId="20843649" sldId="657"/>
        </pc:sldMkLst>
        <pc:spChg chg="mod">
          <ac:chgData name="Karen Baerts" userId="a06d292e-c1df-42a7-ab23-dcf3ffef2529" providerId="ADAL" clId="{27CD4FA2-D0CB-4530-9749-CA7C54FDFAD4}" dt="2024-09-29T12:47:57.344" v="41640" actId="404"/>
          <ac:spMkLst>
            <pc:docMk/>
            <pc:sldMk cId="20843649" sldId="657"/>
            <ac:spMk id="3" creationId="{64D33C20-EA2E-E7EF-0AE2-C22AB7E2A814}"/>
          </ac:spMkLst>
        </pc:spChg>
      </pc:sldChg>
      <pc:sldChg chg="new del">
        <pc:chgData name="Karen Baerts" userId="a06d292e-c1df-42a7-ab23-dcf3ffef2529" providerId="ADAL" clId="{27CD4FA2-D0CB-4530-9749-CA7C54FDFAD4}" dt="2024-09-21T16:54:31.875" v="10101" actId="47"/>
        <pc:sldMkLst>
          <pc:docMk/>
          <pc:sldMk cId="3155695106" sldId="658"/>
        </pc:sldMkLst>
      </pc:sldChg>
      <pc:sldChg chg="modSp add del mod modNotesTx">
        <pc:chgData name="Karen Baerts" userId="a06d292e-c1df-42a7-ab23-dcf3ffef2529" providerId="ADAL" clId="{27CD4FA2-D0CB-4530-9749-CA7C54FDFAD4}" dt="2024-09-21T20:02:08.394" v="19838" actId="47"/>
        <pc:sldMkLst>
          <pc:docMk/>
          <pc:sldMk cId="731411440" sldId="659"/>
        </pc:sldMkLst>
        <pc:spChg chg="mod">
          <ac:chgData name="Karen Baerts" userId="a06d292e-c1df-42a7-ab23-dcf3ffef2529" providerId="ADAL" clId="{27CD4FA2-D0CB-4530-9749-CA7C54FDFAD4}" dt="2024-09-21T20:02:04.420" v="19837" actId="20577"/>
          <ac:spMkLst>
            <pc:docMk/>
            <pc:sldMk cId="731411440" sldId="659"/>
            <ac:spMk id="2" creationId="{3D552116-8D20-F96A-86B9-083EA69AA6EF}"/>
          </ac:spMkLst>
        </pc:spChg>
        <pc:spChg chg="mod">
          <ac:chgData name="Karen Baerts" userId="a06d292e-c1df-42a7-ab23-dcf3ffef2529" providerId="ADAL" clId="{27CD4FA2-D0CB-4530-9749-CA7C54FDFAD4}" dt="2024-09-21T16:56:08.544" v="10227" actId="207"/>
          <ac:spMkLst>
            <pc:docMk/>
            <pc:sldMk cId="731411440" sldId="659"/>
            <ac:spMk id="3" creationId="{433EAC22-795F-9C73-9536-00041D1CD78F}"/>
          </ac:spMkLst>
        </pc:spChg>
      </pc:sldChg>
      <pc:sldChg chg="delSp modSp add del mod">
        <pc:chgData name="Karen Baerts" userId="a06d292e-c1df-42a7-ab23-dcf3ffef2529" providerId="ADAL" clId="{27CD4FA2-D0CB-4530-9749-CA7C54FDFAD4}" dt="2024-09-21T18:35:24.859" v="10886" actId="47"/>
        <pc:sldMkLst>
          <pc:docMk/>
          <pc:sldMk cId="436197102" sldId="660"/>
        </pc:sldMkLst>
        <pc:spChg chg="mod">
          <ac:chgData name="Karen Baerts" userId="a06d292e-c1df-42a7-ab23-dcf3ffef2529" providerId="ADAL" clId="{27CD4FA2-D0CB-4530-9749-CA7C54FDFAD4}" dt="2024-09-21T18:24:46.086" v="10658" actId="20577"/>
          <ac:spMkLst>
            <pc:docMk/>
            <pc:sldMk cId="436197102" sldId="660"/>
            <ac:spMk id="2" creationId="{3D552116-8D20-F96A-86B9-083EA69AA6EF}"/>
          </ac:spMkLst>
        </pc:spChg>
        <pc:graphicFrameChg chg="modGraphic">
          <ac:chgData name="Karen Baerts" userId="a06d292e-c1df-42a7-ab23-dcf3ffef2529" providerId="ADAL" clId="{27CD4FA2-D0CB-4530-9749-CA7C54FDFAD4}" dt="2024-09-21T18:27:20.539" v="10797" actId="2166"/>
          <ac:graphicFrameMkLst>
            <pc:docMk/>
            <pc:sldMk cId="436197102" sldId="660"/>
            <ac:graphicFrameMk id="7" creationId="{77124C40-4BE6-4711-3279-B97975A70601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4.182" v="10798" actId="478"/>
          <ac:graphicFrameMkLst>
            <pc:docMk/>
            <pc:sldMk cId="436197102" sldId="660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8.970" v="10799" actId="478"/>
          <ac:graphicFrameMkLst>
            <pc:docMk/>
            <pc:sldMk cId="436197102" sldId="660"/>
            <ac:graphicFrameMk id="10" creationId="{5D00C59D-2F90-0CC7-F1BD-52721C5A7C0C}"/>
          </ac:graphicFrameMkLst>
        </pc:graphicFrameChg>
      </pc:sldChg>
      <pc:sldChg chg="add del">
        <pc:chgData name="Karen Baerts" userId="a06d292e-c1df-42a7-ab23-dcf3ffef2529" providerId="ADAL" clId="{27CD4FA2-D0CB-4530-9749-CA7C54FDFAD4}" dt="2024-09-21T16:55:53.457" v="10222"/>
        <pc:sldMkLst>
          <pc:docMk/>
          <pc:sldMk cId="3175142846" sldId="660"/>
        </pc:sldMkLst>
      </pc:sldChg>
      <pc:sldChg chg="addSp delSp modSp add mod modNotesTx">
        <pc:chgData name="Karen Baerts" userId="a06d292e-c1df-42a7-ab23-dcf3ffef2529" providerId="ADAL" clId="{27CD4FA2-D0CB-4530-9749-CA7C54FDFAD4}" dt="2024-09-21T18:36:32.801" v="11176" actId="20577"/>
        <pc:sldMkLst>
          <pc:docMk/>
          <pc:sldMk cId="3078444126" sldId="661"/>
        </pc:sldMkLst>
        <pc:graphicFrameChg chg="add mod modGraphic">
          <ac:chgData name="Karen Baerts" userId="a06d292e-c1df-42a7-ab23-dcf3ffef2529" providerId="ADAL" clId="{27CD4FA2-D0CB-4530-9749-CA7C54FDFAD4}" dt="2024-09-21T18:34:44.729" v="10883" actId="14100"/>
          <ac:graphicFrameMkLst>
            <pc:docMk/>
            <pc:sldMk cId="3078444126" sldId="661"/>
            <ac:graphicFrameMk id="3" creationId="{AAF27CB6-A96C-EC93-97A7-1E15D1AF7640}"/>
          </ac:graphicFrameMkLst>
        </pc:graphicFrameChg>
        <pc:graphicFrameChg chg="mod modGraphic">
          <ac:chgData name="Karen Baerts" userId="a06d292e-c1df-42a7-ab23-dcf3ffef2529" providerId="ADAL" clId="{27CD4FA2-D0CB-4530-9749-CA7C54FDFAD4}" dt="2024-09-21T18:34:54.944" v="10884" actId="1076"/>
          <ac:graphicFrameMkLst>
            <pc:docMk/>
            <pc:sldMk cId="3078444126" sldId="661"/>
            <ac:graphicFrameMk id="7" creationId="{77124C40-4BE6-4711-3279-B97975A70601}"/>
          </ac:graphicFrameMkLst>
        </pc:graphicFrameChg>
        <pc:graphicFrameChg chg="del mod modGraphic">
          <ac:chgData name="Karen Baerts" userId="a06d292e-c1df-42a7-ab23-dcf3ffef2529" providerId="ADAL" clId="{27CD4FA2-D0CB-4530-9749-CA7C54FDFAD4}" dt="2024-09-21T18:34:30.371" v="10881" actId="478"/>
          <ac:graphicFrameMkLst>
            <pc:docMk/>
            <pc:sldMk cId="3078444126" sldId="661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32:03.883" v="10849" actId="478"/>
          <ac:graphicFrameMkLst>
            <pc:docMk/>
            <pc:sldMk cId="3078444126" sldId="661"/>
            <ac:graphicFrameMk id="10" creationId="{5D00C59D-2F90-0CC7-F1BD-52721C5A7C0C}"/>
          </ac:graphicFrameMkLst>
        </pc:graphicFrameChg>
      </pc:sldChg>
      <pc:sldChg chg="addSp delSp modSp new mod modNotesTx">
        <pc:chgData name="Karen Baerts" userId="a06d292e-c1df-42a7-ab23-dcf3ffef2529" providerId="ADAL" clId="{27CD4FA2-D0CB-4530-9749-CA7C54FDFAD4}" dt="2024-09-21T21:29:38.564" v="22403" actId="20577"/>
        <pc:sldMkLst>
          <pc:docMk/>
          <pc:sldMk cId="2690766686" sldId="662"/>
        </pc:sldMkLst>
        <pc:spChg chg="mod">
          <ac:chgData name="Karen Baerts" userId="a06d292e-c1df-42a7-ab23-dcf3ffef2529" providerId="ADAL" clId="{27CD4FA2-D0CB-4530-9749-CA7C54FDFAD4}" dt="2024-09-21T18:58:03.998" v="11765" actId="20577"/>
          <ac:spMkLst>
            <pc:docMk/>
            <pc:sldMk cId="2690766686" sldId="662"/>
            <ac:spMk id="2" creationId="{59CEB7C5-8823-7912-D7B4-902183788784}"/>
          </ac:spMkLst>
        </pc:spChg>
        <pc:spChg chg="del">
          <ac:chgData name="Karen Baerts" userId="a06d292e-c1df-42a7-ab23-dcf3ffef2529" providerId="ADAL" clId="{27CD4FA2-D0CB-4530-9749-CA7C54FDFAD4}" dt="2024-09-21T18:56:12.872" v="11730" actId="478"/>
          <ac:spMkLst>
            <pc:docMk/>
            <pc:sldMk cId="2690766686" sldId="662"/>
            <ac:spMk id="3" creationId="{46263490-90C3-DD37-611D-2676BE6300F8}"/>
          </ac:spMkLst>
        </pc:spChg>
        <pc:spChg chg="add mod">
          <ac:chgData name="Karen Baerts" userId="a06d292e-c1df-42a7-ab23-dcf3ffef2529" providerId="ADAL" clId="{27CD4FA2-D0CB-4530-9749-CA7C54FDFAD4}" dt="2024-09-21T19:00:10.362" v="11786"/>
          <ac:spMkLst>
            <pc:docMk/>
            <pc:sldMk cId="2690766686" sldId="662"/>
            <ac:spMk id="4" creationId="{18F1B294-E21E-40E2-A4C5-02AB4D35C68F}"/>
          </ac:spMkLst>
        </pc:spChg>
        <pc:spChg chg="add mod">
          <ac:chgData name="Karen Baerts" userId="a06d292e-c1df-42a7-ab23-dcf3ffef2529" providerId="ADAL" clId="{27CD4FA2-D0CB-4530-9749-CA7C54FDFAD4}" dt="2024-09-21T19:26:54.656" v="14585" actId="20577"/>
          <ac:spMkLst>
            <pc:docMk/>
            <pc:sldMk cId="2690766686" sldId="662"/>
            <ac:spMk id="5" creationId="{743032AE-D2E2-4AC7-DA62-52E17720A33C}"/>
          </ac:spMkLst>
        </pc:spChg>
        <pc:spChg chg="add del">
          <ac:chgData name="Karen Baerts" userId="a06d292e-c1df-42a7-ab23-dcf3ffef2529" providerId="ADAL" clId="{27CD4FA2-D0CB-4530-9749-CA7C54FDFAD4}" dt="2024-09-21T19:00:59.479" v="11790" actId="22"/>
          <ac:spMkLst>
            <pc:docMk/>
            <pc:sldMk cId="2690766686" sldId="662"/>
            <ac:spMk id="7" creationId="{509250BC-2B97-63BB-29FF-DC0527B6D916}"/>
          </ac:spMkLst>
        </pc:spChg>
        <pc:picChg chg="add mod">
          <ac:chgData name="Karen Baerts" userId="a06d292e-c1df-42a7-ab23-dcf3ffef2529" providerId="ADAL" clId="{27CD4FA2-D0CB-4530-9749-CA7C54FDFAD4}" dt="2024-09-21T19:10:09.783" v="12326" actId="14100"/>
          <ac:picMkLst>
            <pc:docMk/>
            <pc:sldMk cId="2690766686" sldId="662"/>
            <ac:picMk id="6146" creationId="{790FE91B-1104-33E4-6799-0085DF06A5A1}"/>
          </ac:picMkLst>
        </pc:picChg>
        <pc:picChg chg="add del mod">
          <ac:chgData name="Karen Baerts" userId="a06d292e-c1df-42a7-ab23-dcf3ffef2529" providerId="ADAL" clId="{27CD4FA2-D0CB-4530-9749-CA7C54FDFAD4}" dt="2024-09-21T18:58:33.057" v="11772" actId="478"/>
          <ac:picMkLst>
            <pc:docMk/>
            <pc:sldMk cId="2690766686" sldId="662"/>
            <ac:picMk id="6148" creationId="{E7DB8ABF-56FC-0198-7188-5A2E4843F963}"/>
          </ac:picMkLst>
        </pc:picChg>
        <pc:picChg chg="add mod">
          <ac:chgData name="Karen Baerts" userId="a06d292e-c1df-42a7-ab23-dcf3ffef2529" providerId="ADAL" clId="{27CD4FA2-D0CB-4530-9749-CA7C54FDFAD4}" dt="2024-09-21T19:21:33.493" v="14035" actId="166"/>
          <ac:picMkLst>
            <pc:docMk/>
            <pc:sldMk cId="2690766686" sldId="662"/>
            <ac:picMk id="6150" creationId="{800F543B-D832-A687-0DB3-B973FCA4C502}"/>
          </ac:picMkLst>
        </pc:picChg>
        <pc:picChg chg="add del mod">
          <ac:chgData name="Karen Baerts" userId="a06d292e-c1df-42a7-ab23-dcf3ffef2529" providerId="ADAL" clId="{27CD4FA2-D0CB-4530-9749-CA7C54FDFAD4}" dt="2024-09-21T18:59:50.659" v="11783" actId="478"/>
          <ac:picMkLst>
            <pc:docMk/>
            <pc:sldMk cId="2690766686" sldId="662"/>
            <ac:picMk id="6152" creationId="{7CC7E543-94C3-66D4-01C7-BC57875CBB26}"/>
          </ac:picMkLst>
        </pc:picChg>
        <pc:picChg chg="add del mod">
          <ac:chgData name="Karen Baerts" userId="a06d292e-c1df-42a7-ab23-dcf3ffef2529" providerId="ADAL" clId="{27CD4FA2-D0CB-4530-9749-CA7C54FDFAD4}" dt="2024-09-21T18:59:45.332" v="11782" actId="478"/>
          <ac:picMkLst>
            <pc:docMk/>
            <pc:sldMk cId="2690766686" sldId="662"/>
            <ac:picMk id="6154" creationId="{56D6A795-FFDC-5D1A-28B3-80D2BF998C02}"/>
          </ac:picMkLst>
        </pc:picChg>
        <pc:picChg chg="add mod">
          <ac:chgData name="Karen Baerts" userId="a06d292e-c1df-42a7-ab23-dcf3ffef2529" providerId="ADAL" clId="{27CD4FA2-D0CB-4530-9749-CA7C54FDFAD4}" dt="2024-09-21T19:27:10.970" v="14586" actId="1076"/>
          <ac:picMkLst>
            <pc:docMk/>
            <pc:sldMk cId="2690766686" sldId="662"/>
            <ac:picMk id="6156" creationId="{6B27569A-3847-5C7B-704E-824440CE4C84}"/>
          </ac:picMkLst>
        </pc:picChg>
      </pc:sldChg>
      <pc:sldChg chg="addSp delSp modSp add del mod modNotesTx">
        <pc:chgData name="Karen Baerts" userId="a06d292e-c1df-42a7-ab23-dcf3ffef2529" providerId="ADAL" clId="{27CD4FA2-D0CB-4530-9749-CA7C54FDFAD4}" dt="2024-09-21T21:44:28.897" v="23653" actId="47"/>
        <pc:sldMkLst>
          <pc:docMk/>
          <pc:sldMk cId="3039019599" sldId="663"/>
        </pc:sldMkLst>
        <pc:spChg chg="mod">
          <ac:chgData name="Karen Baerts" userId="a06d292e-c1df-42a7-ab23-dcf3ffef2529" providerId="ADAL" clId="{27CD4FA2-D0CB-4530-9749-CA7C54FDFAD4}" dt="2024-09-21T21:02:10.584" v="20259" actId="20577"/>
          <ac:spMkLst>
            <pc:docMk/>
            <pc:sldMk cId="3039019599" sldId="663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17:12.421" v="20608" actId="20577"/>
          <ac:spMkLst>
            <pc:docMk/>
            <pc:sldMk cId="3039019599" sldId="663"/>
            <ac:spMk id="3" creationId="{0E244A77-BBB5-0E34-9ECA-86AB7EC02E29}"/>
          </ac:spMkLst>
        </pc:spChg>
        <pc:spChg chg="add mod">
          <ac:chgData name="Karen Baerts" userId="a06d292e-c1df-42a7-ab23-dcf3ffef2529" providerId="ADAL" clId="{27CD4FA2-D0CB-4530-9749-CA7C54FDFAD4}" dt="2024-09-21T21:17:32.380" v="20614" actId="1076"/>
          <ac:spMkLst>
            <pc:docMk/>
            <pc:sldMk cId="3039019599" sldId="663"/>
            <ac:spMk id="4" creationId="{CBBC5406-D239-8576-18C6-27B1E7D60777}"/>
          </ac:spMkLst>
        </pc:spChg>
        <pc:picChg chg="del">
          <ac:chgData name="Karen Baerts" userId="a06d292e-c1df-42a7-ab23-dcf3ffef2529" providerId="ADAL" clId="{27CD4FA2-D0CB-4530-9749-CA7C54FDFAD4}" dt="2024-09-21T21:13:40.340" v="20261" actId="478"/>
          <ac:picMkLst>
            <pc:docMk/>
            <pc:sldMk cId="3039019599" sldId="663"/>
            <ac:picMk id="7170" creationId="{08B7D825-8585-71ED-A936-5468AAA52A7C}"/>
          </ac:picMkLst>
        </pc:picChg>
        <pc:cxnChg chg="add">
          <ac:chgData name="Karen Baerts" userId="a06d292e-c1df-42a7-ab23-dcf3ffef2529" providerId="ADAL" clId="{27CD4FA2-D0CB-4530-9749-CA7C54FDFAD4}" dt="2024-09-21T21:17:41.727" v="20615" actId="11529"/>
          <ac:cxnSpMkLst>
            <pc:docMk/>
            <pc:sldMk cId="3039019599" sldId="663"/>
            <ac:cxnSpMk id="6" creationId="{2BA76937-1B09-7B92-7603-FD3815EAEDDA}"/>
          </ac:cxnSpMkLst>
        </pc:cxnChg>
      </pc:sldChg>
      <pc:sldChg chg="modSp add mod modNotesTx">
        <pc:chgData name="Karen Baerts" userId="a06d292e-c1df-42a7-ab23-dcf3ffef2529" providerId="ADAL" clId="{27CD4FA2-D0CB-4530-9749-CA7C54FDFAD4}" dt="2024-09-21T23:32:12.658" v="29543" actId="20577"/>
        <pc:sldMkLst>
          <pc:docMk/>
          <pc:sldMk cId="788454690" sldId="664"/>
        </pc:sldMkLst>
        <pc:spChg chg="mod">
          <ac:chgData name="Karen Baerts" userId="a06d292e-c1df-42a7-ab23-dcf3ffef2529" providerId="ADAL" clId="{27CD4FA2-D0CB-4530-9749-CA7C54FDFAD4}" dt="2024-09-21T23:32:12.658" v="29543" actId="20577"/>
          <ac:spMkLst>
            <pc:docMk/>
            <pc:sldMk cId="788454690" sldId="664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34:37.240" v="22636" actId="20577"/>
          <ac:spMkLst>
            <pc:docMk/>
            <pc:sldMk cId="788454690" sldId="664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31:08.445" v="22468" actId="20577"/>
          <ac:spMkLst>
            <pc:docMk/>
            <pc:sldMk cId="788454690" sldId="664"/>
            <ac:spMk id="4" creationId="{CBBC5406-D239-8576-18C6-27B1E7D60777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23:32:16.805" v="29546" actId="20577"/>
        <pc:sldMkLst>
          <pc:docMk/>
          <pc:sldMk cId="3084610034" sldId="665"/>
        </pc:sldMkLst>
        <pc:spChg chg="mod">
          <ac:chgData name="Karen Baerts" userId="a06d292e-c1df-42a7-ab23-dcf3ffef2529" providerId="ADAL" clId="{27CD4FA2-D0CB-4530-9749-CA7C54FDFAD4}" dt="2024-09-21T23:32:16.805" v="29546" actId="20577"/>
          <ac:spMkLst>
            <pc:docMk/>
            <pc:sldMk cId="3084610034" sldId="665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53:37.215" v="24266" actId="20577"/>
          <ac:spMkLst>
            <pc:docMk/>
            <pc:sldMk cId="3084610034" sldId="665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53:35.685" v="24264" actId="20577"/>
          <ac:spMkLst>
            <pc:docMk/>
            <pc:sldMk cId="3084610034" sldId="665"/>
            <ac:spMk id="4" creationId="{CBBC5406-D239-8576-18C6-27B1E7D60777}"/>
          </ac:spMkLst>
        </pc:spChg>
        <pc:cxnChg chg="mod">
          <ac:chgData name="Karen Baerts" userId="a06d292e-c1df-42a7-ab23-dcf3ffef2529" providerId="ADAL" clId="{27CD4FA2-D0CB-4530-9749-CA7C54FDFAD4}" dt="2024-09-21T21:39:44.535" v="22757" actId="1076"/>
          <ac:cxnSpMkLst>
            <pc:docMk/>
            <pc:sldMk cId="3084610034" sldId="665"/>
            <ac:cxnSpMk id="6" creationId="{2BA76937-1B09-7B92-7603-FD3815EAEDDA}"/>
          </ac:cxnSpMkLst>
        </pc:cxnChg>
      </pc:sldChg>
      <pc:sldChg chg="addSp delSp modSp new del mod ord">
        <pc:chgData name="Karen Baerts" userId="a06d292e-c1df-42a7-ab23-dcf3ffef2529" providerId="ADAL" clId="{27CD4FA2-D0CB-4530-9749-CA7C54FDFAD4}" dt="2024-09-22T00:27:25.527" v="37955" actId="47"/>
        <pc:sldMkLst>
          <pc:docMk/>
          <pc:sldMk cId="1705863911" sldId="666"/>
        </pc:sldMkLst>
        <pc:spChg chg="del">
          <ac:chgData name="Karen Baerts" userId="a06d292e-c1df-42a7-ab23-dcf3ffef2529" providerId="ADAL" clId="{27CD4FA2-D0CB-4530-9749-CA7C54FDFAD4}" dt="2024-09-21T23:02:50.514" v="28268" actId="478"/>
          <ac:spMkLst>
            <pc:docMk/>
            <pc:sldMk cId="1705863911" sldId="666"/>
            <ac:spMk id="2" creationId="{70F534B5-46A3-B30A-59F0-E376DE1C97FE}"/>
          </ac:spMkLst>
        </pc:spChg>
        <pc:spChg chg="del">
          <ac:chgData name="Karen Baerts" userId="a06d292e-c1df-42a7-ab23-dcf3ffef2529" providerId="ADAL" clId="{27CD4FA2-D0CB-4530-9749-CA7C54FDFAD4}" dt="2024-09-21T23:02:48.723" v="28267" actId="478"/>
          <ac:spMkLst>
            <pc:docMk/>
            <pc:sldMk cId="1705863911" sldId="666"/>
            <ac:spMk id="3" creationId="{3DEB24F2-A88C-A15D-FB63-3875E4FAB63D}"/>
          </ac:spMkLst>
        </pc:spChg>
        <pc:picChg chg="add mod">
          <ac:chgData name="Karen Baerts" userId="a06d292e-c1df-42a7-ab23-dcf3ffef2529" providerId="ADAL" clId="{27CD4FA2-D0CB-4530-9749-CA7C54FDFAD4}" dt="2024-09-21T23:03:17.728" v="28272" actId="1076"/>
          <ac:picMkLst>
            <pc:docMk/>
            <pc:sldMk cId="1705863911" sldId="666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1T21:55:28.946" v="24339" actId="47"/>
        <pc:sldMkLst>
          <pc:docMk/>
          <pc:sldMk cId="3053087314" sldId="666"/>
        </pc:sldMkLst>
      </pc:sldChg>
      <pc:sldChg chg="addSp delSp modSp add mod modNotesTx">
        <pc:chgData name="Karen Baerts" userId="a06d292e-c1df-42a7-ab23-dcf3ffef2529" providerId="ADAL" clId="{27CD4FA2-D0CB-4530-9749-CA7C54FDFAD4}" dt="2024-09-22T00:27:01.401" v="37930" actId="20577"/>
        <pc:sldMkLst>
          <pc:docMk/>
          <pc:sldMk cId="1816583258" sldId="667"/>
        </pc:sldMkLst>
        <pc:spChg chg="mod">
          <ac:chgData name="Karen Baerts" userId="a06d292e-c1df-42a7-ab23-dcf3ffef2529" providerId="ADAL" clId="{27CD4FA2-D0CB-4530-9749-CA7C54FDFAD4}" dt="2024-09-21T23:38:28.749" v="30403" actId="20577"/>
          <ac:spMkLst>
            <pc:docMk/>
            <pc:sldMk cId="1816583258" sldId="667"/>
            <ac:spMk id="2" creationId="{4AA72C4A-AC8B-A3C8-FEFE-D080BAEA4850}"/>
          </ac:spMkLst>
        </pc:spChg>
        <pc:spChg chg="mod">
          <ac:chgData name="Karen Baerts" userId="a06d292e-c1df-42a7-ab23-dcf3ffef2529" providerId="ADAL" clId="{27CD4FA2-D0CB-4530-9749-CA7C54FDFAD4}" dt="2024-09-21T23:23:47.138" v="29051" actId="20577"/>
          <ac:spMkLst>
            <pc:docMk/>
            <pc:sldMk cId="1816583258" sldId="667"/>
            <ac:spMk id="7" creationId="{37E0DA94-EF22-1BC5-E8E8-EBD8E5A46336}"/>
          </ac:spMkLst>
        </pc:spChg>
        <pc:picChg chg="mod">
          <ac:chgData name="Karen Baerts" userId="a06d292e-c1df-42a7-ab23-dcf3ffef2529" providerId="ADAL" clId="{27CD4FA2-D0CB-4530-9749-CA7C54FDFAD4}" dt="2024-09-21T23:21:06.067" v="28882" actId="1076"/>
          <ac:picMkLst>
            <pc:docMk/>
            <pc:sldMk cId="1816583258" sldId="667"/>
            <ac:picMk id="4" creationId="{3C004179-E7C8-10C6-C15D-1D801D64917F}"/>
          </ac:picMkLst>
        </pc:picChg>
        <pc:picChg chg="add del mod">
          <ac:chgData name="Karen Baerts" userId="a06d292e-c1df-42a7-ab23-dcf3ffef2529" providerId="ADAL" clId="{27CD4FA2-D0CB-4530-9749-CA7C54FDFAD4}" dt="2024-09-21T23:20:38.585" v="28872" actId="478"/>
          <ac:picMkLst>
            <pc:docMk/>
            <pc:sldMk cId="1816583258" sldId="667"/>
            <ac:picMk id="5" creationId="{2E6E59D9-21B7-E044-D3BD-2CDF600CAA20}"/>
          </ac:picMkLst>
        </pc:picChg>
        <pc:picChg chg="add mod">
          <ac:chgData name="Karen Baerts" userId="a06d292e-c1df-42a7-ab23-dcf3ffef2529" providerId="ADAL" clId="{27CD4FA2-D0CB-4530-9749-CA7C54FDFAD4}" dt="2024-09-21T23:20:45.997" v="28876" actId="1076"/>
          <ac:picMkLst>
            <pc:docMk/>
            <pc:sldMk cId="1816583258" sldId="667"/>
            <ac:picMk id="8" creationId="{C14FF27F-2E13-C7B2-DD46-8BB9D83083C8}"/>
          </ac:picMkLst>
        </pc:picChg>
        <pc:picChg chg="mod">
          <ac:chgData name="Karen Baerts" userId="a06d292e-c1df-42a7-ab23-dcf3ffef2529" providerId="ADAL" clId="{27CD4FA2-D0CB-4530-9749-CA7C54FDFAD4}" dt="2024-09-21T23:23:11.326" v="28952" actId="1076"/>
          <ac:picMkLst>
            <pc:docMk/>
            <pc:sldMk cId="1816583258" sldId="667"/>
            <ac:picMk id="10" creationId="{1E87FF3A-0E43-01AC-2300-5510D58E97D5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20:03.866" v="36486" actId="20577"/>
        <pc:sldMkLst>
          <pc:docMk/>
          <pc:sldMk cId="3254460845" sldId="668"/>
        </pc:sldMkLst>
        <pc:spChg chg="mod">
          <ac:chgData name="Karen Baerts" userId="a06d292e-c1df-42a7-ab23-dcf3ffef2529" providerId="ADAL" clId="{27CD4FA2-D0CB-4530-9749-CA7C54FDFAD4}" dt="2024-09-21T23:32:06.059" v="29536" actId="20577"/>
          <ac:spMkLst>
            <pc:docMk/>
            <pc:sldMk cId="3254460845" sldId="668"/>
            <ac:spMk id="2" creationId="{5C633609-3910-3955-48DD-41EE2C726717}"/>
          </ac:spMkLst>
        </pc:spChg>
        <pc:spChg chg="mod ord">
          <ac:chgData name="Karen Baerts" userId="a06d292e-c1df-42a7-ab23-dcf3ffef2529" providerId="ADAL" clId="{27CD4FA2-D0CB-4530-9749-CA7C54FDFAD4}" dt="2024-09-21T23:32:53.725" v="29566" actId="1035"/>
          <ac:spMkLst>
            <pc:docMk/>
            <pc:sldMk cId="3254460845" sldId="668"/>
            <ac:spMk id="3" creationId="{4D0CF64C-0C64-DEEB-B6E4-0957FD5D502E}"/>
          </ac:spMkLst>
        </pc:spChg>
        <pc:spChg chg="del">
          <ac:chgData name="Karen Baerts" userId="a06d292e-c1df-42a7-ab23-dcf3ffef2529" providerId="ADAL" clId="{27CD4FA2-D0CB-4530-9749-CA7C54FDFAD4}" dt="2024-09-21T23:26:57.363" v="29267" actId="478"/>
          <ac:spMkLst>
            <pc:docMk/>
            <pc:sldMk cId="3254460845" sldId="668"/>
            <ac:spMk id="5" creationId="{0BB0E7E1-DE13-F80F-43C6-538E25A3B99D}"/>
          </ac:spMkLst>
        </pc:spChg>
        <pc:spChg chg="add mod ord">
          <ac:chgData name="Karen Baerts" userId="a06d292e-c1df-42a7-ab23-dcf3ffef2529" providerId="ADAL" clId="{27CD4FA2-D0CB-4530-9749-CA7C54FDFAD4}" dt="2024-09-21T23:33:39.550" v="29643" actId="20577"/>
          <ac:spMkLst>
            <pc:docMk/>
            <pc:sldMk cId="3254460845" sldId="668"/>
            <ac:spMk id="7" creationId="{F8BFF49A-C205-519D-03FE-69C523EAE006}"/>
          </ac:spMkLst>
        </pc:spChg>
        <pc:picChg chg="add mod">
          <ac:chgData name="Karen Baerts" userId="a06d292e-c1df-42a7-ab23-dcf3ffef2529" providerId="ADAL" clId="{27CD4FA2-D0CB-4530-9749-CA7C54FDFAD4}" dt="2024-09-21T23:33:01.198" v="29569" actId="1076"/>
          <ac:picMkLst>
            <pc:docMk/>
            <pc:sldMk cId="3254460845" sldId="668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32:59.015" v="29568" actId="1076"/>
          <ac:picMkLst>
            <pc:docMk/>
            <pc:sldMk cId="3254460845" sldId="668"/>
            <ac:picMk id="8" creationId="{D0EC8442-C00A-2AFC-F41A-F13F0D99769D}"/>
          </ac:picMkLst>
        </pc:picChg>
        <pc:picChg chg="del">
          <ac:chgData name="Karen Baerts" userId="a06d292e-c1df-42a7-ab23-dcf3ffef2529" providerId="ADAL" clId="{27CD4FA2-D0CB-4530-9749-CA7C54FDFAD4}" dt="2024-09-21T23:26:54.443" v="29266" actId="478"/>
          <ac:picMkLst>
            <pc:docMk/>
            <pc:sldMk cId="3254460845" sldId="668"/>
            <ac:picMk id="9" creationId="{C810F615-829B-A48A-C151-5E1C29BD6F53}"/>
          </ac:picMkLst>
        </pc:picChg>
        <pc:picChg chg="del">
          <ac:chgData name="Karen Baerts" userId="a06d292e-c1df-42a7-ab23-dcf3ffef2529" providerId="ADAL" clId="{27CD4FA2-D0CB-4530-9749-CA7C54FDFAD4}" dt="2024-09-21T23:26:58.786" v="29268" actId="478"/>
          <ac:picMkLst>
            <pc:docMk/>
            <pc:sldMk cId="3254460845" sldId="668"/>
            <ac:picMk id="1026" creationId="{107A2F53-B38B-C384-E5BC-BBF10DBFED36}"/>
          </ac:picMkLst>
        </pc:picChg>
      </pc:sldChg>
      <pc:sldChg chg="modSp add del mod">
        <pc:chgData name="Karen Baerts" userId="a06d292e-c1df-42a7-ab23-dcf3ffef2529" providerId="ADAL" clId="{27CD4FA2-D0CB-4530-9749-CA7C54FDFAD4}" dt="2024-09-21T23:45:42.067" v="30815" actId="47"/>
        <pc:sldMkLst>
          <pc:docMk/>
          <pc:sldMk cId="2768370370" sldId="669"/>
        </pc:sldMkLst>
        <pc:spChg chg="mod">
          <ac:chgData name="Karen Baerts" userId="a06d292e-c1df-42a7-ab23-dcf3ffef2529" providerId="ADAL" clId="{27CD4FA2-D0CB-4530-9749-CA7C54FDFAD4}" dt="2024-09-21T23:40:29.711" v="30654" actId="20577"/>
          <ac:spMkLst>
            <pc:docMk/>
            <pc:sldMk cId="2768370370" sldId="669"/>
            <ac:spMk id="3" creationId="{4D0CF64C-0C64-DEEB-B6E4-0957FD5D502E}"/>
          </ac:spMkLst>
        </pc:spChg>
        <pc:spChg chg="mod">
          <ac:chgData name="Karen Baerts" userId="a06d292e-c1df-42a7-ab23-dcf3ffef2529" providerId="ADAL" clId="{27CD4FA2-D0CB-4530-9749-CA7C54FDFAD4}" dt="2024-09-21T23:41:16.674" v="30701" actId="14100"/>
          <ac:spMkLst>
            <pc:docMk/>
            <pc:sldMk cId="2768370370" sldId="669"/>
            <ac:spMk id="7" creationId="{F8BFF49A-C205-519D-03FE-69C523EAE006}"/>
          </ac:spMkLst>
        </pc:spChg>
        <pc:picChg chg="mod">
          <ac:chgData name="Karen Baerts" userId="a06d292e-c1df-42a7-ab23-dcf3ffef2529" providerId="ADAL" clId="{27CD4FA2-D0CB-4530-9749-CA7C54FDFAD4}" dt="2024-09-21T23:40:50.614" v="30657" actId="1076"/>
          <ac:picMkLst>
            <pc:docMk/>
            <pc:sldMk cId="2768370370" sldId="669"/>
            <ac:picMk id="6" creationId="{B7F06DBA-06B7-DB28-3548-2C75E68AC86C}"/>
          </ac:picMkLst>
        </pc:picChg>
        <pc:picChg chg="mod">
          <ac:chgData name="Karen Baerts" userId="a06d292e-c1df-42a7-ab23-dcf3ffef2529" providerId="ADAL" clId="{27CD4FA2-D0CB-4530-9749-CA7C54FDFAD4}" dt="2024-09-21T23:40:43.758" v="30655" actId="14100"/>
          <ac:picMkLst>
            <pc:docMk/>
            <pc:sldMk cId="2768370370" sldId="669"/>
            <ac:picMk id="8" creationId="{D0EC8442-C00A-2AFC-F41A-F13F0D99769D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08:37.541" v="35693" actId="478"/>
        <pc:sldMkLst>
          <pc:docMk/>
          <pc:sldMk cId="3582680732" sldId="670"/>
        </pc:sldMkLst>
        <pc:spChg chg="mod ord">
          <ac:chgData name="Karen Baerts" userId="a06d292e-c1df-42a7-ab23-dcf3ffef2529" providerId="ADAL" clId="{27CD4FA2-D0CB-4530-9749-CA7C54FDFAD4}" dt="2024-09-21T23:44:57.765" v="30813" actId="167"/>
          <ac:spMkLst>
            <pc:docMk/>
            <pc:sldMk cId="3582680732" sldId="670"/>
            <ac:spMk id="3" creationId="{4D0CF64C-0C64-DEEB-B6E4-0957FD5D502E}"/>
          </ac:spMkLst>
        </pc:spChg>
        <pc:spChg chg="mod ord">
          <ac:chgData name="Karen Baerts" userId="a06d292e-c1df-42a7-ab23-dcf3ffef2529" providerId="ADAL" clId="{27CD4FA2-D0CB-4530-9749-CA7C54FDFAD4}" dt="2024-09-21T23:45:00.002" v="30814" actId="20577"/>
          <ac:spMkLst>
            <pc:docMk/>
            <pc:sldMk cId="3582680732" sldId="670"/>
            <ac:spMk id="7" creationId="{F8BFF49A-C205-519D-03FE-69C523EAE006}"/>
          </ac:spMkLst>
        </pc:spChg>
        <pc:picChg chg="add del mod ord">
          <ac:chgData name="Karen Baerts" userId="a06d292e-c1df-42a7-ab23-dcf3ffef2529" providerId="ADAL" clId="{27CD4FA2-D0CB-4530-9749-CA7C54FDFAD4}" dt="2024-09-22T00:08:37.541" v="35693" actId="478"/>
          <ac:picMkLst>
            <pc:docMk/>
            <pc:sldMk cId="3582680732" sldId="670"/>
            <ac:picMk id="5" creationId="{9E05039E-7425-58E3-6219-575F8235833C}"/>
          </ac:picMkLst>
        </pc:picChg>
        <pc:picChg chg="add del">
          <ac:chgData name="Karen Baerts" userId="a06d292e-c1df-42a7-ab23-dcf3ffef2529" providerId="ADAL" clId="{27CD4FA2-D0CB-4530-9749-CA7C54FDFAD4}" dt="2024-09-21T23:43:29.693" v="30734" actId="478"/>
          <ac:picMkLst>
            <pc:docMk/>
            <pc:sldMk cId="3582680732" sldId="670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46:55.955" v="30877" actId="14100"/>
          <ac:picMkLst>
            <pc:docMk/>
            <pc:sldMk cId="3582680732" sldId="670"/>
            <ac:picMk id="10" creationId="{6D79D23D-9261-F6D3-0CD9-A354E8161284}"/>
          </ac:picMkLst>
        </pc:picChg>
      </pc:sldChg>
      <pc:sldChg chg="addSp modSp add mod modNotesTx">
        <pc:chgData name="Karen Baerts" userId="a06d292e-c1df-42a7-ab23-dcf3ffef2529" providerId="ADAL" clId="{27CD4FA2-D0CB-4530-9749-CA7C54FDFAD4}" dt="2024-09-26T12:01:20.430" v="41550" actId="5793"/>
        <pc:sldMkLst>
          <pc:docMk/>
          <pc:sldMk cId="2151097816" sldId="671"/>
        </pc:sldMkLst>
        <pc:spChg chg="add mod">
          <ac:chgData name="Karen Baerts" userId="a06d292e-c1df-42a7-ab23-dcf3ffef2529" providerId="ADAL" clId="{27CD4FA2-D0CB-4530-9749-CA7C54FDFAD4}" dt="2024-09-22T00:08:27.786" v="35691" actId="1076"/>
          <ac:spMkLst>
            <pc:docMk/>
            <pc:sldMk cId="2151097816" sldId="671"/>
            <ac:spMk id="2" creationId="{262B50F1-D94C-DFDE-CC79-27A9BB39B86E}"/>
          </ac:spMkLst>
        </pc:spChg>
        <pc:picChg chg="mod">
          <ac:chgData name="Karen Baerts" userId="a06d292e-c1df-42a7-ab23-dcf3ffef2529" providerId="ADAL" clId="{27CD4FA2-D0CB-4530-9749-CA7C54FDFAD4}" dt="2024-09-22T00:08:31.577" v="35692" actId="1076"/>
          <ac:picMkLst>
            <pc:docMk/>
            <pc:sldMk cId="2151097816" sldId="671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2T00:14:00.983" v="36305" actId="47"/>
        <pc:sldMkLst>
          <pc:docMk/>
          <pc:sldMk cId="1493901930" sldId="672"/>
        </pc:sldMkLst>
      </pc:sldChg>
      <pc:sldChg chg="add ord">
        <pc:chgData name="Karen Baerts" userId="a06d292e-c1df-42a7-ab23-dcf3ffef2529" providerId="ADAL" clId="{27CD4FA2-D0CB-4530-9749-CA7C54FDFAD4}" dt="2024-09-22T00:18:11.034" v="36365"/>
        <pc:sldMkLst>
          <pc:docMk/>
          <pc:sldMk cId="3547681408" sldId="672"/>
        </pc:sldMkLst>
      </pc:sldChg>
      <pc:sldChg chg="modSp add mod modNotesTx">
        <pc:chgData name="Karen Baerts" userId="a06d292e-c1df-42a7-ab23-dcf3ffef2529" providerId="ADAL" clId="{27CD4FA2-D0CB-4530-9749-CA7C54FDFAD4}" dt="2024-09-22T00:22:14.864" v="36944" actId="20577"/>
        <pc:sldMkLst>
          <pc:docMk/>
          <pc:sldMk cId="125959684" sldId="673"/>
        </pc:sldMkLst>
        <pc:spChg chg="mod">
          <ac:chgData name="Karen Baerts" userId="a06d292e-c1df-42a7-ab23-dcf3ffef2529" providerId="ADAL" clId="{27CD4FA2-D0CB-4530-9749-CA7C54FDFAD4}" dt="2024-09-22T00:17:51.945" v="36361" actId="20577"/>
          <ac:spMkLst>
            <pc:docMk/>
            <pc:sldMk cId="125959684" sldId="673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6:36.081" v="36340" actId="1035"/>
          <ac:spMkLst>
            <pc:docMk/>
            <pc:sldMk cId="125959684" sldId="673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6:24.591" v="36334" actId="1076"/>
          <ac:picMkLst>
            <pc:docMk/>
            <pc:sldMk cId="125959684" sldId="673"/>
            <ac:picMk id="9" creationId="{C810F615-829B-A48A-C151-5E1C29BD6F53}"/>
          </ac:picMkLst>
        </pc:picChg>
      </pc:sldChg>
      <pc:sldChg chg="modSp add mod modNotesTx">
        <pc:chgData name="Karen Baerts" userId="a06d292e-c1df-42a7-ab23-dcf3ffef2529" providerId="ADAL" clId="{27CD4FA2-D0CB-4530-9749-CA7C54FDFAD4}" dt="2024-09-22T00:23:02.188" v="37212" actId="20577"/>
        <pc:sldMkLst>
          <pc:docMk/>
          <pc:sldMk cId="2704154207" sldId="674"/>
        </pc:sldMkLst>
        <pc:spChg chg="mod">
          <ac:chgData name="Karen Baerts" userId="a06d292e-c1df-42a7-ab23-dcf3ffef2529" providerId="ADAL" clId="{27CD4FA2-D0CB-4530-9749-CA7C54FDFAD4}" dt="2024-09-22T00:17:55.154" v="36362" actId="20577"/>
          <ac:spMkLst>
            <pc:docMk/>
            <pc:sldMk cId="2704154207" sldId="674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08.522" v="36349" actId="14100"/>
          <ac:spMkLst>
            <pc:docMk/>
            <pc:sldMk cId="2704154207" sldId="674"/>
            <ac:spMk id="16" creationId="{6C38B566-430C-0C14-6A56-98FA32E22E3A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2T00:24:47.573" v="37718" actId="20577"/>
        <pc:sldMkLst>
          <pc:docMk/>
          <pc:sldMk cId="1688343002" sldId="675"/>
        </pc:sldMkLst>
        <pc:spChg chg="mod">
          <ac:chgData name="Karen Baerts" userId="a06d292e-c1df-42a7-ab23-dcf3ffef2529" providerId="ADAL" clId="{27CD4FA2-D0CB-4530-9749-CA7C54FDFAD4}" dt="2024-09-22T00:17:58.100" v="36363" actId="20577"/>
          <ac:spMkLst>
            <pc:docMk/>
            <pc:sldMk cId="1688343002" sldId="675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36.534" v="36359" actId="14100"/>
          <ac:spMkLst>
            <pc:docMk/>
            <pc:sldMk cId="1688343002" sldId="675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7:29.501" v="36357" actId="1076"/>
          <ac:picMkLst>
            <pc:docMk/>
            <pc:sldMk cId="1688343002" sldId="675"/>
            <ac:picMk id="9" creationId="{C810F615-829B-A48A-C151-5E1C29BD6F53}"/>
          </ac:picMkLst>
        </pc:picChg>
      </pc:sldChg>
    </pc:docChg>
  </pc:docChgLst>
  <pc:docChgLst>
    <pc:chgData name="Karen Baerts" userId="a06d292e-c1df-42a7-ab23-dcf3ffef2529" providerId="ADAL" clId="{C4BBEB96-9F6A-4681-81CF-B5ABD9A431C2}"/>
    <pc:docChg chg="undo redo custSel addSld delSld modSld sldOrd modMainMaster">
      <pc:chgData name="Karen Baerts" userId="a06d292e-c1df-42a7-ab23-dcf3ffef2529" providerId="ADAL" clId="{C4BBEB96-9F6A-4681-81CF-B5ABD9A431C2}" dt="2024-09-12T17:27:13.434" v="6181" actId="20577"/>
      <pc:docMkLst>
        <pc:docMk/>
      </pc:docMkLst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790677748" sldId="26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C4BBEB96-9F6A-4681-81CF-B5ABD9A431C2}" dt="2024-09-06T08:14:37.178" v="2708"/>
          <ac:picMkLst>
            <pc:docMk/>
            <pc:sldMk cId="790677748" sldId="260"/>
            <ac:picMk id="6" creationId="{DFD9E558-DAE6-BF46-E1AE-50E2603B484B}"/>
          </ac:picMkLst>
        </pc:pic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52661554" sldId="59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3" creationId="{7E10328D-4219-4DB6-8A4F-52DB0195CB2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00741837" sldId="59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00741837" sldId="593"/>
            <ac:spMk id="2" creationId="{1E7B35AE-CD8F-9A2A-AD75-342DB4B76686}"/>
          </ac:spMkLst>
        </pc:spChg>
      </pc:sldChg>
      <pc:sldChg chg="addSp delSp modSp del mod setBg delDesignElem">
        <pc:chgData name="Karen Baerts" userId="a06d292e-c1df-42a7-ab23-dcf3ffef2529" providerId="ADAL" clId="{C4BBEB96-9F6A-4681-81CF-B5ABD9A431C2}" dt="2024-09-06T08:33:05.669" v="2943" actId="47"/>
        <pc:sldMkLst>
          <pc:docMk/>
          <pc:sldMk cId="1760690206" sldId="601"/>
        </pc:sldMkLst>
        <pc:spChg chg="mod">
          <ac:chgData name="Karen Baerts" userId="a06d292e-c1df-42a7-ab23-dcf3ffef2529" providerId="ADAL" clId="{C4BBEB96-9F6A-4681-81CF-B5ABD9A431C2}" dt="2024-09-06T08:31:18.673" v="2746" actId="26606"/>
          <ac:spMkLst>
            <pc:docMk/>
            <pc:sldMk cId="1760690206" sldId="601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6T08:32:04.093" v="2761" actId="20577"/>
          <ac:spMkLst>
            <pc:docMk/>
            <pc:sldMk cId="1760690206" sldId="601"/>
            <ac:spMk id="5" creationId="{E63666F0-D86C-7C6E-CEF5-38432F26A1EC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8" creationId="{777A147A-9ED8-46B4-8660-1B3C2AA880B5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10" creationId="{5D6C15A0-C087-4593-8414-2B4EC1CDC3DE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6" creationId="{35DB3719-6FDC-4E5D-891D-FF40B7300F6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8" creationId="{E0CBAC23-2E3F-4A90-BA59-F8299F6A5439}"/>
          </ac:spMkLst>
        </pc:spChg>
        <pc:graphicFrameChg chg="add del mod modGraphic">
          <ac:chgData name="Karen Baerts" userId="a06d292e-c1df-42a7-ab23-dcf3ffef2529" providerId="ADAL" clId="{C4BBEB96-9F6A-4681-81CF-B5ABD9A431C2}" dt="2024-09-06T08:31:32.988" v="2747" actId="478"/>
          <ac:graphicFrameMkLst>
            <pc:docMk/>
            <pc:sldMk cId="1760690206" sldId="601"/>
            <ac:graphicFrameMk id="12" creationId="{23AC0C25-5382-655B-72F1-56C1B4385602}"/>
          </ac:graphicFrameMkLst>
        </pc:graphicFrame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12207547" sldId="60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00763048" sldId="60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00763048" sldId="605"/>
            <ac:spMk id="2" creationId="{67B50EB5-1F58-E8BB-0408-96A528AFE298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3028835310" sldId="609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028835310" sldId="609"/>
            <ac:spMk id="4" creationId="{A07AA72D-E4B1-611B-0364-0B36AFAC0667}"/>
          </ac:spMkLst>
        </pc:spChg>
        <pc:spChg chg="mod">
          <ac:chgData name="Karen Baerts" userId="a06d292e-c1df-42a7-ab23-dcf3ffef2529" providerId="ADAL" clId="{C4BBEB96-9F6A-4681-81CF-B5ABD9A431C2}" dt="2024-09-06T08:39:42.676" v="2978" actId="2763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C4BBEB96-9F6A-4681-81CF-B5ABD9A431C2}" dt="2024-09-06T08:39:42.676" v="2977" actId="27636"/>
          <ac:spMkLst>
            <pc:docMk/>
            <pc:sldMk cId="3028835310" sldId="609"/>
            <ac:spMk id="8" creationId="{813938EF-BF82-FDB1-13E7-D9CC831E0B3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55460476" sldId="61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2" creationId="{4AA72C4A-AC8B-A3C8-FEFE-D080BAEA485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7" creationId="{37E0DA94-EF22-1BC5-E8E8-EBD8E5A4633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688585214" sldId="61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688585214" sldId="612"/>
            <ac:spMk id="4" creationId="{CB73ADB8-8ECE-33C2-AC00-3DDEF215AA5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710916937" sldId="614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10916937" sldId="614"/>
            <ac:spMk id="18" creationId="{858FFBC7-1F95-936B-3821-8BB8A0EE2E5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100541724" sldId="61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3" creationId="{30A6342D-DDD0-67E2-15A8-BEA9963CAAE7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6971509" sldId="62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6971509" sldId="621"/>
            <ac:spMk id="2" creationId="{3320171C-96A3-4332-A3E0-8E04221180D0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295142386" sldId="62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295142386" sldId="622"/>
            <ac:spMk id="2" creationId="{D5423788-4327-FDE6-A934-82D1E21EB68C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2994727827" sldId="63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2" creationId="{5C633609-3910-3955-48DD-41EE2C726717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3" creationId="{4D0CF64C-0C64-DEEB-B6E4-0957FD5D502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365741057" sldId="63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392228130" sldId="63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392228130" sldId="632"/>
            <ac:spMk id="18" creationId="{858FFBC7-1F95-936B-3821-8BB8A0EE2E56}"/>
          </ac:spMkLst>
        </pc:spChg>
      </pc:sldChg>
      <pc:sldChg chg="addSp delSp modSp mod modClrScheme chgLayout">
        <pc:chgData name="Karen Baerts" userId="a06d292e-c1df-42a7-ab23-dcf3ffef2529" providerId="ADAL" clId="{C4BBEB96-9F6A-4681-81CF-B5ABD9A431C2}" dt="2024-09-10T15:04:25.651" v="4926" actId="20577"/>
        <pc:sldMkLst>
          <pc:docMk/>
          <pc:sldMk cId="2696005920" sldId="635"/>
        </pc:sldMkLst>
        <pc:spChg chg="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C4BBEB96-9F6A-4681-81CF-B5ABD9A431C2}" dt="2024-09-10T15:04:25.651" v="4926" actId="20577"/>
          <ac:spMkLst>
            <pc:docMk/>
            <pc:sldMk cId="2696005920" sldId="635"/>
            <ac:spMk id="3" creationId="{433EAC22-795F-9C73-9536-00041D1CD78F}"/>
          </ac:spMkLst>
        </pc:spChg>
        <pc:spChg chg="del mod">
          <ac:chgData name="Karen Baerts" userId="a06d292e-c1df-42a7-ab23-dcf3ffef2529" providerId="ADAL" clId="{C4BBEB96-9F6A-4681-81CF-B5ABD9A431C2}" dt="2024-09-06T08:32:12.736" v="2763" actId="478"/>
          <ac:spMkLst>
            <pc:docMk/>
            <pc:sldMk cId="2696005920" sldId="63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8" creationId="{B45201CD-42EF-EFB6-7C38-9744E9FA3AB4}"/>
          </ac:spMkLst>
        </pc:spChg>
        <pc:spChg chg="add del mod">
          <ac:chgData name="Karen Baerts" userId="a06d292e-c1df-42a7-ab23-dcf3ffef2529" providerId="ADAL" clId="{C4BBEB96-9F6A-4681-81CF-B5ABD9A431C2}" dt="2024-09-06T08:55:13.048" v="3014" actId="26606"/>
          <ac:spMkLst>
            <pc:docMk/>
            <pc:sldMk cId="2696005920" sldId="635"/>
            <ac:spMk id="9" creationId="{CFA097C3-4313-9E52-FE31-CBC526AECD4A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11" creationId="{433EAC22-795F-9C73-9536-00041D1CD78F}"/>
          </ac:spMkLst>
        </pc:spChg>
        <pc:graphicFrameChg chg="add del mod">
          <ac:chgData name="Karen Baerts" userId="a06d292e-c1df-42a7-ab23-dcf3ffef2529" providerId="ADAL" clId="{C4BBEB96-9F6A-4681-81CF-B5ABD9A431C2}" dt="2024-09-06T08:55:13.048" v="3014" actId="26606"/>
          <ac:graphicFrameMkLst>
            <pc:docMk/>
            <pc:sldMk cId="2696005920" sldId="635"/>
            <ac:graphicFrameMk id="5" creationId="{D4F7700A-843C-A9E3-5910-C6DA164CC3B3}"/>
          </ac:graphicFrameMkLst>
        </pc:graphicFrameChg>
      </pc:sldChg>
      <pc:sldChg chg="addSp modSp del mod">
        <pc:chgData name="Karen Baerts" userId="a06d292e-c1df-42a7-ab23-dcf3ffef2529" providerId="ADAL" clId="{C4BBEB96-9F6A-4681-81CF-B5ABD9A431C2}" dt="2024-09-03T09:56:56.598" v="80" actId="47"/>
        <pc:sldMkLst>
          <pc:docMk/>
          <pc:sldMk cId="866773931" sldId="636"/>
        </pc:sldMkLst>
        <pc:spChg chg="mod">
          <ac:chgData name="Karen Baerts" userId="a06d292e-c1df-42a7-ab23-dcf3ffef2529" providerId="ADAL" clId="{C4BBEB96-9F6A-4681-81CF-B5ABD9A431C2}" dt="2024-09-03T09:56:18.025" v="32" actId="20577"/>
          <ac:spMkLst>
            <pc:docMk/>
            <pc:sldMk cId="866773931" sldId="636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3T09:56:23.325" v="33"/>
          <ac:spMkLst>
            <pc:docMk/>
            <pc:sldMk cId="866773931" sldId="636"/>
            <ac:spMk id="4" creationId="{83F2184E-18E0-1DFB-7047-80DB72972C66}"/>
          </ac:spMkLst>
        </pc:spChg>
      </pc:sldChg>
      <pc:sldChg chg="modSp mod">
        <pc:chgData name="Karen Baerts" userId="a06d292e-c1df-42a7-ab23-dcf3ffef2529" providerId="ADAL" clId="{C4BBEB96-9F6A-4681-81CF-B5ABD9A431C2}" dt="2024-09-10T15:15:25.001" v="5179" actId="27636"/>
        <pc:sldMkLst>
          <pc:docMk/>
          <pc:sldMk cId="175835121" sldId="63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5835121" sldId="63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15.985" v="5176" actId="255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10T15:15:20.280" v="5177" actId="255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C4BBEB96-9F6A-4681-81CF-B5ABD9A431C2}" dt="2024-09-10T15:15:25.001" v="5179" actId="27636"/>
          <ac:spMkLst>
            <pc:docMk/>
            <pc:sldMk cId="175835121" sldId="637"/>
            <ac:spMk id="5" creationId="{0FB6EF9B-A03C-03E4-1976-93C2975914E0}"/>
          </ac:spMkLst>
        </pc:spChg>
      </pc:sldChg>
      <pc:sldChg chg="addSp delSp modSp del mod ord modNotesTx">
        <pc:chgData name="Karen Baerts" userId="a06d292e-c1df-42a7-ab23-dcf3ffef2529" providerId="ADAL" clId="{C4BBEB96-9F6A-4681-81CF-B5ABD9A431C2}" dt="2024-09-03T13:13:51.681" v="1970" actId="47"/>
        <pc:sldMkLst>
          <pc:docMk/>
          <pc:sldMk cId="4227961659" sldId="638"/>
        </pc:sldMkLst>
        <pc:spChg chg="mod">
          <ac:chgData name="Karen Baerts" userId="a06d292e-c1df-42a7-ab23-dcf3ffef2529" providerId="ADAL" clId="{C4BBEB96-9F6A-4681-81CF-B5ABD9A431C2}" dt="2024-09-03T12:13:20.125" v="1270" actId="6549"/>
          <ac:spMkLst>
            <pc:docMk/>
            <pc:sldMk cId="4227961659" sldId="638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03T12:13:14.505" v="1266" actId="1076"/>
          <ac:spMkLst>
            <pc:docMk/>
            <pc:sldMk cId="4227961659" sldId="638"/>
            <ac:spMk id="5" creationId="{0EC28850-40BE-D3E5-67E9-F8D391C74ACE}"/>
          </ac:spMkLst>
        </pc:spChg>
        <pc:picChg chg="add del mod">
          <ac:chgData name="Karen Baerts" userId="a06d292e-c1df-42a7-ab23-dcf3ffef2529" providerId="ADAL" clId="{C4BBEB96-9F6A-4681-81CF-B5ABD9A431C2}" dt="2024-09-03T10:12:49.885" v="169" actId="478"/>
          <ac:picMkLst>
            <pc:docMk/>
            <pc:sldMk cId="4227961659" sldId="638"/>
            <ac:picMk id="1026" creationId="{5B3AF064-FBA7-BE90-0DF9-1E81FD49D1CA}"/>
          </ac:picMkLst>
        </pc:picChg>
        <pc:picChg chg="add mod">
          <ac:chgData name="Karen Baerts" userId="a06d292e-c1df-42a7-ab23-dcf3ffef2529" providerId="ADAL" clId="{C4BBEB96-9F6A-4681-81CF-B5ABD9A431C2}" dt="2024-09-03T12:13:12.322" v="1261" actId="1076"/>
          <ac:picMkLst>
            <pc:docMk/>
            <pc:sldMk cId="4227961659" sldId="638"/>
            <ac:picMk id="1028" creationId="{0A02A642-0645-97E2-29CB-A5675EAC0954}"/>
          </ac:picMkLst>
        </pc:picChg>
      </pc:sldChg>
      <pc:sldChg chg="del">
        <pc:chgData name="Karen Baerts" userId="a06d292e-c1df-42a7-ab23-dcf3ffef2529" providerId="ADAL" clId="{C4BBEB96-9F6A-4681-81CF-B5ABD9A431C2}" dt="2024-09-03T10:52:56.011" v="192" actId="47"/>
        <pc:sldMkLst>
          <pc:docMk/>
          <pc:sldMk cId="39955310" sldId="639"/>
        </pc:sldMkLst>
      </pc:sldChg>
      <pc:sldChg chg="new del">
        <pc:chgData name="Karen Baerts" userId="a06d292e-c1df-42a7-ab23-dcf3ffef2529" providerId="ADAL" clId="{C4BBEB96-9F6A-4681-81CF-B5ABD9A431C2}" dt="2024-09-03T10:53:12.104" v="195" actId="47"/>
        <pc:sldMkLst>
          <pc:docMk/>
          <pc:sldMk cId="4230501695" sldId="639"/>
        </pc:sldMkLst>
      </pc:sldChg>
      <pc:sldChg chg="modSp add mod ord">
        <pc:chgData name="Karen Baerts" userId="a06d292e-c1df-42a7-ab23-dcf3ffef2529" providerId="ADAL" clId="{C4BBEB96-9F6A-4681-81CF-B5ABD9A431C2}" dt="2024-09-06T08:40:34.357" v="2981"/>
        <pc:sldMkLst>
          <pc:docMk/>
          <pc:sldMk cId="208476558" sldId="64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3" creationId="{7E10328D-4219-4DB6-8A4F-52DB0195CB2F}"/>
          </ac:spMkLst>
        </pc:spChg>
      </pc:sldChg>
      <pc:sldChg chg="modSp add del mod">
        <pc:chgData name="Karen Baerts" userId="a06d292e-c1df-42a7-ab23-dcf3ffef2529" providerId="ADAL" clId="{C4BBEB96-9F6A-4681-81CF-B5ABD9A431C2}" dt="2024-09-06T08:33:11.015" v="2944" actId="47"/>
        <pc:sldMkLst>
          <pc:docMk/>
          <pc:sldMk cId="3077220195" sldId="641"/>
        </pc:sldMkLst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3" creationId="{7E10328D-4219-4DB6-8A4F-52DB0195CB2F}"/>
          </ac:spMkLst>
        </pc:spChg>
      </pc:sldChg>
      <pc:sldChg chg="addSp delSp modSp add mod">
        <pc:chgData name="Karen Baerts" userId="a06d292e-c1df-42a7-ab23-dcf3ffef2529" providerId="ADAL" clId="{C4BBEB96-9F6A-4681-81CF-B5ABD9A431C2}" dt="2024-09-12T17:24:22.231" v="5709" actId="6549"/>
        <pc:sldMkLst>
          <pc:docMk/>
          <pc:sldMk cId="701145878" sldId="64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01145878" sldId="642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4:22.231" v="5709" actId="6549"/>
          <ac:spMkLst>
            <pc:docMk/>
            <pc:sldMk cId="701145878" sldId="642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1:26:57.605" v="235" actId="478"/>
          <ac:spMkLst>
            <pc:docMk/>
            <pc:sldMk cId="701145878" sldId="642"/>
            <ac:spMk id="5" creationId="{0EC28850-40BE-D3E5-67E9-F8D391C74ACE}"/>
          </ac:spMkLst>
        </pc:spChg>
        <pc:picChg chg="del">
          <ac:chgData name="Karen Baerts" userId="a06d292e-c1df-42a7-ab23-dcf3ffef2529" providerId="ADAL" clId="{C4BBEB96-9F6A-4681-81CF-B5ABD9A431C2}" dt="2024-09-03T12:01:38.304" v="1111" actId="478"/>
          <ac:picMkLst>
            <pc:docMk/>
            <pc:sldMk cId="701145878" sldId="642"/>
            <ac:picMk id="1028" creationId="{0A02A642-0645-97E2-29CB-A5675EAC0954}"/>
          </ac:picMkLst>
        </pc:picChg>
        <pc:picChg chg="add del mod">
          <ac:chgData name="Karen Baerts" userId="a06d292e-c1df-42a7-ab23-dcf3ffef2529" providerId="ADAL" clId="{C4BBEB96-9F6A-4681-81CF-B5ABD9A431C2}" dt="2024-09-03T12:03:08.992" v="1125" actId="478"/>
          <ac:picMkLst>
            <pc:docMk/>
            <pc:sldMk cId="701145878" sldId="642"/>
            <ac:picMk id="2050" creationId="{A65FBAFB-9B0E-8A2B-FDA2-5129CDA74C50}"/>
          </ac:picMkLst>
        </pc:picChg>
      </pc:sldChg>
      <pc:sldChg chg="add del">
        <pc:chgData name="Karen Baerts" userId="a06d292e-c1df-42a7-ab23-dcf3ffef2529" providerId="ADAL" clId="{C4BBEB96-9F6A-4681-81CF-B5ABD9A431C2}" dt="2024-09-03T11:26:21.547" v="204" actId="47"/>
        <pc:sldMkLst>
          <pc:docMk/>
          <pc:sldMk cId="1638858555" sldId="642"/>
        </pc:sldMkLst>
      </pc:sldChg>
      <pc:sldChg chg="addSp delSp modSp add del mod">
        <pc:chgData name="Karen Baerts" userId="a06d292e-c1df-42a7-ab23-dcf3ffef2529" providerId="ADAL" clId="{C4BBEB96-9F6A-4681-81CF-B5ABD9A431C2}" dt="2024-09-03T12:11:11.751" v="1173" actId="47"/>
        <pc:sldMkLst>
          <pc:docMk/>
          <pc:sldMk cId="1225661132" sldId="643"/>
        </pc:sldMkLst>
        <pc:spChg chg="mod">
          <ac:chgData name="Karen Baerts" userId="a06d292e-c1df-42a7-ab23-dcf3ffef2529" providerId="ADAL" clId="{C4BBEB96-9F6A-4681-81CF-B5ABD9A431C2}" dt="2024-09-03T12:09:58.513" v="1143" actId="20577"/>
          <ac:spMkLst>
            <pc:docMk/>
            <pc:sldMk cId="1225661132" sldId="643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3T12:10:27.078" v="1146" actId="3680"/>
          <ac:spMkLst>
            <pc:docMk/>
            <pc:sldMk cId="1225661132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0:30.744" v="1147" actId="478"/>
          <ac:spMkLst>
            <pc:docMk/>
            <pc:sldMk cId="1225661132" sldId="643"/>
            <ac:spMk id="5" creationId="{0EC28850-40BE-D3E5-67E9-F8D391C74ACE}"/>
          </ac:spMkLst>
        </pc:spChg>
        <pc:spChg chg="add mod">
          <ac:chgData name="Karen Baerts" userId="a06d292e-c1df-42a7-ab23-dcf3ffef2529" providerId="ADAL" clId="{C4BBEB96-9F6A-4681-81CF-B5ABD9A431C2}" dt="2024-09-03T12:11:09.594" v="1172" actId="478"/>
          <ac:spMkLst>
            <pc:docMk/>
            <pc:sldMk cId="1225661132" sldId="643"/>
            <ac:spMk id="7" creationId="{481AD59E-A55D-FB9E-86B7-37289E400F55}"/>
          </ac:spMkLst>
        </pc:spChg>
        <pc:graphicFrameChg chg="add del mod ord modGraphic">
          <ac:chgData name="Karen Baerts" userId="a06d292e-c1df-42a7-ab23-dcf3ffef2529" providerId="ADAL" clId="{C4BBEB96-9F6A-4681-81CF-B5ABD9A431C2}" dt="2024-09-03T12:11:09.594" v="1172" actId="478"/>
          <ac:graphicFrameMkLst>
            <pc:docMk/>
            <pc:sldMk cId="1225661132" sldId="643"/>
            <ac:graphicFrameMk id="4" creationId="{6DB29D02-DC67-1C05-A2CE-B25EC9C3A947}"/>
          </ac:graphicFrameMkLst>
        </pc:graphicFrameChg>
        <pc:picChg chg="del">
          <ac:chgData name="Karen Baerts" userId="a06d292e-c1df-42a7-ab23-dcf3ffef2529" providerId="ADAL" clId="{C4BBEB96-9F6A-4681-81CF-B5ABD9A431C2}" dt="2024-09-03T12:10:08.775" v="1145" actId="478"/>
          <ac:picMkLst>
            <pc:docMk/>
            <pc:sldMk cId="1225661132" sldId="643"/>
            <ac:picMk id="1028" creationId="{0A02A642-0645-97E2-29CB-A5675EAC0954}"/>
          </ac:picMkLst>
        </pc:picChg>
      </pc:sldChg>
      <pc:sldChg chg="addSp delSp modSp add mod">
        <pc:chgData name="Karen Baerts" userId="a06d292e-c1df-42a7-ab23-dcf3ffef2529" providerId="ADAL" clId="{C4BBEB96-9F6A-4681-81CF-B5ABD9A431C2}" dt="2024-09-06T08:40:34.357" v="2981"/>
        <pc:sldMkLst>
          <pc:docMk/>
          <pc:sldMk cId="3524454181" sldId="64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524454181" sldId="643"/>
            <ac:spMk id="2" creationId="{3D552116-8D20-F96A-86B9-083EA69AA6EF}"/>
          </ac:spMkLst>
        </pc:spChg>
        <pc:spChg chg="del">
          <ac:chgData name="Karen Baerts" userId="a06d292e-c1df-42a7-ab23-dcf3ffef2529" providerId="ADAL" clId="{C4BBEB96-9F6A-4681-81CF-B5ABD9A431C2}" dt="2024-09-03T12:13:44.339" v="1272" actId="478"/>
          <ac:spMkLst>
            <pc:docMk/>
            <pc:sldMk cId="3524454181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3:48.312" v="1274" actId="478"/>
          <ac:spMkLst>
            <pc:docMk/>
            <pc:sldMk cId="3524454181" sldId="643"/>
            <ac:spMk id="5" creationId="{0EC28850-40BE-D3E5-67E9-F8D391C74ACE}"/>
          </ac:spMkLst>
        </pc:spChg>
        <pc:spChg chg="add del mod">
          <ac:chgData name="Karen Baerts" userId="a06d292e-c1df-42a7-ab23-dcf3ffef2529" providerId="ADAL" clId="{C4BBEB96-9F6A-4681-81CF-B5ABD9A431C2}" dt="2024-09-03T12:13:46.616" v="1273" actId="478"/>
          <ac:spMkLst>
            <pc:docMk/>
            <pc:sldMk cId="3524454181" sldId="643"/>
            <ac:spMk id="6" creationId="{22BE1622-D31D-9529-0BF5-E0C4B12F7AB9}"/>
          </ac:spMkLst>
        </pc:spChg>
        <pc:graphicFrameChg chg="add mod modGraphic">
          <ac:chgData name="Karen Baerts" userId="a06d292e-c1df-42a7-ab23-dcf3ffef2529" providerId="ADAL" clId="{C4BBEB96-9F6A-4681-81CF-B5ABD9A431C2}" dt="2024-09-06T07:59:04.108" v="2516" actId="207"/>
          <ac:graphicFrameMkLst>
            <pc:docMk/>
            <pc:sldMk cId="3524454181" sldId="643"/>
            <ac:graphicFrameMk id="7" creationId="{77124C40-4BE6-4711-3279-B97975A70601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3T13:13:15.636" v="1960" actId="1037"/>
          <ac:graphicFrameMkLst>
            <pc:docMk/>
            <pc:sldMk cId="3524454181" sldId="643"/>
            <ac:graphicFrameMk id="8" creationId="{50F77AA9-A5F9-AC82-EBA0-6919C61899A8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03T13:07:46.910" v="1796" actId="478"/>
          <ac:graphicFrameMkLst>
            <pc:docMk/>
            <pc:sldMk cId="3524454181" sldId="643"/>
            <ac:graphicFrameMk id="9" creationId="{39C1395A-065B-91CC-EFB5-A94A07C3CB7F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5T08:26:56.177" v="1976" actId="122"/>
          <ac:graphicFrameMkLst>
            <pc:docMk/>
            <pc:sldMk cId="3524454181" sldId="643"/>
            <ac:graphicFrameMk id="10" creationId="{5D00C59D-2F90-0CC7-F1BD-52721C5A7C0C}"/>
          </ac:graphicFrameMkLst>
        </pc:graphicFrameChg>
        <pc:picChg chg="del">
          <ac:chgData name="Karen Baerts" userId="a06d292e-c1df-42a7-ab23-dcf3ffef2529" providerId="ADAL" clId="{C4BBEB96-9F6A-4681-81CF-B5ABD9A431C2}" dt="2024-09-03T12:13:49.711" v="1275" actId="478"/>
          <ac:picMkLst>
            <pc:docMk/>
            <pc:sldMk cId="3524454181" sldId="643"/>
            <ac:picMk id="1028" creationId="{0A02A642-0645-97E2-29CB-A5675EAC0954}"/>
          </ac:picMkLst>
        </pc:picChg>
      </pc:sldChg>
      <pc:sldChg chg="add del">
        <pc:chgData name="Karen Baerts" userId="a06d292e-c1df-42a7-ab23-dcf3ffef2529" providerId="ADAL" clId="{C4BBEB96-9F6A-4681-81CF-B5ABD9A431C2}" dt="2024-09-06T07:56:26.054" v="2448" actId="47"/>
        <pc:sldMkLst>
          <pc:docMk/>
          <pc:sldMk cId="1927491766" sldId="644"/>
        </pc:sldMkLst>
      </pc:sldChg>
      <pc:sldChg chg="addSp delSp modSp add mod">
        <pc:chgData name="Karen Baerts" userId="a06d292e-c1df-42a7-ab23-dcf3ffef2529" providerId="ADAL" clId="{C4BBEB96-9F6A-4681-81CF-B5ABD9A431C2}" dt="2024-09-10T15:16:17.816" v="5193" actId="1076"/>
        <pc:sldMkLst>
          <pc:docMk/>
          <pc:sldMk cId="505489771" sldId="64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505489771" sldId="645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06T08:40:48.638" v="2982" actId="207"/>
          <ac:spMkLst>
            <pc:docMk/>
            <pc:sldMk cId="505489771" sldId="645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6T07:49:41.890" v="1987" actId="478"/>
          <ac:spMkLst>
            <pc:docMk/>
            <pc:sldMk cId="505489771" sldId="645"/>
            <ac:spMk id="4" creationId="{59A40B91-A6E5-690C-29E2-F4318110683B}"/>
          </ac:spMkLst>
        </pc:spChg>
        <pc:spChg chg="del">
          <ac:chgData name="Karen Baerts" userId="a06d292e-c1df-42a7-ab23-dcf3ffef2529" providerId="ADAL" clId="{C4BBEB96-9F6A-4681-81CF-B5ABD9A431C2}" dt="2024-09-06T07:49:43.409" v="1988" actId="478"/>
          <ac:spMkLst>
            <pc:docMk/>
            <pc:sldMk cId="505489771" sldId="645"/>
            <ac:spMk id="5" creationId="{0FB6EF9B-A03C-03E4-1976-93C2975914E0}"/>
          </ac:spMkLst>
        </pc:spChg>
        <pc:spChg chg="add mod">
          <ac:chgData name="Karen Baerts" userId="a06d292e-c1df-42a7-ab23-dcf3ffef2529" providerId="ADAL" clId="{C4BBEB96-9F6A-4681-81CF-B5ABD9A431C2}" dt="2024-09-10T15:16:09.368" v="5189" actId="20577"/>
          <ac:spMkLst>
            <pc:docMk/>
            <pc:sldMk cId="505489771" sldId="645"/>
            <ac:spMk id="6" creationId="{BAC8810B-EFE4-7803-9B4D-9F00B68D4DD9}"/>
          </ac:spMkLst>
        </pc:spChg>
        <pc:spChg chg="add mod">
          <ac:chgData name="Karen Baerts" userId="a06d292e-c1df-42a7-ab23-dcf3ffef2529" providerId="ADAL" clId="{C4BBEB96-9F6A-4681-81CF-B5ABD9A431C2}" dt="2024-09-10T15:16:12.616" v="5190" actId="1076"/>
          <ac:spMkLst>
            <pc:docMk/>
            <pc:sldMk cId="505489771" sldId="645"/>
            <ac:spMk id="7" creationId="{2A45C95A-75EB-C680-0FA9-B5F13FF7C264}"/>
          </ac:spMkLst>
        </pc:spChg>
        <pc:spChg chg="add mod">
          <ac:chgData name="Karen Baerts" userId="a06d292e-c1df-42a7-ab23-dcf3ffef2529" providerId="ADAL" clId="{C4BBEB96-9F6A-4681-81CF-B5ABD9A431C2}" dt="2024-09-10T15:16:17.816" v="5193" actId="1076"/>
          <ac:spMkLst>
            <pc:docMk/>
            <pc:sldMk cId="505489771" sldId="645"/>
            <ac:spMk id="8" creationId="{5AF94246-EADC-2794-0B76-218A23370D91}"/>
          </ac:spMkLst>
        </pc:spChg>
        <pc:cxnChg chg="add del mod">
          <ac:chgData name="Karen Baerts" userId="a06d292e-c1df-42a7-ab23-dcf3ffef2529" providerId="ADAL" clId="{C4BBEB96-9F6A-4681-81CF-B5ABD9A431C2}" dt="2024-09-06T07:55:10.778" v="2366" actId="478"/>
          <ac:cxnSpMkLst>
            <pc:docMk/>
            <pc:sldMk cId="505489771" sldId="645"/>
            <ac:cxnSpMk id="10" creationId="{7C2CEEBD-8D50-B625-F73D-181F2B991881}"/>
          </ac:cxnSpMkLst>
        </pc:cxnChg>
      </pc:sldChg>
      <pc:sldChg chg="addSp delSp modSp new mod setBg delDesignElem">
        <pc:chgData name="Karen Baerts" userId="a06d292e-c1df-42a7-ab23-dcf3ffef2529" providerId="ADAL" clId="{C4BBEB96-9F6A-4681-81CF-B5ABD9A431C2}" dt="2024-09-10T14:46:39.169" v="3476" actId="14100"/>
        <pc:sldMkLst>
          <pc:docMk/>
          <pc:sldMk cId="1050033214" sldId="646"/>
        </pc:sldMkLst>
        <pc:spChg chg="mod">
          <ac:chgData name="Karen Baerts" userId="a06d292e-c1df-42a7-ab23-dcf3ffef2529" providerId="ADAL" clId="{C4BBEB96-9F6A-4681-81CF-B5ABD9A431C2}" dt="2024-09-06T08:42:33.816" v="3012" actId="108"/>
          <ac:spMkLst>
            <pc:docMk/>
            <pc:sldMk cId="1050033214" sldId="646"/>
            <ac:spMk id="2" creationId="{EE2E5EEA-9292-3CD1-E0B6-F0A590ED8B45}"/>
          </ac:spMkLst>
        </pc:spChg>
        <pc:spChg chg="mod">
          <ac:chgData name="Karen Baerts" userId="a06d292e-c1df-42a7-ab23-dcf3ffef2529" providerId="ADAL" clId="{C4BBEB96-9F6A-4681-81CF-B5ABD9A431C2}" dt="2024-09-10T14:46:39.169" v="3476" actId="14100"/>
          <ac:spMkLst>
            <pc:docMk/>
            <pc:sldMk cId="1050033214" sldId="646"/>
            <ac:spMk id="3" creationId="{64D33C20-EA2E-E7EF-0AE2-C22AB7E2A81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79" creationId="{45D37F4E-DDB4-456B-97E0-9937730A039F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81" creationId="{B2DD41CD-8F47-4F56-AD12-4E2FF7696987}"/>
          </ac:spMkLst>
        </pc:spChg>
        <pc:picChg chg="add mod">
          <ac:chgData name="Karen Baerts" userId="a06d292e-c1df-42a7-ab23-dcf3ffef2529" providerId="ADAL" clId="{C4BBEB96-9F6A-4681-81CF-B5ABD9A431C2}" dt="2024-09-06T08:42:19.976" v="3010" actId="1076"/>
          <ac:picMkLst>
            <pc:docMk/>
            <pc:sldMk cId="1050033214" sldId="646"/>
            <ac:picMk id="3074" creationId="{A4CC2A3C-9C06-761A-86DC-8624A00923CE}"/>
          </ac:picMkLst>
        </pc:picChg>
      </pc:sldChg>
      <pc:sldChg chg="modSp add mod">
        <pc:chgData name="Karen Baerts" userId="a06d292e-c1df-42a7-ab23-dcf3ffef2529" providerId="ADAL" clId="{C4BBEB96-9F6A-4681-81CF-B5ABD9A431C2}" dt="2024-09-10T15:15:33.347" v="5180" actId="255"/>
        <pc:sldMkLst>
          <pc:docMk/>
          <pc:sldMk cId="3146651799" sldId="64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46651799" sldId="64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33.347" v="5180" actId="255"/>
          <ac:spMkLst>
            <pc:docMk/>
            <pc:sldMk cId="3146651799" sldId="647"/>
            <ac:spMk id="3" creationId="{433EAC22-795F-9C73-9536-00041D1CD78F}"/>
          </ac:spMkLst>
        </pc:spChg>
      </pc:sldChg>
      <pc:sldChg chg="add del setBg">
        <pc:chgData name="Karen Baerts" userId="a06d292e-c1df-42a7-ab23-dcf3ffef2529" providerId="ADAL" clId="{C4BBEB96-9F6A-4681-81CF-B5ABD9A431C2}" dt="2024-09-10T13:56:53.467" v="3021" actId="47"/>
        <pc:sldMkLst>
          <pc:docMk/>
          <pc:sldMk cId="3032360995" sldId="648"/>
        </pc:sldMkLst>
      </pc:sldChg>
      <pc:sldChg chg="add del setBg">
        <pc:chgData name="Karen Baerts" userId="a06d292e-c1df-42a7-ab23-dcf3ffef2529" providerId="ADAL" clId="{C4BBEB96-9F6A-4681-81CF-B5ABD9A431C2}" dt="2024-09-10T13:56:40.206" v="3019" actId="47"/>
        <pc:sldMkLst>
          <pc:docMk/>
          <pc:sldMk cId="2766753379" sldId="649"/>
        </pc:sldMkLst>
      </pc:sldChg>
      <pc:sldChg chg="addSp delSp modSp add mod">
        <pc:chgData name="Karen Baerts" userId="a06d292e-c1df-42a7-ab23-dcf3ffef2529" providerId="ADAL" clId="{C4BBEB96-9F6A-4681-81CF-B5ABD9A431C2}" dt="2024-09-10T15:21:45.495" v="5439" actId="1076"/>
        <pc:sldMkLst>
          <pc:docMk/>
          <pc:sldMk cId="3128291901" sldId="649"/>
        </pc:sldMkLst>
        <pc:spChg chg="mod">
          <ac:chgData name="Karen Baerts" userId="a06d292e-c1df-42a7-ab23-dcf3ffef2529" providerId="ADAL" clId="{C4BBEB96-9F6A-4681-81CF-B5ABD9A431C2}" dt="2024-09-10T14:01:05.874" v="3041" actId="20577"/>
          <ac:spMkLst>
            <pc:docMk/>
            <pc:sldMk cId="3128291901" sldId="649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10T14:08:02.940" v="3171" actId="478"/>
          <ac:spMkLst>
            <pc:docMk/>
            <pc:sldMk cId="3128291901" sldId="649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C4BBEB96-9F6A-4681-81CF-B5ABD9A431C2}" dt="2024-09-10T14:02:19.321" v="3049" actId="478"/>
          <ac:spMkLst>
            <pc:docMk/>
            <pc:sldMk cId="3128291901" sldId="649"/>
            <ac:spMk id="5" creationId="{31045744-3E48-6609-0E88-935C95B4469B}"/>
          </ac:spMkLst>
        </pc:spChg>
        <pc:spChg chg="add del mod">
          <ac:chgData name="Karen Baerts" userId="a06d292e-c1df-42a7-ab23-dcf3ffef2529" providerId="ADAL" clId="{C4BBEB96-9F6A-4681-81CF-B5ABD9A431C2}" dt="2024-09-10T14:40:51.352" v="3319" actId="478"/>
          <ac:spMkLst>
            <pc:docMk/>
            <pc:sldMk cId="3128291901" sldId="649"/>
            <ac:spMk id="6" creationId="{49FD10F1-51B2-E038-238E-701B24094FF1}"/>
          </ac:spMkLst>
        </pc:spChg>
        <pc:spChg chg="add mod">
          <ac:chgData name="Karen Baerts" userId="a06d292e-c1df-42a7-ab23-dcf3ffef2529" providerId="ADAL" clId="{C4BBEB96-9F6A-4681-81CF-B5ABD9A431C2}" dt="2024-09-10T14:05:13.296" v="3136" actId="1076"/>
          <ac:spMkLst>
            <pc:docMk/>
            <pc:sldMk cId="3128291901" sldId="649"/>
            <ac:spMk id="8" creationId="{D2CF7D39-618A-6B2A-0E9A-A09200F3CB05}"/>
          </ac:spMkLst>
        </pc:spChg>
        <pc:spChg chg="add del mod">
          <ac:chgData name="Karen Baerts" userId="a06d292e-c1df-42a7-ab23-dcf3ffef2529" providerId="ADAL" clId="{C4BBEB96-9F6A-4681-81CF-B5ABD9A431C2}" dt="2024-09-10T14:08:06.473" v="3172" actId="478"/>
          <ac:spMkLst>
            <pc:docMk/>
            <pc:sldMk cId="3128291901" sldId="649"/>
            <ac:spMk id="10" creationId="{0E5C9A25-F897-E0D9-7F35-47EDC4D1D0C8}"/>
          </ac:spMkLst>
        </pc:spChg>
        <pc:spChg chg="add del mod">
          <ac:chgData name="Karen Baerts" userId="a06d292e-c1df-42a7-ab23-dcf3ffef2529" providerId="ADAL" clId="{C4BBEB96-9F6A-4681-81CF-B5ABD9A431C2}" dt="2024-09-10T14:41:13.179" v="3348" actId="478"/>
          <ac:spMkLst>
            <pc:docMk/>
            <pc:sldMk cId="3128291901" sldId="649"/>
            <ac:spMk id="11" creationId="{136FBE70-2E77-1DE3-87BA-956AF8852241}"/>
          </ac:spMkLst>
        </pc:spChg>
        <pc:spChg chg="add mod">
          <ac:chgData name="Karen Baerts" userId="a06d292e-c1df-42a7-ab23-dcf3ffef2529" providerId="ADAL" clId="{C4BBEB96-9F6A-4681-81CF-B5ABD9A431C2}" dt="2024-09-10T15:21:27.938" v="5435" actId="20577"/>
          <ac:spMkLst>
            <pc:docMk/>
            <pc:sldMk cId="3128291901" sldId="649"/>
            <ac:spMk id="13" creationId="{235C3D21-28A9-D6ED-4C06-08A972953337}"/>
          </ac:spMkLst>
        </pc:spChg>
        <pc:graphicFrameChg chg="add del mod modGraphic">
          <ac:chgData name="Karen Baerts" userId="a06d292e-c1df-42a7-ab23-dcf3ffef2529" providerId="ADAL" clId="{C4BBEB96-9F6A-4681-81CF-B5ABD9A431C2}" dt="2024-09-10T14:05:04.514" v="3134" actId="478"/>
          <ac:graphicFrameMkLst>
            <pc:docMk/>
            <pc:sldMk cId="3128291901" sldId="649"/>
            <ac:graphicFrameMk id="4" creationId="{12670780-EA60-9EE2-AAE9-19A3905062E0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10T14:40:46.288" v="3316" actId="478"/>
          <ac:graphicFrameMkLst>
            <pc:docMk/>
            <pc:sldMk cId="3128291901" sldId="649"/>
            <ac:graphicFrameMk id="7" creationId="{D3B419F7-8A95-5A08-17BE-BCDCE7502E92}"/>
          </ac:graphicFrameMkLst>
        </pc:graphicFrameChg>
        <pc:picChg chg="add mod">
          <ac:chgData name="Karen Baerts" userId="a06d292e-c1df-42a7-ab23-dcf3ffef2529" providerId="ADAL" clId="{C4BBEB96-9F6A-4681-81CF-B5ABD9A431C2}" dt="2024-09-10T15:21:42.438" v="5438" actId="1076"/>
          <ac:picMkLst>
            <pc:docMk/>
            <pc:sldMk cId="3128291901" sldId="649"/>
            <ac:picMk id="5124" creationId="{F8F053ED-7236-F87B-75B9-DC92E9971F31}"/>
          </ac:picMkLst>
        </pc:picChg>
        <pc:picChg chg="add mod">
          <ac:chgData name="Karen Baerts" userId="a06d292e-c1df-42a7-ab23-dcf3ffef2529" providerId="ADAL" clId="{C4BBEB96-9F6A-4681-81CF-B5ABD9A431C2}" dt="2024-09-10T15:21:30.158" v="5436" actId="1076"/>
          <ac:picMkLst>
            <pc:docMk/>
            <pc:sldMk cId="3128291901" sldId="649"/>
            <ac:picMk id="5126" creationId="{82A67D97-7EAA-18FC-35BF-B05670964410}"/>
          </ac:picMkLst>
        </pc:picChg>
        <pc:picChg chg="add mod">
          <ac:chgData name="Karen Baerts" userId="a06d292e-c1df-42a7-ab23-dcf3ffef2529" providerId="ADAL" clId="{C4BBEB96-9F6A-4681-81CF-B5ABD9A431C2}" dt="2024-09-10T15:21:45.495" v="5439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delSp add del mod">
        <pc:chgData name="Karen Baerts" userId="a06d292e-c1df-42a7-ab23-dcf3ffef2529" providerId="ADAL" clId="{C4BBEB96-9F6A-4681-81CF-B5ABD9A431C2}" dt="2024-09-10T14:40:38.310" v="3315" actId="47"/>
        <pc:sldMkLst>
          <pc:docMk/>
          <pc:sldMk cId="327132994" sldId="650"/>
        </pc:sldMkLst>
        <pc:spChg chg="del">
          <ac:chgData name="Karen Baerts" userId="a06d292e-c1df-42a7-ab23-dcf3ffef2529" providerId="ADAL" clId="{C4BBEB96-9F6A-4681-81CF-B5ABD9A431C2}" dt="2024-09-10T14:40:36.225" v="3314" actId="478"/>
          <ac:spMkLst>
            <pc:docMk/>
            <pc:sldMk cId="327132994" sldId="650"/>
            <ac:spMk id="6" creationId="{49FD10F1-51B2-E038-238E-701B24094FF1}"/>
          </ac:spMkLst>
        </pc:spChg>
      </pc:sldChg>
      <pc:sldChg chg="modSp add mod">
        <pc:chgData name="Karen Baerts" userId="a06d292e-c1df-42a7-ab23-dcf3ffef2529" providerId="ADAL" clId="{C4BBEB96-9F6A-4681-81CF-B5ABD9A431C2}" dt="2024-09-10T15:18:45.145" v="5330" actId="404"/>
        <pc:sldMkLst>
          <pc:docMk/>
          <pc:sldMk cId="979049538" sldId="650"/>
        </pc:sldMkLst>
        <pc:spChg chg="mod">
          <ac:chgData name="Karen Baerts" userId="a06d292e-c1df-42a7-ab23-dcf3ffef2529" providerId="ADAL" clId="{C4BBEB96-9F6A-4681-81CF-B5ABD9A431C2}" dt="2024-09-10T14:46:30.287" v="3474" actId="20577"/>
          <ac:spMkLst>
            <pc:docMk/>
            <pc:sldMk cId="979049538" sldId="650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8:45.145" v="5330" actId="404"/>
          <ac:spMkLst>
            <pc:docMk/>
            <pc:sldMk cId="979049538" sldId="650"/>
            <ac:spMk id="3" creationId="{433EAC22-795F-9C73-9536-00041D1CD78F}"/>
          </ac:spMkLst>
        </pc:spChg>
      </pc:sldChg>
      <pc:sldChg chg="add del">
        <pc:chgData name="Karen Baerts" userId="a06d292e-c1df-42a7-ab23-dcf3ffef2529" providerId="ADAL" clId="{C4BBEB96-9F6A-4681-81CF-B5ABD9A431C2}" dt="2024-09-10T14:01:25.231" v="3045"/>
        <pc:sldMkLst>
          <pc:docMk/>
          <pc:sldMk cId="3028286813" sldId="650"/>
        </pc:sldMkLst>
      </pc:sldChg>
      <pc:sldChg chg="addSp delSp modSp add mod ord">
        <pc:chgData name="Karen Baerts" userId="a06d292e-c1df-42a7-ab23-dcf3ffef2529" providerId="ADAL" clId="{C4BBEB96-9F6A-4681-81CF-B5ABD9A431C2}" dt="2024-09-12T17:26:49.102" v="6137" actId="6549"/>
        <pc:sldMkLst>
          <pc:docMk/>
          <pc:sldMk cId="3383740341" sldId="651"/>
        </pc:sldMkLst>
        <pc:spChg chg="mod">
          <ac:chgData name="Karen Baerts" userId="a06d292e-c1df-42a7-ab23-dcf3ffef2529" providerId="ADAL" clId="{C4BBEB96-9F6A-4681-81CF-B5ABD9A431C2}" dt="2024-09-10T15:01:59.778" v="4823" actId="1076"/>
          <ac:spMkLst>
            <pc:docMk/>
            <pc:sldMk cId="3383740341" sldId="651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6:49.102" v="6137" actId="6549"/>
          <ac:spMkLst>
            <pc:docMk/>
            <pc:sldMk cId="3383740341" sldId="651"/>
            <ac:spMk id="3" creationId="{433EAC22-795F-9C73-9536-00041D1CD78F}"/>
          </ac:spMkLst>
        </pc:spChg>
        <pc:spChg chg="add">
          <ac:chgData name="Karen Baerts" userId="a06d292e-c1df-42a7-ab23-dcf3ffef2529" providerId="ADAL" clId="{C4BBEB96-9F6A-4681-81CF-B5ABD9A431C2}" dt="2024-09-10T15:01:27.032" v="4772"/>
          <ac:spMkLst>
            <pc:docMk/>
            <pc:sldMk cId="3383740341" sldId="651"/>
            <ac:spMk id="4" creationId="{C5745DC6-7D55-9119-D312-07EB5C4463F9}"/>
          </ac:spMkLst>
        </pc:spChg>
        <pc:spChg chg="add del mod">
          <ac:chgData name="Karen Baerts" userId="a06d292e-c1df-42a7-ab23-dcf3ffef2529" providerId="ADAL" clId="{C4BBEB96-9F6A-4681-81CF-B5ABD9A431C2}" dt="2024-09-10T15:01:54.838" v="4821"/>
          <ac:spMkLst>
            <pc:docMk/>
            <pc:sldMk cId="3383740341" sldId="651"/>
            <ac:spMk id="5" creationId="{3756CE1C-849C-4C2C-6893-B01CF0258078}"/>
          </ac:spMkLst>
        </pc:spChg>
        <pc:spChg chg="add del mod">
          <ac:chgData name="Karen Baerts" userId="a06d292e-c1df-42a7-ab23-dcf3ffef2529" providerId="ADAL" clId="{C4BBEB96-9F6A-4681-81CF-B5ABD9A431C2}" dt="2024-09-10T15:02:45.550" v="4868" actId="478"/>
          <ac:spMkLst>
            <pc:docMk/>
            <pc:sldMk cId="3383740341" sldId="651"/>
            <ac:spMk id="6" creationId="{54C61B0C-463A-A9BA-8EF1-B750926C0BF6}"/>
          </ac:spMkLst>
        </pc:spChg>
      </pc:sldChg>
      <pc:sldChg chg="modSp add mod">
        <pc:chgData name="Karen Baerts" userId="a06d292e-c1df-42a7-ab23-dcf3ffef2529" providerId="ADAL" clId="{C4BBEB96-9F6A-4681-81CF-B5ABD9A431C2}" dt="2024-09-12T17:27:13.434" v="6181" actId="20577"/>
        <pc:sldMkLst>
          <pc:docMk/>
          <pc:sldMk cId="4247690457" sldId="652"/>
        </pc:sldMkLst>
        <pc:spChg chg="mod">
          <ac:chgData name="Karen Baerts" userId="a06d292e-c1df-42a7-ab23-dcf3ffef2529" providerId="ADAL" clId="{C4BBEB96-9F6A-4681-81CF-B5ABD9A431C2}" dt="2024-09-12T17:27:13.434" v="6181" actId="20577"/>
          <ac:spMkLst>
            <pc:docMk/>
            <pc:sldMk cId="4247690457" sldId="652"/>
            <ac:spMk id="3" creationId="{433EAC22-795F-9C73-9536-00041D1CD78F}"/>
          </ac:spMkLst>
        </pc:spChg>
      </pc:sldChg>
      <pc:sldMasterChg chg="addSp">
        <pc:chgData name="Karen Baerts" userId="a06d292e-c1df-42a7-ab23-dcf3ffef2529" providerId="ADAL" clId="{C4BBEB96-9F6A-4681-81CF-B5ABD9A431C2}" dt="2024-09-06T08:14:37.178" v="2708"/>
        <pc:sldMasterMkLst>
          <pc:docMk/>
          <pc:sldMasterMk cId="1921256265" sldId="2147483661"/>
        </pc:sldMasterMkLst>
        <pc:picChg chg="add">
          <ac:chgData name="Karen Baerts" userId="a06d292e-c1df-42a7-ab23-dcf3ffef2529" providerId="ADAL" clId="{C4BBEB96-9F6A-4681-81CF-B5ABD9A431C2}" dt="2024-09-06T08:14:37.178" v="2708"/>
          <ac:picMkLst>
            <pc:docMk/>
            <pc:sldMasterMk cId="1921256265" sldId="2147483661"/>
            <ac:picMk id="7" creationId="{776BC7FE-8D0E-C381-23AE-39121DCADDF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7.861" v="2709"/>
        <pc:sldMasterMkLst>
          <pc:docMk/>
          <pc:sldMasterMk cId="904944232" sldId="2147483674"/>
        </pc:sldMasterMkLst>
        <pc:picChg chg="add">
          <ac:chgData name="Karen Baerts" userId="a06d292e-c1df-42a7-ab23-dcf3ffef2529" providerId="ADAL" clId="{C4BBEB96-9F6A-4681-81CF-B5ABD9A431C2}" dt="2024-09-06T08:14:37.861" v="2709"/>
          <ac:picMkLst>
            <pc:docMk/>
            <pc:sldMasterMk cId="904944232" sldId="2147483674"/>
            <ac:picMk id="7" creationId="{1FB1B6C4-1D2E-19B8-835D-2AA04A97A1CA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9.565" v="2710"/>
        <pc:sldMasterMkLst>
          <pc:docMk/>
          <pc:sldMasterMk cId="2546021653" sldId="2147483687"/>
        </pc:sldMasterMkLst>
        <pc:picChg chg="add">
          <ac:chgData name="Karen Baerts" userId="a06d292e-c1df-42a7-ab23-dcf3ffef2529" providerId="ADAL" clId="{C4BBEB96-9F6A-4681-81CF-B5ABD9A431C2}" dt="2024-09-06T08:14:39.565" v="2710"/>
          <ac:picMkLst>
            <pc:docMk/>
            <pc:sldMasterMk cId="2546021653" sldId="2147483687"/>
            <ac:picMk id="7" creationId="{E76A7E05-E72B-4F25-7880-75F12F433419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3.254" v="2711"/>
        <pc:sldMasterMkLst>
          <pc:docMk/>
          <pc:sldMasterMk cId="275115398" sldId="2147483700"/>
        </pc:sldMasterMkLst>
        <pc:picChg chg="add">
          <ac:chgData name="Karen Baerts" userId="a06d292e-c1df-42a7-ab23-dcf3ffef2529" providerId="ADAL" clId="{C4BBEB96-9F6A-4681-81CF-B5ABD9A431C2}" dt="2024-09-06T08:14:43.254" v="2711"/>
          <ac:picMkLst>
            <pc:docMk/>
            <pc:sldMasterMk cId="275115398" sldId="2147483700"/>
            <ac:picMk id="7" creationId="{DA5513A4-5C21-2884-6289-D31824700336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5:33.729" v="2964"/>
        <pc:sldMasterMkLst>
          <pc:docMk/>
          <pc:sldMasterMk cId="2153835385" sldId="2147483713"/>
        </pc:sldMasterMkLst>
        <pc:picChg chg="add">
          <ac:chgData name="Karen Baerts" userId="a06d292e-c1df-42a7-ab23-dcf3ffef2529" providerId="ADAL" clId="{C4BBEB96-9F6A-4681-81CF-B5ABD9A431C2}" dt="2024-09-06T08:35:33.729" v="2964"/>
          <ac:picMkLst>
            <pc:docMk/>
            <pc:sldMasterMk cId="2153835385" sldId="2147483713"/>
            <ac:picMk id="8" creationId="{2B5CBF31-3209-7DF5-12DF-BC9B7A7E7C5B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4.806" v="2712"/>
        <pc:sldMasterMkLst>
          <pc:docMk/>
          <pc:sldMasterMk cId="2847483819" sldId="2147483713"/>
        </pc:sldMasterMkLst>
        <pc:picChg chg="add">
          <ac:chgData name="Karen Baerts" userId="a06d292e-c1df-42a7-ab23-dcf3ffef2529" providerId="ADAL" clId="{C4BBEB96-9F6A-4681-81CF-B5ABD9A431C2}" dt="2024-09-06T08:14:44.806" v="2712"/>
          <ac:picMkLst>
            <pc:docMk/>
            <pc:sldMasterMk cId="2847483819" sldId="2147483713"/>
            <ac:picMk id="7" creationId="{0F129A95-849F-76A0-CED8-B79C1367196F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9:42.479" v="2972"/>
        <pc:sldMasterMkLst>
          <pc:docMk/>
          <pc:sldMasterMk cId="1341828312" sldId="2147483726"/>
        </pc:sldMasterMkLst>
        <pc:picChg chg="add">
          <ac:chgData name="Karen Baerts" userId="a06d292e-c1df-42a7-ab23-dcf3ffef2529" providerId="ADAL" clId="{C4BBEB96-9F6A-4681-81CF-B5ABD9A431C2}" dt="2024-09-06T08:39:42.479" v="2972"/>
          <ac:picMkLst>
            <pc:docMk/>
            <pc:sldMasterMk cId="1341828312" sldId="2147483726"/>
            <ac:picMk id="7" creationId="{75EDB432-FD7B-207A-184C-4E67F7DD212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9.375" v="2713"/>
        <pc:sldMasterMkLst>
          <pc:docMk/>
          <pc:sldMasterMk cId="2283014950" sldId="2147483726"/>
        </pc:sldMasterMkLst>
        <pc:picChg chg="add">
          <ac:chgData name="Karen Baerts" userId="a06d292e-c1df-42a7-ab23-dcf3ffef2529" providerId="ADAL" clId="{C4BBEB96-9F6A-4681-81CF-B5ABD9A431C2}" dt="2024-09-06T08:14:49.375" v="2713"/>
          <ac:picMkLst>
            <pc:docMk/>
            <pc:sldMasterMk cId="2283014950" sldId="2147483726"/>
            <ac:picMk id="7" creationId="{BE7E95F2-C069-A1D7-03EA-056B11F81DB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51.355" v="2714"/>
        <pc:sldMasterMkLst>
          <pc:docMk/>
          <pc:sldMasterMk cId="1786600051" sldId="2147483739"/>
        </pc:sldMasterMkLst>
        <pc:picChg chg="add">
          <ac:chgData name="Karen Baerts" userId="a06d292e-c1df-42a7-ab23-dcf3ffef2529" providerId="ADAL" clId="{C4BBEB96-9F6A-4681-81CF-B5ABD9A431C2}" dt="2024-09-06T08:14:51.355" v="2714"/>
          <ac:picMkLst>
            <pc:docMk/>
            <pc:sldMasterMk cId="1786600051" sldId="2147483739"/>
            <ac:picMk id="7" creationId="{7FF94C71-91CD-6A98-B415-D3BE83774714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1.682" v="2979"/>
        <pc:sldMasterMkLst>
          <pc:docMk/>
          <pc:sldMasterMk cId="2100157762" sldId="2147483739"/>
        </pc:sldMasterMkLst>
        <pc:picChg chg="add">
          <ac:chgData name="Karen Baerts" userId="a06d292e-c1df-42a7-ab23-dcf3ffef2529" providerId="ADAL" clId="{C4BBEB96-9F6A-4681-81CF-B5ABD9A431C2}" dt="2024-09-06T08:40:31.682" v="2979"/>
          <ac:picMkLst>
            <pc:docMk/>
            <pc:sldMasterMk cId="2100157762" sldId="2147483739"/>
            <ac:picMk id="7" creationId="{F7674819-5997-0DEA-AE6C-67DC087C596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2.664" v="2980"/>
        <pc:sldMasterMkLst>
          <pc:docMk/>
          <pc:sldMasterMk cId="1073489554" sldId="2147483752"/>
        </pc:sldMasterMkLst>
        <pc:picChg chg="add">
          <ac:chgData name="Karen Baerts" userId="a06d292e-c1df-42a7-ab23-dcf3ffef2529" providerId="ADAL" clId="{C4BBEB96-9F6A-4681-81CF-B5ABD9A431C2}" dt="2024-09-06T08:40:32.664" v="2980"/>
          <ac:picMkLst>
            <pc:docMk/>
            <pc:sldMasterMk cId="1073489554" sldId="2147483752"/>
            <ac:picMk id="7" creationId="{CF9DA6E4-AC3C-487D-DA95-8820C86D2F5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4.357" v="2981"/>
        <pc:sldMasterMkLst>
          <pc:docMk/>
          <pc:sldMasterMk cId="3976713635" sldId="2147483765"/>
        </pc:sldMasterMkLst>
        <pc:picChg chg="add">
          <ac:chgData name="Karen Baerts" userId="a06d292e-c1df-42a7-ab23-dcf3ffef2529" providerId="ADAL" clId="{C4BBEB96-9F6A-4681-81CF-B5ABD9A431C2}" dt="2024-09-06T08:40:34.357" v="2981"/>
          <ac:picMkLst>
            <pc:docMk/>
            <pc:sldMasterMk cId="3976713635" sldId="2147483765"/>
            <ac:picMk id="7" creationId="{9493347B-FA77-4E3D-ABCB-1E0BC823EA8E}"/>
          </ac:picMkLst>
        </pc:picChg>
      </pc:sldMasterChg>
    </pc:docChg>
  </pc:docChgLst>
  <pc:docChgLst>
    <pc:chgData name="Karen Baerts" userId="a06d292e-c1df-42a7-ab23-dcf3ffef2529" providerId="ADAL" clId="{9D71A944-D4CB-43A0-BF35-8CEB81ADA668}"/>
    <pc:docChg chg="undo redo custSel addSld delSld modSld sldOrd">
      <pc:chgData name="Karen Baerts" userId="a06d292e-c1df-42a7-ab23-dcf3ffef2529" providerId="ADAL" clId="{9D71A944-D4CB-43A0-BF35-8CEB81ADA668}" dt="2024-10-07T14:51:17.674" v="5230" actId="478"/>
      <pc:docMkLst>
        <pc:docMk/>
      </pc:docMkLst>
      <pc:sldChg chg="modSp mod">
        <pc:chgData name="Karen Baerts" userId="a06d292e-c1df-42a7-ab23-dcf3ffef2529" providerId="ADAL" clId="{9D71A944-D4CB-43A0-BF35-8CEB81ADA668}" dt="2024-10-07T11:40:49.885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9D71A944-D4CB-43A0-BF35-8CEB81ADA668}" dt="2024-10-07T11:40:49.885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del mod ord modNotesTx">
        <pc:chgData name="Karen Baerts" userId="a06d292e-c1df-42a7-ab23-dcf3ffef2529" providerId="ADAL" clId="{9D71A944-D4CB-43A0-BF35-8CEB81ADA668}" dt="2024-10-07T13:27:03.006" v="2882" actId="47"/>
        <pc:sldMkLst>
          <pc:docMk/>
          <pc:sldMk cId="2696005920" sldId="635"/>
        </pc:sldMkLst>
        <pc:spChg chg="mod">
          <ac:chgData name="Karen Baerts" userId="a06d292e-c1df-42a7-ab23-dcf3ffef2529" providerId="ADAL" clId="{9D71A944-D4CB-43A0-BF35-8CEB81ADA668}" dt="2024-10-07T11:41:41.093" v="32" actId="20577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9D71A944-D4CB-43A0-BF35-8CEB81ADA668}" dt="2024-10-07T12:53:38.072" v="1019" actId="1076"/>
          <ac:spMkLst>
            <pc:docMk/>
            <pc:sldMk cId="2696005920" sldId="63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3:26.731" v="1013" actId="478"/>
          <ac:spMkLst>
            <pc:docMk/>
            <pc:sldMk cId="2696005920" sldId="635"/>
            <ac:spMk id="5" creationId="{05E78EC8-3EB0-EC6F-68CC-99B1A27467A7}"/>
          </ac:spMkLst>
        </pc:spChg>
        <pc:picChg chg="add del mod">
          <ac:chgData name="Karen Baerts" userId="a06d292e-c1df-42a7-ab23-dcf3ffef2529" providerId="ADAL" clId="{9D71A944-D4CB-43A0-BF35-8CEB81ADA668}" dt="2024-10-07T12:53:25.577" v="1010" actId="1076"/>
          <ac:picMkLst>
            <pc:docMk/>
            <pc:sldMk cId="2696005920" sldId="635"/>
            <ac:picMk id="6" creationId="{FBA6C4FC-2012-5816-2405-E026A54387F1}"/>
          </ac:picMkLst>
        </pc:picChg>
        <pc:picChg chg="add mod">
          <ac:chgData name="Karen Baerts" userId="a06d292e-c1df-42a7-ab23-dcf3ffef2529" providerId="ADAL" clId="{9D71A944-D4CB-43A0-BF35-8CEB81ADA668}" dt="2024-10-07T13:21:43.870" v="2650" actId="1076"/>
          <ac:picMkLst>
            <pc:docMk/>
            <pc:sldMk cId="2696005920" sldId="635"/>
            <ac:picMk id="7" creationId="{45008A3D-E6ED-9550-C240-683E6FA7C751}"/>
          </ac:picMkLst>
        </pc:picChg>
        <pc:picChg chg="add del mod">
          <ac:chgData name="Karen Baerts" userId="a06d292e-c1df-42a7-ab23-dcf3ffef2529" providerId="ADAL" clId="{9D71A944-D4CB-43A0-BF35-8CEB81ADA668}" dt="2024-10-07T12:51:01.567" v="733" actId="478"/>
          <ac:picMkLst>
            <pc:docMk/>
            <pc:sldMk cId="2696005920" sldId="635"/>
            <ac:picMk id="1026" creationId="{77650E1C-9759-0D66-1D1E-C8E78467C373}"/>
          </ac:picMkLst>
        </pc:picChg>
        <pc:picChg chg="add mod">
          <ac:chgData name="Karen Baerts" userId="a06d292e-c1df-42a7-ab23-dcf3ffef2529" providerId="ADAL" clId="{9D71A944-D4CB-43A0-BF35-8CEB81ADA668}" dt="2024-10-07T12:53:35.568" v="1018" actId="1076"/>
          <ac:picMkLst>
            <pc:docMk/>
            <pc:sldMk cId="2696005920" sldId="635"/>
            <ac:picMk id="1028" creationId="{C6B1FFCF-2DE4-2A5A-697A-785B2B2AC209}"/>
          </ac:picMkLst>
        </pc:picChg>
      </pc:sldChg>
      <pc:sldChg chg="del">
        <pc:chgData name="Karen Baerts" userId="a06d292e-c1df-42a7-ab23-dcf3ffef2529" providerId="ADAL" clId="{9D71A944-D4CB-43A0-BF35-8CEB81ADA668}" dt="2024-10-07T11:41:27.280" v="6" actId="47"/>
        <pc:sldMkLst>
          <pc:docMk/>
          <pc:sldMk cId="1587635418" sldId="654"/>
        </pc:sldMkLst>
      </pc:sldChg>
      <pc:sldChg chg="modSp del mod modNotesTx">
        <pc:chgData name="Karen Baerts" userId="a06d292e-c1df-42a7-ab23-dcf3ffef2529" providerId="ADAL" clId="{9D71A944-D4CB-43A0-BF35-8CEB81ADA668}" dt="2024-10-07T12:23:57.291" v="185" actId="47"/>
        <pc:sldMkLst>
          <pc:docMk/>
          <pc:sldMk cId="1476573081" sldId="655"/>
        </pc:sldMkLst>
        <pc:spChg chg="mod">
          <ac:chgData name="Karen Baerts" userId="a06d292e-c1df-42a7-ab23-dcf3ffef2529" providerId="ADAL" clId="{9D71A944-D4CB-43A0-BF35-8CEB81ADA668}" dt="2024-10-07T11:41:33.269" v="15" actId="20577"/>
          <ac:spMkLst>
            <pc:docMk/>
            <pc:sldMk cId="1476573081" sldId="655"/>
            <ac:spMk id="2" creationId="{3D552116-8D20-F96A-86B9-083EA69AA6EF}"/>
          </ac:spMkLst>
        </pc:spChg>
      </pc:sldChg>
      <pc:sldChg chg="delSp modSp modNotesTx">
        <pc:chgData name="Karen Baerts" userId="a06d292e-c1df-42a7-ab23-dcf3ffef2529" providerId="ADAL" clId="{9D71A944-D4CB-43A0-BF35-8CEB81ADA668}" dt="2024-10-07T11:41:16.400" v="4"/>
        <pc:sldMkLst>
          <pc:docMk/>
          <pc:sldMk cId="3516292253" sldId="657"/>
        </pc:sldMkLst>
        <pc:picChg chg="mod">
          <ac:chgData name="Karen Baerts" userId="a06d292e-c1df-42a7-ab23-dcf3ffef2529" providerId="ADAL" clId="{9D71A944-D4CB-43A0-BF35-8CEB81ADA668}" dt="2024-10-07T11:40:54.796" v="3" actId="1076"/>
          <ac:picMkLst>
            <pc:docMk/>
            <pc:sldMk cId="3516292253" sldId="657"/>
            <ac:picMk id="4098" creationId="{74E36272-3369-B23D-F94C-412C48A91FB6}"/>
          </ac:picMkLst>
        </pc:picChg>
        <pc:picChg chg="del">
          <ac:chgData name="Karen Baerts" userId="a06d292e-c1df-42a7-ab23-dcf3ffef2529" providerId="ADAL" clId="{9D71A944-D4CB-43A0-BF35-8CEB81ADA668}" dt="2024-10-07T11:40:52.829" v="2" actId="478"/>
          <ac:picMkLst>
            <pc:docMk/>
            <pc:sldMk cId="3516292253" sldId="657"/>
            <ac:picMk id="4102" creationId="{6720F8E3-3174-B1C8-6444-119589661BAD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3:49:51.675" v="4540" actId="20577"/>
        <pc:sldMkLst>
          <pc:docMk/>
          <pc:sldMk cId="3780265863" sldId="673"/>
        </pc:sldMkLst>
        <pc:spChg chg="mod">
          <ac:chgData name="Karen Baerts" userId="a06d292e-c1df-42a7-ab23-dcf3ffef2529" providerId="ADAL" clId="{9D71A944-D4CB-43A0-BF35-8CEB81ADA668}" dt="2024-10-07T12:48:28.049" v="709" actId="14100"/>
          <ac:spMkLst>
            <pc:docMk/>
            <pc:sldMk cId="3780265863" sldId="673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48:34.568" v="711" actId="14100"/>
          <ac:spMkLst>
            <pc:docMk/>
            <pc:sldMk cId="3780265863" sldId="673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1.675" v="4540" actId="20577"/>
          <ac:spMkLst>
            <pc:docMk/>
            <pc:sldMk cId="3780265863" sldId="673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48:31.656" v="710" actId="14100"/>
          <ac:picMkLst>
            <pc:docMk/>
            <pc:sldMk cId="3780265863" sldId="673"/>
            <ac:picMk id="2" creationId="{13818559-CAD8-C30D-25E3-9BB91D5E70FB}"/>
          </ac:picMkLst>
        </pc:picChg>
        <pc:picChg chg="add del mod">
          <ac:chgData name="Karen Baerts" userId="a06d292e-c1df-42a7-ab23-dcf3ffef2529" providerId="ADAL" clId="{9D71A944-D4CB-43A0-BF35-8CEB81ADA668}" dt="2024-10-07T13:43:26.788" v="4261" actId="478"/>
          <ac:picMkLst>
            <pc:docMk/>
            <pc:sldMk cId="3780265863" sldId="673"/>
            <ac:picMk id="5" creationId="{99A7C2E9-26EC-80DE-3C27-08C4AAABE5CC}"/>
          </ac:picMkLst>
        </pc:picChg>
      </pc:sldChg>
      <pc:sldChg chg="addSp modSp add mod modNotesTx">
        <pc:chgData name="Karen Baerts" userId="a06d292e-c1df-42a7-ab23-dcf3ffef2529" providerId="ADAL" clId="{9D71A944-D4CB-43A0-BF35-8CEB81ADA668}" dt="2024-10-07T14:08:45.338" v="5038" actId="20577"/>
        <pc:sldMkLst>
          <pc:docMk/>
          <pc:sldMk cId="1366525156" sldId="674"/>
        </pc:sldMkLst>
        <pc:spChg chg="add">
          <ac:chgData name="Karen Baerts" userId="a06d292e-c1df-42a7-ab23-dcf3ffef2529" providerId="ADAL" clId="{9D71A944-D4CB-43A0-BF35-8CEB81ADA668}" dt="2024-10-07T13:50:38.546" v="4553"/>
          <ac:spMkLst>
            <pc:docMk/>
            <pc:sldMk cId="1366525156" sldId="674"/>
            <ac:spMk id="3" creationId="{578539BB-598E-96A9-EF17-CF9CE2DEFD59}"/>
          </ac:spMkLst>
        </pc:spChg>
        <pc:spChg chg="mod">
          <ac:chgData name="Karen Baerts" userId="a06d292e-c1df-42a7-ab23-dcf3ffef2529" providerId="ADAL" clId="{9D71A944-D4CB-43A0-BF35-8CEB81ADA668}" dt="2024-10-07T13:51:11.311" v="4570" actId="108"/>
          <ac:spMkLst>
            <pc:docMk/>
            <pc:sldMk cId="1366525156" sldId="674"/>
            <ac:spMk id="4" creationId="{EAEF4753-4B2F-BD42-2566-2532CE4B6B52}"/>
          </ac:spMkLst>
        </pc:spChg>
        <pc:spChg chg="add">
          <ac:chgData name="Karen Baerts" userId="a06d292e-c1df-42a7-ab23-dcf3ffef2529" providerId="ADAL" clId="{9D71A944-D4CB-43A0-BF35-8CEB81ADA668}" dt="2024-10-07T13:50:41.459" v="4554"/>
          <ac:spMkLst>
            <pc:docMk/>
            <pc:sldMk cId="1366525156" sldId="674"/>
            <ac:spMk id="5" creationId="{7CB69835-6950-81C4-2F9F-8C31005BEA5C}"/>
          </ac:spMkLst>
        </pc:spChg>
        <pc:spChg chg="add">
          <ac:chgData name="Karen Baerts" userId="a06d292e-c1df-42a7-ab23-dcf3ffef2529" providerId="ADAL" clId="{9D71A944-D4CB-43A0-BF35-8CEB81ADA668}" dt="2024-10-07T13:51:44.467" v="4599"/>
          <ac:spMkLst>
            <pc:docMk/>
            <pc:sldMk cId="1366525156" sldId="674"/>
            <ac:spMk id="6" creationId="{A377F555-7345-26EF-5154-B437C57677E5}"/>
          </ac:spMkLst>
        </pc:spChg>
        <pc:spChg chg="mod">
          <ac:chgData name="Karen Baerts" userId="a06d292e-c1df-42a7-ab23-dcf3ffef2529" providerId="ADAL" clId="{9D71A944-D4CB-43A0-BF35-8CEB81ADA668}" dt="2024-10-07T13:52:42.501" v="4667" actId="20577"/>
          <ac:spMkLst>
            <pc:docMk/>
            <pc:sldMk cId="1366525156" sldId="674"/>
            <ac:spMk id="7" creationId="{494F3722-2971-B618-1556-0B473C59D2AC}"/>
          </ac:spMkLst>
        </pc:spChg>
        <pc:spChg chg="add">
          <ac:chgData name="Karen Baerts" userId="a06d292e-c1df-42a7-ab23-dcf3ffef2529" providerId="ADAL" clId="{9D71A944-D4CB-43A0-BF35-8CEB81ADA668}" dt="2024-10-07T13:51:51.628" v="4600"/>
          <ac:spMkLst>
            <pc:docMk/>
            <pc:sldMk cId="1366525156" sldId="674"/>
            <ac:spMk id="8" creationId="{5115E3FC-93FA-A476-9042-A4B30BADEB06}"/>
          </ac:spMkLst>
        </pc:spChg>
        <pc:spChg chg="add">
          <ac:chgData name="Karen Baerts" userId="a06d292e-c1df-42a7-ab23-dcf3ffef2529" providerId="ADAL" clId="{9D71A944-D4CB-43A0-BF35-8CEB81ADA668}" dt="2024-10-07T13:51:53.763" v="4601"/>
          <ac:spMkLst>
            <pc:docMk/>
            <pc:sldMk cId="1366525156" sldId="674"/>
            <ac:spMk id="9" creationId="{AC62694A-FDE7-9E45-5269-766F6BCAB96F}"/>
          </ac:spMkLst>
        </pc:spChg>
        <pc:spChg chg="add">
          <ac:chgData name="Karen Baerts" userId="a06d292e-c1df-42a7-ab23-dcf3ffef2529" providerId="ADAL" clId="{9D71A944-D4CB-43A0-BF35-8CEB81ADA668}" dt="2024-10-07T13:51:59.939" v="4602"/>
          <ac:spMkLst>
            <pc:docMk/>
            <pc:sldMk cId="1366525156" sldId="674"/>
            <ac:spMk id="10" creationId="{5212C5EF-D99A-6CF4-8509-70CF68B9256F}"/>
          </ac:spMkLst>
        </pc:spChg>
        <pc:spChg chg="mod">
          <ac:chgData name="Karen Baerts" userId="a06d292e-c1df-42a7-ab23-dcf3ffef2529" providerId="ADAL" clId="{9D71A944-D4CB-43A0-BF35-8CEB81ADA668}" dt="2024-10-07T13:49:46.037" v="4532" actId="20577"/>
          <ac:spMkLst>
            <pc:docMk/>
            <pc:sldMk cId="1366525156" sldId="674"/>
            <ac:spMk id="24" creationId="{D49CA510-22F2-390A-05B1-FD9FD8AE6A83}"/>
          </ac:spMkLst>
        </pc:spChg>
      </pc:sldChg>
      <pc:sldChg chg="modSp add del mod">
        <pc:chgData name="Karen Baerts" userId="a06d292e-c1df-42a7-ab23-dcf3ffef2529" providerId="ADAL" clId="{9D71A944-D4CB-43A0-BF35-8CEB81ADA668}" dt="2024-10-07T12:29:40.668" v="337" actId="47"/>
        <pc:sldMkLst>
          <pc:docMk/>
          <pc:sldMk cId="3733520525" sldId="674"/>
        </pc:sldMkLst>
        <pc:spChg chg="mod">
          <ac:chgData name="Karen Baerts" userId="a06d292e-c1df-42a7-ab23-dcf3ffef2529" providerId="ADAL" clId="{9D71A944-D4CB-43A0-BF35-8CEB81ADA668}" dt="2024-10-07T12:27:39.002" v="228" actId="14100"/>
          <ac:spMkLst>
            <pc:docMk/>
            <pc:sldMk cId="373352052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27:23.251" v="217" actId="14100"/>
          <ac:spMkLst>
            <pc:docMk/>
            <pc:sldMk cId="373352052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25:49.610" v="190" actId="20577"/>
          <ac:spMkLst>
            <pc:docMk/>
            <pc:sldMk cId="3733520525" sldId="674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27:25.338" v="218" actId="1076"/>
          <ac:picMkLst>
            <pc:docMk/>
            <pc:sldMk cId="3733520525" sldId="674"/>
            <ac:picMk id="2" creationId="{13818559-CAD8-C30D-25E3-9BB91D5E70FB}"/>
          </ac:picMkLst>
        </pc:picChg>
      </pc:sldChg>
      <pc:sldChg chg="modSp add del mod">
        <pc:chgData name="Karen Baerts" userId="a06d292e-c1df-42a7-ab23-dcf3ffef2529" providerId="ADAL" clId="{9D71A944-D4CB-43A0-BF35-8CEB81ADA668}" dt="2024-10-07T12:49:07.540" v="712" actId="47"/>
        <pc:sldMkLst>
          <pc:docMk/>
          <pc:sldMk cId="4184613455" sldId="674"/>
        </pc:sldMkLst>
        <pc:spChg chg="mod">
          <ac:chgData name="Karen Baerts" userId="a06d292e-c1df-42a7-ab23-dcf3ffef2529" providerId="ADAL" clId="{9D71A944-D4CB-43A0-BF35-8CEB81ADA668}" dt="2024-10-07T12:42:42.849" v="653" actId="20577"/>
          <ac:spMkLst>
            <pc:docMk/>
            <pc:sldMk cId="418461345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37:37.345" v="643" actId="20577"/>
          <ac:spMkLst>
            <pc:docMk/>
            <pc:sldMk cId="418461345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34:37.730" v="545" actId="20577"/>
          <ac:spMkLst>
            <pc:docMk/>
            <pc:sldMk cId="4184613455" sldId="674"/>
            <ac:spMk id="24" creationId="{D49CA510-22F2-390A-05B1-FD9FD8AE6A83}"/>
          </ac:spMkLst>
        </pc:spChg>
      </pc:sldChg>
      <pc:sldChg chg="addSp delSp modSp add mod delAnim modAnim modNotesTx">
        <pc:chgData name="Karen Baerts" userId="a06d292e-c1df-42a7-ab23-dcf3ffef2529" providerId="ADAL" clId="{9D71A944-D4CB-43A0-BF35-8CEB81ADA668}" dt="2024-10-07T13:28:51.239" v="2897" actId="478"/>
        <pc:sldMkLst>
          <pc:docMk/>
          <pc:sldMk cId="4019234007" sldId="675"/>
        </pc:sldMkLst>
        <pc:spChg chg="del mod">
          <ac:chgData name="Karen Baerts" userId="a06d292e-c1df-42a7-ab23-dcf3ffef2529" providerId="ADAL" clId="{9D71A944-D4CB-43A0-BF35-8CEB81ADA668}" dt="2024-10-07T13:09:23.289" v="1219" actId="478"/>
          <ac:spMkLst>
            <pc:docMk/>
            <pc:sldMk cId="4019234007" sldId="675"/>
            <ac:spMk id="2" creationId="{3D552116-8D20-F96A-86B9-083EA69AA6EF}"/>
          </ac:spMkLst>
        </pc:spChg>
        <pc:spChg chg="del mod">
          <ac:chgData name="Karen Baerts" userId="a06d292e-c1df-42a7-ab23-dcf3ffef2529" providerId="ADAL" clId="{9D71A944-D4CB-43A0-BF35-8CEB81ADA668}" dt="2024-10-07T12:54:06.697" v="1039" actId="478"/>
          <ac:spMkLst>
            <pc:docMk/>
            <pc:sldMk cId="4019234007" sldId="67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4:12.793" v="1041" actId="478"/>
          <ac:spMkLst>
            <pc:docMk/>
            <pc:sldMk cId="4019234007" sldId="675"/>
            <ac:spMk id="5" creationId="{5E144375-5AAF-7259-9685-496B3FE4E8D8}"/>
          </ac:spMkLst>
        </pc:spChg>
        <pc:spChg chg="add del mod">
          <ac:chgData name="Karen Baerts" userId="a06d292e-c1df-42a7-ab23-dcf3ffef2529" providerId="ADAL" clId="{9D71A944-D4CB-43A0-BF35-8CEB81ADA668}" dt="2024-10-07T13:09:11.359" v="1214" actId="478"/>
          <ac:spMkLst>
            <pc:docMk/>
            <pc:sldMk cId="4019234007" sldId="675"/>
            <ac:spMk id="6" creationId="{BEDC37F0-48AD-3971-F8A4-3DB00F63BA73}"/>
          </ac:spMkLst>
        </pc:spChg>
        <pc:spChg chg="add del mod">
          <ac:chgData name="Karen Baerts" userId="a06d292e-c1df-42a7-ab23-dcf3ffef2529" providerId="ADAL" clId="{9D71A944-D4CB-43A0-BF35-8CEB81ADA668}" dt="2024-10-07T13:09:25.822" v="1220" actId="478"/>
          <ac:spMkLst>
            <pc:docMk/>
            <pc:sldMk cId="4019234007" sldId="675"/>
            <ac:spMk id="10" creationId="{E06B909A-C4E8-A00E-3E3B-D9EB862DBFB6}"/>
          </ac:spMkLst>
        </pc:spChg>
        <pc:spChg chg="add mod">
          <ac:chgData name="Karen Baerts" userId="a06d292e-c1df-42a7-ab23-dcf3ffef2529" providerId="ADAL" clId="{9D71A944-D4CB-43A0-BF35-8CEB81ADA668}" dt="2024-10-07T13:20:50.470" v="2642" actId="20577"/>
          <ac:spMkLst>
            <pc:docMk/>
            <pc:sldMk cId="4019234007" sldId="675"/>
            <ac:spMk id="23" creationId="{D55F6752-650A-A6D6-51F6-23AF96138797}"/>
          </ac:spMkLst>
        </pc:spChg>
        <pc:spChg chg="add del mod">
          <ac:chgData name="Karen Baerts" userId="a06d292e-c1df-42a7-ab23-dcf3ffef2529" providerId="ADAL" clId="{9D71A944-D4CB-43A0-BF35-8CEB81ADA668}" dt="2024-10-07T13:24:35.040" v="2868" actId="478"/>
          <ac:spMkLst>
            <pc:docMk/>
            <pc:sldMk cId="4019234007" sldId="675"/>
            <ac:spMk id="26" creationId="{3D1AEB50-3158-12B9-2D3B-13D00CCC214B}"/>
          </ac:spMkLst>
        </pc:spChg>
        <pc:spChg chg="add del mod">
          <ac:chgData name="Karen Baerts" userId="a06d292e-c1df-42a7-ab23-dcf3ffef2529" providerId="ADAL" clId="{9D71A944-D4CB-43A0-BF35-8CEB81ADA668}" dt="2024-10-07T13:24:33.222" v="2867" actId="478"/>
          <ac:spMkLst>
            <pc:docMk/>
            <pc:sldMk cId="4019234007" sldId="675"/>
            <ac:spMk id="27" creationId="{90D78296-ABE5-E0B5-5EA5-2BAD485DE84F}"/>
          </ac:spMkLst>
        </pc:spChg>
        <pc:picChg chg="add del mod">
          <ac:chgData name="Karen Baerts" userId="a06d292e-c1df-42a7-ab23-dcf3ffef2529" providerId="ADAL" clId="{9D71A944-D4CB-43A0-BF35-8CEB81ADA668}" dt="2024-10-07T13:10:18.127" v="1227" actId="478"/>
          <ac:picMkLst>
            <pc:docMk/>
            <pc:sldMk cId="4019234007" sldId="675"/>
            <ac:picMk id="8" creationId="{BD6E3AC8-F100-C216-84B3-D098BF55D851}"/>
          </ac:picMkLst>
        </pc:picChg>
        <pc:picChg chg="add del mod">
          <ac:chgData name="Karen Baerts" userId="a06d292e-c1df-42a7-ab23-dcf3ffef2529" providerId="ADAL" clId="{9D71A944-D4CB-43A0-BF35-8CEB81ADA668}" dt="2024-10-07T13:10:32.910" v="1231" actId="478"/>
          <ac:picMkLst>
            <pc:docMk/>
            <pc:sldMk cId="4019234007" sldId="675"/>
            <ac:picMk id="12" creationId="{669F1AE3-0F90-0ADA-2B72-4DCFE48A3D5E}"/>
          </ac:picMkLst>
        </pc:picChg>
        <pc:picChg chg="add del mod">
          <ac:chgData name="Karen Baerts" userId="a06d292e-c1df-42a7-ab23-dcf3ffef2529" providerId="ADAL" clId="{9D71A944-D4CB-43A0-BF35-8CEB81ADA668}" dt="2024-10-07T13:11:36.790" v="1235" actId="478"/>
          <ac:picMkLst>
            <pc:docMk/>
            <pc:sldMk cId="4019234007" sldId="675"/>
            <ac:picMk id="14" creationId="{D59EDCD0-38A5-3728-8CC9-70174F7A462D}"/>
          </ac:picMkLst>
        </pc:picChg>
        <pc:picChg chg="add del">
          <ac:chgData name="Karen Baerts" userId="a06d292e-c1df-42a7-ab23-dcf3ffef2529" providerId="ADAL" clId="{9D71A944-D4CB-43A0-BF35-8CEB81ADA668}" dt="2024-10-07T13:11:39.032" v="1237" actId="22"/>
          <ac:picMkLst>
            <pc:docMk/>
            <pc:sldMk cId="4019234007" sldId="675"/>
            <ac:picMk id="16" creationId="{665998A0-BAFA-77C2-8E94-E2FCCAD99ACC}"/>
          </ac:picMkLst>
        </pc:picChg>
        <pc:picChg chg="add del mod">
          <ac:chgData name="Karen Baerts" userId="a06d292e-c1df-42a7-ab23-dcf3ffef2529" providerId="ADAL" clId="{9D71A944-D4CB-43A0-BF35-8CEB81ADA668}" dt="2024-10-07T13:19:15.094" v="2619" actId="478"/>
          <ac:picMkLst>
            <pc:docMk/>
            <pc:sldMk cId="4019234007" sldId="675"/>
            <ac:picMk id="18" creationId="{65B5DE37-6D6A-9480-0138-4EEF60AA6AF2}"/>
          </ac:picMkLst>
        </pc:picChg>
        <pc:picChg chg="add del mod">
          <ac:chgData name="Karen Baerts" userId="a06d292e-c1df-42a7-ab23-dcf3ffef2529" providerId="ADAL" clId="{9D71A944-D4CB-43A0-BF35-8CEB81ADA668}" dt="2024-10-07T13:19:47.679" v="2623" actId="478"/>
          <ac:picMkLst>
            <pc:docMk/>
            <pc:sldMk cId="4019234007" sldId="675"/>
            <ac:picMk id="20" creationId="{8E1CF261-2366-2943-848F-DDBCA5402106}"/>
          </ac:picMkLst>
        </pc:picChg>
        <pc:picChg chg="add del mod">
          <ac:chgData name="Karen Baerts" userId="a06d292e-c1df-42a7-ab23-dcf3ffef2529" providerId="ADAL" clId="{9D71A944-D4CB-43A0-BF35-8CEB81ADA668}" dt="2024-10-07T13:21:17.421" v="2643" actId="478"/>
          <ac:picMkLst>
            <pc:docMk/>
            <pc:sldMk cId="4019234007" sldId="675"/>
            <ac:picMk id="22" creationId="{695CFF51-1D83-DBFD-4C10-E7A92FBF4B3D}"/>
          </ac:picMkLst>
        </pc:picChg>
        <pc:picChg chg="add mod">
          <ac:chgData name="Karen Baerts" userId="a06d292e-c1df-42a7-ab23-dcf3ffef2529" providerId="ADAL" clId="{9D71A944-D4CB-43A0-BF35-8CEB81ADA668}" dt="2024-10-07T13:21:22.151" v="2646" actId="1076"/>
          <ac:picMkLst>
            <pc:docMk/>
            <pc:sldMk cId="4019234007" sldId="675"/>
            <ac:picMk id="25" creationId="{81CF74F7-54F2-7377-0B73-BA3FBAAA2344}"/>
          </ac:picMkLst>
        </pc:picChg>
        <pc:picChg chg="add mod">
          <ac:chgData name="Karen Baerts" userId="a06d292e-c1df-42a7-ab23-dcf3ffef2529" providerId="ADAL" clId="{9D71A944-D4CB-43A0-BF35-8CEB81ADA668}" dt="2024-10-07T13:28:25.030" v="2894" actId="14100"/>
          <ac:picMkLst>
            <pc:docMk/>
            <pc:sldMk cId="4019234007" sldId="675"/>
            <ac:picMk id="29" creationId="{5C3841AA-A5E9-FCA6-D160-8F6BB4CEB8DF}"/>
          </ac:picMkLst>
        </pc:picChg>
        <pc:picChg chg="add del mod">
          <ac:chgData name="Karen Baerts" userId="a06d292e-c1df-42a7-ab23-dcf3ffef2529" providerId="ADAL" clId="{9D71A944-D4CB-43A0-BF35-8CEB81ADA668}" dt="2024-10-07T13:28:51.239" v="2897" actId="478"/>
          <ac:picMkLst>
            <pc:docMk/>
            <pc:sldMk cId="4019234007" sldId="675"/>
            <ac:picMk id="30" creationId="{A489E775-54EE-F1D9-1144-F3E7576A9BB7}"/>
          </ac:picMkLst>
        </pc:picChg>
        <pc:picChg chg="del">
          <ac:chgData name="Karen Baerts" userId="a06d292e-c1df-42a7-ab23-dcf3ffef2529" providerId="ADAL" clId="{9D71A944-D4CB-43A0-BF35-8CEB81ADA668}" dt="2024-10-07T12:53:56.871" v="1035" actId="478"/>
          <ac:picMkLst>
            <pc:docMk/>
            <pc:sldMk cId="4019234007" sldId="675"/>
            <ac:picMk id="1028" creationId="{C6B1FFCF-2DE4-2A5A-697A-785B2B2AC209}"/>
          </ac:picMkLst>
        </pc:picChg>
      </pc:sldChg>
      <pc:sldChg chg="add del">
        <pc:chgData name="Karen Baerts" userId="a06d292e-c1df-42a7-ab23-dcf3ffef2529" providerId="ADAL" clId="{9D71A944-D4CB-43A0-BF35-8CEB81ADA668}" dt="2024-10-07T13:27:02.024" v="2881" actId="47"/>
        <pc:sldMkLst>
          <pc:docMk/>
          <pc:sldMk cId="1143190254" sldId="676"/>
        </pc:sldMkLst>
      </pc:sldChg>
      <pc:sldChg chg="addSp delSp modSp add mod delAnim modNotesTx">
        <pc:chgData name="Karen Baerts" userId="a06d292e-c1df-42a7-ab23-dcf3ffef2529" providerId="ADAL" clId="{9D71A944-D4CB-43A0-BF35-8CEB81ADA668}" dt="2024-10-07T13:30:19.814" v="3400" actId="20577"/>
        <pc:sldMkLst>
          <pc:docMk/>
          <pc:sldMk cId="2647737084" sldId="676"/>
        </pc:sldMkLst>
        <pc:picChg chg="add mod">
          <ac:chgData name="Karen Baerts" userId="a06d292e-c1df-42a7-ab23-dcf3ffef2529" providerId="ADAL" clId="{9D71A944-D4CB-43A0-BF35-8CEB81ADA668}" dt="2024-10-07T13:28:08.870" v="2890" actId="14100"/>
          <ac:picMkLst>
            <pc:docMk/>
            <pc:sldMk cId="2647737084" sldId="676"/>
            <ac:picMk id="3" creationId="{774F2784-43C1-9791-9C5B-1993E68E8084}"/>
          </ac:picMkLst>
        </pc:picChg>
        <pc:picChg chg="del">
          <ac:chgData name="Karen Baerts" userId="a06d292e-c1df-42a7-ab23-dcf3ffef2529" providerId="ADAL" clId="{9D71A944-D4CB-43A0-BF35-8CEB81ADA668}" dt="2024-10-07T13:27:11.248" v="2884" actId="478"/>
          <ac:picMkLst>
            <pc:docMk/>
            <pc:sldMk cId="2647737084" sldId="676"/>
            <ac:picMk id="29" creationId="{5C3841AA-A5E9-FCA6-D160-8F6BB4CEB8DF}"/>
          </ac:picMkLst>
        </pc:picChg>
      </pc:sldChg>
      <pc:sldChg chg="new del">
        <pc:chgData name="Karen Baerts" userId="a06d292e-c1df-42a7-ab23-dcf3ffef2529" providerId="ADAL" clId="{9D71A944-D4CB-43A0-BF35-8CEB81ADA668}" dt="2024-10-07T13:38:54.640" v="4254" actId="47"/>
        <pc:sldMkLst>
          <pc:docMk/>
          <pc:sldMk cId="689235298" sldId="677"/>
        </pc:sldMkLst>
      </pc:sldChg>
      <pc:sldChg chg="addSp delSp modSp add mod modShow modNotesTx">
        <pc:chgData name="Karen Baerts" userId="a06d292e-c1df-42a7-ab23-dcf3ffef2529" providerId="ADAL" clId="{9D71A944-D4CB-43A0-BF35-8CEB81ADA668}" dt="2024-10-07T13:50:00.407" v="4549" actId="729"/>
        <pc:sldMkLst>
          <pc:docMk/>
          <pc:sldMk cId="850764039" sldId="678"/>
        </pc:sldMkLst>
        <pc:spChg chg="del">
          <ac:chgData name="Karen Baerts" userId="a06d292e-c1df-42a7-ab23-dcf3ffef2529" providerId="ADAL" clId="{9D71A944-D4CB-43A0-BF35-8CEB81ADA668}" dt="2024-10-07T13:38:56.983" v="4255" actId="478"/>
          <ac:spMkLst>
            <pc:docMk/>
            <pc:sldMk cId="850764039" sldId="678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9D71A944-D4CB-43A0-BF35-8CEB81ADA668}" dt="2024-10-07T13:38:58.580" v="4256" actId="478"/>
          <ac:spMkLst>
            <pc:docMk/>
            <pc:sldMk cId="850764039" sldId="678"/>
            <ac:spMk id="5" creationId="{7F6947CE-A7A5-719B-8958-BE736BF1A026}"/>
          </ac:spMkLst>
        </pc:spChg>
        <pc:spChg chg="del">
          <ac:chgData name="Karen Baerts" userId="a06d292e-c1df-42a7-ab23-dcf3ffef2529" providerId="ADAL" clId="{9D71A944-D4CB-43A0-BF35-8CEB81ADA668}" dt="2024-10-07T13:38:59.828" v="4257" actId="478"/>
          <ac:spMkLst>
            <pc:docMk/>
            <pc:sldMk cId="850764039" sldId="678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6.621" v="4548" actId="20577"/>
          <ac:spMkLst>
            <pc:docMk/>
            <pc:sldMk cId="850764039" sldId="678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3:39:00.644" v="4258" actId="478"/>
          <ac:picMkLst>
            <pc:docMk/>
            <pc:sldMk cId="850764039" sldId="678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9D71A944-D4CB-43A0-BF35-8CEB81ADA668}" dt="2024-10-07T13:44:44.142" v="4275" actId="1076"/>
          <ac:picMkLst>
            <pc:docMk/>
            <pc:sldMk cId="850764039" sldId="678"/>
            <ac:picMk id="8" creationId="{17D77E04-5DB4-97A5-18AA-38094E5EA60C}"/>
          </ac:picMkLst>
        </pc:picChg>
        <pc:picChg chg="add mod">
          <ac:chgData name="Karen Baerts" userId="a06d292e-c1df-42a7-ab23-dcf3ffef2529" providerId="ADAL" clId="{9D71A944-D4CB-43A0-BF35-8CEB81ADA668}" dt="2024-10-07T13:44:36.950" v="4272" actId="1076"/>
          <ac:picMkLst>
            <pc:docMk/>
            <pc:sldMk cId="850764039" sldId="678"/>
            <ac:picMk id="10" creationId="{0A52B28A-D605-FE1A-7CB3-D467FC5C75F2}"/>
          </ac:picMkLst>
        </pc:picChg>
      </pc:sldChg>
      <pc:sldChg chg="addSp delSp modSp new mod modShow">
        <pc:chgData name="Karen Baerts" userId="a06d292e-c1df-42a7-ab23-dcf3ffef2529" providerId="ADAL" clId="{9D71A944-D4CB-43A0-BF35-8CEB81ADA668}" dt="2024-10-07T14:09:06.108" v="5039" actId="729"/>
        <pc:sldMkLst>
          <pc:docMk/>
          <pc:sldMk cId="2823564135" sldId="679"/>
        </pc:sldMkLst>
        <pc:spChg chg="mod">
          <ac:chgData name="Karen Baerts" userId="a06d292e-c1df-42a7-ab23-dcf3ffef2529" providerId="ADAL" clId="{9D71A944-D4CB-43A0-BF35-8CEB81ADA668}" dt="2024-10-07T14:07:21.931" v="4859"/>
          <ac:spMkLst>
            <pc:docMk/>
            <pc:sldMk cId="2823564135" sldId="679"/>
            <ac:spMk id="2" creationId="{30136935-E193-B154-39E1-AFC4C0E8FB59}"/>
          </ac:spMkLst>
        </pc:spChg>
        <pc:spChg chg="del">
          <ac:chgData name="Karen Baerts" userId="a06d292e-c1df-42a7-ab23-dcf3ffef2529" providerId="ADAL" clId="{9D71A944-D4CB-43A0-BF35-8CEB81ADA668}" dt="2024-10-07T14:07:13.291" v="4855" actId="478"/>
          <ac:spMkLst>
            <pc:docMk/>
            <pc:sldMk cId="2823564135" sldId="679"/>
            <ac:spMk id="3" creationId="{20E8557C-CD75-9A4C-8389-AD60E89CFE6F}"/>
          </ac:spMkLst>
        </pc:spChg>
        <pc:picChg chg="add mod">
          <ac:chgData name="Karen Baerts" userId="a06d292e-c1df-42a7-ab23-dcf3ffef2529" providerId="ADAL" clId="{9D71A944-D4CB-43A0-BF35-8CEB81ADA668}" dt="2024-10-07T14:07:17.613" v="4858" actId="1076"/>
          <ac:picMkLst>
            <pc:docMk/>
            <pc:sldMk cId="2823564135" sldId="679"/>
            <ac:picMk id="5" creationId="{25AFCB6C-0B8B-8680-BA71-C1AC68318692}"/>
          </ac:picMkLst>
        </pc:picChg>
      </pc:sldChg>
      <pc:sldChg chg="add del">
        <pc:chgData name="Karen Baerts" userId="a06d292e-c1df-42a7-ab23-dcf3ffef2529" providerId="ADAL" clId="{9D71A944-D4CB-43A0-BF35-8CEB81ADA668}" dt="2024-10-07T14:14:38.187" v="5052" actId="47"/>
        <pc:sldMkLst>
          <pc:docMk/>
          <pc:sldMk cId="4133202532" sldId="680"/>
        </pc:sldMkLst>
      </pc:sldChg>
      <pc:sldChg chg="addSp delSp modSp add mod modNotesTx">
        <pc:chgData name="Karen Baerts" userId="a06d292e-c1df-42a7-ab23-dcf3ffef2529" providerId="ADAL" clId="{9D71A944-D4CB-43A0-BF35-8CEB81ADA668}" dt="2024-10-07T14:14:32.659" v="5051" actId="20577"/>
        <pc:sldMkLst>
          <pc:docMk/>
          <pc:sldMk cId="2127582338" sldId="681"/>
        </pc:sldMkLst>
        <pc:picChg chg="del">
          <ac:chgData name="Karen Baerts" userId="a06d292e-c1df-42a7-ab23-dcf3ffef2529" providerId="ADAL" clId="{9D71A944-D4CB-43A0-BF35-8CEB81ADA668}" dt="2024-10-07T14:13:34.627" v="5042" actId="478"/>
          <ac:picMkLst>
            <pc:docMk/>
            <pc:sldMk cId="2127582338" sldId="681"/>
            <ac:picMk id="3" creationId="{774F2784-43C1-9791-9C5B-1993E68E8084}"/>
          </ac:picMkLst>
        </pc:picChg>
        <pc:picChg chg="add mod">
          <ac:chgData name="Karen Baerts" userId="a06d292e-c1df-42a7-ab23-dcf3ffef2529" providerId="ADAL" clId="{9D71A944-D4CB-43A0-BF35-8CEB81ADA668}" dt="2024-10-07T14:14:24.475" v="5050" actId="14100"/>
          <ac:picMkLst>
            <pc:docMk/>
            <pc:sldMk cId="2127582338" sldId="681"/>
            <ac:picMk id="4" creationId="{2C84898A-5B5E-86FB-64A9-B4F615454534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48:43.808" v="5226" actId="20577"/>
        <pc:sldMkLst>
          <pc:docMk/>
          <pc:sldMk cId="1958391620" sldId="682"/>
        </pc:sldMkLst>
        <pc:spChg chg="add del mod">
          <ac:chgData name="Karen Baerts" userId="a06d292e-c1df-42a7-ab23-dcf3ffef2529" providerId="ADAL" clId="{9D71A944-D4CB-43A0-BF35-8CEB81ADA668}" dt="2024-10-07T14:43:35.743" v="5092"/>
          <ac:spMkLst>
            <pc:docMk/>
            <pc:sldMk cId="1958391620" sldId="682"/>
            <ac:spMk id="3" creationId="{2EEECFBF-A272-8945-CF42-587C93A11165}"/>
          </ac:spMkLst>
        </pc:spChg>
        <pc:spChg chg="mod">
          <ac:chgData name="Karen Baerts" userId="a06d292e-c1df-42a7-ab23-dcf3ffef2529" providerId="ADAL" clId="{9D71A944-D4CB-43A0-BF35-8CEB81ADA668}" dt="2024-10-07T14:47:55.324" v="5224" actId="20577"/>
          <ac:spMkLst>
            <pc:docMk/>
            <pc:sldMk cId="1958391620" sldId="682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4:35.153" v="5124" actId="478"/>
          <ac:spMkLst>
            <pc:docMk/>
            <pc:sldMk cId="1958391620" sldId="682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13.737" v="5132" actId="20577"/>
          <ac:spMkLst>
            <pc:docMk/>
            <pc:sldMk cId="1958391620" sldId="682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9.912" v="5141" actId="478"/>
          <ac:picMkLst>
            <pc:docMk/>
            <pc:sldMk cId="1958391620" sldId="682"/>
            <ac:picMk id="2" creationId="{13818559-CAD8-C30D-25E3-9BB91D5E70FB}"/>
          </ac:picMkLst>
        </pc:picChg>
      </pc:sldChg>
      <pc:sldChg chg="delSp modSp add del mod">
        <pc:chgData name="Karen Baerts" userId="a06d292e-c1df-42a7-ab23-dcf3ffef2529" providerId="ADAL" clId="{9D71A944-D4CB-43A0-BF35-8CEB81ADA668}" dt="2024-10-07T14:45:48.747" v="5146" actId="47"/>
        <pc:sldMkLst>
          <pc:docMk/>
          <pc:sldMk cId="3165360962" sldId="683"/>
        </pc:sldMkLst>
        <pc:spChg chg="mod">
          <ac:chgData name="Karen Baerts" userId="a06d292e-c1df-42a7-ab23-dcf3ffef2529" providerId="ADAL" clId="{9D71A944-D4CB-43A0-BF35-8CEB81ADA668}" dt="2024-10-07T14:45:19.824" v="5138" actId="20577"/>
          <ac:spMkLst>
            <pc:docMk/>
            <pc:sldMk cId="3165360962" sldId="683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2.224" v="5139" actId="478"/>
          <ac:picMkLst>
            <pc:docMk/>
            <pc:sldMk cId="3165360962" sldId="683"/>
            <ac:picMk id="2" creationId="{13818559-CAD8-C30D-25E3-9BB91D5E70FB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51:17.674" v="5230" actId="478"/>
        <pc:sldMkLst>
          <pc:docMk/>
          <pc:sldMk cId="2232511049" sldId="684"/>
        </pc:sldMkLst>
        <pc:spChg chg="add del mod">
          <ac:chgData name="Karen Baerts" userId="a06d292e-c1df-42a7-ab23-dcf3ffef2529" providerId="ADAL" clId="{9D71A944-D4CB-43A0-BF35-8CEB81ADA668}" dt="2024-10-07T14:47:00.569" v="5214"/>
          <ac:spMkLst>
            <pc:docMk/>
            <pc:sldMk cId="2232511049" sldId="684"/>
            <ac:spMk id="3" creationId="{38550B1D-6340-10A3-50AC-8641683C7076}"/>
          </ac:spMkLst>
        </pc:spChg>
        <pc:spChg chg="mod">
          <ac:chgData name="Karen Baerts" userId="a06d292e-c1df-42a7-ab23-dcf3ffef2529" providerId="ADAL" clId="{9D71A944-D4CB-43A0-BF35-8CEB81ADA668}" dt="2024-10-07T14:47:23.718" v="5220" actId="255"/>
          <ac:spMkLst>
            <pc:docMk/>
            <pc:sldMk cId="2232511049" sldId="684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7:00.568" v="5212" actId="478"/>
          <ac:spMkLst>
            <pc:docMk/>
            <pc:sldMk cId="2232511049" sldId="68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43.153" v="5145" actId="20577"/>
          <ac:spMkLst>
            <pc:docMk/>
            <pc:sldMk cId="2232511049" sldId="684"/>
            <ac:spMk id="24" creationId="{D49CA510-22F2-390A-05B1-FD9FD8AE6A83}"/>
          </ac:spMkLst>
        </pc:spChg>
        <pc:picChg chg="add del">
          <ac:chgData name="Karen Baerts" userId="a06d292e-c1df-42a7-ab23-dcf3ffef2529" providerId="ADAL" clId="{9D71A944-D4CB-43A0-BF35-8CEB81ADA668}" dt="2024-10-07T14:51:17.674" v="5230" actId="478"/>
          <ac:picMkLst>
            <pc:docMk/>
            <pc:sldMk cId="2232511049" sldId="684"/>
            <ac:picMk id="2" creationId="{13818559-CAD8-C30D-25E3-9BB91D5E70FB}"/>
          </ac:picMkLst>
        </pc:picChg>
      </pc:sldChg>
    </pc:docChg>
  </pc:docChgLst>
  <pc:docChgLst>
    <pc:chgData name="Karen Baerts" userId="a06d292e-c1df-42a7-ab23-dcf3ffef2529" providerId="ADAL" clId="{B0E0CAE3-E9E5-4DED-95B7-880AF41911E6}"/>
    <pc:docChg chg="undo redo custSel addSld delSld modSld">
      <pc:chgData name="Karen Baerts" userId="a06d292e-c1df-42a7-ab23-dcf3ffef2529" providerId="ADAL" clId="{B0E0CAE3-E9E5-4DED-95B7-880AF41911E6}" dt="2024-02-12T14:28:46.090" v="1396" actId="207"/>
      <pc:docMkLst>
        <pc:docMk/>
      </pc:docMkLst>
      <pc:sldChg chg="modSp mod">
        <pc:chgData name="Karen Baerts" userId="a06d292e-c1df-42a7-ab23-dcf3ffef2529" providerId="ADAL" clId="{B0E0CAE3-E9E5-4DED-95B7-880AF41911E6}" dt="2024-02-12T14:28:46.090" v="1396" actId="207"/>
        <pc:sldMkLst>
          <pc:docMk/>
          <pc:sldMk cId="1760690206" sldId="601"/>
        </pc:sldMkLst>
        <pc:spChg chg="mod">
          <ac:chgData name="Karen Baerts" userId="a06d292e-c1df-42a7-ab23-dcf3ffef2529" providerId="ADAL" clId="{B0E0CAE3-E9E5-4DED-95B7-880AF41911E6}" dt="2024-02-12T14:28:37.268" v="1395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B0E0CAE3-E9E5-4DED-95B7-880AF41911E6}" dt="2024-02-12T14:28:46.090" v="1396" actId="207"/>
          <ac:spMkLst>
            <pc:docMk/>
            <pc:sldMk cId="1760690206" sldId="60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B0E0CAE3-E9E5-4DED-95B7-880AF41911E6}" dt="2024-02-12T14:28:00.297" v="1377" actId="47"/>
        <pc:sldMkLst>
          <pc:docMk/>
          <pc:sldMk cId="2725514651" sldId="611"/>
        </pc:sldMkLst>
        <pc:spChg chg="mod">
          <ac:chgData name="Karen Baerts" userId="a06d292e-c1df-42a7-ab23-dcf3ffef2529" providerId="ADAL" clId="{B0E0CAE3-E9E5-4DED-95B7-880AF41911E6}" dt="2024-02-12T12:03:34.461" v="829" actId="20577"/>
          <ac:spMkLst>
            <pc:docMk/>
            <pc:sldMk cId="2725514651" sldId="611"/>
            <ac:spMk id="3" creationId="{0E244A77-BBB5-0E34-9ECA-86AB7EC02E29}"/>
          </ac:spMkLst>
        </pc:spChg>
        <pc:spChg chg="mod">
          <ac:chgData name="Karen Baerts" userId="a06d292e-c1df-42a7-ab23-dcf3ffef2529" providerId="ADAL" clId="{B0E0CAE3-E9E5-4DED-95B7-880AF41911E6}" dt="2024-02-12T12:03:38.788" v="830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B0E0CAE3-E9E5-4DED-95B7-880AF41911E6}" dt="2024-02-12T14:28:15.816" v="1378" actId="47"/>
        <pc:sldMkLst>
          <pc:docMk/>
          <pc:sldMk cId="1629060563" sldId="633"/>
        </pc:sldMkLst>
        <pc:spChg chg="mod">
          <ac:chgData name="Karen Baerts" userId="a06d292e-c1df-42a7-ab23-dcf3ffef2529" providerId="ADAL" clId="{B0E0CAE3-E9E5-4DED-95B7-880AF41911E6}" dt="2024-02-12T12:03:58.885" v="833" actId="207"/>
          <ac:spMkLst>
            <pc:docMk/>
            <pc:sldMk cId="1629060563" sldId="63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8.430" v="1176" actId="47"/>
        <pc:sldMkLst>
          <pc:docMk/>
          <pc:sldMk cId="2559304466" sldId="634"/>
        </pc:sldMkLst>
        <pc:spChg chg="mod">
          <ac:chgData name="Karen Baerts" userId="a06d292e-c1df-42a7-ab23-dcf3ffef2529" providerId="ADAL" clId="{B0E0CAE3-E9E5-4DED-95B7-880AF41911E6}" dt="2024-02-12T14:21:46.492" v="944" actId="5793"/>
          <ac:spMkLst>
            <pc:docMk/>
            <pc:sldMk cId="2559304466" sldId="634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1.991" v="1174" actId="47"/>
        <pc:sldMkLst>
          <pc:docMk/>
          <pc:sldMk cId="3744305058" sldId="635"/>
        </pc:sldMkLst>
        <pc:spChg chg="mod">
          <ac:chgData name="Karen Baerts" userId="a06d292e-c1df-42a7-ab23-dcf3ffef2529" providerId="ADAL" clId="{B0E0CAE3-E9E5-4DED-95B7-880AF41911E6}" dt="2024-02-12T14:23:18.265" v="1114" actId="20577"/>
          <ac:spMkLst>
            <pc:docMk/>
            <pc:sldMk cId="3744305058" sldId="635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2.670" v="1175" actId="47"/>
        <pc:sldMkLst>
          <pc:docMk/>
          <pc:sldMk cId="1375540214" sldId="636"/>
        </pc:sldMkLst>
        <pc:spChg chg="mod">
          <ac:chgData name="Karen Baerts" userId="a06d292e-c1df-42a7-ab23-dcf3ffef2529" providerId="ADAL" clId="{B0E0CAE3-E9E5-4DED-95B7-880AF41911E6}" dt="2024-02-12T14:24:01.014" v="1173" actId="20577"/>
          <ac:spMkLst>
            <pc:docMk/>
            <pc:sldMk cId="1375540214" sldId="636"/>
            <ac:spMk id="3" creationId="{433EAC22-795F-9C73-9536-00041D1CD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l-BE" sz="120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29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1913-A973-E75F-976A-E8F4F6F1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4DDA8A1-D7FD-4B4C-D880-E32FF35BA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9DD69F-901F-22C8-6DE3-2E8CED1F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A25939-5DB7-4E39-EBBC-9AFCE00AB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80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FEFB-1E23-0AD7-FC9B-6B94A43A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675587-95CF-7EDF-0504-A4DE879BA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E3763D-0C82-E368-BB84-7A4816176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E20C89-5422-01DF-5A24-A2518246D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071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AA677-2B7B-DF05-88BB-DF970EFC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B46A60F-08C3-0DE6-2181-B6D907FF8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21277EC-E441-997C-BE76-26266EF2A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DBCE0-54FC-07E4-07C9-ACAEAF417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33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5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3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05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41580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4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2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5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1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6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94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18/10/2024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9493347B-FA77-4E3D-ABCB-1E0BC823EA8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D55F6752-650A-A6D6-51F6-23AF961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cs typeface="Calibri Light"/>
              </a:rPr>
              <a:t>Approach</a:t>
            </a:r>
            <a:endParaRPr lang="nl-NL" dirty="0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81CF74F7-54F2-7377-0B73-BA3FBAAA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31" y="2077156"/>
            <a:ext cx="8544938" cy="3929119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74F2784-43C1-9791-9C5B-1993E68E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222" y="4684889"/>
            <a:ext cx="2788356" cy="11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9E4F-2B54-BF5F-502C-00406571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34ECE8D-5E57-3584-0E0E-F67F9A3D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Savings</a:t>
            </a:r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F63C611F-0478-1BE6-016A-5F0A6E4E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4538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>
                <a:latin typeface="Arial" panose="020B0604020202020204" pitchFamily="34" charset="0"/>
              </a:rPr>
              <a:t>Take </a:t>
            </a:r>
            <a:r>
              <a:rPr lang="nl-BE" altLang="nl-BE" sz="2600" dirty="0" err="1">
                <a:latin typeface="Arial" panose="020B0604020202020204" pitchFamily="34" charset="0"/>
              </a:rPr>
              <a:t>into</a:t>
            </a:r>
            <a:r>
              <a:rPr lang="nl-BE" altLang="nl-BE" sz="2600" dirty="0">
                <a:latin typeface="Arial" panose="020B0604020202020204" pitchFamily="34" charset="0"/>
              </a:rPr>
              <a:t> account </a:t>
            </a:r>
            <a:r>
              <a:rPr lang="nl-BE" altLang="nl-BE" sz="2600" dirty="0" err="1">
                <a:latin typeface="Arial" panose="020B0604020202020204" pitchFamily="34" charset="0"/>
              </a:rPr>
              <a:t>the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following</a:t>
            </a:r>
            <a:r>
              <a:rPr lang="nl-BE" altLang="nl-BE" sz="2600" dirty="0">
                <a:latin typeface="Arial" panose="020B0604020202020204" pitchFamily="34" charset="0"/>
              </a:rPr>
              <a:t> parameters: </a:t>
            </a:r>
            <a:r>
              <a:rPr lang="nl-BE" altLang="nl-BE" sz="2600" dirty="0" err="1">
                <a:latin typeface="Arial" panose="020B0604020202020204" pitchFamily="34" charset="0"/>
              </a:rPr>
              <a:t>an</a:t>
            </a:r>
            <a:r>
              <a:rPr lang="nl-BE" altLang="nl-BE" sz="2600" dirty="0">
                <a:latin typeface="Arial" panose="020B0604020202020204" pitchFamily="34" charset="0"/>
              </a:rPr>
              <a:t> investment </a:t>
            </a:r>
            <a:r>
              <a:rPr lang="nl-BE" altLang="nl-BE" sz="2600" dirty="0" err="1">
                <a:latin typeface="Arial" panose="020B0604020202020204" pitchFamily="34" charset="0"/>
              </a:rPr>
              <a:t>amount</a:t>
            </a:r>
            <a:r>
              <a:rPr lang="nl-BE" altLang="nl-BE" sz="2600" dirty="0">
                <a:latin typeface="Arial" panose="020B0604020202020204" pitchFamily="34" charset="0"/>
              </a:rPr>
              <a:t>, </a:t>
            </a:r>
            <a:r>
              <a:rPr lang="nl-BE" altLang="nl-BE" sz="2600" dirty="0" err="1">
                <a:latin typeface="Arial" panose="020B0604020202020204" pitchFamily="34" charset="0"/>
              </a:rPr>
              <a:t>an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annual</a:t>
            </a:r>
            <a:r>
              <a:rPr lang="nl-BE" altLang="nl-BE" sz="2600" dirty="0">
                <a:latin typeface="Arial" panose="020B0604020202020204" pitchFamily="34" charset="0"/>
              </a:rPr>
              <a:t> interest </a:t>
            </a:r>
            <a:r>
              <a:rPr lang="nl-BE" altLang="nl-BE" sz="2600" dirty="0" err="1">
                <a:latin typeface="Arial" panose="020B0604020202020204" pitchFamily="34" charset="0"/>
              </a:rPr>
              <a:t>rate</a:t>
            </a:r>
            <a:r>
              <a:rPr lang="nl-BE" altLang="nl-BE" sz="2600" dirty="0">
                <a:latin typeface="Arial" panose="020B0604020202020204" pitchFamily="34" charset="0"/>
              </a:rPr>
              <a:t> as a percentage, </a:t>
            </a:r>
            <a:r>
              <a:rPr lang="nl-BE" altLang="nl-BE" sz="2600" dirty="0" err="1">
                <a:latin typeface="Arial" panose="020B0604020202020204" pitchFamily="34" charset="0"/>
              </a:rPr>
              <a:t>and</a:t>
            </a:r>
            <a:r>
              <a:rPr lang="nl-BE" altLang="nl-BE" sz="2600" dirty="0">
                <a:latin typeface="Arial" panose="020B0604020202020204" pitchFamily="34" charset="0"/>
              </a:rPr>
              <a:t> a target </a:t>
            </a:r>
            <a:r>
              <a:rPr lang="nl-BE" altLang="nl-BE" sz="2600" dirty="0" err="1">
                <a:latin typeface="Arial" panose="020B0604020202020204" pitchFamily="34" charset="0"/>
              </a:rPr>
              <a:t>amount</a:t>
            </a:r>
            <a:r>
              <a:rPr lang="nl-BE" altLang="nl-BE" sz="2600" dirty="0">
                <a:latin typeface="Arial" panose="020B0604020202020204" pitchFamily="34" charset="0"/>
              </a:rPr>
              <a:t>. Write a </a:t>
            </a:r>
            <a:r>
              <a:rPr lang="nl-BE" altLang="nl-BE" sz="2600" dirty="0" err="1">
                <a:latin typeface="Arial" panose="020B0604020202020204" pitchFamily="34" charset="0"/>
              </a:rPr>
              <a:t>function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called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b="1" dirty="0" err="1">
                <a:latin typeface="Arial" panose="020B0604020202020204" pitchFamily="34" charset="0"/>
              </a:rPr>
              <a:t>years_to_target</a:t>
            </a:r>
            <a:r>
              <a:rPr lang="nl-BE" altLang="nl-BE" sz="2600" b="1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that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accepts</a:t>
            </a:r>
            <a:r>
              <a:rPr lang="nl-BE" altLang="nl-BE" sz="2600" dirty="0">
                <a:latin typeface="Arial" panose="020B0604020202020204" pitchFamily="34" charset="0"/>
              </a:rPr>
              <a:t> these </a:t>
            </a:r>
            <a:r>
              <a:rPr lang="nl-BE" altLang="nl-BE" sz="2600" dirty="0" err="1">
                <a:latin typeface="Arial" panose="020B0604020202020204" pitchFamily="34" charset="0"/>
              </a:rPr>
              <a:t>three</a:t>
            </a:r>
            <a:r>
              <a:rPr lang="nl-BE" altLang="nl-BE" sz="2600" dirty="0">
                <a:latin typeface="Arial" panose="020B0604020202020204" pitchFamily="34" charset="0"/>
              </a:rPr>
              <a:t> parameters </a:t>
            </a:r>
            <a:r>
              <a:rPr lang="nl-BE" altLang="nl-BE" sz="2600" dirty="0" err="1">
                <a:latin typeface="Arial" panose="020B0604020202020204" pitchFamily="34" charset="0"/>
              </a:rPr>
              <a:t>and</a:t>
            </a:r>
            <a:r>
              <a:rPr lang="nl-BE" altLang="nl-BE" sz="2600" dirty="0">
                <a:latin typeface="Arial" panose="020B0604020202020204" pitchFamily="34" charset="0"/>
              </a:rPr>
              <a:t> returns </a:t>
            </a:r>
            <a:r>
              <a:rPr lang="nl-BE" altLang="nl-BE" sz="2600" dirty="0" err="1">
                <a:latin typeface="Arial" panose="020B0604020202020204" pitchFamily="34" charset="0"/>
              </a:rPr>
              <a:t>the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number</a:t>
            </a:r>
            <a:r>
              <a:rPr lang="nl-BE" altLang="nl-BE" sz="2600" dirty="0">
                <a:latin typeface="Arial" panose="020B0604020202020204" pitchFamily="34" charset="0"/>
              </a:rPr>
              <a:t> of </a:t>
            </a:r>
            <a:r>
              <a:rPr lang="nl-BE" altLang="nl-BE" sz="2600" dirty="0" err="1">
                <a:latin typeface="Arial" panose="020B0604020202020204" pitchFamily="34" charset="0"/>
              </a:rPr>
              <a:t>years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required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to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reach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your</a:t>
            </a:r>
            <a:r>
              <a:rPr lang="nl-BE" altLang="nl-BE" sz="2600" dirty="0">
                <a:latin typeface="Arial" panose="020B0604020202020204" pitchFamily="34" charset="0"/>
              </a:rPr>
              <a:t> target </a:t>
            </a:r>
            <a:r>
              <a:rPr lang="nl-BE" altLang="nl-BE" sz="2600" dirty="0" err="1">
                <a:latin typeface="Arial" panose="020B0604020202020204" pitchFamily="34" charset="0"/>
              </a:rPr>
              <a:t>amount</a:t>
            </a:r>
            <a:r>
              <a:rPr lang="nl-BE" altLang="nl-BE" sz="26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E4F181-65D4-B025-4A76-9AF86C06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075C6118-F30E-7914-3B74-08D391020DA7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years_to_target</a:t>
            </a:r>
            <a:r>
              <a:rPr lang="nl-BE" altLang="nl-BE" sz="2000" i="1" dirty="0">
                <a:latin typeface="Arial" panose="020B0604020202020204" pitchFamily="34" charset="0"/>
              </a:rPr>
              <a:t>(500,5,1000) = 15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7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FA88FF3F-F041-13B3-77D1-03C66862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D56F-2F8B-273C-39C4-79F8E268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5999218C-58FA-56AE-77CD-7728853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Count</a:t>
            </a:r>
            <a:r>
              <a:rPr lang="nl-BE" dirty="0"/>
              <a:t> </a:t>
            </a:r>
            <a:r>
              <a:rPr lang="nl-BE" dirty="0" err="1"/>
              <a:t>vowels</a:t>
            </a:r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B7E08950-2B33-C637-16FB-79B05C55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4538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>
                <a:latin typeface="Arial" panose="020B0604020202020204" pitchFamily="34" charset="0"/>
              </a:rPr>
              <a:t>Write a </a:t>
            </a:r>
            <a:r>
              <a:rPr lang="nl-BE" altLang="nl-BE" sz="2600" dirty="0" err="1">
                <a:latin typeface="Arial" panose="020B0604020202020204" pitchFamily="34" charset="0"/>
              </a:rPr>
              <a:t>function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b="1" dirty="0" err="1">
                <a:latin typeface="Arial" panose="020B0604020202020204" pitchFamily="34" charset="0"/>
              </a:rPr>
              <a:t>count_vowels</a:t>
            </a:r>
            <a:r>
              <a:rPr lang="nl-BE" altLang="nl-BE" sz="2600" b="1" dirty="0">
                <a:latin typeface="Arial" panose="020B0604020202020204" pitchFamily="34" charset="0"/>
              </a:rPr>
              <a:t>(</a:t>
            </a:r>
            <a:r>
              <a:rPr lang="nl-BE" altLang="nl-BE" sz="2600" b="1" dirty="0" err="1">
                <a:latin typeface="Arial" panose="020B0604020202020204" pitchFamily="34" charset="0"/>
              </a:rPr>
              <a:t>text</a:t>
            </a:r>
            <a:r>
              <a:rPr lang="nl-BE" altLang="nl-BE" sz="2600" b="1" dirty="0">
                <a:latin typeface="Arial" panose="020B0604020202020204" pitchFamily="34" charset="0"/>
              </a:rPr>
              <a:t>) </a:t>
            </a:r>
            <a:r>
              <a:rPr lang="nl-BE" altLang="nl-BE" sz="2600" dirty="0" err="1">
                <a:latin typeface="Arial" panose="020B0604020202020204" pitchFamily="34" charset="0"/>
              </a:rPr>
              <a:t>that</a:t>
            </a:r>
            <a:r>
              <a:rPr lang="nl-BE" altLang="nl-BE" sz="2600" dirty="0">
                <a:latin typeface="Arial" panose="020B0604020202020204" pitchFamily="34" charset="0"/>
              </a:rPr>
              <a:t> returns </a:t>
            </a:r>
            <a:r>
              <a:rPr lang="nl-BE" altLang="nl-BE" sz="2600" dirty="0" err="1">
                <a:latin typeface="Arial" panose="020B0604020202020204" pitchFamily="34" charset="0"/>
              </a:rPr>
              <a:t>the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number</a:t>
            </a:r>
            <a:r>
              <a:rPr lang="nl-BE" altLang="nl-BE" sz="2600" dirty="0">
                <a:latin typeface="Arial" panose="020B0604020202020204" pitchFamily="34" charset="0"/>
              </a:rPr>
              <a:t> of </a:t>
            </a:r>
            <a:r>
              <a:rPr lang="nl-BE" altLang="nl-BE" sz="2600" dirty="0" err="1">
                <a:latin typeface="Arial" panose="020B0604020202020204" pitchFamily="34" charset="0"/>
              </a:rPr>
              <a:t>vowels</a:t>
            </a:r>
            <a:r>
              <a:rPr lang="nl-BE" altLang="nl-BE" sz="2600" dirty="0">
                <a:latin typeface="Arial" panose="020B0604020202020204" pitchFamily="34" charset="0"/>
              </a:rPr>
              <a:t> in </a:t>
            </a:r>
            <a:r>
              <a:rPr lang="nl-BE" altLang="nl-BE" sz="2600" dirty="0" err="1">
                <a:latin typeface="Arial" panose="020B0604020202020204" pitchFamily="34" charset="0"/>
              </a:rPr>
              <a:t>the</a:t>
            </a:r>
            <a:r>
              <a:rPr lang="nl-BE" altLang="nl-BE" sz="2600" dirty="0">
                <a:latin typeface="Arial" panose="020B0604020202020204" pitchFamily="34" charset="0"/>
              </a:rPr>
              <a:t> parameter </a:t>
            </a:r>
            <a:r>
              <a:rPr lang="nl-BE" altLang="nl-BE" sz="2600" dirty="0" err="1">
                <a:latin typeface="Arial" panose="020B0604020202020204" pitchFamily="34" charset="0"/>
              </a:rPr>
              <a:t>text</a:t>
            </a:r>
            <a:r>
              <a:rPr lang="nl-BE" altLang="nl-BE" sz="2600" dirty="0"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Tip: we </a:t>
            </a:r>
            <a:r>
              <a:rPr lang="nl-BE" altLang="nl-BE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consider</a:t>
            </a: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a, e, i, o, u </a:t>
            </a:r>
            <a:r>
              <a:rPr lang="nl-BE" altLang="nl-BE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and</a:t>
            </a: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y </a:t>
            </a:r>
            <a:r>
              <a:rPr lang="nl-BE" altLang="nl-BE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to</a:t>
            </a: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nl-BE" altLang="nl-BE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be</a:t>
            </a: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nl-BE" altLang="nl-BE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vowels</a:t>
            </a:r>
            <a:r>
              <a:rPr lang="nl-BE" altLang="nl-BE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256530-B36A-B28F-41FC-EA2F45BC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ACD85DD8-59E9-95F3-03C7-AD603619119F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 = “You look </a:t>
            </a:r>
            <a:r>
              <a:rPr lang="nl-BE" altLang="nl-BE" sz="2000" i="1" dirty="0" err="1">
                <a:latin typeface="Arial" panose="020B0604020202020204" pitchFamily="34" charset="0"/>
              </a:rPr>
              <a:t>good</a:t>
            </a:r>
            <a:r>
              <a:rPr lang="nl-BE" altLang="nl-BE" sz="2000" i="1" dirty="0">
                <a:latin typeface="Arial" panose="020B0604020202020204" pitchFamily="34" charset="0"/>
              </a:rPr>
              <a:t> </a:t>
            </a:r>
            <a:r>
              <a:rPr lang="nl-BE" altLang="nl-BE" sz="2000" i="1" dirty="0" err="1">
                <a:latin typeface="Arial" panose="020B0604020202020204" pitchFamily="34" charset="0"/>
              </a:rPr>
              <a:t>today</a:t>
            </a:r>
            <a:r>
              <a:rPr lang="nl-BE" altLang="nl-BE" sz="2000" i="1" dirty="0">
                <a:latin typeface="Arial" panose="020B0604020202020204" pitchFamily="34" charset="0"/>
              </a:rPr>
              <a:t>!”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count_vowels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) = 10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7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BABA40F6-827C-A7CB-ACA3-71BEE595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60E0-7A5C-E990-61AF-26E9AE1C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B4E60B2-B327-BE78-2CB2-8F8E9C95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String </a:t>
            </a:r>
            <a:r>
              <a:rPr lang="nl-BE" dirty="0" err="1"/>
              <a:t>manipulation</a:t>
            </a:r>
            <a:endParaRPr lang="nl-BE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D63657DC-8009-89A6-7787-38F7F692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4538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>
                <a:latin typeface="Arial" panose="020B0604020202020204" pitchFamily="34" charset="0"/>
              </a:rPr>
              <a:t>Write a </a:t>
            </a:r>
            <a:r>
              <a:rPr lang="nl-BE" altLang="nl-BE" sz="2600" dirty="0" err="1">
                <a:latin typeface="Arial" panose="020B0604020202020204" pitchFamily="34" charset="0"/>
              </a:rPr>
              <a:t>function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b="1" dirty="0" err="1">
                <a:latin typeface="Arial" panose="020B0604020202020204" pitchFamily="34" charset="0"/>
              </a:rPr>
              <a:t>remove_double_spaces</a:t>
            </a:r>
            <a:r>
              <a:rPr lang="nl-BE" altLang="nl-BE" sz="2600" b="1" dirty="0">
                <a:latin typeface="Arial" panose="020B0604020202020204" pitchFamily="34" charset="0"/>
              </a:rPr>
              <a:t>(</a:t>
            </a:r>
            <a:r>
              <a:rPr lang="nl-BE" altLang="nl-BE" sz="2600" b="1" dirty="0" err="1">
                <a:latin typeface="Arial" panose="020B0604020202020204" pitchFamily="34" charset="0"/>
              </a:rPr>
              <a:t>text</a:t>
            </a:r>
            <a:r>
              <a:rPr lang="nl-BE" altLang="nl-BE" sz="2600" b="1" dirty="0">
                <a:latin typeface="Arial" panose="020B0604020202020204" pitchFamily="34" charset="0"/>
              </a:rPr>
              <a:t>) </a:t>
            </a:r>
            <a:r>
              <a:rPr lang="nl-BE" altLang="nl-BE" sz="2600" dirty="0" err="1">
                <a:latin typeface="Arial" panose="020B0604020202020204" pitchFamily="34" charset="0"/>
              </a:rPr>
              <a:t>that</a:t>
            </a:r>
            <a:r>
              <a:rPr lang="nl-BE" altLang="nl-BE" sz="2600" dirty="0">
                <a:latin typeface="Arial" panose="020B0604020202020204" pitchFamily="34" charset="0"/>
              </a:rPr>
              <a:t> returns a new </a:t>
            </a:r>
            <a:r>
              <a:rPr lang="nl-BE" altLang="nl-BE" sz="2600" dirty="0" err="1">
                <a:latin typeface="Arial" panose="020B0604020202020204" pitchFamily="34" charset="0"/>
              </a:rPr>
              <a:t>text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value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identical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to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the</a:t>
            </a:r>
            <a:r>
              <a:rPr lang="nl-BE" altLang="nl-BE" sz="2600" dirty="0">
                <a:latin typeface="Arial" panose="020B0604020202020204" pitchFamily="34" charset="0"/>
              </a:rPr>
              <a:t> input parameter </a:t>
            </a:r>
            <a:r>
              <a:rPr lang="nl-BE" altLang="nl-BE" sz="2600" dirty="0" err="1">
                <a:latin typeface="Arial" panose="020B0604020202020204" pitchFamily="34" charset="0"/>
              </a:rPr>
              <a:t>text</a:t>
            </a:r>
            <a:r>
              <a:rPr lang="nl-BE" altLang="nl-BE" sz="2600" dirty="0">
                <a:latin typeface="Arial" panose="020B0604020202020204" pitchFamily="34" charset="0"/>
              </a:rPr>
              <a:t> but </a:t>
            </a:r>
            <a:r>
              <a:rPr lang="nl-BE" altLang="nl-BE" sz="2600" dirty="0" err="1">
                <a:latin typeface="Arial" panose="020B0604020202020204" pitchFamily="34" charset="0"/>
              </a:rPr>
              <a:t>with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all</a:t>
            </a:r>
            <a:r>
              <a:rPr lang="nl-BE" altLang="nl-BE" sz="2600" dirty="0">
                <a:latin typeface="Arial" panose="020B0604020202020204" pitchFamily="34" charset="0"/>
              </a:rPr>
              <a:t> double </a:t>
            </a:r>
            <a:r>
              <a:rPr lang="nl-BE" altLang="nl-BE" sz="2600" dirty="0" err="1">
                <a:latin typeface="Arial" panose="020B0604020202020204" pitchFamily="34" charset="0"/>
              </a:rPr>
              <a:t>spaces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replaced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by</a:t>
            </a:r>
            <a:r>
              <a:rPr lang="nl-BE" altLang="nl-BE" sz="2600" dirty="0">
                <a:latin typeface="Arial" panose="020B0604020202020204" pitchFamily="34" charset="0"/>
              </a:rPr>
              <a:t> single </a:t>
            </a:r>
            <a:r>
              <a:rPr lang="nl-BE" altLang="nl-BE" sz="2600" dirty="0" err="1">
                <a:latin typeface="Arial" panose="020B0604020202020204" pitchFamily="34" charset="0"/>
              </a:rPr>
              <a:t>spaces</a:t>
            </a:r>
            <a:r>
              <a:rPr lang="nl-BE" altLang="nl-BE" sz="2600" dirty="0">
                <a:latin typeface="Arial" panose="020B0604020202020204" pitchFamily="34" charset="0"/>
              </a:rPr>
              <a:t>. </a:t>
            </a:r>
            <a:endParaRPr lang="en-US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79D270-1D30-0395-CB14-B25DAB3D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D8A7F4BB-D213-44C5-C6A5-618ECB223EB1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 = “  </a:t>
            </a:r>
            <a:r>
              <a:rPr lang="nl-BE" altLang="nl-BE" sz="2000" i="1" dirty="0" err="1">
                <a:latin typeface="Arial" panose="020B0604020202020204" pitchFamily="34" charset="0"/>
              </a:rPr>
              <a:t>Hello</a:t>
            </a:r>
            <a:r>
              <a:rPr lang="nl-BE" altLang="nl-BE" sz="2000" i="1" dirty="0">
                <a:latin typeface="Arial" panose="020B0604020202020204" pitchFamily="34" charset="0"/>
              </a:rPr>
              <a:t>  </a:t>
            </a:r>
            <a:r>
              <a:rPr lang="nl-BE" altLang="nl-BE" sz="2000" i="1" dirty="0" err="1">
                <a:latin typeface="Arial" panose="020B0604020202020204" pitchFamily="34" charset="0"/>
              </a:rPr>
              <a:t>there</a:t>
            </a:r>
            <a:r>
              <a:rPr lang="nl-BE" altLang="nl-BE" sz="2000" i="1" dirty="0">
                <a:latin typeface="Arial" panose="020B0604020202020204" pitchFamily="34" charset="0"/>
              </a:rPr>
              <a:t>      !     “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remove_double_spaces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) = “ </a:t>
            </a:r>
            <a:r>
              <a:rPr lang="nl-BE" altLang="nl-BE" sz="2000" i="1" dirty="0" err="1">
                <a:latin typeface="Arial" panose="020B0604020202020204" pitchFamily="34" charset="0"/>
              </a:rPr>
              <a:t>Hello</a:t>
            </a:r>
            <a:r>
              <a:rPr lang="nl-BE" altLang="nl-BE" sz="2000" i="1" dirty="0">
                <a:latin typeface="Arial" panose="020B0604020202020204" pitchFamily="34" charset="0"/>
              </a:rPr>
              <a:t> </a:t>
            </a:r>
            <a:r>
              <a:rPr lang="nl-BE" altLang="nl-BE" sz="2000" i="1" dirty="0" err="1">
                <a:latin typeface="Arial" panose="020B0604020202020204" pitchFamily="34" charset="0"/>
              </a:rPr>
              <a:t>there</a:t>
            </a:r>
            <a:r>
              <a:rPr lang="nl-BE" altLang="nl-BE" sz="2000" i="1" dirty="0">
                <a:latin typeface="Arial" panose="020B0604020202020204" pitchFamily="34" charset="0"/>
              </a:rPr>
              <a:t> ! “</a:t>
            </a:r>
          </a:p>
          <a:p>
            <a:pPr lvl="1"/>
            <a:endParaRPr lang="nl-BE" altLang="nl-BE" sz="2000" i="1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7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D02509EF-F91F-DC7B-DD8B-947E976B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9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a">
  <a:themeElements>
    <a:clrScheme name="Office 2013 - 2022 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2" ma:contentTypeDescription="Een nieuw document maken." ma:contentTypeScope="" ma:versionID="b6daaf338f230875e62dc2813c96031d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9ceb386984db5a01d77332dbbb0210fe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4337D-83B1-41FE-A73C-00A4B44C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AF75DD-8412-4DDC-B71A-5120C898671B}">
  <ds:schemaRefs>
    <ds:schemaRef ds:uri="b545ff37-d383-4028-a500-0fd8b5f5e151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ed32a52a-4092-4116-9404-2d1799540752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34696</TotalTime>
  <Words>198</Words>
  <Application>Microsoft Office PowerPoint</Application>
  <PresentationFormat>Breedbeeld</PresentationFormat>
  <Paragraphs>34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Office 2013 - 2022 Thema</vt:lpstr>
      <vt:lpstr>Programming 1 - WEEK 4</vt:lpstr>
      <vt:lpstr>Approach</vt:lpstr>
      <vt:lpstr>Savings</vt:lpstr>
      <vt:lpstr>Count vowels</vt:lpstr>
      <vt:lpstr>String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karen.baerts@ucll.be</dc:creator>
  <cp:lastModifiedBy>Karen Baerts</cp:lastModifiedBy>
  <cp:revision>123</cp:revision>
  <dcterms:created xsi:type="dcterms:W3CDTF">2022-09-13T12:38:49Z</dcterms:created>
  <dcterms:modified xsi:type="dcterms:W3CDTF">2024-10-18T12:20:29Z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