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591" r:id="rId5"/>
    <p:sldId id="659" r:id="rId6"/>
    <p:sldId id="661" r:id="rId7"/>
    <p:sldId id="715" r:id="rId8"/>
    <p:sldId id="663" r:id="rId9"/>
    <p:sldId id="633" r:id="rId10"/>
    <p:sldId id="722" r:id="rId11"/>
    <p:sldId id="635" r:id="rId12"/>
    <p:sldId id="725" r:id="rId13"/>
    <p:sldId id="726" r:id="rId14"/>
    <p:sldId id="637" r:id="rId15"/>
    <p:sldId id="734" r:id="rId16"/>
    <p:sldId id="735" r:id="rId17"/>
    <p:sldId id="639" r:id="rId18"/>
    <p:sldId id="717" r:id="rId19"/>
    <p:sldId id="727" r:id="rId20"/>
    <p:sldId id="728" r:id="rId21"/>
    <p:sldId id="729" r:id="rId22"/>
    <p:sldId id="650" r:id="rId23"/>
    <p:sldId id="657" r:id="rId24"/>
    <p:sldId id="658" r:id="rId25"/>
    <p:sldId id="731" r:id="rId26"/>
    <p:sldId id="736" r:id="rId27"/>
    <p:sldId id="737" r:id="rId28"/>
    <p:sldId id="738" r:id="rId29"/>
    <p:sldId id="740" r:id="rId30"/>
    <p:sldId id="719" r:id="rId31"/>
    <p:sldId id="745" r:id="rId32"/>
    <p:sldId id="747" r:id="rId33"/>
    <p:sldId id="753" r:id="rId34"/>
    <p:sldId id="752" r:id="rId35"/>
    <p:sldId id="754" r:id="rId36"/>
    <p:sldId id="632" r:id="rId37"/>
    <p:sldId id="730" r:id="rId38"/>
    <p:sldId id="741" r:id="rId3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F0D"/>
    <a:srgbClr val="FFC000"/>
    <a:srgbClr val="FAC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11596-FA3B-4014-9A9D-C427810C266D}" v="586" dt="2024-10-28T14:06:29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4" autoAdjust="0"/>
    <p:restoredTop sz="75243" autoAdjust="0"/>
  </p:normalViewPr>
  <p:slideViewPr>
    <p:cSldViewPr snapToGrid="0">
      <p:cViewPr varScale="1">
        <p:scale>
          <a:sx n="85" d="100"/>
          <a:sy n="85" d="100"/>
        </p:scale>
        <p:origin x="15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30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Baerts" userId="a06d292e-c1df-42a7-ab23-dcf3ffef2529" providerId="ADAL" clId="{C647839E-AB08-402B-A0C9-678C30A4C308}"/>
    <pc:docChg chg="modSld">
      <pc:chgData name="Karen Baerts" userId="a06d292e-c1df-42a7-ab23-dcf3ffef2529" providerId="ADAL" clId="{C647839E-AB08-402B-A0C9-678C30A4C308}" dt="2024-10-28T14:22:04.248" v="32" actId="6549"/>
      <pc:docMkLst>
        <pc:docMk/>
      </pc:docMkLst>
      <pc:sldChg chg="modNotesTx">
        <pc:chgData name="Karen Baerts" userId="a06d292e-c1df-42a7-ab23-dcf3ffef2529" providerId="ADAL" clId="{C647839E-AB08-402B-A0C9-678C30A4C308}" dt="2024-10-28T14:21:59.522" v="30" actId="6549"/>
        <pc:sldMkLst>
          <pc:docMk/>
          <pc:sldMk cId="2392228130" sldId="632"/>
        </pc:sldMkLst>
      </pc:sldChg>
      <pc:sldChg chg="modNotesTx">
        <pc:chgData name="Karen Baerts" userId="a06d292e-c1df-42a7-ab23-dcf3ffef2529" providerId="ADAL" clId="{C647839E-AB08-402B-A0C9-678C30A4C308}" dt="2024-10-28T14:20:56.673" v="4" actId="6549"/>
        <pc:sldMkLst>
          <pc:docMk/>
          <pc:sldMk cId="237756532" sldId="633"/>
        </pc:sldMkLst>
      </pc:sldChg>
      <pc:sldChg chg="modNotesTx">
        <pc:chgData name="Karen Baerts" userId="a06d292e-c1df-42a7-ab23-dcf3ffef2529" providerId="ADAL" clId="{C647839E-AB08-402B-A0C9-678C30A4C308}" dt="2024-10-28T14:21:01" v="6" actId="6549"/>
        <pc:sldMkLst>
          <pc:docMk/>
          <pc:sldMk cId="991335143" sldId="635"/>
        </pc:sldMkLst>
      </pc:sldChg>
      <pc:sldChg chg="modNotesTx">
        <pc:chgData name="Karen Baerts" userId="a06d292e-c1df-42a7-ab23-dcf3ffef2529" providerId="ADAL" clId="{C647839E-AB08-402B-A0C9-678C30A4C308}" dt="2024-10-28T14:21:06.963" v="9" actId="6549"/>
        <pc:sldMkLst>
          <pc:docMk/>
          <pc:sldMk cId="1237584144" sldId="637"/>
        </pc:sldMkLst>
      </pc:sldChg>
      <pc:sldChg chg="modNotesTx">
        <pc:chgData name="Karen Baerts" userId="a06d292e-c1df-42a7-ab23-dcf3ffef2529" providerId="ADAL" clId="{C647839E-AB08-402B-A0C9-678C30A4C308}" dt="2024-10-28T14:21:13.772" v="11" actId="6549"/>
        <pc:sldMkLst>
          <pc:docMk/>
          <pc:sldMk cId="1957821752" sldId="639"/>
        </pc:sldMkLst>
      </pc:sldChg>
      <pc:sldChg chg="modNotesTx">
        <pc:chgData name="Karen Baerts" userId="a06d292e-c1df-42a7-ab23-dcf3ffef2529" providerId="ADAL" clId="{C647839E-AB08-402B-A0C9-678C30A4C308}" dt="2024-10-28T14:21:25.301" v="16" actId="6549"/>
        <pc:sldMkLst>
          <pc:docMk/>
          <pc:sldMk cId="2138847275" sldId="650"/>
        </pc:sldMkLst>
      </pc:sldChg>
      <pc:sldChg chg="modNotesTx">
        <pc:chgData name="Karen Baerts" userId="a06d292e-c1df-42a7-ab23-dcf3ffef2529" providerId="ADAL" clId="{C647839E-AB08-402B-A0C9-678C30A4C308}" dt="2024-10-28T14:21:27.623" v="17" actId="6549"/>
        <pc:sldMkLst>
          <pc:docMk/>
          <pc:sldMk cId="1217858658" sldId="657"/>
        </pc:sldMkLst>
      </pc:sldChg>
      <pc:sldChg chg="modNotesTx">
        <pc:chgData name="Karen Baerts" userId="a06d292e-c1df-42a7-ab23-dcf3ffef2529" providerId="ADAL" clId="{C647839E-AB08-402B-A0C9-678C30A4C308}" dt="2024-10-28T14:21:29.866" v="18" actId="6549"/>
        <pc:sldMkLst>
          <pc:docMk/>
          <pc:sldMk cId="1747392708" sldId="658"/>
        </pc:sldMkLst>
      </pc:sldChg>
      <pc:sldChg chg="modNotesTx">
        <pc:chgData name="Karen Baerts" userId="a06d292e-c1df-42a7-ab23-dcf3ffef2529" providerId="ADAL" clId="{C647839E-AB08-402B-A0C9-678C30A4C308}" dt="2024-10-28T14:20:47.969" v="0" actId="6549"/>
        <pc:sldMkLst>
          <pc:docMk/>
          <pc:sldMk cId="2465650289" sldId="659"/>
        </pc:sldMkLst>
      </pc:sldChg>
      <pc:sldChg chg="modNotesTx">
        <pc:chgData name="Karen Baerts" userId="a06d292e-c1df-42a7-ab23-dcf3ffef2529" providerId="ADAL" clId="{C647839E-AB08-402B-A0C9-678C30A4C308}" dt="2024-10-28T14:20:50.321" v="1" actId="6549"/>
        <pc:sldMkLst>
          <pc:docMk/>
          <pc:sldMk cId="1126193435" sldId="661"/>
        </pc:sldMkLst>
      </pc:sldChg>
      <pc:sldChg chg="modNotesTx">
        <pc:chgData name="Karen Baerts" userId="a06d292e-c1df-42a7-ab23-dcf3ffef2529" providerId="ADAL" clId="{C647839E-AB08-402B-A0C9-678C30A4C308}" dt="2024-10-28T14:20:54.484" v="3" actId="6549"/>
        <pc:sldMkLst>
          <pc:docMk/>
          <pc:sldMk cId="3794648502" sldId="663"/>
        </pc:sldMkLst>
      </pc:sldChg>
      <pc:sldChg chg="modNotesTx">
        <pc:chgData name="Karen Baerts" userId="a06d292e-c1df-42a7-ab23-dcf3ffef2529" providerId="ADAL" clId="{C647839E-AB08-402B-A0C9-678C30A4C308}" dt="2024-10-28T14:20:52.479" v="2" actId="6549"/>
        <pc:sldMkLst>
          <pc:docMk/>
          <pc:sldMk cId="4031722001" sldId="715"/>
        </pc:sldMkLst>
      </pc:sldChg>
      <pc:sldChg chg="modNotesTx">
        <pc:chgData name="Karen Baerts" userId="a06d292e-c1df-42a7-ab23-dcf3ffef2529" providerId="ADAL" clId="{C647839E-AB08-402B-A0C9-678C30A4C308}" dt="2024-10-28T14:21:15.777" v="12" actId="6549"/>
        <pc:sldMkLst>
          <pc:docMk/>
          <pc:sldMk cId="2131984640" sldId="717"/>
        </pc:sldMkLst>
      </pc:sldChg>
      <pc:sldChg chg="modNotesTx">
        <pc:chgData name="Karen Baerts" userId="a06d292e-c1df-42a7-ab23-dcf3ffef2529" providerId="ADAL" clId="{C647839E-AB08-402B-A0C9-678C30A4C308}" dt="2024-10-28T14:21:44.258" v="24" actId="6549"/>
        <pc:sldMkLst>
          <pc:docMk/>
          <pc:sldMk cId="2000089923" sldId="719"/>
        </pc:sldMkLst>
      </pc:sldChg>
      <pc:sldChg chg="modNotesTx">
        <pc:chgData name="Karen Baerts" userId="a06d292e-c1df-42a7-ab23-dcf3ffef2529" providerId="ADAL" clId="{C647839E-AB08-402B-A0C9-678C30A4C308}" dt="2024-10-28T14:20:58.825" v="5" actId="6549"/>
        <pc:sldMkLst>
          <pc:docMk/>
          <pc:sldMk cId="918478867" sldId="722"/>
        </pc:sldMkLst>
      </pc:sldChg>
      <pc:sldChg chg="modNotesTx">
        <pc:chgData name="Karen Baerts" userId="a06d292e-c1df-42a7-ab23-dcf3ffef2529" providerId="ADAL" clId="{C647839E-AB08-402B-A0C9-678C30A4C308}" dt="2024-10-28T14:21:03.005" v="7" actId="6549"/>
        <pc:sldMkLst>
          <pc:docMk/>
          <pc:sldMk cId="1307077336" sldId="725"/>
        </pc:sldMkLst>
      </pc:sldChg>
      <pc:sldChg chg="modNotesTx">
        <pc:chgData name="Karen Baerts" userId="a06d292e-c1df-42a7-ab23-dcf3ffef2529" providerId="ADAL" clId="{C647839E-AB08-402B-A0C9-678C30A4C308}" dt="2024-10-28T14:21:04.989" v="8" actId="6549"/>
        <pc:sldMkLst>
          <pc:docMk/>
          <pc:sldMk cId="959107569" sldId="726"/>
        </pc:sldMkLst>
      </pc:sldChg>
      <pc:sldChg chg="modNotesTx">
        <pc:chgData name="Karen Baerts" userId="a06d292e-c1df-42a7-ab23-dcf3ffef2529" providerId="ADAL" clId="{C647839E-AB08-402B-A0C9-678C30A4C308}" dt="2024-10-28T14:21:18.684" v="13" actId="6549"/>
        <pc:sldMkLst>
          <pc:docMk/>
          <pc:sldMk cId="3857641830" sldId="727"/>
        </pc:sldMkLst>
      </pc:sldChg>
      <pc:sldChg chg="modNotesTx">
        <pc:chgData name="Karen Baerts" userId="a06d292e-c1df-42a7-ab23-dcf3ffef2529" providerId="ADAL" clId="{C647839E-AB08-402B-A0C9-678C30A4C308}" dt="2024-10-28T14:21:21.027" v="14" actId="6549"/>
        <pc:sldMkLst>
          <pc:docMk/>
          <pc:sldMk cId="697497328" sldId="728"/>
        </pc:sldMkLst>
      </pc:sldChg>
      <pc:sldChg chg="modNotesTx">
        <pc:chgData name="Karen Baerts" userId="a06d292e-c1df-42a7-ab23-dcf3ffef2529" providerId="ADAL" clId="{C647839E-AB08-402B-A0C9-678C30A4C308}" dt="2024-10-28T14:21:22.943" v="15" actId="6549"/>
        <pc:sldMkLst>
          <pc:docMk/>
          <pc:sldMk cId="1272107581" sldId="729"/>
        </pc:sldMkLst>
      </pc:sldChg>
      <pc:sldChg chg="modNotesTx">
        <pc:chgData name="Karen Baerts" userId="a06d292e-c1df-42a7-ab23-dcf3ffef2529" providerId="ADAL" clId="{C647839E-AB08-402B-A0C9-678C30A4C308}" dt="2024-10-28T14:22:01.943" v="31" actId="6549"/>
        <pc:sldMkLst>
          <pc:docMk/>
          <pc:sldMk cId="1111437841" sldId="730"/>
        </pc:sldMkLst>
      </pc:sldChg>
      <pc:sldChg chg="modNotesTx">
        <pc:chgData name="Karen Baerts" userId="a06d292e-c1df-42a7-ab23-dcf3ffef2529" providerId="ADAL" clId="{C647839E-AB08-402B-A0C9-678C30A4C308}" dt="2024-10-28T14:21:32.665" v="19" actId="6549"/>
        <pc:sldMkLst>
          <pc:docMk/>
          <pc:sldMk cId="2759651772" sldId="731"/>
        </pc:sldMkLst>
      </pc:sldChg>
      <pc:sldChg chg="modNotesTx">
        <pc:chgData name="Karen Baerts" userId="a06d292e-c1df-42a7-ab23-dcf3ffef2529" providerId="ADAL" clId="{C647839E-AB08-402B-A0C9-678C30A4C308}" dt="2024-10-28T14:21:09.407" v="10" actId="6549"/>
        <pc:sldMkLst>
          <pc:docMk/>
          <pc:sldMk cId="1562462315" sldId="734"/>
        </pc:sldMkLst>
      </pc:sldChg>
      <pc:sldChg chg="modNotesTx">
        <pc:chgData name="Karen Baerts" userId="a06d292e-c1df-42a7-ab23-dcf3ffef2529" providerId="ADAL" clId="{C647839E-AB08-402B-A0C9-678C30A4C308}" dt="2024-10-28T14:21:34.907" v="20" actId="6549"/>
        <pc:sldMkLst>
          <pc:docMk/>
          <pc:sldMk cId="2487771083" sldId="736"/>
        </pc:sldMkLst>
      </pc:sldChg>
      <pc:sldChg chg="modNotesTx">
        <pc:chgData name="Karen Baerts" userId="a06d292e-c1df-42a7-ab23-dcf3ffef2529" providerId="ADAL" clId="{C647839E-AB08-402B-A0C9-678C30A4C308}" dt="2024-10-28T14:21:37.182" v="21" actId="6549"/>
        <pc:sldMkLst>
          <pc:docMk/>
          <pc:sldMk cId="2111968410" sldId="737"/>
        </pc:sldMkLst>
      </pc:sldChg>
      <pc:sldChg chg="modNotesTx">
        <pc:chgData name="Karen Baerts" userId="a06d292e-c1df-42a7-ab23-dcf3ffef2529" providerId="ADAL" clId="{C647839E-AB08-402B-A0C9-678C30A4C308}" dt="2024-10-28T14:21:39.232" v="22" actId="6549"/>
        <pc:sldMkLst>
          <pc:docMk/>
          <pc:sldMk cId="2556236355" sldId="738"/>
        </pc:sldMkLst>
      </pc:sldChg>
      <pc:sldChg chg="modNotesTx">
        <pc:chgData name="Karen Baerts" userId="a06d292e-c1df-42a7-ab23-dcf3ffef2529" providerId="ADAL" clId="{C647839E-AB08-402B-A0C9-678C30A4C308}" dt="2024-10-28T14:21:42.037" v="23" actId="6549"/>
        <pc:sldMkLst>
          <pc:docMk/>
          <pc:sldMk cId="3132194655" sldId="740"/>
        </pc:sldMkLst>
      </pc:sldChg>
      <pc:sldChg chg="modNotesTx">
        <pc:chgData name="Karen Baerts" userId="a06d292e-c1df-42a7-ab23-dcf3ffef2529" providerId="ADAL" clId="{C647839E-AB08-402B-A0C9-678C30A4C308}" dt="2024-10-28T14:22:04.248" v="32" actId="6549"/>
        <pc:sldMkLst>
          <pc:docMk/>
          <pc:sldMk cId="782186948" sldId="741"/>
        </pc:sldMkLst>
      </pc:sldChg>
      <pc:sldChg chg="modNotesTx">
        <pc:chgData name="Karen Baerts" userId="a06d292e-c1df-42a7-ab23-dcf3ffef2529" providerId="ADAL" clId="{C647839E-AB08-402B-A0C9-678C30A4C308}" dt="2024-10-28T14:21:46.530" v="25" actId="6549"/>
        <pc:sldMkLst>
          <pc:docMk/>
          <pc:sldMk cId="284463904" sldId="745"/>
        </pc:sldMkLst>
      </pc:sldChg>
      <pc:sldChg chg="modNotesTx">
        <pc:chgData name="Karen Baerts" userId="a06d292e-c1df-42a7-ab23-dcf3ffef2529" providerId="ADAL" clId="{C647839E-AB08-402B-A0C9-678C30A4C308}" dt="2024-10-28T14:21:48.751" v="26" actId="6549"/>
        <pc:sldMkLst>
          <pc:docMk/>
          <pc:sldMk cId="3083059907" sldId="747"/>
        </pc:sldMkLst>
      </pc:sldChg>
      <pc:sldChg chg="modNotesTx">
        <pc:chgData name="Karen Baerts" userId="a06d292e-c1df-42a7-ab23-dcf3ffef2529" providerId="ADAL" clId="{C647839E-AB08-402B-A0C9-678C30A4C308}" dt="2024-10-28T14:21:53.075" v="28" actId="6549"/>
        <pc:sldMkLst>
          <pc:docMk/>
          <pc:sldMk cId="2486056800" sldId="752"/>
        </pc:sldMkLst>
      </pc:sldChg>
      <pc:sldChg chg="modNotesTx">
        <pc:chgData name="Karen Baerts" userId="a06d292e-c1df-42a7-ab23-dcf3ffef2529" providerId="ADAL" clId="{C647839E-AB08-402B-A0C9-678C30A4C308}" dt="2024-10-28T14:21:50.802" v="27" actId="6549"/>
        <pc:sldMkLst>
          <pc:docMk/>
          <pc:sldMk cId="4067955001" sldId="753"/>
        </pc:sldMkLst>
      </pc:sldChg>
      <pc:sldChg chg="modNotesTx">
        <pc:chgData name="Karen Baerts" userId="a06d292e-c1df-42a7-ab23-dcf3ffef2529" providerId="ADAL" clId="{C647839E-AB08-402B-A0C9-678C30A4C308}" dt="2024-10-28T14:21:56.615" v="29" actId="6549"/>
        <pc:sldMkLst>
          <pc:docMk/>
          <pc:sldMk cId="1035393492" sldId="754"/>
        </pc:sldMkLst>
      </pc:sldChg>
    </pc:docChg>
  </pc:docChgLst>
  <pc:docChgLst>
    <pc:chgData name="Karen Baerts" userId="a06d292e-c1df-42a7-ab23-dcf3ffef2529" providerId="ADAL" clId="{38D4B951-8CD7-435E-A3A1-331DB2420035}"/>
    <pc:docChg chg="undo redo custSel addSld delSld modSld sldOrd">
      <pc:chgData name="Karen Baerts" userId="a06d292e-c1df-42a7-ab23-dcf3ffef2529" providerId="ADAL" clId="{38D4B951-8CD7-435E-A3A1-331DB2420035}" dt="2023-10-12T07:38:19.572" v="5224" actId="47"/>
      <pc:docMkLst>
        <pc:docMk/>
      </pc:docMkLst>
      <pc:sldChg chg="del">
        <pc:chgData name="Karen Baerts" userId="a06d292e-c1df-42a7-ab23-dcf3ffef2529" providerId="ADAL" clId="{38D4B951-8CD7-435E-A3A1-331DB2420035}" dt="2023-10-09T11:26:10.665" v="21" actId="47"/>
        <pc:sldMkLst>
          <pc:docMk/>
          <pc:sldMk cId="790677748" sldId="260"/>
        </pc:sldMkLst>
      </pc:sldChg>
      <pc:sldChg chg="modSp mod">
        <pc:chgData name="Karen Baerts" userId="a06d292e-c1df-42a7-ab23-dcf3ffef2529" providerId="ADAL" clId="{38D4B951-8CD7-435E-A3A1-331DB2420035}" dt="2023-10-12T07:38:10.836" v="5222" actId="20577"/>
        <pc:sldMkLst>
          <pc:docMk/>
          <pc:sldMk cId="2752661554" sldId="591"/>
        </pc:sldMkLst>
        <pc:spChg chg="mod">
          <ac:chgData name="Karen Baerts" userId="a06d292e-c1df-42a7-ab23-dcf3ffef2529" providerId="ADAL" clId="{38D4B951-8CD7-435E-A3A1-331DB2420035}" dt="2023-10-09T11:25:58.384" v="1" actId="20577"/>
          <ac:spMkLst>
            <pc:docMk/>
            <pc:sldMk cId="2752661554" sldId="591"/>
            <ac:spMk id="2" creationId="{00000000-0000-0000-0000-000000000000}"/>
          </ac:spMkLst>
        </pc:spChg>
        <pc:spChg chg="mod">
          <ac:chgData name="Karen Baerts" userId="a06d292e-c1df-42a7-ab23-dcf3ffef2529" providerId="ADAL" clId="{38D4B951-8CD7-435E-A3A1-331DB2420035}" dt="2023-10-12T07:38:10.836" v="5222" actId="20577"/>
          <ac:spMkLst>
            <pc:docMk/>
            <pc:sldMk cId="2752661554" sldId="591"/>
            <ac:spMk id="3" creationId="{7E10328D-4219-4DB6-8A4F-52DB0195CB2F}"/>
          </ac:spMkLst>
        </pc:spChg>
      </pc:sldChg>
      <pc:sldChg chg="del">
        <pc:chgData name="Karen Baerts" userId="a06d292e-c1df-42a7-ab23-dcf3ffef2529" providerId="ADAL" clId="{38D4B951-8CD7-435E-A3A1-331DB2420035}" dt="2023-10-09T11:26:25.051" v="33" actId="47"/>
        <pc:sldMkLst>
          <pc:docMk/>
          <pc:sldMk cId="2400741837" sldId="593"/>
        </pc:sldMkLst>
      </pc:sldChg>
      <pc:sldChg chg="del">
        <pc:chgData name="Karen Baerts" userId="a06d292e-c1df-42a7-ab23-dcf3ffef2529" providerId="ADAL" clId="{38D4B951-8CD7-435E-A3A1-331DB2420035}" dt="2023-10-09T11:26:07.811" v="15" actId="47"/>
        <pc:sldMkLst>
          <pc:docMk/>
          <pc:sldMk cId="1760690206" sldId="601"/>
        </pc:sldMkLst>
      </pc:sldChg>
      <pc:sldChg chg="del">
        <pc:chgData name="Karen Baerts" userId="a06d292e-c1df-42a7-ab23-dcf3ffef2529" providerId="ADAL" clId="{38D4B951-8CD7-435E-A3A1-331DB2420035}" dt="2023-10-09T11:26:25.816" v="35" actId="47"/>
        <pc:sldMkLst>
          <pc:docMk/>
          <pc:sldMk cId="2512207547" sldId="602"/>
        </pc:sldMkLst>
      </pc:sldChg>
      <pc:sldChg chg="del">
        <pc:chgData name="Karen Baerts" userId="a06d292e-c1df-42a7-ab23-dcf3ffef2529" providerId="ADAL" clId="{38D4B951-8CD7-435E-A3A1-331DB2420035}" dt="2023-10-09T11:26:26.084" v="36" actId="47"/>
        <pc:sldMkLst>
          <pc:docMk/>
          <pc:sldMk cId="2700763048" sldId="605"/>
        </pc:sldMkLst>
      </pc:sldChg>
      <pc:sldChg chg="del">
        <pc:chgData name="Karen Baerts" userId="a06d292e-c1df-42a7-ab23-dcf3ffef2529" providerId="ADAL" clId="{38D4B951-8CD7-435E-A3A1-331DB2420035}" dt="2023-10-09T11:26:26.716" v="38" actId="47"/>
        <pc:sldMkLst>
          <pc:docMk/>
          <pc:sldMk cId="3028835310" sldId="609"/>
        </pc:sldMkLst>
      </pc:sldChg>
      <pc:sldChg chg="del">
        <pc:chgData name="Karen Baerts" userId="a06d292e-c1df-42a7-ab23-dcf3ffef2529" providerId="ADAL" clId="{38D4B951-8CD7-435E-A3A1-331DB2420035}" dt="2023-10-09T11:26:27.194" v="39" actId="47"/>
        <pc:sldMkLst>
          <pc:docMk/>
          <pc:sldMk cId="2455460476" sldId="610"/>
        </pc:sldMkLst>
      </pc:sldChg>
      <pc:sldChg chg="del">
        <pc:chgData name="Karen Baerts" userId="a06d292e-c1df-42a7-ab23-dcf3ffef2529" providerId="ADAL" clId="{38D4B951-8CD7-435E-A3A1-331DB2420035}" dt="2023-10-09T11:26:08.745" v="16" actId="47"/>
        <pc:sldMkLst>
          <pc:docMk/>
          <pc:sldMk cId="2725514651" sldId="611"/>
        </pc:sldMkLst>
      </pc:sldChg>
      <pc:sldChg chg="del">
        <pc:chgData name="Karen Baerts" userId="a06d292e-c1df-42a7-ab23-dcf3ffef2529" providerId="ADAL" clId="{38D4B951-8CD7-435E-A3A1-331DB2420035}" dt="2023-10-09T11:26:27.586" v="40" actId="47"/>
        <pc:sldMkLst>
          <pc:docMk/>
          <pc:sldMk cId="3688585214" sldId="612"/>
        </pc:sldMkLst>
      </pc:sldChg>
      <pc:sldChg chg="del">
        <pc:chgData name="Karen Baerts" userId="a06d292e-c1df-42a7-ab23-dcf3ffef2529" providerId="ADAL" clId="{38D4B951-8CD7-435E-A3A1-331DB2420035}" dt="2023-10-09T11:26:28.813" v="42" actId="47"/>
        <pc:sldMkLst>
          <pc:docMk/>
          <pc:sldMk cId="1710916937" sldId="614"/>
        </pc:sldMkLst>
      </pc:sldChg>
      <pc:sldChg chg="del">
        <pc:chgData name="Karen Baerts" userId="a06d292e-c1df-42a7-ab23-dcf3ffef2529" providerId="ADAL" clId="{38D4B951-8CD7-435E-A3A1-331DB2420035}" dt="2023-10-09T11:26:27.948" v="41" actId="47"/>
        <pc:sldMkLst>
          <pc:docMk/>
          <pc:sldMk cId="3100541724" sldId="615"/>
        </pc:sldMkLst>
      </pc:sldChg>
      <pc:sldChg chg="del">
        <pc:chgData name="Karen Baerts" userId="a06d292e-c1df-42a7-ab23-dcf3ffef2529" providerId="ADAL" clId="{38D4B951-8CD7-435E-A3A1-331DB2420035}" dt="2023-10-09T11:26:09.176" v="17" actId="47"/>
        <pc:sldMkLst>
          <pc:docMk/>
          <pc:sldMk cId="14525882" sldId="616"/>
        </pc:sldMkLst>
      </pc:sldChg>
      <pc:sldChg chg="del">
        <pc:chgData name="Karen Baerts" userId="a06d292e-c1df-42a7-ab23-dcf3ffef2529" providerId="ADAL" clId="{38D4B951-8CD7-435E-A3A1-331DB2420035}" dt="2023-10-09T11:26:09.878" v="19" actId="47"/>
        <pc:sldMkLst>
          <pc:docMk/>
          <pc:sldMk cId="2614480511" sldId="617"/>
        </pc:sldMkLst>
      </pc:sldChg>
      <pc:sldChg chg="del">
        <pc:chgData name="Karen Baerts" userId="a06d292e-c1df-42a7-ab23-dcf3ffef2529" providerId="ADAL" clId="{38D4B951-8CD7-435E-A3A1-331DB2420035}" dt="2023-10-09T11:26:09.530" v="18" actId="47"/>
        <pc:sldMkLst>
          <pc:docMk/>
          <pc:sldMk cId="141877197" sldId="618"/>
        </pc:sldMkLst>
      </pc:sldChg>
      <pc:sldChg chg="del">
        <pc:chgData name="Karen Baerts" userId="a06d292e-c1df-42a7-ab23-dcf3ffef2529" providerId="ADAL" clId="{38D4B951-8CD7-435E-A3A1-331DB2420035}" dt="2023-10-09T11:26:10.265" v="20" actId="47"/>
        <pc:sldMkLst>
          <pc:docMk/>
          <pc:sldMk cId="256971509" sldId="621"/>
        </pc:sldMkLst>
      </pc:sldChg>
      <pc:sldChg chg="addSp delSp modSp mod">
        <pc:chgData name="Karen Baerts" userId="a06d292e-c1df-42a7-ab23-dcf3ffef2529" providerId="ADAL" clId="{38D4B951-8CD7-435E-A3A1-331DB2420035}" dt="2023-10-09T11:33:59.340" v="609" actId="20577"/>
        <pc:sldMkLst>
          <pc:docMk/>
          <pc:sldMk cId="1295142386" sldId="622"/>
        </pc:sldMkLst>
        <pc:spChg chg="mod">
          <ac:chgData name="Karen Baerts" userId="a06d292e-c1df-42a7-ab23-dcf3ffef2529" providerId="ADAL" clId="{38D4B951-8CD7-435E-A3A1-331DB2420035}" dt="2023-10-09T11:26:15.976" v="30" actId="20577"/>
          <ac:spMkLst>
            <pc:docMk/>
            <pc:sldMk cId="1295142386" sldId="622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1:33:59.340" v="609" actId="20577"/>
          <ac:spMkLst>
            <pc:docMk/>
            <pc:sldMk cId="1295142386" sldId="622"/>
            <ac:spMk id="3" creationId="{0E244A77-BBB5-0E34-9ECA-86AB7EC02E29}"/>
          </ac:spMkLst>
        </pc:spChg>
        <pc:picChg chg="add mod">
          <ac:chgData name="Karen Baerts" userId="a06d292e-c1df-42a7-ab23-dcf3ffef2529" providerId="ADAL" clId="{38D4B951-8CD7-435E-A3A1-331DB2420035}" dt="2023-10-09T11:33:07.980" v="534" actId="1076"/>
          <ac:picMkLst>
            <pc:docMk/>
            <pc:sldMk cId="1295142386" sldId="622"/>
            <ac:picMk id="5" creationId="{4C012879-4E2C-238F-38E9-D2822A72E77F}"/>
          </ac:picMkLst>
        </pc:picChg>
        <pc:picChg chg="del">
          <ac:chgData name="Karen Baerts" userId="a06d292e-c1df-42a7-ab23-dcf3ffef2529" providerId="ADAL" clId="{38D4B951-8CD7-435E-A3A1-331DB2420035}" dt="2023-10-09T11:26:19.677" v="31" actId="478"/>
          <ac:picMkLst>
            <pc:docMk/>
            <pc:sldMk cId="1295142386" sldId="622"/>
            <ac:picMk id="2050" creationId="{FBB80913-D357-FE3F-F39D-253DC544482B}"/>
          </ac:picMkLst>
        </pc:picChg>
      </pc:sldChg>
      <pc:sldChg chg="del">
        <pc:chgData name="Karen Baerts" userId="a06d292e-c1df-42a7-ab23-dcf3ffef2529" providerId="ADAL" clId="{38D4B951-8CD7-435E-A3A1-331DB2420035}" dt="2023-10-09T11:26:25.468" v="34" actId="47"/>
        <pc:sldMkLst>
          <pc:docMk/>
          <pc:sldMk cId="2994727827" sldId="630"/>
        </pc:sldMkLst>
      </pc:sldChg>
      <pc:sldChg chg="del">
        <pc:chgData name="Karen Baerts" userId="a06d292e-c1df-42a7-ab23-dcf3ffef2529" providerId="ADAL" clId="{38D4B951-8CD7-435E-A3A1-331DB2420035}" dt="2023-10-09T11:26:26.384" v="37" actId="47"/>
        <pc:sldMkLst>
          <pc:docMk/>
          <pc:sldMk cId="1365741057" sldId="631"/>
        </pc:sldMkLst>
      </pc:sldChg>
      <pc:sldChg chg="addSp delSp modSp add del mod ord">
        <pc:chgData name="Karen Baerts" userId="a06d292e-c1df-42a7-ab23-dcf3ffef2529" providerId="ADAL" clId="{38D4B951-8CD7-435E-A3A1-331DB2420035}" dt="2023-10-12T07:38:19.572" v="5224" actId="47"/>
        <pc:sldMkLst>
          <pc:docMk/>
          <pc:sldMk cId="237756532" sldId="633"/>
        </pc:sldMkLst>
        <pc:spChg chg="mod">
          <ac:chgData name="Karen Baerts" userId="a06d292e-c1df-42a7-ab23-dcf3ffef2529" providerId="ADAL" clId="{38D4B951-8CD7-435E-A3A1-331DB2420035}" dt="2023-10-09T14:52:23.503" v="3917" actId="20577"/>
          <ac:spMkLst>
            <pc:docMk/>
            <pc:sldMk cId="237756532" sldId="633"/>
            <ac:spMk id="2" creationId="{D5423788-4327-FDE6-A934-82D1E21EB68C}"/>
          </ac:spMkLst>
        </pc:spChg>
        <pc:spChg chg="del">
          <ac:chgData name="Karen Baerts" userId="a06d292e-c1df-42a7-ab23-dcf3ffef2529" providerId="ADAL" clId="{38D4B951-8CD7-435E-A3A1-331DB2420035}" dt="2023-10-09T14:52:28.166" v="3918" actId="22"/>
          <ac:spMkLst>
            <pc:docMk/>
            <pc:sldMk cId="237756532" sldId="633"/>
            <ac:spMk id="3" creationId="{0E244A77-BBB5-0E34-9ECA-86AB7EC02E29}"/>
          </ac:spMkLst>
        </pc:spChg>
        <pc:spChg chg="add mod">
          <ac:chgData name="Karen Baerts" userId="a06d292e-c1df-42a7-ab23-dcf3ffef2529" providerId="ADAL" clId="{38D4B951-8CD7-435E-A3A1-331DB2420035}" dt="2023-10-09T14:56:30.260" v="3938" actId="1037"/>
          <ac:spMkLst>
            <pc:docMk/>
            <pc:sldMk cId="237756532" sldId="633"/>
            <ac:spMk id="10" creationId="{DDE03E8A-3AF5-A50E-EC22-C8CF8CF9F770}"/>
          </ac:spMkLst>
        </pc:spChg>
        <pc:picChg chg="add mod ord">
          <ac:chgData name="Karen Baerts" userId="a06d292e-c1df-42a7-ab23-dcf3ffef2529" providerId="ADAL" clId="{38D4B951-8CD7-435E-A3A1-331DB2420035}" dt="2023-10-09T14:52:30.719" v="3919" actId="1076"/>
          <ac:picMkLst>
            <pc:docMk/>
            <pc:sldMk cId="237756532" sldId="633"/>
            <ac:picMk id="5" creationId="{668FD42B-B15A-34D2-C3A1-24A1F30B3F40}"/>
          </ac:picMkLst>
        </pc:picChg>
        <pc:picChg chg="add mod">
          <ac:chgData name="Karen Baerts" userId="a06d292e-c1df-42a7-ab23-dcf3ffef2529" providerId="ADAL" clId="{38D4B951-8CD7-435E-A3A1-331DB2420035}" dt="2023-10-09T14:55:57.938" v="3924" actId="14100"/>
          <ac:picMkLst>
            <pc:docMk/>
            <pc:sldMk cId="237756532" sldId="633"/>
            <ac:picMk id="7" creationId="{58121660-9B26-6185-5E6C-563EDAAC0D81}"/>
          </ac:picMkLst>
        </pc:picChg>
        <pc:cxnChg chg="add del">
          <ac:chgData name="Karen Baerts" userId="a06d292e-c1df-42a7-ab23-dcf3ffef2529" providerId="ADAL" clId="{38D4B951-8CD7-435E-A3A1-331DB2420035}" dt="2023-10-09T14:56:07.860" v="3926" actId="478"/>
          <ac:cxnSpMkLst>
            <pc:docMk/>
            <pc:sldMk cId="237756532" sldId="633"/>
            <ac:cxnSpMk id="9" creationId="{E7A20BDF-99D8-0D13-DB98-DA329575F6A3}"/>
          </ac:cxnSpMkLst>
        </pc:cxnChg>
      </pc:sldChg>
      <pc:sldChg chg="new del">
        <pc:chgData name="Karen Baerts" userId="a06d292e-c1df-42a7-ab23-dcf3ffef2529" providerId="ADAL" clId="{38D4B951-8CD7-435E-A3A1-331DB2420035}" dt="2023-10-09T11:26:35.103" v="44" actId="680"/>
        <pc:sldMkLst>
          <pc:docMk/>
          <pc:sldMk cId="2061035381" sldId="633"/>
        </pc:sldMkLst>
      </pc:sldChg>
      <pc:sldChg chg="modSp add del mod">
        <pc:chgData name="Karen Baerts" userId="a06d292e-c1df-42a7-ab23-dcf3ffef2529" providerId="ADAL" clId="{38D4B951-8CD7-435E-A3A1-331DB2420035}" dt="2023-10-12T07:38:12.512" v="5223" actId="47"/>
        <pc:sldMkLst>
          <pc:docMk/>
          <pc:sldMk cId="1381450080" sldId="634"/>
        </pc:sldMkLst>
        <pc:spChg chg="mod">
          <ac:chgData name="Karen Baerts" userId="a06d292e-c1df-42a7-ab23-dcf3ffef2529" providerId="ADAL" clId="{38D4B951-8CD7-435E-A3A1-331DB2420035}" dt="2023-10-09T11:27:11.552" v="56" actId="113"/>
          <ac:spMkLst>
            <pc:docMk/>
            <pc:sldMk cId="1381450080" sldId="634"/>
            <ac:spMk id="3" creationId="{7E10328D-4219-4DB6-8A4F-52DB0195CB2F}"/>
          </ac:spMkLst>
        </pc:spChg>
      </pc:sldChg>
      <pc:sldChg chg="modSp add del mod">
        <pc:chgData name="Karen Baerts" userId="a06d292e-c1df-42a7-ab23-dcf3ffef2529" providerId="ADAL" clId="{38D4B951-8CD7-435E-A3A1-331DB2420035}" dt="2023-10-12T07:38:19.572" v="5224" actId="47"/>
        <pc:sldMkLst>
          <pc:docMk/>
          <pc:sldMk cId="2194389832" sldId="635"/>
        </pc:sldMkLst>
        <pc:spChg chg="mod">
          <ac:chgData name="Karen Baerts" userId="a06d292e-c1df-42a7-ab23-dcf3ffef2529" providerId="ADAL" clId="{38D4B951-8CD7-435E-A3A1-331DB2420035}" dt="2023-10-09T11:27:21.358" v="58" actId="113"/>
          <ac:spMkLst>
            <pc:docMk/>
            <pc:sldMk cId="2194389832" sldId="635"/>
            <ac:spMk id="3" creationId="{7E10328D-4219-4DB6-8A4F-52DB0195CB2F}"/>
          </ac:spMkLst>
        </pc:spChg>
      </pc:sldChg>
      <pc:sldChg chg="addSp delSp modSp add mod modAnim">
        <pc:chgData name="Karen Baerts" userId="a06d292e-c1df-42a7-ab23-dcf3ffef2529" providerId="ADAL" clId="{38D4B951-8CD7-435E-A3A1-331DB2420035}" dt="2023-10-09T11:37:38.785" v="635" actId="1076"/>
        <pc:sldMkLst>
          <pc:docMk/>
          <pc:sldMk cId="3855084146" sldId="636"/>
        </pc:sldMkLst>
        <pc:spChg chg="mod">
          <ac:chgData name="Karen Baerts" userId="a06d292e-c1df-42a7-ab23-dcf3ffef2529" providerId="ADAL" clId="{38D4B951-8CD7-435E-A3A1-331DB2420035}" dt="2023-10-09T11:33:24.571" v="550" actId="20577"/>
          <ac:spMkLst>
            <pc:docMk/>
            <pc:sldMk cId="3855084146" sldId="636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1:33:55.314" v="607" actId="20577"/>
          <ac:spMkLst>
            <pc:docMk/>
            <pc:sldMk cId="3855084146" sldId="636"/>
            <ac:spMk id="3" creationId="{0E244A77-BBB5-0E34-9ECA-86AB7EC02E29}"/>
          </ac:spMkLst>
        </pc:spChg>
        <pc:spChg chg="add mod">
          <ac:chgData name="Karen Baerts" userId="a06d292e-c1df-42a7-ab23-dcf3ffef2529" providerId="ADAL" clId="{38D4B951-8CD7-435E-A3A1-331DB2420035}" dt="2023-10-09T11:35:59.613" v="621" actId="208"/>
          <ac:spMkLst>
            <pc:docMk/>
            <pc:sldMk cId="3855084146" sldId="636"/>
            <ac:spMk id="11" creationId="{CAB2BD98-C19E-3BF3-EA18-9E9CE04D5B66}"/>
          </ac:spMkLst>
        </pc:spChg>
        <pc:picChg chg="add del">
          <ac:chgData name="Karen Baerts" userId="a06d292e-c1df-42a7-ab23-dcf3ffef2529" providerId="ADAL" clId="{38D4B951-8CD7-435E-A3A1-331DB2420035}" dt="2023-10-09T11:33:51.252" v="605" actId="478"/>
          <ac:picMkLst>
            <pc:docMk/>
            <pc:sldMk cId="3855084146" sldId="636"/>
            <ac:picMk id="5" creationId="{4C012879-4E2C-238F-38E9-D2822A72E77F}"/>
          </ac:picMkLst>
        </pc:picChg>
        <pc:picChg chg="add mod">
          <ac:chgData name="Karen Baerts" userId="a06d292e-c1df-42a7-ab23-dcf3ffef2529" providerId="ADAL" clId="{38D4B951-8CD7-435E-A3A1-331DB2420035}" dt="2023-10-09T11:34:21.156" v="612" actId="1076"/>
          <ac:picMkLst>
            <pc:docMk/>
            <pc:sldMk cId="3855084146" sldId="636"/>
            <ac:picMk id="6" creationId="{90EBF763-3518-CD85-F58C-CF903B2D862F}"/>
          </ac:picMkLst>
        </pc:picChg>
        <pc:picChg chg="add mod">
          <ac:chgData name="Karen Baerts" userId="a06d292e-c1df-42a7-ab23-dcf3ffef2529" providerId="ADAL" clId="{38D4B951-8CD7-435E-A3A1-331DB2420035}" dt="2023-10-09T11:37:38.785" v="635" actId="1076"/>
          <ac:picMkLst>
            <pc:docMk/>
            <pc:sldMk cId="3855084146" sldId="636"/>
            <ac:picMk id="8" creationId="{B76F4890-CE2E-9CB9-03F2-623DFAB47E5E}"/>
          </ac:picMkLst>
        </pc:picChg>
        <pc:cxnChg chg="add mod">
          <ac:chgData name="Karen Baerts" userId="a06d292e-c1df-42a7-ab23-dcf3ffef2529" providerId="ADAL" clId="{38D4B951-8CD7-435E-A3A1-331DB2420035}" dt="2023-10-09T11:35:36.233" v="617" actId="1582"/>
          <ac:cxnSpMkLst>
            <pc:docMk/>
            <pc:sldMk cId="3855084146" sldId="636"/>
            <ac:cxnSpMk id="10" creationId="{E501AEF8-669A-6CC3-F855-0CE1CF0F402F}"/>
          </ac:cxnSpMkLst>
        </pc:cxnChg>
        <pc:cxnChg chg="add mod">
          <ac:chgData name="Karen Baerts" userId="a06d292e-c1df-42a7-ab23-dcf3ffef2529" providerId="ADAL" clId="{38D4B951-8CD7-435E-A3A1-331DB2420035}" dt="2023-10-09T11:36:58.665" v="626" actId="14100"/>
          <ac:cxnSpMkLst>
            <pc:docMk/>
            <pc:sldMk cId="3855084146" sldId="636"/>
            <ac:cxnSpMk id="12" creationId="{FCA68232-A19C-6E7E-233E-8A015B84EA52}"/>
          </ac:cxnSpMkLst>
        </pc:cxnChg>
        <pc:cxnChg chg="add mod">
          <ac:chgData name="Karen Baerts" userId="a06d292e-c1df-42a7-ab23-dcf3ffef2529" providerId="ADAL" clId="{38D4B951-8CD7-435E-A3A1-331DB2420035}" dt="2023-10-09T11:37:12.783" v="630" actId="1035"/>
          <ac:cxnSpMkLst>
            <pc:docMk/>
            <pc:sldMk cId="3855084146" sldId="636"/>
            <ac:cxnSpMk id="14" creationId="{333930D3-52F5-3AB7-245A-EAF5872E01BA}"/>
          </ac:cxnSpMkLst>
        </pc:cxnChg>
        <pc:cxnChg chg="add mod">
          <ac:chgData name="Karen Baerts" userId="a06d292e-c1df-42a7-ab23-dcf3ffef2529" providerId="ADAL" clId="{38D4B951-8CD7-435E-A3A1-331DB2420035}" dt="2023-10-09T11:37:21" v="634" actId="1035"/>
          <ac:cxnSpMkLst>
            <pc:docMk/>
            <pc:sldMk cId="3855084146" sldId="636"/>
            <ac:cxnSpMk id="15" creationId="{2964D979-F2BB-3CDF-C8A2-6D80D797A754}"/>
          </ac:cxnSpMkLst>
        </pc:cxnChg>
      </pc:sldChg>
      <pc:sldChg chg="addSp delSp modSp add mod delAnim modAnim">
        <pc:chgData name="Karen Baerts" userId="a06d292e-c1df-42a7-ab23-dcf3ffef2529" providerId="ADAL" clId="{38D4B951-8CD7-435E-A3A1-331DB2420035}" dt="2023-10-09T11:46:49.498" v="919"/>
        <pc:sldMkLst>
          <pc:docMk/>
          <pc:sldMk cId="3037347733" sldId="637"/>
        </pc:sldMkLst>
        <pc:spChg chg="mod">
          <ac:chgData name="Karen Baerts" userId="a06d292e-c1df-42a7-ab23-dcf3ffef2529" providerId="ADAL" clId="{38D4B951-8CD7-435E-A3A1-331DB2420035}" dt="2023-10-09T11:38:07.591" v="654" actId="20577"/>
          <ac:spMkLst>
            <pc:docMk/>
            <pc:sldMk cId="3037347733" sldId="637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1:40:40.715" v="727" actId="20577"/>
          <ac:spMkLst>
            <pc:docMk/>
            <pc:sldMk cId="3037347733" sldId="637"/>
            <ac:spMk id="3" creationId="{0E244A77-BBB5-0E34-9ECA-86AB7EC02E29}"/>
          </ac:spMkLst>
        </pc:spChg>
        <pc:spChg chg="del">
          <ac:chgData name="Karen Baerts" userId="a06d292e-c1df-42a7-ab23-dcf3ffef2529" providerId="ADAL" clId="{38D4B951-8CD7-435E-A3A1-331DB2420035}" dt="2023-10-09T11:39:29.700" v="658" actId="478"/>
          <ac:spMkLst>
            <pc:docMk/>
            <pc:sldMk cId="3037347733" sldId="637"/>
            <ac:spMk id="11" creationId="{CAB2BD98-C19E-3BF3-EA18-9E9CE04D5B66}"/>
          </ac:spMkLst>
        </pc:spChg>
        <pc:spChg chg="add mod">
          <ac:chgData name="Karen Baerts" userId="a06d292e-c1df-42a7-ab23-dcf3ffef2529" providerId="ADAL" clId="{38D4B951-8CD7-435E-A3A1-331DB2420035}" dt="2023-10-09T11:43:37.960" v="798" actId="1076"/>
          <ac:spMkLst>
            <pc:docMk/>
            <pc:sldMk cId="3037347733" sldId="637"/>
            <ac:spMk id="17" creationId="{25A606A2-DC3C-5356-516D-0CF584CF3816}"/>
          </ac:spMkLst>
        </pc:spChg>
        <pc:spChg chg="add mod">
          <ac:chgData name="Karen Baerts" userId="a06d292e-c1df-42a7-ab23-dcf3ffef2529" providerId="ADAL" clId="{38D4B951-8CD7-435E-A3A1-331DB2420035}" dt="2023-10-09T11:44:20.295" v="848" actId="20577"/>
          <ac:spMkLst>
            <pc:docMk/>
            <pc:sldMk cId="3037347733" sldId="637"/>
            <ac:spMk id="22" creationId="{190DE8E2-DABD-AC13-6BDA-B4E2EDBAA3B2}"/>
          </ac:spMkLst>
        </pc:spChg>
        <pc:spChg chg="add mod">
          <ac:chgData name="Karen Baerts" userId="a06d292e-c1df-42a7-ab23-dcf3ffef2529" providerId="ADAL" clId="{38D4B951-8CD7-435E-A3A1-331DB2420035}" dt="2023-10-09T11:44:54.031" v="891" actId="20577"/>
          <ac:spMkLst>
            <pc:docMk/>
            <pc:sldMk cId="3037347733" sldId="637"/>
            <ac:spMk id="23" creationId="{67B8A967-3751-5B77-4ABA-785EE8BB26FA}"/>
          </ac:spMkLst>
        </pc:spChg>
        <pc:picChg chg="add mod">
          <ac:chgData name="Karen Baerts" userId="a06d292e-c1df-42a7-ab23-dcf3ffef2529" providerId="ADAL" clId="{38D4B951-8CD7-435E-A3A1-331DB2420035}" dt="2023-10-09T11:42:04.157" v="735" actId="1076"/>
          <ac:picMkLst>
            <pc:docMk/>
            <pc:sldMk cId="3037347733" sldId="637"/>
            <ac:picMk id="5" creationId="{A03604B9-959A-22E0-5DD6-FCD9670F81D5}"/>
          </ac:picMkLst>
        </pc:picChg>
        <pc:picChg chg="del">
          <ac:chgData name="Karen Baerts" userId="a06d292e-c1df-42a7-ab23-dcf3ffef2529" providerId="ADAL" clId="{38D4B951-8CD7-435E-A3A1-331DB2420035}" dt="2023-10-09T11:39:27.990" v="657" actId="478"/>
          <ac:picMkLst>
            <pc:docMk/>
            <pc:sldMk cId="3037347733" sldId="637"/>
            <ac:picMk id="6" creationId="{90EBF763-3518-CD85-F58C-CF903B2D862F}"/>
          </ac:picMkLst>
        </pc:picChg>
        <pc:picChg chg="del">
          <ac:chgData name="Karen Baerts" userId="a06d292e-c1df-42a7-ab23-dcf3ffef2529" providerId="ADAL" clId="{38D4B951-8CD7-435E-A3A1-331DB2420035}" dt="2023-10-09T11:39:39.360" v="663" actId="478"/>
          <ac:picMkLst>
            <pc:docMk/>
            <pc:sldMk cId="3037347733" sldId="637"/>
            <ac:picMk id="8" creationId="{B76F4890-CE2E-9CB9-03F2-623DFAB47E5E}"/>
          </ac:picMkLst>
        </pc:picChg>
        <pc:picChg chg="add mod">
          <ac:chgData name="Karen Baerts" userId="a06d292e-c1df-42a7-ab23-dcf3ffef2529" providerId="ADAL" clId="{38D4B951-8CD7-435E-A3A1-331DB2420035}" dt="2023-10-09T11:44:25.108" v="849" actId="1076"/>
          <ac:picMkLst>
            <pc:docMk/>
            <pc:sldMk cId="3037347733" sldId="637"/>
            <ac:picMk id="9" creationId="{D965281C-191B-7783-C2C0-AC36E71061EC}"/>
          </ac:picMkLst>
        </pc:picChg>
        <pc:picChg chg="add mod">
          <ac:chgData name="Karen Baerts" userId="a06d292e-c1df-42a7-ab23-dcf3ffef2529" providerId="ADAL" clId="{38D4B951-8CD7-435E-A3A1-331DB2420035}" dt="2023-10-09T11:44:34.832" v="850" actId="1076"/>
          <ac:picMkLst>
            <pc:docMk/>
            <pc:sldMk cId="3037347733" sldId="637"/>
            <ac:picMk id="16" creationId="{B87DFDF2-AF17-EAD9-381F-E2824585DD49}"/>
          </ac:picMkLst>
        </pc:picChg>
        <pc:cxnChg chg="del">
          <ac:chgData name="Karen Baerts" userId="a06d292e-c1df-42a7-ab23-dcf3ffef2529" providerId="ADAL" clId="{38D4B951-8CD7-435E-A3A1-331DB2420035}" dt="2023-10-09T11:39:31.326" v="659" actId="478"/>
          <ac:cxnSpMkLst>
            <pc:docMk/>
            <pc:sldMk cId="3037347733" sldId="637"/>
            <ac:cxnSpMk id="10" creationId="{E501AEF8-669A-6CC3-F855-0CE1CF0F402F}"/>
          </ac:cxnSpMkLst>
        </pc:cxnChg>
        <pc:cxnChg chg="del">
          <ac:chgData name="Karen Baerts" userId="a06d292e-c1df-42a7-ab23-dcf3ffef2529" providerId="ADAL" clId="{38D4B951-8CD7-435E-A3A1-331DB2420035}" dt="2023-10-09T11:39:34.511" v="660" actId="478"/>
          <ac:cxnSpMkLst>
            <pc:docMk/>
            <pc:sldMk cId="3037347733" sldId="637"/>
            <ac:cxnSpMk id="12" creationId="{FCA68232-A19C-6E7E-233E-8A015B84EA52}"/>
          </ac:cxnSpMkLst>
        </pc:cxnChg>
        <pc:cxnChg chg="del">
          <ac:chgData name="Karen Baerts" userId="a06d292e-c1df-42a7-ab23-dcf3ffef2529" providerId="ADAL" clId="{38D4B951-8CD7-435E-A3A1-331DB2420035}" dt="2023-10-09T11:39:36.083" v="661" actId="478"/>
          <ac:cxnSpMkLst>
            <pc:docMk/>
            <pc:sldMk cId="3037347733" sldId="637"/>
            <ac:cxnSpMk id="14" creationId="{333930D3-52F5-3AB7-245A-EAF5872E01BA}"/>
          </ac:cxnSpMkLst>
        </pc:cxnChg>
        <pc:cxnChg chg="del">
          <ac:chgData name="Karen Baerts" userId="a06d292e-c1df-42a7-ab23-dcf3ffef2529" providerId="ADAL" clId="{38D4B951-8CD7-435E-A3A1-331DB2420035}" dt="2023-10-09T11:39:37.880" v="662" actId="478"/>
          <ac:cxnSpMkLst>
            <pc:docMk/>
            <pc:sldMk cId="3037347733" sldId="637"/>
            <ac:cxnSpMk id="15" creationId="{2964D979-F2BB-3CDF-C8A2-6D80D797A754}"/>
          </ac:cxnSpMkLst>
        </pc:cxnChg>
        <pc:cxnChg chg="add mod">
          <ac:chgData name="Karen Baerts" userId="a06d292e-c1df-42a7-ab23-dcf3ffef2529" providerId="ADAL" clId="{38D4B951-8CD7-435E-A3A1-331DB2420035}" dt="2023-10-09T11:43:39.626" v="799" actId="1038"/>
          <ac:cxnSpMkLst>
            <pc:docMk/>
            <pc:sldMk cId="3037347733" sldId="637"/>
            <ac:cxnSpMk id="18" creationId="{F992306E-8741-0F32-FF5C-A1B3A0096B51}"/>
          </ac:cxnSpMkLst>
        </pc:cxnChg>
        <pc:cxnChg chg="add mod">
          <ac:chgData name="Karen Baerts" userId="a06d292e-c1df-42a7-ab23-dcf3ffef2529" providerId="ADAL" clId="{38D4B951-8CD7-435E-A3A1-331DB2420035}" dt="2023-10-09T11:43:29.501" v="796" actId="1038"/>
          <ac:cxnSpMkLst>
            <pc:docMk/>
            <pc:sldMk cId="3037347733" sldId="637"/>
            <ac:cxnSpMk id="20" creationId="{A135AC76-3F03-ACE8-0322-EB0F9BB628F5}"/>
          </ac:cxnSpMkLst>
        </pc:cxnChg>
        <pc:cxnChg chg="add mod">
          <ac:chgData name="Karen Baerts" userId="a06d292e-c1df-42a7-ab23-dcf3ffef2529" providerId="ADAL" clId="{38D4B951-8CD7-435E-A3A1-331DB2420035}" dt="2023-10-09T11:43:53.075" v="809" actId="1038"/>
          <ac:cxnSpMkLst>
            <pc:docMk/>
            <pc:sldMk cId="3037347733" sldId="637"/>
            <ac:cxnSpMk id="21" creationId="{70229FCB-B6DE-566B-5187-AC7BB9644345}"/>
          </ac:cxnSpMkLst>
        </pc:cxnChg>
      </pc:sldChg>
      <pc:sldChg chg="addSp delSp modSp add mod">
        <pc:chgData name="Karen Baerts" userId="a06d292e-c1df-42a7-ab23-dcf3ffef2529" providerId="ADAL" clId="{38D4B951-8CD7-435E-A3A1-331DB2420035}" dt="2023-10-09T12:47:35.758" v="1417" actId="478"/>
        <pc:sldMkLst>
          <pc:docMk/>
          <pc:sldMk cId="2473427437" sldId="638"/>
        </pc:sldMkLst>
        <pc:spChg chg="mod">
          <ac:chgData name="Karen Baerts" userId="a06d292e-c1df-42a7-ab23-dcf3ffef2529" providerId="ADAL" clId="{38D4B951-8CD7-435E-A3A1-331DB2420035}" dt="2023-10-09T12:47:28.007" v="1413" actId="6549"/>
          <ac:spMkLst>
            <pc:docMk/>
            <pc:sldMk cId="2473427437" sldId="638"/>
            <ac:spMk id="2" creationId="{D5423788-4327-FDE6-A934-82D1E21EB68C}"/>
          </ac:spMkLst>
        </pc:spChg>
        <pc:spChg chg="add del mod">
          <ac:chgData name="Karen Baerts" userId="a06d292e-c1df-42a7-ab23-dcf3ffef2529" providerId="ADAL" clId="{38D4B951-8CD7-435E-A3A1-331DB2420035}" dt="2023-10-09T12:47:34.253" v="1416" actId="6549"/>
          <ac:spMkLst>
            <pc:docMk/>
            <pc:sldMk cId="2473427437" sldId="638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38D4B951-8CD7-435E-A3A1-331DB2420035}" dt="2023-10-09T11:47:54.058" v="936"/>
          <ac:spMkLst>
            <pc:docMk/>
            <pc:sldMk cId="2473427437" sldId="638"/>
            <ac:spMk id="4" creationId="{97B4F376-5526-8E5F-E7BD-2652DACEAF4C}"/>
          </ac:spMkLst>
        </pc:spChg>
        <pc:spChg chg="add del">
          <ac:chgData name="Karen Baerts" userId="a06d292e-c1df-42a7-ab23-dcf3ffef2529" providerId="ADAL" clId="{38D4B951-8CD7-435E-A3A1-331DB2420035}" dt="2023-10-09T11:47:58.039" v="939"/>
          <ac:spMkLst>
            <pc:docMk/>
            <pc:sldMk cId="2473427437" sldId="638"/>
            <ac:spMk id="6" creationId="{EEF282DB-488E-23EA-DACE-B35D0987BC7C}"/>
          </ac:spMkLst>
        </pc:spChg>
        <pc:spChg chg="add del">
          <ac:chgData name="Karen Baerts" userId="a06d292e-c1df-42a7-ab23-dcf3ffef2529" providerId="ADAL" clId="{38D4B951-8CD7-435E-A3A1-331DB2420035}" dt="2023-10-09T11:48:03.972" v="941"/>
          <ac:spMkLst>
            <pc:docMk/>
            <pc:sldMk cId="2473427437" sldId="638"/>
            <ac:spMk id="7" creationId="{31BDBC48-14D1-C4D8-9267-BD4AF67174DE}"/>
          </ac:spMkLst>
        </pc:spChg>
        <pc:spChg chg="add mod">
          <ac:chgData name="Karen Baerts" userId="a06d292e-c1df-42a7-ab23-dcf3ffef2529" providerId="ADAL" clId="{38D4B951-8CD7-435E-A3A1-331DB2420035}" dt="2023-10-09T12:41:51.265" v="1309" actId="1076"/>
          <ac:spMkLst>
            <pc:docMk/>
            <pc:sldMk cId="2473427437" sldId="638"/>
            <ac:spMk id="16" creationId="{24E6116B-5E23-A7ED-1622-5D59353F3B17}"/>
          </ac:spMkLst>
        </pc:spChg>
        <pc:spChg chg="add del mod">
          <ac:chgData name="Karen Baerts" userId="a06d292e-c1df-42a7-ab23-dcf3ffef2529" providerId="ADAL" clId="{38D4B951-8CD7-435E-A3A1-331DB2420035}" dt="2023-10-09T12:44:22.198" v="1363" actId="478"/>
          <ac:spMkLst>
            <pc:docMk/>
            <pc:sldMk cId="2473427437" sldId="638"/>
            <ac:spMk id="19" creationId="{BDAF2355-FA64-8AFC-1BEA-1D901E3F51A7}"/>
          </ac:spMkLst>
        </pc:spChg>
        <pc:spChg chg="add del mod">
          <ac:chgData name="Karen Baerts" userId="a06d292e-c1df-42a7-ab23-dcf3ffef2529" providerId="ADAL" clId="{38D4B951-8CD7-435E-A3A1-331DB2420035}" dt="2023-10-09T12:47:31.299" v="1415" actId="478"/>
          <ac:spMkLst>
            <pc:docMk/>
            <pc:sldMk cId="2473427437" sldId="638"/>
            <ac:spMk id="22" creationId="{3E7DB83A-74AE-B5F5-EDC2-B5CC7343FE30}"/>
          </ac:spMkLst>
        </pc:spChg>
        <pc:picChg chg="del">
          <ac:chgData name="Karen Baerts" userId="a06d292e-c1df-42a7-ab23-dcf3ffef2529" providerId="ADAL" clId="{38D4B951-8CD7-435E-A3A1-331DB2420035}" dt="2023-10-09T11:48:47.621" v="1068" actId="478"/>
          <ac:picMkLst>
            <pc:docMk/>
            <pc:sldMk cId="2473427437" sldId="638"/>
            <ac:picMk id="5" creationId="{4C012879-4E2C-238F-38E9-D2822A72E77F}"/>
          </ac:picMkLst>
        </pc:picChg>
        <pc:picChg chg="add mod">
          <ac:chgData name="Karen Baerts" userId="a06d292e-c1df-42a7-ab23-dcf3ffef2529" providerId="ADAL" clId="{38D4B951-8CD7-435E-A3A1-331DB2420035}" dt="2023-10-09T12:40:44.952" v="1300" actId="1076"/>
          <ac:picMkLst>
            <pc:docMk/>
            <pc:sldMk cId="2473427437" sldId="638"/>
            <ac:picMk id="9" creationId="{6C77E6BC-E78B-5DB2-BE29-3FF38B631107}"/>
          </ac:picMkLst>
        </pc:picChg>
        <pc:picChg chg="add del mod">
          <ac:chgData name="Karen Baerts" userId="a06d292e-c1df-42a7-ab23-dcf3ffef2529" providerId="ADAL" clId="{38D4B951-8CD7-435E-A3A1-331DB2420035}" dt="2023-10-09T12:47:29.651" v="1414" actId="478"/>
          <ac:picMkLst>
            <pc:docMk/>
            <pc:sldMk cId="2473427437" sldId="638"/>
            <ac:picMk id="11" creationId="{06935DE7-656B-C1BC-3985-CF4AF4B23A1B}"/>
          </ac:picMkLst>
        </pc:picChg>
        <pc:picChg chg="add del mod">
          <ac:chgData name="Karen Baerts" userId="a06d292e-c1df-42a7-ab23-dcf3ffef2529" providerId="ADAL" clId="{38D4B951-8CD7-435E-A3A1-331DB2420035}" dt="2023-10-09T12:42:45.798" v="1310" actId="478"/>
          <ac:picMkLst>
            <pc:docMk/>
            <pc:sldMk cId="2473427437" sldId="638"/>
            <ac:picMk id="13" creationId="{C464CE18-4E18-DEE9-4C7E-BA49FDEFECB0}"/>
          </ac:picMkLst>
        </pc:picChg>
        <pc:picChg chg="add mod">
          <ac:chgData name="Karen Baerts" userId="a06d292e-c1df-42a7-ab23-dcf3ffef2529" providerId="ADAL" clId="{38D4B951-8CD7-435E-A3A1-331DB2420035}" dt="2023-10-09T12:44:12.419" v="1361" actId="1076"/>
          <ac:picMkLst>
            <pc:docMk/>
            <pc:sldMk cId="2473427437" sldId="638"/>
            <ac:picMk id="18" creationId="{05E1FB70-FC5B-9E7B-09AB-03C31DE0A431}"/>
          </ac:picMkLst>
        </pc:picChg>
        <pc:picChg chg="add del mod">
          <ac:chgData name="Karen Baerts" userId="a06d292e-c1df-42a7-ab23-dcf3ffef2529" providerId="ADAL" clId="{38D4B951-8CD7-435E-A3A1-331DB2420035}" dt="2023-10-09T12:47:35.758" v="1417" actId="478"/>
          <ac:picMkLst>
            <pc:docMk/>
            <pc:sldMk cId="2473427437" sldId="638"/>
            <ac:picMk id="21" creationId="{05365192-EDF2-03E8-1582-59BC70DF2890}"/>
          </ac:picMkLst>
        </pc:picChg>
        <pc:cxnChg chg="add del">
          <ac:chgData name="Karen Baerts" userId="a06d292e-c1df-42a7-ab23-dcf3ffef2529" providerId="ADAL" clId="{38D4B951-8CD7-435E-A3A1-331DB2420035}" dt="2023-10-09T12:41:03.057" v="1302" actId="478"/>
          <ac:cxnSpMkLst>
            <pc:docMk/>
            <pc:sldMk cId="2473427437" sldId="638"/>
            <ac:cxnSpMk id="15" creationId="{EB53D5A1-7836-F6F8-737E-99CE270A1056}"/>
          </ac:cxnSpMkLst>
        </pc:cxnChg>
      </pc:sldChg>
      <pc:sldChg chg="add del ord">
        <pc:chgData name="Karen Baerts" userId="a06d292e-c1df-42a7-ab23-dcf3ffef2529" providerId="ADAL" clId="{38D4B951-8CD7-435E-A3A1-331DB2420035}" dt="2023-10-09T12:46:22.577" v="1410" actId="47"/>
        <pc:sldMkLst>
          <pc:docMk/>
          <pc:sldMk cId="3544369947" sldId="639"/>
        </pc:sldMkLst>
      </pc:sldChg>
      <pc:sldChg chg="addSp delSp modSp add mod modAnim">
        <pc:chgData name="Karen Baerts" userId="a06d292e-c1df-42a7-ab23-dcf3ffef2529" providerId="ADAL" clId="{38D4B951-8CD7-435E-A3A1-331DB2420035}" dt="2023-10-09T12:56:53.752" v="1489" actId="1076"/>
        <pc:sldMkLst>
          <pc:docMk/>
          <pc:sldMk cId="923520826" sldId="640"/>
        </pc:sldMkLst>
        <pc:spChg chg="mod">
          <ac:chgData name="Karen Baerts" userId="a06d292e-c1df-42a7-ab23-dcf3ffef2529" providerId="ADAL" clId="{38D4B951-8CD7-435E-A3A1-331DB2420035}" dt="2023-10-09T12:48:55.811" v="1447" actId="20577"/>
          <ac:spMkLst>
            <pc:docMk/>
            <pc:sldMk cId="923520826" sldId="640"/>
            <ac:spMk id="2" creationId="{D5423788-4327-FDE6-A934-82D1E21EB68C}"/>
          </ac:spMkLst>
        </pc:spChg>
        <pc:spChg chg="del mod">
          <ac:chgData name="Karen Baerts" userId="a06d292e-c1df-42a7-ab23-dcf3ffef2529" providerId="ADAL" clId="{38D4B951-8CD7-435E-A3A1-331DB2420035}" dt="2023-10-09T12:52:44.785" v="1457" actId="22"/>
          <ac:spMkLst>
            <pc:docMk/>
            <pc:sldMk cId="923520826" sldId="640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38D4B951-8CD7-435E-A3A1-331DB2420035}" dt="2023-10-09T12:54:23.089" v="1468" actId="478"/>
          <ac:spMkLst>
            <pc:docMk/>
            <pc:sldMk cId="923520826" sldId="640"/>
            <ac:spMk id="12" creationId="{E320D069-BEC1-D817-3F58-5B9967DAE991}"/>
          </ac:spMkLst>
        </pc:spChg>
        <pc:picChg chg="del">
          <ac:chgData name="Karen Baerts" userId="a06d292e-c1df-42a7-ab23-dcf3ffef2529" providerId="ADAL" clId="{38D4B951-8CD7-435E-A3A1-331DB2420035}" dt="2023-10-09T12:46:17.445" v="1408" actId="478"/>
          <ac:picMkLst>
            <pc:docMk/>
            <pc:sldMk cId="923520826" sldId="640"/>
            <ac:picMk id="5" creationId="{4C012879-4E2C-238F-38E9-D2822A72E77F}"/>
          </ac:picMkLst>
        </pc:picChg>
        <pc:picChg chg="add mod">
          <ac:chgData name="Karen Baerts" userId="a06d292e-c1df-42a7-ab23-dcf3ffef2529" providerId="ADAL" clId="{38D4B951-8CD7-435E-A3A1-331DB2420035}" dt="2023-10-09T12:56:53.752" v="1489" actId="1076"/>
          <ac:picMkLst>
            <pc:docMk/>
            <pc:sldMk cId="923520826" sldId="640"/>
            <ac:picMk id="6" creationId="{5EE42E87-8E5B-7FAD-9EE2-427AE5E1C291}"/>
          </ac:picMkLst>
        </pc:picChg>
        <pc:picChg chg="add del mod">
          <ac:chgData name="Karen Baerts" userId="a06d292e-c1df-42a7-ab23-dcf3ffef2529" providerId="ADAL" clId="{38D4B951-8CD7-435E-A3A1-331DB2420035}" dt="2023-10-09T12:53:33.772" v="1461" actId="478"/>
          <ac:picMkLst>
            <pc:docMk/>
            <pc:sldMk cId="923520826" sldId="640"/>
            <ac:picMk id="8" creationId="{66E6899C-7CA3-1501-7BB8-EA02C9A08F82}"/>
          </ac:picMkLst>
        </pc:picChg>
        <pc:picChg chg="add del mod ord">
          <ac:chgData name="Karen Baerts" userId="a06d292e-c1df-42a7-ab23-dcf3ffef2529" providerId="ADAL" clId="{38D4B951-8CD7-435E-A3A1-331DB2420035}" dt="2023-10-09T12:53:34.922" v="1462" actId="478"/>
          <ac:picMkLst>
            <pc:docMk/>
            <pc:sldMk cId="923520826" sldId="640"/>
            <ac:picMk id="10" creationId="{84B7B157-96EA-151B-87B8-E7B8CC1E6E3D}"/>
          </ac:picMkLst>
        </pc:picChg>
        <pc:picChg chg="add mod">
          <ac:chgData name="Karen Baerts" userId="a06d292e-c1df-42a7-ab23-dcf3ffef2529" providerId="ADAL" clId="{38D4B951-8CD7-435E-A3A1-331DB2420035}" dt="2023-10-09T12:54:54.892" v="1477" actId="1076"/>
          <ac:picMkLst>
            <pc:docMk/>
            <pc:sldMk cId="923520826" sldId="640"/>
            <ac:picMk id="13" creationId="{DEE063C7-0CD6-772A-8581-A611216C3347}"/>
          </ac:picMkLst>
        </pc:picChg>
        <pc:picChg chg="add mod">
          <ac:chgData name="Karen Baerts" userId="a06d292e-c1df-42a7-ab23-dcf3ffef2529" providerId="ADAL" clId="{38D4B951-8CD7-435E-A3A1-331DB2420035}" dt="2023-10-09T12:56:26.723" v="1484" actId="1076"/>
          <ac:picMkLst>
            <pc:docMk/>
            <pc:sldMk cId="923520826" sldId="640"/>
            <ac:picMk id="14" creationId="{75143A35-35B4-DB39-1E03-A42FD5230493}"/>
          </ac:picMkLst>
        </pc:picChg>
        <pc:picChg chg="add del mod">
          <ac:chgData name="Karen Baerts" userId="a06d292e-c1df-42a7-ab23-dcf3ffef2529" providerId="ADAL" clId="{38D4B951-8CD7-435E-A3A1-331DB2420035}" dt="2023-10-09T12:55:54.938" v="1481" actId="478"/>
          <ac:picMkLst>
            <pc:docMk/>
            <pc:sldMk cId="923520826" sldId="640"/>
            <ac:picMk id="16" creationId="{16BBEF79-8DD1-BF8C-1B73-DC5646FFC7CF}"/>
          </ac:picMkLst>
        </pc:picChg>
        <pc:picChg chg="add mod">
          <ac:chgData name="Karen Baerts" userId="a06d292e-c1df-42a7-ab23-dcf3ffef2529" providerId="ADAL" clId="{38D4B951-8CD7-435E-A3A1-331DB2420035}" dt="2023-10-09T12:56:23.601" v="1483" actId="1076"/>
          <ac:picMkLst>
            <pc:docMk/>
            <pc:sldMk cId="923520826" sldId="640"/>
            <ac:picMk id="18" creationId="{DB48C434-52BA-93EB-DFC2-A7F91744A2FE}"/>
          </ac:picMkLst>
        </pc:picChg>
      </pc:sldChg>
      <pc:sldChg chg="addSp delSp modSp add mod delAnim modAnim">
        <pc:chgData name="Karen Baerts" userId="a06d292e-c1df-42a7-ab23-dcf3ffef2529" providerId="ADAL" clId="{38D4B951-8CD7-435E-A3A1-331DB2420035}" dt="2023-10-09T13:07:08.641" v="1973" actId="20577"/>
        <pc:sldMkLst>
          <pc:docMk/>
          <pc:sldMk cId="2053258769" sldId="641"/>
        </pc:sldMkLst>
        <pc:spChg chg="mod">
          <ac:chgData name="Karen Baerts" userId="a06d292e-c1df-42a7-ab23-dcf3ffef2529" providerId="ADAL" clId="{38D4B951-8CD7-435E-A3A1-331DB2420035}" dt="2023-10-09T12:57:32.835" v="1508" actId="20577"/>
          <ac:spMkLst>
            <pc:docMk/>
            <pc:sldMk cId="2053258769" sldId="641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3:07:08.641" v="1973" actId="20577"/>
          <ac:spMkLst>
            <pc:docMk/>
            <pc:sldMk cId="2053258769" sldId="641"/>
            <ac:spMk id="3" creationId="{0E244A77-BBB5-0E34-9ECA-86AB7EC02E29}"/>
          </ac:spMkLst>
        </pc:spChg>
        <pc:picChg chg="add mod">
          <ac:chgData name="Karen Baerts" userId="a06d292e-c1df-42a7-ab23-dcf3ffef2529" providerId="ADAL" clId="{38D4B951-8CD7-435E-A3A1-331DB2420035}" dt="2023-10-09T12:58:55.167" v="1576" actId="1076"/>
          <ac:picMkLst>
            <pc:docMk/>
            <pc:sldMk cId="2053258769" sldId="641"/>
            <ac:picMk id="5" creationId="{32758D8A-F9F3-D9F9-90C0-5F5F67AB2560}"/>
          </ac:picMkLst>
        </pc:picChg>
        <pc:picChg chg="add mod">
          <ac:chgData name="Karen Baerts" userId="a06d292e-c1df-42a7-ab23-dcf3ffef2529" providerId="ADAL" clId="{38D4B951-8CD7-435E-A3A1-331DB2420035}" dt="2023-10-09T12:59:44.622" v="1730" actId="1076"/>
          <ac:picMkLst>
            <pc:docMk/>
            <pc:sldMk cId="2053258769" sldId="641"/>
            <ac:picMk id="7" creationId="{9924DA8E-110A-7EFA-4B26-EB96452788DD}"/>
          </ac:picMkLst>
        </pc:picChg>
        <pc:picChg chg="add mod">
          <ac:chgData name="Karen Baerts" userId="a06d292e-c1df-42a7-ab23-dcf3ffef2529" providerId="ADAL" clId="{38D4B951-8CD7-435E-A3A1-331DB2420035}" dt="2023-10-09T13:04:08.295" v="1935" actId="1076"/>
          <ac:picMkLst>
            <pc:docMk/>
            <pc:sldMk cId="2053258769" sldId="641"/>
            <ac:picMk id="9" creationId="{5955B240-EC15-D9FC-2D11-1DA920552F0C}"/>
          </ac:picMkLst>
        </pc:picChg>
        <pc:picChg chg="add del mod">
          <ac:chgData name="Karen Baerts" userId="a06d292e-c1df-42a7-ab23-dcf3ffef2529" providerId="ADAL" clId="{38D4B951-8CD7-435E-A3A1-331DB2420035}" dt="2023-10-09T13:05:55.711" v="1944" actId="478"/>
          <ac:picMkLst>
            <pc:docMk/>
            <pc:sldMk cId="2053258769" sldId="641"/>
            <ac:picMk id="11" creationId="{C10E5ECB-02E6-595B-134D-FB2034A104A5}"/>
          </ac:picMkLst>
        </pc:picChg>
        <pc:picChg chg="add del mod">
          <ac:chgData name="Karen Baerts" userId="a06d292e-c1df-42a7-ab23-dcf3ffef2529" providerId="ADAL" clId="{38D4B951-8CD7-435E-A3A1-331DB2420035}" dt="2023-10-09T13:05:57.512" v="1945" actId="478"/>
          <ac:picMkLst>
            <pc:docMk/>
            <pc:sldMk cId="2053258769" sldId="641"/>
            <ac:picMk id="13" creationId="{92D09D27-370F-A59D-1A02-C0ECFB85D259}"/>
          </ac:picMkLst>
        </pc:picChg>
      </pc:sldChg>
      <pc:sldChg chg="delSp modSp add mod">
        <pc:chgData name="Karen Baerts" userId="a06d292e-c1df-42a7-ab23-dcf3ffef2529" providerId="ADAL" clId="{38D4B951-8CD7-435E-A3A1-331DB2420035}" dt="2023-10-09T12:48:37.170" v="1436" actId="14100"/>
        <pc:sldMkLst>
          <pc:docMk/>
          <pc:sldMk cId="2268410386" sldId="642"/>
        </pc:sldMkLst>
        <pc:spChg chg="mod">
          <ac:chgData name="Karen Baerts" userId="a06d292e-c1df-42a7-ab23-dcf3ffef2529" providerId="ADAL" clId="{38D4B951-8CD7-435E-A3A1-331DB2420035}" dt="2023-10-09T12:47:42.073" v="1418" actId="20577"/>
          <ac:spMkLst>
            <pc:docMk/>
            <pc:sldMk cId="2268410386" sldId="642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2:47:47.318" v="1419" actId="20577"/>
          <ac:spMkLst>
            <pc:docMk/>
            <pc:sldMk cId="2268410386" sldId="642"/>
            <ac:spMk id="3" creationId="{0E244A77-BBB5-0E34-9ECA-86AB7EC02E29}"/>
          </ac:spMkLst>
        </pc:spChg>
        <pc:spChg chg="del">
          <ac:chgData name="Karen Baerts" userId="a06d292e-c1df-42a7-ab23-dcf3ffef2529" providerId="ADAL" clId="{38D4B951-8CD7-435E-A3A1-331DB2420035}" dt="2023-10-09T12:47:51.429" v="1421" actId="478"/>
          <ac:spMkLst>
            <pc:docMk/>
            <pc:sldMk cId="2268410386" sldId="642"/>
            <ac:spMk id="16" creationId="{24E6116B-5E23-A7ED-1622-5D59353F3B17}"/>
          </ac:spMkLst>
        </pc:spChg>
        <pc:spChg chg="mod">
          <ac:chgData name="Karen Baerts" userId="a06d292e-c1df-42a7-ab23-dcf3ffef2529" providerId="ADAL" clId="{38D4B951-8CD7-435E-A3A1-331DB2420035}" dt="2023-10-09T12:48:37.170" v="1436" actId="14100"/>
          <ac:spMkLst>
            <pc:docMk/>
            <pc:sldMk cId="2268410386" sldId="642"/>
            <ac:spMk id="22" creationId="{3E7DB83A-74AE-B5F5-EDC2-B5CC7343FE30}"/>
          </ac:spMkLst>
        </pc:spChg>
        <pc:picChg chg="del">
          <ac:chgData name="Karen Baerts" userId="a06d292e-c1df-42a7-ab23-dcf3ffef2529" providerId="ADAL" clId="{38D4B951-8CD7-435E-A3A1-331DB2420035}" dt="2023-10-09T12:47:49.023" v="1420" actId="478"/>
          <ac:picMkLst>
            <pc:docMk/>
            <pc:sldMk cId="2268410386" sldId="642"/>
            <ac:picMk id="9" creationId="{6C77E6BC-E78B-5DB2-BE29-3FF38B631107}"/>
          </ac:picMkLst>
        </pc:picChg>
        <pc:picChg chg="mod">
          <ac:chgData name="Karen Baerts" userId="a06d292e-c1df-42a7-ab23-dcf3ffef2529" providerId="ADAL" clId="{38D4B951-8CD7-435E-A3A1-331DB2420035}" dt="2023-10-09T12:48:24.228" v="1431" actId="1076"/>
          <ac:picMkLst>
            <pc:docMk/>
            <pc:sldMk cId="2268410386" sldId="642"/>
            <ac:picMk id="11" creationId="{06935DE7-656B-C1BC-3985-CF4AF4B23A1B}"/>
          </ac:picMkLst>
        </pc:picChg>
        <pc:picChg chg="mod">
          <ac:chgData name="Karen Baerts" userId="a06d292e-c1df-42a7-ab23-dcf3ffef2529" providerId="ADAL" clId="{38D4B951-8CD7-435E-A3A1-331DB2420035}" dt="2023-10-09T12:48:04.384" v="1427" actId="1036"/>
          <ac:picMkLst>
            <pc:docMk/>
            <pc:sldMk cId="2268410386" sldId="642"/>
            <ac:picMk id="18" creationId="{05E1FB70-FC5B-9E7B-09AB-03C31DE0A431}"/>
          </ac:picMkLst>
        </pc:picChg>
        <pc:picChg chg="mod">
          <ac:chgData name="Karen Baerts" userId="a06d292e-c1df-42a7-ab23-dcf3ffef2529" providerId="ADAL" clId="{38D4B951-8CD7-435E-A3A1-331DB2420035}" dt="2023-10-09T12:48:08.611" v="1428" actId="1076"/>
          <ac:picMkLst>
            <pc:docMk/>
            <pc:sldMk cId="2268410386" sldId="642"/>
            <ac:picMk id="21" creationId="{05365192-EDF2-03E8-1582-59BC70DF2890}"/>
          </ac:picMkLst>
        </pc:picChg>
      </pc:sldChg>
      <pc:sldChg chg="addSp delSp modSp add del mod">
        <pc:chgData name="Karen Baerts" userId="a06d292e-c1df-42a7-ab23-dcf3ffef2529" providerId="ADAL" clId="{38D4B951-8CD7-435E-A3A1-331DB2420035}" dt="2023-10-09T12:57:07.323" v="1490" actId="47"/>
        <pc:sldMkLst>
          <pc:docMk/>
          <pc:sldMk cId="577150442" sldId="643"/>
        </pc:sldMkLst>
        <pc:spChg chg="add mod">
          <ac:chgData name="Karen Baerts" userId="a06d292e-c1df-42a7-ab23-dcf3ffef2529" providerId="ADAL" clId="{38D4B951-8CD7-435E-A3A1-331DB2420035}" dt="2023-10-09T12:54:45.749" v="1474" actId="21"/>
          <ac:spMkLst>
            <pc:docMk/>
            <pc:sldMk cId="577150442" sldId="643"/>
            <ac:spMk id="7" creationId="{C97B4D0C-8ACC-4671-0108-F6DA455C76A5}"/>
          </ac:spMkLst>
        </pc:spChg>
        <pc:picChg chg="add mod">
          <ac:chgData name="Karen Baerts" userId="a06d292e-c1df-42a7-ab23-dcf3ffef2529" providerId="ADAL" clId="{38D4B951-8CD7-435E-A3A1-331DB2420035}" dt="2023-10-09T12:54:02.474" v="1467" actId="1076"/>
          <ac:picMkLst>
            <pc:docMk/>
            <pc:sldMk cId="577150442" sldId="643"/>
            <ac:picMk id="4" creationId="{5FE74A4E-3698-0E12-E7BC-4C5180AB11C1}"/>
          </ac:picMkLst>
        </pc:picChg>
        <pc:picChg chg="del">
          <ac:chgData name="Karen Baerts" userId="a06d292e-c1df-42a7-ab23-dcf3ffef2529" providerId="ADAL" clId="{38D4B951-8CD7-435E-A3A1-331DB2420035}" dt="2023-10-09T12:53:40.002" v="1463" actId="478"/>
          <ac:picMkLst>
            <pc:docMk/>
            <pc:sldMk cId="577150442" sldId="643"/>
            <ac:picMk id="6" creationId="{5EE42E87-8E5B-7FAD-9EE2-427AE5E1C291}"/>
          </ac:picMkLst>
        </pc:picChg>
        <pc:picChg chg="mod">
          <ac:chgData name="Karen Baerts" userId="a06d292e-c1df-42a7-ab23-dcf3ffef2529" providerId="ADAL" clId="{38D4B951-8CD7-435E-A3A1-331DB2420035}" dt="2023-10-09T12:53:42.741" v="1464" actId="1076"/>
          <ac:picMkLst>
            <pc:docMk/>
            <pc:sldMk cId="577150442" sldId="643"/>
            <ac:picMk id="8" creationId="{66E6899C-7CA3-1501-7BB8-EA02C9A08F82}"/>
          </ac:picMkLst>
        </pc:picChg>
        <pc:picChg chg="del mod">
          <ac:chgData name="Karen Baerts" userId="a06d292e-c1df-42a7-ab23-dcf3ffef2529" providerId="ADAL" clId="{38D4B951-8CD7-435E-A3A1-331DB2420035}" dt="2023-10-09T12:54:45.749" v="1474" actId="21"/>
          <ac:picMkLst>
            <pc:docMk/>
            <pc:sldMk cId="577150442" sldId="643"/>
            <ac:picMk id="10" creationId="{84B7B157-96EA-151B-87B8-E7B8CC1E6E3D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3:10:06.995" v="2122" actId="1076"/>
        <pc:sldMkLst>
          <pc:docMk/>
          <pc:sldMk cId="4026115253" sldId="643"/>
        </pc:sldMkLst>
        <pc:spChg chg="mod">
          <ac:chgData name="Karen Baerts" userId="a06d292e-c1df-42a7-ab23-dcf3ffef2529" providerId="ADAL" clId="{38D4B951-8CD7-435E-A3A1-331DB2420035}" dt="2023-10-09T13:08:11.893" v="2003" actId="20577"/>
          <ac:spMkLst>
            <pc:docMk/>
            <pc:sldMk cId="4026115253" sldId="643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3:10:00.363" v="2120" actId="20577"/>
          <ac:spMkLst>
            <pc:docMk/>
            <pc:sldMk cId="4026115253" sldId="643"/>
            <ac:spMk id="3" creationId="{0E244A77-BBB5-0E34-9ECA-86AB7EC02E29}"/>
          </ac:spMkLst>
        </pc:spChg>
        <pc:picChg chg="add del">
          <ac:chgData name="Karen Baerts" userId="a06d292e-c1df-42a7-ab23-dcf3ffef2529" providerId="ADAL" clId="{38D4B951-8CD7-435E-A3A1-331DB2420035}" dt="2023-10-09T13:07:18.999" v="1975" actId="22"/>
          <ac:picMkLst>
            <pc:docMk/>
            <pc:sldMk cId="4026115253" sldId="643"/>
            <ac:picMk id="5" creationId="{56D8993B-8D1D-A5AF-0585-CA9164F2D87B}"/>
          </ac:picMkLst>
        </pc:picChg>
        <pc:picChg chg="add mod">
          <ac:chgData name="Karen Baerts" userId="a06d292e-c1df-42a7-ab23-dcf3ffef2529" providerId="ADAL" clId="{38D4B951-8CD7-435E-A3A1-331DB2420035}" dt="2023-10-09T13:10:03.831" v="2121" actId="1076"/>
          <ac:picMkLst>
            <pc:docMk/>
            <pc:sldMk cId="4026115253" sldId="643"/>
            <ac:picMk id="7" creationId="{6E8F5BAB-87AE-4420-993B-A9AD1C414BD5}"/>
          </ac:picMkLst>
        </pc:picChg>
        <pc:picChg chg="add mod">
          <ac:chgData name="Karen Baerts" userId="a06d292e-c1df-42a7-ab23-dcf3ffef2529" providerId="ADAL" clId="{38D4B951-8CD7-435E-A3A1-331DB2420035}" dt="2023-10-09T13:10:06.995" v="2122" actId="1076"/>
          <ac:picMkLst>
            <pc:docMk/>
            <pc:sldMk cId="4026115253" sldId="643"/>
            <ac:picMk id="9" creationId="{8B0C5362-0C55-43D9-2839-735BAB3DFFBD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3:06:50.684" v="1956" actId="1076"/>
        <pc:sldMkLst>
          <pc:docMk/>
          <pc:sldMk cId="457972138" sldId="644"/>
        </pc:sldMkLst>
        <pc:spChg chg="del mod">
          <ac:chgData name="Karen Baerts" userId="a06d292e-c1df-42a7-ab23-dcf3ffef2529" providerId="ADAL" clId="{38D4B951-8CD7-435E-A3A1-331DB2420035}" dt="2023-10-09T13:06:11.871" v="1949" actId="478"/>
          <ac:spMkLst>
            <pc:docMk/>
            <pc:sldMk cId="457972138" sldId="644"/>
            <ac:spMk id="3" creationId="{0E244A77-BBB5-0E34-9ECA-86AB7EC02E29}"/>
          </ac:spMkLst>
        </pc:spChg>
        <pc:picChg chg="del">
          <ac:chgData name="Karen Baerts" userId="a06d292e-c1df-42a7-ab23-dcf3ffef2529" providerId="ADAL" clId="{38D4B951-8CD7-435E-A3A1-331DB2420035}" dt="2023-10-09T13:06:08.381" v="1947" actId="478"/>
          <ac:picMkLst>
            <pc:docMk/>
            <pc:sldMk cId="457972138" sldId="644"/>
            <ac:picMk id="5" creationId="{32758D8A-F9F3-D9F9-90C0-5F5F67AB2560}"/>
          </ac:picMkLst>
        </pc:picChg>
        <pc:picChg chg="add mod">
          <ac:chgData name="Karen Baerts" userId="a06d292e-c1df-42a7-ab23-dcf3ffef2529" providerId="ADAL" clId="{38D4B951-8CD7-435E-A3A1-331DB2420035}" dt="2023-10-09T13:06:50.684" v="1956" actId="1076"/>
          <ac:picMkLst>
            <pc:docMk/>
            <pc:sldMk cId="457972138" sldId="644"/>
            <ac:picMk id="6" creationId="{167ABADB-AA05-95F3-7D8F-B8A9E3977535}"/>
          </ac:picMkLst>
        </pc:picChg>
        <pc:picChg chg="del">
          <ac:chgData name="Karen Baerts" userId="a06d292e-c1df-42a7-ab23-dcf3ffef2529" providerId="ADAL" clId="{38D4B951-8CD7-435E-A3A1-331DB2420035}" dt="2023-10-09T13:06:10.090" v="1948" actId="478"/>
          <ac:picMkLst>
            <pc:docMk/>
            <pc:sldMk cId="457972138" sldId="644"/>
            <ac:picMk id="7" creationId="{9924DA8E-110A-7EFA-4B26-EB96452788DD}"/>
          </ac:picMkLst>
        </pc:picChg>
        <pc:picChg chg="del">
          <ac:chgData name="Karen Baerts" userId="a06d292e-c1df-42a7-ab23-dcf3ffef2529" providerId="ADAL" clId="{38D4B951-8CD7-435E-A3A1-331DB2420035}" dt="2023-10-09T13:06:13.297" v="1950" actId="478"/>
          <ac:picMkLst>
            <pc:docMk/>
            <pc:sldMk cId="457972138" sldId="644"/>
            <ac:picMk id="9" creationId="{5955B240-EC15-D9FC-2D11-1DA920552F0C}"/>
          </ac:picMkLst>
        </pc:picChg>
        <pc:picChg chg="mod">
          <ac:chgData name="Karen Baerts" userId="a06d292e-c1df-42a7-ab23-dcf3ffef2529" providerId="ADAL" clId="{38D4B951-8CD7-435E-A3A1-331DB2420035}" dt="2023-10-09T13:06:17.834" v="1952" actId="14100"/>
          <ac:picMkLst>
            <pc:docMk/>
            <pc:sldMk cId="457972138" sldId="644"/>
            <ac:picMk id="11" creationId="{C10E5ECB-02E6-595B-134D-FB2034A104A5}"/>
          </ac:picMkLst>
        </pc:picChg>
        <pc:picChg chg="del mod">
          <ac:chgData name="Karen Baerts" userId="a06d292e-c1df-42a7-ab23-dcf3ffef2529" providerId="ADAL" clId="{38D4B951-8CD7-435E-A3A1-331DB2420035}" dt="2023-10-09T13:06:23.053" v="1954" actId="478"/>
          <ac:picMkLst>
            <pc:docMk/>
            <pc:sldMk cId="457972138" sldId="644"/>
            <ac:picMk id="13" creationId="{92D09D27-370F-A59D-1A02-C0ECFB85D259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3:48:06.934" v="2297" actId="1076"/>
        <pc:sldMkLst>
          <pc:docMk/>
          <pc:sldMk cId="1959143497" sldId="645"/>
        </pc:sldMkLst>
        <pc:spChg chg="mod">
          <ac:chgData name="Karen Baerts" userId="a06d292e-c1df-42a7-ab23-dcf3ffef2529" providerId="ADAL" clId="{38D4B951-8CD7-435E-A3A1-331DB2420035}" dt="2023-10-09T13:10:21.007" v="2129" actId="20577"/>
          <ac:spMkLst>
            <pc:docMk/>
            <pc:sldMk cId="1959143497" sldId="645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3:48:02.709" v="2296" actId="20577"/>
          <ac:spMkLst>
            <pc:docMk/>
            <pc:sldMk cId="1959143497" sldId="645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38D4B951-8CD7-435E-A3A1-331DB2420035}" dt="2023-10-09T13:46:00.503" v="2149" actId="22"/>
          <ac:picMkLst>
            <pc:docMk/>
            <pc:sldMk cId="1959143497" sldId="645"/>
            <ac:picMk id="5" creationId="{7394945B-03A5-60E1-8BB9-9D0E0DCEBF78}"/>
          </ac:picMkLst>
        </pc:picChg>
        <pc:picChg chg="add mod">
          <ac:chgData name="Karen Baerts" userId="a06d292e-c1df-42a7-ab23-dcf3ffef2529" providerId="ADAL" clId="{38D4B951-8CD7-435E-A3A1-331DB2420035}" dt="2023-10-09T13:47:44.472" v="2267" actId="1076"/>
          <ac:picMkLst>
            <pc:docMk/>
            <pc:sldMk cId="1959143497" sldId="645"/>
            <ac:picMk id="7" creationId="{6F24DC62-1F2D-F194-5C94-D91A3EA43E13}"/>
          </ac:picMkLst>
        </pc:picChg>
        <pc:picChg chg="add mod">
          <ac:chgData name="Karen Baerts" userId="a06d292e-c1df-42a7-ab23-dcf3ffef2529" providerId="ADAL" clId="{38D4B951-8CD7-435E-A3A1-331DB2420035}" dt="2023-10-09T13:48:06.934" v="2297" actId="1076"/>
          <ac:picMkLst>
            <pc:docMk/>
            <pc:sldMk cId="1959143497" sldId="645"/>
            <ac:picMk id="9" creationId="{98DE0C1F-837D-F85A-3DEC-ED56DDA01BEE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4:16:36.330" v="2847" actId="1076"/>
        <pc:sldMkLst>
          <pc:docMk/>
          <pc:sldMk cId="1507118554" sldId="646"/>
        </pc:sldMkLst>
        <pc:spChg chg="mod">
          <ac:chgData name="Karen Baerts" userId="a06d292e-c1df-42a7-ab23-dcf3ffef2529" providerId="ADAL" clId="{38D4B951-8CD7-435E-A3A1-331DB2420035}" dt="2023-10-09T14:10:28.253" v="2553" actId="20577"/>
          <ac:spMkLst>
            <pc:docMk/>
            <pc:sldMk cId="1507118554" sldId="646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4:16:26.286" v="2846" actId="20577"/>
          <ac:spMkLst>
            <pc:docMk/>
            <pc:sldMk cId="1507118554" sldId="646"/>
            <ac:spMk id="3" creationId="{0E244A77-BBB5-0E34-9ECA-86AB7EC02E29}"/>
          </ac:spMkLst>
        </pc:spChg>
        <pc:picChg chg="add mod">
          <ac:chgData name="Karen Baerts" userId="a06d292e-c1df-42a7-ab23-dcf3ffef2529" providerId="ADAL" clId="{38D4B951-8CD7-435E-A3A1-331DB2420035}" dt="2023-10-09T14:16:36.330" v="2847" actId="1076"/>
          <ac:picMkLst>
            <pc:docMk/>
            <pc:sldMk cId="1507118554" sldId="646"/>
            <ac:picMk id="5" creationId="{D1F7E6DA-1402-7EDF-D574-77AAAB23C5E2}"/>
          </ac:picMkLst>
        </pc:picChg>
        <pc:picChg chg="add del mod">
          <ac:chgData name="Karen Baerts" userId="a06d292e-c1df-42a7-ab23-dcf3ffef2529" providerId="ADAL" clId="{38D4B951-8CD7-435E-A3A1-331DB2420035}" dt="2023-10-09T14:16:21.798" v="2844" actId="478"/>
          <ac:picMkLst>
            <pc:docMk/>
            <pc:sldMk cId="1507118554" sldId="646"/>
            <ac:picMk id="7" creationId="{3C209029-F42E-CFA6-C7EE-E0A68EF833C4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4:08:33.612" v="2545" actId="20577"/>
        <pc:sldMkLst>
          <pc:docMk/>
          <pc:sldMk cId="4131589788" sldId="647"/>
        </pc:sldMkLst>
        <pc:spChg chg="mod">
          <ac:chgData name="Karen Baerts" userId="a06d292e-c1df-42a7-ab23-dcf3ffef2529" providerId="ADAL" clId="{38D4B951-8CD7-435E-A3A1-331DB2420035}" dt="2023-10-09T13:48:23.441" v="2306" actId="20577"/>
          <ac:spMkLst>
            <pc:docMk/>
            <pc:sldMk cId="4131589788" sldId="647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4:08:33.612" v="2545" actId="20577"/>
          <ac:spMkLst>
            <pc:docMk/>
            <pc:sldMk cId="4131589788" sldId="647"/>
            <ac:spMk id="3" creationId="{0E244A77-BBB5-0E34-9ECA-86AB7EC02E29}"/>
          </ac:spMkLst>
        </pc:spChg>
        <pc:picChg chg="add mod">
          <ac:chgData name="Karen Baerts" userId="a06d292e-c1df-42a7-ab23-dcf3ffef2529" providerId="ADAL" clId="{38D4B951-8CD7-435E-A3A1-331DB2420035}" dt="2023-10-09T13:53:19.992" v="2317" actId="14100"/>
          <ac:picMkLst>
            <pc:docMk/>
            <pc:sldMk cId="4131589788" sldId="647"/>
            <ac:picMk id="5" creationId="{F0D9596D-1834-2D7D-E1D0-E895A0C4EB4B}"/>
          </ac:picMkLst>
        </pc:picChg>
        <pc:picChg chg="del">
          <ac:chgData name="Karen Baerts" userId="a06d292e-c1df-42a7-ab23-dcf3ffef2529" providerId="ADAL" clId="{38D4B951-8CD7-435E-A3A1-331DB2420035}" dt="2023-10-09T13:48:26.058" v="2307" actId="478"/>
          <ac:picMkLst>
            <pc:docMk/>
            <pc:sldMk cId="4131589788" sldId="647"/>
            <ac:picMk id="7" creationId="{6F24DC62-1F2D-F194-5C94-D91A3EA43E13}"/>
          </ac:picMkLst>
        </pc:picChg>
        <pc:picChg chg="del">
          <ac:chgData name="Karen Baerts" userId="a06d292e-c1df-42a7-ab23-dcf3ffef2529" providerId="ADAL" clId="{38D4B951-8CD7-435E-A3A1-331DB2420035}" dt="2023-10-09T13:48:31.420" v="2309" actId="478"/>
          <ac:picMkLst>
            <pc:docMk/>
            <pc:sldMk cId="4131589788" sldId="647"/>
            <ac:picMk id="9" creationId="{98DE0C1F-837D-F85A-3DEC-ED56DDA01BEE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4:37:02.131" v="3264" actId="404"/>
        <pc:sldMkLst>
          <pc:docMk/>
          <pc:sldMk cId="2361138558" sldId="648"/>
        </pc:sldMkLst>
        <pc:spChg chg="mod">
          <ac:chgData name="Karen Baerts" userId="a06d292e-c1df-42a7-ab23-dcf3ffef2529" providerId="ADAL" clId="{38D4B951-8CD7-435E-A3A1-331DB2420035}" dt="2023-10-09T14:29:35.497" v="2902" actId="20577"/>
          <ac:spMkLst>
            <pc:docMk/>
            <pc:sldMk cId="2361138558" sldId="648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4:37:02.131" v="3264" actId="404"/>
          <ac:spMkLst>
            <pc:docMk/>
            <pc:sldMk cId="2361138558" sldId="648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38D4B951-8CD7-435E-A3A1-331DB2420035}" dt="2023-10-09T14:36:44.707" v="3233" actId="478"/>
          <ac:picMkLst>
            <pc:docMk/>
            <pc:sldMk cId="2361138558" sldId="648"/>
            <ac:picMk id="5" creationId="{0F71892D-01BA-33DC-AD37-6977F2423F39}"/>
          </ac:picMkLst>
        </pc:picChg>
        <pc:picChg chg="add mod">
          <ac:chgData name="Karen Baerts" userId="a06d292e-c1df-42a7-ab23-dcf3ffef2529" providerId="ADAL" clId="{38D4B951-8CD7-435E-A3A1-331DB2420035}" dt="2023-10-09T14:36:47.081" v="3235" actId="1076"/>
          <ac:picMkLst>
            <pc:docMk/>
            <pc:sldMk cId="2361138558" sldId="648"/>
            <ac:picMk id="7" creationId="{BFFBE78D-0B90-AB93-3C01-F3E8231A84AA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4:18:16.199" v="2883" actId="478"/>
        <pc:sldMkLst>
          <pc:docMk/>
          <pc:sldMk cId="507119557" sldId="649"/>
        </pc:sldMkLst>
        <pc:spChg chg="del mod">
          <ac:chgData name="Karen Baerts" userId="a06d292e-c1df-42a7-ab23-dcf3ffef2529" providerId="ADAL" clId="{38D4B951-8CD7-435E-A3A1-331DB2420035}" dt="2023-10-09T14:16:54.372" v="2852" actId="478"/>
          <ac:spMkLst>
            <pc:docMk/>
            <pc:sldMk cId="507119557" sldId="649"/>
            <ac:spMk id="3" creationId="{0E244A77-BBB5-0E34-9ECA-86AB7EC02E29}"/>
          </ac:spMkLst>
        </pc:spChg>
        <pc:spChg chg="add mod">
          <ac:chgData name="Karen Baerts" userId="a06d292e-c1df-42a7-ab23-dcf3ffef2529" providerId="ADAL" clId="{38D4B951-8CD7-435E-A3A1-331DB2420035}" dt="2023-10-09T14:17:47.045" v="2880" actId="114"/>
          <ac:spMkLst>
            <pc:docMk/>
            <pc:sldMk cId="507119557" sldId="649"/>
            <ac:spMk id="4" creationId="{A05D29E2-A472-AFA9-065B-44937F430D9A}"/>
          </ac:spMkLst>
        </pc:spChg>
        <pc:spChg chg="add del mod">
          <ac:chgData name="Karen Baerts" userId="a06d292e-c1df-42a7-ab23-dcf3ffef2529" providerId="ADAL" clId="{38D4B951-8CD7-435E-A3A1-331DB2420035}" dt="2023-10-09T14:18:16.199" v="2883" actId="478"/>
          <ac:spMkLst>
            <pc:docMk/>
            <pc:sldMk cId="507119557" sldId="649"/>
            <ac:spMk id="6" creationId="{B2883DE5-C4F8-99B2-B7C5-859114C91B48}"/>
          </ac:spMkLst>
        </pc:spChg>
        <pc:picChg chg="del">
          <ac:chgData name="Karen Baerts" userId="a06d292e-c1df-42a7-ab23-dcf3ffef2529" providerId="ADAL" clId="{38D4B951-8CD7-435E-A3A1-331DB2420035}" dt="2023-10-09T14:16:43.813" v="2849" actId="478"/>
          <ac:picMkLst>
            <pc:docMk/>
            <pc:sldMk cId="507119557" sldId="649"/>
            <ac:picMk id="5" creationId="{D1F7E6DA-1402-7EDF-D574-77AAAB23C5E2}"/>
          </ac:picMkLst>
        </pc:picChg>
        <pc:picChg chg="mod">
          <ac:chgData name="Karen Baerts" userId="a06d292e-c1df-42a7-ab23-dcf3ffef2529" providerId="ADAL" clId="{38D4B951-8CD7-435E-A3A1-331DB2420035}" dt="2023-10-09T14:17:27.186" v="2875" actId="1076"/>
          <ac:picMkLst>
            <pc:docMk/>
            <pc:sldMk cId="507119557" sldId="649"/>
            <ac:picMk id="7" creationId="{3C209029-F42E-CFA6-C7EE-E0A68EF833C4}"/>
          </ac:picMkLst>
        </pc:picChg>
      </pc:sldChg>
      <pc:sldChg chg="addSp delSp modSp add mod">
        <pc:chgData name="Karen Baerts" userId="a06d292e-c1df-42a7-ab23-dcf3ffef2529" providerId="ADAL" clId="{38D4B951-8CD7-435E-A3A1-331DB2420035}" dt="2023-10-09T14:50:51.083" v="3898" actId="20577"/>
        <pc:sldMkLst>
          <pc:docMk/>
          <pc:sldMk cId="1332619328" sldId="650"/>
        </pc:sldMkLst>
        <pc:spChg chg="mod">
          <ac:chgData name="Karen Baerts" userId="a06d292e-c1df-42a7-ab23-dcf3ffef2529" providerId="ADAL" clId="{38D4B951-8CD7-435E-A3A1-331DB2420035}" dt="2023-10-09T14:50:51.083" v="3898" actId="20577"/>
          <ac:spMkLst>
            <pc:docMk/>
            <pc:sldMk cId="1332619328" sldId="650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4:47:01.554" v="3755" actId="20577"/>
          <ac:spMkLst>
            <pc:docMk/>
            <pc:sldMk cId="1332619328" sldId="650"/>
            <ac:spMk id="3" creationId="{0E244A77-BBB5-0E34-9ECA-86AB7EC02E29}"/>
          </ac:spMkLst>
        </pc:spChg>
        <pc:picChg chg="add mod">
          <ac:chgData name="Karen Baerts" userId="a06d292e-c1df-42a7-ab23-dcf3ffef2529" providerId="ADAL" clId="{38D4B951-8CD7-435E-A3A1-331DB2420035}" dt="2023-10-09T14:42:39.507" v="3498" actId="14100"/>
          <ac:picMkLst>
            <pc:docMk/>
            <pc:sldMk cId="1332619328" sldId="650"/>
            <ac:picMk id="5" creationId="{6E83396A-53F1-B132-3DE6-9400739B8410}"/>
          </ac:picMkLst>
        </pc:picChg>
        <pc:picChg chg="add mod">
          <ac:chgData name="Karen Baerts" userId="a06d292e-c1df-42a7-ab23-dcf3ffef2529" providerId="ADAL" clId="{38D4B951-8CD7-435E-A3A1-331DB2420035}" dt="2023-10-09T14:42:42.999" v="3499" actId="1076"/>
          <ac:picMkLst>
            <pc:docMk/>
            <pc:sldMk cId="1332619328" sldId="650"/>
            <ac:picMk id="7" creationId="{E765F568-8C43-2A31-40EB-1E36B25DEC88}"/>
          </ac:picMkLst>
        </pc:picChg>
        <pc:picChg chg="add del mod">
          <ac:chgData name="Karen Baerts" userId="a06d292e-c1df-42a7-ab23-dcf3ffef2529" providerId="ADAL" clId="{38D4B951-8CD7-435E-A3A1-331DB2420035}" dt="2023-10-09T14:39:59.579" v="3305" actId="21"/>
          <ac:picMkLst>
            <pc:docMk/>
            <pc:sldMk cId="1332619328" sldId="650"/>
            <ac:picMk id="9" creationId="{E5E75A20-8320-5F58-EC96-D1FCE45ADA65}"/>
          </ac:picMkLst>
        </pc:picChg>
        <pc:picChg chg="add mod">
          <ac:chgData name="Karen Baerts" userId="a06d292e-c1df-42a7-ab23-dcf3ffef2529" providerId="ADAL" clId="{38D4B951-8CD7-435E-A3A1-331DB2420035}" dt="2023-10-09T14:46:52.018" v="3738" actId="1076"/>
          <ac:picMkLst>
            <pc:docMk/>
            <pc:sldMk cId="1332619328" sldId="650"/>
            <ac:picMk id="10" creationId="{66E38E75-5D8A-B5FE-5A9C-3897EC67477D}"/>
          </ac:picMkLst>
        </pc:picChg>
      </pc:sldChg>
      <pc:sldChg chg="addSp delSp modSp add del mod">
        <pc:chgData name="Karen Baerts" userId="a06d292e-c1df-42a7-ab23-dcf3ffef2529" providerId="ADAL" clId="{38D4B951-8CD7-435E-A3A1-331DB2420035}" dt="2023-10-09T14:50:27.961" v="3874" actId="47"/>
        <pc:sldMkLst>
          <pc:docMk/>
          <pc:sldMk cId="472511297" sldId="651"/>
        </pc:sldMkLst>
        <pc:spChg chg="mod">
          <ac:chgData name="Karen Baerts" userId="a06d292e-c1df-42a7-ab23-dcf3ffef2529" providerId="ADAL" clId="{38D4B951-8CD7-435E-A3A1-331DB2420035}" dt="2023-10-09T14:47:28.188" v="3766" actId="20577"/>
          <ac:spMkLst>
            <pc:docMk/>
            <pc:sldMk cId="472511297" sldId="651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38D4B951-8CD7-435E-A3A1-331DB2420035}" dt="2023-10-09T14:43:48.775" v="3594" actId="478"/>
          <ac:picMkLst>
            <pc:docMk/>
            <pc:sldMk cId="472511297" sldId="651"/>
            <ac:picMk id="4" creationId="{C7B0A2F1-8E39-7EEC-2082-9A9272436536}"/>
          </ac:picMkLst>
        </pc:picChg>
        <pc:picChg chg="add del mod">
          <ac:chgData name="Karen Baerts" userId="a06d292e-c1df-42a7-ab23-dcf3ffef2529" providerId="ADAL" clId="{38D4B951-8CD7-435E-A3A1-331DB2420035}" dt="2023-10-09T14:47:21.704" v="3756" actId="478"/>
          <ac:picMkLst>
            <pc:docMk/>
            <pc:sldMk cId="472511297" sldId="651"/>
            <ac:picMk id="6" creationId="{AC096BC4-D9D3-138D-2EC7-F6AD990DC667}"/>
          </ac:picMkLst>
        </pc:picChg>
      </pc:sldChg>
      <pc:sldChg chg="modSp add mod">
        <pc:chgData name="Karen Baerts" userId="a06d292e-c1df-42a7-ab23-dcf3ffef2529" providerId="ADAL" clId="{38D4B951-8CD7-435E-A3A1-331DB2420035}" dt="2023-10-09T14:51:03.008" v="3908" actId="20577"/>
        <pc:sldMkLst>
          <pc:docMk/>
          <pc:sldMk cId="1605598843" sldId="652"/>
        </pc:sldMkLst>
        <pc:spChg chg="mod">
          <ac:chgData name="Karen Baerts" userId="a06d292e-c1df-42a7-ab23-dcf3ffef2529" providerId="ADAL" clId="{38D4B951-8CD7-435E-A3A1-331DB2420035}" dt="2023-10-09T14:51:03.008" v="3908" actId="20577"/>
          <ac:spMkLst>
            <pc:docMk/>
            <pc:sldMk cId="1605598843" sldId="652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4:50:20.729" v="3873" actId="404"/>
          <ac:spMkLst>
            <pc:docMk/>
            <pc:sldMk cId="1605598843" sldId="652"/>
            <ac:spMk id="3" creationId="{0E244A77-BBB5-0E34-9ECA-86AB7EC02E29}"/>
          </ac:spMkLst>
        </pc:spChg>
        <pc:picChg chg="mod">
          <ac:chgData name="Karen Baerts" userId="a06d292e-c1df-42a7-ab23-dcf3ffef2529" providerId="ADAL" clId="{38D4B951-8CD7-435E-A3A1-331DB2420035}" dt="2023-10-09T14:49:36.848" v="3785" actId="1076"/>
          <ac:picMkLst>
            <pc:docMk/>
            <pc:sldMk cId="1605598843" sldId="652"/>
            <ac:picMk id="4" creationId="{C7B0A2F1-8E39-7EEC-2082-9A9272436536}"/>
          </ac:picMkLst>
        </pc:picChg>
      </pc:sldChg>
      <pc:sldChg chg="addSp modSp add del mod">
        <pc:chgData name="Karen Baerts" userId="a06d292e-c1df-42a7-ab23-dcf3ffef2529" providerId="ADAL" clId="{38D4B951-8CD7-435E-A3A1-331DB2420035}" dt="2023-10-12T07:38:19.572" v="5224" actId="47"/>
        <pc:sldMkLst>
          <pc:docMk/>
          <pc:sldMk cId="633169171" sldId="653"/>
        </pc:sldMkLst>
        <pc:spChg chg="mod">
          <ac:chgData name="Karen Baerts" userId="a06d292e-c1df-42a7-ab23-dcf3ffef2529" providerId="ADAL" clId="{38D4B951-8CD7-435E-A3A1-331DB2420035}" dt="2023-10-09T14:57:28.304" v="3943" actId="20577"/>
          <ac:spMkLst>
            <pc:docMk/>
            <pc:sldMk cId="633169171" sldId="653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5:13:58.048" v="4263" actId="20577"/>
          <ac:spMkLst>
            <pc:docMk/>
            <pc:sldMk cId="633169171" sldId="653"/>
            <ac:spMk id="3" creationId="{0E244A77-BBB5-0E34-9ECA-86AB7EC02E29}"/>
          </ac:spMkLst>
        </pc:spChg>
        <pc:picChg chg="add mod">
          <ac:chgData name="Karen Baerts" userId="a06d292e-c1df-42a7-ab23-dcf3ffef2529" providerId="ADAL" clId="{38D4B951-8CD7-435E-A3A1-331DB2420035}" dt="2023-10-09T15:14:03.313" v="4264" actId="1076"/>
          <ac:picMkLst>
            <pc:docMk/>
            <pc:sldMk cId="633169171" sldId="653"/>
            <ac:picMk id="5" creationId="{B560F5C5-46C7-2E2C-8120-1675452AA830}"/>
          </ac:picMkLst>
        </pc:picChg>
        <pc:picChg chg="add mod">
          <ac:chgData name="Karen Baerts" userId="a06d292e-c1df-42a7-ab23-dcf3ffef2529" providerId="ADAL" clId="{38D4B951-8CD7-435E-A3A1-331DB2420035}" dt="2023-10-09T15:14:11.278" v="4265" actId="1076"/>
          <ac:picMkLst>
            <pc:docMk/>
            <pc:sldMk cId="633169171" sldId="653"/>
            <ac:picMk id="7" creationId="{3118DD23-C032-A3A6-FC99-B3A075C8D827}"/>
          </ac:picMkLst>
        </pc:picChg>
      </pc:sldChg>
      <pc:sldChg chg="addSp delSp modSp add del mod">
        <pc:chgData name="Karen Baerts" userId="a06d292e-c1df-42a7-ab23-dcf3ffef2529" providerId="ADAL" clId="{38D4B951-8CD7-435E-A3A1-331DB2420035}" dt="2023-10-12T07:38:19.572" v="5224" actId="47"/>
        <pc:sldMkLst>
          <pc:docMk/>
          <pc:sldMk cId="1752191560" sldId="654"/>
        </pc:sldMkLst>
        <pc:spChg chg="mod">
          <ac:chgData name="Karen Baerts" userId="a06d292e-c1df-42a7-ab23-dcf3ffef2529" providerId="ADAL" clId="{38D4B951-8CD7-435E-A3A1-331DB2420035}" dt="2023-10-09T15:14:34.806" v="4268" actId="20577"/>
          <ac:spMkLst>
            <pc:docMk/>
            <pc:sldMk cId="1752191560" sldId="654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5:26:05.257" v="4601" actId="20577"/>
          <ac:spMkLst>
            <pc:docMk/>
            <pc:sldMk cId="1752191560" sldId="654"/>
            <ac:spMk id="3" creationId="{0E244A77-BBB5-0E34-9ECA-86AB7EC02E29}"/>
          </ac:spMkLst>
        </pc:spChg>
        <pc:spChg chg="add mod">
          <ac:chgData name="Karen Baerts" userId="a06d292e-c1df-42a7-ab23-dcf3ffef2529" providerId="ADAL" clId="{38D4B951-8CD7-435E-A3A1-331DB2420035}" dt="2023-10-09T15:25:29.780" v="4573" actId="1076"/>
          <ac:spMkLst>
            <pc:docMk/>
            <pc:sldMk cId="1752191560" sldId="654"/>
            <ac:spMk id="8" creationId="{104D06B4-9070-5F09-4BBA-34E25819F4B6}"/>
          </ac:spMkLst>
        </pc:spChg>
        <pc:picChg chg="add mod">
          <ac:chgData name="Karen Baerts" userId="a06d292e-c1df-42a7-ab23-dcf3ffef2529" providerId="ADAL" clId="{38D4B951-8CD7-435E-A3A1-331DB2420035}" dt="2023-10-09T15:25:30.398" v="4575" actId="1076"/>
          <ac:picMkLst>
            <pc:docMk/>
            <pc:sldMk cId="1752191560" sldId="654"/>
            <ac:picMk id="5" creationId="{B4C5BB77-4EB1-65B2-3DAF-8C4890A15AA6}"/>
          </ac:picMkLst>
        </pc:picChg>
        <pc:picChg chg="add mod">
          <ac:chgData name="Karen Baerts" userId="a06d292e-c1df-42a7-ab23-dcf3ffef2529" providerId="ADAL" clId="{38D4B951-8CD7-435E-A3A1-331DB2420035}" dt="2023-10-09T15:25:30.081" v="4574" actId="1076"/>
          <ac:picMkLst>
            <pc:docMk/>
            <pc:sldMk cId="1752191560" sldId="654"/>
            <ac:picMk id="7" creationId="{86C22899-6380-5E92-35A5-5FA453E19D7A}"/>
          </ac:picMkLst>
        </pc:picChg>
        <pc:picChg chg="add del mod">
          <ac:chgData name="Karen Baerts" userId="a06d292e-c1df-42a7-ab23-dcf3ffef2529" providerId="ADAL" clId="{38D4B951-8CD7-435E-A3A1-331DB2420035}" dt="2023-10-09T15:25:29.502" v="4572" actId="22"/>
          <ac:picMkLst>
            <pc:docMk/>
            <pc:sldMk cId="1752191560" sldId="654"/>
            <ac:picMk id="10" creationId="{416FB1E0-5E37-961A-C6CC-9F0037F8CAC3}"/>
          </ac:picMkLst>
        </pc:picChg>
        <pc:picChg chg="add mod">
          <ac:chgData name="Karen Baerts" userId="a06d292e-c1df-42a7-ab23-dcf3ffef2529" providerId="ADAL" clId="{38D4B951-8CD7-435E-A3A1-331DB2420035}" dt="2023-10-09T15:26:02.524" v="4595" actId="1076"/>
          <ac:picMkLst>
            <pc:docMk/>
            <pc:sldMk cId="1752191560" sldId="654"/>
            <ac:picMk id="12" creationId="{77ED8068-80D6-E679-AD78-66F0F435755F}"/>
          </ac:picMkLst>
        </pc:picChg>
      </pc:sldChg>
      <pc:sldChg chg="addSp delSp modSp add del mod">
        <pc:chgData name="Karen Baerts" userId="a06d292e-c1df-42a7-ab23-dcf3ffef2529" providerId="ADAL" clId="{38D4B951-8CD7-435E-A3A1-331DB2420035}" dt="2023-10-12T07:38:19.572" v="5224" actId="47"/>
        <pc:sldMkLst>
          <pc:docMk/>
          <pc:sldMk cId="1893700695" sldId="655"/>
        </pc:sldMkLst>
        <pc:spChg chg="mod">
          <ac:chgData name="Karen Baerts" userId="a06d292e-c1df-42a7-ab23-dcf3ffef2529" providerId="ADAL" clId="{38D4B951-8CD7-435E-A3A1-331DB2420035}" dt="2023-10-09T15:17:41.304" v="4396" actId="20577"/>
          <ac:spMkLst>
            <pc:docMk/>
            <pc:sldMk cId="1893700695" sldId="655"/>
            <ac:spMk id="2" creationId="{D5423788-4327-FDE6-A934-82D1E21EB68C}"/>
          </ac:spMkLst>
        </pc:spChg>
        <pc:spChg chg="del">
          <ac:chgData name="Karen Baerts" userId="a06d292e-c1df-42a7-ab23-dcf3ffef2529" providerId="ADAL" clId="{38D4B951-8CD7-435E-A3A1-331DB2420035}" dt="2023-10-09T15:17:52.528" v="4397" actId="22"/>
          <ac:spMkLst>
            <pc:docMk/>
            <pc:sldMk cId="1893700695" sldId="655"/>
            <ac:spMk id="3" creationId="{0E244A77-BBB5-0E34-9ECA-86AB7EC02E29}"/>
          </ac:spMkLst>
        </pc:spChg>
        <pc:spChg chg="add del">
          <ac:chgData name="Karen Baerts" userId="a06d292e-c1df-42a7-ab23-dcf3ffef2529" providerId="ADAL" clId="{38D4B951-8CD7-435E-A3A1-331DB2420035}" dt="2023-10-09T15:18:51.263" v="4404" actId="478"/>
          <ac:spMkLst>
            <pc:docMk/>
            <pc:sldMk cId="1893700695" sldId="655"/>
            <ac:spMk id="8" creationId="{118AFC3B-8F7A-9D24-1342-28BED0714669}"/>
          </ac:spMkLst>
        </pc:spChg>
        <pc:spChg chg="add mod">
          <ac:chgData name="Karen Baerts" userId="a06d292e-c1df-42a7-ab23-dcf3ffef2529" providerId="ADAL" clId="{38D4B951-8CD7-435E-A3A1-331DB2420035}" dt="2023-10-09T15:19:55.751" v="4420" actId="14100"/>
          <ac:spMkLst>
            <pc:docMk/>
            <pc:sldMk cId="1893700695" sldId="655"/>
            <ac:spMk id="9" creationId="{8A9586F4-9C02-60E1-76AF-3859EC788B62}"/>
          </ac:spMkLst>
        </pc:spChg>
        <pc:spChg chg="add mod">
          <ac:chgData name="Karen Baerts" userId="a06d292e-c1df-42a7-ab23-dcf3ffef2529" providerId="ADAL" clId="{38D4B951-8CD7-435E-A3A1-331DB2420035}" dt="2023-10-09T15:25:32.950" v="4577" actId="20577"/>
          <ac:spMkLst>
            <pc:docMk/>
            <pc:sldMk cId="1893700695" sldId="655"/>
            <ac:spMk id="10" creationId="{F23B2843-70B0-61A6-2BEC-D10B3295D536}"/>
          </ac:spMkLst>
        </pc:spChg>
        <pc:spChg chg="add mod">
          <ac:chgData name="Karen Baerts" userId="a06d292e-c1df-42a7-ab23-dcf3ffef2529" providerId="ADAL" clId="{38D4B951-8CD7-435E-A3A1-331DB2420035}" dt="2023-10-09T15:20:47.634" v="4527" actId="14100"/>
          <ac:spMkLst>
            <pc:docMk/>
            <pc:sldMk cId="1893700695" sldId="655"/>
            <ac:spMk id="11" creationId="{FF736019-9EB5-9D5A-3EBC-5EE8FE4C445F}"/>
          </ac:spMkLst>
        </pc:spChg>
        <pc:picChg chg="add mod ord">
          <ac:chgData name="Karen Baerts" userId="a06d292e-c1df-42a7-ab23-dcf3ffef2529" providerId="ADAL" clId="{38D4B951-8CD7-435E-A3A1-331DB2420035}" dt="2023-10-09T15:18:41.177" v="4402" actId="1076"/>
          <ac:picMkLst>
            <pc:docMk/>
            <pc:sldMk cId="1893700695" sldId="655"/>
            <ac:picMk id="5" creationId="{D220FD97-C5F5-CFCF-9A46-07CDC9912753}"/>
          </ac:picMkLst>
        </pc:picChg>
        <pc:picChg chg="add mod">
          <ac:chgData name="Karen Baerts" userId="a06d292e-c1df-42a7-ab23-dcf3ffef2529" providerId="ADAL" clId="{38D4B951-8CD7-435E-A3A1-331DB2420035}" dt="2023-10-09T15:18:37.434" v="4401" actId="14100"/>
          <ac:picMkLst>
            <pc:docMk/>
            <pc:sldMk cId="1893700695" sldId="655"/>
            <ac:picMk id="7" creationId="{F7EB0E2C-1B5B-7372-2D63-2521BE3EA60A}"/>
          </ac:picMkLst>
        </pc:picChg>
      </pc:sldChg>
      <pc:sldChg chg="addSp delSp modSp add del mod ord">
        <pc:chgData name="Karen Baerts" userId="a06d292e-c1df-42a7-ab23-dcf3ffef2529" providerId="ADAL" clId="{38D4B951-8CD7-435E-A3A1-331DB2420035}" dt="2023-10-12T07:38:19.572" v="5224" actId="47"/>
        <pc:sldMkLst>
          <pc:docMk/>
          <pc:sldMk cId="705466419" sldId="656"/>
        </pc:sldMkLst>
        <pc:spChg chg="mod">
          <ac:chgData name="Karen Baerts" userId="a06d292e-c1df-42a7-ab23-dcf3ffef2529" providerId="ADAL" clId="{38D4B951-8CD7-435E-A3A1-331DB2420035}" dt="2023-10-09T16:01:50.401" v="5208"/>
          <ac:spMkLst>
            <pc:docMk/>
            <pc:sldMk cId="705466419" sldId="656"/>
            <ac:spMk id="2" creationId="{D5423788-4327-FDE6-A934-82D1E21EB68C}"/>
          </ac:spMkLst>
        </pc:spChg>
        <pc:spChg chg="del">
          <ac:chgData name="Karen Baerts" userId="a06d292e-c1df-42a7-ab23-dcf3ffef2529" providerId="ADAL" clId="{38D4B951-8CD7-435E-A3A1-331DB2420035}" dt="2023-10-09T15:39:23.904" v="4785" actId="22"/>
          <ac:spMkLst>
            <pc:docMk/>
            <pc:sldMk cId="705466419" sldId="656"/>
            <ac:spMk id="3" creationId="{0E244A77-BBB5-0E34-9ECA-86AB7EC02E29}"/>
          </ac:spMkLst>
        </pc:spChg>
        <pc:spChg chg="add mod">
          <ac:chgData name="Karen Baerts" userId="a06d292e-c1df-42a7-ab23-dcf3ffef2529" providerId="ADAL" clId="{38D4B951-8CD7-435E-A3A1-331DB2420035}" dt="2023-10-09T16:03:03.310" v="5221" actId="1076"/>
          <ac:spMkLst>
            <pc:docMk/>
            <pc:sldMk cId="705466419" sldId="656"/>
            <ac:spMk id="10" creationId="{1416C91A-1217-D29B-4820-EC0EF42B5167}"/>
          </ac:spMkLst>
        </pc:spChg>
        <pc:spChg chg="add mod">
          <ac:chgData name="Karen Baerts" userId="a06d292e-c1df-42a7-ab23-dcf3ffef2529" providerId="ADAL" clId="{38D4B951-8CD7-435E-A3A1-331DB2420035}" dt="2023-10-09T16:00:50.967" v="5174" actId="1076"/>
          <ac:spMkLst>
            <pc:docMk/>
            <pc:sldMk cId="705466419" sldId="656"/>
            <ac:spMk id="11" creationId="{114C0624-CF42-C5B6-14BE-B0D0C1B1C3A1}"/>
          </ac:spMkLst>
        </pc:spChg>
        <pc:spChg chg="add del mod">
          <ac:chgData name="Karen Baerts" userId="a06d292e-c1df-42a7-ab23-dcf3ffef2529" providerId="ADAL" clId="{38D4B951-8CD7-435E-A3A1-331DB2420035}" dt="2023-10-09T16:00:52.888" v="5175" actId="478"/>
          <ac:spMkLst>
            <pc:docMk/>
            <pc:sldMk cId="705466419" sldId="656"/>
            <ac:spMk id="12" creationId="{B9CF1341-FECF-0716-26C1-FEF86CEB5772}"/>
          </ac:spMkLst>
        </pc:spChg>
        <pc:spChg chg="add del mod">
          <ac:chgData name="Karen Baerts" userId="a06d292e-c1df-42a7-ab23-dcf3ffef2529" providerId="ADAL" clId="{38D4B951-8CD7-435E-A3A1-331DB2420035}" dt="2023-10-09T16:02:16.081" v="5212" actId="478"/>
          <ac:spMkLst>
            <pc:docMk/>
            <pc:sldMk cId="705466419" sldId="656"/>
            <ac:spMk id="13" creationId="{616A1ACD-CE31-068F-68A3-ED6483C846B5}"/>
          </ac:spMkLst>
        </pc:spChg>
        <pc:spChg chg="add mod">
          <ac:chgData name="Karen Baerts" userId="a06d292e-c1df-42a7-ab23-dcf3ffef2529" providerId="ADAL" clId="{38D4B951-8CD7-435E-A3A1-331DB2420035}" dt="2023-10-09T16:02:48.121" v="5218" actId="1076"/>
          <ac:spMkLst>
            <pc:docMk/>
            <pc:sldMk cId="705466419" sldId="656"/>
            <ac:spMk id="15" creationId="{AAEE2967-E55F-4B1F-7447-A25B6035BDBA}"/>
          </ac:spMkLst>
        </pc:spChg>
        <pc:spChg chg="add mod">
          <ac:chgData name="Karen Baerts" userId="a06d292e-c1df-42a7-ab23-dcf3ffef2529" providerId="ADAL" clId="{38D4B951-8CD7-435E-A3A1-331DB2420035}" dt="2023-10-09T16:02:44.397" v="5217" actId="1076"/>
          <ac:spMkLst>
            <pc:docMk/>
            <pc:sldMk cId="705466419" sldId="656"/>
            <ac:spMk id="16" creationId="{A0F74622-3CD6-4EE8-ED9B-934792289A7C}"/>
          </ac:spMkLst>
        </pc:spChg>
        <pc:picChg chg="add mod ord">
          <ac:chgData name="Karen Baerts" userId="a06d292e-c1df-42a7-ab23-dcf3ffef2529" providerId="ADAL" clId="{38D4B951-8CD7-435E-A3A1-331DB2420035}" dt="2023-10-09T16:00:15.048" v="5161" actId="1076"/>
          <ac:picMkLst>
            <pc:docMk/>
            <pc:sldMk cId="705466419" sldId="656"/>
            <ac:picMk id="5" creationId="{ECDAEA28-82FE-B222-5076-E2290FF2869D}"/>
          </ac:picMkLst>
        </pc:picChg>
        <pc:picChg chg="add mod">
          <ac:chgData name="Karen Baerts" userId="a06d292e-c1df-42a7-ab23-dcf3ffef2529" providerId="ADAL" clId="{38D4B951-8CD7-435E-A3A1-331DB2420035}" dt="2023-10-09T16:03:00.882" v="5220" actId="1076"/>
          <ac:picMkLst>
            <pc:docMk/>
            <pc:sldMk cId="705466419" sldId="656"/>
            <ac:picMk id="7" creationId="{6EF61773-F3B2-77F1-06A5-16F2E8A3A782}"/>
          </ac:picMkLst>
        </pc:picChg>
        <pc:picChg chg="add del mod">
          <ac:chgData name="Karen Baerts" userId="a06d292e-c1df-42a7-ab23-dcf3ffef2529" providerId="ADAL" clId="{38D4B951-8CD7-435E-A3A1-331DB2420035}" dt="2023-10-09T15:43:35.630" v="4798" actId="22"/>
          <ac:picMkLst>
            <pc:docMk/>
            <pc:sldMk cId="705466419" sldId="656"/>
            <ac:picMk id="9" creationId="{1A53EDC4-2FBB-47C5-6698-A3E2613E2D37}"/>
          </ac:picMkLst>
        </pc:picChg>
        <pc:picChg chg="add mod">
          <ac:chgData name="Karen Baerts" userId="a06d292e-c1df-42a7-ab23-dcf3ffef2529" providerId="ADAL" clId="{38D4B951-8CD7-435E-A3A1-331DB2420035}" dt="2023-10-09T16:02:51.228" v="5219" actId="1076"/>
          <ac:picMkLst>
            <pc:docMk/>
            <pc:sldMk cId="705466419" sldId="656"/>
            <ac:picMk id="14" creationId="{07EB42CF-883C-4176-A408-8EB091542998}"/>
          </ac:picMkLst>
        </pc:picChg>
      </pc:sldChg>
      <pc:sldChg chg="addSp delSp modSp add del mod">
        <pc:chgData name="Karen Baerts" userId="a06d292e-c1df-42a7-ab23-dcf3ffef2529" providerId="ADAL" clId="{38D4B951-8CD7-435E-A3A1-331DB2420035}" dt="2023-10-12T07:38:19.572" v="5224" actId="47"/>
        <pc:sldMkLst>
          <pc:docMk/>
          <pc:sldMk cId="1177700594" sldId="657"/>
        </pc:sldMkLst>
        <pc:spChg chg="mod">
          <ac:chgData name="Karen Baerts" userId="a06d292e-c1df-42a7-ab23-dcf3ffef2529" providerId="ADAL" clId="{38D4B951-8CD7-435E-A3A1-331DB2420035}" dt="2023-10-09T15:26:39.671" v="4619" actId="20577"/>
          <ac:spMkLst>
            <pc:docMk/>
            <pc:sldMk cId="1177700594" sldId="657"/>
            <ac:spMk id="2" creationId="{D5423788-4327-FDE6-A934-82D1E21EB68C}"/>
          </ac:spMkLst>
        </pc:spChg>
        <pc:spChg chg="mod">
          <ac:chgData name="Karen Baerts" userId="a06d292e-c1df-42a7-ab23-dcf3ffef2529" providerId="ADAL" clId="{38D4B951-8CD7-435E-A3A1-331DB2420035}" dt="2023-10-09T15:45:06.181" v="4824" actId="20577"/>
          <ac:spMkLst>
            <pc:docMk/>
            <pc:sldMk cId="1177700594" sldId="657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38D4B951-8CD7-435E-A3A1-331DB2420035}" dt="2023-10-09T15:31:05.091" v="4772" actId="478"/>
          <ac:spMkLst>
            <pc:docMk/>
            <pc:sldMk cId="1177700594" sldId="657"/>
            <ac:spMk id="8" creationId="{B60191FD-C14B-AC6A-BF3C-7EE3C73F733E}"/>
          </ac:spMkLst>
        </pc:spChg>
        <pc:spChg chg="add del mod">
          <ac:chgData name="Karen Baerts" userId="a06d292e-c1df-42a7-ab23-dcf3ffef2529" providerId="ADAL" clId="{38D4B951-8CD7-435E-A3A1-331DB2420035}" dt="2023-10-09T15:45:15.902" v="4826" actId="478"/>
          <ac:spMkLst>
            <pc:docMk/>
            <pc:sldMk cId="1177700594" sldId="657"/>
            <ac:spMk id="9" creationId="{FC230A71-BDB4-D92F-D417-3DED8B465AC6}"/>
          </ac:spMkLst>
        </pc:spChg>
        <pc:picChg chg="add mod">
          <ac:chgData name="Karen Baerts" userId="a06d292e-c1df-42a7-ab23-dcf3ffef2529" providerId="ADAL" clId="{38D4B951-8CD7-435E-A3A1-331DB2420035}" dt="2023-10-09T15:29:34.532" v="4639" actId="1076"/>
          <ac:picMkLst>
            <pc:docMk/>
            <pc:sldMk cId="1177700594" sldId="657"/>
            <ac:picMk id="5" creationId="{A8C94FC2-6B3B-0943-3207-E3CF5969EB57}"/>
          </ac:picMkLst>
        </pc:picChg>
        <pc:picChg chg="add mod">
          <ac:chgData name="Karen Baerts" userId="a06d292e-c1df-42a7-ab23-dcf3ffef2529" providerId="ADAL" clId="{38D4B951-8CD7-435E-A3A1-331DB2420035}" dt="2023-10-09T15:45:18.807" v="4827" actId="1076"/>
          <ac:picMkLst>
            <pc:docMk/>
            <pc:sldMk cId="1177700594" sldId="657"/>
            <ac:picMk id="7" creationId="{45643D4A-B0A3-66C1-51D8-14917BA36617}"/>
          </ac:picMkLst>
        </pc:picChg>
      </pc:sldChg>
      <pc:sldChg chg="addSp delSp modSp add del mod">
        <pc:chgData name="Karen Baerts" userId="a06d292e-c1df-42a7-ab23-dcf3ffef2529" providerId="ADAL" clId="{38D4B951-8CD7-435E-A3A1-331DB2420035}" dt="2023-10-12T07:38:19.572" v="5224" actId="47"/>
        <pc:sldMkLst>
          <pc:docMk/>
          <pc:sldMk cId="2554971997" sldId="658"/>
        </pc:sldMkLst>
        <pc:spChg chg="mod">
          <ac:chgData name="Karen Baerts" userId="a06d292e-c1df-42a7-ab23-dcf3ffef2529" providerId="ADAL" clId="{38D4B951-8CD7-435E-A3A1-331DB2420035}" dt="2023-10-09T16:01:56.906" v="5210" actId="20577"/>
          <ac:spMkLst>
            <pc:docMk/>
            <pc:sldMk cId="2554971997" sldId="658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38D4B951-8CD7-435E-A3A1-331DB2420035}" dt="2023-10-09T15:44:12.775" v="4804"/>
          <ac:spMkLst>
            <pc:docMk/>
            <pc:sldMk cId="2554971997" sldId="658"/>
            <ac:spMk id="6" creationId="{35D57F90-9463-D2F5-855E-E5A15EA89A24}"/>
          </ac:spMkLst>
        </pc:spChg>
        <pc:picChg chg="add del mod">
          <ac:chgData name="Karen Baerts" userId="a06d292e-c1df-42a7-ab23-dcf3ffef2529" providerId="ADAL" clId="{38D4B951-8CD7-435E-A3A1-331DB2420035}" dt="2023-10-09T16:01:14.954" v="5182" actId="21"/>
          <ac:picMkLst>
            <pc:docMk/>
            <pc:sldMk cId="2554971997" sldId="658"/>
            <ac:picMk id="5" creationId="{307AA470-50D3-4055-F8A5-DD4B64A1CA3E}"/>
          </ac:picMkLst>
        </pc:picChg>
      </pc:sldChg>
    </pc:docChg>
  </pc:docChgLst>
  <pc:docChgLst>
    <pc:chgData name="Karen Baerts" userId="a06d292e-c1df-42a7-ab23-dcf3ffef2529" providerId="ADAL" clId="{2F933A81-A629-4D86-B49A-EA7448BE37C1}"/>
    <pc:docChg chg="undo redo custSel addSld delSld modSld sldOrd">
      <pc:chgData name="Karen Baerts" userId="a06d292e-c1df-42a7-ab23-dcf3ffef2529" providerId="ADAL" clId="{2F933A81-A629-4D86-B49A-EA7448BE37C1}" dt="2024-10-21T08:16:40.487" v="32103" actId="1076"/>
      <pc:docMkLst>
        <pc:docMk/>
      </pc:docMkLst>
      <pc:sldChg chg="modSp mod">
        <pc:chgData name="Karen Baerts" userId="a06d292e-c1df-42a7-ab23-dcf3ffef2529" providerId="ADAL" clId="{2F933A81-A629-4D86-B49A-EA7448BE37C1}" dt="2024-10-12T13:47:55.058" v="6" actId="20577"/>
        <pc:sldMkLst>
          <pc:docMk/>
          <pc:sldMk cId="2752661554" sldId="591"/>
        </pc:sldMkLst>
        <pc:spChg chg="mod">
          <ac:chgData name="Karen Baerts" userId="a06d292e-c1df-42a7-ab23-dcf3ffef2529" providerId="ADAL" clId="{2F933A81-A629-4D86-B49A-EA7448BE37C1}" dt="2024-10-12T13:47:52.865" v="1" actId="20577"/>
          <ac:spMkLst>
            <pc:docMk/>
            <pc:sldMk cId="2752661554" sldId="591"/>
            <ac:spMk id="2" creationId="{00000000-0000-0000-0000-000000000000}"/>
          </ac:spMkLst>
        </pc:spChg>
        <pc:spChg chg="mod">
          <ac:chgData name="Karen Baerts" userId="a06d292e-c1df-42a7-ab23-dcf3ffef2529" providerId="ADAL" clId="{2F933A81-A629-4D86-B49A-EA7448BE37C1}" dt="2024-10-12T13:47:55.058" v="6" actId="20577"/>
          <ac:spMkLst>
            <pc:docMk/>
            <pc:sldMk cId="2752661554" sldId="591"/>
            <ac:spMk id="3" creationId="{7E10328D-4219-4DB6-8A4F-52DB0195CB2F}"/>
          </ac:spMkLst>
        </pc:spChg>
      </pc:sldChg>
      <pc:sldChg chg="delSp mod modNotesTx">
        <pc:chgData name="Karen Baerts" userId="a06d292e-c1df-42a7-ab23-dcf3ffef2529" providerId="ADAL" clId="{2F933A81-A629-4D86-B49A-EA7448BE37C1}" dt="2024-10-18T08:00:18.188" v="32064" actId="20577"/>
        <pc:sldMkLst>
          <pc:docMk/>
          <pc:sldMk cId="2392228130" sldId="632"/>
        </pc:sldMkLst>
        <pc:spChg chg="del">
          <ac:chgData name="Karen Baerts" userId="a06d292e-c1df-42a7-ab23-dcf3ffef2529" providerId="ADAL" clId="{2F933A81-A629-4D86-B49A-EA7448BE37C1}" dt="2024-10-17T21:47:33.806" v="29726" actId="478"/>
          <ac:spMkLst>
            <pc:docMk/>
            <pc:sldMk cId="2392228130" sldId="632"/>
            <ac:spMk id="3" creationId="{31728645-B788-9450-0365-FABB62A6F1F1}"/>
          </ac:spMkLst>
        </pc:spChg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4026115253" sldId="643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1959143497" sldId="645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4131589788" sldId="647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507119557" sldId="649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3568465679" sldId="653"/>
        </pc:sldMkLst>
      </pc:sldChg>
      <pc:sldChg chg="add del">
        <pc:chgData name="Karen Baerts" userId="a06d292e-c1df-42a7-ab23-dcf3ffef2529" providerId="ADAL" clId="{2F933A81-A629-4D86-B49A-EA7448BE37C1}" dt="2024-10-12T15:34:33.136" v="950"/>
        <pc:sldMkLst>
          <pc:docMk/>
          <pc:sldMk cId="1280127384" sldId="654"/>
        </pc:sldMkLst>
      </pc:sldChg>
      <pc:sldChg chg="add del">
        <pc:chgData name="Karen Baerts" userId="a06d292e-c1df-42a7-ab23-dcf3ffef2529" providerId="ADAL" clId="{2F933A81-A629-4D86-B49A-EA7448BE37C1}" dt="2024-10-16T22:57:45.421" v="23003" actId="47"/>
        <pc:sldMkLst>
          <pc:docMk/>
          <pc:sldMk cId="1752191560" sldId="654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2417218112" sldId="655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3077152969" sldId="656"/>
        </pc:sldMkLst>
      </pc:sldChg>
      <pc:sldChg chg="add del">
        <pc:chgData name="Karen Baerts" userId="a06d292e-c1df-42a7-ab23-dcf3ffef2529" providerId="ADAL" clId="{2F933A81-A629-4D86-B49A-EA7448BE37C1}" dt="2024-10-12T15:34:33.136" v="950"/>
        <pc:sldMkLst>
          <pc:docMk/>
          <pc:sldMk cId="976125659" sldId="657"/>
        </pc:sldMkLst>
      </pc:sldChg>
      <pc:sldChg chg="add del">
        <pc:chgData name="Karen Baerts" userId="a06d292e-c1df-42a7-ab23-dcf3ffef2529" providerId="ADAL" clId="{2F933A81-A629-4D86-B49A-EA7448BE37C1}" dt="2024-10-16T22:57:51.975" v="23004" actId="47"/>
        <pc:sldMkLst>
          <pc:docMk/>
          <pc:sldMk cId="1177700594" sldId="657"/>
        </pc:sldMkLst>
      </pc:sldChg>
      <pc:sldChg chg="add del">
        <pc:chgData name="Karen Baerts" userId="a06d292e-c1df-42a7-ab23-dcf3ffef2529" providerId="ADAL" clId="{2F933A81-A629-4D86-B49A-EA7448BE37C1}" dt="2024-10-16T14:38:41.039" v="4303" actId="47"/>
        <pc:sldMkLst>
          <pc:docMk/>
          <pc:sldMk cId="2554971997" sldId="658"/>
        </pc:sldMkLst>
      </pc:sldChg>
      <pc:sldChg chg="modSp mod modNotesTx">
        <pc:chgData name="Karen Baerts" userId="a06d292e-c1df-42a7-ab23-dcf3ffef2529" providerId="ADAL" clId="{2F933A81-A629-4D86-B49A-EA7448BE37C1}" dt="2024-10-18T07:24:44.540" v="29740" actId="20577"/>
        <pc:sldMkLst>
          <pc:docMk/>
          <pc:sldMk cId="1126193435" sldId="661"/>
        </pc:sldMkLst>
        <pc:spChg chg="mod">
          <ac:chgData name="Karen Baerts" userId="a06d292e-c1df-42a7-ab23-dcf3ffef2529" providerId="ADAL" clId="{2F933A81-A629-4D86-B49A-EA7448BE37C1}" dt="2024-10-18T07:24:44.540" v="29740" actId="20577"/>
          <ac:spMkLst>
            <pc:docMk/>
            <pc:sldMk cId="1126193435" sldId="661"/>
            <ac:spMk id="3" creationId="{0E244A77-BBB5-0E34-9ECA-86AB7EC02E29}"/>
          </ac:spMkLst>
        </pc:spChg>
      </pc:sldChg>
      <pc:sldChg chg="addSp delSp modSp mod modNotesTx">
        <pc:chgData name="Karen Baerts" userId="a06d292e-c1df-42a7-ab23-dcf3ffef2529" providerId="ADAL" clId="{2F933A81-A629-4D86-B49A-EA7448BE37C1}" dt="2024-10-18T07:25:11.779" v="29804" actId="20577"/>
        <pc:sldMkLst>
          <pc:docMk/>
          <pc:sldMk cId="701145878" sldId="662"/>
        </pc:sldMkLst>
        <pc:spChg chg="mod">
          <ac:chgData name="Karen Baerts" userId="a06d292e-c1df-42a7-ab23-dcf3ffef2529" providerId="ADAL" clId="{2F933A81-A629-4D86-B49A-EA7448BE37C1}" dt="2024-10-16T14:59:51.975" v="6255" actId="20577"/>
          <ac:spMkLst>
            <pc:docMk/>
            <pc:sldMk cId="701145878" sldId="662"/>
            <ac:spMk id="3" creationId="{FD2B26DD-C546-F0C1-6D32-626C00589B16}"/>
          </ac:spMkLst>
        </pc:spChg>
        <pc:spChg chg="add mod">
          <ac:chgData name="Karen Baerts" userId="a06d292e-c1df-42a7-ab23-dcf3ffef2529" providerId="ADAL" clId="{2F933A81-A629-4D86-B49A-EA7448BE37C1}" dt="2024-10-16T14:42:39.578" v="4521" actId="14100"/>
          <ac:spMkLst>
            <pc:docMk/>
            <pc:sldMk cId="701145878" sldId="662"/>
            <ac:spMk id="4" creationId="{81C7D9D6-6377-F6D5-EAB2-67B52DA62A7C}"/>
          </ac:spMkLst>
        </pc:spChg>
        <pc:picChg chg="add mod">
          <ac:chgData name="Karen Baerts" userId="a06d292e-c1df-42a7-ab23-dcf3ffef2529" providerId="ADAL" clId="{2F933A81-A629-4D86-B49A-EA7448BE37C1}" dt="2024-10-16T14:45:47.149" v="4774" actId="1037"/>
          <ac:picMkLst>
            <pc:docMk/>
            <pc:sldMk cId="701145878" sldId="662"/>
            <ac:picMk id="5" creationId="{E9D89C83-F7A0-B3BB-08D5-1686BB86E0BB}"/>
          </ac:picMkLst>
        </pc:picChg>
        <pc:picChg chg="del mod">
          <ac:chgData name="Karen Baerts" userId="a06d292e-c1df-42a7-ab23-dcf3ffef2529" providerId="ADAL" clId="{2F933A81-A629-4D86-B49A-EA7448BE37C1}" dt="2024-10-16T14:45:50.497" v="4775" actId="478"/>
          <ac:picMkLst>
            <pc:docMk/>
            <pc:sldMk cId="701145878" sldId="662"/>
            <ac:picMk id="5122" creationId="{92762745-18A0-B64E-DDC4-0CDDD6B30C17}"/>
          </ac:picMkLst>
        </pc:picChg>
      </pc:sldChg>
      <pc:sldChg chg="modSp mod modNotesTx">
        <pc:chgData name="Karen Baerts" userId="a06d292e-c1df-42a7-ab23-dcf3ffef2529" providerId="ADAL" clId="{2F933A81-A629-4D86-B49A-EA7448BE37C1}" dt="2024-10-16T20:21:41.929" v="8950" actId="20577"/>
        <pc:sldMkLst>
          <pc:docMk/>
          <pc:sldMk cId="3794648502" sldId="663"/>
        </pc:sldMkLst>
        <pc:spChg chg="mod">
          <ac:chgData name="Karen Baerts" userId="a06d292e-c1df-42a7-ab23-dcf3ffef2529" providerId="ADAL" clId="{2F933A81-A629-4D86-B49A-EA7448BE37C1}" dt="2024-10-12T13:54:30.329" v="431" actId="20577"/>
          <ac:spMkLst>
            <pc:docMk/>
            <pc:sldMk cId="3794648502" sldId="663"/>
            <ac:spMk id="2" creationId="{00000000-0000-0000-0000-000000000000}"/>
          </ac:spMkLst>
        </pc:spChg>
        <pc:spChg chg="mod">
          <ac:chgData name="Karen Baerts" userId="a06d292e-c1df-42a7-ab23-dcf3ffef2529" providerId="ADAL" clId="{2F933A81-A629-4D86-B49A-EA7448BE37C1}" dt="2024-10-12T13:54:33.153" v="436" actId="20577"/>
          <ac:spMkLst>
            <pc:docMk/>
            <pc:sldMk cId="3794648502" sldId="663"/>
            <ac:spMk id="3" creationId="{7E10328D-4219-4DB6-8A4F-52DB0195CB2F}"/>
          </ac:spMkLst>
        </pc:spChg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2789322563" sldId="665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2482014266" sldId="673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2973359276" sldId="674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3558438259" sldId="675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4152237223" sldId="676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3423740666" sldId="677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1046772405" sldId="678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1347460189" sldId="679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4080176834" sldId="680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1103993984" sldId="681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894246246" sldId="682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2575881638" sldId="683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2895212872" sldId="684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3056227756" sldId="686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2978956555" sldId="687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463771256" sldId="689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2320172206" sldId="692"/>
        </pc:sldMkLst>
      </pc:sldChg>
      <pc:sldChg chg="del">
        <pc:chgData name="Karen Baerts" userId="a06d292e-c1df-42a7-ab23-dcf3ffef2529" providerId="ADAL" clId="{2F933A81-A629-4D86-B49A-EA7448BE37C1}" dt="2024-10-12T13:59:39.464" v="759" actId="47"/>
        <pc:sldMkLst>
          <pc:docMk/>
          <pc:sldMk cId="3980002478" sldId="693"/>
        </pc:sldMkLst>
      </pc:sldChg>
      <pc:sldChg chg="addSp delSp modSp mod">
        <pc:chgData name="Karen Baerts" userId="a06d292e-c1df-42a7-ab23-dcf3ffef2529" providerId="ADAL" clId="{2F933A81-A629-4D86-B49A-EA7448BE37C1}" dt="2024-10-17T21:48:27.942" v="29737" actId="14100"/>
        <pc:sldMkLst>
          <pc:docMk/>
          <pc:sldMk cId="2507390716" sldId="695"/>
        </pc:sldMkLst>
        <pc:spChg chg="add del">
          <ac:chgData name="Karen Baerts" userId="a06d292e-c1df-42a7-ab23-dcf3ffef2529" providerId="ADAL" clId="{2F933A81-A629-4D86-B49A-EA7448BE37C1}" dt="2024-10-17T21:43:41.312" v="29246" actId="22"/>
          <ac:spMkLst>
            <pc:docMk/>
            <pc:sldMk cId="2507390716" sldId="695"/>
            <ac:spMk id="4" creationId="{0C5E746F-D095-C167-1335-9D8AC235FDE4}"/>
          </ac:spMkLst>
        </pc:spChg>
        <pc:spChg chg="del">
          <ac:chgData name="Karen Baerts" userId="a06d292e-c1df-42a7-ab23-dcf3ffef2529" providerId="ADAL" clId="{2F933A81-A629-4D86-B49A-EA7448BE37C1}" dt="2024-10-12T13:58:59.812" v="752" actId="478"/>
          <ac:spMkLst>
            <pc:docMk/>
            <pc:sldMk cId="2507390716" sldId="695"/>
            <ac:spMk id="4" creationId="{3B3E1F88-6720-89B3-7131-23C258426B08}"/>
          </ac:spMkLst>
        </pc:spChg>
        <pc:spChg chg="add del mod">
          <ac:chgData name="Karen Baerts" userId="a06d292e-c1df-42a7-ab23-dcf3ffef2529" providerId="ADAL" clId="{2F933A81-A629-4D86-B49A-EA7448BE37C1}" dt="2024-10-12T13:59:01.802" v="753" actId="478"/>
          <ac:spMkLst>
            <pc:docMk/>
            <pc:sldMk cId="2507390716" sldId="695"/>
            <ac:spMk id="6" creationId="{5A0E4040-CD6D-012F-E92B-EA6CAC7C11A9}"/>
          </ac:spMkLst>
        </pc:spChg>
        <pc:spChg chg="add mod">
          <ac:chgData name="Karen Baerts" userId="a06d292e-c1df-42a7-ab23-dcf3ffef2529" providerId="ADAL" clId="{2F933A81-A629-4D86-B49A-EA7448BE37C1}" dt="2024-10-17T21:48:27.942" v="29737" actId="14100"/>
          <ac:spMkLst>
            <pc:docMk/>
            <pc:sldMk cId="2507390716" sldId="695"/>
            <ac:spMk id="6" creationId="{D96B4AAB-6C67-5415-FD28-60BFB744020A}"/>
          </ac:spMkLst>
        </pc:spChg>
        <pc:spChg chg="del">
          <ac:chgData name="Karen Baerts" userId="a06d292e-c1df-42a7-ab23-dcf3ffef2529" providerId="ADAL" clId="{2F933A81-A629-4D86-B49A-EA7448BE37C1}" dt="2024-10-12T13:59:03.145" v="754" actId="478"/>
          <ac:spMkLst>
            <pc:docMk/>
            <pc:sldMk cId="2507390716" sldId="695"/>
            <ac:spMk id="7" creationId="{14C8463C-138F-B586-7DE7-8CBC4829FEBF}"/>
          </ac:spMkLst>
        </pc:spChg>
        <pc:spChg chg="mod">
          <ac:chgData name="Karen Baerts" userId="a06d292e-c1df-42a7-ab23-dcf3ffef2529" providerId="ADAL" clId="{2F933A81-A629-4D86-B49A-EA7448BE37C1}" dt="2024-10-17T21:43:26.012" v="29244" actId="20577"/>
          <ac:spMkLst>
            <pc:docMk/>
            <pc:sldMk cId="2507390716" sldId="695"/>
            <ac:spMk id="24" creationId="{7443F821-A302-EE35-303A-B4D357268CF6}"/>
          </ac:spMkLst>
        </pc:spChg>
        <pc:picChg chg="del">
          <ac:chgData name="Karen Baerts" userId="a06d292e-c1df-42a7-ab23-dcf3ffef2529" providerId="ADAL" clId="{2F933A81-A629-4D86-B49A-EA7448BE37C1}" dt="2024-10-17T21:44:01.404" v="29254" actId="478"/>
          <ac:picMkLst>
            <pc:docMk/>
            <pc:sldMk cId="2507390716" sldId="695"/>
            <ac:picMk id="2" creationId="{1963800C-FC30-2EF1-1A6D-F15FD32B577C}"/>
          </ac:picMkLst>
        </pc:picChg>
        <pc:picChg chg="add del mod">
          <ac:chgData name="Karen Baerts" userId="a06d292e-c1df-42a7-ab23-dcf3ffef2529" providerId="ADAL" clId="{2F933A81-A629-4D86-B49A-EA7448BE37C1}" dt="2024-10-17T21:48:16.948" v="29728" actId="478"/>
          <ac:picMkLst>
            <pc:docMk/>
            <pc:sldMk cId="2507390716" sldId="695"/>
            <ac:picMk id="7" creationId="{187FF2CA-914B-5F5A-77CF-5FBFC6BE89EA}"/>
          </ac:picMkLst>
        </pc:picChg>
      </pc:sldChg>
      <pc:sldChg chg="addSp delSp modSp del mod">
        <pc:chgData name="Karen Baerts" userId="a06d292e-c1df-42a7-ab23-dcf3ffef2529" providerId="ADAL" clId="{2F933A81-A629-4D86-B49A-EA7448BE37C1}" dt="2024-10-17T21:42:55.243" v="29234" actId="47"/>
        <pc:sldMkLst>
          <pc:docMk/>
          <pc:sldMk cId="767042727" sldId="697"/>
        </pc:sldMkLst>
        <pc:spChg chg="del">
          <ac:chgData name="Karen Baerts" userId="a06d292e-c1df-42a7-ab23-dcf3ffef2529" providerId="ADAL" clId="{2F933A81-A629-4D86-B49A-EA7448BE37C1}" dt="2024-10-12T13:59:16.572" v="757" actId="478"/>
          <ac:spMkLst>
            <pc:docMk/>
            <pc:sldMk cId="767042727" sldId="697"/>
            <ac:spMk id="2" creationId="{B08E04A8-DAEE-75AB-886B-8662CB287078}"/>
          </ac:spMkLst>
        </pc:spChg>
        <pc:spChg chg="add del mod">
          <ac:chgData name="Karen Baerts" userId="a06d292e-c1df-42a7-ab23-dcf3ffef2529" providerId="ADAL" clId="{2F933A81-A629-4D86-B49A-EA7448BE37C1}" dt="2024-10-12T13:59:18.554" v="758" actId="478"/>
          <ac:spMkLst>
            <pc:docMk/>
            <pc:sldMk cId="767042727" sldId="697"/>
            <ac:spMk id="4" creationId="{FCCB52F1-423E-C4AC-1BBA-78EEFD6A9283}"/>
          </ac:spMkLst>
        </pc:spChg>
        <pc:picChg chg="del">
          <ac:chgData name="Karen Baerts" userId="a06d292e-c1df-42a7-ab23-dcf3ffef2529" providerId="ADAL" clId="{2F933A81-A629-4D86-B49A-EA7448BE37C1}" dt="2024-10-12T13:59:13.610" v="756" actId="478"/>
          <ac:picMkLst>
            <pc:docMk/>
            <pc:sldMk cId="767042727" sldId="697"/>
            <ac:picMk id="19" creationId="{59EE78E2-7FA5-1A47-837F-B44FF8656535}"/>
          </ac:picMkLst>
        </pc:picChg>
      </pc:sldChg>
      <pc:sldChg chg="modSp del mod">
        <pc:chgData name="Karen Baerts" userId="a06d292e-c1df-42a7-ab23-dcf3ffef2529" providerId="ADAL" clId="{2F933A81-A629-4D86-B49A-EA7448BE37C1}" dt="2024-10-17T21:42:52.112" v="29233" actId="47"/>
        <pc:sldMkLst>
          <pc:docMk/>
          <pc:sldMk cId="1277474693" sldId="698"/>
        </pc:sldMkLst>
        <pc:spChg chg="mod">
          <ac:chgData name="Karen Baerts" userId="a06d292e-c1df-42a7-ab23-dcf3ffef2529" providerId="ADAL" clId="{2F933A81-A629-4D86-B49A-EA7448BE37C1}" dt="2024-10-12T13:57:04.769" v="461" actId="20577"/>
          <ac:spMkLst>
            <pc:docMk/>
            <pc:sldMk cId="1277474693" sldId="698"/>
            <ac:spMk id="24" creationId="{81C1DFB3-8715-4D0E-3610-2B69935A8921}"/>
          </ac:spMkLst>
        </pc:spChg>
      </pc:sldChg>
      <pc:sldChg chg="add del">
        <pc:chgData name="Karen Baerts" userId="a06d292e-c1df-42a7-ab23-dcf3ffef2529" providerId="ADAL" clId="{2F933A81-A629-4D86-B49A-EA7448BE37C1}" dt="2024-10-12T15:34:33.136" v="950"/>
        <pc:sldMkLst>
          <pc:docMk/>
          <pc:sldMk cId="1581149991" sldId="699"/>
        </pc:sldMkLst>
      </pc:sldChg>
      <pc:sldChg chg="add del ord">
        <pc:chgData name="Karen Baerts" userId="a06d292e-c1df-42a7-ab23-dcf3ffef2529" providerId="ADAL" clId="{2F933A81-A629-4D86-B49A-EA7448BE37C1}" dt="2024-10-16T22:57:33.658" v="23001" actId="47"/>
        <pc:sldMkLst>
          <pc:docMk/>
          <pc:sldMk cId="3309164955" sldId="699"/>
        </pc:sldMkLst>
      </pc:sldChg>
      <pc:sldChg chg="addSp modSp add del">
        <pc:chgData name="Karen Baerts" userId="a06d292e-c1df-42a7-ab23-dcf3ffef2529" providerId="ADAL" clId="{2F933A81-A629-4D86-B49A-EA7448BE37C1}" dt="2024-10-16T22:57:39.663" v="23002" actId="47"/>
        <pc:sldMkLst>
          <pc:docMk/>
          <pc:sldMk cId="633169171" sldId="700"/>
        </pc:sldMkLst>
        <pc:spChg chg="add mod">
          <ac:chgData name="Karen Baerts" userId="a06d292e-c1df-42a7-ab23-dcf3ffef2529" providerId="ADAL" clId="{2F933A81-A629-4D86-B49A-EA7448BE37C1}" dt="2024-10-16T21:12:44.871" v="13825"/>
          <ac:spMkLst>
            <pc:docMk/>
            <pc:sldMk cId="633169171" sldId="700"/>
            <ac:spMk id="4" creationId="{65D157F9-7DDE-9D7A-116A-E958D9D61942}"/>
          </ac:spMkLst>
        </pc:spChg>
      </pc:sldChg>
      <pc:sldChg chg="add del">
        <pc:chgData name="Karen Baerts" userId="a06d292e-c1df-42a7-ab23-dcf3ffef2529" providerId="ADAL" clId="{2F933A81-A629-4D86-B49A-EA7448BE37C1}" dt="2024-10-12T15:34:33.136" v="950"/>
        <pc:sldMkLst>
          <pc:docMk/>
          <pc:sldMk cId="1283399985" sldId="700"/>
        </pc:sldMkLst>
      </pc:sldChg>
      <pc:sldChg chg="add del">
        <pc:chgData name="Karen Baerts" userId="a06d292e-c1df-42a7-ab23-dcf3ffef2529" providerId="ADAL" clId="{2F933A81-A629-4D86-B49A-EA7448BE37C1}" dt="2024-10-12T14:00:40.242" v="761" actId="47"/>
        <pc:sldMkLst>
          <pc:docMk/>
          <pc:sldMk cId="665744749" sldId="701"/>
        </pc:sldMkLst>
      </pc:sldChg>
      <pc:sldChg chg="addSp delSp modSp add mod delAnim modAnim modNotesTx">
        <pc:chgData name="Karen Baerts" userId="a06d292e-c1df-42a7-ab23-dcf3ffef2529" providerId="ADAL" clId="{2F933A81-A629-4D86-B49A-EA7448BE37C1}" dt="2024-10-18T07:58:54.705" v="32003"/>
        <pc:sldMkLst>
          <pc:docMk/>
          <pc:sldMk cId="1893700695" sldId="702"/>
        </pc:sldMkLst>
        <pc:spChg chg="add del mod">
          <ac:chgData name="Karen Baerts" userId="a06d292e-c1df-42a7-ab23-dcf3ffef2529" providerId="ADAL" clId="{2F933A81-A629-4D86-B49A-EA7448BE37C1}" dt="2024-10-17T21:10:47.552" v="29033" actId="478"/>
          <ac:spMkLst>
            <pc:docMk/>
            <pc:sldMk cId="1893700695" sldId="702"/>
            <ac:spMk id="4" creationId="{643C0C74-9830-E2A1-5388-648ABBB7851C}"/>
          </ac:spMkLst>
        </pc:spChg>
        <pc:spChg chg="del mod">
          <ac:chgData name="Karen Baerts" userId="a06d292e-c1df-42a7-ab23-dcf3ffef2529" providerId="ADAL" clId="{2F933A81-A629-4D86-B49A-EA7448BE37C1}" dt="2024-10-17T21:33:29.461" v="29073" actId="478"/>
          <ac:spMkLst>
            <pc:docMk/>
            <pc:sldMk cId="1893700695" sldId="702"/>
            <ac:spMk id="9" creationId="{8A9586F4-9C02-60E1-76AF-3859EC788B62}"/>
          </ac:spMkLst>
        </pc:spChg>
        <pc:spChg chg="mod">
          <ac:chgData name="Karen Baerts" userId="a06d292e-c1df-42a7-ab23-dcf3ffef2529" providerId="ADAL" clId="{2F933A81-A629-4D86-B49A-EA7448BE37C1}" dt="2024-10-17T21:34:40.670" v="29149" actId="1076"/>
          <ac:spMkLst>
            <pc:docMk/>
            <pc:sldMk cId="1893700695" sldId="702"/>
            <ac:spMk id="10" creationId="{F23B2843-70B0-61A6-2BEC-D10B3295D536}"/>
          </ac:spMkLst>
        </pc:spChg>
        <pc:spChg chg="mod">
          <ac:chgData name="Karen Baerts" userId="a06d292e-c1df-42a7-ab23-dcf3ffef2529" providerId="ADAL" clId="{2F933A81-A629-4D86-B49A-EA7448BE37C1}" dt="2024-10-17T21:34:51.519" v="29153" actId="1076"/>
          <ac:spMkLst>
            <pc:docMk/>
            <pc:sldMk cId="1893700695" sldId="702"/>
            <ac:spMk id="11" creationId="{FF736019-9EB5-9D5A-3EBC-5EE8FE4C445F}"/>
          </ac:spMkLst>
        </pc:spChg>
        <pc:spChg chg="add mod">
          <ac:chgData name="Karen Baerts" userId="a06d292e-c1df-42a7-ab23-dcf3ffef2529" providerId="ADAL" clId="{2F933A81-A629-4D86-B49A-EA7448BE37C1}" dt="2024-10-17T21:33:18.723" v="29071" actId="113"/>
          <ac:spMkLst>
            <pc:docMk/>
            <pc:sldMk cId="1893700695" sldId="702"/>
            <ac:spMk id="17" creationId="{31586804-65FC-E1C2-25E5-C887DDF78473}"/>
          </ac:spMkLst>
        </pc:spChg>
        <pc:picChg chg="del">
          <ac:chgData name="Karen Baerts" userId="a06d292e-c1df-42a7-ab23-dcf3ffef2529" providerId="ADAL" clId="{2F933A81-A629-4D86-B49A-EA7448BE37C1}" dt="2024-10-17T21:10:38.978" v="29029" actId="478"/>
          <ac:picMkLst>
            <pc:docMk/>
            <pc:sldMk cId="1893700695" sldId="702"/>
            <ac:picMk id="5" creationId="{D220FD97-C5F5-CFCF-9A46-07CDC9912753}"/>
          </ac:picMkLst>
        </pc:picChg>
        <pc:picChg chg="add del mod">
          <ac:chgData name="Karen Baerts" userId="a06d292e-c1df-42a7-ab23-dcf3ffef2529" providerId="ADAL" clId="{2F933A81-A629-4D86-B49A-EA7448BE37C1}" dt="2024-10-17T21:11:07.382" v="29034" actId="478"/>
          <ac:picMkLst>
            <pc:docMk/>
            <pc:sldMk cId="1893700695" sldId="702"/>
            <ac:picMk id="6" creationId="{79BB08AF-5BFA-0FBC-9E0E-48839969B637}"/>
          </ac:picMkLst>
        </pc:picChg>
        <pc:picChg chg="del">
          <ac:chgData name="Karen Baerts" userId="a06d292e-c1df-42a7-ab23-dcf3ffef2529" providerId="ADAL" clId="{2F933A81-A629-4D86-B49A-EA7448BE37C1}" dt="2024-10-17T21:10:45.303" v="29032" actId="478"/>
          <ac:picMkLst>
            <pc:docMk/>
            <pc:sldMk cId="1893700695" sldId="702"/>
            <ac:picMk id="7" creationId="{F7EB0E2C-1B5B-7372-2D63-2521BE3EA60A}"/>
          </ac:picMkLst>
        </pc:picChg>
        <pc:picChg chg="add del mod">
          <ac:chgData name="Karen Baerts" userId="a06d292e-c1df-42a7-ab23-dcf3ffef2529" providerId="ADAL" clId="{2F933A81-A629-4D86-B49A-EA7448BE37C1}" dt="2024-10-17T21:16:16.991" v="29037" actId="478"/>
          <ac:picMkLst>
            <pc:docMk/>
            <pc:sldMk cId="1893700695" sldId="702"/>
            <ac:picMk id="12" creationId="{8631CFA4-64E8-79DF-6922-610E75532361}"/>
          </ac:picMkLst>
        </pc:picChg>
        <pc:picChg chg="add del mod">
          <ac:chgData name="Karen Baerts" userId="a06d292e-c1df-42a7-ab23-dcf3ffef2529" providerId="ADAL" clId="{2F933A81-A629-4D86-B49A-EA7448BE37C1}" dt="2024-10-17T21:32:54.549" v="29049" actId="478"/>
          <ac:picMkLst>
            <pc:docMk/>
            <pc:sldMk cId="1893700695" sldId="702"/>
            <ac:picMk id="14" creationId="{44DF07CF-FE81-A25B-9C81-A3F30239BDAE}"/>
          </ac:picMkLst>
        </pc:picChg>
        <pc:picChg chg="add mod">
          <ac:chgData name="Karen Baerts" userId="a06d292e-c1df-42a7-ab23-dcf3ffef2529" providerId="ADAL" clId="{2F933A81-A629-4D86-B49A-EA7448BE37C1}" dt="2024-10-17T21:33:00.263" v="29050" actId="1076"/>
          <ac:picMkLst>
            <pc:docMk/>
            <pc:sldMk cId="1893700695" sldId="702"/>
            <ac:picMk id="16" creationId="{9B990D51-23A9-3FDB-EB6A-7C18BF355392}"/>
          </ac:picMkLst>
        </pc:picChg>
        <pc:picChg chg="add del mod">
          <ac:chgData name="Karen Baerts" userId="a06d292e-c1df-42a7-ab23-dcf3ffef2529" providerId="ADAL" clId="{2F933A81-A629-4D86-B49A-EA7448BE37C1}" dt="2024-10-17T21:35:15.798" v="29155" actId="478"/>
          <ac:picMkLst>
            <pc:docMk/>
            <pc:sldMk cId="1893700695" sldId="702"/>
            <ac:picMk id="18" creationId="{88F2604A-FCFB-6BD7-726E-9CECFCDBB409}"/>
          </ac:picMkLst>
        </pc:picChg>
        <pc:picChg chg="add del mod">
          <ac:chgData name="Karen Baerts" userId="a06d292e-c1df-42a7-ab23-dcf3ffef2529" providerId="ADAL" clId="{2F933A81-A629-4D86-B49A-EA7448BE37C1}" dt="2024-10-18T07:58:45.751" v="31999" actId="478"/>
          <ac:picMkLst>
            <pc:docMk/>
            <pc:sldMk cId="1893700695" sldId="702"/>
            <ac:picMk id="20" creationId="{8B704BD3-BD67-1CA1-861F-67FD1460430E}"/>
          </ac:picMkLst>
        </pc:picChg>
        <pc:picChg chg="add mod">
          <ac:chgData name="Karen Baerts" userId="a06d292e-c1df-42a7-ab23-dcf3ffef2529" providerId="ADAL" clId="{2F933A81-A629-4D86-B49A-EA7448BE37C1}" dt="2024-10-18T07:58:49.085" v="32001" actId="1076"/>
          <ac:picMkLst>
            <pc:docMk/>
            <pc:sldMk cId="1893700695" sldId="702"/>
            <ac:picMk id="22" creationId="{044FA266-4058-0800-E0F1-D2DA8EF4FBDC}"/>
          </ac:picMkLst>
        </pc:picChg>
      </pc:sldChg>
      <pc:sldChg chg="add del">
        <pc:chgData name="Karen Baerts" userId="a06d292e-c1df-42a7-ab23-dcf3ffef2529" providerId="ADAL" clId="{2F933A81-A629-4D86-B49A-EA7448BE37C1}" dt="2024-10-16T14:38:34.889" v="4302" actId="47"/>
        <pc:sldMkLst>
          <pc:docMk/>
          <pc:sldMk cId="705466419" sldId="703"/>
        </pc:sldMkLst>
      </pc:sldChg>
      <pc:sldChg chg="addSp delSp modSp new mod delAnim modAnim modNotesTx">
        <pc:chgData name="Karen Baerts" userId="a06d292e-c1df-42a7-ab23-dcf3ffef2529" providerId="ADAL" clId="{2F933A81-A629-4D86-B49A-EA7448BE37C1}" dt="2024-10-17T20:39:36.487" v="26821" actId="20577"/>
        <pc:sldMkLst>
          <pc:docMk/>
          <pc:sldMk cId="1943626010" sldId="704"/>
        </pc:sldMkLst>
        <pc:spChg chg="mod">
          <ac:chgData name="Karen Baerts" userId="a06d292e-c1df-42a7-ab23-dcf3ffef2529" providerId="ADAL" clId="{2F933A81-A629-4D86-B49A-EA7448BE37C1}" dt="2024-10-17T20:39:36.487" v="26821" actId="20577"/>
          <ac:spMkLst>
            <pc:docMk/>
            <pc:sldMk cId="1943626010" sldId="704"/>
            <ac:spMk id="2" creationId="{DFBBC115-2840-EB9F-E6D5-EC8EE80E0283}"/>
          </ac:spMkLst>
        </pc:spChg>
        <pc:spChg chg="del">
          <ac:chgData name="Karen Baerts" userId="a06d292e-c1df-42a7-ab23-dcf3ffef2529" providerId="ADAL" clId="{2F933A81-A629-4D86-B49A-EA7448BE37C1}" dt="2024-10-12T14:40:42.846" v="773" actId="478"/>
          <ac:spMkLst>
            <pc:docMk/>
            <pc:sldMk cId="1943626010" sldId="704"/>
            <ac:spMk id="3" creationId="{905C2151-C287-D18D-FB8A-9E2BF7BF44E9}"/>
          </ac:spMkLst>
        </pc:spChg>
        <pc:spChg chg="add del mod">
          <ac:chgData name="Karen Baerts" userId="a06d292e-c1df-42a7-ab23-dcf3ffef2529" providerId="ADAL" clId="{2F933A81-A629-4D86-B49A-EA7448BE37C1}" dt="2024-10-16T19:24:09.345" v="6755" actId="478"/>
          <ac:spMkLst>
            <pc:docMk/>
            <pc:sldMk cId="1943626010" sldId="704"/>
            <ac:spMk id="8" creationId="{34F9AC29-95D1-5373-E929-DAD4CE85B9A6}"/>
          </ac:spMkLst>
        </pc:spChg>
        <pc:spChg chg="add mod">
          <ac:chgData name="Karen Baerts" userId="a06d292e-c1df-42a7-ab23-dcf3ffef2529" providerId="ADAL" clId="{2F933A81-A629-4D86-B49A-EA7448BE37C1}" dt="2024-10-16T20:39:30.394" v="10658" actId="1037"/>
          <ac:spMkLst>
            <pc:docMk/>
            <pc:sldMk cId="1943626010" sldId="704"/>
            <ac:spMk id="16" creationId="{FB8E6ECC-3783-5039-7968-8AE6B4EC0212}"/>
          </ac:spMkLst>
        </pc:spChg>
        <pc:spChg chg="add del mod">
          <ac:chgData name="Karen Baerts" userId="a06d292e-c1df-42a7-ab23-dcf3ffef2529" providerId="ADAL" clId="{2F933A81-A629-4D86-B49A-EA7448BE37C1}" dt="2024-10-16T20:23:15.355" v="8961" actId="478"/>
          <ac:spMkLst>
            <pc:docMk/>
            <pc:sldMk cId="1943626010" sldId="704"/>
            <ac:spMk id="17" creationId="{E85E06FF-2ABF-90CD-7D78-2499869F983E}"/>
          </ac:spMkLst>
        </pc:spChg>
        <pc:picChg chg="add del mod ord">
          <ac:chgData name="Karen Baerts" userId="a06d292e-c1df-42a7-ab23-dcf3ffef2529" providerId="ADAL" clId="{2F933A81-A629-4D86-B49A-EA7448BE37C1}" dt="2024-10-16T18:51:25.812" v="6721" actId="478"/>
          <ac:picMkLst>
            <pc:docMk/>
            <pc:sldMk cId="1943626010" sldId="704"/>
            <ac:picMk id="4" creationId="{44F86810-A010-419B-7F29-D9EABFC234F6}"/>
          </ac:picMkLst>
        </pc:picChg>
        <pc:picChg chg="add del mod">
          <ac:chgData name="Karen Baerts" userId="a06d292e-c1df-42a7-ab23-dcf3ffef2529" providerId="ADAL" clId="{2F933A81-A629-4D86-B49A-EA7448BE37C1}" dt="2024-10-16T19:24:04.915" v="6753" actId="478"/>
          <ac:picMkLst>
            <pc:docMk/>
            <pc:sldMk cId="1943626010" sldId="704"/>
            <ac:picMk id="5" creationId="{92FF3E1B-31FD-37F1-8A14-E3B9A6E52B20}"/>
          </ac:picMkLst>
        </pc:picChg>
        <pc:picChg chg="add del mod">
          <ac:chgData name="Karen Baerts" userId="a06d292e-c1df-42a7-ab23-dcf3ffef2529" providerId="ADAL" clId="{2F933A81-A629-4D86-B49A-EA7448BE37C1}" dt="2024-10-16T19:24:06.515" v="6754" actId="478"/>
          <ac:picMkLst>
            <pc:docMk/>
            <pc:sldMk cId="1943626010" sldId="704"/>
            <ac:picMk id="7" creationId="{AE36A071-7E8A-77D9-B9E7-A8AA9B9CAECB}"/>
          </ac:picMkLst>
        </pc:picChg>
        <pc:picChg chg="add mod">
          <ac:chgData name="Karen Baerts" userId="a06d292e-c1df-42a7-ab23-dcf3ffef2529" providerId="ADAL" clId="{2F933A81-A629-4D86-B49A-EA7448BE37C1}" dt="2024-10-16T20:39:30.394" v="10658" actId="1037"/>
          <ac:picMkLst>
            <pc:docMk/>
            <pc:sldMk cId="1943626010" sldId="704"/>
            <ac:picMk id="9" creationId="{94FEE0D4-BBA1-4DBE-775A-D82C6AF87C64}"/>
          </ac:picMkLst>
        </pc:picChg>
        <pc:picChg chg="add mod">
          <ac:chgData name="Karen Baerts" userId="a06d292e-c1df-42a7-ab23-dcf3ffef2529" providerId="ADAL" clId="{2F933A81-A629-4D86-B49A-EA7448BE37C1}" dt="2024-10-16T20:39:30.394" v="10658" actId="1037"/>
          <ac:picMkLst>
            <pc:docMk/>
            <pc:sldMk cId="1943626010" sldId="704"/>
            <ac:picMk id="11" creationId="{A0E28651-5867-FE5E-A41B-F0F4430FD00E}"/>
          </ac:picMkLst>
        </pc:picChg>
        <pc:picChg chg="add del mod">
          <ac:chgData name="Karen Baerts" userId="a06d292e-c1df-42a7-ab23-dcf3ffef2529" providerId="ADAL" clId="{2F933A81-A629-4D86-B49A-EA7448BE37C1}" dt="2024-10-16T20:06:59.075" v="7263" actId="478"/>
          <ac:picMkLst>
            <pc:docMk/>
            <pc:sldMk cId="1943626010" sldId="704"/>
            <ac:picMk id="13" creationId="{624C19DA-877C-2525-D48A-FCE8D8B31506}"/>
          </ac:picMkLst>
        </pc:picChg>
        <pc:picChg chg="add del mod">
          <ac:chgData name="Karen Baerts" userId="a06d292e-c1df-42a7-ab23-dcf3ffef2529" providerId="ADAL" clId="{2F933A81-A629-4D86-B49A-EA7448BE37C1}" dt="2024-10-16T20:23:13.766" v="8960" actId="478"/>
          <ac:picMkLst>
            <pc:docMk/>
            <pc:sldMk cId="1943626010" sldId="704"/>
            <ac:picMk id="14" creationId="{2A7BB09F-E2CD-8B5C-085C-B4410EF74D4C}"/>
          </ac:picMkLst>
        </pc:picChg>
        <pc:picChg chg="add del mod">
          <ac:chgData name="Karen Baerts" userId="a06d292e-c1df-42a7-ab23-dcf3ffef2529" providerId="ADAL" clId="{2F933A81-A629-4D86-B49A-EA7448BE37C1}" dt="2024-10-16T20:23:16.312" v="8962" actId="478"/>
          <ac:picMkLst>
            <pc:docMk/>
            <pc:sldMk cId="1943626010" sldId="704"/>
            <ac:picMk id="15" creationId="{7E86C907-E3F9-E754-4A56-95D1E199AD4D}"/>
          </ac:picMkLst>
        </pc:picChg>
      </pc:sldChg>
      <pc:sldChg chg="new del">
        <pc:chgData name="Karen Baerts" userId="a06d292e-c1df-42a7-ab23-dcf3ffef2529" providerId="ADAL" clId="{2F933A81-A629-4D86-B49A-EA7448BE37C1}" dt="2024-10-12T13:59:47.162" v="760" actId="47"/>
        <pc:sldMkLst>
          <pc:docMk/>
          <pc:sldMk cId="2575837973" sldId="704"/>
        </pc:sldMkLst>
      </pc:sldChg>
      <pc:sldChg chg="new del">
        <pc:chgData name="Karen Baerts" userId="a06d292e-c1df-42a7-ab23-dcf3ffef2529" providerId="ADAL" clId="{2F933A81-A629-4D86-B49A-EA7448BE37C1}" dt="2024-10-12T14:40:15.961" v="763" actId="680"/>
        <pc:sldMkLst>
          <pc:docMk/>
          <pc:sldMk cId="3602196929" sldId="704"/>
        </pc:sldMkLst>
      </pc:sldChg>
      <pc:sldChg chg="addSp delSp modSp add del mod modAnim modNotesTx">
        <pc:chgData name="Karen Baerts" userId="a06d292e-c1df-42a7-ab23-dcf3ffef2529" providerId="ADAL" clId="{2F933A81-A629-4D86-B49A-EA7448BE37C1}" dt="2024-10-16T19:23:57.359" v="6750" actId="47"/>
        <pc:sldMkLst>
          <pc:docMk/>
          <pc:sldMk cId="424173918" sldId="705"/>
        </pc:sldMkLst>
        <pc:spChg chg="mod">
          <ac:chgData name="Karen Baerts" userId="a06d292e-c1df-42a7-ab23-dcf3ffef2529" providerId="ADAL" clId="{2F933A81-A629-4D86-B49A-EA7448BE37C1}" dt="2024-10-12T15:35:08.158" v="981"/>
          <ac:spMkLst>
            <pc:docMk/>
            <pc:sldMk cId="424173918" sldId="705"/>
            <ac:spMk id="2" creationId="{070F9B2B-9A8B-2248-3FAF-1A6BAA7607CB}"/>
          </ac:spMkLst>
        </pc:spChg>
        <pc:spChg chg="mod">
          <ac:chgData name="Karen Baerts" userId="a06d292e-c1df-42a7-ab23-dcf3ffef2529" providerId="ADAL" clId="{2F933A81-A629-4D86-B49A-EA7448BE37C1}" dt="2024-10-12T14:56:15.861" v="807" actId="1035"/>
          <ac:spMkLst>
            <pc:docMk/>
            <pc:sldMk cId="424173918" sldId="705"/>
            <ac:spMk id="8" creationId="{15671C3F-4F21-E0E7-660E-5229A9D212F2}"/>
          </ac:spMkLst>
        </pc:spChg>
        <pc:picChg chg="add del mod">
          <ac:chgData name="Karen Baerts" userId="a06d292e-c1df-42a7-ab23-dcf3ffef2529" providerId="ADAL" clId="{2F933A81-A629-4D86-B49A-EA7448BE37C1}" dt="2024-10-16T18:51:09.658" v="6710" actId="22"/>
          <ac:picMkLst>
            <pc:docMk/>
            <pc:sldMk cId="424173918" sldId="705"/>
            <ac:picMk id="4" creationId="{90E2E6D7-A891-7369-2942-7DF8BF78B799}"/>
          </ac:picMkLst>
        </pc:picChg>
        <pc:picChg chg="add del mod">
          <ac:chgData name="Karen Baerts" userId="a06d292e-c1df-42a7-ab23-dcf3ffef2529" providerId="ADAL" clId="{2F933A81-A629-4D86-B49A-EA7448BE37C1}" dt="2024-10-12T14:55:14.741" v="795" actId="478"/>
          <ac:picMkLst>
            <pc:docMk/>
            <pc:sldMk cId="424173918" sldId="705"/>
            <ac:picMk id="4" creationId="{DFFDC60F-1B79-30EC-369B-EB1E2E10BF73}"/>
          </ac:picMkLst>
        </pc:picChg>
        <pc:picChg chg="del">
          <ac:chgData name="Karen Baerts" userId="a06d292e-c1df-42a7-ab23-dcf3ffef2529" providerId="ADAL" clId="{2F933A81-A629-4D86-B49A-EA7448BE37C1}" dt="2024-10-12T14:55:25.916" v="798" actId="478"/>
          <ac:picMkLst>
            <pc:docMk/>
            <pc:sldMk cId="424173918" sldId="705"/>
            <ac:picMk id="5" creationId="{F07FB137-40B2-3F5A-62BD-84950074E4A2}"/>
          </ac:picMkLst>
        </pc:picChg>
        <pc:picChg chg="del">
          <ac:chgData name="Karen Baerts" userId="a06d292e-c1df-42a7-ab23-dcf3ffef2529" providerId="ADAL" clId="{2F933A81-A629-4D86-B49A-EA7448BE37C1}" dt="2024-10-12T14:56:01.157" v="802" actId="478"/>
          <ac:picMkLst>
            <pc:docMk/>
            <pc:sldMk cId="424173918" sldId="705"/>
            <ac:picMk id="7" creationId="{63EC5778-17FD-8A98-BFDA-76650D2491DC}"/>
          </ac:picMkLst>
        </pc:picChg>
        <pc:picChg chg="add del mod">
          <ac:chgData name="Karen Baerts" userId="a06d292e-c1df-42a7-ab23-dcf3ffef2529" providerId="ADAL" clId="{2F933A81-A629-4D86-B49A-EA7448BE37C1}" dt="2024-10-16T18:51:08.723" v="6707" actId="478"/>
          <ac:picMkLst>
            <pc:docMk/>
            <pc:sldMk cId="424173918" sldId="705"/>
            <ac:picMk id="9" creationId="{6F1BA154-D83A-BE01-3A0A-3524F89F2CE9}"/>
          </ac:picMkLst>
        </pc:picChg>
        <pc:picChg chg="add mod">
          <ac:chgData name="Karen Baerts" userId="a06d292e-c1df-42a7-ab23-dcf3ffef2529" providerId="ADAL" clId="{2F933A81-A629-4D86-B49A-EA7448BE37C1}" dt="2024-10-12T14:55:59.693" v="801" actId="1076"/>
          <ac:picMkLst>
            <pc:docMk/>
            <pc:sldMk cId="424173918" sldId="705"/>
            <ac:picMk id="11" creationId="{E31DD94C-F680-CD4D-BF11-34A21E7E9241}"/>
          </ac:picMkLst>
        </pc:picChg>
      </pc:sldChg>
      <pc:sldChg chg="new del">
        <pc:chgData name="Karen Baerts" userId="a06d292e-c1df-42a7-ab23-dcf3ffef2529" providerId="ADAL" clId="{2F933A81-A629-4D86-B49A-EA7448BE37C1}" dt="2024-10-12T13:59:11.864" v="755" actId="47"/>
        <pc:sldMkLst>
          <pc:docMk/>
          <pc:sldMk cId="1785809626" sldId="705"/>
        </pc:sldMkLst>
      </pc:sldChg>
      <pc:sldChg chg="addSp delSp modSp add del mod addAnim delAnim modAnim modNotesTx">
        <pc:chgData name="Karen Baerts" userId="a06d292e-c1df-42a7-ab23-dcf3ffef2529" providerId="ADAL" clId="{2F933A81-A629-4D86-B49A-EA7448BE37C1}" dt="2024-10-16T21:53:28.676" v="17843" actId="47"/>
        <pc:sldMkLst>
          <pc:docMk/>
          <pc:sldMk cId="3883036476" sldId="706"/>
        </pc:sldMkLst>
        <pc:spChg chg="mod">
          <ac:chgData name="Karen Baerts" userId="a06d292e-c1df-42a7-ab23-dcf3ffef2529" providerId="ADAL" clId="{2F933A81-A629-4D86-B49A-EA7448BE37C1}" dt="2024-10-12T15:35:12.646" v="983"/>
          <ac:spMkLst>
            <pc:docMk/>
            <pc:sldMk cId="3883036476" sldId="706"/>
            <ac:spMk id="2" creationId="{A7896CE1-F369-1B7E-5D05-10F92BF4AE06}"/>
          </ac:spMkLst>
        </pc:spChg>
        <pc:spChg chg="mod">
          <ac:chgData name="Karen Baerts" userId="a06d292e-c1df-42a7-ab23-dcf3ffef2529" providerId="ADAL" clId="{2F933A81-A629-4D86-B49A-EA7448BE37C1}" dt="2024-10-12T15:49:50.218" v="2970" actId="1076"/>
          <ac:spMkLst>
            <pc:docMk/>
            <pc:sldMk cId="3883036476" sldId="706"/>
            <ac:spMk id="8" creationId="{1F6E010E-3AF7-33AD-BA43-5EA2F9016C96}"/>
          </ac:spMkLst>
        </pc:spChg>
        <pc:picChg chg="add del mod ord">
          <ac:chgData name="Karen Baerts" userId="a06d292e-c1df-42a7-ab23-dcf3ffef2529" providerId="ADAL" clId="{2F933A81-A629-4D86-B49A-EA7448BE37C1}" dt="2024-10-12T15:28:58.547" v="908" actId="478"/>
          <ac:picMkLst>
            <pc:docMk/>
            <pc:sldMk cId="3883036476" sldId="706"/>
            <ac:picMk id="4" creationId="{0B1B9480-3F6E-9315-68BC-AB98BDB901C4}"/>
          </ac:picMkLst>
        </pc:picChg>
        <pc:picChg chg="add del mod">
          <ac:chgData name="Karen Baerts" userId="a06d292e-c1df-42a7-ab23-dcf3ffef2529" providerId="ADAL" clId="{2F933A81-A629-4D86-B49A-EA7448BE37C1}" dt="2024-10-12T15:49:50.580" v="2971" actId="478"/>
          <ac:picMkLst>
            <pc:docMk/>
            <pc:sldMk cId="3883036476" sldId="706"/>
            <ac:picMk id="6" creationId="{CA08AEAA-9BAB-855A-EDA5-D9E235A12E77}"/>
          </ac:picMkLst>
        </pc:picChg>
        <pc:picChg chg="del">
          <ac:chgData name="Karen Baerts" userId="a06d292e-c1df-42a7-ab23-dcf3ffef2529" providerId="ADAL" clId="{2F933A81-A629-4D86-B49A-EA7448BE37C1}" dt="2024-10-12T15:15:46.339" v="851" actId="478"/>
          <ac:picMkLst>
            <pc:docMk/>
            <pc:sldMk cId="3883036476" sldId="706"/>
            <ac:picMk id="9" creationId="{E6910555-FE6A-4971-20E6-ABE0CB09B902}"/>
          </ac:picMkLst>
        </pc:picChg>
        <pc:picChg chg="add del mod ord">
          <ac:chgData name="Karen Baerts" userId="a06d292e-c1df-42a7-ab23-dcf3ffef2529" providerId="ADAL" clId="{2F933A81-A629-4D86-B49A-EA7448BE37C1}" dt="2024-10-12T15:51:32.864" v="2990" actId="478"/>
          <ac:picMkLst>
            <pc:docMk/>
            <pc:sldMk cId="3883036476" sldId="706"/>
            <ac:picMk id="10" creationId="{B9DC11FE-0015-1966-8F82-288326B5EEF6}"/>
          </ac:picMkLst>
        </pc:picChg>
        <pc:picChg chg="del">
          <ac:chgData name="Karen Baerts" userId="a06d292e-c1df-42a7-ab23-dcf3ffef2529" providerId="ADAL" clId="{2F933A81-A629-4D86-B49A-EA7448BE37C1}" dt="2024-10-12T15:16:30.067" v="856" actId="478"/>
          <ac:picMkLst>
            <pc:docMk/>
            <pc:sldMk cId="3883036476" sldId="706"/>
            <ac:picMk id="11" creationId="{36F01642-5C78-563C-7B7D-EEA386C72FC0}"/>
          </ac:picMkLst>
        </pc:picChg>
        <pc:picChg chg="add del mod ord">
          <ac:chgData name="Karen Baerts" userId="a06d292e-c1df-42a7-ab23-dcf3ffef2529" providerId="ADAL" clId="{2F933A81-A629-4D86-B49A-EA7448BE37C1}" dt="2024-10-12T15:49:52.899" v="2974" actId="22"/>
          <ac:picMkLst>
            <pc:docMk/>
            <pc:sldMk cId="3883036476" sldId="706"/>
            <ac:picMk id="13" creationId="{BDE1118C-4F23-A1D9-F41E-5C4B17508958}"/>
          </ac:picMkLst>
        </pc:picChg>
        <pc:picChg chg="add del mod ord">
          <ac:chgData name="Karen Baerts" userId="a06d292e-c1df-42a7-ab23-dcf3ffef2529" providerId="ADAL" clId="{2F933A81-A629-4D86-B49A-EA7448BE37C1}" dt="2024-10-12T15:49:48.979" v="2966" actId="22"/>
          <ac:picMkLst>
            <pc:docMk/>
            <pc:sldMk cId="3883036476" sldId="706"/>
            <ac:picMk id="15" creationId="{7BAE3AF1-9385-D208-8CDF-52FD7B1979AB}"/>
          </ac:picMkLst>
        </pc:picChg>
        <pc:picChg chg="add del mod ord">
          <ac:chgData name="Karen Baerts" userId="a06d292e-c1df-42a7-ab23-dcf3ffef2529" providerId="ADAL" clId="{2F933A81-A629-4D86-B49A-EA7448BE37C1}" dt="2024-10-12T15:52:35.657" v="3005" actId="478"/>
          <ac:picMkLst>
            <pc:docMk/>
            <pc:sldMk cId="3883036476" sldId="706"/>
            <ac:picMk id="17" creationId="{BAC749DA-BC55-E95A-3163-BA9093FAF9E6}"/>
          </ac:picMkLst>
        </pc:picChg>
        <pc:picChg chg="add mod ord">
          <ac:chgData name="Karen Baerts" userId="a06d292e-c1df-42a7-ab23-dcf3ffef2529" providerId="ADAL" clId="{2F933A81-A629-4D86-B49A-EA7448BE37C1}" dt="2024-10-12T15:52:34.292" v="3004" actId="167"/>
          <ac:picMkLst>
            <pc:docMk/>
            <pc:sldMk cId="3883036476" sldId="706"/>
            <ac:picMk id="19" creationId="{EF967813-CC32-4CAB-6485-2DBAB6B5FFEA}"/>
          </ac:picMkLst>
        </pc:picChg>
      </pc:sldChg>
      <pc:sldChg chg="add del">
        <pc:chgData name="Karen Baerts" userId="a06d292e-c1df-42a7-ab23-dcf3ffef2529" providerId="ADAL" clId="{2F933A81-A629-4D86-B49A-EA7448BE37C1}" dt="2024-10-12T15:17:29.940" v="862" actId="47"/>
        <pc:sldMkLst>
          <pc:docMk/>
          <pc:sldMk cId="667740082" sldId="707"/>
        </pc:sldMkLst>
      </pc:sldChg>
      <pc:sldChg chg="addSp delSp modSp add del mod delAnim modAnim">
        <pc:chgData name="Karen Baerts" userId="a06d292e-c1df-42a7-ab23-dcf3ffef2529" providerId="ADAL" clId="{2F933A81-A629-4D86-B49A-EA7448BE37C1}" dt="2024-10-16T21:53:26.600" v="17842" actId="47"/>
        <pc:sldMkLst>
          <pc:docMk/>
          <pc:sldMk cId="4198512249" sldId="708"/>
        </pc:sldMkLst>
        <pc:spChg chg="mod">
          <ac:chgData name="Karen Baerts" userId="a06d292e-c1df-42a7-ab23-dcf3ffef2529" providerId="ADAL" clId="{2F933A81-A629-4D86-B49A-EA7448BE37C1}" dt="2024-10-12T18:45:45.367" v="4300" actId="13926"/>
          <ac:spMkLst>
            <pc:docMk/>
            <pc:sldMk cId="4198512249" sldId="708"/>
            <ac:spMk id="2" creationId="{483B3D80-5AFD-1F4F-66FA-72E9E4733949}"/>
          </ac:spMkLst>
        </pc:spChg>
        <pc:spChg chg="add mod">
          <ac:chgData name="Karen Baerts" userId="a06d292e-c1df-42a7-ab23-dcf3ffef2529" providerId="ADAL" clId="{2F933A81-A629-4D86-B49A-EA7448BE37C1}" dt="2024-10-12T15:52:08.953" v="3001" actId="14100"/>
          <ac:spMkLst>
            <pc:docMk/>
            <pc:sldMk cId="4198512249" sldId="708"/>
            <ac:spMk id="7" creationId="{774FA03A-B1DE-7651-5691-93F6C8F0F197}"/>
          </ac:spMkLst>
        </pc:spChg>
        <pc:spChg chg="mod">
          <ac:chgData name="Karen Baerts" userId="a06d292e-c1df-42a7-ab23-dcf3ffef2529" providerId="ADAL" clId="{2F933A81-A629-4D86-B49A-EA7448BE37C1}" dt="2024-10-12T15:17:44.404" v="867" actId="1076"/>
          <ac:spMkLst>
            <pc:docMk/>
            <pc:sldMk cId="4198512249" sldId="708"/>
            <ac:spMk id="8" creationId="{1D065CFB-79AE-99A8-C51F-44CF44892E82}"/>
          </ac:spMkLst>
        </pc:spChg>
        <pc:picChg chg="add mod">
          <ac:chgData name="Karen Baerts" userId="a06d292e-c1df-42a7-ab23-dcf3ffef2529" providerId="ADAL" clId="{2F933A81-A629-4D86-B49A-EA7448BE37C1}" dt="2024-10-12T15:17:39.059" v="865" actId="1076"/>
          <ac:picMkLst>
            <pc:docMk/>
            <pc:sldMk cId="4198512249" sldId="708"/>
            <ac:picMk id="4" creationId="{2F88B72F-35CE-A499-BC3C-85A942476051}"/>
          </ac:picMkLst>
        </pc:picChg>
        <pc:picChg chg="add del mod ord">
          <ac:chgData name="Karen Baerts" userId="a06d292e-c1df-42a7-ab23-dcf3ffef2529" providerId="ADAL" clId="{2F933A81-A629-4D86-B49A-EA7448BE37C1}" dt="2024-10-12T15:29:29.794" v="912" actId="478"/>
          <ac:picMkLst>
            <pc:docMk/>
            <pc:sldMk cId="4198512249" sldId="708"/>
            <ac:picMk id="6" creationId="{243F917D-CA4B-4EA7-751A-01166F8884CC}"/>
          </ac:picMkLst>
        </pc:picChg>
        <pc:picChg chg="del">
          <ac:chgData name="Karen Baerts" userId="a06d292e-c1df-42a7-ab23-dcf3ffef2529" providerId="ADAL" clId="{2F933A81-A629-4D86-B49A-EA7448BE37C1}" dt="2024-10-12T15:18:13.124" v="872" actId="478"/>
          <ac:picMkLst>
            <pc:docMk/>
            <pc:sldMk cId="4198512249" sldId="708"/>
            <ac:picMk id="9" creationId="{35CE1A96-E81E-988E-6065-89D78C752459}"/>
          </ac:picMkLst>
        </pc:picChg>
        <pc:picChg chg="del">
          <ac:chgData name="Karen Baerts" userId="a06d292e-c1df-42a7-ab23-dcf3ffef2529" providerId="ADAL" clId="{2F933A81-A629-4D86-B49A-EA7448BE37C1}" dt="2024-10-12T15:17:40.580" v="866" actId="478"/>
          <ac:picMkLst>
            <pc:docMk/>
            <pc:sldMk cId="4198512249" sldId="708"/>
            <ac:picMk id="11" creationId="{328901C2-B5B0-D0A9-2989-3CE55AE2B792}"/>
          </ac:picMkLst>
        </pc:picChg>
        <pc:picChg chg="add del mod ord">
          <ac:chgData name="Karen Baerts" userId="a06d292e-c1df-42a7-ab23-dcf3ffef2529" providerId="ADAL" clId="{2F933A81-A629-4D86-B49A-EA7448BE37C1}" dt="2024-10-12T15:51:57.697" v="2993" actId="478"/>
          <ac:picMkLst>
            <pc:docMk/>
            <pc:sldMk cId="4198512249" sldId="708"/>
            <ac:picMk id="12" creationId="{6B2CD27D-A857-56E8-8A98-71CB400F87D2}"/>
          </ac:picMkLst>
        </pc:picChg>
        <pc:picChg chg="add mod ord">
          <ac:chgData name="Karen Baerts" userId="a06d292e-c1df-42a7-ab23-dcf3ffef2529" providerId="ADAL" clId="{2F933A81-A629-4D86-B49A-EA7448BE37C1}" dt="2024-10-12T15:51:56.118" v="2992" actId="167"/>
          <ac:picMkLst>
            <pc:docMk/>
            <pc:sldMk cId="4198512249" sldId="708"/>
            <ac:picMk id="15" creationId="{A97D26DB-9702-5ED5-307F-E4BF7DA2E948}"/>
          </ac:picMkLst>
        </pc:picChg>
        <pc:cxnChg chg="add mod">
          <ac:chgData name="Karen Baerts" userId="a06d292e-c1df-42a7-ab23-dcf3ffef2529" providerId="ADAL" clId="{2F933A81-A629-4D86-B49A-EA7448BE37C1}" dt="2024-10-12T15:30:09.677" v="921" actId="1582"/>
          <ac:cxnSpMkLst>
            <pc:docMk/>
            <pc:sldMk cId="4198512249" sldId="708"/>
            <ac:cxnSpMk id="14" creationId="{0A3D427A-ACD0-E6FE-045C-740366FA1976}"/>
          </ac:cxnSpMkLst>
        </pc:cxnChg>
      </pc:sldChg>
      <pc:sldChg chg="new del">
        <pc:chgData name="Karen Baerts" userId="a06d292e-c1df-42a7-ab23-dcf3ffef2529" providerId="ADAL" clId="{2F933A81-A629-4D86-B49A-EA7448BE37C1}" dt="2024-10-12T15:26:28.507" v="877" actId="47"/>
        <pc:sldMkLst>
          <pc:docMk/>
          <pc:sldMk cId="2379164182" sldId="709"/>
        </pc:sldMkLst>
      </pc:sldChg>
      <pc:sldChg chg="addSp delSp modSp add del mod ord addAnim delAnim modAnim modNotesTx">
        <pc:chgData name="Karen Baerts" userId="a06d292e-c1df-42a7-ab23-dcf3ffef2529" providerId="ADAL" clId="{2F933A81-A629-4D86-B49A-EA7448BE37C1}" dt="2024-10-16T21:53:32.891" v="17844" actId="47"/>
        <pc:sldMkLst>
          <pc:docMk/>
          <pc:sldMk cId="3508994726" sldId="710"/>
        </pc:sldMkLst>
        <pc:spChg chg="mod">
          <ac:chgData name="Karen Baerts" userId="a06d292e-c1df-42a7-ab23-dcf3ffef2529" providerId="ADAL" clId="{2F933A81-A629-4D86-B49A-EA7448BE37C1}" dt="2024-10-12T15:35:10.471" v="982"/>
          <ac:spMkLst>
            <pc:docMk/>
            <pc:sldMk cId="3508994726" sldId="710"/>
            <ac:spMk id="2" creationId="{C4D269F9-06DA-89AE-2210-CF86CD4C4534}"/>
          </ac:spMkLst>
        </pc:spChg>
        <pc:spChg chg="mod">
          <ac:chgData name="Karen Baerts" userId="a06d292e-c1df-42a7-ab23-dcf3ffef2529" providerId="ADAL" clId="{2F933A81-A629-4D86-B49A-EA7448BE37C1}" dt="2024-10-12T15:27:08.764" v="900" actId="1035"/>
          <ac:spMkLst>
            <pc:docMk/>
            <pc:sldMk cId="3508994726" sldId="710"/>
            <ac:spMk id="8" creationId="{50E898E8-D4E8-BCEA-7B0D-80D98224FFDF}"/>
          </ac:spMkLst>
        </pc:spChg>
        <pc:picChg chg="add del mod">
          <ac:chgData name="Karen Baerts" userId="a06d292e-c1df-42a7-ab23-dcf3ffef2529" providerId="ADAL" clId="{2F933A81-A629-4D86-B49A-EA7448BE37C1}" dt="2024-10-12T15:26:54.004" v="882" actId="22"/>
          <ac:picMkLst>
            <pc:docMk/>
            <pc:sldMk cId="3508994726" sldId="710"/>
            <ac:picMk id="4" creationId="{10600164-253B-B4FE-D3AF-A68141B9DB47}"/>
          </ac:picMkLst>
        </pc:picChg>
        <pc:picChg chg="add del mod ord">
          <ac:chgData name="Karen Baerts" userId="a06d292e-c1df-42a7-ab23-dcf3ffef2529" providerId="ADAL" clId="{2F933A81-A629-4D86-B49A-EA7448BE37C1}" dt="2024-10-16T18:51:07.796" v="6704" actId="22"/>
          <ac:picMkLst>
            <pc:docMk/>
            <pc:sldMk cId="3508994726" sldId="710"/>
            <ac:picMk id="4" creationId="{365BE5EF-BB89-AFB3-D8F6-BD0B1F6FF3C6}"/>
          </ac:picMkLst>
        </pc:picChg>
        <pc:picChg chg="add mod">
          <ac:chgData name="Karen Baerts" userId="a06d292e-c1df-42a7-ab23-dcf3ffef2529" providerId="ADAL" clId="{2F933A81-A629-4D86-B49A-EA7448BE37C1}" dt="2024-10-12T15:27:08.764" v="900" actId="1035"/>
          <ac:picMkLst>
            <pc:docMk/>
            <pc:sldMk cId="3508994726" sldId="710"/>
            <ac:picMk id="6" creationId="{EE9C68D7-A170-865E-473D-2918B81398AE}"/>
          </ac:picMkLst>
        </pc:picChg>
        <pc:picChg chg="add del mod ord">
          <ac:chgData name="Karen Baerts" userId="a06d292e-c1df-42a7-ab23-dcf3ffef2529" providerId="ADAL" clId="{2F933A81-A629-4D86-B49A-EA7448BE37C1}" dt="2024-10-16T19:23:38.512" v="6749" actId="22"/>
          <ac:picMkLst>
            <pc:docMk/>
            <pc:sldMk cId="3508994726" sldId="710"/>
            <ac:picMk id="7" creationId="{A44FB2F8-28D7-4ACE-888D-1D134F1EA0BB}"/>
          </ac:picMkLst>
        </pc:picChg>
        <pc:picChg chg="del">
          <ac:chgData name="Karen Baerts" userId="a06d292e-c1df-42a7-ab23-dcf3ffef2529" providerId="ADAL" clId="{2F933A81-A629-4D86-B49A-EA7448BE37C1}" dt="2024-10-12T15:27:59.627" v="904" actId="478"/>
          <ac:picMkLst>
            <pc:docMk/>
            <pc:sldMk cId="3508994726" sldId="710"/>
            <ac:picMk id="9" creationId="{F87A85FA-8192-0083-CFF6-FA1DD6AF6AF0}"/>
          </ac:picMkLst>
        </pc:picChg>
        <pc:picChg chg="add del mod ord">
          <ac:chgData name="Karen Baerts" userId="a06d292e-c1df-42a7-ab23-dcf3ffef2529" providerId="ADAL" clId="{2F933A81-A629-4D86-B49A-EA7448BE37C1}" dt="2024-10-12T15:44:12.249" v="2596" actId="478"/>
          <ac:picMkLst>
            <pc:docMk/>
            <pc:sldMk cId="3508994726" sldId="710"/>
            <ac:picMk id="10" creationId="{9A26EB9A-DE5F-5580-8214-88E002EF4DFC}"/>
          </ac:picMkLst>
        </pc:picChg>
        <pc:picChg chg="add del">
          <ac:chgData name="Karen Baerts" userId="a06d292e-c1df-42a7-ab23-dcf3ffef2529" providerId="ADAL" clId="{2F933A81-A629-4D86-B49A-EA7448BE37C1}" dt="2024-10-12T15:27:00.676" v="886" actId="478"/>
          <ac:picMkLst>
            <pc:docMk/>
            <pc:sldMk cId="3508994726" sldId="710"/>
            <ac:picMk id="11" creationId="{AD3A4B07-EFE0-D122-2FD5-0C3C71F5E4A2}"/>
          </ac:picMkLst>
        </pc:picChg>
        <pc:picChg chg="add del mod ord">
          <ac:chgData name="Karen Baerts" userId="a06d292e-c1df-42a7-ab23-dcf3ffef2529" providerId="ADAL" clId="{2F933A81-A629-4D86-B49A-EA7448BE37C1}" dt="2024-10-12T15:50:31.113" v="2982" actId="478"/>
          <ac:picMkLst>
            <pc:docMk/>
            <pc:sldMk cId="3508994726" sldId="710"/>
            <ac:picMk id="13" creationId="{F5449142-5FA1-0931-C85E-BDE469470EC6}"/>
          </ac:picMkLst>
        </pc:picChg>
        <pc:picChg chg="add del mod ord">
          <ac:chgData name="Karen Baerts" userId="a06d292e-c1df-42a7-ab23-dcf3ffef2529" providerId="ADAL" clId="{2F933A81-A629-4D86-B49A-EA7448BE37C1}" dt="2024-10-12T15:50:56.689" v="2986" actId="478"/>
          <ac:picMkLst>
            <pc:docMk/>
            <pc:sldMk cId="3508994726" sldId="710"/>
            <ac:picMk id="15" creationId="{36329A4F-D7F0-CEC2-F1BE-F5433E72BD64}"/>
          </ac:picMkLst>
        </pc:picChg>
        <pc:picChg chg="add del mod ord">
          <ac:chgData name="Karen Baerts" userId="a06d292e-c1df-42a7-ab23-dcf3ffef2529" providerId="ADAL" clId="{2F933A81-A629-4D86-B49A-EA7448BE37C1}" dt="2024-10-16T19:23:32.765" v="6746" actId="478"/>
          <ac:picMkLst>
            <pc:docMk/>
            <pc:sldMk cId="3508994726" sldId="710"/>
            <ac:picMk id="17" creationId="{28D0F418-21A9-A9E4-D692-22609B7F273D}"/>
          </ac:picMkLst>
        </pc:picChg>
      </pc:sldChg>
      <pc:sldChg chg="new del">
        <pc:chgData name="Karen Baerts" userId="a06d292e-c1df-42a7-ab23-dcf3ffef2529" providerId="ADAL" clId="{2F933A81-A629-4D86-B49A-EA7448BE37C1}" dt="2024-10-12T15:30:59.761" v="925" actId="680"/>
        <pc:sldMkLst>
          <pc:docMk/>
          <pc:sldMk cId="941195459" sldId="711"/>
        </pc:sldMkLst>
      </pc:sldChg>
      <pc:sldChg chg="addSp delSp modSp add del mod delAnim modAnim">
        <pc:chgData name="Karen Baerts" userId="a06d292e-c1df-42a7-ab23-dcf3ffef2529" providerId="ADAL" clId="{2F933A81-A629-4D86-B49A-EA7448BE37C1}" dt="2024-10-16T21:53:24.064" v="17841" actId="47"/>
        <pc:sldMkLst>
          <pc:docMk/>
          <pc:sldMk cId="2604109354" sldId="711"/>
        </pc:sldMkLst>
        <pc:spChg chg="mod">
          <ac:chgData name="Karen Baerts" userId="a06d292e-c1df-42a7-ab23-dcf3ffef2529" providerId="ADAL" clId="{2F933A81-A629-4D86-B49A-EA7448BE37C1}" dt="2024-10-12T18:45:59.658" v="4301" actId="13926"/>
          <ac:spMkLst>
            <pc:docMk/>
            <pc:sldMk cId="2604109354" sldId="711"/>
            <ac:spMk id="2" creationId="{6FF2A500-D705-C208-B395-34719020056C}"/>
          </ac:spMkLst>
        </pc:spChg>
        <pc:spChg chg="mod">
          <ac:chgData name="Karen Baerts" userId="a06d292e-c1df-42a7-ab23-dcf3ffef2529" providerId="ADAL" clId="{2F933A81-A629-4D86-B49A-EA7448BE37C1}" dt="2024-10-12T15:32:25.075" v="934" actId="14100"/>
          <ac:spMkLst>
            <pc:docMk/>
            <pc:sldMk cId="2604109354" sldId="711"/>
            <ac:spMk id="7" creationId="{95DB7ECB-B9EB-556A-3771-AC20160B63E9}"/>
          </ac:spMkLst>
        </pc:spChg>
        <pc:picChg chg="del">
          <ac:chgData name="Karen Baerts" userId="a06d292e-c1df-42a7-ab23-dcf3ffef2529" providerId="ADAL" clId="{2F933A81-A629-4D86-B49A-EA7448BE37C1}" dt="2024-10-12T15:32:54.046" v="938" actId="478"/>
          <ac:picMkLst>
            <pc:docMk/>
            <pc:sldMk cId="2604109354" sldId="711"/>
            <ac:picMk id="4" creationId="{AF82CE83-FCC8-4A34-4E84-F8131C13D64D}"/>
          </ac:picMkLst>
        </pc:picChg>
        <pc:picChg chg="add del mod ord">
          <ac:chgData name="Karen Baerts" userId="a06d292e-c1df-42a7-ab23-dcf3ffef2529" providerId="ADAL" clId="{2F933A81-A629-4D86-B49A-EA7448BE37C1}" dt="2024-10-12T15:53:32.025" v="3009" actId="478"/>
          <ac:picMkLst>
            <pc:docMk/>
            <pc:sldMk cId="2604109354" sldId="711"/>
            <ac:picMk id="5" creationId="{1ADE3390-C084-1702-C827-E3060EF1DC34}"/>
          </ac:picMkLst>
        </pc:picChg>
        <pc:picChg chg="add mod ord">
          <ac:chgData name="Karen Baerts" userId="a06d292e-c1df-42a7-ab23-dcf3ffef2529" providerId="ADAL" clId="{2F933A81-A629-4D86-B49A-EA7448BE37C1}" dt="2024-10-12T15:32:50.582" v="937" actId="167"/>
          <ac:picMkLst>
            <pc:docMk/>
            <pc:sldMk cId="2604109354" sldId="711"/>
            <ac:picMk id="9" creationId="{F1A7ACF4-5ABC-575D-6328-1C819DAC72FE}"/>
          </ac:picMkLst>
        </pc:picChg>
        <pc:picChg chg="add mod ord">
          <ac:chgData name="Karen Baerts" userId="a06d292e-c1df-42a7-ab23-dcf3ffef2529" providerId="ADAL" clId="{2F933A81-A629-4D86-B49A-EA7448BE37C1}" dt="2024-10-12T15:53:30.219" v="3008" actId="167"/>
          <ac:picMkLst>
            <pc:docMk/>
            <pc:sldMk cId="2604109354" sldId="711"/>
            <ac:picMk id="11" creationId="{7BD5380C-1550-37EB-0463-45B86B9A164E}"/>
          </ac:picMkLst>
        </pc:picChg>
        <pc:picChg chg="del">
          <ac:chgData name="Karen Baerts" userId="a06d292e-c1df-42a7-ab23-dcf3ffef2529" providerId="ADAL" clId="{2F933A81-A629-4D86-B49A-EA7448BE37C1}" dt="2024-10-12T15:32:14.331" v="930" actId="478"/>
          <ac:picMkLst>
            <pc:docMk/>
            <pc:sldMk cId="2604109354" sldId="711"/>
            <ac:picMk id="12" creationId="{D0D7F675-7B64-0896-E8EE-CC6B173DBF5E}"/>
          </ac:picMkLst>
        </pc:picChg>
      </pc:sldChg>
      <pc:sldChg chg="new del ord">
        <pc:chgData name="Karen Baerts" userId="a06d292e-c1df-42a7-ab23-dcf3ffef2529" providerId="ADAL" clId="{2F933A81-A629-4D86-B49A-EA7448BE37C1}" dt="2024-10-17T21:42:57.037" v="29235" actId="47"/>
        <pc:sldMkLst>
          <pc:docMk/>
          <pc:sldMk cId="1544750236" sldId="712"/>
        </pc:sldMkLst>
      </pc:sldChg>
      <pc:sldChg chg="new add del">
        <pc:chgData name="Karen Baerts" userId="a06d292e-c1df-42a7-ab23-dcf3ffef2529" providerId="ADAL" clId="{2F933A81-A629-4D86-B49A-EA7448BE37C1}" dt="2024-10-12T15:34:05.857" v="946" actId="680"/>
        <pc:sldMkLst>
          <pc:docMk/>
          <pc:sldMk cId="31213466" sldId="713"/>
        </pc:sldMkLst>
      </pc:sldChg>
      <pc:sldChg chg="addSp new del mod">
        <pc:chgData name="Karen Baerts" userId="a06d292e-c1df-42a7-ab23-dcf3ffef2529" providerId="ADAL" clId="{2F933A81-A629-4D86-B49A-EA7448BE37C1}" dt="2024-10-17T21:32:06.656" v="29040" actId="47"/>
        <pc:sldMkLst>
          <pc:docMk/>
          <pc:sldMk cId="407253473" sldId="713"/>
        </pc:sldMkLst>
        <pc:picChg chg="add">
          <ac:chgData name="Karen Baerts" userId="a06d292e-c1df-42a7-ab23-dcf3ffef2529" providerId="ADAL" clId="{2F933A81-A629-4D86-B49A-EA7448BE37C1}" dt="2024-10-17T21:10:23.681" v="29028" actId="22"/>
          <ac:picMkLst>
            <pc:docMk/>
            <pc:sldMk cId="407253473" sldId="713"/>
            <ac:picMk id="5" creationId="{6FE16137-F897-F31B-349F-F93B8A127E31}"/>
          </ac:picMkLst>
        </pc:picChg>
      </pc:sldChg>
      <pc:sldChg chg="new del">
        <pc:chgData name="Karen Baerts" userId="a06d292e-c1df-42a7-ab23-dcf3ffef2529" providerId="ADAL" clId="{2F933A81-A629-4D86-B49A-EA7448BE37C1}" dt="2024-10-16T14:40:17.678" v="4305" actId="680"/>
        <pc:sldMkLst>
          <pc:docMk/>
          <pc:sldMk cId="1103136249" sldId="714"/>
        </pc:sldMkLst>
      </pc:sldChg>
      <pc:sldChg chg="add del">
        <pc:chgData name="Karen Baerts" userId="a06d292e-c1df-42a7-ab23-dcf3ffef2529" providerId="ADAL" clId="{2F933A81-A629-4D86-B49A-EA7448BE37C1}" dt="2024-10-12T15:44:56.772" v="2597" actId="47"/>
        <pc:sldMkLst>
          <pc:docMk/>
          <pc:sldMk cId="1361150640" sldId="714"/>
        </pc:sldMkLst>
      </pc:sldChg>
      <pc:sldChg chg="add del">
        <pc:chgData name="Karen Baerts" userId="a06d292e-c1df-42a7-ab23-dcf3ffef2529" providerId="ADAL" clId="{2F933A81-A629-4D86-B49A-EA7448BE37C1}" dt="2024-10-16T14:40:30.463" v="4309"/>
        <pc:sldMkLst>
          <pc:docMk/>
          <pc:sldMk cId="1364676378" sldId="714"/>
        </pc:sldMkLst>
      </pc:sldChg>
      <pc:sldChg chg="addSp delSp modSp add mod ord modNotesTx">
        <pc:chgData name="Karen Baerts" userId="a06d292e-c1df-42a7-ab23-dcf3ffef2529" providerId="ADAL" clId="{2F933A81-A629-4D86-B49A-EA7448BE37C1}" dt="2024-10-18T07:29:24.104" v="29815" actId="20577"/>
        <pc:sldMkLst>
          <pc:docMk/>
          <pc:sldMk cId="3334560022" sldId="714"/>
        </pc:sldMkLst>
        <pc:spChg chg="mod">
          <ac:chgData name="Karen Baerts" userId="a06d292e-c1df-42a7-ab23-dcf3ffef2529" providerId="ADAL" clId="{2F933A81-A629-4D86-B49A-EA7448BE37C1}" dt="2024-10-16T14:40:51.491" v="4319" actId="20577"/>
          <ac:spMkLst>
            <pc:docMk/>
            <pc:sldMk cId="3334560022" sldId="714"/>
            <ac:spMk id="2" creationId="{B9FB857A-5C6A-6510-1347-36DEB6E362A2}"/>
          </ac:spMkLst>
        </pc:spChg>
        <pc:spChg chg="del">
          <ac:chgData name="Karen Baerts" userId="a06d292e-c1df-42a7-ab23-dcf3ffef2529" providerId="ADAL" clId="{2F933A81-A629-4D86-B49A-EA7448BE37C1}" dt="2024-10-16T14:40:55.220" v="4320" actId="478"/>
          <ac:spMkLst>
            <pc:docMk/>
            <pc:sldMk cId="3334560022" sldId="714"/>
            <ac:spMk id="3" creationId="{CE0FA20F-F797-B758-0E80-45C3463C0565}"/>
          </ac:spMkLst>
        </pc:spChg>
        <pc:spChg chg="add del mod">
          <ac:chgData name="Karen Baerts" userId="a06d292e-c1df-42a7-ab23-dcf3ffef2529" providerId="ADAL" clId="{2F933A81-A629-4D86-B49A-EA7448BE37C1}" dt="2024-10-16T14:40:59.503" v="4321" actId="478"/>
          <ac:spMkLst>
            <pc:docMk/>
            <pc:sldMk cId="3334560022" sldId="714"/>
            <ac:spMk id="5" creationId="{55C682E8-F4C2-0CDD-DEEF-8E6B69499D9B}"/>
          </ac:spMkLst>
        </pc:spChg>
        <pc:picChg chg="del">
          <ac:chgData name="Karen Baerts" userId="a06d292e-c1df-42a7-ab23-dcf3ffef2529" providerId="ADAL" clId="{2F933A81-A629-4D86-B49A-EA7448BE37C1}" dt="2024-10-16T14:41:00.943" v="4322" actId="478"/>
          <ac:picMkLst>
            <pc:docMk/>
            <pc:sldMk cId="3334560022" sldId="714"/>
            <ac:picMk id="1030" creationId="{3389F8BD-A735-98F4-D2E6-81C7049A948C}"/>
          </ac:picMkLst>
        </pc:picChg>
      </pc:sldChg>
      <pc:sldChg chg="add del">
        <pc:chgData name="Karen Baerts" userId="a06d292e-c1df-42a7-ab23-dcf3ffef2529" providerId="ADAL" clId="{2F933A81-A629-4D86-B49A-EA7448BE37C1}" dt="2024-10-16T14:40:30.158" v="4308"/>
        <pc:sldMkLst>
          <pc:docMk/>
          <pc:sldMk cId="2664858252" sldId="715"/>
        </pc:sldMkLst>
      </pc:sldChg>
      <pc:sldChg chg="delSp modSp add mod modNotesTx">
        <pc:chgData name="Karen Baerts" userId="a06d292e-c1df-42a7-ab23-dcf3ffef2529" providerId="ADAL" clId="{2F933A81-A629-4D86-B49A-EA7448BE37C1}" dt="2024-10-16T18:34:45.284" v="6662" actId="20577"/>
        <pc:sldMkLst>
          <pc:docMk/>
          <pc:sldMk cId="4031722001" sldId="715"/>
        </pc:sldMkLst>
        <pc:spChg chg="del mod">
          <ac:chgData name="Karen Baerts" userId="a06d292e-c1df-42a7-ab23-dcf3ffef2529" providerId="ADAL" clId="{2F933A81-A629-4D86-B49A-EA7448BE37C1}" dt="2024-10-16T14:45:06.443" v="4593" actId="478"/>
          <ac:spMkLst>
            <pc:docMk/>
            <pc:sldMk cId="4031722001" sldId="715"/>
            <ac:spMk id="4" creationId="{A2B48ED1-C384-750D-6D59-CE34D71F8239}"/>
          </ac:spMkLst>
        </pc:spChg>
      </pc:sldChg>
      <pc:sldChg chg="addSp delSp modSp add mod delAnim modAnim modNotesTx">
        <pc:chgData name="Karen Baerts" userId="a06d292e-c1df-42a7-ab23-dcf3ffef2529" providerId="ADAL" clId="{2F933A81-A629-4D86-B49A-EA7448BE37C1}" dt="2024-10-18T07:31:02.283" v="29847" actId="6549"/>
        <pc:sldMkLst>
          <pc:docMk/>
          <pc:sldMk cId="1976405007" sldId="716"/>
        </pc:sldMkLst>
        <pc:spChg chg="mod">
          <ac:chgData name="Karen Baerts" userId="a06d292e-c1df-42a7-ab23-dcf3ffef2529" providerId="ADAL" clId="{2F933A81-A629-4D86-B49A-EA7448BE37C1}" dt="2024-10-17T20:39:40.194" v="26830" actId="20577"/>
          <ac:spMkLst>
            <pc:docMk/>
            <pc:sldMk cId="1976405007" sldId="716"/>
            <ac:spMk id="2" creationId="{C1638C3B-018F-3C67-3919-83F2BAECB1E4}"/>
          </ac:spMkLst>
        </pc:spChg>
        <pc:spChg chg="add mod">
          <ac:chgData name="Karen Baerts" userId="a06d292e-c1df-42a7-ab23-dcf3ffef2529" providerId="ADAL" clId="{2F933A81-A629-4D86-B49A-EA7448BE37C1}" dt="2024-10-17T20:40:03.113" v="26837" actId="1076"/>
          <ac:spMkLst>
            <pc:docMk/>
            <pc:sldMk cId="1976405007" sldId="716"/>
            <ac:spMk id="3" creationId="{683DD395-303A-D9B3-2F5F-6C7B6BC82924}"/>
          </ac:spMkLst>
        </pc:spChg>
        <pc:spChg chg="add del mod">
          <ac:chgData name="Karen Baerts" userId="a06d292e-c1df-42a7-ab23-dcf3ffef2529" providerId="ADAL" clId="{2F933A81-A629-4D86-B49A-EA7448BE37C1}" dt="2024-10-16T20:30:49.018" v="10010" actId="478"/>
          <ac:spMkLst>
            <pc:docMk/>
            <pc:sldMk cId="1976405007" sldId="716"/>
            <ac:spMk id="8" creationId="{0C9F685D-C136-2340-A302-7AD343F3F410}"/>
          </ac:spMkLst>
        </pc:spChg>
        <pc:spChg chg="add del mod topLvl">
          <ac:chgData name="Karen Baerts" userId="a06d292e-c1df-42a7-ab23-dcf3ffef2529" providerId="ADAL" clId="{2F933A81-A629-4D86-B49A-EA7448BE37C1}" dt="2024-10-16T20:57:28.227" v="12427" actId="478"/>
          <ac:spMkLst>
            <pc:docMk/>
            <pc:sldMk cId="1976405007" sldId="716"/>
            <ac:spMk id="15" creationId="{8714AE8D-E179-57DC-2940-B7FA453B167E}"/>
          </ac:spMkLst>
        </pc:spChg>
        <pc:spChg chg="add del mod">
          <ac:chgData name="Karen Baerts" userId="a06d292e-c1df-42a7-ab23-dcf3ffef2529" providerId="ADAL" clId="{2F933A81-A629-4D86-B49A-EA7448BE37C1}" dt="2024-10-16T21:48:17.454" v="17119" actId="478"/>
          <ac:spMkLst>
            <pc:docMk/>
            <pc:sldMk cId="1976405007" sldId="716"/>
            <ac:spMk id="30" creationId="{F7B89331-5DAB-AF37-12E6-81A6202464CB}"/>
          </ac:spMkLst>
        </pc:spChg>
        <pc:grpChg chg="add del mod">
          <ac:chgData name="Karen Baerts" userId="a06d292e-c1df-42a7-ab23-dcf3ffef2529" providerId="ADAL" clId="{2F933A81-A629-4D86-B49A-EA7448BE37C1}" dt="2024-10-16T20:40:19.502" v="10663" actId="165"/>
          <ac:grpSpMkLst>
            <pc:docMk/>
            <pc:sldMk cId="1976405007" sldId="716"/>
            <ac:grpSpMk id="16" creationId="{81FC1054-EAE6-6F59-E365-45E88870DB00}"/>
          </ac:grpSpMkLst>
        </pc:grpChg>
        <pc:picChg chg="add del mod">
          <ac:chgData name="Karen Baerts" userId="a06d292e-c1df-42a7-ab23-dcf3ffef2529" providerId="ADAL" clId="{2F933A81-A629-4D86-B49A-EA7448BE37C1}" dt="2024-10-16T20:21:27.275" v="8936" actId="478"/>
          <ac:picMkLst>
            <pc:docMk/>
            <pc:sldMk cId="1976405007" sldId="716"/>
            <ac:picMk id="4" creationId="{3692AE83-F01B-2F7B-CE8E-7A1C1A3484C0}"/>
          </ac:picMkLst>
        </pc:picChg>
        <pc:picChg chg="add del mod ord">
          <ac:chgData name="Karen Baerts" userId="a06d292e-c1df-42a7-ab23-dcf3ffef2529" providerId="ADAL" clId="{2F933A81-A629-4D86-B49A-EA7448BE37C1}" dt="2024-10-16T20:21:28.551" v="8937" actId="478"/>
          <ac:picMkLst>
            <pc:docMk/>
            <pc:sldMk cId="1976405007" sldId="716"/>
            <ac:picMk id="6" creationId="{7C8290D0-92F3-BD7B-D19F-C6637E4D3589}"/>
          </ac:picMkLst>
        </pc:picChg>
        <pc:picChg chg="add mod">
          <ac:chgData name="Karen Baerts" userId="a06d292e-c1df-42a7-ab23-dcf3ffef2529" providerId="ADAL" clId="{2F933A81-A629-4D86-B49A-EA7448BE37C1}" dt="2024-10-17T20:39:46.802" v="26831" actId="1076"/>
          <ac:picMkLst>
            <pc:docMk/>
            <pc:sldMk cId="1976405007" sldId="716"/>
            <ac:picMk id="7" creationId="{EB8B92D6-8FD0-E3D1-7EC6-F3875D209256}"/>
          </ac:picMkLst>
        </pc:picChg>
        <pc:picChg chg="del">
          <ac:chgData name="Karen Baerts" userId="a06d292e-c1df-42a7-ab23-dcf3ffef2529" providerId="ADAL" clId="{2F933A81-A629-4D86-B49A-EA7448BE37C1}" dt="2024-10-16T20:11:01.590" v="7755" actId="478"/>
          <ac:picMkLst>
            <pc:docMk/>
            <pc:sldMk cId="1976405007" sldId="716"/>
            <ac:picMk id="9" creationId="{3402F671-3E4E-C503-07AB-D69F50187CFC}"/>
          </ac:picMkLst>
        </pc:picChg>
        <pc:picChg chg="del">
          <ac:chgData name="Karen Baerts" userId="a06d292e-c1df-42a7-ab23-dcf3ffef2529" providerId="ADAL" clId="{2F933A81-A629-4D86-B49A-EA7448BE37C1}" dt="2024-10-16T20:11:27.889" v="7759" actId="478"/>
          <ac:picMkLst>
            <pc:docMk/>
            <pc:sldMk cId="1976405007" sldId="716"/>
            <ac:picMk id="11" creationId="{EB41536C-8CC0-26C1-67F5-AE7BEBE4AAD8}"/>
          </ac:picMkLst>
        </pc:picChg>
        <pc:picChg chg="add mod">
          <ac:chgData name="Karen Baerts" userId="a06d292e-c1df-42a7-ab23-dcf3ffef2529" providerId="ADAL" clId="{2F933A81-A629-4D86-B49A-EA7448BE37C1}" dt="2024-10-17T20:40:00.802" v="26836" actId="1076"/>
          <ac:picMkLst>
            <pc:docMk/>
            <pc:sldMk cId="1976405007" sldId="716"/>
            <ac:picMk id="12" creationId="{88FEDB39-F506-105F-0132-39A195D2E000}"/>
          </ac:picMkLst>
        </pc:picChg>
        <pc:picChg chg="add del mod topLvl">
          <ac:chgData name="Karen Baerts" userId="a06d292e-c1df-42a7-ab23-dcf3ffef2529" providerId="ADAL" clId="{2F933A81-A629-4D86-B49A-EA7448BE37C1}" dt="2024-10-16T21:36:34.575" v="16251" actId="478"/>
          <ac:picMkLst>
            <pc:docMk/>
            <pc:sldMk cId="1976405007" sldId="716"/>
            <ac:picMk id="14" creationId="{C88052BA-8F7A-E266-877B-1078FF01A53E}"/>
          </ac:picMkLst>
        </pc:picChg>
        <pc:picChg chg="add del mod">
          <ac:chgData name="Karen Baerts" userId="a06d292e-c1df-42a7-ab23-dcf3ffef2529" providerId="ADAL" clId="{2F933A81-A629-4D86-B49A-EA7448BE37C1}" dt="2024-10-16T21:25:18.810" v="14688" actId="478"/>
          <ac:picMkLst>
            <pc:docMk/>
            <pc:sldMk cId="1976405007" sldId="716"/>
            <ac:picMk id="18" creationId="{6E8DAC10-FC31-D16F-3073-0662AB49E6C1}"/>
          </ac:picMkLst>
        </pc:picChg>
        <pc:picChg chg="add del mod">
          <ac:chgData name="Karen Baerts" userId="a06d292e-c1df-42a7-ab23-dcf3ffef2529" providerId="ADAL" clId="{2F933A81-A629-4D86-B49A-EA7448BE37C1}" dt="2024-10-16T20:54:05.965" v="12412" actId="478"/>
          <ac:picMkLst>
            <pc:docMk/>
            <pc:sldMk cId="1976405007" sldId="716"/>
            <ac:picMk id="20" creationId="{81F87EF6-F5C8-A7B0-1B66-51A177A97175}"/>
          </ac:picMkLst>
        </pc:picChg>
        <pc:picChg chg="add del mod ord">
          <ac:chgData name="Karen Baerts" userId="a06d292e-c1df-42a7-ab23-dcf3ffef2529" providerId="ADAL" clId="{2F933A81-A629-4D86-B49A-EA7448BE37C1}" dt="2024-10-16T21:25:20.496" v="14689" actId="478"/>
          <ac:picMkLst>
            <pc:docMk/>
            <pc:sldMk cId="1976405007" sldId="716"/>
            <ac:picMk id="22" creationId="{179E52E0-CE9F-2C38-B9A0-B365705EEF29}"/>
          </ac:picMkLst>
        </pc:picChg>
        <pc:picChg chg="add del mod">
          <ac:chgData name="Karen Baerts" userId="a06d292e-c1df-42a7-ab23-dcf3ffef2529" providerId="ADAL" clId="{2F933A81-A629-4D86-B49A-EA7448BE37C1}" dt="2024-10-16T21:36:34.575" v="16251" actId="478"/>
          <ac:picMkLst>
            <pc:docMk/>
            <pc:sldMk cId="1976405007" sldId="716"/>
            <ac:picMk id="24" creationId="{9E8A8FAC-1A68-CC4B-BF5D-7F280E2F1CB9}"/>
          </ac:picMkLst>
        </pc:picChg>
        <pc:picChg chg="add del mod ord">
          <ac:chgData name="Karen Baerts" userId="a06d292e-c1df-42a7-ab23-dcf3ffef2529" providerId="ADAL" clId="{2F933A81-A629-4D86-B49A-EA7448BE37C1}" dt="2024-10-16T21:35:46.022" v="16228" actId="478"/>
          <ac:picMkLst>
            <pc:docMk/>
            <pc:sldMk cId="1976405007" sldId="716"/>
            <ac:picMk id="26" creationId="{B96E93B7-728C-D586-8974-09CC7F715409}"/>
          </ac:picMkLst>
        </pc:picChg>
        <pc:picChg chg="add del mod">
          <ac:chgData name="Karen Baerts" userId="a06d292e-c1df-42a7-ab23-dcf3ffef2529" providerId="ADAL" clId="{2F933A81-A629-4D86-B49A-EA7448BE37C1}" dt="2024-10-16T21:36:32.200" v="16250" actId="478"/>
          <ac:picMkLst>
            <pc:docMk/>
            <pc:sldMk cId="1976405007" sldId="716"/>
            <ac:picMk id="27" creationId="{336ECD3F-7E16-EB41-2911-90D241655877}"/>
          </ac:picMkLst>
        </pc:picChg>
        <pc:picChg chg="add del mod">
          <ac:chgData name="Karen Baerts" userId="a06d292e-c1df-42a7-ab23-dcf3ffef2529" providerId="ADAL" clId="{2F933A81-A629-4D86-B49A-EA7448BE37C1}" dt="2024-10-16T21:36:32.200" v="16250" actId="478"/>
          <ac:picMkLst>
            <pc:docMk/>
            <pc:sldMk cId="1976405007" sldId="716"/>
            <ac:picMk id="29" creationId="{D8464CA6-6A7F-77F4-A227-F456F46073B6}"/>
          </ac:picMkLst>
        </pc:picChg>
        <pc:picChg chg="add del mod">
          <ac:chgData name="Karen Baerts" userId="a06d292e-c1df-42a7-ab23-dcf3ffef2529" providerId="ADAL" clId="{2F933A81-A629-4D86-B49A-EA7448BE37C1}" dt="2024-10-16T22:25:15.400" v="19919" actId="478"/>
          <ac:picMkLst>
            <pc:docMk/>
            <pc:sldMk cId="1976405007" sldId="716"/>
            <ac:picMk id="32" creationId="{12414022-5128-2B0D-B4C6-AE7368777715}"/>
          </ac:picMkLst>
        </pc:picChg>
        <pc:picChg chg="add del mod">
          <ac:chgData name="Karen Baerts" userId="a06d292e-c1df-42a7-ab23-dcf3ffef2529" providerId="ADAL" clId="{2F933A81-A629-4D86-B49A-EA7448BE37C1}" dt="2024-10-16T22:25:15.400" v="19919" actId="478"/>
          <ac:picMkLst>
            <pc:docMk/>
            <pc:sldMk cId="1976405007" sldId="716"/>
            <ac:picMk id="34" creationId="{F725AF97-4C70-9740-F7C1-5B5E3D407682}"/>
          </ac:picMkLst>
        </pc:picChg>
        <pc:picChg chg="add del">
          <ac:chgData name="Karen Baerts" userId="a06d292e-c1df-42a7-ab23-dcf3ffef2529" providerId="ADAL" clId="{2F933A81-A629-4D86-B49A-EA7448BE37C1}" dt="2024-10-16T20:55:10.526" v="12415" actId="478"/>
          <ac:picMkLst>
            <pc:docMk/>
            <pc:sldMk cId="1976405007" sldId="716"/>
            <ac:picMk id="1026" creationId="{0943B511-73C1-8DF1-9B09-61E1DB4AEFE9}"/>
          </ac:picMkLst>
        </pc:picChg>
        <pc:picChg chg="add del mod">
          <ac:chgData name="Karen Baerts" userId="a06d292e-c1df-42a7-ab23-dcf3ffef2529" providerId="ADAL" clId="{2F933A81-A629-4D86-B49A-EA7448BE37C1}" dt="2024-10-16T20:55:10.526" v="12415" actId="478"/>
          <ac:picMkLst>
            <pc:docMk/>
            <pc:sldMk cId="1976405007" sldId="716"/>
            <ac:picMk id="1028" creationId="{E47E2D7A-5724-E2A5-F439-0AF5A2FF4C3C}"/>
          </ac:picMkLst>
        </pc:picChg>
        <pc:picChg chg="add del mod">
          <ac:chgData name="Karen Baerts" userId="a06d292e-c1df-42a7-ab23-dcf3ffef2529" providerId="ADAL" clId="{2F933A81-A629-4D86-B49A-EA7448BE37C1}" dt="2024-10-16T20:56:33.177" v="12420" actId="478"/>
          <ac:picMkLst>
            <pc:docMk/>
            <pc:sldMk cId="1976405007" sldId="716"/>
            <ac:picMk id="1030" creationId="{991DEFD8-D542-EC7E-0E4E-08A73878A873}"/>
          </ac:picMkLst>
        </pc:picChg>
        <pc:picChg chg="add del">
          <ac:chgData name="Karen Baerts" userId="a06d292e-c1df-42a7-ab23-dcf3ffef2529" providerId="ADAL" clId="{2F933A81-A629-4D86-B49A-EA7448BE37C1}" dt="2024-10-16T20:56:49.144" v="12422" actId="478"/>
          <ac:picMkLst>
            <pc:docMk/>
            <pc:sldMk cId="1976405007" sldId="716"/>
            <ac:picMk id="1032" creationId="{92A4E682-7D7B-AABE-D017-C9BCE149D694}"/>
          </ac:picMkLst>
        </pc:picChg>
        <pc:picChg chg="add del mod">
          <ac:chgData name="Karen Baerts" userId="a06d292e-c1df-42a7-ab23-dcf3ffef2529" providerId="ADAL" clId="{2F933A81-A629-4D86-B49A-EA7448BE37C1}" dt="2024-10-16T20:58:39.383" v="12433" actId="478"/>
          <ac:picMkLst>
            <pc:docMk/>
            <pc:sldMk cId="1976405007" sldId="716"/>
            <ac:picMk id="1034" creationId="{74951AD6-3EC4-BC17-79A6-87D725D3D8F2}"/>
          </ac:picMkLst>
        </pc:picChg>
      </pc:sldChg>
      <pc:sldChg chg="new del">
        <pc:chgData name="Karen Baerts" userId="a06d292e-c1df-42a7-ab23-dcf3ffef2529" providerId="ADAL" clId="{2F933A81-A629-4D86-B49A-EA7448BE37C1}" dt="2024-10-16T19:24:02.617" v="6752" actId="680"/>
        <pc:sldMkLst>
          <pc:docMk/>
          <pc:sldMk cId="2000287779" sldId="716"/>
        </pc:sldMkLst>
      </pc:sldChg>
      <pc:sldChg chg="addSp delSp modSp add mod delAnim modNotesTx">
        <pc:chgData name="Karen Baerts" userId="a06d292e-c1df-42a7-ab23-dcf3ffef2529" providerId="ADAL" clId="{2F933A81-A629-4D86-B49A-EA7448BE37C1}" dt="2024-10-17T20:50:23.560" v="28360" actId="20577"/>
        <pc:sldMkLst>
          <pc:docMk/>
          <pc:sldMk cId="3830843270" sldId="717"/>
        </pc:sldMkLst>
        <pc:spChg chg="add">
          <ac:chgData name="Karen Baerts" userId="a06d292e-c1df-42a7-ab23-dcf3ffef2529" providerId="ADAL" clId="{2F933A81-A629-4D86-B49A-EA7448BE37C1}" dt="2024-10-16T21:08:16.536" v="13798"/>
          <ac:spMkLst>
            <pc:docMk/>
            <pc:sldMk cId="3830843270" sldId="717"/>
            <ac:spMk id="3" creationId="{F74590A7-A45C-E9E8-FEB8-9DAA8F78588D}"/>
          </ac:spMkLst>
        </pc:spChg>
        <pc:spChg chg="add del">
          <ac:chgData name="Karen Baerts" userId="a06d292e-c1df-42a7-ab23-dcf3ffef2529" providerId="ADAL" clId="{2F933A81-A629-4D86-B49A-EA7448BE37C1}" dt="2024-10-17T12:22:03.916" v="23161" actId="22"/>
          <ac:spMkLst>
            <pc:docMk/>
            <pc:sldMk cId="3830843270" sldId="717"/>
            <ac:spMk id="4" creationId="{6CCE46AE-282E-6609-79FA-B321ADCBDC41}"/>
          </ac:spMkLst>
        </pc:spChg>
        <pc:spChg chg="add">
          <ac:chgData name="Karen Baerts" userId="a06d292e-c1df-42a7-ab23-dcf3ffef2529" providerId="ADAL" clId="{2F933A81-A629-4D86-B49A-EA7448BE37C1}" dt="2024-10-16T21:08:23.868" v="13799"/>
          <ac:spMkLst>
            <pc:docMk/>
            <pc:sldMk cId="3830843270" sldId="717"/>
            <ac:spMk id="4" creationId="{8037CEB4-1AA2-69DC-3603-CC57FB98F30B}"/>
          </ac:spMkLst>
        </pc:spChg>
        <pc:spChg chg="add mod">
          <ac:chgData name="Karen Baerts" userId="a06d292e-c1df-42a7-ab23-dcf3ffef2529" providerId="ADAL" clId="{2F933A81-A629-4D86-B49A-EA7448BE37C1}" dt="2024-10-16T21:10:49.061" v="13819" actId="164"/>
          <ac:spMkLst>
            <pc:docMk/>
            <pc:sldMk cId="3830843270" sldId="717"/>
            <ac:spMk id="10" creationId="{2280727F-2F52-3127-D9CE-C2BF86498D13}"/>
          </ac:spMkLst>
        </pc:spChg>
        <pc:spChg chg="add mod">
          <ac:chgData name="Karen Baerts" userId="a06d292e-c1df-42a7-ab23-dcf3ffef2529" providerId="ADAL" clId="{2F933A81-A629-4D86-B49A-EA7448BE37C1}" dt="2024-10-16T22:25:59.386" v="19926" actId="14100"/>
          <ac:spMkLst>
            <pc:docMk/>
            <pc:sldMk cId="3830843270" sldId="717"/>
            <ac:spMk id="13" creationId="{9D076CFB-4835-81BB-97FF-F562F9F78ADB}"/>
          </ac:spMkLst>
        </pc:spChg>
        <pc:spChg chg="del">
          <ac:chgData name="Karen Baerts" userId="a06d292e-c1df-42a7-ab23-dcf3ffef2529" providerId="ADAL" clId="{2F933A81-A629-4D86-B49A-EA7448BE37C1}" dt="2024-10-16T21:04:49.843" v="13705" actId="478"/>
          <ac:spMkLst>
            <pc:docMk/>
            <pc:sldMk cId="3830843270" sldId="717"/>
            <ac:spMk id="16" creationId="{A61B8E05-B255-A568-BB26-CBD3A4C6B7F9}"/>
          </ac:spMkLst>
        </pc:spChg>
        <pc:spChg chg="del">
          <ac:chgData name="Karen Baerts" userId="a06d292e-c1df-42a7-ab23-dcf3ffef2529" providerId="ADAL" clId="{2F933A81-A629-4D86-B49A-EA7448BE37C1}" dt="2024-10-16T21:04:49.843" v="13705" actId="478"/>
          <ac:spMkLst>
            <pc:docMk/>
            <pc:sldMk cId="3830843270" sldId="717"/>
            <ac:spMk id="17" creationId="{CB77A85F-F512-6C09-71C0-5E40F9DD8805}"/>
          </ac:spMkLst>
        </pc:spChg>
        <pc:grpChg chg="add mod ord">
          <ac:chgData name="Karen Baerts" userId="a06d292e-c1df-42a7-ab23-dcf3ffef2529" providerId="ADAL" clId="{2F933A81-A629-4D86-B49A-EA7448BE37C1}" dt="2024-10-16T21:18:32.696" v="14106" actId="1076"/>
          <ac:grpSpMkLst>
            <pc:docMk/>
            <pc:sldMk cId="3830843270" sldId="717"/>
            <ac:grpSpMk id="12" creationId="{E52F15AE-4976-F216-2675-8F2BB64F113F}"/>
          </ac:grpSpMkLst>
        </pc:grpChg>
        <pc:picChg chg="add del">
          <ac:chgData name="Karen Baerts" userId="a06d292e-c1df-42a7-ab23-dcf3ffef2529" providerId="ADAL" clId="{2F933A81-A629-4D86-B49A-EA7448BE37C1}" dt="2024-10-16T21:09:10.345" v="13812" actId="478"/>
          <ac:picMkLst>
            <pc:docMk/>
            <pc:sldMk cId="3830843270" sldId="717"/>
            <ac:picMk id="6" creationId="{6C8BF650-42A9-E7EF-7C8D-CBF6B56DB6B7}"/>
          </ac:picMkLst>
        </pc:picChg>
        <pc:picChg chg="add mod">
          <ac:chgData name="Karen Baerts" userId="a06d292e-c1df-42a7-ab23-dcf3ffef2529" providerId="ADAL" clId="{2F933A81-A629-4D86-B49A-EA7448BE37C1}" dt="2024-10-16T21:10:49.061" v="13819" actId="164"/>
          <ac:picMkLst>
            <pc:docMk/>
            <pc:sldMk cId="3830843270" sldId="717"/>
            <ac:picMk id="8" creationId="{EAA260F0-78B1-9393-3D41-5205CD145415}"/>
          </ac:picMkLst>
        </pc:picChg>
        <pc:picChg chg="del">
          <ac:chgData name="Karen Baerts" userId="a06d292e-c1df-42a7-ab23-dcf3ffef2529" providerId="ADAL" clId="{2F933A81-A629-4D86-B49A-EA7448BE37C1}" dt="2024-10-16T21:04:49.843" v="13705" actId="478"/>
          <ac:picMkLst>
            <pc:docMk/>
            <pc:sldMk cId="3830843270" sldId="717"/>
            <ac:picMk id="9" creationId="{8D204404-8725-35CF-FB07-5C041B1604E6}"/>
          </ac:picMkLst>
        </pc:picChg>
        <pc:picChg chg="del">
          <ac:chgData name="Karen Baerts" userId="a06d292e-c1df-42a7-ab23-dcf3ffef2529" providerId="ADAL" clId="{2F933A81-A629-4D86-B49A-EA7448BE37C1}" dt="2024-10-16T21:04:49.843" v="13705" actId="478"/>
          <ac:picMkLst>
            <pc:docMk/>
            <pc:sldMk cId="3830843270" sldId="717"/>
            <ac:picMk id="11" creationId="{DB96EABB-D9B1-FF87-2CBE-F6DF755D5A81}"/>
          </ac:picMkLst>
        </pc:picChg>
        <pc:picChg chg="del">
          <ac:chgData name="Karen Baerts" userId="a06d292e-c1df-42a7-ab23-dcf3ffef2529" providerId="ADAL" clId="{2F933A81-A629-4D86-B49A-EA7448BE37C1}" dt="2024-10-16T21:04:49.843" v="13705" actId="478"/>
          <ac:picMkLst>
            <pc:docMk/>
            <pc:sldMk cId="3830843270" sldId="717"/>
            <ac:picMk id="14" creationId="{4D47CE4B-15ED-FDA3-4012-7D042A7793A9}"/>
          </ac:picMkLst>
        </pc:picChg>
        <pc:picChg chg="del">
          <ac:chgData name="Karen Baerts" userId="a06d292e-c1df-42a7-ab23-dcf3ffef2529" providerId="ADAL" clId="{2F933A81-A629-4D86-B49A-EA7448BE37C1}" dt="2024-10-16T21:04:49.843" v="13705" actId="478"/>
          <ac:picMkLst>
            <pc:docMk/>
            <pc:sldMk cId="3830843270" sldId="717"/>
            <ac:picMk id="15" creationId="{C0F0676B-69E0-AE0A-32D0-BCCEDA6003AE}"/>
          </ac:picMkLst>
        </pc:picChg>
        <pc:picChg chg="add mod">
          <ac:chgData name="Karen Baerts" userId="a06d292e-c1df-42a7-ab23-dcf3ffef2529" providerId="ADAL" clId="{2F933A81-A629-4D86-B49A-EA7448BE37C1}" dt="2024-10-16T21:14:41.490" v="13846" actId="1076"/>
          <ac:picMkLst>
            <pc:docMk/>
            <pc:sldMk cId="3830843270" sldId="717"/>
            <ac:picMk id="19" creationId="{C38531CC-0191-AAC8-0DE1-E71D4D27BE4A}"/>
          </ac:picMkLst>
        </pc:picChg>
      </pc:sldChg>
      <pc:sldChg chg="addSp modSp add mod ord modAnim modNotesTx">
        <pc:chgData name="Karen Baerts" userId="a06d292e-c1df-42a7-ab23-dcf3ffef2529" providerId="ADAL" clId="{2F933A81-A629-4D86-B49A-EA7448BE37C1}" dt="2024-10-18T07:49:30.628" v="30495" actId="20577"/>
        <pc:sldMkLst>
          <pc:docMk/>
          <pc:sldMk cId="1991133461" sldId="718"/>
        </pc:sldMkLst>
        <pc:spChg chg="mod">
          <ac:chgData name="Karen Baerts" userId="a06d292e-c1df-42a7-ab23-dcf3ffef2529" providerId="ADAL" clId="{2F933A81-A629-4D86-B49A-EA7448BE37C1}" dt="2024-10-16T21:09:07.159" v="13811" actId="20577"/>
          <ac:spMkLst>
            <pc:docMk/>
            <pc:sldMk cId="1991133461" sldId="718"/>
            <ac:spMk id="2" creationId="{DDCA1716-F448-EA29-6CE8-7DE414098DD0}"/>
          </ac:spMkLst>
        </pc:spChg>
        <pc:spChg chg="add mod">
          <ac:chgData name="Karen Baerts" userId="a06d292e-c1df-42a7-ab23-dcf3ffef2529" providerId="ADAL" clId="{2F933A81-A629-4D86-B49A-EA7448BE37C1}" dt="2024-10-16T21:11:03.676" v="13822" actId="164"/>
          <ac:spMkLst>
            <pc:docMk/>
            <pc:sldMk cId="1991133461" sldId="718"/>
            <ac:spMk id="3" creationId="{3FCEFD50-F689-BD7F-62E4-41D8AC830AFD}"/>
          </ac:spMkLst>
        </pc:spChg>
        <pc:spChg chg="add mod">
          <ac:chgData name="Karen Baerts" userId="a06d292e-c1df-42a7-ab23-dcf3ffef2529" providerId="ADAL" clId="{2F933A81-A629-4D86-B49A-EA7448BE37C1}" dt="2024-10-17T20:28:37.307" v="26769" actId="1076"/>
          <ac:spMkLst>
            <pc:docMk/>
            <pc:sldMk cId="1991133461" sldId="718"/>
            <ac:spMk id="5" creationId="{B7BB06BA-18BA-564D-0D7E-ACBC93F05162}"/>
          </ac:spMkLst>
        </pc:spChg>
        <pc:grpChg chg="add mod">
          <ac:chgData name="Karen Baerts" userId="a06d292e-c1df-42a7-ab23-dcf3ffef2529" providerId="ADAL" clId="{2F933A81-A629-4D86-B49A-EA7448BE37C1}" dt="2024-10-16T21:18:38.489" v="14107" actId="1076"/>
          <ac:grpSpMkLst>
            <pc:docMk/>
            <pc:sldMk cId="1991133461" sldId="718"/>
            <ac:grpSpMk id="4" creationId="{DE375DBA-2339-4C1D-2747-429D1363A7E7}"/>
          </ac:grpSpMkLst>
        </pc:grpChg>
        <pc:picChg chg="mod">
          <ac:chgData name="Karen Baerts" userId="a06d292e-c1df-42a7-ab23-dcf3ffef2529" providerId="ADAL" clId="{2F933A81-A629-4D86-B49A-EA7448BE37C1}" dt="2024-10-16T21:11:03.676" v="13822" actId="164"/>
          <ac:picMkLst>
            <pc:docMk/>
            <pc:sldMk cId="1991133461" sldId="718"/>
            <ac:picMk id="6" creationId="{CE2A8839-44D5-15C5-2C39-CCFF541939E1}"/>
          </ac:picMkLst>
        </pc:picChg>
        <pc:picChg chg="add mod">
          <ac:chgData name="Karen Baerts" userId="a06d292e-c1df-42a7-ab23-dcf3ffef2529" providerId="ADAL" clId="{2F933A81-A629-4D86-B49A-EA7448BE37C1}" dt="2024-10-17T20:12:58.404" v="26431" actId="14100"/>
          <ac:picMkLst>
            <pc:docMk/>
            <pc:sldMk cId="1991133461" sldId="718"/>
            <ac:picMk id="8" creationId="{8864B082-3B95-0457-972F-B31EDD1EDE92}"/>
          </ac:picMkLst>
        </pc:picChg>
        <pc:picChg chg="add mod">
          <ac:chgData name="Karen Baerts" userId="a06d292e-c1df-42a7-ab23-dcf3ffef2529" providerId="ADAL" clId="{2F933A81-A629-4D86-B49A-EA7448BE37C1}" dt="2024-10-17T20:28:48.004" v="26771" actId="1076"/>
          <ac:picMkLst>
            <pc:docMk/>
            <pc:sldMk cId="1991133461" sldId="718"/>
            <ac:picMk id="11" creationId="{DB903DCA-FC66-9E21-742C-92F0BB9F568B}"/>
          </ac:picMkLst>
        </pc:picChg>
      </pc:sldChg>
      <pc:sldChg chg="addSp delSp modSp new mod delAnim modAnim modNotesTx">
        <pc:chgData name="Karen Baerts" userId="a06d292e-c1df-42a7-ab23-dcf3ffef2529" providerId="ADAL" clId="{2F933A81-A629-4D86-B49A-EA7448BE37C1}" dt="2024-10-18T07:33:23.261" v="29850" actId="1076"/>
        <pc:sldMkLst>
          <pc:docMk/>
          <pc:sldMk cId="3258944185" sldId="719"/>
        </pc:sldMkLst>
        <pc:spChg chg="mod">
          <ac:chgData name="Karen Baerts" userId="a06d292e-c1df-42a7-ab23-dcf3ffef2529" providerId="ADAL" clId="{2F933A81-A629-4D86-B49A-EA7448BE37C1}" dt="2024-10-16T22:23:28.464" v="19799" actId="20577"/>
          <ac:spMkLst>
            <pc:docMk/>
            <pc:sldMk cId="3258944185" sldId="719"/>
            <ac:spMk id="2" creationId="{B34CA8A9-E79B-BAA6-B222-4C4DAD873E6E}"/>
          </ac:spMkLst>
        </pc:spChg>
        <pc:spChg chg="del mod">
          <ac:chgData name="Karen Baerts" userId="a06d292e-c1df-42a7-ab23-dcf3ffef2529" providerId="ADAL" clId="{2F933A81-A629-4D86-B49A-EA7448BE37C1}" dt="2024-10-16T21:38:01.789" v="16307" actId="478"/>
          <ac:spMkLst>
            <pc:docMk/>
            <pc:sldMk cId="3258944185" sldId="719"/>
            <ac:spMk id="3" creationId="{F53F8918-4183-B398-F7F0-D3C5616CF065}"/>
          </ac:spMkLst>
        </pc:spChg>
        <pc:spChg chg="add del mod">
          <ac:chgData name="Karen Baerts" userId="a06d292e-c1df-42a7-ab23-dcf3ffef2529" providerId="ADAL" clId="{2F933A81-A629-4D86-B49A-EA7448BE37C1}" dt="2024-10-16T22:23:52.051" v="19801" actId="478"/>
          <ac:spMkLst>
            <pc:docMk/>
            <pc:sldMk cId="3258944185" sldId="719"/>
            <ac:spMk id="8" creationId="{35BC3E5B-C9BE-B8C2-F477-C40D04C2C0A6}"/>
          </ac:spMkLst>
        </pc:spChg>
        <pc:spChg chg="add mod">
          <ac:chgData name="Karen Baerts" userId="a06d292e-c1df-42a7-ab23-dcf3ffef2529" providerId="ADAL" clId="{2F933A81-A629-4D86-B49A-EA7448BE37C1}" dt="2024-10-16T22:34:33.900" v="20688" actId="1076"/>
          <ac:spMkLst>
            <pc:docMk/>
            <pc:sldMk cId="3258944185" sldId="719"/>
            <ac:spMk id="21" creationId="{C24C87E5-4228-76E5-B675-762BED357B85}"/>
          </ac:spMkLst>
        </pc:spChg>
        <pc:picChg chg="add del mod">
          <ac:chgData name="Karen Baerts" userId="a06d292e-c1df-42a7-ab23-dcf3ffef2529" providerId="ADAL" clId="{2F933A81-A629-4D86-B49A-EA7448BE37C1}" dt="2024-10-16T22:23:49.794" v="19800" actId="478"/>
          <ac:picMkLst>
            <pc:docMk/>
            <pc:sldMk cId="3258944185" sldId="719"/>
            <ac:picMk id="4" creationId="{65244D61-6F2A-EF76-A611-6103DC626AF7}"/>
          </ac:picMkLst>
        </pc:picChg>
        <pc:picChg chg="add del mod">
          <ac:chgData name="Karen Baerts" userId="a06d292e-c1df-42a7-ab23-dcf3ffef2529" providerId="ADAL" clId="{2F933A81-A629-4D86-B49A-EA7448BE37C1}" dt="2024-10-16T21:38:18.545" v="16310" actId="478"/>
          <ac:picMkLst>
            <pc:docMk/>
            <pc:sldMk cId="3258944185" sldId="719"/>
            <ac:picMk id="5" creationId="{32CCFB99-6E4B-D863-8D76-490CC22E4C7C}"/>
          </ac:picMkLst>
        </pc:picChg>
        <pc:picChg chg="add del mod">
          <ac:chgData name="Karen Baerts" userId="a06d292e-c1df-42a7-ab23-dcf3ffef2529" providerId="ADAL" clId="{2F933A81-A629-4D86-B49A-EA7448BE37C1}" dt="2024-10-16T22:23:49.794" v="19800" actId="478"/>
          <ac:picMkLst>
            <pc:docMk/>
            <pc:sldMk cId="3258944185" sldId="719"/>
            <ac:picMk id="6" creationId="{2E3AB01B-30BA-C771-3909-1CCE037A00AB}"/>
          </ac:picMkLst>
        </pc:picChg>
        <pc:picChg chg="add del mod">
          <ac:chgData name="Karen Baerts" userId="a06d292e-c1df-42a7-ab23-dcf3ffef2529" providerId="ADAL" clId="{2F933A81-A629-4D86-B49A-EA7448BE37C1}" dt="2024-10-16T22:23:49.794" v="19800" actId="478"/>
          <ac:picMkLst>
            <pc:docMk/>
            <pc:sldMk cId="3258944185" sldId="719"/>
            <ac:picMk id="7" creationId="{674AE3F9-915B-E3E7-AD4A-59772C01EA61}"/>
          </ac:picMkLst>
        </pc:picChg>
        <pc:picChg chg="add mod">
          <ac:chgData name="Karen Baerts" userId="a06d292e-c1df-42a7-ab23-dcf3ffef2529" providerId="ADAL" clId="{2F933A81-A629-4D86-B49A-EA7448BE37C1}" dt="2024-10-16T22:32:53.113" v="20630" actId="1076"/>
          <ac:picMkLst>
            <pc:docMk/>
            <pc:sldMk cId="3258944185" sldId="719"/>
            <ac:picMk id="9" creationId="{5406BBA1-6F39-1DCE-D967-42554C02E0CE}"/>
          </ac:picMkLst>
        </pc:picChg>
        <pc:picChg chg="add mod">
          <ac:chgData name="Karen Baerts" userId="a06d292e-c1df-42a7-ab23-dcf3ffef2529" providerId="ADAL" clId="{2F933A81-A629-4D86-B49A-EA7448BE37C1}" dt="2024-10-16T22:32:50.986" v="20629" actId="1076"/>
          <ac:picMkLst>
            <pc:docMk/>
            <pc:sldMk cId="3258944185" sldId="719"/>
            <ac:picMk id="10" creationId="{3BB06D9E-EA5E-80C9-0783-5BA71F7008F2}"/>
          </ac:picMkLst>
        </pc:picChg>
        <pc:picChg chg="add mod">
          <ac:chgData name="Karen Baerts" userId="a06d292e-c1df-42a7-ab23-dcf3ffef2529" providerId="ADAL" clId="{2F933A81-A629-4D86-B49A-EA7448BE37C1}" dt="2024-10-18T07:33:13.620" v="29849" actId="1076"/>
          <ac:picMkLst>
            <pc:docMk/>
            <pc:sldMk cId="3258944185" sldId="719"/>
            <ac:picMk id="12" creationId="{7BA4B24E-FEB9-029B-8019-84A044FD382D}"/>
          </ac:picMkLst>
        </pc:picChg>
        <pc:picChg chg="add mod">
          <ac:chgData name="Karen Baerts" userId="a06d292e-c1df-42a7-ab23-dcf3ffef2529" providerId="ADAL" clId="{2F933A81-A629-4D86-B49A-EA7448BE37C1}" dt="2024-10-18T07:33:23.261" v="29850" actId="1076"/>
          <ac:picMkLst>
            <pc:docMk/>
            <pc:sldMk cId="3258944185" sldId="719"/>
            <ac:picMk id="14" creationId="{2C20728D-AB00-81D8-967B-F876CFB72678}"/>
          </ac:picMkLst>
        </pc:picChg>
        <pc:picChg chg="add del mod">
          <ac:chgData name="Karen Baerts" userId="a06d292e-c1df-42a7-ab23-dcf3ffef2529" providerId="ADAL" clId="{2F933A81-A629-4D86-B49A-EA7448BE37C1}" dt="2024-10-16T22:32:11.093" v="20622" actId="478"/>
          <ac:picMkLst>
            <pc:docMk/>
            <pc:sldMk cId="3258944185" sldId="719"/>
            <ac:picMk id="16" creationId="{F63BB7B0-5CE9-FE81-EEDE-EDF72634F144}"/>
          </ac:picMkLst>
        </pc:picChg>
        <pc:picChg chg="add mod">
          <ac:chgData name="Karen Baerts" userId="a06d292e-c1df-42a7-ab23-dcf3ffef2529" providerId="ADAL" clId="{2F933A81-A629-4D86-B49A-EA7448BE37C1}" dt="2024-10-18T07:33:13.620" v="29849" actId="1076"/>
          <ac:picMkLst>
            <pc:docMk/>
            <pc:sldMk cId="3258944185" sldId="719"/>
            <ac:picMk id="18" creationId="{4B88103A-4686-1624-3D84-4DA791C21DD4}"/>
          </ac:picMkLst>
        </pc:picChg>
        <pc:picChg chg="add mod">
          <ac:chgData name="Karen Baerts" userId="a06d292e-c1df-42a7-ab23-dcf3ffef2529" providerId="ADAL" clId="{2F933A81-A629-4D86-B49A-EA7448BE37C1}" dt="2024-10-18T07:33:23.261" v="29850" actId="1076"/>
          <ac:picMkLst>
            <pc:docMk/>
            <pc:sldMk cId="3258944185" sldId="719"/>
            <ac:picMk id="20" creationId="{2A680B66-E0F2-3F8C-DA89-5DF6A65805D6}"/>
          </ac:picMkLst>
        </pc:picChg>
      </pc:sldChg>
      <pc:sldChg chg="addSp delSp modSp new mod ord modAnim modNotesTx">
        <pc:chgData name="Karen Baerts" userId="a06d292e-c1df-42a7-ab23-dcf3ffef2529" providerId="ADAL" clId="{2F933A81-A629-4D86-B49A-EA7448BE37C1}" dt="2024-10-17T20:40:20.555" v="26839" actId="14100"/>
        <pc:sldMkLst>
          <pc:docMk/>
          <pc:sldMk cId="126567530" sldId="720"/>
        </pc:sldMkLst>
        <pc:spChg chg="mod">
          <ac:chgData name="Karen Baerts" userId="a06d292e-c1df-42a7-ab23-dcf3ffef2529" providerId="ADAL" clId="{2F933A81-A629-4D86-B49A-EA7448BE37C1}" dt="2024-10-16T22:36:49.871" v="20742" actId="20577"/>
          <ac:spMkLst>
            <pc:docMk/>
            <pc:sldMk cId="126567530" sldId="720"/>
            <ac:spMk id="2" creationId="{8B9A64FF-DD65-8319-A6C9-AB0129C82C00}"/>
          </ac:spMkLst>
        </pc:spChg>
        <pc:spChg chg="del mod">
          <ac:chgData name="Karen Baerts" userId="a06d292e-c1df-42a7-ab23-dcf3ffef2529" providerId="ADAL" clId="{2F933A81-A629-4D86-B49A-EA7448BE37C1}" dt="2024-10-16T22:40:30.957" v="21200" actId="22"/>
          <ac:spMkLst>
            <pc:docMk/>
            <pc:sldMk cId="126567530" sldId="720"/>
            <ac:spMk id="3" creationId="{4CFF08C8-8764-F3A9-0B54-C4FC519A0A1B}"/>
          </ac:spMkLst>
        </pc:spChg>
        <pc:spChg chg="add del mod">
          <ac:chgData name="Karen Baerts" userId="a06d292e-c1df-42a7-ab23-dcf3ffef2529" providerId="ADAL" clId="{2F933A81-A629-4D86-B49A-EA7448BE37C1}" dt="2024-10-16T22:47:54.419" v="21879" actId="478"/>
          <ac:spMkLst>
            <pc:docMk/>
            <pc:sldMk cId="126567530" sldId="720"/>
            <ac:spMk id="12" creationId="{6C8514BC-54F9-DDDF-EADC-4192AA34DB9A}"/>
          </ac:spMkLst>
        </pc:spChg>
        <pc:spChg chg="add mod">
          <ac:chgData name="Karen Baerts" userId="a06d292e-c1df-42a7-ab23-dcf3ffef2529" providerId="ADAL" clId="{2F933A81-A629-4D86-B49A-EA7448BE37C1}" dt="2024-10-17T20:40:20.555" v="26839" actId="14100"/>
          <ac:spMkLst>
            <pc:docMk/>
            <pc:sldMk cId="126567530" sldId="720"/>
            <ac:spMk id="13" creationId="{4AF5DA89-EF55-3B34-0A33-E50393AD1353}"/>
          </ac:spMkLst>
        </pc:spChg>
        <pc:spChg chg="add del mod">
          <ac:chgData name="Karen Baerts" userId="a06d292e-c1df-42a7-ab23-dcf3ffef2529" providerId="ADAL" clId="{2F933A81-A629-4D86-B49A-EA7448BE37C1}" dt="2024-10-16T22:47:56.319" v="21880" actId="478"/>
          <ac:spMkLst>
            <pc:docMk/>
            <pc:sldMk cId="126567530" sldId="720"/>
            <ac:spMk id="18" creationId="{E9DD65E5-06CE-5E44-C9BC-F36EB4152B33}"/>
          </ac:spMkLst>
        </pc:spChg>
        <pc:picChg chg="add mod">
          <ac:chgData name="Karen Baerts" userId="a06d292e-c1df-42a7-ab23-dcf3ffef2529" providerId="ADAL" clId="{2F933A81-A629-4D86-B49A-EA7448BE37C1}" dt="2024-10-16T22:47:08.014" v="21875" actId="1076"/>
          <ac:picMkLst>
            <pc:docMk/>
            <pc:sldMk cId="126567530" sldId="720"/>
            <ac:picMk id="5" creationId="{9A6576D9-377B-3C92-8160-AA3D6F2FB1FC}"/>
          </ac:picMkLst>
        </pc:picChg>
        <pc:picChg chg="add mod ord">
          <ac:chgData name="Karen Baerts" userId="a06d292e-c1df-42a7-ab23-dcf3ffef2529" providerId="ADAL" clId="{2F933A81-A629-4D86-B49A-EA7448BE37C1}" dt="2024-10-16T22:47:12.081" v="21876" actId="1076"/>
          <ac:picMkLst>
            <pc:docMk/>
            <pc:sldMk cId="126567530" sldId="720"/>
            <ac:picMk id="7" creationId="{C3D646AA-3DBB-5C83-E867-D1F0A0C108CC}"/>
          </ac:picMkLst>
        </pc:picChg>
        <pc:picChg chg="add mod">
          <ac:chgData name="Karen Baerts" userId="a06d292e-c1df-42a7-ab23-dcf3ffef2529" providerId="ADAL" clId="{2F933A81-A629-4D86-B49A-EA7448BE37C1}" dt="2024-10-16T22:41:10.406" v="21204" actId="1076"/>
          <ac:picMkLst>
            <pc:docMk/>
            <pc:sldMk cId="126567530" sldId="720"/>
            <ac:picMk id="9" creationId="{13D0B6A7-5471-9EAD-6DC0-0FD0D2E32D00}"/>
          </ac:picMkLst>
        </pc:picChg>
        <pc:picChg chg="add mod">
          <ac:chgData name="Karen Baerts" userId="a06d292e-c1df-42a7-ab23-dcf3ffef2529" providerId="ADAL" clId="{2F933A81-A629-4D86-B49A-EA7448BE37C1}" dt="2024-10-16T22:41:30.607" v="21206" actId="1076"/>
          <ac:picMkLst>
            <pc:docMk/>
            <pc:sldMk cId="126567530" sldId="720"/>
            <ac:picMk id="11" creationId="{7D1E7B6A-E733-7C5D-AD4C-B7E0398624EB}"/>
          </ac:picMkLst>
        </pc:picChg>
        <pc:picChg chg="add del mod">
          <ac:chgData name="Karen Baerts" userId="a06d292e-c1df-42a7-ab23-dcf3ffef2529" providerId="ADAL" clId="{2F933A81-A629-4D86-B49A-EA7448BE37C1}" dt="2024-10-16T22:46:36.016" v="21870" actId="478"/>
          <ac:picMkLst>
            <pc:docMk/>
            <pc:sldMk cId="126567530" sldId="720"/>
            <ac:picMk id="15" creationId="{23830D16-9619-7F75-0EE9-0267800238E2}"/>
          </ac:picMkLst>
        </pc:picChg>
        <pc:picChg chg="add mod">
          <ac:chgData name="Karen Baerts" userId="a06d292e-c1df-42a7-ab23-dcf3ffef2529" providerId="ADAL" clId="{2F933A81-A629-4D86-B49A-EA7448BE37C1}" dt="2024-10-16T22:46:55.685" v="21872" actId="1076"/>
          <ac:picMkLst>
            <pc:docMk/>
            <pc:sldMk cId="126567530" sldId="720"/>
            <ac:picMk id="17" creationId="{25511CB0-8EE6-3DC5-F892-5838E4ECD5B4}"/>
          </ac:picMkLst>
        </pc:picChg>
      </pc:sldChg>
      <pc:sldChg chg="modSp new del mod ord modNotesTx">
        <pc:chgData name="Karen Baerts" userId="a06d292e-c1df-42a7-ab23-dcf3ffef2529" providerId="ADAL" clId="{2F933A81-A629-4D86-B49A-EA7448BE37C1}" dt="2024-10-16T22:12:29.812" v="19095" actId="47"/>
        <pc:sldMkLst>
          <pc:docMk/>
          <pc:sldMk cId="1562971934" sldId="721"/>
        </pc:sldMkLst>
        <pc:spChg chg="mod">
          <ac:chgData name="Karen Baerts" userId="a06d292e-c1df-42a7-ab23-dcf3ffef2529" providerId="ADAL" clId="{2F933A81-A629-4D86-B49A-EA7448BE37C1}" dt="2024-10-16T22:10:49.341" v="18754" actId="20577"/>
          <ac:spMkLst>
            <pc:docMk/>
            <pc:sldMk cId="1562971934" sldId="721"/>
            <ac:spMk id="2" creationId="{234CD015-086C-CF82-A9AF-30B690F62E9F}"/>
          </ac:spMkLst>
        </pc:spChg>
      </pc:sldChg>
      <pc:sldChg chg="addSp delSp modSp add del mod modAnim modNotesTx">
        <pc:chgData name="Karen Baerts" userId="a06d292e-c1df-42a7-ab23-dcf3ffef2529" providerId="ADAL" clId="{2F933A81-A629-4D86-B49A-EA7448BE37C1}" dt="2024-10-16T22:25:01.835" v="19918" actId="47"/>
        <pc:sldMkLst>
          <pc:docMk/>
          <pc:sldMk cId="4183748303" sldId="722"/>
        </pc:sldMkLst>
        <pc:spChg chg="mod">
          <ac:chgData name="Karen Baerts" userId="a06d292e-c1df-42a7-ab23-dcf3ffef2529" providerId="ADAL" clId="{2F933A81-A629-4D86-B49A-EA7448BE37C1}" dt="2024-10-16T22:06:47.297" v="18400" actId="1076"/>
          <ac:spMkLst>
            <pc:docMk/>
            <pc:sldMk cId="4183748303" sldId="722"/>
            <ac:spMk id="13" creationId="{0D35E468-1535-F8A5-EFF1-C05FD3AA810F}"/>
          </ac:spMkLst>
        </pc:spChg>
        <pc:picChg chg="add mod">
          <ac:chgData name="Karen Baerts" userId="a06d292e-c1df-42a7-ab23-dcf3ffef2529" providerId="ADAL" clId="{2F933A81-A629-4D86-B49A-EA7448BE37C1}" dt="2024-10-16T22:05:47.939" v="18296" actId="1076"/>
          <ac:picMkLst>
            <pc:docMk/>
            <pc:sldMk cId="4183748303" sldId="722"/>
            <ac:picMk id="4" creationId="{1C38FF12-2195-6EED-7129-C0144CCE1C04}"/>
          </ac:picMkLst>
        </pc:picChg>
        <pc:picChg chg="add mod">
          <ac:chgData name="Karen Baerts" userId="a06d292e-c1df-42a7-ab23-dcf3ffef2529" providerId="ADAL" clId="{2F933A81-A629-4D86-B49A-EA7448BE37C1}" dt="2024-10-16T22:05:44.480" v="18295" actId="1076"/>
          <ac:picMkLst>
            <pc:docMk/>
            <pc:sldMk cId="4183748303" sldId="722"/>
            <ac:picMk id="6" creationId="{02DF8951-09B7-D3C6-390B-D7FC01ABAD2C}"/>
          </ac:picMkLst>
        </pc:picChg>
        <pc:picChg chg="add mod">
          <ac:chgData name="Karen Baerts" userId="a06d292e-c1df-42a7-ab23-dcf3ffef2529" providerId="ADAL" clId="{2F933A81-A629-4D86-B49A-EA7448BE37C1}" dt="2024-10-16T22:06:53.116" v="18401" actId="1076"/>
          <ac:picMkLst>
            <pc:docMk/>
            <pc:sldMk cId="4183748303" sldId="722"/>
            <ac:picMk id="9" creationId="{F8E417F8-5E34-A561-9B5C-A847A4E4790D}"/>
          </ac:picMkLst>
        </pc:picChg>
        <pc:picChg chg="del mod">
          <ac:chgData name="Karen Baerts" userId="a06d292e-c1df-42a7-ab23-dcf3ffef2529" providerId="ADAL" clId="{2F933A81-A629-4D86-B49A-EA7448BE37C1}" dt="2024-10-16T22:02:36.367" v="17866" actId="478"/>
          <ac:picMkLst>
            <pc:docMk/>
            <pc:sldMk cId="4183748303" sldId="722"/>
            <ac:picMk id="19" creationId="{DA6CCA29-E2F6-A3A5-3D7B-D969A441DED6}"/>
          </ac:picMkLst>
        </pc:picChg>
      </pc:sldChg>
      <pc:sldChg chg="addSp delSp modSp add mod ord delAnim modAnim modNotesTx">
        <pc:chgData name="Karen Baerts" userId="a06d292e-c1df-42a7-ab23-dcf3ffef2529" providerId="ADAL" clId="{2F933A81-A629-4D86-B49A-EA7448BE37C1}" dt="2024-10-18T07:35:06.145" v="29918" actId="20577"/>
        <pc:sldMkLst>
          <pc:docMk/>
          <pc:sldMk cId="907372208" sldId="723"/>
        </pc:sldMkLst>
        <pc:spChg chg="mod">
          <ac:chgData name="Karen Baerts" userId="a06d292e-c1df-42a7-ab23-dcf3ffef2529" providerId="ADAL" clId="{2F933A81-A629-4D86-B49A-EA7448BE37C1}" dt="2024-10-16T22:17:33.125" v="19393" actId="113"/>
          <ac:spMkLst>
            <pc:docMk/>
            <pc:sldMk cId="907372208" sldId="723"/>
            <ac:spMk id="4" creationId="{71E878D4-6D70-526A-BB1D-9F53ED076B62}"/>
          </ac:spMkLst>
        </pc:spChg>
        <pc:spChg chg="del">
          <ac:chgData name="Karen Baerts" userId="a06d292e-c1df-42a7-ab23-dcf3ffef2529" providerId="ADAL" clId="{2F933A81-A629-4D86-B49A-EA7448BE37C1}" dt="2024-10-16T22:17:39.668" v="19394" actId="478"/>
          <ac:spMkLst>
            <pc:docMk/>
            <pc:sldMk cId="907372208" sldId="723"/>
            <ac:spMk id="7" creationId="{17130A05-8411-2AD6-97D7-CF7691E4B6A8}"/>
          </ac:spMkLst>
        </pc:spChg>
        <pc:spChg chg="mod">
          <ac:chgData name="Karen Baerts" userId="a06d292e-c1df-42a7-ab23-dcf3ffef2529" providerId="ADAL" clId="{2F933A81-A629-4D86-B49A-EA7448BE37C1}" dt="2024-10-17T20:27:41.762" v="26759" actId="20577"/>
          <ac:spMkLst>
            <pc:docMk/>
            <pc:sldMk cId="907372208" sldId="723"/>
            <ac:spMk id="24" creationId="{6755CEC6-4CA4-03B3-2633-B215CC3A2F88}"/>
          </ac:spMkLst>
        </pc:spChg>
        <pc:picChg chg="del">
          <ac:chgData name="Karen Baerts" userId="a06d292e-c1df-42a7-ab23-dcf3ffef2529" providerId="ADAL" clId="{2F933A81-A629-4D86-B49A-EA7448BE37C1}" dt="2024-10-16T22:18:54.488" v="19467" actId="478"/>
          <ac:picMkLst>
            <pc:docMk/>
            <pc:sldMk cId="907372208" sldId="723"/>
            <ac:picMk id="2" creationId="{6848D2E0-B2D7-D35A-8A77-15D60485B3B1}"/>
          </ac:picMkLst>
        </pc:picChg>
        <pc:picChg chg="add mod">
          <ac:chgData name="Karen Baerts" userId="a06d292e-c1df-42a7-ab23-dcf3ffef2529" providerId="ADAL" clId="{2F933A81-A629-4D86-B49A-EA7448BE37C1}" dt="2024-10-17T12:22:47.974" v="23167" actId="1076"/>
          <ac:picMkLst>
            <pc:docMk/>
            <pc:sldMk cId="907372208" sldId="723"/>
            <ac:picMk id="2" creationId="{FB0FCE43-DBAB-7974-64B3-9914FBECEA2B}"/>
          </ac:picMkLst>
        </pc:picChg>
        <pc:picChg chg="add del mod">
          <ac:chgData name="Karen Baerts" userId="a06d292e-c1df-42a7-ab23-dcf3ffef2529" providerId="ADAL" clId="{2F933A81-A629-4D86-B49A-EA7448BE37C1}" dt="2024-10-17T12:22:09.864" v="23163" actId="478"/>
          <ac:picMkLst>
            <pc:docMk/>
            <pc:sldMk cId="907372208" sldId="723"/>
            <ac:picMk id="6" creationId="{36E77C27-4700-DD5A-8F84-2D3D079675A9}"/>
          </ac:picMkLst>
        </pc:picChg>
      </pc:sldChg>
      <pc:sldChg chg="add del">
        <pc:chgData name="Karen Baerts" userId="a06d292e-c1df-42a7-ab23-dcf3ffef2529" providerId="ADAL" clId="{2F933A81-A629-4D86-B49A-EA7448BE37C1}" dt="2024-10-16T22:12:26.379" v="19092"/>
        <pc:sldMkLst>
          <pc:docMk/>
          <pc:sldMk cId="4099085274" sldId="723"/>
        </pc:sldMkLst>
      </pc:sldChg>
      <pc:sldChg chg="add ord modAnim modNotesTx">
        <pc:chgData name="Karen Baerts" userId="a06d292e-c1df-42a7-ab23-dcf3ffef2529" providerId="ADAL" clId="{2F933A81-A629-4D86-B49A-EA7448BE37C1}" dt="2024-10-18T07:45:15.294" v="30186" actId="20577"/>
        <pc:sldMkLst>
          <pc:docMk/>
          <pc:sldMk cId="422104976" sldId="724"/>
        </pc:sldMkLst>
      </pc:sldChg>
      <pc:sldChg chg="add del">
        <pc:chgData name="Karen Baerts" userId="a06d292e-c1df-42a7-ab23-dcf3ffef2529" providerId="ADAL" clId="{2F933A81-A629-4D86-B49A-EA7448BE37C1}" dt="2024-10-16T22:36:22.273" v="20718" actId="47"/>
        <pc:sldMkLst>
          <pc:docMk/>
          <pc:sldMk cId="559144666" sldId="725"/>
        </pc:sldMkLst>
      </pc:sldChg>
      <pc:sldChg chg="addSp delSp modSp add mod ord delAnim modNotesTx">
        <pc:chgData name="Karen Baerts" userId="a06d292e-c1df-42a7-ab23-dcf3ffef2529" providerId="ADAL" clId="{2F933A81-A629-4D86-B49A-EA7448BE37C1}" dt="2024-10-17T20:27:51.703" v="26761"/>
        <pc:sldMkLst>
          <pc:docMk/>
          <pc:sldMk cId="1739198460" sldId="725"/>
        </pc:sldMkLst>
        <pc:spChg chg="mod">
          <ac:chgData name="Karen Baerts" userId="a06d292e-c1df-42a7-ab23-dcf3ffef2529" providerId="ADAL" clId="{2F933A81-A629-4D86-B49A-EA7448BE37C1}" dt="2024-10-17T20:27:51.703" v="26761"/>
          <ac:spMkLst>
            <pc:docMk/>
            <pc:sldMk cId="1739198460" sldId="725"/>
            <ac:spMk id="24" creationId="{8F55BCEF-ACA6-A38C-2995-E260290BC1D7}"/>
          </ac:spMkLst>
        </pc:spChg>
        <pc:picChg chg="add mod">
          <ac:chgData name="Karen Baerts" userId="a06d292e-c1df-42a7-ab23-dcf3ffef2529" providerId="ADAL" clId="{2F933A81-A629-4D86-B49A-EA7448BE37C1}" dt="2024-10-16T22:50:00.556" v="22109" actId="1076"/>
          <ac:picMkLst>
            <pc:docMk/>
            <pc:sldMk cId="1739198460" sldId="725"/>
            <ac:picMk id="3" creationId="{9E37720F-6D26-C91D-CB88-CC55B4598CE6}"/>
          </ac:picMkLst>
        </pc:picChg>
        <pc:picChg chg="del mod">
          <ac:chgData name="Karen Baerts" userId="a06d292e-c1df-42a7-ab23-dcf3ffef2529" providerId="ADAL" clId="{2F933A81-A629-4D86-B49A-EA7448BE37C1}" dt="2024-10-16T22:49:57.786" v="22107" actId="478"/>
          <ac:picMkLst>
            <pc:docMk/>
            <pc:sldMk cId="1739198460" sldId="725"/>
            <ac:picMk id="6" creationId="{1CE9F601-C79F-F6D4-39AF-9E08036C2042}"/>
          </ac:picMkLst>
        </pc:picChg>
        <pc:picChg chg="add del mod">
          <ac:chgData name="Karen Baerts" userId="a06d292e-c1df-42a7-ab23-dcf3ffef2529" providerId="ADAL" clId="{2F933A81-A629-4D86-B49A-EA7448BE37C1}" dt="2024-10-16T22:50:57.393" v="22112" actId="478"/>
          <ac:picMkLst>
            <pc:docMk/>
            <pc:sldMk cId="1739198460" sldId="725"/>
            <ac:picMk id="8" creationId="{25EF1494-EC77-D784-9324-0A3AC2179C33}"/>
          </ac:picMkLst>
        </pc:picChg>
        <pc:picChg chg="add mod">
          <ac:chgData name="Karen Baerts" userId="a06d292e-c1df-42a7-ab23-dcf3ffef2529" providerId="ADAL" clId="{2F933A81-A629-4D86-B49A-EA7448BE37C1}" dt="2024-10-16T22:51:03.403" v="22114" actId="1076"/>
          <ac:picMkLst>
            <pc:docMk/>
            <pc:sldMk cId="1739198460" sldId="725"/>
            <ac:picMk id="10" creationId="{6C85A2B1-C058-373E-0EAD-94B2A7637671}"/>
          </ac:picMkLst>
        </pc:picChg>
      </pc:sldChg>
      <pc:sldChg chg="addSp delSp modSp new mod modShow modNotesTx">
        <pc:chgData name="Karen Baerts" userId="a06d292e-c1df-42a7-ab23-dcf3ffef2529" providerId="ADAL" clId="{2F933A81-A629-4D86-B49A-EA7448BE37C1}" dt="2024-10-18T07:51:19.634" v="30569" actId="20577"/>
        <pc:sldMkLst>
          <pc:docMk/>
          <pc:sldMk cId="1630809021" sldId="726"/>
        </pc:sldMkLst>
        <pc:spChg chg="mod">
          <ac:chgData name="Karen Baerts" userId="a06d292e-c1df-42a7-ab23-dcf3ffef2529" providerId="ADAL" clId="{2F933A81-A629-4D86-B49A-EA7448BE37C1}" dt="2024-10-17T20:28:03.816" v="26764"/>
          <ac:spMkLst>
            <pc:docMk/>
            <pc:sldMk cId="1630809021" sldId="726"/>
            <ac:spMk id="2" creationId="{489A82A1-FE60-B226-2FD8-E1814EC624C5}"/>
          </ac:spMkLst>
        </pc:spChg>
        <pc:spChg chg="del">
          <ac:chgData name="Karen Baerts" userId="a06d292e-c1df-42a7-ab23-dcf3ffef2529" providerId="ADAL" clId="{2F933A81-A629-4D86-B49A-EA7448BE37C1}" dt="2024-10-17T20:04:39.092" v="26426" actId="478"/>
          <ac:spMkLst>
            <pc:docMk/>
            <pc:sldMk cId="1630809021" sldId="726"/>
            <ac:spMk id="3" creationId="{68C565F7-09EA-B7C0-9CF0-6D801CC6AF61}"/>
          </ac:spMkLst>
        </pc:spChg>
        <pc:picChg chg="add del mod">
          <ac:chgData name="Karen Baerts" userId="a06d292e-c1df-42a7-ab23-dcf3ffef2529" providerId="ADAL" clId="{2F933A81-A629-4D86-B49A-EA7448BE37C1}" dt="2024-10-17T20:42:34.777" v="26844" actId="478"/>
          <ac:picMkLst>
            <pc:docMk/>
            <pc:sldMk cId="1630809021" sldId="726"/>
            <ac:picMk id="5" creationId="{D13C3843-50A2-9C70-062F-F959CD0D3325}"/>
          </ac:picMkLst>
        </pc:picChg>
        <pc:picChg chg="add mod">
          <ac:chgData name="Karen Baerts" userId="a06d292e-c1df-42a7-ab23-dcf3ffef2529" providerId="ADAL" clId="{2F933A81-A629-4D86-B49A-EA7448BE37C1}" dt="2024-10-17T20:42:45.931" v="26847" actId="1076"/>
          <ac:picMkLst>
            <pc:docMk/>
            <pc:sldMk cId="1630809021" sldId="726"/>
            <ac:picMk id="7" creationId="{447D67CD-3461-867E-8F0B-4EA440D5EEDE}"/>
          </ac:picMkLst>
        </pc:picChg>
        <pc:picChg chg="add mod">
          <ac:chgData name="Karen Baerts" userId="a06d292e-c1df-42a7-ab23-dcf3ffef2529" providerId="ADAL" clId="{2F933A81-A629-4D86-B49A-EA7448BE37C1}" dt="2024-10-17T20:42:41.754" v="26846" actId="1076"/>
          <ac:picMkLst>
            <pc:docMk/>
            <pc:sldMk cId="1630809021" sldId="726"/>
            <ac:picMk id="9" creationId="{791DCFD3-AA41-1A9D-85FE-D970290A89A2}"/>
          </ac:picMkLst>
        </pc:picChg>
      </pc:sldChg>
      <pc:sldChg chg="addSp delSp modSp add mod addAnim delAnim modAnim modNotesTx">
        <pc:chgData name="Karen Baerts" userId="a06d292e-c1df-42a7-ab23-dcf3ffef2529" providerId="ADAL" clId="{2F933A81-A629-4D86-B49A-EA7448BE37C1}" dt="2024-10-18T07:44:12.564" v="30178" actId="20577"/>
        <pc:sldMkLst>
          <pc:docMk/>
          <pc:sldMk cId="464085144" sldId="727"/>
        </pc:sldMkLst>
        <pc:spChg chg="mod">
          <ac:chgData name="Karen Baerts" userId="a06d292e-c1df-42a7-ab23-dcf3ffef2529" providerId="ADAL" clId="{2F933A81-A629-4D86-B49A-EA7448BE37C1}" dt="2024-10-18T07:42:06" v="30170" actId="20577"/>
          <ac:spMkLst>
            <pc:docMk/>
            <pc:sldMk cId="464085144" sldId="727"/>
            <ac:spMk id="4" creationId="{4228AC26-5DD6-2A53-0F30-9D39A2E51789}"/>
          </ac:spMkLst>
        </pc:spChg>
        <pc:spChg chg="add del mod">
          <ac:chgData name="Karen Baerts" userId="a06d292e-c1df-42a7-ab23-dcf3ffef2529" providerId="ADAL" clId="{2F933A81-A629-4D86-B49A-EA7448BE37C1}" dt="2024-10-16T22:55:40.832" v="22877" actId="478"/>
          <ac:spMkLst>
            <pc:docMk/>
            <pc:sldMk cId="464085144" sldId="727"/>
            <ac:spMk id="7" creationId="{716F9E47-9640-06B1-ACF1-B96597FAFBD2}"/>
          </ac:spMkLst>
        </pc:spChg>
        <pc:spChg chg="mod">
          <ac:chgData name="Karen Baerts" userId="a06d292e-c1df-42a7-ab23-dcf3ffef2529" providerId="ADAL" clId="{2F933A81-A629-4D86-B49A-EA7448BE37C1}" dt="2024-10-18T07:41:49.474" v="30162" actId="20577"/>
          <ac:spMkLst>
            <pc:docMk/>
            <pc:sldMk cId="464085144" sldId="727"/>
            <ac:spMk id="24" creationId="{EF47F32C-5B66-F3DC-EB4A-4B7A98FF0AA9}"/>
          </ac:spMkLst>
        </pc:spChg>
        <pc:picChg chg="del">
          <ac:chgData name="Karen Baerts" userId="a06d292e-c1df-42a7-ab23-dcf3ffef2529" providerId="ADAL" clId="{2F933A81-A629-4D86-B49A-EA7448BE37C1}" dt="2024-10-16T22:54:52.039" v="22869" actId="478"/>
          <ac:picMkLst>
            <pc:docMk/>
            <pc:sldMk cId="464085144" sldId="727"/>
            <ac:picMk id="3" creationId="{BCE7A69F-178F-F4E0-856C-7939E387F164}"/>
          </ac:picMkLst>
        </pc:picChg>
        <pc:picChg chg="add del mod">
          <ac:chgData name="Karen Baerts" userId="a06d292e-c1df-42a7-ab23-dcf3ffef2529" providerId="ADAL" clId="{2F933A81-A629-4D86-B49A-EA7448BE37C1}" dt="2024-10-18T07:43:59.239" v="30174" actId="478"/>
          <ac:picMkLst>
            <pc:docMk/>
            <pc:sldMk cId="464085144" sldId="727"/>
            <ac:picMk id="6" creationId="{EBD73073-9152-D4C4-A923-C4F55B2942E3}"/>
          </ac:picMkLst>
        </pc:picChg>
        <pc:picChg chg="add del mod">
          <ac:chgData name="Karen Baerts" userId="a06d292e-c1df-42a7-ab23-dcf3ffef2529" providerId="ADAL" clId="{2F933A81-A629-4D86-B49A-EA7448BE37C1}" dt="2024-10-18T07:43:58.927" v="30173" actId="478"/>
          <ac:picMkLst>
            <pc:docMk/>
            <pc:sldMk cId="464085144" sldId="727"/>
            <ac:picMk id="8" creationId="{A3D040A3-1DBE-7609-438E-34A3F89282B8}"/>
          </ac:picMkLst>
        </pc:picChg>
        <pc:picChg chg="del">
          <ac:chgData name="Karen Baerts" userId="a06d292e-c1df-42a7-ab23-dcf3ffef2529" providerId="ADAL" clId="{2F933A81-A629-4D86-B49A-EA7448BE37C1}" dt="2024-10-16T22:54:53.347" v="22870" actId="478"/>
          <ac:picMkLst>
            <pc:docMk/>
            <pc:sldMk cId="464085144" sldId="727"/>
            <ac:picMk id="10" creationId="{75B197C3-19E4-EFB1-883E-79D2E0938C13}"/>
          </ac:picMkLst>
        </pc:picChg>
      </pc:sldChg>
      <pc:sldChg chg="addSp delSp modSp add mod ord modNotesTx">
        <pc:chgData name="Karen Baerts" userId="a06d292e-c1df-42a7-ab23-dcf3ffef2529" providerId="ADAL" clId="{2F933A81-A629-4D86-B49A-EA7448BE37C1}" dt="2024-10-18T07:46:16.863" v="30314" actId="20577"/>
        <pc:sldMkLst>
          <pc:docMk/>
          <pc:sldMk cId="4288294748" sldId="728"/>
        </pc:sldMkLst>
        <pc:spChg chg="add del">
          <ac:chgData name="Karen Baerts" userId="a06d292e-c1df-42a7-ab23-dcf3ffef2529" providerId="ADAL" clId="{2F933A81-A629-4D86-B49A-EA7448BE37C1}" dt="2024-10-17T19:39:57.085" v="25882" actId="478"/>
          <ac:spMkLst>
            <pc:docMk/>
            <pc:sldMk cId="4288294748" sldId="728"/>
            <ac:spMk id="2" creationId="{82E9FB48-4ED6-89B9-3CA6-20F1262CD985}"/>
          </ac:spMkLst>
        </pc:spChg>
        <pc:spChg chg="add del mod">
          <ac:chgData name="Karen Baerts" userId="a06d292e-c1df-42a7-ab23-dcf3ffef2529" providerId="ADAL" clId="{2F933A81-A629-4D86-B49A-EA7448BE37C1}" dt="2024-10-17T19:50:00.469" v="25933" actId="478"/>
          <ac:spMkLst>
            <pc:docMk/>
            <pc:sldMk cId="4288294748" sldId="728"/>
            <ac:spMk id="3" creationId="{EBB4E67D-C861-B55C-ED4D-38AE8EBDA1C2}"/>
          </ac:spMkLst>
        </pc:spChg>
        <pc:spChg chg="mod">
          <ac:chgData name="Karen Baerts" userId="a06d292e-c1df-42a7-ab23-dcf3ffef2529" providerId="ADAL" clId="{2F933A81-A629-4D86-B49A-EA7448BE37C1}" dt="2024-10-17T19:59:38.028" v="26392" actId="20577"/>
          <ac:spMkLst>
            <pc:docMk/>
            <pc:sldMk cId="4288294748" sldId="728"/>
            <ac:spMk id="4" creationId="{47F18CF0-D8DF-1367-EBB1-93B3DA58FA87}"/>
          </ac:spMkLst>
        </pc:spChg>
        <pc:spChg chg="mod">
          <ac:chgData name="Karen Baerts" userId="a06d292e-c1df-42a7-ab23-dcf3ffef2529" providerId="ADAL" clId="{2F933A81-A629-4D86-B49A-EA7448BE37C1}" dt="2024-10-17T20:28:00.528" v="26763"/>
          <ac:spMkLst>
            <pc:docMk/>
            <pc:sldMk cId="4288294748" sldId="728"/>
            <ac:spMk id="24" creationId="{706D5A1F-0ADB-F018-9397-0429504285A7}"/>
          </ac:spMkLst>
        </pc:spChg>
        <pc:picChg chg="add mod">
          <ac:chgData name="Karen Baerts" userId="a06d292e-c1df-42a7-ab23-dcf3ffef2529" providerId="ADAL" clId="{2F933A81-A629-4D86-B49A-EA7448BE37C1}" dt="2024-10-17T20:44:15.073" v="26995" actId="1076"/>
          <ac:picMkLst>
            <pc:docMk/>
            <pc:sldMk cId="4288294748" sldId="728"/>
            <ac:picMk id="6" creationId="{4A1A4FF5-A9E3-203A-BD2B-6E0E482A8C4F}"/>
          </ac:picMkLst>
        </pc:picChg>
        <pc:picChg chg="del">
          <ac:chgData name="Karen Baerts" userId="a06d292e-c1df-42a7-ab23-dcf3ffef2529" providerId="ADAL" clId="{2F933A81-A629-4D86-B49A-EA7448BE37C1}" dt="2024-10-16T22:58:50.859" v="23013" actId="478"/>
          <ac:picMkLst>
            <pc:docMk/>
            <pc:sldMk cId="4288294748" sldId="728"/>
            <ac:picMk id="6" creationId="{97B9A18A-C417-534B-3D9F-CF43167A4556}"/>
          </ac:picMkLst>
        </pc:picChg>
        <pc:picChg chg="del">
          <ac:chgData name="Karen Baerts" userId="a06d292e-c1df-42a7-ab23-dcf3ffef2529" providerId="ADAL" clId="{2F933A81-A629-4D86-B49A-EA7448BE37C1}" dt="2024-10-16T22:58:52.199" v="23014" actId="478"/>
          <ac:picMkLst>
            <pc:docMk/>
            <pc:sldMk cId="4288294748" sldId="728"/>
            <ac:picMk id="8" creationId="{C1B484DD-3BAD-AEC9-14D1-753BC868AD4D}"/>
          </ac:picMkLst>
        </pc:picChg>
      </pc:sldChg>
      <pc:sldChg chg="modSp add mod modAnim modShow modNotesTx">
        <pc:chgData name="Karen Baerts" userId="a06d292e-c1df-42a7-ab23-dcf3ffef2529" providerId="ADAL" clId="{2F933A81-A629-4D86-B49A-EA7448BE37C1}" dt="2024-10-17T20:58:32.336" v="29027" actId="6549"/>
        <pc:sldMkLst>
          <pc:docMk/>
          <pc:sldMk cId="223923469" sldId="729"/>
        </pc:sldMkLst>
        <pc:spChg chg="mod">
          <ac:chgData name="Karen Baerts" userId="a06d292e-c1df-42a7-ab23-dcf3ffef2529" providerId="ADAL" clId="{2F933A81-A629-4D86-B49A-EA7448BE37C1}" dt="2024-10-17T20:27:48.064" v="26760"/>
          <ac:spMkLst>
            <pc:docMk/>
            <pc:sldMk cId="223923469" sldId="729"/>
            <ac:spMk id="24" creationId="{045CAD6D-A972-48B1-E55E-C0C8B5A9B00C}"/>
          </ac:spMkLst>
        </pc:spChg>
      </pc:sldChg>
      <pc:sldChg chg="addSp delSp modSp new mod modAnim modNotesTx">
        <pc:chgData name="Karen Baerts" userId="a06d292e-c1df-42a7-ab23-dcf3ffef2529" providerId="ADAL" clId="{2F933A81-A629-4D86-B49A-EA7448BE37C1}" dt="2024-10-18T07:50:38.777" v="30522" actId="20577"/>
        <pc:sldMkLst>
          <pc:docMk/>
          <pc:sldMk cId="1532742268" sldId="730"/>
        </pc:sldMkLst>
        <pc:spChg chg="mod">
          <ac:chgData name="Karen Baerts" userId="a06d292e-c1df-42a7-ab23-dcf3ffef2529" providerId="ADAL" clId="{2F933A81-A629-4D86-B49A-EA7448BE37C1}" dt="2024-10-17T20:29:12.987" v="26783" actId="20577"/>
          <ac:spMkLst>
            <pc:docMk/>
            <pc:sldMk cId="1532742268" sldId="730"/>
            <ac:spMk id="2" creationId="{C3D99A50-CC9E-F8E2-1959-86E5768EC5BE}"/>
          </ac:spMkLst>
        </pc:spChg>
        <pc:spChg chg="del">
          <ac:chgData name="Karen Baerts" userId="a06d292e-c1df-42a7-ab23-dcf3ffef2529" providerId="ADAL" clId="{2F933A81-A629-4D86-B49A-EA7448BE37C1}" dt="2024-10-17T20:29:34.075" v="26787" actId="478"/>
          <ac:spMkLst>
            <pc:docMk/>
            <pc:sldMk cId="1532742268" sldId="730"/>
            <ac:spMk id="3" creationId="{47B943B5-043C-DF26-6071-9BE307847EB4}"/>
          </ac:spMkLst>
        </pc:spChg>
        <pc:spChg chg="add mod">
          <ac:chgData name="Karen Baerts" userId="a06d292e-c1df-42a7-ab23-dcf3ffef2529" providerId="ADAL" clId="{2F933A81-A629-4D86-B49A-EA7448BE37C1}" dt="2024-10-17T20:30:00.619" v="26792" actId="688"/>
          <ac:spMkLst>
            <pc:docMk/>
            <pc:sldMk cId="1532742268" sldId="730"/>
            <ac:spMk id="6" creationId="{13908F19-B22D-E6C1-066E-DAA034ED4BFA}"/>
          </ac:spMkLst>
        </pc:spChg>
        <pc:spChg chg="add mod">
          <ac:chgData name="Karen Baerts" userId="a06d292e-c1df-42a7-ab23-dcf3ffef2529" providerId="ADAL" clId="{2F933A81-A629-4D86-B49A-EA7448BE37C1}" dt="2024-10-17T20:30:54.131" v="26799" actId="14100"/>
          <ac:spMkLst>
            <pc:docMk/>
            <pc:sldMk cId="1532742268" sldId="730"/>
            <ac:spMk id="9" creationId="{8E7FB20D-74D3-24D7-006B-1B1F90644938}"/>
          </ac:spMkLst>
        </pc:spChg>
        <pc:picChg chg="add mod">
          <ac:chgData name="Karen Baerts" userId="a06d292e-c1df-42a7-ab23-dcf3ffef2529" providerId="ADAL" clId="{2F933A81-A629-4D86-B49A-EA7448BE37C1}" dt="2024-10-17T20:53:06.216" v="28488" actId="1036"/>
          <ac:picMkLst>
            <pc:docMk/>
            <pc:sldMk cId="1532742268" sldId="730"/>
            <ac:picMk id="5" creationId="{408419FF-6AD3-6DE2-C3EA-DF83E03D7D55}"/>
          </ac:picMkLst>
        </pc:picChg>
        <pc:picChg chg="add mod">
          <ac:chgData name="Karen Baerts" userId="a06d292e-c1df-42a7-ab23-dcf3ffef2529" providerId="ADAL" clId="{2F933A81-A629-4D86-B49A-EA7448BE37C1}" dt="2024-10-17T20:53:14.313" v="28490" actId="1076"/>
          <ac:picMkLst>
            <pc:docMk/>
            <pc:sldMk cId="1532742268" sldId="730"/>
            <ac:picMk id="8" creationId="{030B905D-FF12-FFB3-0CDC-E30144D7B6D8}"/>
          </ac:picMkLst>
        </pc:picChg>
        <pc:picChg chg="add mod">
          <ac:chgData name="Karen Baerts" userId="a06d292e-c1df-42a7-ab23-dcf3ffef2529" providerId="ADAL" clId="{2F933A81-A629-4D86-B49A-EA7448BE37C1}" dt="2024-10-17T20:53:23.593" v="28492" actId="14100"/>
          <ac:picMkLst>
            <pc:docMk/>
            <pc:sldMk cId="1532742268" sldId="730"/>
            <ac:picMk id="11" creationId="{D61C6782-87E2-9C75-4B03-F75DDDDCA06F}"/>
          </ac:picMkLst>
        </pc:picChg>
      </pc:sldChg>
      <pc:sldChg chg="addSp delSp modSp add del mod">
        <pc:chgData name="Karen Baerts" userId="a06d292e-c1df-42a7-ab23-dcf3ffef2529" providerId="ADAL" clId="{2F933A81-A629-4D86-B49A-EA7448BE37C1}" dt="2024-10-17T20:04:43.573" v="26427" actId="47"/>
        <pc:sldMkLst>
          <pc:docMk/>
          <pc:sldMk cId="4142756758" sldId="730"/>
        </pc:sldMkLst>
        <pc:spChg chg="mod">
          <ac:chgData name="Karen Baerts" userId="a06d292e-c1df-42a7-ab23-dcf3ffef2529" providerId="ADAL" clId="{2F933A81-A629-4D86-B49A-EA7448BE37C1}" dt="2024-10-17T20:04:29.019" v="26423" actId="20577"/>
          <ac:spMkLst>
            <pc:docMk/>
            <pc:sldMk cId="4142756758" sldId="730"/>
            <ac:spMk id="24" creationId="{29F97C3A-5E76-A535-CFFA-D5FB86724E7A}"/>
          </ac:spMkLst>
        </pc:spChg>
        <pc:graphicFrameChg chg="add del modGraphic">
          <ac:chgData name="Karen Baerts" userId="a06d292e-c1df-42a7-ab23-dcf3ffef2529" providerId="ADAL" clId="{2F933A81-A629-4D86-B49A-EA7448BE37C1}" dt="2024-10-17T20:04:14.457" v="26399" actId="478"/>
          <ac:graphicFrameMkLst>
            <pc:docMk/>
            <pc:sldMk cId="4142756758" sldId="730"/>
            <ac:graphicFrameMk id="3" creationId="{F115F3FE-EE67-EF17-72BD-B75CAC57C007}"/>
          </ac:graphicFrameMkLst>
        </pc:graphicFrameChg>
      </pc:sldChg>
      <pc:sldChg chg="addSp modSp add modNotesTx">
        <pc:chgData name="Karen Baerts" userId="a06d292e-c1df-42a7-ab23-dcf3ffef2529" providerId="ADAL" clId="{2F933A81-A629-4D86-B49A-EA7448BE37C1}" dt="2024-10-18T07:50:48.465" v="30530" actId="20577"/>
        <pc:sldMkLst>
          <pc:docMk/>
          <pc:sldMk cId="1340194904" sldId="731"/>
        </pc:sldMkLst>
        <pc:picChg chg="add mod">
          <ac:chgData name="Karen Baerts" userId="a06d292e-c1df-42a7-ab23-dcf3ffef2529" providerId="ADAL" clId="{2F933A81-A629-4D86-B49A-EA7448BE37C1}" dt="2024-10-17T20:44:18.887" v="26996"/>
          <ac:picMkLst>
            <pc:docMk/>
            <pc:sldMk cId="1340194904" sldId="731"/>
            <ac:picMk id="2" creationId="{15F9F9A0-14B5-B0D1-B5AF-3A79872DE3EB}"/>
          </ac:picMkLst>
        </pc:picChg>
      </pc:sldChg>
      <pc:sldChg chg="new del">
        <pc:chgData name="Karen Baerts" userId="a06d292e-c1df-42a7-ab23-dcf3ffef2529" providerId="ADAL" clId="{2F933A81-A629-4D86-B49A-EA7448BE37C1}" dt="2024-10-17T20:44:53.325" v="26998" actId="680"/>
        <pc:sldMkLst>
          <pc:docMk/>
          <pc:sldMk cId="95088570" sldId="732"/>
        </pc:sldMkLst>
      </pc:sldChg>
      <pc:sldChg chg="modSp new del mod">
        <pc:chgData name="Karen Baerts" userId="a06d292e-c1df-42a7-ab23-dcf3ffef2529" providerId="ADAL" clId="{2F933A81-A629-4D86-B49A-EA7448BE37C1}" dt="2024-10-18T07:44:15.240" v="30179" actId="47"/>
        <pc:sldMkLst>
          <pc:docMk/>
          <pc:sldMk cId="715264076" sldId="732"/>
        </pc:sldMkLst>
        <pc:spChg chg="mod">
          <ac:chgData name="Karen Baerts" userId="a06d292e-c1df-42a7-ab23-dcf3ffef2529" providerId="ADAL" clId="{2F933A81-A629-4D86-B49A-EA7448BE37C1}" dt="2024-10-17T20:45:05.694" v="27045" actId="13926"/>
          <ac:spMkLst>
            <pc:docMk/>
            <pc:sldMk cId="715264076" sldId="732"/>
            <ac:spMk id="3" creationId="{9763F4CF-54FE-7B1E-3FE2-E01EF97E7D88}"/>
          </ac:spMkLst>
        </pc:spChg>
      </pc:sldChg>
      <pc:sldChg chg="addSp delSp modSp add mod modAnim modNotesTx">
        <pc:chgData name="Karen Baerts" userId="a06d292e-c1df-42a7-ab23-dcf3ffef2529" providerId="ADAL" clId="{2F933A81-A629-4D86-B49A-EA7448BE37C1}" dt="2024-10-18T07:59:58.524" v="32056" actId="113"/>
        <pc:sldMkLst>
          <pc:docMk/>
          <pc:sldMk cId="2279805042" sldId="733"/>
        </pc:sldMkLst>
        <pc:spChg chg="add mod ord">
          <ac:chgData name="Karen Baerts" userId="a06d292e-c1df-42a7-ab23-dcf3ffef2529" providerId="ADAL" clId="{2F933A81-A629-4D86-B49A-EA7448BE37C1}" dt="2024-10-17T21:42:15.461" v="29232" actId="1035"/>
          <ac:spMkLst>
            <pc:docMk/>
            <pc:sldMk cId="2279805042" sldId="733"/>
            <ac:spMk id="6" creationId="{2B5079BE-F7FF-0C91-C58E-FAC6F9F0F061}"/>
          </ac:spMkLst>
        </pc:spChg>
        <pc:spChg chg="mod">
          <ac:chgData name="Karen Baerts" userId="a06d292e-c1df-42a7-ab23-dcf3ffef2529" providerId="ADAL" clId="{2F933A81-A629-4D86-B49A-EA7448BE37C1}" dt="2024-10-17T21:42:01.558" v="29225" actId="1076"/>
          <ac:spMkLst>
            <pc:docMk/>
            <pc:sldMk cId="2279805042" sldId="733"/>
            <ac:spMk id="9" creationId="{32E843B7-FD90-DB7A-B1C8-463005A8A2E0}"/>
          </ac:spMkLst>
        </pc:spChg>
        <pc:spChg chg="mod">
          <ac:chgData name="Karen Baerts" userId="a06d292e-c1df-42a7-ab23-dcf3ffef2529" providerId="ADAL" clId="{2F933A81-A629-4D86-B49A-EA7448BE37C1}" dt="2024-10-17T21:41:05.246" v="29219" actId="1076"/>
          <ac:spMkLst>
            <pc:docMk/>
            <pc:sldMk cId="2279805042" sldId="733"/>
            <ac:spMk id="10" creationId="{FF9BB6BF-6C29-8C9D-8E03-0D495FD1F338}"/>
          </ac:spMkLst>
        </pc:spChg>
        <pc:spChg chg="del mod">
          <ac:chgData name="Karen Baerts" userId="a06d292e-c1df-42a7-ab23-dcf3ffef2529" providerId="ADAL" clId="{2F933A81-A629-4D86-B49A-EA7448BE37C1}" dt="2024-10-17T21:36:19.212" v="29170" actId="478"/>
          <ac:spMkLst>
            <pc:docMk/>
            <pc:sldMk cId="2279805042" sldId="733"/>
            <ac:spMk id="11" creationId="{34CA465C-8479-EE30-D6ED-A74D1B215BD2}"/>
          </ac:spMkLst>
        </pc:spChg>
        <pc:spChg chg="add mod">
          <ac:chgData name="Karen Baerts" userId="a06d292e-c1df-42a7-ab23-dcf3ffef2529" providerId="ADAL" clId="{2F933A81-A629-4D86-B49A-EA7448BE37C1}" dt="2024-10-18T07:59:28.569" v="32010" actId="14100"/>
          <ac:spMkLst>
            <pc:docMk/>
            <pc:sldMk cId="2279805042" sldId="733"/>
            <ac:spMk id="12" creationId="{3EFCE651-30EA-0901-7FE9-E5EFD5B6CB9A}"/>
          </ac:spMkLst>
        </pc:spChg>
        <pc:picChg chg="add del mod">
          <ac:chgData name="Karen Baerts" userId="a06d292e-c1df-42a7-ab23-dcf3ffef2529" providerId="ADAL" clId="{2F933A81-A629-4D86-B49A-EA7448BE37C1}" dt="2024-10-18T07:59:12.393" v="32004" actId="478"/>
          <ac:picMkLst>
            <pc:docMk/>
            <pc:sldMk cId="2279805042" sldId="733"/>
            <ac:picMk id="3" creationId="{DEAB2641-7460-8053-D7BF-CA52DA4199B7}"/>
          </ac:picMkLst>
        </pc:picChg>
        <pc:picChg chg="add del mod">
          <ac:chgData name="Karen Baerts" userId="a06d292e-c1df-42a7-ab23-dcf3ffef2529" providerId="ADAL" clId="{2F933A81-A629-4D86-B49A-EA7448BE37C1}" dt="2024-10-17T21:39:22.981" v="29181" actId="478"/>
          <ac:picMkLst>
            <pc:docMk/>
            <pc:sldMk cId="2279805042" sldId="733"/>
            <ac:picMk id="5" creationId="{8FCBF36D-7577-7733-BF5F-A0CEA9300515}"/>
          </ac:picMkLst>
        </pc:picChg>
        <pc:picChg chg="add del mod">
          <ac:chgData name="Karen Baerts" userId="a06d292e-c1df-42a7-ab23-dcf3ffef2529" providerId="ADAL" clId="{2F933A81-A629-4D86-B49A-EA7448BE37C1}" dt="2024-10-17T21:41:48.348" v="29220" actId="478"/>
          <ac:picMkLst>
            <pc:docMk/>
            <pc:sldMk cId="2279805042" sldId="733"/>
            <ac:picMk id="8" creationId="{43957F6C-E8B6-0CA4-FED9-55D8D583F130}"/>
          </ac:picMkLst>
        </pc:picChg>
        <pc:picChg chg="del mod">
          <ac:chgData name="Karen Baerts" userId="a06d292e-c1df-42a7-ab23-dcf3ffef2529" providerId="ADAL" clId="{2F933A81-A629-4D86-B49A-EA7448BE37C1}" dt="2024-10-17T21:35:56.126" v="29162" actId="478"/>
          <ac:picMkLst>
            <pc:docMk/>
            <pc:sldMk cId="2279805042" sldId="733"/>
            <ac:picMk id="14" creationId="{8FA5FBD5-74CA-E042-3D5A-BF7E884D1393}"/>
          </ac:picMkLst>
        </pc:picChg>
        <pc:picChg chg="add mod ord">
          <ac:chgData name="Karen Baerts" userId="a06d292e-c1df-42a7-ab23-dcf3ffef2529" providerId="ADAL" clId="{2F933A81-A629-4D86-B49A-EA7448BE37C1}" dt="2024-10-17T21:42:08.847" v="29227" actId="1076"/>
          <ac:picMkLst>
            <pc:docMk/>
            <pc:sldMk cId="2279805042" sldId="733"/>
            <ac:picMk id="15" creationId="{36E35F21-CF7F-3EB8-37B1-180C88E8000F}"/>
          </ac:picMkLst>
        </pc:picChg>
        <pc:picChg chg="del">
          <ac:chgData name="Karen Baerts" userId="a06d292e-c1df-42a7-ab23-dcf3ffef2529" providerId="ADAL" clId="{2F933A81-A629-4D86-B49A-EA7448BE37C1}" dt="2024-10-17T21:35:54.156" v="29160" actId="478"/>
          <ac:picMkLst>
            <pc:docMk/>
            <pc:sldMk cId="2279805042" sldId="733"/>
            <ac:picMk id="16" creationId="{07D448AE-197A-2B22-2A5C-15220AE2F43D}"/>
          </ac:picMkLst>
        </pc:picChg>
        <pc:picChg chg="add mod ord">
          <ac:chgData name="Karen Baerts" userId="a06d292e-c1df-42a7-ab23-dcf3ffef2529" providerId="ADAL" clId="{2F933A81-A629-4D86-B49A-EA7448BE37C1}" dt="2024-10-18T07:59:17.703" v="32007" actId="167"/>
          <ac:picMkLst>
            <pc:docMk/>
            <pc:sldMk cId="2279805042" sldId="733"/>
            <ac:picMk id="18" creationId="{A1AA0DCD-F599-EB04-5B46-758D0CCC371B}"/>
          </ac:picMkLst>
        </pc:picChg>
      </pc:sldChg>
      <pc:sldChg chg="addSp delSp modSp add mod">
        <pc:chgData name="Karen Baerts" userId="a06d292e-c1df-42a7-ab23-dcf3ffef2529" providerId="ADAL" clId="{2F933A81-A629-4D86-B49A-EA7448BE37C1}" dt="2024-10-21T08:16:40.487" v="32103" actId="1076"/>
        <pc:sldMkLst>
          <pc:docMk/>
          <pc:sldMk cId="2340660801" sldId="734"/>
        </pc:sldMkLst>
        <pc:spChg chg="mod">
          <ac:chgData name="Karen Baerts" userId="a06d292e-c1df-42a7-ab23-dcf3ffef2529" providerId="ADAL" clId="{2F933A81-A629-4D86-B49A-EA7448BE37C1}" dt="2024-10-21T08:16:30.398" v="32099" actId="1076"/>
          <ac:spMkLst>
            <pc:docMk/>
            <pc:sldMk cId="2340660801" sldId="734"/>
            <ac:spMk id="7" creationId="{9C61919B-42F4-9642-C717-D8E72221E5EE}"/>
          </ac:spMkLst>
        </pc:spChg>
        <pc:spChg chg="add mod ord">
          <ac:chgData name="Karen Baerts" userId="a06d292e-c1df-42a7-ab23-dcf3ffef2529" providerId="ADAL" clId="{2F933A81-A629-4D86-B49A-EA7448BE37C1}" dt="2024-10-21T08:16:38.376" v="32102" actId="1076"/>
          <ac:spMkLst>
            <pc:docMk/>
            <pc:sldMk cId="2340660801" sldId="734"/>
            <ac:spMk id="8" creationId="{02E5AF1B-7264-5501-DF4C-007F7FC444A1}"/>
          </ac:spMkLst>
        </pc:spChg>
        <pc:spChg chg="mod">
          <ac:chgData name="Karen Baerts" userId="a06d292e-c1df-42a7-ab23-dcf3ffef2529" providerId="ADAL" clId="{2F933A81-A629-4D86-B49A-EA7448BE37C1}" dt="2024-10-21T08:16:34.969" v="32101" actId="1076"/>
          <ac:spMkLst>
            <pc:docMk/>
            <pc:sldMk cId="2340660801" sldId="734"/>
            <ac:spMk id="9" creationId="{EE5C9856-9AFA-4991-868A-A99819170A31}"/>
          </ac:spMkLst>
        </pc:spChg>
        <pc:spChg chg="mod">
          <ac:chgData name="Karen Baerts" userId="a06d292e-c1df-42a7-ab23-dcf3ffef2529" providerId="ADAL" clId="{2F933A81-A629-4D86-B49A-EA7448BE37C1}" dt="2024-10-21T08:06:56.766" v="32076" actId="1076"/>
          <ac:spMkLst>
            <pc:docMk/>
            <pc:sldMk cId="2340660801" sldId="734"/>
            <ac:spMk id="11" creationId="{1731DEB7-2329-6CBC-19EF-9823EA9E91B8}"/>
          </ac:spMkLst>
        </pc:spChg>
        <pc:picChg chg="del">
          <ac:chgData name="Karen Baerts" userId="a06d292e-c1df-42a7-ab23-dcf3ffef2529" providerId="ADAL" clId="{2F933A81-A629-4D86-B49A-EA7448BE37C1}" dt="2024-10-21T08:06:20.227" v="32069" actId="478"/>
          <ac:picMkLst>
            <pc:docMk/>
            <pc:sldMk cId="2340660801" sldId="734"/>
            <ac:picMk id="4" creationId="{C6B56290-8F79-1939-5485-D880078037E9}"/>
          </ac:picMkLst>
        </pc:picChg>
        <pc:picChg chg="add mod">
          <ac:chgData name="Karen Baerts" userId="a06d292e-c1df-42a7-ab23-dcf3ffef2529" providerId="ADAL" clId="{2F933A81-A629-4D86-B49A-EA7448BE37C1}" dt="2024-10-21T08:06:45.462" v="32073" actId="1076"/>
          <ac:picMkLst>
            <pc:docMk/>
            <pc:sldMk cId="2340660801" sldId="734"/>
            <ac:picMk id="5" creationId="{2F0B6B19-3786-AF5C-B3A5-1459453D21D3}"/>
          </ac:picMkLst>
        </pc:picChg>
        <pc:picChg chg="mod">
          <ac:chgData name="Karen Baerts" userId="a06d292e-c1df-42a7-ab23-dcf3ffef2529" providerId="ADAL" clId="{2F933A81-A629-4D86-B49A-EA7448BE37C1}" dt="2024-10-21T08:16:40.487" v="32103" actId="1076"/>
          <ac:picMkLst>
            <pc:docMk/>
            <pc:sldMk cId="2340660801" sldId="734"/>
            <ac:picMk id="6" creationId="{F7F642FF-CA7E-437D-F13C-967F819DE3E5}"/>
          </ac:picMkLst>
        </pc:picChg>
        <pc:picChg chg="mod">
          <ac:chgData name="Karen Baerts" userId="a06d292e-c1df-42a7-ab23-dcf3ffef2529" providerId="ADAL" clId="{2F933A81-A629-4D86-B49A-EA7448BE37C1}" dt="2024-10-21T08:16:31.986" v="32100" actId="1076"/>
          <ac:picMkLst>
            <pc:docMk/>
            <pc:sldMk cId="2340660801" sldId="734"/>
            <ac:picMk id="10" creationId="{292365C5-EA0E-C930-06CD-58D91CE61DB6}"/>
          </ac:picMkLst>
        </pc:picChg>
      </pc:sldChg>
    </pc:docChg>
  </pc:docChgLst>
  <pc:docChgLst>
    <pc:chgData name="Karen Baerts" userId="a06d292e-c1df-42a7-ab23-dcf3ffef2529" providerId="ADAL" clId="{69111596-FA3B-4014-9A9D-C427810C266D}"/>
    <pc:docChg chg="undo redo custSel addSld delSld modSld sldOrd">
      <pc:chgData name="Karen Baerts" userId="a06d292e-c1df-42a7-ab23-dcf3ffef2529" providerId="ADAL" clId="{69111596-FA3B-4014-9A9D-C427810C266D}" dt="2024-10-28T14:15:13.399" v="33672" actId="20577"/>
      <pc:docMkLst>
        <pc:docMk/>
      </pc:docMkLst>
      <pc:sldChg chg="modSp mod">
        <pc:chgData name="Karen Baerts" userId="a06d292e-c1df-42a7-ab23-dcf3ffef2529" providerId="ADAL" clId="{69111596-FA3B-4014-9A9D-C427810C266D}" dt="2024-10-28T11:08:37.157" v="23577" actId="6549"/>
        <pc:sldMkLst>
          <pc:docMk/>
          <pc:sldMk cId="2752661554" sldId="591"/>
        </pc:sldMkLst>
        <pc:spChg chg="mod">
          <ac:chgData name="Karen Baerts" userId="a06d292e-c1df-42a7-ab23-dcf3ffef2529" providerId="ADAL" clId="{69111596-FA3B-4014-9A9D-C427810C266D}" dt="2024-10-21T08:20:10.760" v="1" actId="20577"/>
          <ac:spMkLst>
            <pc:docMk/>
            <pc:sldMk cId="2752661554" sldId="591"/>
            <ac:spMk id="2" creationId="{00000000-0000-0000-0000-000000000000}"/>
          </ac:spMkLst>
        </pc:spChg>
        <pc:spChg chg="mod">
          <ac:chgData name="Karen Baerts" userId="a06d292e-c1df-42a7-ab23-dcf3ffef2529" providerId="ADAL" clId="{69111596-FA3B-4014-9A9D-C427810C266D}" dt="2024-10-28T11:08:37.157" v="23577" actId="6549"/>
          <ac:spMkLst>
            <pc:docMk/>
            <pc:sldMk cId="2752661554" sldId="591"/>
            <ac:spMk id="3" creationId="{7E10328D-4219-4DB6-8A4F-52DB0195CB2F}"/>
          </ac:spMkLst>
        </pc:spChg>
      </pc:sldChg>
      <pc:sldChg chg="modNotesTx">
        <pc:chgData name="Karen Baerts" userId="a06d292e-c1df-42a7-ab23-dcf3ffef2529" providerId="ADAL" clId="{69111596-FA3B-4014-9A9D-C427810C266D}" dt="2024-10-28T14:13:19.956" v="33667" actId="20577"/>
        <pc:sldMkLst>
          <pc:docMk/>
          <pc:sldMk cId="2392228130" sldId="632"/>
        </pc:sldMkLst>
      </pc:sldChg>
      <pc:sldChg chg="addSp delSp modSp add mod modNotesTx">
        <pc:chgData name="Karen Baerts" userId="a06d292e-c1df-42a7-ab23-dcf3ffef2529" providerId="ADAL" clId="{69111596-FA3B-4014-9A9D-C427810C266D}" dt="2024-10-23T19:23:20.202" v="12749" actId="20577"/>
        <pc:sldMkLst>
          <pc:docMk/>
          <pc:sldMk cId="237756532" sldId="633"/>
        </pc:sldMkLst>
        <pc:spChg chg="mod">
          <ac:chgData name="Karen Baerts" userId="a06d292e-c1df-42a7-ab23-dcf3ffef2529" providerId="ADAL" clId="{69111596-FA3B-4014-9A9D-C427810C266D}" dt="2024-10-23T19:22:41.537" v="12636" actId="400"/>
          <ac:spMkLst>
            <pc:docMk/>
            <pc:sldMk cId="237756532" sldId="633"/>
            <ac:spMk id="8" creationId="{7903A467-7865-8570-36AE-3B2EFDBDF36B}"/>
          </ac:spMkLst>
        </pc:spChg>
        <pc:picChg chg="add del mod">
          <ac:chgData name="Karen Baerts" userId="a06d292e-c1df-42a7-ab23-dcf3ffef2529" providerId="ADAL" clId="{69111596-FA3B-4014-9A9D-C427810C266D}" dt="2024-10-21T10:50:35.133" v="2848" actId="478"/>
          <ac:picMkLst>
            <pc:docMk/>
            <pc:sldMk cId="237756532" sldId="633"/>
            <ac:picMk id="3" creationId="{6F0D9D22-2670-F2FA-67FF-7DB274FBB0E2}"/>
          </ac:picMkLst>
        </pc:picChg>
        <pc:picChg chg="add del mod">
          <ac:chgData name="Karen Baerts" userId="a06d292e-c1df-42a7-ab23-dcf3ffef2529" providerId="ADAL" clId="{69111596-FA3B-4014-9A9D-C427810C266D}" dt="2024-10-21T10:50:40.837" v="2851" actId="478"/>
          <ac:picMkLst>
            <pc:docMk/>
            <pc:sldMk cId="237756532" sldId="633"/>
            <ac:picMk id="4" creationId="{493F323E-C27C-1120-1748-494CAD9AB1E2}"/>
          </ac:picMkLst>
        </pc:picChg>
        <pc:picChg chg="add mod">
          <ac:chgData name="Karen Baerts" userId="a06d292e-c1df-42a7-ab23-dcf3ffef2529" providerId="ADAL" clId="{69111596-FA3B-4014-9A9D-C427810C266D}" dt="2024-10-21T10:53:05.053" v="2860" actId="1076"/>
          <ac:picMkLst>
            <pc:docMk/>
            <pc:sldMk cId="237756532" sldId="633"/>
            <ac:picMk id="6" creationId="{1131064C-4A38-A433-2474-A9BA2E27E50F}"/>
          </ac:picMkLst>
        </pc:picChg>
        <pc:picChg chg="add mod">
          <ac:chgData name="Karen Baerts" userId="a06d292e-c1df-42a7-ab23-dcf3ffef2529" providerId="ADAL" clId="{69111596-FA3B-4014-9A9D-C427810C266D}" dt="2024-10-21T10:07:11.873" v="2498" actId="14100"/>
          <ac:picMkLst>
            <pc:docMk/>
            <pc:sldMk cId="237756532" sldId="633"/>
            <ac:picMk id="1026" creationId="{27435929-6277-0982-48DB-60BF84C0AC60}"/>
          </ac:picMkLst>
        </pc:picChg>
        <pc:picChg chg="add del mod">
          <ac:chgData name="Karen Baerts" userId="a06d292e-c1df-42a7-ab23-dcf3ffef2529" providerId="ADAL" clId="{69111596-FA3B-4014-9A9D-C427810C266D}" dt="2024-10-21T10:52:12.436" v="2852" actId="478"/>
          <ac:picMkLst>
            <pc:docMk/>
            <pc:sldMk cId="237756532" sldId="633"/>
            <ac:picMk id="1028" creationId="{83A108A7-7B55-7774-E5ED-1206CDF144FB}"/>
          </ac:picMkLst>
        </pc:picChg>
      </pc:sldChg>
      <pc:sldChg chg="addSp delSp modSp add mod delAnim modAnim modNotesTx">
        <pc:chgData name="Karen Baerts" userId="a06d292e-c1df-42a7-ab23-dcf3ffef2529" providerId="ADAL" clId="{69111596-FA3B-4014-9A9D-C427810C266D}" dt="2024-10-21T12:21:26.471" v="6804" actId="20577"/>
        <pc:sldMkLst>
          <pc:docMk/>
          <pc:sldMk cId="991335143" sldId="635"/>
        </pc:sldMkLst>
        <pc:spChg chg="mod">
          <ac:chgData name="Karen Baerts" userId="a06d292e-c1df-42a7-ab23-dcf3ffef2529" providerId="ADAL" clId="{69111596-FA3B-4014-9A9D-C427810C266D}" dt="2024-10-21T12:21:26.471" v="6804" actId="20577"/>
          <ac:spMkLst>
            <pc:docMk/>
            <pc:sldMk cId="991335143" sldId="635"/>
            <ac:spMk id="2" creationId="{D5423788-4327-FDE6-A934-82D1E21EB68C}"/>
          </ac:spMkLst>
        </pc:spChg>
        <pc:spChg chg="del">
          <ac:chgData name="Karen Baerts" userId="a06d292e-c1df-42a7-ab23-dcf3ffef2529" providerId="ADAL" clId="{69111596-FA3B-4014-9A9D-C427810C266D}" dt="2024-10-21T10:09:49.157" v="2537" actId="478"/>
          <ac:spMkLst>
            <pc:docMk/>
            <pc:sldMk cId="991335143" sldId="635"/>
            <ac:spMk id="3" creationId="{4955E3F4-ED2F-C921-2EEF-43FE3DAF5478}"/>
          </ac:spMkLst>
        </pc:spChg>
        <pc:spChg chg="del">
          <ac:chgData name="Karen Baerts" userId="a06d292e-c1df-42a7-ab23-dcf3ffef2529" providerId="ADAL" clId="{69111596-FA3B-4014-9A9D-C427810C266D}" dt="2024-10-21T10:09:49.157" v="2537" actId="478"/>
          <ac:spMkLst>
            <pc:docMk/>
            <pc:sldMk cId="991335143" sldId="635"/>
            <ac:spMk id="4" creationId="{F1C93003-3774-4276-C6C8-1C40F2922759}"/>
          </ac:spMkLst>
        </pc:spChg>
        <pc:spChg chg="del">
          <ac:chgData name="Karen Baerts" userId="a06d292e-c1df-42a7-ab23-dcf3ffef2529" providerId="ADAL" clId="{69111596-FA3B-4014-9A9D-C427810C266D}" dt="2024-10-21T10:09:49.157" v="2537" actId="478"/>
          <ac:spMkLst>
            <pc:docMk/>
            <pc:sldMk cId="991335143" sldId="635"/>
            <ac:spMk id="5" creationId="{2EF5EC00-C2B9-918D-39F2-63DEE123BF45}"/>
          </ac:spMkLst>
        </pc:spChg>
        <pc:spChg chg="del mod">
          <ac:chgData name="Karen Baerts" userId="a06d292e-c1df-42a7-ab23-dcf3ffef2529" providerId="ADAL" clId="{69111596-FA3B-4014-9A9D-C427810C266D}" dt="2024-10-21T10:17:21.135" v="2573" actId="478"/>
          <ac:spMkLst>
            <pc:docMk/>
            <pc:sldMk cId="991335143" sldId="635"/>
            <ac:spMk id="8" creationId="{7903A467-7865-8570-36AE-3B2EFDBDF36B}"/>
          </ac:spMkLst>
        </pc:spChg>
        <pc:spChg chg="del">
          <ac:chgData name="Karen Baerts" userId="a06d292e-c1df-42a7-ab23-dcf3ffef2529" providerId="ADAL" clId="{69111596-FA3B-4014-9A9D-C427810C266D}" dt="2024-10-21T10:09:49.157" v="2537" actId="478"/>
          <ac:spMkLst>
            <pc:docMk/>
            <pc:sldMk cId="991335143" sldId="635"/>
            <ac:spMk id="9" creationId="{20B10E8B-107E-263B-31DB-0EF0F8550C5A}"/>
          </ac:spMkLst>
        </pc:spChg>
        <pc:spChg chg="del">
          <ac:chgData name="Karen Baerts" userId="a06d292e-c1df-42a7-ab23-dcf3ffef2529" providerId="ADAL" clId="{69111596-FA3B-4014-9A9D-C427810C266D}" dt="2024-10-21T10:09:49.157" v="2537" actId="478"/>
          <ac:spMkLst>
            <pc:docMk/>
            <pc:sldMk cId="991335143" sldId="635"/>
            <ac:spMk id="10" creationId="{DDE03E8A-3AF5-A50E-EC22-C8CF8CF9F770}"/>
          </ac:spMkLst>
        </pc:spChg>
        <pc:spChg chg="del">
          <ac:chgData name="Karen Baerts" userId="a06d292e-c1df-42a7-ab23-dcf3ffef2529" providerId="ADAL" clId="{69111596-FA3B-4014-9A9D-C427810C266D}" dt="2024-10-21T10:09:49.157" v="2537" actId="478"/>
          <ac:spMkLst>
            <pc:docMk/>
            <pc:sldMk cId="991335143" sldId="635"/>
            <ac:spMk id="19" creationId="{1CB9F9A2-79A6-3776-0B05-035633B7B76B}"/>
          </ac:spMkLst>
        </pc:spChg>
        <pc:picChg chg="add del mod">
          <ac:chgData name="Karen Baerts" userId="a06d292e-c1df-42a7-ab23-dcf3ffef2529" providerId="ADAL" clId="{69111596-FA3B-4014-9A9D-C427810C266D}" dt="2024-10-21T10:15:47.485" v="2562" actId="478"/>
          <ac:picMkLst>
            <pc:docMk/>
            <pc:sldMk cId="991335143" sldId="635"/>
            <ac:picMk id="7" creationId="{256E36BD-9B8B-52D7-D17F-F43476ED8332}"/>
          </ac:picMkLst>
        </pc:picChg>
        <pc:picChg chg="del mod">
          <ac:chgData name="Karen Baerts" userId="a06d292e-c1df-42a7-ab23-dcf3ffef2529" providerId="ADAL" clId="{69111596-FA3B-4014-9A9D-C427810C266D}" dt="2024-10-21T10:15:43.746" v="2561" actId="478"/>
          <ac:picMkLst>
            <pc:docMk/>
            <pc:sldMk cId="991335143" sldId="635"/>
            <ac:picMk id="11" creationId="{0753A13B-317A-3976-BCA0-32477DDFE587}"/>
          </ac:picMkLst>
        </pc:picChg>
        <pc:picChg chg="add mod">
          <ac:chgData name="Karen Baerts" userId="a06d292e-c1df-42a7-ab23-dcf3ffef2529" providerId="ADAL" clId="{69111596-FA3B-4014-9A9D-C427810C266D}" dt="2024-10-21T11:56:23.960" v="4618" actId="1036"/>
          <ac:picMkLst>
            <pc:docMk/>
            <pc:sldMk cId="991335143" sldId="635"/>
            <ac:picMk id="13" creationId="{ED3A4B02-B88D-F3A8-5AE9-8694248749FE}"/>
          </ac:picMkLst>
        </pc:picChg>
        <pc:picChg chg="del">
          <ac:chgData name="Karen Baerts" userId="a06d292e-c1df-42a7-ab23-dcf3ffef2529" providerId="ADAL" clId="{69111596-FA3B-4014-9A9D-C427810C266D}" dt="2024-10-21T10:07:45.588" v="2501" actId="478"/>
          <ac:picMkLst>
            <pc:docMk/>
            <pc:sldMk cId="991335143" sldId="635"/>
            <ac:picMk id="15" creationId="{6305447A-0FC6-85E2-5689-F1F89881DFA1}"/>
          </ac:picMkLst>
        </pc:picChg>
        <pc:picChg chg="add mod">
          <ac:chgData name="Karen Baerts" userId="a06d292e-c1df-42a7-ab23-dcf3ffef2529" providerId="ADAL" clId="{69111596-FA3B-4014-9A9D-C427810C266D}" dt="2024-10-21T11:56:23.960" v="4618" actId="1036"/>
          <ac:picMkLst>
            <pc:docMk/>
            <pc:sldMk cId="991335143" sldId="635"/>
            <ac:picMk id="16" creationId="{DB14C718-5CC6-6292-BE49-75231625B533}"/>
          </ac:picMkLst>
        </pc:picChg>
        <pc:picChg chg="del mod">
          <ac:chgData name="Karen Baerts" userId="a06d292e-c1df-42a7-ab23-dcf3ffef2529" providerId="ADAL" clId="{69111596-FA3B-4014-9A9D-C427810C266D}" dt="2024-10-21T10:15:47.485" v="2562" actId="478"/>
          <ac:picMkLst>
            <pc:docMk/>
            <pc:sldMk cId="991335143" sldId="635"/>
            <ac:picMk id="17" creationId="{71E0A9B3-E58B-771D-5C49-1BCFAE243539}"/>
          </ac:picMkLst>
        </pc:picChg>
        <pc:picChg chg="add mod">
          <ac:chgData name="Karen Baerts" userId="a06d292e-c1df-42a7-ab23-dcf3ffef2529" providerId="ADAL" clId="{69111596-FA3B-4014-9A9D-C427810C266D}" dt="2024-10-21T11:56:23.960" v="4618" actId="1036"/>
          <ac:picMkLst>
            <pc:docMk/>
            <pc:sldMk cId="991335143" sldId="635"/>
            <ac:picMk id="21" creationId="{3DBC5E2F-55A5-7949-2DBC-5436A008BED9}"/>
          </ac:picMkLst>
        </pc:picChg>
        <pc:picChg chg="add mod">
          <ac:chgData name="Karen Baerts" userId="a06d292e-c1df-42a7-ab23-dcf3ffef2529" providerId="ADAL" clId="{69111596-FA3B-4014-9A9D-C427810C266D}" dt="2024-10-21T11:56:23.960" v="4618" actId="1036"/>
          <ac:picMkLst>
            <pc:docMk/>
            <pc:sldMk cId="991335143" sldId="635"/>
            <ac:picMk id="23" creationId="{673A67F5-7048-E217-AF99-539EF5C90F31}"/>
          </ac:picMkLst>
        </pc:picChg>
        <pc:picChg chg="del mod">
          <ac:chgData name="Karen Baerts" userId="a06d292e-c1df-42a7-ab23-dcf3ffef2529" providerId="ADAL" clId="{69111596-FA3B-4014-9A9D-C427810C266D}" dt="2024-10-21T10:15:47.485" v="2562" actId="478"/>
          <ac:picMkLst>
            <pc:docMk/>
            <pc:sldMk cId="991335143" sldId="635"/>
            <ac:picMk id="24" creationId="{A10B0520-DF84-7439-513E-0D948C639AF9}"/>
          </ac:picMkLst>
        </pc:picChg>
        <pc:picChg chg="del mod">
          <ac:chgData name="Karen Baerts" userId="a06d292e-c1df-42a7-ab23-dcf3ffef2529" providerId="ADAL" clId="{69111596-FA3B-4014-9A9D-C427810C266D}" dt="2024-10-21T10:15:47.485" v="2562" actId="478"/>
          <ac:picMkLst>
            <pc:docMk/>
            <pc:sldMk cId="991335143" sldId="635"/>
            <ac:picMk id="26" creationId="{48C5275A-1066-98B5-D1ED-CD8408D60289}"/>
          </ac:picMkLst>
        </pc:picChg>
        <pc:picChg chg="add mod">
          <ac:chgData name="Karen Baerts" userId="a06d292e-c1df-42a7-ab23-dcf3ffef2529" providerId="ADAL" clId="{69111596-FA3B-4014-9A9D-C427810C266D}" dt="2024-10-21T11:56:23.960" v="4618" actId="1036"/>
          <ac:picMkLst>
            <pc:docMk/>
            <pc:sldMk cId="991335143" sldId="635"/>
            <ac:picMk id="27" creationId="{DE4972F8-1D91-F297-6EA9-3B6308C5E638}"/>
          </ac:picMkLst>
        </pc:picChg>
        <pc:picChg chg="add del">
          <ac:chgData name="Karen Baerts" userId="a06d292e-c1df-42a7-ab23-dcf3ffef2529" providerId="ADAL" clId="{69111596-FA3B-4014-9A9D-C427810C266D}" dt="2024-10-21T10:31:56.667" v="2664" actId="21"/>
          <ac:picMkLst>
            <pc:docMk/>
            <pc:sldMk cId="991335143" sldId="635"/>
            <ac:picMk id="29" creationId="{F75663EA-BD34-8B8A-4BC1-E84BD03E1991}"/>
          </ac:picMkLst>
        </pc:picChg>
        <pc:picChg chg="add del mod">
          <ac:chgData name="Karen Baerts" userId="a06d292e-c1df-42a7-ab23-dcf3ffef2529" providerId="ADAL" clId="{69111596-FA3B-4014-9A9D-C427810C266D}" dt="2024-10-21T11:16:51.146" v="4319" actId="478"/>
          <ac:picMkLst>
            <pc:docMk/>
            <pc:sldMk cId="991335143" sldId="635"/>
            <ac:picMk id="31" creationId="{0B9E7C8F-FFF4-8474-EFC3-16674B7DDE95}"/>
          </ac:picMkLst>
        </pc:picChg>
        <pc:picChg chg="add del mod">
          <ac:chgData name="Karen Baerts" userId="a06d292e-c1df-42a7-ab23-dcf3ffef2529" providerId="ADAL" clId="{69111596-FA3B-4014-9A9D-C427810C266D}" dt="2024-10-21T11:17:14.660" v="4322" actId="478"/>
          <ac:picMkLst>
            <pc:docMk/>
            <pc:sldMk cId="991335143" sldId="635"/>
            <ac:picMk id="33" creationId="{07EF0211-2D65-7C5A-DA5A-3812ABEEBB90}"/>
          </ac:picMkLst>
        </pc:picChg>
        <pc:picChg chg="add del mod">
          <ac:chgData name="Karen Baerts" userId="a06d292e-c1df-42a7-ab23-dcf3ffef2529" providerId="ADAL" clId="{69111596-FA3B-4014-9A9D-C427810C266D}" dt="2024-10-21T11:56:19.466" v="4607" actId="478"/>
          <ac:picMkLst>
            <pc:docMk/>
            <pc:sldMk cId="991335143" sldId="635"/>
            <ac:picMk id="35" creationId="{CCE1E1A8-6245-0595-40C4-EEA7E44CCF39}"/>
          </ac:picMkLst>
        </pc:picChg>
        <pc:cxnChg chg="del">
          <ac:chgData name="Karen Baerts" userId="a06d292e-c1df-42a7-ab23-dcf3ffef2529" providerId="ADAL" clId="{69111596-FA3B-4014-9A9D-C427810C266D}" dt="2024-10-21T10:09:49.157" v="2537" actId="478"/>
          <ac:cxnSpMkLst>
            <pc:docMk/>
            <pc:sldMk cId="991335143" sldId="635"/>
            <ac:cxnSpMk id="18" creationId="{428E116D-CDBB-A0D5-08A2-83016A82C89C}"/>
          </ac:cxnSpMkLst>
        </pc:cxnChg>
      </pc:sldChg>
      <pc:sldChg chg="addSp delSp modSp add del mod ord setBg delAnim modAnim">
        <pc:chgData name="Karen Baerts" userId="a06d292e-c1df-42a7-ab23-dcf3ffef2529" providerId="ADAL" clId="{69111596-FA3B-4014-9A9D-C427810C266D}" dt="2024-10-21T10:46:06.337" v="2828" actId="47"/>
        <pc:sldMkLst>
          <pc:docMk/>
          <pc:sldMk cId="3235209564" sldId="636"/>
        </pc:sldMkLst>
        <pc:spChg chg="mod">
          <ac:chgData name="Karen Baerts" userId="a06d292e-c1df-42a7-ab23-dcf3ffef2529" providerId="ADAL" clId="{69111596-FA3B-4014-9A9D-C427810C266D}" dt="2024-10-21T10:31:52.526" v="2663" actId="20577"/>
          <ac:spMkLst>
            <pc:docMk/>
            <pc:sldMk cId="3235209564" sldId="636"/>
            <ac:spMk id="2" creationId="{D5423788-4327-FDE6-A934-82D1E21EB68C}"/>
          </ac:spMkLst>
        </pc:spChg>
        <pc:spChg chg="mod ord">
          <ac:chgData name="Karen Baerts" userId="a06d292e-c1df-42a7-ab23-dcf3ffef2529" providerId="ADAL" clId="{69111596-FA3B-4014-9A9D-C427810C266D}" dt="2024-10-21T10:45:07.974" v="2817" actId="1076"/>
          <ac:spMkLst>
            <pc:docMk/>
            <pc:sldMk cId="3235209564" sldId="636"/>
            <ac:spMk id="5" creationId="{3606CC3F-60B0-C884-E091-F08C0C9D6B78}"/>
          </ac:spMkLst>
        </pc:spChg>
        <pc:spChg chg="del mod">
          <ac:chgData name="Karen Baerts" userId="a06d292e-c1df-42a7-ab23-dcf3ffef2529" providerId="ADAL" clId="{69111596-FA3B-4014-9A9D-C427810C266D}" dt="2024-10-21T10:37:26.193" v="2712" actId="478"/>
          <ac:spMkLst>
            <pc:docMk/>
            <pc:sldMk cId="3235209564" sldId="636"/>
            <ac:spMk id="7" creationId="{E9C4DA82-E60B-2524-7430-1243497AC09B}"/>
          </ac:spMkLst>
        </pc:spChg>
        <pc:spChg chg="mod">
          <ac:chgData name="Karen Baerts" userId="a06d292e-c1df-42a7-ab23-dcf3ffef2529" providerId="ADAL" clId="{69111596-FA3B-4014-9A9D-C427810C266D}" dt="2024-10-21T10:44:44.758" v="2812" actId="1076"/>
          <ac:spMkLst>
            <pc:docMk/>
            <pc:sldMk cId="3235209564" sldId="636"/>
            <ac:spMk id="8" creationId="{7903A467-7865-8570-36AE-3B2EFDBDF36B}"/>
          </ac:spMkLst>
        </pc:spChg>
        <pc:spChg chg="add mod">
          <ac:chgData name="Karen Baerts" userId="a06d292e-c1df-42a7-ab23-dcf3ffef2529" providerId="ADAL" clId="{69111596-FA3B-4014-9A9D-C427810C266D}" dt="2024-10-21T10:44:55.854" v="2815" actId="1076"/>
          <ac:spMkLst>
            <pc:docMk/>
            <pc:sldMk cId="3235209564" sldId="636"/>
            <ac:spMk id="16" creationId="{0BF58471-CFA1-0936-7D4C-FD1BF0731116}"/>
          </ac:spMkLst>
        </pc:spChg>
        <pc:picChg chg="del mod">
          <ac:chgData name="Karen Baerts" userId="a06d292e-c1df-42a7-ab23-dcf3ffef2529" providerId="ADAL" clId="{69111596-FA3B-4014-9A9D-C427810C266D}" dt="2024-10-21T10:32:16.030" v="2672" actId="478"/>
          <ac:picMkLst>
            <pc:docMk/>
            <pc:sldMk cId="3235209564" sldId="636"/>
            <ac:picMk id="4" creationId="{F58F3D9E-B3AC-4937-0789-A4F0AA7CC942}"/>
          </ac:picMkLst>
        </pc:picChg>
        <pc:picChg chg="del">
          <ac:chgData name="Karen Baerts" userId="a06d292e-c1df-42a7-ab23-dcf3ffef2529" providerId="ADAL" clId="{69111596-FA3B-4014-9A9D-C427810C266D}" dt="2024-10-21T10:35:27.817" v="2682" actId="478"/>
          <ac:picMkLst>
            <pc:docMk/>
            <pc:sldMk cId="3235209564" sldId="636"/>
            <ac:picMk id="6" creationId="{28C3A1D1-44FC-EC4E-2B69-32674B4EED78}"/>
          </ac:picMkLst>
        </pc:picChg>
        <pc:picChg chg="del">
          <ac:chgData name="Karen Baerts" userId="a06d292e-c1df-42a7-ab23-dcf3ffef2529" providerId="ADAL" clId="{69111596-FA3B-4014-9A9D-C427810C266D}" dt="2024-10-21T10:38:23.841" v="2758" actId="478"/>
          <ac:picMkLst>
            <pc:docMk/>
            <pc:sldMk cId="3235209564" sldId="636"/>
            <ac:picMk id="9" creationId="{15960CC5-1CFE-F96D-7D42-C9220A41C312}"/>
          </ac:picMkLst>
        </pc:picChg>
        <pc:picChg chg="add mod">
          <ac:chgData name="Karen Baerts" userId="a06d292e-c1df-42a7-ab23-dcf3ffef2529" providerId="ADAL" clId="{69111596-FA3B-4014-9A9D-C427810C266D}" dt="2024-10-21T10:43:27.638" v="2800" actId="1076"/>
          <ac:picMkLst>
            <pc:docMk/>
            <pc:sldMk cId="3235209564" sldId="636"/>
            <ac:picMk id="10" creationId="{1E19929A-5BFD-08A1-D4DF-BAF0D2505835}"/>
          </ac:picMkLst>
        </pc:picChg>
        <pc:picChg chg="add del mod">
          <ac:chgData name="Karen Baerts" userId="a06d292e-c1df-42a7-ab23-dcf3ffef2529" providerId="ADAL" clId="{69111596-FA3B-4014-9A9D-C427810C266D}" dt="2024-10-21T10:42:29.896" v="2790" actId="478"/>
          <ac:picMkLst>
            <pc:docMk/>
            <pc:sldMk cId="3235209564" sldId="636"/>
            <ac:picMk id="12" creationId="{AC356CBD-25AE-CB2A-A6ED-D6B01F86016C}"/>
          </ac:picMkLst>
        </pc:picChg>
        <pc:picChg chg="add del mod">
          <ac:chgData name="Karen Baerts" userId="a06d292e-c1df-42a7-ab23-dcf3ffef2529" providerId="ADAL" clId="{69111596-FA3B-4014-9A9D-C427810C266D}" dt="2024-10-21T10:42:31.488" v="2791" actId="478"/>
          <ac:picMkLst>
            <pc:docMk/>
            <pc:sldMk cId="3235209564" sldId="636"/>
            <ac:picMk id="14" creationId="{399D61CE-0323-8A63-25C4-D51919D5005F}"/>
          </ac:picMkLst>
        </pc:picChg>
        <pc:picChg chg="add mod">
          <ac:chgData name="Karen Baerts" userId="a06d292e-c1df-42a7-ab23-dcf3ffef2529" providerId="ADAL" clId="{69111596-FA3B-4014-9A9D-C427810C266D}" dt="2024-10-21T10:45:13.246" v="2818" actId="1076"/>
          <ac:picMkLst>
            <pc:docMk/>
            <pc:sldMk cId="3235209564" sldId="636"/>
            <ac:picMk id="15" creationId="{1EFAE051-9FE4-196E-BFE6-BE44D48B42F2}"/>
          </ac:picMkLst>
        </pc:picChg>
        <pc:picChg chg="add mod">
          <ac:chgData name="Karen Baerts" userId="a06d292e-c1df-42a7-ab23-dcf3ffef2529" providerId="ADAL" clId="{69111596-FA3B-4014-9A9D-C427810C266D}" dt="2024-10-21T10:45:03.142" v="2816" actId="1076"/>
          <ac:picMkLst>
            <pc:docMk/>
            <pc:sldMk cId="3235209564" sldId="636"/>
            <ac:picMk id="18" creationId="{27447757-BD7D-9298-21C0-C21A14A67344}"/>
          </ac:picMkLst>
        </pc:picChg>
        <pc:picChg chg="add mod">
          <ac:chgData name="Karen Baerts" userId="a06d292e-c1df-42a7-ab23-dcf3ffef2529" providerId="ADAL" clId="{69111596-FA3B-4014-9A9D-C427810C266D}" dt="2024-10-21T10:44:46.838" v="2813" actId="1076"/>
          <ac:picMkLst>
            <pc:docMk/>
            <pc:sldMk cId="3235209564" sldId="636"/>
            <ac:picMk id="20" creationId="{61A266CA-6C9A-3C2E-724A-F405C54ECCE6}"/>
          </ac:picMkLst>
        </pc:picChg>
        <pc:picChg chg="add del mod">
          <ac:chgData name="Karen Baerts" userId="a06d292e-c1df-42a7-ab23-dcf3ffef2529" providerId="ADAL" clId="{69111596-FA3B-4014-9A9D-C427810C266D}" dt="2024-10-21T10:43:05.101" v="2796" actId="478"/>
          <ac:picMkLst>
            <pc:docMk/>
            <pc:sldMk cId="3235209564" sldId="636"/>
            <ac:picMk id="22" creationId="{CC41BAC6-1070-2211-F67C-88E4DD8F5676}"/>
          </ac:picMkLst>
        </pc:picChg>
        <pc:picChg chg="add mod">
          <ac:chgData name="Karen Baerts" userId="a06d292e-c1df-42a7-ab23-dcf3ffef2529" providerId="ADAL" clId="{69111596-FA3B-4014-9A9D-C427810C266D}" dt="2024-10-21T10:44:50.342" v="2814" actId="1076"/>
          <ac:picMkLst>
            <pc:docMk/>
            <pc:sldMk cId="3235209564" sldId="636"/>
            <ac:picMk id="24" creationId="{7F4B1496-FAC9-066E-7732-71FE0469FB99}"/>
          </ac:picMkLst>
        </pc:picChg>
        <pc:picChg chg="add mod">
          <ac:chgData name="Karen Baerts" userId="a06d292e-c1df-42a7-ab23-dcf3ffef2529" providerId="ADAL" clId="{69111596-FA3B-4014-9A9D-C427810C266D}" dt="2024-10-21T10:44:23.126" v="2807" actId="1076"/>
          <ac:picMkLst>
            <pc:docMk/>
            <pc:sldMk cId="3235209564" sldId="636"/>
            <ac:picMk id="29" creationId="{F75663EA-BD34-8B8A-4BC1-E84BD03E1991}"/>
          </ac:picMkLst>
        </pc:picChg>
      </pc:sldChg>
      <pc:sldChg chg="addSp delSp modSp add mod delAnim modAnim modNotesTx">
        <pc:chgData name="Karen Baerts" userId="a06d292e-c1df-42a7-ab23-dcf3ffef2529" providerId="ADAL" clId="{69111596-FA3B-4014-9A9D-C427810C266D}" dt="2024-10-21T12:50:19.744" v="8506" actId="20577"/>
        <pc:sldMkLst>
          <pc:docMk/>
          <pc:sldMk cId="1237584144" sldId="637"/>
        </pc:sldMkLst>
        <pc:spChg chg="mod">
          <ac:chgData name="Karen Baerts" userId="a06d292e-c1df-42a7-ab23-dcf3ffef2529" providerId="ADAL" clId="{69111596-FA3B-4014-9A9D-C427810C266D}" dt="2024-10-21T12:43:04.133" v="7837" actId="20577"/>
          <ac:spMkLst>
            <pc:docMk/>
            <pc:sldMk cId="1237584144" sldId="637"/>
            <ac:spMk id="2" creationId="{D5423788-4327-FDE6-A934-82D1E21EB68C}"/>
          </ac:spMkLst>
        </pc:spChg>
        <pc:spChg chg="mod">
          <ac:chgData name="Karen Baerts" userId="a06d292e-c1df-42a7-ab23-dcf3ffef2529" providerId="ADAL" clId="{69111596-FA3B-4014-9A9D-C427810C266D}" dt="2024-10-21T12:32:26.360" v="7175" actId="1076"/>
          <ac:spMkLst>
            <pc:docMk/>
            <pc:sldMk cId="1237584144" sldId="637"/>
            <ac:spMk id="8" creationId="{7903A467-7865-8570-36AE-3B2EFDBDF36B}"/>
          </ac:spMkLst>
        </pc:spChg>
        <pc:spChg chg="add mod">
          <ac:chgData name="Karen Baerts" userId="a06d292e-c1df-42a7-ab23-dcf3ffef2529" providerId="ADAL" clId="{69111596-FA3B-4014-9A9D-C427810C266D}" dt="2024-10-21T12:46:49.621" v="7943" actId="1076"/>
          <ac:spMkLst>
            <pc:docMk/>
            <pc:sldMk cId="1237584144" sldId="637"/>
            <ac:spMk id="22" creationId="{789460A8-AF16-6DCE-283D-7D45E4CCF752}"/>
          </ac:spMkLst>
        </pc:spChg>
        <pc:spChg chg="del">
          <ac:chgData name="Karen Baerts" userId="a06d292e-c1df-42a7-ab23-dcf3ffef2529" providerId="ADAL" clId="{69111596-FA3B-4014-9A9D-C427810C266D}" dt="2024-10-21T12:32:11.721" v="7162" actId="478"/>
          <ac:spMkLst>
            <pc:docMk/>
            <pc:sldMk cId="1237584144" sldId="637"/>
            <ac:spMk id="30" creationId="{48A75DB3-DE06-9EA4-A704-44E49B76FAB7}"/>
          </ac:spMkLst>
        </pc:spChg>
        <pc:spChg chg="del">
          <ac:chgData name="Karen Baerts" userId="a06d292e-c1df-42a7-ab23-dcf3ffef2529" providerId="ADAL" clId="{69111596-FA3B-4014-9A9D-C427810C266D}" dt="2024-10-21T11:04:53.638" v="2936" actId="478"/>
          <ac:spMkLst>
            <pc:docMk/>
            <pc:sldMk cId="1237584144" sldId="637"/>
            <ac:spMk id="31" creationId="{04B0C579-6486-263C-CF6E-29492B5835BE}"/>
          </ac:spMkLst>
        </pc:spChg>
        <pc:picChg chg="add del mod">
          <ac:chgData name="Karen Baerts" userId="a06d292e-c1df-42a7-ab23-dcf3ffef2529" providerId="ADAL" clId="{69111596-FA3B-4014-9A9D-C427810C266D}" dt="2024-10-21T12:32:28.614" v="7177" actId="478"/>
          <ac:picMkLst>
            <pc:docMk/>
            <pc:sldMk cId="1237584144" sldId="637"/>
            <ac:picMk id="3" creationId="{705B2AD7-9F3B-8EDE-3634-2BDE2A3C8300}"/>
          </ac:picMkLst>
        </pc:picChg>
        <pc:picChg chg="add del mod">
          <ac:chgData name="Karen Baerts" userId="a06d292e-c1df-42a7-ab23-dcf3ffef2529" providerId="ADAL" clId="{69111596-FA3B-4014-9A9D-C427810C266D}" dt="2024-10-21T12:31:02.494" v="7143" actId="478"/>
          <ac:picMkLst>
            <pc:docMk/>
            <pc:sldMk cId="1237584144" sldId="637"/>
            <ac:picMk id="5" creationId="{7FBE6BDF-C4E5-CDFB-1CB5-5FC42451A22E}"/>
          </ac:picMkLst>
        </pc:picChg>
        <pc:picChg chg="add del mod">
          <ac:chgData name="Karen Baerts" userId="a06d292e-c1df-42a7-ab23-dcf3ffef2529" providerId="ADAL" clId="{69111596-FA3B-4014-9A9D-C427810C266D}" dt="2024-10-21T12:32:24.046" v="7173" actId="478"/>
          <ac:picMkLst>
            <pc:docMk/>
            <pc:sldMk cId="1237584144" sldId="637"/>
            <ac:picMk id="7" creationId="{8B857FDD-6C28-5337-C398-5A75250963AF}"/>
          </ac:picMkLst>
        </pc:picChg>
        <pc:picChg chg="del mod">
          <ac:chgData name="Karen Baerts" userId="a06d292e-c1df-42a7-ab23-dcf3ffef2529" providerId="ADAL" clId="{69111596-FA3B-4014-9A9D-C427810C266D}" dt="2024-10-21T11:05:29.859" v="2940" actId="478"/>
          <ac:picMkLst>
            <pc:docMk/>
            <pc:sldMk cId="1237584144" sldId="637"/>
            <ac:picMk id="9" creationId="{D5FA9DEE-B3CB-2061-6A8C-BE5BCE285CF9}"/>
          </ac:picMkLst>
        </pc:picChg>
        <pc:picChg chg="add mod">
          <ac:chgData name="Karen Baerts" userId="a06d292e-c1df-42a7-ab23-dcf3ffef2529" providerId="ADAL" clId="{69111596-FA3B-4014-9A9D-C427810C266D}" dt="2024-10-21T12:36:50.807" v="7194" actId="1076"/>
          <ac:picMkLst>
            <pc:docMk/>
            <pc:sldMk cId="1237584144" sldId="637"/>
            <ac:picMk id="11" creationId="{AD00AA32-D7D3-332D-781F-A269D6F25F8F}"/>
          </ac:picMkLst>
        </pc:picChg>
        <pc:picChg chg="add del mod">
          <ac:chgData name="Karen Baerts" userId="a06d292e-c1df-42a7-ab23-dcf3ffef2529" providerId="ADAL" clId="{69111596-FA3B-4014-9A9D-C427810C266D}" dt="2024-10-21T12:22:08.367" v="6807" actId="478"/>
          <ac:picMkLst>
            <pc:docMk/>
            <pc:sldMk cId="1237584144" sldId="637"/>
            <ac:picMk id="12" creationId="{7C4653E5-331E-5F32-FF36-A9A162E418A9}"/>
          </ac:picMkLst>
        </pc:picChg>
        <pc:picChg chg="add del mod">
          <ac:chgData name="Karen Baerts" userId="a06d292e-c1df-42a7-ab23-dcf3ffef2529" providerId="ADAL" clId="{69111596-FA3B-4014-9A9D-C427810C266D}" dt="2024-10-21T12:32:29.472" v="7179" actId="478"/>
          <ac:picMkLst>
            <pc:docMk/>
            <pc:sldMk cId="1237584144" sldId="637"/>
            <ac:picMk id="14" creationId="{C563554B-2A01-C0EB-B6C4-C078B4DA3E5B}"/>
          </ac:picMkLst>
        </pc:picChg>
        <pc:picChg chg="add del mod">
          <ac:chgData name="Karen Baerts" userId="a06d292e-c1df-42a7-ab23-dcf3ffef2529" providerId="ADAL" clId="{69111596-FA3B-4014-9A9D-C427810C266D}" dt="2024-10-21T12:32:27.941" v="7176" actId="478"/>
          <ac:picMkLst>
            <pc:docMk/>
            <pc:sldMk cId="1237584144" sldId="637"/>
            <ac:picMk id="16" creationId="{D195D0F5-AC1B-C57B-3C66-D95EED463528}"/>
          </ac:picMkLst>
        </pc:picChg>
        <pc:picChg chg="add del mod">
          <ac:chgData name="Karen Baerts" userId="a06d292e-c1df-42a7-ab23-dcf3ffef2529" providerId="ADAL" clId="{69111596-FA3B-4014-9A9D-C427810C266D}" dt="2024-10-21T12:32:29.142" v="7178" actId="478"/>
          <ac:picMkLst>
            <pc:docMk/>
            <pc:sldMk cId="1237584144" sldId="637"/>
            <ac:picMk id="17" creationId="{13FFCE76-3A46-18FA-8B42-081D65B0961B}"/>
          </ac:picMkLst>
        </pc:picChg>
        <pc:picChg chg="add mod">
          <ac:chgData name="Karen Baerts" userId="a06d292e-c1df-42a7-ab23-dcf3ffef2529" providerId="ADAL" clId="{69111596-FA3B-4014-9A9D-C427810C266D}" dt="2024-10-21T12:46:46.405" v="7941" actId="1076"/>
          <ac:picMkLst>
            <pc:docMk/>
            <pc:sldMk cId="1237584144" sldId="637"/>
            <ac:picMk id="19" creationId="{9D368FF9-A4A3-00B5-77FF-13BB34FBA3DD}"/>
          </ac:picMkLst>
        </pc:picChg>
        <pc:picChg chg="add mod">
          <ac:chgData name="Karen Baerts" userId="a06d292e-c1df-42a7-ab23-dcf3ffef2529" providerId="ADAL" clId="{69111596-FA3B-4014-9A9D-C427810C266D}" dt="2024-10-21T12:46:47.678" v="7942" actId="1076"/>
          <ac:picMkLst>
            <pc:docMk/>
            <pc:sldMk cId="1237584144" sldId="637"/>
            <ac:picMk id="21" creationId="{320E06DD-E820-5A6B-56AF-487A2F269038}"/>
          </ac:picMkLst>
        </pc:picChg>
        <pc:picChg chg="del">
          <ac:chgData name="Karen Baerts" userId="a06d292e-c1df-42a7-ab23-dcf3ffef2529" providerId="ADAL" clId="{69111596-FA3B-4014-9A9D-C427810C266D}" dt="2024-10-21T11:04:47.599" v="2933" actId="478"/>
          <ac:picMkLst>
            <pc:docMk/>
            <pc:sldMk cId="1237584144" sldId="637"/>
            <ac:picMk id="26" creationId="{A9A094C0-1E88-2C01-E28C-4BD1807A0254}"/>
          </ac:picMkLst>
        </pc:picChg>
        <pc:picChg chg="del">
          <ac:chgData name="Karen Baerts" userId="a06d292e-c1df-42a7-ab23-dcf3ffef2529" providerId="ADAL" clId="{69111596-FA3B-4014-9A9D-C427810C266D}" dt="2024-10-21T09:42:56.152" v="1138" actId="478"/>
          <ac:picMkLst>
            <pc:docMk/>
            <pc:sldMk cId="1237584144" sldId="637"/>
            <ac:picMk id="28" creationId="{27BC2D8A-F25F-C37E-3998-ECD3B8C51B33}"/>
          </ac:picMkLst>
        </pc:picChg>
        <pc:picChg chg="del mod">
          <ac:chgData name="Karen Baerts" userId="a06d292e-c1df-42a7-ab23-dcf3ffef2529" providerId="ADAL" clId="{69111596-FA3B-4014-9A9D-C427810C266D}" dt="2024-10-21T11:05:44.928" v="2944" actId="478"/>
          <ac:picMkLst>
            <pc:docMk/>
            <pc:sldMk cId="1237584144" sldId="637"/>
            <ac:picMk id="29" creationId="{23AFC510-8AFC-A327-C57D-B6031B2FDC5D}"/>
          </ac:picMkLst>
        </pc:picChg>
      </pc:sldChg>
      <pc:sldChg chg="modSp add del mod">
        <pc:chgData name="Karen Baerts" userId="a06d292e-c1df-42a7-ab23-dcf3ffef2529" providerId="ADAL" clId="{69111596-FA3B-4014-9A9D-C427810C266D}" dt="2024-10-21T12:46:53.260" v="7944" actId="47"/>
        <pc:sldMkLst>
          <pc:docMk/>
          <pc:sldMk cId="3125112189" sldId="638"/>
        </pc:sldMkLst>
        <pc:spChg chg="mod">
          <ac:chgData name="Karen Baerts" userId="a06d292e-c1df-42a7-ab23-dcf3ffef2529" providerId="ADAL" clId="{69111596-FA3B-4014-9A9D-C427810C266D}" dt="2024-10-21T09:44:47.954" v="1156" actId="1035"/>
          <ac:spMkLst>
            <pc:docMk/>
            <pc:sldMk cId="3125112189" sldId="638"/>
            <ac:spMk id="20" creationId="{17D100B0-2E35-0ED3-8D95-7B49EF749D66}"/>
          </ac:spMkLst>
        </pc:spChg>
        <pc:picChg chg="mod">
          <ac:chgData name="Karen Baerts" userId="a06d292e-c1df-42a7-ab23-dcf3ffef2529" providerId="ADAL" clId="{69111596-FA3B-4014-9A9D-C427810C266D}" dt="2024-10-21T09:44:47.954" v="1156" actId="1035"/>
          <ac:picMkLst>
            <pc:docMk/>
            <pc:sldMk cId="3125112189" sldId="638"/>
            <ac:picMk id="17" creationId="{C3FAB1E4-90E0-EA4B-1681-77EDFCB8827E}"/>
          </ac:picMkLst>
        </pc:picChg>
      </pc:sldChg>
      <pc:sldChg chg="addSp delSp modSp add mod delAnim modNotesTx">
        <pc:chgData name="Karen Baerts" userId="a06d292e-c1df-42a7-ab23-dcf3ffef2529" providerId="ADAL" clId="{69111596-FA3B-4014-9A9D-C427810C266D}" dt="2024-10-23T18:48:21.965" v="11023" actId="20577"/>
        <pc:sldMkLst>
          <pc:docMk/>
          <pc:sldMk cId="1957821752" sldId="639"/>
        </pc:sldMkLst>
        <pc:picChg chg="del">
          <ac:chgData name="Karen Baerts" userId="a06d292e-c1df-42a7-ab23-dcf3ffef2529" providerId="ADAL" clId="{69111596-FA3B-4014-9A9D-C427810C266D}" dt="2024-10-21T13:09:19.982" v="10692" actId="478"/>
          <ac:picMkLst>
            <pc:docMk/>
            <pc:sldMk cId="1957821752" sldId="639"/>
            <ac:picMk id="4" creationId="{55BFB23A-E0C3-EDE8-667A-11829D183D22}"/>
          </ac:picMkLst>
        </pc:picChg>
        <pc:picChg chg="del">
          <ac:chgData name="Karen Baerts" userId="a06d292e-c1df-42a7-ab23-dcf3ffef2529" providerId="ADAL" clId="{69111596-FA3B-4014-9A9D-C427810C266D}" dt="2024-10-21T13:07:57.932" v="10681" actId="478"/>
          <ac:picMkLst>
            <pc:docMk/>
            <pc:sldMk cId="1957821752" sldId="639"/>
            <ac:picMk id="5" creationId="{4BB83363-B9A6-71EB-3179-DD11DA074A72}"/>
          </ac:picMkLst>
        </pc:picChg>
        <pc:picChg chg="add del mod">
          <ac:chgData name="Karen Baerts" userId="a06d292e-c1df-42a7-ab23-dcf3ffef2529" providerId="ADAL" clId="{69111596-FA3B-4014-9A9D-C427810C266D}" dt="2024-10-21T13:08:23.724" v="10689" actId="478"/>
          <ac:picMkLst>
            <pc:docMk/>
            <pc:sldMk cId="1957821752" sldId="639"/>
            <ac:picMk id="6" creationId="{1B624BEA-FE7C-E69A-129A-1C88CB2BCC88}"/>
          </ac:picMkLst>
        </pc:picChg>
        <pc:picChg chg="del">
          <ac:chgData name="Karen Baerts" userId="a06d292e-c1df-42a7-ab23-dcf3ffef2529" providerId="ADAL" clId="{69111596-FA3B-4014-9A9D-C427810C266D}" dt="2024-10-21T13:08:02.806" v="10684" actId="478"/>
          <ac:picMkLst>
            <pc:docMk/>
            <pc:sldMk cId="1957821752" sldId="639"/>
            <ac:picMk id="9" creationId="{9A897E31-9336-81A4-4E04-27A1077F9C0D}"/>
          </ac:picMkLst>
        </pc:picChg>
        <pc:picChg chg="add del mod">
          <ac:chgData name="Karen Baerts" userId="a06d292e-c1df-42a7-ab23-dcf3ffef2529" providerId="ADAL" clId="{69111596-FA3B-4014-9A9D-C427810C266D}" dt="2024-10-21T13:08:22.771" v="10688" actId="478"/>
          <ac:picMkLst>
            <pc:docMk/>
            <pc:sldMk cId="1957821752" sldId="639"/>
            <ac:picMk id="10" creationId="{74FB5A7D-BA63-DECC-EC28-6DBBF0708165}"/>
          </ac:picMkLst>
        </pc:picChg>
        <pc:picChg chg="add mod">
          <ac:chgData name="Karen Baerts" userId="a06d292e-c1df-42a7-ab23-dcf3ffef2529" providerId="ADAL" clId="{69111596-FA3B-4014-9A9D-C427810C266D}" dt="2024-10-21T13:10:42.636" v="10708" actId="1076"/>
          <ac:picMkLst>
            <pc:docMk/>
            <pc:sldMk cId="1957821752" sldId="639"/>
            <ac:picMk id="13" creationId="{6EE633C7-1841-97E8-1C4C-1BBF2FFD4319}"/>
          </ac:picMkLst>
        </pc:picChg>
        <pc:picChg chg="del">
          <ac:chgData name="Karen Baerts" userId="a06d292e-c1df-42a7-ab23-dcf3ffef2529" providerId="ADAL" clId="{69111596-FA3B-4014-9A9D-C427810C266D}" dt="2024-10-21T13:08:03.364" v="10685" actId="478"/>
          <ac:picMkLst>
            <pc:docMk/>
            <pc:sldMk cId="1957821752" sldId="639"/>
            <ac:picMk id="14" creationId="{BD3E66FA-9584-EA36-042F-A78971B437DF}"/>
          </ac:picMkLst>
        </pc:picChg>
        <pc:picChg chg="add del mod">
          <ac:chgData name="Karen Baerts" userId="a06d292e-c1df-42a7-ab23-dcf3ffef2529" providerId="ADAL" clId="{69111596-FA3B-4014-9A9D-C427810C266D}" dt="2024-10-21T13:09:34.591" v="10697" actId="478"/>
          <ac:picMkLst>
            <pc:docMk/>
            <pc:sldMk cId="1957821752" sldId="639"/>
            <ac:picMk id="16" creationId="{D897B9B9-6747-112A-5102-7BC4FEC9AFC7}"/>
          </ac:picMkLst>
        </pc:picChg>
        <pc:picChg chg="add del mod">
          <ac:chgData name="Karen Baerts" userId="a06d292e-c1df-42a7-ab23-dcf3ffef2529" providerId="ADAL" clId="{69111596-FA3B-4014-9A9D-C427810C266D}" dt="2024-10-21T13:09:55.181" v="10701" actId="22"/>
          <ac:picMkLst>
            <pc:docMk/>
            <pc:sldMk cId="1957821752" sldId="639"/>
            <ac:picMk id="18" creationId="{345CD60F-D723-CEF2-7067-B3FCE65500E1}"/>
          </ac:picMkLst>
        </pc:picChg>
        <pc:picChg chg="del mod">
          <ac:chgData name="Karen Baerts" userId="a06d292e-c1df-42a7-ab23-dcf3ffef2529" providerId="ADAL" clId="{69111596-FA3B-4014-9A9D-C427810C266D}" dt="2024-10-21T13:10:13.655" v="10704" actId="478"/>
          <ac:picMkLst>
            <pc:docMk/>
            <pc:sldMk cId="1957821752" sldId="639"/>
            <ac:picMk id="20" creationId="{D2FEF651-9F26-65DB-18B1-9FDEF0E65539}"/>
          </ac:picMkLst>
        </pc:picChg>
        <pc:picChg chg="add mod">
          <ac:chgData name="Karen Baerts" userId="a06d292e-c1df-42a7-ab23-dcf3ffef2529" providerId="ADAL" clId="{69111596-FA3B-4014-9A9D-C427810C266D}" dt="2024-10-21T13:10:12.036" v="10703" actId="1076"/>
          <ac:picMkLst>
            <pc:docMk/>
            <pc:sldMk cId="1957821752" sldId="639"/>
            <ac:picMk id="23" creationId="{B055626C-4D66-0A12-DEEF-0094C33FC448}"/>
          </ac:picMkLst>
        </pc:picChg>
        <pc:picChg chg="add del mod">
          <ac:chgData name="Karen Baerts" userId="a06d292e-c1df-42a7-ab23-dcf3ffef2529" providerId="ADAL" clId="{69111596-FA3B-4014-9A9D-C427810C266D}" dt="2024-10-21T13:10:37.846" v="10707" actId="478"/>
          <ac:picMkLst>
            <pc:docMk/>
            <pc:sldMk cId="1957821752" sldId="639"/>
            <ac:picMk id="25" creationId="{F4509E6E-6FB1-C683-B622-A36E5167A18A}"/>
          </ac:picMkLst>
        </pc:picChg>
      </pc:sldChg>
      <pc:sldChg chg="modSp add del mod">
        <pc:chgData name="Karen Baerts" userId="a06d292e-c1df-42a7-ab23-dcf3ffef2529" providerId="ADAL" clId="{69111596-FA3B-4014-9A9D-C427810C266D}" dt="2024-10-21T13:11:02.532" v="10711" actId="47"/>
        <pc:sldMkLst>
          <pc:docMk/>
          <pc:sldMk cId="4061459085" sldId="640"/>
        </pc:sldMkLst>
        <pc:spChg chg="mod">
          <ac:chgData name="Karen Baerts" userId="a06d292e-c1df-42a7-ab23-dcf3ffef2529" providerId="ADAL" clId="{69111596-FA3B-4014-9A9D-C427810C266D}" dt="2024-10-21T12:26:01.440" v="6825" actId="13926"/>
          <ac:spMkLst>
            <pc:docMk/>
            <pc:sldMk cId="4061459085" sldId="640"/>
            <ac:spMk id="2" creationId="{D5423788-4327-FDE6-A934-82D1E21EB68C}"/>
          </ac:spMkLst>
        </pc:spChg>
      </pc:sldChg>
      <pc:sldChg chg="modSp add del mod">
        <pc:chgData name="Karen Baerts" userId="a06d292e-c1df-42a7-ab23-dcf3ffef2529" providerId="ADAL" clId="{69111596-FA3B-4014-9A9D-C427810C266D}" dt="2024-10-21T13:11:02.532" v="10711" actId="47"/>
        <pc:sldMkLst>
          <pc:docMk/>
          <pc:sldMk cId="2506718809" sldId="642"/>
        </pc:sldMkLst>
        <pc:spChg chg="mod">
          <ac:chgData name="Karen Baerts" userId="a06d292e-c1df-42a7-ab23-dcf3ffef2529" providerId="ADAL" clId="{69111596-FA3B-4014-9A9D-C427810C266D}" dt="2024-10-21T12:25:54.730" v="6823" actId="13926"/>
          <ac:spMkLst>
            <pc:docMk/>
            <pc:sldMk cId="2506718809" sldId="642"/>
            <ac:spMk id="2" creationId="{D5423788-4327-FDE6-A934-82D1E21EB68C}"/>
          </ac:spMkLst>
        </pc:spChg>
      </pc:sldChg>
      <pc:sldChg chg="modSp add del mod">
        <pc:chgData name="Karen Baerts" userId="a06d292e-c1df-42a7-ab23-dcf3ffef2529" providerId="ADAL" clId="{69111596-FA3B-4014-9A9D-C427810C266D}" dt="2024-10-21T13:11:02.532" v="10711" actId="47"/>
        <pc:sldMkLst>
          <pc:docMk/>
          <pc:sldMk cId="1763465184" sldId="643"/>
        </pc:sldMkLst>
        <pc:spChg chg="mod">
          <ac:chgData name="Karen Baerts" userId="a06d292e-c1df-42a7-ab23-dcf3ffef2529" providerId="ADAL" clId="{69111596-FA3B-4014-9A9D-C427810C266D}" dt="2024-10-21T12:25:52.136" v="6822" actId="13926"/>
          <ac:spMkLst>
            <pc:docMk/>
            <pc:sldMk cId="1763465184" sldId="643"/>
            <ac:spMk id="2" creationId="{D5423788-4327-FDE6-A934-82D1E21EB68C}"/>
          </ac:spMkLst>
        </pc:spChg>
      </pc:sldChg>
      <pc:sldChg chg="modSp add del mod">
        <pc:chgData name="Karen Baerts" userId="a06d292e-c1df-42a7-ab23-dcf3ffef2529" providerId="ADAL" clId="{69111596-FA3B-4014-9A9D-C427810C266D}" dt="2024-10-21T13:11:02.532" v="10711" actId="47"/>
        <pc:sldMkLst>
          <pc:docMk/>
          <pc:sldMk cId="2792304330" sldId="644"/>
        </pc:sldMkLst>
        <pc:spChg chg="mod">
          <ac:chgData name="Karen Baerts" userId="a06d292e-c1df-42a7-ab23-dcf3ffef2529" providerId="ADAL" clId="{69111596-FA3B-4014-9A9D-C427810C266D}" dt="2024-10-21T12:25:49.721" v="6821" actId="13926"/>
          <ac:spMkLst>
            <pc:docMk/>
            <pc:sldMk cId="2792304330" sldId="644"/>
            <ac:spMk id="2" creationId="{D5423788-4327-FDE6-A934-82D1E21EB68C}"/>
          </ac:spMkLst>
        </pc:spChg>
      </pc:sldChg>
      <pc:sldChg chg="modSp add del mod">
        <pc:chgData name="Karen Baerts" userId="a06d292e-c1df-42a7-ab23-dcf3ffef2529" providerId="ADAL" clId="{69111596-FA3B-4014-9A9D-C427810C266D}" dt="2024-10-21T13:11:02.532" v="10711" actId="47"/>
        <pc:sldMkLst>
          <pc:docMk/>
          <pc:sldMk cId="3247418579" sldId="646"/>
        </pc:sldMkLst>
        <pc:spChg chg="mod">
          <ac:chgData name="Karen Baerts" userId="a06d292e-c1df-42a7-ab23-dcf3ffef2529" providerId="ADAL" clId="{69111596-FA3B-4014-9A9D-C427810C266D}" dt="2024-10-21T12:25:57.247" v="6824" actId="13926"/>
          <ac:spMkLst>
            <pc:docMk/>
            <pc:sldMk cId="3247418579" sldId="646"/>
            <ac:spMk id="2" creationId="{D5423788-4327-FDE6-A934-82D1E21EB68C}"/>
          </ac:spMkLst>
        </pc:spChg>
      </pc:sldChg>
      <pc:sldChg chg="modSp add del mod">
        <pc:chgData name="Karen Baerts" userId="a06d292e-c1df-42a7-ab23-dcf3ffef2529" providerId="ADAL" clId="{69111596-FA3B-4014-9A9D-C427810C266D}" dt="2024-10-21T13:11:02.532" v="10711" actId="47"/>
        <pc:sldMkLst>
          <pc:docMk/>
          <pc:sldMk cId="439379167" sldId="647"/>
        </pc:sldMkLst>
        <pc:spChg chg="mod">
          <ac:chgData name="Karen Baerts" userId="a06d292e-c1df-42a7-ab23-dcf3ffef2529" providerId="ADAL" clId="{69111596-FA3B-4014-9A9D-C427810C266D}" dt="2024-10-21T12:25:47.123" v="6820" actId="13926"/>
          <ac:spMkLst>
            <pc:docMk/>
            <pc:sldMk cId="439379167" sldId="647"/>
            <ac:spMk id="2" creationId="{D5423788-4327-FDE6-A934-82D1E21EB68C}"/>
          </ac:spMkLst>
        </pc:spChg>
      </pc:sldChg>
      <pc:sldChg chg="add del">
        <pc:chgData name="Karen Baerts" userId="a06d292e-c1df-42a7-ab23-dcf3ffef2529" providerId="ADAL" clId="{69111596-FA3B-4014-9A9D-C427810C266D}" dt="2024-10-21T13:12:32.350" v="10769" actId="47"/>
        <pc:sldMkLst>
          <pc:docMk/>
          <pc:sldMk cId="1323421119" sldId="648"/>
        </pc:sldMkLst>
      </pc:sldChg>
      <pc:sldChg chg="modSp add mod modNotesTx">
        <pc:chgData name="Karen Baerts" userId="a06d292e-c1df-42a7-ab23-dcf3ffef2529" providerId="ADAL" clId="{69111596-FA3B-4014-9A9D-C427810C266D}" dt="2024-10-25T12:16:53.276" v="18775" actId="20577"/>
        <pc:sldMkLst>
          <pc:docMk/>
          <pc:sldMk cId="2138847275" sldId="650"/>
        </pc:sldMkLst>
        <pc:spChg chg="mod">
          <ac:chgData name="Karen Baerts" userId="a06d292e-c1df-42a7-ab23-dcf3ffef2529" providerId="ADAL" clId="{69111596-FA3B-4014-9A9D-C427810C266D}" dt="2024-10-25T11:53:16.823" v="15447" actId="13926"/>
          <ac:spMkLst>
            <pc:docMk/>
            <pc:sldMk cId="2138847275" sldId="650"/>
            <ac:spMk id="2" creationId="{D5423788-4327-FDE6-A934-82D1E21EB68C}"/>
          </ac:spMkLst>
        </pc:spChg>
        <pc:spChg chg="mod">
          <ac:chgData name="Karen Baerts" userId="a06d292e-c1df-42a7-ab23-dcf3ffef2529" providerId="ADAL" clId="{69111596-FA3B-4014-9A9D-C427810C266D}" dt="2024-10-23T19:16:05.717" v="12603" actId="20577"/>
          <ac:spMkLst>
            <pc:docMk/>
            <pc:sldMk cId="2138847275" sldId="650"/>
            <ac:spMk id="8" creationId="{7903A467-7865-8570-36AE-3B2EFDBDF36B}"/>
          </ac:spMkLst>
        </pc:spChg>
      </pc:sldChg>
      <pc:sldChg chg="add del">
        <pc:chgData name="Karen Baerts" userId="a06d292e-c1df-42a7-ab23-dcf3ffef2529" providerId="ADAL" clId="{69111596-FA3B-4014-9A9D-C427810C266D}" dt="2024-10-23T19:09:06.020" v="12598" actId="47"/>
        <pc:sldMkLst>
          <pc:docMk/>
          <pc:sldMk cId="3797649753" sldId="656"/>
        </pc:sldMkLst>
      </pc:sldChg>
      <pc:sldChg chg="addSp delSp modSp add mod delAnim modNotesTx">
        <pc:chgData name="Karen Baerts" userId="a06d292e-c1df-42a7-ab23-dcf3ffef2529" providerId="ADAL" clId="{69111596-FA3B-4014-9A9D-C427810C266D}" dt="2024-10-25T12:28:18.684" v="19319" actId="20577"/>
        <pc:sldMkLst>
          <pc:docMk/>
          <pc:sldMk cId="1217858658" sldId="657"/>
        </pc:sldMkLst>
        <pc:spChg chg="mod">
          <ac:chgData name="Karen Baerts" userId="a06d292e-c1df-42a7-ab23-dcf3ffef2529" providerId="ADAL" clId="{69111596-FA3B-4014-9A9D-C427810C266D}" dt="2024-10-25T12:13:22.830" v="18226" actId="13926"/>
          <ac:spMkLst>
            <pc:docMk/>
            <pc:sldMk cId="1217858658" sldId="657"/>
            <ac:spMk id="2" creationId="{D5423788-4327-FDE6-A934-82D1E21EB68C}"/>
          </ac:spMkLst>
        </pc:spChg>
        <pc:spChg chg="add del mod">
          <ac:chgData name="Karen Baerts" userId="a06d292e-c1df-42a7-ab23-dcf3ffef2529" providerId="ADAL" clId="{69111596-FA3B-4014-9A9D-C427810C266D}" dt="2024-10-25T12:12:26.267" v="18218" actId="478"/>
          <ac:spMkLst>
            <pc:docMk/>
            <pc:sldMk cId="1217858658" sldId="657"/>
            <ac:spMk id="5" creationId="{C5588596-3EBB-B900-9392-A28FCCF2057E}"/>
          </ac:spMkLst>
        </pc:spChg>
        <pc:picChg chg="del">
          <ac:chgData name="Karen Baerts" userId="a06d292e-c1df-42a7-ab23-dcf3ffef2529" providerId="ADAL" clId="{69111596-FA3B-4014-9A9D-C427810C266D}" dt="2024-10-25T12:12:23.789" v="18217" actId="478"/>
          <ac:picMkLst>
            <pc:docMk/>
            <pc:sldMk cId="1217858658" sldId="657"/>
            <ac:picMk id="4" creationId="{EA07FA7C-BCBD-9680-CE4E-6EB10C787396}"/>
          </ac:picMkLst>
        </pc:picChg>
        <pc:picChg chg="del">
          <ac:chgData name="Karen Baerts" userId="a06d292e-c1df-42a7-ab23-dcf3ffef2529" providerId="ADAL" clId="{69111596-FA3B-4014-9A9D-C427810C266D}" dt="2024-10-25T12:12:23.789" v="18217" actId="478"/>
          <ac:picMkLst>
            <pc:docMk/>
            <pc:sldMk cId="1217858658" sldId="657"/>
            <ac:picMk id="6" creationId="{65D97A36-E262-9155-1A74-058086283ECE}"/>
          </ac:picMkLst>
        </pc:picChg>
        <pc:picChg chg="add mod">
          <ac:chgData name="Karen Baerts" userId="a06d292e-c1df-42a7-ab23-dcf3ffef2529" providerId="ADAL" clId="{69111596-FA3B-4014-9A9D-C427810C266D}" dt="2024-10-25T12:12:45.813" v="18220" actId="1076"/>
          <ac:picMkLst>
            <pc:docMk/>
            <pc:sldMk cId="1217858658" sldId="657"/>
            <ac:picMk id="8" creationId="{4691E982-86E0-5FC6-C1B4-F21533EDC6A0}"/>
          </ac:picMkLst>
        </pc:picChg>
        <pc:picChg chg="del">
          <ac:chgData name="Karen Baerts" userId="a06d292e-c1df-42a7-ab23-dcf3ffef2529" providerId="ADAL" clId="{69111596-FA3B-4014-9A9D-C427810C266D}" dt="2024-10-25T12:12:23.789" v="18217" actId="478"/>
          <ac:picMkLst>
            <pc:docMk/>
            <pc:sldMk cId="1217858658" sldId="657"/>
            <ac:picMk id="9" creationId="{3AF15402-3055-EE5E-D306-EFC6A12B5AC4}"/>
          </ac:picMkLst>
        </pc:picChg>
        <pc:picChg chg="del">
          <ac:chgData name="Karen Baerts" userId="a06d292e-c1df-42a7-ab23-dcf3ffef2529" providerId="ADAL" clId="{69111596-FA3B-4014-9A9D-C427810C266D}" dt="2024-10-25T12:12:23.789" v="18217" actId="478"/>
          <ac:picMkLst>
            <pc:docMk/>
            <pc:sldMk cId="1217858658" sldId="657"/>
            <ac:picMk id="11" creationId="{A432FECF-4C87-AF22-9D8D-B350A3928892}"/>
          </ac:picMkLst>
        </pc:picChg>
        <pc:picChg chg="add del mod">
          <ac:chgData name="Karen Baerts" userId="a06d292e-c1df-42a7-ab23-dcf3ffef2529" providerId="ADAL" clId="{69111596-FA3B-4014-9A9D-C427810C266D}" dt="2024-10-25T12:13:05.980" v="18223" actId="478"/>
          <ac:picMkLst>
            <pc:docMk/>
            <pc:sldMk cId="1217858658" sldId="657"/>
            <ac:picMk id="12" creationId="{04F9D528-6DD1-2917-02B1-0571E13F8ED2}"/>
          </ac:picMkLst>
        </pc:picChg>
        <pc:picChg chg="add mod">
          <ac:chgData name="Karen Baerts" userId="a06d292e-c1df-42a7-ab23-dcf3ffef2529" providerId="ADAL" clId="{69111596-FA3B-4014-9A9D-C427810C266D}" dt="2024-10-25T12:13:20.420" v="18225" actId="1076"/>
          <ac:picMkLst>
            <pc:docMk/>
            <pc:sldMk cId="1217858658" sldId="657"/>
            <ac:picMk id="14" creationId="{0B19F275-E78B-D010-1F5C-9C9B4D476125}"/>
          </ac:picMkLst>
        </pc:picChg>
      </pc:sldChg>
      <pc:sldChg chg="addSp delSp modSp add mod delAnim modAnim modNotesTx">
        <pc:chgData name="Karen Baerts" userId="a06d292e-c1df-42a7-ab23-dcf3ffef2529" providerId="ADAL" clId="{69111596-FA3B-4014-9A9D-C427810C266D}" dt="2024-10-25T12:30:06.730" v="19658" actId="20577"/>
        <pc:sldMkLst>
          <pc:docMk/>
          <pc:sldMk cId="1747392708" sldId="658"/>
        </pc:sldMkLst>
        <pc:spChg chg="mod">
          <ac:chgData name="Karen Baerts" userId="a06d292e-c1df-42a7-ab23-dcf3ffef2529" providerId="ADAL" clId="{69111596-FA3B-4014-9A9D-C427810C266D}" dt="2024-10-25T12:21:45.318" v="19011" actId="1076"/>
          <ac:spMkLst>
            <pc:docMk/>
            <pc:sldMk cId="1747392708" sldId="658"/>
            <ac:spMk id="2" creationId="{D5423788-4327-FDE6-A934-82D1E21EB68C}"/>
          </ac:spMkLst>
        </pc:spChg>
        <pc:picChg chg="del">
          <ac:chgData name="Karen Baerts" userId="a06d292e-c1df-42a7-ab23-dcf3ffef2529" providerId="ADAL" clId="{69111596-FA3B-4014-9A9D-C427810C266D}" dt="2024-10-23T19:15:13.530" v="12601" actId="478"/>
          <ac:picMkLst>
            <pc:docMk/>
            <pc:sldMk cId="1747392708" sldId="658"/>
            <ac:picMk id="3" creationId="{ADF998E4-7F06-1868-BEEE-91F3C2E38CBE}"/>
          </ac:picMkLst>
        </pc:picChg>
        <pc:picChg chg="add del mod">
          <ac:chgData name="Karen Baerts" userId="a06d292e-c1df-42a7-ab23-dcf3ffef2529" providerId="ADAL" clId="{69111596-FA3B-4014-9A9D-C427810C266D}" dt="2024-10-25T12:22:33.959" v="19019" actId="21"/>
          <ac:picMkLst>
            <pc:docMk/>
            <pc:sldMk cId="1747392708" sldId="658"/>
            <ac:picMk id="4" creationId="{9E53A837-D12E-7423-1D28-FA25380180D0}"/>
          </ac:picMkLst>
        </pc:picChg>
        <pc:picChg chg="add mod">
          <ac:chgData name="Karen Baerts" userId="a06d292e-c1df-42a7-ab23-dcf3ffef2529" providerId="ADAL" clId="{69111596-FA3B-4014-9A9D-C427810C266D}" dt="2024-10-25T12:21:50.844" v="19014" actId="1076"/>
          <ac:picMkLst>
            <pc:docMk/>
            <pc:sldMk cId="1747392708" sldId="658"/>
            <ac:picMk id="5" creationId="{A3499DAD-2204-3BA3-03DE-265942DBF514}"/>
          </ac:picMkLst>
        </pc:picChg>
        <pc:picChg chg="add mod">
          <ac:chgData name="Karen Baerts" userId="a06d292e-c1df-42a7-ab23-dcf3ffef2529" providerId="ADAL" clId="{69111596-FA3B-4014-9A9D-C427810C266D}" dt="2024-10-25T12:22:08.652" v="19016" actId="1076"/>
          <ac:picMkLst>
            <pc:docMk/>
            <pc:sldMk cId="1747392708" sldId="658"/>
            <ac:picMk id="7" creationId="{CE6E93CE-B310-6B68-0E26-E41FDD9E35BA}"/>
          </ac:picMkLst>
        </pc:picChg>
        <pc:picChg chg="del">
          <ac:chgData name="Karen Baerts" userId="a06d292e-c1df-42a7-ab23-dcf3ffef2529" providerId="ADAL" clId="{69111596-FA3B-4014-9A9D-C427810C266D}" dt="2024-10-25T12:21:47.999" v="19012" actId="478"/>
          <ac:picMkLst>
            <pc:docMk/>
            <pc:sldMk cId="1747392708" sldId="658"/>
            <ac:picMk id="8" creationId="{222945BC-7E6B-0B27-5347-B0D363B37980}"/>
          </ac:picMkLst>
        </pc:picChg>
        <pc:picChg chg="add mod">
          <ac:chgData name="Karen Baerts" userId="a06d292e-c1df-42a7-ab23-dcf3ffef2529" providerId="ADAL" clId="{69111596-FA3B-4014-9A9D-C427810C266D}" dt="2024-10-25T12:22:28.997" v="19018" actId="1076"/>
          <ac:picMkLst>
            <pc:docMk/>
            <pc:sldMk cId="1747392708" sldId="658"/>
            <ac:picMk id="10" creationId="{41B45071-A5A9-B0A1-37AC-9F0EAD462151}"/>
          </ac:picMkLst>
        </pc:picChg>
        <pc:picChg chg="del">
          <ac:chgData name="Karen Baerts" userId="a06d292e-c1df-42a7-ab23-dcf3ffef2529" providerId="ADAL" clId="{69111596-FA3B-4014-9A9D-C427810C266D}" dt="2024-10-25T12:21:47.999" v="19012" actId="478"/>
          <ac:picMkLst>
            <pc:docMk/>
            <pc:sldMk cId="1747392708" sldId="658"/>
            <ac:picMk id="12" creationId="{FE3D1AC4-D10E-CBB9-AD55-D879C20FC9DF}"/>
          </ac:picMkLst>
        </pc:picChg>
        <pc:picChg chg="del">
          <ac:chgData name="Karen Baerts" userId="a06d292e-c1df-42a7-ab23-dcf3ffef2529" providerId="ADAL" clId="{69111596-FA3B-4014-9A9D-C427810C266D}" dt="2024-10-25T12:21:47.999" v="19012" actId="478"/>
          <ac:picMkLst>
            <pc:docMk/>
            <pc:sldMk cId="1747392708" sldId="658"/>
            <ac:picMk id="14" creationId="{FCDF582F-1092-7836-7D41-57F0B9A4FAD3}"/>
          </ac:picMkLst>
        </pc:picChg>
        <pc:picChg chg="del">
          <ac:chgData name="Karen Baerts" userId="a06d292e-c1df-42a7-ab23-dcf3ffef2529" providerId="ADAL" clId="{69111596-FA3B-4014-9A9D-C427810C266D}" dt="2024-10-25T12:21:47.999" v="19012" actId="478"/>
          <ac:picMkLst>
            <pc:docMk/>
            <pc:sldMk cId="1747392708" sldId="658"/>
            <ac:picMk id="15" creationId="{09DC57C4-D792-8D3C-0566-D6B0C4F8F0A2}"/>
          </ac:picMkLst>
        </pc:picChg>
        <pc:picChg chg="del">
          <ac:chgData name="Karen Baerts" userId="a06d292e-c1df-42a7-ab23-dcf3ffef2529" providerId="ADAL" clId="{69111596-FA3B-4014-9A9D-C427810C266D}" dt="2024-10-25T12:21:47.999" v="19012" actId="478"/>
          <ac:picMkLst>
            <pc:docMk/>
            <pc:sldMk cId="1747392708" sldId="658"/>
            <ac:picMk id="16" creationId="{22431CA0-BD64-C058-E16A-569B91E4D2A6}"/>
          </ac:picMkLst>
        </pc:picChg>
        <pc:picChg chg="del">
          <ac:chgData name="Karen Baerts" userId="a06d292e-c1df-42a7-ab23-dcf3ffef2529" providerId="ADAL" clId="{69111596-FA3B-4014-9A9D-C427810C266D}" dt="2024-10-25T12:21:47.999" v="19012" actId="478"/>
          <ac:picMkLst>
            <pc:docMk/>
            <pc:sldMk cId="1747392708" sldId="658"/>
            <ac:picMk id="18" creationId="{A580D057-040F-6914-16EB-51A654426B3D}"/>
          </ac:picMkLst>
        </pc:picChg>
      </pc:sldChg>
      <pc:sldChg chg="modSp add del mod modShow">
        <pc:chgData name="Karen Baerts" userId="a06d292e-c1df-42a7-ab23-dcf3ffef2529" providerId="ADAL" clId="{69111596-FA3B-4014-9A9D-C427810C266D}" dt="2024-10-28T13:09:54.999" v="30151" actId="47"/>
        <pc:sldMkLst>
          <pc:docMk/>
          <pc:sldMk cId="1925378200" sldId="660"/>
        </pc:sldMkLst>
        <pc:spChg chg="mod">
          <ac:chgData name="Karen Baerts" userId="a06d292e-c1df-42a7-ab23-dcf3ffef2529" providerId="ADAL" clId="{69111596-FA3B-4014-9A9D-C427810C266D}" dt="2024-10-23T19:16:55.158" v="12608" actId="13926"/>
          <ac:spMkLst>
            <pc:docMk/>
            <pc:sldMk cId="1925378200" sldId="660"/>
            <ac:spMk id="2" creationId="{D5423788-4327-FDE6-A934-82D1E21EB68C}"/>
          </ac:spMkLst>
        </pc:spChg>
      </pc:sldChg>
      <pc:sldChg chg="modSp mod modNotesTx">
        <pc:chgData name="Karen Baerts" userId="a06d292e-c1df-42a7-ab23-dcf3ffef2529" providerId="ADAL" clId="{69111596-FA3B-4014-9A9D-C427810C266D}" dt="2024-10-21T09:36:35.458" v="1126" actId="20577"/>
        <pc:sldMkLst>
          <pc:docMk/>
          <pc:sldMk cId="1126193435" sldId="661"/>
        </pc:sldMkLst>
        <pc:spChg chg="mod">
          <ac:chgData name="Karen Baerts" userId="a06d292e-c1df-42a7-ab23-dcf3ffef2529" providerId="ADAL" clId="{69111596-FA3B-4014-9A9D-C427810C266D}" dt="2024-10-21T08:20:44.717" v="41" actId="20577"/>
          <ac:spMkLst>
            <pc:docMk/>
            <pc:sldMk cId="1126193435" sldId="661"/>
            <ac:spMk id="3" creationId="{0E244A77-BBB5-0E34-9ECA-86AB7EC02E29}"/>
          </ac:spMkLst>
        </pc:spChg>
      </pc:sldChg>
      <pc:sldChg chg="del">
        <pc:chgData name="Karen Baerts" userId="a06d292e-c1df-42a7-ab23-dcf3ffef2529" providerId="ADAL" clId="{69111596-FA3B-4014-9A9D-C427810C266D}" dt="2024-10-21T08:28:14.469" v="925" actId="47"/>
        <pc:sldMkLst>
          <pc:docMk/>
          <pc:sldMk cId="701145878" sldId="662"/>
        </pc:sldMkLst>
      </pc:sldChg>
      <pc:sldChg chg="add del">
        <pc:chgData name="Karen Baerts" userId="a06d292e-c1df-42a7-ab23-dcf3ffef2529" providerId="ADAL" clId="{69111596-FA3B-4014-9A9D-C427810C266D}" dt="2024-10-21T13:13:32.918" v="10775" actId="47"/>
        <pc:sldMkLst>
          <pc:docMk/>
          <pc:sldMk cId="3958333889" sldId="662"/>
        </pc:sldMkLst>
      </pc:sldChg>
      <pc:sldChg chg="modSp mod modNotesTx">
        <pc:chgData name="Karen Baerts" userId="a06d292e-c1df-42a7-ab23-dcf3ffef2529" providerId="ADAL" clId="{69111596-FA3B-4014-9A9D-C427810C266D}" dt="2024-10-21T13:11:07.591" v="10712" actId="20577"/>
        <pc:sldMkLst>
          <pc:docMk/>
          <pc:sldMk cId="3794648502" sldId="663"/>
        </pc:sldMkLst>
        <pc:spChg chg="mod">
          <ac:chgData name="Karen Baerts" userId="a06d292e-c1df-42a7-ab23-dcf3ffef2529" providerId="ADAL" clId="{69111596-FA3B-4014-9A9D-C427810C266D}" dt="2024-10-21T09:16:03.044" v="1037" actId="20577"/>
          <ac:spMkLst>
            <pc:docMk/>
            <pc:sldMk cId="3794648502" sldId="663"/>
            <ac:spMk id="2" creationId="{00000000-0000-0000-0000-000000000000}"/>
          </ac:spMkLst>
        </pc:spChg>
        <pc:spChg chg="mod">
          <ac:chgData name="Karen Baerts" userId="a06d292e-c1df-42a7-ab23-dcf3ffef2529" providerId="ADAL" clId="{69111596-FA3B-4014-9A9D-C427810C266D}" dt="2024-10-21T13:11:07.591" v="10712" actId="20577"/>
          <ac:spMkLst>
            <pc:docMk/>
            <pc:sldMk cId="3794648502" sldId="663"/>
            <ac:spMk id="3" creationId="{7E10328D-4219-4DB6-8A4F-52DB0195CB2F}"/>
          </ac:spMkLst>
        </pc:spChg>
      </pc:sldChg>
      <pc:sldChg chg="del">
        <pc:chgData name="Karen Baerts" userId="a06d292e-c1df-42a7-ab23-dcf3ffef2529" providerId="ADAL" clId="{69111596-FA3B-4014-9A9D-C427810C266D}" dt="2024-10-21T08:32:18.458" v="1033" actId="47"/>
        <pc:sldMkLst>
          <pc:docMk/>
          <pc:sldMk cId="2507390716" sldId="695"/>
        </pc:sldMkLst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1893700695" sldId="702"/>
        </pc:sldMkLst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1943626010" sldId="704"/>
        </pc:sldMkLst>
      </pc:sldChg>
      <pc:sldChg chg="del">
        <pc:chgData name="Karen Baerts" userId="a06d292e-c1df-42a7-ab23-dcf3ffef2529" providerId="ADAL" clId="{69111596-FA3B-4014-9A9D-C427810C266D}" dt="2024-10-21T08:23:23.444" v="404" actId="47"/>
        <pc:sldMkLst>
          <pc:docMk/>
          <pc:sldMk cId="3334560022" sldId="714"/>
        </pc:sldMkLst>
      </pc:sldChg>
      <pc:sldChg chg="modSp mod modNotesTx">
        <pc:chgData name="Karen Baerts" userId="a06d292e-c1df-42a7-ab23-dcf3ffef2529" providerId="ADAL" clId="{69111596-FA3B-4014-9A9D-C427810C266D}" dt="2024-10-25T12:18:26.438" v="19009" actId="114"/>
        <pc:sldMkLst>
          <pc:docMk/>
          <pc:sldMk cId="4031722001" sldId="715"/>
        </pc:sldMkLst>
        <pc:spChg chg="mod">
          <ac:chgData name="Karen Baerts" userId="a06d292e-c1df-42a7-ab23-dcf3ffef2529" providerId="ADAL" clId="{69111596-FA3B-4014-9A9D-C427810C266D}" dt="2024-10-21T08:26:49.731" v="633" actId="20577"/>
          <ac:spMkLst>
            <pc:docMk/>
            <pc:sldMk cId="4031722001" sldId="715"/>
            <ac:spMk id="3" creationId="{7407156D-A8D2-74CE-3ABD-DDA484DD4D7E}"/>
          </ac:spMkLst>
        </pc:spChg>
      </pc:sldChg>
      <pc:sldChg chg="new del">
        <pc:chgData name="Karen Baerts" userId="a06d292e-c1df-42a7-ab23-dcf3ffef2529" providerId="ADAL" clId="{69111596-FA3B-4014-9A9D-C427810C266D}" dt="2024-10-21T08:32:21.787" v="1035" actId="680"/>
        <pc:sldMkLst>
          <pc:docMk/>
          <pc:sldMk cId="64785064" sldId="716"/>
        </pc:sldMkLst>
      </pc:sldChg>
      <pc:sldChg chg="modSp add del mod">
        <pc:chgData name="Karen Baerts" userId="a06d292e-c1df-42a7-ab23-dcf3ffef2529" providerId="ADAL" clId="{69111596-FA3B-4014-9A9D-C427810C266D}" dt="2024-10-21T13:11:02.532" v="10711" actId="47"/>
        <pc:sldMkLst>
          <pc:docMk/>
          <pc:sldMk cId="237712195" sldId="716"/>
        </pc:sldMkLst>
        <pc:spChg chg="mod">
          <ac:chgData name="Karen Baerts" userId="a06d292e-c1df-42a7-ab23-dcf3ffef2529" providerId="ADAL" clId="{69111596-FA3B-4014-9A9D-C427810C266D}" dt="2024-10-21T09:16:24.791" v="1044" actId="108"/>
          <ac:spMkLst>
            <pc:docMk/>
            <pc:sldMk cId="237712195" sldId="716"/>
            <ac:spMk id="3" creationId="{29DED22E-5FB8-FC2D-9E52-DE44DD15356A}"/>
          </ac:spMkLst>
        </pc:spChg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1976405007" sldId="716"/>
        </pc:sldMkLst>
      </pc:sldChg>
      <pc:sldChg chg="modSp add mod modNotesTx">
        <pc:chgData name="Karen Baerts" userId="a06d292e-c1df-42a7-ab23-dcf3ffef2529" providerId="ADAL" clId="{69111596-FA3B-4014-9A9D-C427810C266D}" dt="2024-10-23T18:55:55.160" v="11293" actId="20577"/>
        <pc:sldMkLst>
          <pc:docMk/>
          <pc:sldMk cId="2131984640" sldId="717"/>
        </pc:sldMkLst>
        <pc:spChg chg="mod">
          <ac:chgData name="Karen Baerts" userId="a06d292e-c1df-42a7-ab23-dcf3ffef2529" providerId="ADAL" clId="{69111596-FA3B-4014-9A9D-C427810C266D}" dt="2024-10-21T13:11:26.735" v="10718" actId="20577"/>
          <ac:spMkLst>
            <pc:docMk/>
            <pc:sldMk cId="2131984640" sldId="717"/>
            <ac:spMk id="3" creationId="{F4AAD875-19BA-1432-6856-9C03B180CFE3}"/>
          </ac:spMkLst>
        </pc:spChg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3830843270" sldId="717"/>
        </pc:sldMkLst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1991133461" sldId="718"/>
        </pc:sldMkLst>
      </pc:sldChg>
      <pc:sldChg chg="add del">
        <pc:chgData name="Karen Baerts" userId="a06d292e-c1df-42a7-ab23-dcf3ffef2529" providerId="ADAL" clId="{69111596-FA3B-4014-9A9D-C427810C266D}" dt="2024-10-21T09:45:30.583" v="1157" actId="47"/>
        <pc:sldMkLst>
          <pc:docMk/>
          <pc:sldMk cId="2061593217" sldId="718"/>
        </pc:sldMkLst>
      </pc:sldChg>
      <pc:sldChg chg="addSp delSp modSp add del mod ord delAnim modAnim modShow modNotesTx">
        <pc:chgData name="Karen Baerts" userId="a06d292e-c1df-42a7-ab23-dcf3ffef2529" providerId="ADAL" clId="{69111596-FA3B-4014-9A9D-C427810C266D}" dt="2024-10-28T14:00:23.495" v="31881"/>
        <pc:sldMkLst>
          <pc:docMk/>
          <pc:sldMk cId="2000089923" sldId="719"/>
        </pc:sldMkLst>
        <pc:spChg chg="mod">
          <ac:chgData name="Karen Baerts" userId="a06d292e-c1df-42a7-ab23-dcf3ffef2529" providerId="ADAL" clId="{69111596-FA3B-4014-9A9D-C427810C266D}" dt="2024-10-28T14:00:23.495" v="31881"/>
          <ac:spMkLst>
            <pc:docMk/>
            <pc:sldMk cId="2000089923" sldId="719"/>
            <ac:spMk id="2" creationId="{D5423788-4327-FDE6-A934-82D1E21EB68C}"/>
          </ac:spMkLst>
        </pc:spChg>
        <pc:spChg chg="del mod">
          <ac:chgData name="Karen Baerts" userId="a06d292e-c1df-42a7-ab23-dcf3ffef2529" providerId="ADAL" clId="{69111596-FA3B-4014-9A9D-C427810C266D}" dt="2024-10-28T11:45:47.917" v="25620" actId="478"/>
          <ac:spMkLst>
            <pc:docMk/>
            <pc:sldMk cId="2000089923" sldId="719"/>
            <ac:spMk id="10" creationId="{227C6792-AF73-23BB-AF9F-4E1B8C9F0512}"/>
          </ac:spMkLst>
        </pc:spChg>
        <pc:spChg chg="del mod">
          <ac:chgData name="Karen Baerts" userId="a06d292e-c1df-42a7-ab23-dcf3ffef2529" providerId="ADAL" clId="{69111596-FA3B-4014-9A9D-C427810C266D}" dt="2024-10-28T11:45:47.917" v="25620" actId="478"/>
          <ac:spMkLst>
            <pc:docMk/>
            <pc:sldMk cId="2000089923" sldId="719"/>
            <ac:spMk id="11" creationId="{4792FF23-3C99-08BB-EC1C-7111123053D8}"/>
          </ac:spMkLst>
        </pc:spChg>
        <pc:spChg chg="del mod">
          <ac:chgData name="Karen Baerts" userId="a06d292e-c1df-42a7-ab23-dcf3ffef2529" providerId="ADAL" clId="{69111596-FA3B-4014-9A9D-C427810C266D}" dt="2024-10-28T11:45:47.917" v="25620" actId="478"/>
          <ac:spMkLst>
            <pc:docMk/>
            <pc:sldMk cId="2000089923" sldId="719"/>
            <ac:spMk id="13" creationId="{77BD8B2D-CE9E-8EC7-BCEB-1916B975110C}"/>
          </ac:spMkLst>
        </pc:spChg>
        <pc:spChg chg="del mod">
          <ac:chgData name="Karen Baerts" userId="a06d292e-c1df-42a7-ab23-dcf3ffef2529" providerId="ADAL" clId="{69111596-FA3B-4014-9A9D-C427810C266D}" dt="2024-10-28T11:45:47.917" v="25620" actId="478"/>
          <ac:spMkLst>
            <pc:docMk/>
            <pc:sldMk cId="2000089923" sldId="719"/>
            <ac:spMk id="17" creationId="{C80A371C-3668-DDAF-54BB-439DC6464527}"/>
          </ac:spMkLst>
        </pc:spChg>
        <pc:picChg chg="del">
          <ac:chgData name="Karen Baerts" userId="a06d292e-c1df-42a7-ab23-dcf3ffef2529" providerId="ADAL" clId="{69111596-FA3B-4014-9A9D-C427810C266D}" dt="2024-10-28T11:20:59.531" v="23896" actId="478"/>
          <ac:picMkLst>
            <pc:docMk/>
            <pc:sldMk cId="2000089923" sldId="719"/>
            <ac:picMk id="4" creationId="{21CEB700-212E-F2B6-2888-43A3F71AEAF0}"/>
          </ac:picMkLst>
        </pc:picChg>
        <pc:picChg chg="add del mod">
          <ac:chgData name="Karen Baerts" userId="a06d292e-c1df-42a7-ab23-dcf3ffef2529" providerId="ADAL" clId="{69111596-FA3B-4014-9A9D-C427810C266D}" dt="2024-10-28T11:45:47.917" v="25620" actId="478"/>
          <ac:picMkLst>
            <pc:docMk/>
            <pc:sldMk cId="2000089923" sldId="719"/>
            <ac:picMk id="5" creationId="{2EC31F73-10C5-E330-DD98-4EC1883120E6}"/>
          </ac:picMkLst>
        </pc:picChg>
        <pc:picChg chg="del mod">
          <ac:chgData name="Karen Baerts" userId="a06d292e-c1df-42a7-ab23-dcf3ffef2529" providerId="ADAL" clId="{69111596-FA3B-4014-9A9D-C427810C266D}" dt="2024-10-28T11:45:47.917" v="25620" actId="478"/>
          <ac:picMkLst>
            <pc:docMk/>
            <pc:sldMk cId="2000089923" sldId="719"/>
            <ac:picMk id="6" creationId="{C92167CD-4CE7-9607-C54C-4F3D24E57CA1}"/>
          </ac:picMkLst>
        </pc:picChg>
        <pc:picChg chg="add del mod">
          <ac:chgData name="Karen Baerts" userId="a06d292e-c1df-42a7-ab23-dcf3ffef2529" providerId="ADAL" clId="{69111596-FA3B-4014-9A9D-C427810C266D}" dt="2024-10-28T11:46:28.661" v="25625" actId="478"/>
          <ac:picMkLst>
            <pc:docMk/>
            <pc:sldMk cId="2000089923" sldId="719"/>
            <ac:picMk id="8" creationId="{4BDDD03A-915E-B212-FCFF-6059050D1640}"/>
          </ac:picMkLst>
        </pc:picChg>
        <pc:picChg chg="del mod">
          <ac:chgData name="Karen Baerts" userId="a06d292e-c1df-42a7-ab23-dcf3ffef2529" providerId="ADAL" clId="{69111596-FA3B-4014-9A9D-C427810C266D}" dt="2024-10-28T11:45:47.917" v="25620" actId="478"/>
          <ac:picMkLst>
            <pc:docMk/>
            <pc:sldMk cId="2000089923" sldId="719"/>
            <ac:picMk id="9" creationId="{4A3D0EDF-8921-CCEE-A7EA-AA3C944CBAA7}"/>
          </ac:picMkLst>
        </pc:picChg>
        <pc:picChg chg="add del">
          <ac:chgData name="Karen Baerts" userId="a06d292e-c1df-42a7-ab23-dcf3ffef2529" providerId="ADAL" clId="{69111596-FA3B-4014-9A9D-C427810C266D}" dt="2024-10-28T11:46:27.989" v="25624" actId="478"/>
          <ac:picMkLst>
            <pc:docMk/>
            <pc:sldMk cId="2000089923" sldId="719"/>
            <ac:picMk id="14" creationId="{1380749E-B2F0-753B-E7CD-FB47D0E4D466}"/>
          </ac:picMkLst>
        </pc:picChg>
        <pc:picChg chg="add del mod">
          <ac:chgData name="Karen Baerts" userId="a06d292e-c1df-42a7-ab23-dcf3ffef2529" providerId="ADAL" clId="{69111596-FA3B-4014-9A9D-C427810C266D}" dt="2024-10-28T12:32:36.930" v="25906" actId="478"/>
          <ac:picMkLst>
            <pc:docMk/>
            <pc:sldMk cId="2000089923" sldId="719"/>
            <ac:picMk id="16" creationId="{10B84266-FC38-999A-BCB6-1DE33D5F67E9}"/>
          </ac:picMkLst>
        </pc:picChg>
        <pc:picChg chg="add del mod">
          <ac:chgData name="Karen Baerts" userId="a06d292e-c1df-42a7-ab23-dcf3ffef2529" providerId="ADAL" clId="{69111596-FA3B-4014-9A9D-C427810C266D}" dt="2024-10-28T12:32:37.966" v="25907" actId="478"/>
          <ac:picMkLst>
            <pc:docMk/>
            <pc:sldMk cId="2000089923" sldId="719"/>
            <ac:picMk id="19" creationId="{AC1472FF-F2AC-D965-7CFA-A99C0F87A31A}"/>
          </ac:picMkLst>
        </pc:picChg>
        <pc:picChg chg="add mod">
          <ac:chgData name="Karen Baerts" userId="a06d292e-c1df-42a7-ab23-dcf3ffef2529" providerId="ADAL" clId="{69111596-FA3B-4014-9A9D-C427810C266D}" dt="2024-10-28T12:32:54.795" v="25909" actId="1076"/>
          <ac:picMkLst>
            <pc:docMk/>
            <pc:sldMk cId="2000089923" sldId="719"/>
            <ac:picMk id="21" creationId="{D3554C22-2942-3026-C8A4-53C256D4C6B0}"/>
          </ac:picMkLst>
        </pc:picChg>
        <pc:picChg chg="add mod">
          <ac:chgData name="Karen Baerts" userId="a06d292e-c1df-42a7-ab23-dcf3ffef2529" providerId="ADAL" clId="{69111596-FA3B-4014-9A9D-C427810C266D}" dt="2024-10-28T12:33:09.579" v="25911" actId="1076"/>
          <ac:picMkLst>
            <pc:docMk/>
            <pc:sldMk cId="2000089923" sldId="719"/>
            <ac:picMk id="23" creationId="{7F695CFA-7E82-64AB-2E1C-2ADF91B0F0D0}"/>
          </ac:picMkLst>
        </pc:picChg>
        <pc:picChg chg="add mod">
          <ac:chgData name="Karen Baerts" userId="a06d292e-c1df-42a7-ab23-dcf3ffef2529" providerId="ADAL" clId="{69111596-FA3B-4014-9A9D-C427810C266D}" dt="2024-10-28T12:34:10.979" v="25918" actId="1076"/>
          <ac:picMkLst>
            <pc:docMk/>
            <pc:sldMk cId="2000089923" sldId="719"/>
            <ac:picMk id="25" creationId="{80FC221B-00BE-B204-F374-C43267C5CAA3}"/>
          </ac:picMkLst>
        </pc:picChg>
        <pc:picChg chg="add del mod">
          <ac:chgData name="Karen Baerts" userId="a06d292e-c1df-42a7-ab23-dcf3ffef2529" providerId="ADAL" clId="{69111596-FA3B-4014-9A9D-C427810C266D}" dt="2024-10-28T12:58:10.275" v="28816" actId="478"/>
          <ac:picMkLst>
            <pc:docMk/>
            <pc:sldMk cId="2000089923" sldId="719"/>
            <ac:picMk id="27" creationId="{E3B37A48-C926-2C59-B5F3-10A216645D73}"/>
          </ac:picMkLst>
        </pc:picChg>
        <pc:picChg chg="add del mod ord">
          <ac:chgData name="Karen Baerts" userId="a06d292e-c1df-42a7-ab23-dcf3ffef2529" providerId="ADAL" clId="{69111596-FA3B-4014-9A9D-C427810C266D}" dt="2024-10-28T13:48:22.224" v="31814" actId="478"/>
          <ac:picMkLst>
            <pc:docMk/>
            <pc:sldMk cId="2000089923" sldId="719"/>
            <ac:picMk id="29" creationId="{EC31076E-57DE-83BA-9BC4-C1E071D78579}"/>
          </ac:picMkLst>
        </pc:picChg>
        <pc:picChg chg="add mod ord">
          <ac:chgData name="Karen Baerts" userId="a06d292e-c1df-42a7-ab23-dcf3ffef2529" providerId="ADAL" clId="{69111596-FA3B-4014-9A9D-C427810C266D}" dt="2024-10-28T13:48:20.989" v="31813" actId="167"/>
          <ac:picMkLst>
            <pc:docMk/>
            <pc:sldMk cId="2000089923" sldId="719"/>
            <ac:picMk id="31" creationId="{ED89B7B6-5C4F-CC93-1341-E4C0A1DF4002}"/>
          </ac:picMkLst>
        </pc:picChg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3258944185" sldId="719"/>
        </pc:sldMkLst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126567530" sldId="720"/>
        </pc:sldMkLst>
      </pc:sldChg>
      <pc:sldChg chg="modSp add del mod modShow">
        <pc:chgData name="Karen Baerts" userId="a06d292e-c1df-42a7-ab23-dcf3ffef2529" providerId="ADAL" clId="{69111596-FA3B-4014-9A9D-C427810C266D}" dt="2024-10-28T13:45:20.630" v="31809" actId="47"/>
        <pc:sldMkLst>
          <pc:docMk/>
          <pc:sldMk cId="4181400835" sldId="720"/>
        </pc:sldMkLst>
        <pc:spChg chg="mod">
          <ac:chgData name="Karen Baerts" userId="a06d292e-c1df-42a7-ab23-dcf3ffef2529" providerId="ADAL" clId="{69111596-FA3B-4014-9A9D-C427810C266D}" dt="2024-10-23T19:16:58.082" v="12609" actId="13926"/>
          <ac:spMkLst>
            <pc:docMk/>
            <pc:sldMk cId="4181400835" sldId="720"/>
            <ac:spMk id="2" creationId="{D5423788-4327-FDE6-A934-82D1E21EB68C}"/>
          </ac:spMkLst>
        </pc:spChg>
      </pc:sldChg>
      <pc:sldChg chg="modSp add del mod modShow">
        <pc:chgData name="Karen Baerts" userId="a06d292e-c1df-42a7-ab23-dcf3ffef2529" providerId="ADAL" clId="{69111596-FA3B-4014-9A9D-C427810C266D}" dt="2024-10-28T13:59:22.845" v="31867" actId="47"/>
        <pc:sldMkLst>
          <pc:docMk/>
          <pc:sldMk cId="3163384910" sldId="721"/>
        </pc:sldMkLst>
        <pc:spChg chg="mod">
          <ac:chgData name="Karen Baerts" userId="a06d292e-c1df-42a7-ab23-dcf3ffef2529" providerId="ADAL" clId="{69111596-FA3B-4014-9A9D-C427810C266D}" dt="2024-10-23T19:17:07.100" v="12618" actId="20577"/>
          <ac:spMkLst>
            <pc:docMk/>
            <pc:sldMk cId="3163384910" sldId="721"/>
            <ac:spMk id="2" creationId="{D5423788-4327-FDE6-A934-82D1E21EB68C}"/>
          </ac:spMkLst>
        </pc:spChg>
      </pc:sldChg>
      <pc:sldChg chg="addSp delSp modSp add mod ord delAnim modAnim modNotesTx">
        <pc:chgData name="Karen Baerts" userId="a06d292e-c1df-42a7-ab23-dcf3ffef2529" providerId="ADAL" clId="{69111596-FA3B-4014-9A9D-C427810C266D}" dt="2024-10-23T18:53:40.156" v="11233" actId="20577"/>
        <pc:sldMkLst>
          <pc:docMk/>
          <pc:sldMk cId="918478867" sldId="722"/>
        </pc:sldMkLst>
        <pc:spChg chg="mod">
          <ac:chgData name="Karen Baerts" userId="a06d292e-c1df-42a7-ab23-dcf3ffef2529" providerId="ADAL" clId="{69111596-FA3B-4014-9A9D-C427810C266D}" dt="2024-10-21T11:01:17.588" v="2906" actId="20577"/>
          <ac:spMkLst>
            <pc:docMk/>
            <pc:sldMk cId="918478867" sldId="722"/>
            <ac:spMk id="2" creationId="{6F28631A-00D5-E22A-1B37-343BE37EC47B}"/>
          </ac:spMkLst>
        </pc:spChg>
        <pc:spChg chg="mod">
          <ac:chgData name="Karen Baerts" userId="a06d292e-c1df-42a7-ab23-dcf3ffef2529" providerId="ADAL" clId="{69111596-FA3B-4014-9A9D-C427810C266D}" dt="2024-10-21T10:09:05.769" v="2530" actId="1076"/>
          <ac:spMkLst>
            <pc:docMk/>
            <pc:sldMk cId="918478867" sldId="722"/>
            <ac:spMk id="3" creationId="{C3BD2882-D4A7-E2D5-4791-9EF49BE5000D}"/>
          </ac:spMkLst>
        </pc:spChg>
        <pc:spChg chg="mod">
          <ac:chgData name="Karen Baerts" userId="a06d292e-c1df-42a7-ab23-dcf3ffef2529" providerId="ADAL" clId="{69111596-FA3B-4014-9A9D-C427810C266D}" dt="2024-10-21T10:09:05.769" v="2530" actId="1076"/>
          <ac:spMkLst>
            <pc:docMk/>
            <pc:sldMk cId="918478867" sldId="722"/>
            <ac:spMk id="4" creationId="{9BD84FF8-31BE-7DB4-588C-324373B6D7B9}"/>
          </ac:spMkLst>
        </pc:spChg>
        <pc:spChg chg="mod">
          <ac:chgData name="Karen Baerts" userId="a06d292e-c1df-42a7-ab23-dcf3ffef2529" providerId="ADAL" clId="{69111596-FA3B-4014-9A9D-C427810C266D}" dt="2024-10-21T10:09:11.360" v="2531" actId="1076"/>
          <ac:spMkLst>
            <pc:docMk/>
            <pc:sldMk cId="918478867" sldId="722"/>
            <ac:spMk id="5" creationId="{83DEB70B-B659-B1D9-3E62-873E06D0509D}"/>
          </ac:spMkLst>
        </pc:spChg>
        <pc:spChg chg="add mod">
          <ac:chgData name="Karen Baerts" userId="a06d292e-c1df-42a7-ab23-dcf3ffef2529" providerId="ADAL" clId="{69111596-FA3B-4014-9A9D-C427810C266D}" dt="2024-10-23T18:53:40.156" v="11233" actId="20577"/>
          <ac:spMkLst>
            <pc:docMk/>
            <pc:sldMk cId="918478867" sldId="722"/>
            <ac:spMk id="6" creationId="{A5F07258-6B5A-2944-F75E-AF3F9C690B08}"/>
          </ac:spMkLst>
        </pc:spChg>
        <pc:spChg chg="mod">
          <ac:chgData name="Karen Baerts" userId="a06d292e-c1df-42a7-ab23-dcf3ffef2529" providerId="ADAL" clId="{69111596-FA3B-4014-9A9D-C427810C266D}" dt="2024-10-21T10:26:29.033" v="2649" actId="1076"/>
          <ac:spMkLst>
            <pc:docMk/>
            <pc:sldMk cId="918478867" sldId="722"/>
            <ac:spMk id="8" creationId="{B0B5CB25-4ABC-5F3C-9454-70B5C5A88E7D}"/>
          </ac:spMkLst>
        </pc:spChg>
        <pc:spChg chg="del mod">
          <ac:chgData name="Karen Baerts" userId="a06d292e-c1df-42a7-ab23-dcf3ffef2529" providerId="ADAL" clId="{69111596-FA3B-4014-9A9D-C427810C266D}" dt="2024-10-23T18:53:36.916" v="11231" actId="478"/>
          <ac:spMkLst>
            <pc:docMk/>
            <pc:sldMk cId="918478867" sldId="722"/>
            <ac:spMk id="9" creationId="{6C2A7EAE-04D2-FE5C-7813-9F6F513156F4}"/>
          </ac:spMkLst>
        </pc:spChg>
        <pc:spChg chg="mod">
          <ac:chgData name="Karen Baerts" userId="a06d292e-c1df-42a7-ab23-dcf3ffef2529" providerId="ADAL" clId="{69111596-FA3B-4014-9A9D-C427810C266D}" dt="2024-10-21T10:09:19.144" v="2532" actId="1076"/>
          <ac:spMkLst>
            <pc:docMk/>
            <pc:sldMk cId="918478867" sldId="722"/>
            <ac:spMk id="10" creationId="{A6DC6FAF-55C7-E545-9FFD-43727C12DABE}"/>
          </ac:spMkLst>
        </pc:spChg>
        <pc:spChg chg="add mod">
          <ac:chgData name="Karen Baerts" userId="a06d292e-c1df-42a7-ab23-dcf3ffef2529" providerId="ADAL" clId="{69111596-FA3B-4014-9A9D-C427810C266D}" dt="2024-10-21T11:13:46.443" v="3971" actId="20577"/>
          <ac:spMkLst>
            <pc:docMk/>
            <pc:sldMk cId="918478867" sldId="722"/>
            <ac:spMk id="14" creationId="{66760AC7-D29F-A201-034F-A85D661874AE}"/>
          </ac:spMkLst>
        </pc:spChg>
        <pc:spChg chg="add del mod">
          <ac:chgData name="Karen Baerts" userId="a06d292e-c1df-42a7-ab23-dcf3ffef2529" providerId="ADAL" clId="{69111596-FA3B-4014-9A9D-C427810C266D}" dt="2024-10-21T10:26:02.634" v="2635" actId="478"/>
          <ac:spMkLst>
            <pc:docMk/>
            <pc:sldMk cId="918478867" sldId="722"/>
            <ac:spMk id="16" creationId="{0A49FD6F-553E-611E-FF43-0B3233533AC6}"/>
          </ac:spMkLst>
        </pc:spChg>
        <pc:spChg chg="mod">
          <ac:chgData name="Karen Baerts" userId="a06d292e-c1df-42a7-ab23-dcf3ffef2529" providerId="ADAL" clId="{69111596-FA3B-4014-9A9D-C427810C266D}" dt="2024-10-21T10:27:34.167" v="2659" actId="1076"/>
          <ac:spMkLst>
            <pc:docMk/>
            <pc:sldMk cId="918478867" sldId="722"/>
            <ac:spMk id="19" creationId="{0CBA24D7-AA7A-68FD-CF07-F3A8378C25B6}"/>
          </ac:spMkLst>
        </pc:spChg>
        <pc:spChg chg="add del mod">
          <ac:chgData name="Karen Baerts" userId="a06d292e-c1df-42a7-ab23-dcf3ffef2529" providerId="ADAL" clId="{69111596-FA3B-4014-9A9D-C427810C266D}" dt="2024-10-21T10:25:57.897" v="2634" actId="478"/>
          <ac:spMkLst>
            <pc:docMk/>
            <pc:sldMk cId="918478867" sldId="722"/>
            <ac:spMk id="20" creationId="{59D047B7-9B99-C594-8A47-FCB51C656030}"/>
          </ac:spMkLst>
        </pc:spChg>
        <pc:picChg chg="add mod">
          <ac:chgData name="Karen Baerts" userId="a06d292e-c1df-42a7-ab23-dcf3ffef2529" providerId="ADAL" clId="{69111596-FA3B-4014-9A9D-C427810C266D}" dt="2024-10-21T10:23:25.535" v="2599" actId="1076"/>
          <ac:picMkLst>
            <pc:docMk/>
            <pc:sldMk cId="918478867" sldId="722"/>
            <ac:picMk id="7" creationId="{0FD4AFD6-DF53-06A0-B62C-C2BAB1B730E1}"/>
          </ac:picMkLst>
        </pc:picChg>
        <pc:picChg chg="del">
          <ac:chgData name="Karen Baerts" userId="a06d292e-c1df-42a7-ab23-dcf3ffef2529" providerId="ADAL" clId="{69111596-FA3B-4014-9A9D-C427810C266D}" dt="2024-10-21T10:08:20.943" v="2508" actId="478"/>
          <ac:picMkLst>
            <pc:docMk/>
            <pc:sldMk cId="918478867" sldId="722"/>
            <ac:picMk id="11" creationId="{82F00B2D-2556-FEDB-8834-D98657C069B1}"/>
          </ac:picMkLst>
        </pc:picChg>
        <pc:picChg chg="add mod">
          <ac:chgData name="Karen Baerts" userId="a06d292e-c1df-42a7-ab23-dcf3ffef2529" providerId="ADAL" clId="{69111596-FA3B-4014-9A9D-C427810C266D}" dt="2024-10-21T10:26:56.183" v="2651" actId="1076"/>
          <ac:picMkLst>
            <pc:docMk/>
            <pc:sldMk cId="918478867" sldId="722"/>
            <ac:picMk id="13" creationId="{D5C1D1CB-3615-2941-91A5-D0627C190847}"/>
          </ac:picMkLst>
        </pc:picChg>
        <pc:picChg chg="del">
          <ac:chgData name="Karen Baerts" userId="a06d292e-c1df-42a7-ab23-dcf3ffef2529" providerId="ADAL" clId="{69111596-FA3B-4014-9A9D-C427810C266D}" dt="2024-10-21T10:08:20.943" v="2508" actId="478"/>
          <ac:picMkLst>
            <pc:docMk/>
            <pc:sldMk cId="918478867" sldId="722"/>
            <ac:picMk id="15" creationId="{A4F0830A-042A-99A2-0ABF-1AD9CEECF34B}"/>
          </ac:picMkLst>
        </pc:picChg>
        <pc:picChg chg="del">
          <ac:chgData name="Karen Baerts" userId="a06d292e-c1df-42a7-ab23-dcf3ffef2529" providerId="ADAL" clId="{69111596-FA3B-4014-9A9D-C427810C266D}" dt="2024-10-21T10:08:20.943" v="2508" actId="478"/>
          <ac:picMkLst>
            <pc:docMk/>
            <pc:sldMk cId="918478867" sldId="722"/>
            <ac:picMk id="17" creationId="{A1EC9C73-E0D7-0715-8ED4-4880EEAC6B4A}"/>
          </ac:picMkLst>
        </pc:picChg>
        <pc:picChg chg="del">
          <ac:chgData name="Karen Baerts" userId="a06d292e-c1df-42a7-ab23-dcf3ffef2529" providerId="ADAL" clId="{69111596-FA3B-4014-9A9D-C427810C266D}" dt="2024-10-21T10:08:20.943" v="2508" actId="478"/>
          <ac:picMkLst>
            <pc:docMk/>
            <pc:sldMk cId="918478867" sldId="722"/>
            <ac:picMk id="24" creationId="{19D451ED-88ED-092D-F92F-6478FDA3FD6A}"/>
          </ac:picMkLst>
        </pc:picChg>
        <pc:picChg chg="del">
          <ac:chgData name="Karen Baerts" userId="a06d292e-c1df-42a7-ab23-dcf3ffef2529" providerId="ADAL" clId="{69111596-FA3B-4014-9A9D-C427810C266D}" dt="2024-10-21T10:08:20.943" v="2508" actId="478"/>
          <ac:picMkLst>
            <pc:docMk/>
            <pc:sldMk cId="918478867" sldId="722"/>
            <ac:picMk id="26" creationId="{D2DF36C8-E8DC-EE3A-6424-E3E8687183CE}"/>
          </ac:picMkLst>
        </pc:picChg>
        <pc:cxnChg chg="add mod">
          <ac:chgData name="Karen Baerts" userId="a06d292e-c1df-42a7-ab23-dcf3ffef2529" providerId="ADAL" clId="{69111596-FA3B-4014-9A9D-C427810C266D}" dt="2024-10-23T18:53:37.360" v="11232"/>
          <ac:cxnSpMkLst>
            <pc:docMk/>
            <pc:sldMk cId="918478867" sldId="722"/>
            <ac:cxnSpMk id="11" creationId="{75CF7486-4109-918A-FF87-629A3AD2A369}"/>
          </ac:cxnSpMkLst>
        </pc:cxnChg>
        <pc:cxnChg chg="del mod">
          <ac:chgData name="Karen Baerts" userId="a06d292e-c1df-42a7-ab23-dcf3ffef2529" providerId="ADAL" clId="{69111596-FA3B-4014-9A9D-C427810C266D}" dt="2024-10-23T18:53:36.916" v="11231" actId="478"/>
          <ac:cxnSpMkLst>
            <pc:docMk/>
            <pc:sldMk cId="918478867" sldId="722"/>
            <ac:cxnSpMk id="18" creationId="{A02119DE-8F4B-2DC0-3798-D7FDEE2DC005}"/>
          </ac:cxnSpMkLst>
        </pc:cxnChg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907372208" sldId="723"/>
        </pc:sldMkLst>
      </pc:sldChg>
      <pc:sldChg chg="add del">
        <pc:chgData name="Karen Baerts" userId="a06d292e-c1df-42a7-ab23-dcf3ffef2529" providerId="ADAL" clId="{69111596-FA3B-4014-9A9D-C427810C266D}" dt="2024-10-21T11:01:02.378" v="2902" actId="47"/>
        <pc:sldMkLst>
          <pc:docMk/>
          <pc:sldMk cId="3006205038" sldId="723"/>
        </pc:sldMkLst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422104976" sldId="724"/>
        </pc:sldMkLst>
      </pc:sldChg>
      <pc:sldChg chg="addSp delSp modSp add del mod setBg delAnim">
        <pc:chgData name="Karen Baerts" userId="a06d292e-c1df-42a7-ab23-dcf3ffef2529" providerId="ADAL" clId="{69111596-FA3B-4014-9A9D-C427810C266D}" dt="2024-10-21T10:55:07.830" v="2872" actId="47"/>
        <pc:sldMkLst>
          <pc:docMk/>
          <pc:sldMk cId="3539021646" sldId="724"/>
        </pc:sldMkLst>
        <pc:spChg chg="add del mod">
          <ac:chgData name="Karen Baerts" userId="a06d292e-c1df-42a7-ab23-dcf3ffef2529" providerId="ADAL" clId="{69111596-FA3B-4014-9A9D-C427810C266D}" dt="2024-10-21T10:45:59.262" v="2827" actId="478"/>
          <ac:spMkLst>
            <pc:docMk/>
            <pc:sldMk cId="3539021646" sldId="724"/>
            <ac:spMk id="4" creationId="{C37B211B-30B5-0633-6D1D-DAD44BA33000}"/>
          </ac:spMkLst>
        </pc:spChg>
        <pc:spChg chg="del">
          <ac:chgData name="Karen Baerts" userId="a06d292e-c1df-42a7-ab23-dcf3ffef2529" providerId="ADAL" clId="{69111596-FA3B-4014-9A9D-C427810C266D}" dt="2024-10-21T10:45:54.196" v="2825" actId="478"/>
          <ac:spMkLst>
            <pc:docMk/>
            <pc:sldMk cId="3539021646" sldId="724"/>
            <ac:spMk id="5" creationId="{839E609C-FF95-A0FB-1B07-7AE77E5F4375}"/>
          </ac:spMkLst>
        </pc:spChg>
        <pc:spChg chg="del">
          <ac:chgData name="Karen Baerts" userId="a06d292e-c1df-42a7-ab23-dcf3ffef2529" providerId="ADAL" clId="{69111596-FA3B-4014-9A9D-C427810C266D}" dt="2024-10-21T10:45:56.108" v="2826" actId="478"/>
          <ac:spMkLst>
            <pc:docMk/>
            <pc:sldMk cId="3539021646" sldId="724"/>
            <ac:spMk id="8" creationId="{D852DF05-BE2C-6514-20C1-6CC86301F94B}"/>
          </ac:spMkLst>
        </pc:spChg>
        <pc:spChg chg="del">
          <ac:chgData name="Karen Baerts" userId="a06d292e-c1df-42a7-ab23-dcf3ffef2529" providerId="ADAL" clId="{69111596-FA3B-4014-9A9D-C427810C266D}" dt="2024-10-21T10:45:54.196" v="2825" actId="478"/>
          <ac:spMkLst>
            <pc:docMk/>
            <pc:sldMk cId="3539021646" sldId="724"/>
            <ac:spMk id="16" creationId="{8DBBE210-610B-7318-66E7-5C135C06A5D5}"/>
          </ac:spMkLst>
        </pc:spChg>
        <pc:picChg chg="del">
          <ac:chgData name="Karen Baerts" userId="a06d292e-c1df-42a7-ab23-dcf3ffef2529" providerId="ADAL" clId="{69111596-FA3B-4014-9A9D-C427810C266D}" dt="2024-10-21T10:45:54.196" v="2825" actId="478"/>
          <ac:picMkLst>
            <pc:docMk/>
            <pc:sldMk cId="3539021646" sldId="724"/>
            <ac:picMk id="15" creationId="{5F68641F-08BD-B865-6895-F54C86B499B7}"/>
          </ac:picMkLst>
        </pc:picChg>
        <pc:picChg chg="del">
          <ac:chgData name="Karen Baerts" userId="a06d292e-c1df-42a7-ab23-dcf3ffef2529" providerId="ADAL" clId="{69111596-FA3B-4014-9A9D-C427810C266D}" dt="2024-10-21T10:45:54.196" v="2825" actId="478"/>
          <ac:picMkLst>
            <pc:docMk/>
            <pc:sldMk cId="3539021646" sldId="724"/>
            <ac:picMk id="18" creationId="{20453B7E-24B8-7131-C396-6AA889161247}"/>
          </ac:picMkLst>
        </pc:picChg>
        <pc:picChg chg="del">
          <ac:chgData name="Karen Baerts" userId="a06d292e-c1df-42a7-ab23-dcf3ffef2529" providerId="ADAL" clId="{69111596-FA3B-4014-9A9D-C427810C266D}" dt="2024-10-21T10:45:54.196" v="2825" actId="478"/>
          <ac:picMkLst>
            <pc:docMk/>
            <pc:sldMk cId="3539021646" sldId="724"/>
            <ac:picMk id="20" creationId="{723871C4-5BBD-8145-1EF8-1AAFAF72FD53}"/>
          </ac:picMkLst>
        </pc:picChg>
        <pc:picChg chg="del">
          <ac:chgData name="Karen Baerts" userId="a06d292e-c1df-42a7-ab23-dcf3ffef2529" providerId="ADAL" clId="{69111596-FA3B-4014-9A9D-C427810C266D}" dt="2024-10-21T10:45:54.196" v="2825" actId="478"/>
          <ac:picMkLst>
            <pc:docMk/>
            <pc:sldMk cId="3539021646" sldId="724"/>
            <ac:picMk id="24" creationId="{0C38C750-DDF1-2321-F59C-5ACE1D6A00A3}"/>
          </ac:picMkLst>
        </pc:picChg>
        <pc:picChg chg="del">
          <ac:chgData name="Karen Baerts" userId="a06d292e-c1df-42a7-ab23-dcf3ffef2529" providerId="ADAL" clId="{69111596-FA3B-4014-9A9D-C427810C266D}" dt="2024-10-21T10:45:52.141" v="2824" actId="478"/>
          <ac:picMkLst>
            <pc:docMk/>
            <pc:sldMk cId="3539021646" sldId="724"/>
            <ac:picMk id="29" creationId="{20B9C18A-1EAE-2B3A-B4D1-D45B205FF1B3}"/>
          </ac:picMkLst>
        </pc:picChg>
      </pc:sldChg>
      <pc:sldChg chg="addSp delSp modSp add mod setBg delAnim modAnim modNotesTx">
        <pc:chgData name="Karen Baerts" userId="a06d292e-c1df-42a7-ab23-dcf3ffef2529" providerId="ADAL" clId="{69111596-FA3B-4014-9A9D-C427810C266D}" dt="2024-10-21T12:51:46.166" v="8786" actId="20577"/>
        <pc:sldMkLst>
          <pc:docMk/>
          <pc:sldMk cId="1307077336" sldId="725"/>
        </pc:sldMkLst>
        <pc:spChg chg="mod">
          <ac:chgData name="Karen Baerts" userId="a06d292e-c1df-42a7-ab23-dcf3ffef2529" providerId="ADAL" clId="{69111596-FA3B-4014-9A9D-C427810C266D}" dt="2024-10-21T12:21:23.687" v="6801" actId="20577"/>
          <ac:spMkLst>
            <pc:docMk/>
            <pc:sldMk cId="1307077336" sldId="725"/>
            <ac:spMk id="2" creationId="{1DAC4E56-0738-B39F-53BA-A76A06C78137}"/>
          </ac:spMkLst>
        </pc:spChg>
        <pc:spChg chg="del mod">
          <ac:chgData name="Karen Baerts" userId="a06d292e-c1df-42a7-ab23-dcf3ffef2529" providerId="ADAL" clId="{69111596-FA3B-4014-9A9D-C427810C266D}" dt="2024-10-21T12:44:22.824" v="7897" actId="478"/>
          <ac:spMkLst>
            <pc:docMk/>
            <pc:sldMk cId="1307077336" sldId="725"/>
            <ac:spMk id="5" creationId="{DB003BAB-D39E-DD72-CB12-E38972FA1F94}"/>
          </ac:spMkLst>
        </pc:spChg>
        <pc:spChg chg="del">
          <ac:chgData name="Karen Baerts" userId="a06d292e-c1df-42a7-ab23-dcf3ffef2529" providerId="ADAL" clId="{69111596-FA3B-4014-9A9D-C427810C266D}" dt="2024-10-21T12:44:20.581" v="7896" actId="478"/>
          <ac:spMkLst>
            <pc:docMk/>
            <pc:sldMk cId="1307077336" sldId="725"/>
            <ac:spMk id="16" creationId="{091A8416-AE52-1357-DFA6-D4663C7999A1}"/>
          </ac:spMkLst>
        </pc:spChg>
        <pc:spChg chg="add mod">
          <ac:chgData name="Karen Baerts" userId="a06d292e-c1df-42a7-ab23-dcf3ffef2529" providerId="ADAL" clId="{69111596-FA3B-4014-9A9D-C427810C266D}" dt="2024-10-21T12:48:03.756" v="7964" actId="1036"/>
          <ac:spMkLst>
            <pc:docMk/>
            <pc:sldMk cId="1307077336" sldId="725"/>
            <ac:spMk id="25" creationId="{756AC7DD-5484-B760-7429-DEE689140EDA}"/>
          </ac:spMkLst>
        </pc:spChg>
        <pc:spChg chg="add mod">
          <ac:chgData name="Karen Baerts" userId="a06d292e-c1df-42a7-ab23-dcf3ffef2529" providerId="ADAL" clId="{69111596-FA3B-4014-9A9D-C427810C266D}" dt="2024-10-21T12:48:08.606" v="7965" actId="1076"/>
          <ac:spMkLst>
            <pc:docMk/>
            <pc:sldMk cId="1307077336" sldId="725"/>
            <ac:spMk id="26" creationId="{6C4EAA4E-8B98-15F0-4992-844F35AC33E3}"/>
          </ac:spMkLst>
        </pc:spChg>
        <pc:picChg chg="add del mod">
          <ac:chgData name="Karen Baerts" userId="a06d292e-c1df-42a7-ab23-dcf3ffef2529" providerId="ADAL" clId="{69111596-FA3B-4014-9A9D-C427810C266D}" dt="2024-10-21T10:54:54.212" v="2866" actId="478"/>
          <ac:picMkLst>
            <pc:docMk/>
            <pc:sldMk cId="1307077336" sldId="725"/>
            <ac:picMk id="4" creationId="{F4C8CF43-107F-C360-9A63-0B7F64A747A9}"/>
          </ac:picMkLst>
        </pc:picChg>
        <pc:picChg chg="add mod">
          <ac:chgData name="Karen Baerts" userId="a06d292e-c1df-42a7-ab23-dcf3ffef2529" providerId="ADAL" clId="{69111596-FA3B-4014-9A9D-C427810C266D}" dt="2024-10-21T11:56:34.698" v="4621" actId="1076"/>
          <ac:picMkLst>
            <pc:docMk/>
            <pc:sldMk cId="1307077336" sldId="725"/>
            <ac:picMk id="7" creationId="{9EE3397C-8337-8BB9-6E47-B55ECB4601AE}"/>
          </ac:picMkLst>
        </pc:picChg>
        <pc:picChg chg="mod">
          <ac:chgData name="Karen Baerts" userId="a06d292e-c1df-42a7-ab23-dcf3ffef2529" providerId="ADAL" clId="{69111596-FA3B-4014-9A9D-C427810C266D}" dt="2024-10-21T11:56:32.857" v="4620" actId="1076"/>
          <ac:picMkLst>
            <pc:docMk/>
            <pc:sldMk cId="1307077336" sldId="725"/>
            <ac:picMk id="10" creationId="{91C8E490-3611-B961-9071-2472D5778593}"/>
          </ac:picMkLst>
        </pc:picChg>
        <pc:picChg chg="add del">
          <ac:chgData name="Karen Baerts" userId="a06d292e-c1df-42a7-ab23-dcf3ffef2529" providerId="ADAL" clId="{69111596-FA3B-4014-9A9D-C427810C266D}" dt="2024-10-21T10:56:24.629" v="2882" actId="478"/>
          <ac:picMkLst>
            <pc:docMk/>
            <pc:sldMk cId="1307077336" sldId="725"/>
            <ac:picMk id="11" creationId="{FCD25562-0EEA-1E6F-D611-83EA0F46BAC1}"/>
          </ac:picMkLst>
        </pc:picChg>
        <pc:picChg chg="add del mod">
          <ac:chgData name="Karen Baerts" userId="a06d292e-c1df-42a7-ab23-dcf3ffef2529" providerId="ADAL" clId="{69111596-FA3B-4014-9A9D-C427810C266D}" dt="2024-10-21T11:00:20.076" v="2897" actId="478"/>
          <ac:picMkLst>
            <pc:docMk/>
            <pc:sldMk cId="1307077336" sldId="725"/>
            <ac:picMk id="13" creationId="{ABD0E0E3-D29C-581C-F274-9036B0EF5E56}"/>
          </ac:picMkLst>
        </pc:picChg>
        <pc:picChg chg="del">
          <ac:chgData name="Karen Baerts" userId="a06d292e-c1df-42a7-ab23-dcf3ffef2529" providerId="ADAL" clId="{69111596-FA3B-4014-9A9D-C427810C266D}" dt="2024-10-21T12:44:20.581" v="7896" actId="478"/>
          <ac:picMkLst>
            <pc:docMk/>
            <pc:sldMk cId="1307077336" sldId="725"/>
            <ac:picMk id="15" creationId="{3B443C66-F530-4AF5-7383-5298DF862548}"/>
          </ac:picMkLst>
        </pc:picChg>
        <pc:picChg chg="add del mod">
          <ac:chgData name="Karen Baerts" userId="a06d292e-c1df-42a7-ab23-dcf3ffef2529" providerId="ADAL" clId="{69111596-FA3B-4014-9A9D-C427810C266D}" dt="2024-10-21T11:00:20.779" v="2898" actId="478"/>
          <ac:picMkLst>
            <pc:docMk/>
            <pc:sldMk cId="1307077336" sldId="725"/>
            <ac:picMk id="17" creationId="{0C875F9D-1ADB-F49C-0938-9308C7261DDD}"/>
          </ac:picMkLst>
        </pc:picChg>
        <pc:picChg chg="del">
          <ac:chgData name="Karen Baerts" userId="a06d292e-c1df-42a7-ab23-dcf3ffef2529" providerId="ADAL" clId="{69111596-FA3B-4014-9A9D-C427810C266D}" dt="2024-10-21T12:44:20.581" v="7896" actId="478"/>
          <ac:picMkLst>
            <pc:docMk/>
            <pc:sldMk cId="1307077336" sldId="725"/>
            <ac:picMk id="18" creationId="{8C50CBD2-F189-F89A-93D5-60D5E28264E1}"/>
          </ac:picMkLst>
        </pc:picChg>
        <pc:picChg chg="add del mod">
          <ac:chgData name="Karen Baerts" userId="a06d292e-c1df-42a7-ab23-dcf3ffef2529" providerId="ADAL" clId="{69111596-FA3B-4014-9A9D-C427810C266D}" dt="2024-10-21T11:00:21.381" v="2899" actId="478"/>
          <ac:picMkLst>
            <pc:docMk/>
            <pc:sldMk cId="1307077336" sldId="725"/>
            <ac:picMk id="21" creationId="{2AE77E51-ACD2-E9A9-693D-25FB7290DC65}"/>
          </ac:picMkLst>
        </pc:picChg>
        <pc:picChg chg="add mod">
          <ac:chgData name="Karen Baerts" userId="a06d292e-c1df-42a7-ab23-dcf3ffef2529" providerId="ADAL" clId="{69111596-FA3B-4014-9A9D-C427810C266D}" dt="2024-10-21T12:48:03.756" v="7964" actId="1036"/>
          <ac:picMkLst>
            <pc:docMk/>
            <pc:sldMk cId="1307077336" sldId="725"/>
            <ac:picMk id="23" creationId="{3389AA15-9133-83BA-77AC-7037A5030410}"/>
          </ac:picMkLst>
        </pc:picChg>
        <pc:picChg chg="mod">
          <ac:chgData name="Karen Baerts" userId="a06d292e-c1df-42a7-ab23-dcf3ffef2529" providerId="ADAL" clId="{69111596-FA3B-4014-9A9D-C427810C266D}" dt="2024-10-21T12:44:53.566" v="7904" actId="1076"/>
          <ac:picMkLst>
            <pc:docMk/>
            <pc:sldMk cId="1307077336" sldId="725"/>
            <ac:picMk id="24" creationId="{E632035E-EE7B-92EF-90BD-28E61C64C31F}"/>
          </ac:picMkLst>
        </pc:picChg>
        <pc:picChg chg="del">
          <ac:chgData name="Karen Baerts" userId="a06d292e-c1df-42a7-ab23-dcf3ffef2529" providerId="ADAL" clId="{69111596-FA3B-4014-9A9D-C427810C266D}" dt="2024-10-21T10:46:44.853" v="2831" actId="478"/>
          <ac:picMkLst>
            <pc:docMk/>
            <pc:sldMk cId="1307077336" sldId="725"/>
            <ac:picMk id="29" creationId="{D219D52F-B1DA-2678-5DDE-3AB790819968}"/>
          </ac:picMkLst>
        </pc:picChg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1739198460" sldId="725"/>
        </pc:sldMkLst>
      </pc:sldChg>
      <pc:sldChg chg="delSp modSp add mod ord delAnim modNotesTx">
        <pc:chgData name="Karen Baerts" userId="a06d292e-c1df-42a7-ab23-dcf3ffef2529" providerId="ADAL" clId="{69111596-FA3B-4014-9A9D-C427810C266D}" dt="2024-10-21T12:47:06.854" v="7948" actId="1076"/>
        <pc:sldMkLst>
          <pc:docMk/>
          <pc:sldMk cId="959107569" sldId="726"/>
        </pc:sldMkLst>
        <pc:spChg chg="del">
          <ac:chgData name="Karen Baerts" userId="a06d292e-c1df-42a7-ab23-dcf3ffef2529" providerId="ADAL" clId="{69111596-FA3B-4014-9A9D-C427810C266D}" dt="2024-10-21T12:32:00.425" v="7157" actId="478"/>
          <ac:spMkLst>
            <pc:docMk/>
            <pc:sldMk cId="959107569" sldId="726"/>
            <ac:spMk id="30" creationId="{37E0D1E2-E245-BB2B-F5B9-D670E41B67DD}"/>
          </ac:spMkLst>
        </pc:spChg>
        <pc:picChg chg="del">
          <ac:chgData name="Karen Baerts" userId="a06d292e-c1df-42a7-ab23-dcf3ffef2529" providerId="ADAL" clId="{69111596-FA3B-4014-9A9D-C427810C266D}" dt="2024-10-21T12:39:07.013" v="7269" actId="478"/>
          <ac:picMkLst>
            <pc:docMk/>
            <pc:sldMk cId="959107569" sldId="726"/>
            <ac:picMk id="3" creationId="{F90CB6B4-E377-381F-C0D8-1965236E54E3}"/>
          </ac:picMkLst>
        </pc:picChg>
        <pc:picChg chg="mod">
          <ac:chgData name="Karen Baerts" userId="a06d292e-c1df-42a7-ab23-dcf3ffef2529" providerId="ADAL" clId="{69111596-FA3B-4014-9A9D-C427810C266D}" dt="2024-10-21T12:39:18.950" v="7274" actId="1076"/>
          <ac:picMkLst>
            <pc:docMk/>
            <pc:sldMk cId="959107569" sldId="726"/>
            <ac:picMk id="7" creationId="{78528696-CF6C-492C-2422-36E226FFD2E3}"/>
          </ac:picMkLst>
        </pc:picChg>
        <pc:picChg chg="del">
          <ac:chgData name="Karen Baerts" userId="a06d292e-c1df-42a7-ab23-dcf3ffef2529" providerId="ADAL" clId="{69111596-FA3B-4014-9A9D-C427810C266D}" dt="2024-10-21T12:32:01.376" v="7158" actId="478"/>
          <ac:picMkLst>
            <pc:docMk/>
            <pc:sldMk cId="959107569" sldId="726"/>
            <ac:picMk id="11" creationId="{CA88A609-F4AA-B1E1-B9D4-94D7077E8B5B}"/>
          </ac:picMkLst>
        </pc:picChg>
        <pc:picChg chg="mod">
          <ac:chgData name="Karen Baerts" userId="a06d292e-c1df-42a7-ab23-dcf3ffef2529" providerId="ADAL" clId="{69111596-FA3B-4014-9A9D-C427810C266D}" dt="2024-10-21T12:47:06.854" v="7948" actId="1076"/>
          <ac:picMkLst>
            <pc:docMk/>
            <pc:sldMk cId="959107569" sldId="726"/>
            <ac:picMk id="14" creationId="{BE37AB66-E726-F677-A034-72C0236905C8}"/>
          </ac:picMkLst>
        </pc:picChg>
        <pc:picChg chg="mod">
          <ac:chgData name="Karen Baerts" userId="a06d292e-c1df-42a7-ab23-dcf3ffef2529" providerId="ADAL" clId="{69111596-FA3B-4014-9A9D-C427810C266D}" dt="2024-10-21T12:47:05.085" v="7947" actId="1076"/>
          <ac:picMkLst>
            <pc:docMk/>
            <pc:sldMk cId="959107569" sldId="726"/>
            <ac:picMk id="16" creationId="{05B9FD7B-4B33-A32F-D95D-0101965AECCE}"/>
          </ac:picMkLst>
        </pc:picChg>
        <pc:picChg chg="del">
          <ac:chgData name="Karen Baerts" userId="a06d292e-c1df-42a7-ab23-dcf3ffef2529" providerId="ADAL" clId="{69111596-FA3B-4014-9A9D-C427810C266D}" dt="2024-10-21T12:39:07.694" v="7270" actId="478"/>
          <ac:picMkLst>
            <pc:docMk/>
            <pc:sldMk cId="959107569" sldId="726"/>
            <ac:picMk id="17" creationId="{1A5C4BD8-B8EC-A27E-6FCC-CA470823CBA9}"/>
          </ac:picMkLst>
        </pc:picChg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1630809021" sldId="726"/>
        </pc:sldMkLst>
      </pc:sldChg>
      <pc:sldChg chg="add del setBg">
        <pc:chgData name="Karen Baerts" userId="a06d292e-c1df-42a7-ab23-dcf3ffef2529" providerId="ADAL" clId="{69111596-FA3B-4014-9A9D-C427810C266D}" dt="2024-10-21T10:55:09.257" v="2873" actId="47"/>
        <pc:sldMkLst>
          <pc:docMk/>
          <pc:sldMk cId="3007429358" sldId="726"/>
        </pc:sldMkLst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464085144" sldId="727"/>
        </pc:sldMkLst>
      </pc:sldChg>
      <pc:sldChg chg="addSp delSp modSp add del mod modAnim modNotesTx">
        <pc:chgData name="Karen Baerts" userId="a06d292e-c1df-42a7-ab23-dcf3ffef2529" providerId="ADAL" clId="{69111596-FA3B-4014-9A9D-C427810C266D}" dt="2024-10-23T19:01:38.076" v="12080" actId="20577"/>
        <pc:sldMkLst>
          <pc:docMk/>
          <pc:sldMk cId="3857641830" sldId="727"/>
        </pc:sldMkLst>
        <pc:spChg chg="add del mod">
          <ac:chgData name="Karen Baerts" userId="a06d292e-c1df-42a7-ab23-dcf3ffef2529" providerId="ADAL" clId="{69111596-FA3B-4014-9A9D-C427810C266D}" dt="2024-10-21T13:13:44.788" v="10778" actId="478"/>
          <ac:spMkLst>
            <pc:docMk/>
            <pc:sldMk cId="3857641830" sldId="727"/>
            <ac:spMk id="3" creationId="{B1B5B396-2C04-9CD1-42F6-DC3155D76B2C}"/>
          </ac:spMkLst>
        </pc:spChg>
        <pc:spChg chg="add del mod">
          <ac:chgData name="Karen Baerts" userId="a06d292e-c1df-42a7-ab23-dcf3ffef2529" providerId="ADAL" clId="{69111596-FA3B-4014-9A9D-C427810C266D}" dt="2024-10-23T19:01:13.709" v="12013" actId="478"/>
          <ac:spMkLst>
            <pc:docMk/>
            <pc:sldMk cId="3857641830" sldId="727"/>
            <ac:spMk id="4" creationId="{2D52D09F-D27F-A32D-1E8F-1DCD5B1F9535}"/>
          </ac:spMkLst>
        </pc:spChg>
        <pc:spChg chg="add del mod">
          <ac:chgData name="Karen Baerts" userId="a06d292e-c1df-42a7-ab23-dcf3ffef2529" providerId="ADAL" clId="{69111596-FA3B-4014-9A9D-C427810C266D}" dt="2024-10-23T19:01:14.526" v="12014" actId="478"/>
          <ac:spMkLst>
            <pc:docMk/>
            <pc:sldMk cId="3857641830" sldId="727"/>
            <ac:spMk id="5" creationId="{C64A56DB-F545-D72E-7A0C-8E3416B0F6BA}"/>
          </ac:spMkLst>
        </pc:spChg>
        <pc:spChg chg="mod">
          <ac:chgData name="Karen Baerts" userId="a06d292e-c1df-42a7-ab23-dcf3ffef2529" providerId="ADAL" clId="{69111596-FA3B-4014-9A9D-C427810C266D}" dt="2024-10-21T13:12:24.158" v="10767" actId="108"/>
          <ac:spMkLst>
            <pc:docMk/>
            <pc:sldMk cId="3857641830" sldId="727"/>
            <ac:spMk id="8" creationId="{691B0687-F810-70CB-C652-FBFCDA121E23}"/>
          </ac:spMkLst>
        </pc:spChg>
      </pc:sldChg>
      <pc:sldChg chg="addSp delSp modSp add mod modAnim modNotesTx">
        <pc:chgData name="Karen Baerts" userId="a06d292e-c1df-42a7-ab23-dcf3ffef2529" providerId="ADAL" clId="{69111596-FA3B-4014-9A9D-C427810C266D}" dt="2024-10-25T12:01:39.054" v="17174" actId="20577"/>
        <pc:sldMkLst>
          <pc:docMk/>
          <pc:sldMk cId="697497328" sldId="728"/>
        </pc:sldMkLst>
        <pc:spChg chg="mod">
          <ac:chgData name="Karen Baerts" userId="a06d292e-c1df-42a7-ab23-dcf3ffef2529" providerId="ADAL" clId="{69111596-FA3B-4014-9A9D-C427810C266D}" dt="2024-10-25T11:52:54.223" v="15424" actId="13926"/>
          <ac:spMkLst>
            <pc:docMk/>
            <pc:sldMk cId="697497328" sldId="728"/>
            <ac:spMk id="2" creationId="{6455EFF0-CAE9-ABDC-15A8-7655CE594040}"/>
          </ac:spMkLst>
        </pc:spChg>
        <pc:spChg chg="mod">
          <ac:chgData name="Karen Baerts" userId="a06d292e-c1df-42a7-ab23-dcf3ffef2529" providerId="ADAL" clId="{69111596-FA3B-4014-9A9D-C427810C266D}" dt="2024-10-23T18:51:29.625" v="11168" actId="20577"/>
          <ac:spMkLst>
            <pc:docMk/>
            <pc:sldMk cId="697497328" sldId="728"/>
            <ac:spMk id="3" creationId="{BB24FF7D-9D5F-86B6-2940-0B958D436087}"/>
          </ac:spMkLst>
        </pc:spChg>
        <pc:spChg chg="mod">
          <ac:chgData name="Karen Baerts" userId="a06d292e-c1df-42a7-ab23-dcf3ffef2529" providerId="ADAL" clId="{69111596-FA3B-4014-9A9D-C427810C266D}" dt="2024-10-23T18:54:26.694" v="11234"/>
          <ac:spMkLst>
            <pc:docMk/>
            <pc:sldMk cId="697497328" sldId="728"/>
            <ac:spMk id="8" creationId="{C08CA88F-DF88-F50B-9E44-31866F101746}"/>
          </ac:spMkLst>
        </pc:spChg>
        <pc:spChg chg="mod">
          <ac:chgData name="Karen Baerts" userId="a06d292e-c1df-42a7-ab23-dcf3ffef2529" providerId="ADAL" clId="{69111596-FA3B-4014-9A9D-C427810C266D}" dt="2024-10-23T18:53:24.152" v="11230" actId="20577"/>
          <ac:spMkLst>
            <pc:docMk/>
            <pc:sldMk cId="697497328" sldId="728"/>
            <ac:spMk id="9" creationId="{13FBF056-63EB-30E9-EFAA-E0098561694C}"/>
          </ac:spMkLst>
        </pc:spChg>
        <pc:spChg chg="mod">
          <ac:chgData name="Karen Baerts" userId="a06d292e-c1df-42a7-ab23-dcf3ffef2529" providerId="ADAL" clId="{69111596-FA3B-4014-9A9D-C427810C266D}" dt="2024-10-23T18:51:24.547" v="11164" actId="20577"/>
          <ac:spMkLst>
            <pc:docMk/>
            <pc:sldMk cId="697497328" sldId="728"/>
            <ac:spMk id="14" creationId="{9C85444D-439A-27EC-ED9D-18CAD7CCDB79}"/>
          </ac:spMkLst>
        </pc:spChg>
        <pc:picChg chg="del">
          <ac:chgData name="Karen Baerts" userId="a06d292e-c1df-42a7-ab23-dcf3ffef2529" providerId="ADAL" clId="{69111596-FA3B-4014-9A9D-C427810C266D}" dt="2024-10-23T18:52:07.467" v="11172" actId="478"/>
          <ac:picMkLst>
            <pc:docMk/>
            <pc:sldMk cId="697497328" sldId="728"/>
            <ac:picMk id="7" creationId="{15EFE5B4-5667-966E-5600-B5A6DA93A0AC}"/>
          </ac:picMkLst>
        </pc:picChg>
        <pc:picChg chg="add mod ord">
          <ac:chgData name="Karen Baerts" userId="a06d292e-c1df-42a7-ab23-dcf3ffef2529" providerId="ADAL" clId="{69111596-FA3B-4014-9A9D-C427810C266D}" dt="2024-10-23T18:52:06.170" v="11171" actId="167"/>
          <ac:picMkLst>
            <pc:docMk/>
            <pc:sldMk cId="697497328" sldId="728"/>
            <ac:picMk id="11" creationId="{1954B244-00D6-1BE6-1918-10A8EF615435}"/>
          </ac:picMkLst>
        </pc:picChg>
        <pc:cxnChg chg="mod">
          <ac:chgData name="Karen Baerts" userId="a06d292e-c1df-42a7-ab23-dcf3ffef2529" providerId="ADAL" clId="{69111596-FA3B-4014-9A9D-C427810C266D}" dt="2024-10-23T18:53:15.400" v="11225" actId="1076"/>
          <ac:cxnSpMkLst>
            <pc:docMk/>
            <pc:sldMk cId="697497328" sldId="728"/>
            <ac:cxnSpMk id="18" creationId="{EC52750D-7F96-6039-77F8-6C784811C96E}"/>
          </ac:cxnSpMkLst>
        </pc:cxnChg>
      </pc:sldChg>
      <pc:sldChg chg="add del">
        <pc:chgData name="Karen Baerts" userId="a06d292e-c1df-42a7-ab23-dcf3ffef2529" providerId="ADAL" clId="{69111596-FA3B-4014-9A9D-C427810C266D}" dt="2024-10-21T13:13:34.089" v="10776" actId="47"/>
        <pc:sldMkLst>
          <pc:docMk/>
          <pc:sldMk cId="1926607237" sldId="728"/>
        </pc:sldMkLst>
      </pc:sldChg>
      <pc:sldChg chg="modSp add del mod">
        <pc:chgData name="Karen Baerts" userId="a06d292e-c1df-42a7-ab23-dcf3ffef2529" providerId="ADAL" clId="{69111596-FA3B-4014-9A9D-C427810C266D}" dt="2024-10-21T13:13:10.139" v="10773" actId="47"/>
        <pc:sldMkLst>
          <pc:docMk/>
          <pc:sldMk cId="2712839315" sldId="728"/>
        </pc:sldMkLst>
        <pc:spChg chg="mod">
          <ac:chgData name="Karen Baerts" userId="a06d292e-c1df-42a7-ab23-dcf3ffef2529" providerId="ADAL" clId="{69111596-FA3B-4014-9A9D-C427810C266D}" dt="2024-10-21T13:12:44.720" v="10770" actId="207"/>
          <ac:spMkLst>
            <pc:docMk/>
            <pc:sldMk cId="2712839315" sldId="728"/>
            <ac:spMk id="8" creationId="{0E94524D-A217-76FF-F620-4E17FFA075DF}"/>
          </ac:spMkLst>
        </pc:spChg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4288294748" sldId="728"/>
        </pc:sldMkLst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223923469" sldId="729"/>
        </pc:sldMkLst>
      </pc:sldChg>
      <pc:sldChg chg="addSp delSp modSp add mod modNotesTx">
        <pc:chgData name="Karen Baerts" userId="a06d292e-c1df-42a7-ab23-dcf3ffef2529" providerId="ADAL" clId="{69111596-FA3B-4014-9A9D-C427810C266D}" dt="2024-10-25T11:53:06.616" v="15446" actId="20577"/>
        <pc:sldMkLst>
          <pc:docMk/>
          <pc:sldMk cId="1272107581" sldId="729"/>
        </pc:sldMkLst>
        <pc:spChg chg="mod">
          <ac:chgData name="Karen Baerts" userId="a06d292e-c1df-42a7-ab23-dcf3ffef2529" providerId="ADAL" clId="{69111596-FA3B-4014-9A9D-C427810C266D}" dt="2024-10-23T19:03:11.856" v="12115" actId="20577"/>
          <ac:spMkLst>
            <pc:docMk/>
            <pc:sldMk cId="1272107581" sldId="729"/>
            <ac:spMk id="2" creationId="{C3DBD1B4-F183-CCD0-E920-26FA71278B32}"/>
          </ac:spMkLst>
        </pc:spChg>
        <pc:picChg chg="add mod">
          <ac:chgData name="Karen Baerts" userId="a06d292e-c1df-42a7-ab23-dcf3ffef2529" providerId="ADAL" clId="{69111596-FA3B-4014-9A9D-C427810C266D}" dt="2024-10-23T19:04:46.405" v="12117" actId="1076"/>
          <ac:picMkLst>
            <pc:docMk/>
            <pc:sldMk cId="1272107581" sldId="729"/>
            <ac:picMk id="4" creationId="{13A2D23B-BE22-77C5-74E5-186AC1AF2EC4}"/>
          </ac:picMkLst>
        </pc:picChg>
        <pc:picChg chg="add mod">
          <ac:chgData name="Karen Baerts" userId="a06d292e-c1df-42a7-ab23-dcf3ffef2529" providerId="ADAL" clId="{69111596-FA3B-4014-9A9D-C427810C266D}" dt="2024-10-23T19:05:05.236" v="12119" actId="1076"/>
          <ac:picMkLst>
            <pc:docMk/>
            <pc:sldMk cId="1272107581" sldId="729"/>
            <ac:picMk id="6" creationId="{BC6572C8-3DD1-A4BD-A14E-2AACF4A4610D}"/>
          </ac:picMkLst>
        </pc:picChg>
        <pc:picChg chg="add mod">
          <ac:chgData name="Karen Baerts" userId="a06d292e-c1df-42a7-ab23-dcf3ffef2529" providerId="ADAL" clId="{69111596-FA3B-4014-9A9D-C427810C266D}" dt="2024-10-23T19:05:18.467" v="12121" actId="1076"/>
          <ac:picMkLst>
            <pc:docMk/>
            <pc:sldMk cId="1272107581" sldId="729"/>
            <ac:picMk id="8" creationId="{E06038D7-FC40-C267-DDDF-AEA199DE7BAD}"/>
          </ac:picMkLst>
        </pc:picChg>
        <pc:picChg chg="add mod">
          <ac:chgData name="Karen Baerts" userId="a06d292e-c1df-42a7-ab23-dcf3ffef2529" providerId="ADAL" clId="{69111596-FA3B-4014-9A9D-C427810C266D}" dt="2024-10-23T19:05:32.219" v="12123" actId="1076"/>
          <ac:picMkLst>
            <pc:docMk/>
            <pc:sldMk cId="1272107581" sldId="729"/>
            <ac:picMk id="10" creationId="{C1BF1AA1-9623-0B3E-5D70-F8CEB1487D5F}"/>
          </ac:picMkLst>
        </pc:picChg>
        <pc:picChg chg="add mod">
          <ac:chgData name="Karen Baerts" userId="a06d292e-c1df-42a7-ab23-dcf3ffef2529" providerId="ADAL" clId="{69111596-FA3B-4014-9A9D-C427810C266D}" dt="2024-10-23T19:05:47.059" v="12125" actId="1076"/>
          <ac:picMkLst>
            <pc:docMk/>
            <pc:sldMk cId="1272107581" sldId="729"/>
            <ac:picMk id="12" creationId="{653CECA3-696C-48FA-85C7-96864EED7949}"/>
          </ac:picMkLst>
        </pc:picChg>
        <pc:picChg chg="del">
          <ac:chgData name="Karen Baerts" userId="a06d292e-c1df-42a7-ab23-dcf3ffef2529" providerId="ADAL" clId="{69111596-FA3B-4014-9A9D-C427810C266D}" dt="2024-10-23T19:05:54.454" v="12130" actId="478"/>
          <ac:picMkLst>
            <pc:docMk/>
            <pc:sldMk cId="1272107581" sldId="729"/>
            <ac:picMk id="13" creationId="{DB8B0B86-40BC-6771-305C-D790989D6AC9}"/>
          </ac:picMkLst>
        </pc:picChg>
        <pc:picChg chg="del">
          <ac:chgData name="Karen Baerts" userId="a06d292e-c1df-42a7-ab23-dcf3ffef2529" providerId="ADAL" clId="{69111596-FA3B-4014-9A9D-C427810C266D}" dt="2024-10-23T19:05:52.872" v="12129" actId="478"/>
          <ac:picMkLst>
            <pc:docMk/>
            <pc:sldMk cId="1272107581" sldId="729"/>
            <ac:picMk id="16" creationId="{57311FC2-E28C-B603-95E0-E88C64C2D292}"/>
          </ac:picMkLst>
        </pc:picChg>
        <pc:picChg chg="del">
          <ac:chgData name="Karen Baerts" userId="a06d292e-c1df-42a7-ab23-dcf3ffef2529" providerId="ADAL" clId="{69111596-FA3B-4014-9A9D-C427810C266D}" dt="2024-10-23T19:05:51.700" v="12128" actId="478"/>
          <ac:picMkLst>
            <pc:docMk/>
            <pc:sldMk cId="1272107581" sldId="729"/>
            <ac:picMk id="21" creationId="{62F053CC-24AD-DAB1-CAC6-09EDB191C3E8}"/>
          </ac:picMkLst>
        </pc:picChg>
        <pc:picChg chg="del">
          <ac:chgData name="Karen Baerts" userId="a06d292e-c1df-42a7-ab23-dcf3ffef2529" providerId="ADAL" clId="{69111596-FA3B-4014-9A9D-C427810C266D}" dt="2024-10-23T19:05:49.943" v="12127" actId="478"/>
          <ac:picMkLst>
            <pc:docMk/>
            <pc:sldMk cId="1272107581" sldId="729"/>
            <ac:picMk id="23" creationId="{391135BC-04D7-AEDC-DE61-170BC98C7ACA}"/>
          </ac:picMkLst>
        </pc:picChg>
        <pc:picChg chg="del">
          <ac:chgData name="Karen Baerts" userId="a06d292e-c1df-42a7-ab23-dcf3ffef2529" providerId="ADAL" clId="{69111596-FA3B-4014-9A9D-C427810C266D}" dt="2024-10-23T19:05:48.525" v="12126" actId="478"/>
          <ac:picMkLst>
            <pc:docMk/>
            <pc:sldMk cId="1272107581" sldId="729"/>
            <ac:picMk id="27" creationId="{00D45EFF-AB52-3576-8891-C0CEAE4011F0}"/>
          </ac:picMkLst>
        </pc:picChg>
      </pc:sldChg>
      <pc:sldChg chg="add del">
        <pc:chgData name="Karen Baerts" userId="a06d292e-c1df-42a7-ab23-dcf3ffef2529" providerId="ADAL" clId="{69111596-FA3B-4014-9A9D-C427810C266D}" dt="2024-10-23T18:55:12.264" v="11236" actId="47"/>
        <pc:sldMkLst>
          <pc:docMk/>
          <pc:sldMk cId="2642875831" sldId="729"/>
        </pc:sldMkLst>
      </pc:sldChg>
      <pc:sldChg chg="new del">
        <pc:chgData name="Karen Baerts" userId="a06d292e-c1df-42a7-ab23-dcf3ffef2529" providerId="ADAL" clId="{69111596-FA3B-4014-9A9D-C427810C266D}" dt="2024-10-25T11:36:33.728" v="12751" actId="680"/>
        <pc:sldMkLst>
          <pc:docMk/>
          <pc:sldMk cId="187124082" sldId="730"/>
        </pc:sldMkLst>
      </pc:sldChg>
      <pc:sldChg chg="addSp delSp modSp add mod modNotesTx">
        <pc:chgData name="Karen Baerts" userId="a06d292e-c1df-42a7-ab23-dcf3ffef2529" providerId="ADAL" clId="{69111596-FA3B-4014-9A9D-C427810C266D}" dt="2024-10-25T14:16:35.927" v="23576" actId="20577"/>
        <pc:sldMkLst>
          <pc:docMk/>
          <pc:sldMk cId="1111437841" sldId="730"/>
        </pc:sldMkLst>
        <pc:spChg chg="add mod">
          <ac:chgData name="Karen Baerts" userId="a06d292e-c1df-42a7-ab23-dcf3ffef2529" providerId="ADAL" clId="{69111596-FA3B-4014-9A9D-C427810C266D}" dt="2024-10-25T11:41:44.982" v="12816" actId="1035"/>
          <ac:spMkLst>
            <pc:docMk/>
            <pc:sldMk cId="1111437841" sldId="730"/>
            <ac:spMk id="5" creationId="{0AD7450E-4AE7-C53D-770E-CEC363A14186}"/>
          </ac:spMkLst>
        </pc:spChg>
        <pc:spChg chg="add del mod">
          <ac:chgData name="Karen Baerts" userId="a06d292e-c1df-42a7-ab23-dcf3ffef2529" providerId="ADAL" clId="{69111596-FA3B-4014-9A9D-C427810C266D}" dt="2024-10-25T11:40:16.103" v="12808" actId="478"/>
          <ac:spMkLst>
            <pc:docMk/>
            <pc:sldMk cId="1111437841" sldId="730"/>
            <ac:spMk id="6" creationId="{E6F22357-5D48-7278-16C3-E2D78E253597}"/>
          </ac:spMkLst>
        </pc:spChg>
        <pc:spChg chg="mod">
          <ac:chgData name="Karen Baerts" userId="a06d292e-c1df-42a7-ab23-dcf3ffef2529" providerId="ADAL" clId="{69111596-FA3B-4014-9A9D-C427810C266D}" dt="2024-10-25T11:39:03.838" v="12792" actId="20577"/>
          <ac:spMkLst>
            <pc:docMk/>
            <pc:sldMk cId="1111437841" sldId="730"/>
            <ac:spMk id="18" creationId="{BC2696A1-9CA2-EB42-46B8-08F6A7F09076}"/>
          </ac:spMkLst>
        </pc:spChg>
        <pc:picChg chg="del">
          <ac:chgData name="Karen Baerts" userId="a06d292e-c1df-42a7-ab23-dcf3ffef2529" providerId="ADAL" clId="{69111596-FA3B-4014-9A9D-C427810C266D}" dt="2024-10-25T11:38:23.834" v="12759" actId="478"/>
          <ac:picMkLst>
            <pc:docMk/>
            <pc:sldMk cId="1111437841" sldId="730"/>
            <ac:picMk id="2" creationId="{A542FA3B-1741-5903-E00E-D1C41304A089}"/>
          </ac:picMkLst>
        </pc:picChg>
        <pc:picChg chg="add mod ord">
          <ac:chgData name="Karen Baerts" userId="a06d292e-c1df-42a7-ab23-dcf3ffef2529" providerId="ADAL" clId="{69111596-FA3B-4014-9A9D-C427810C266D}" dt="2024-10-25T11:41:40.798" v="12814" actId="1076"/>
          <ac:picMkLst>
            <pc:docMk/>
            <pc:sldMk cId="1111437841" sldId="730"/>
            <ac:picMk id="4" creationId="{69FC833A-2D93-7C6A-8D41-7153A3F987A3}"/>
          </ac:picMkLst>
        </pc:picChg>
        <pc:picChg chg="add mod">
          <ac:chgData name="Karen Baerts" userId="a06d292e-c1df-42a7-ab23-dcf3ffef2529" providerId="ADAL" clId="{69111596-FA3B-4014-9A9D-C427810C266D}" dt="2024-10-25T12:05:48.500" v="18037" actId="1076"/>
          <ac:picMkLst>
            <pc:docMk/>
            <pc:sldMk cId="1111437841" sldId="730"/>
            <ac:picMk id="1026" creationId="{7AA9090A-803F-52AB-0D7F-D239C5A75866}"/>
          </ac:picMkLst>
        </pc:picChg>
        <pc:picChg chg="add del mod">
          <ac:chgData name="Karen Baerts" userId="a06d292e-c1df-42a7-ab23-dcf3ffef2529" providerId="ADAL" clId="{69111596-FA3B-4014-9A9D-C427810C266D}" dt="2024-10-25T11:41:53.494" v="12819" actId="478"/>
          <ac:picMkLst>
            <pc:docMk/>
            <pc:sldMk cId="1111437841" sldId="730"/>
            <ac:picMk id="1028" creationId="{6604ADD0-1321-67B3-8665-03C3CF2EA57F}"/>
          </ac:picMkLst>
        </pc:picChg>
        <pc:cxnChg chg="add mod">
          <ac:chgData name="Karen Baerts" userId="a06d292e-c1df-42a7-ab23-dcf3ffef2529" providerId="ADAL" clId="{69111596-FA3B-4014-9A9D-C427810C266D}" dt="2024-10-25T11:42:13.591" v="12822" actId="208"/>
          <ac:cxnSpMkLst>
            <pc:docMk/>
            <pc:sldMk cId="1111437841" sldId="730"/>
            <ac:cxnSpMk id="8" creationId="{3745FFE9-0710-95ED-CB58-0BBACD6BDFB5}"/>
          </ac:cxnSpMkLst>
        </pc:cxnChg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1532742268" sldId="730"/>
        </pc:sldMkLst>
      </pc:sldChg>
      <pc:sldChg chg="del">
        <pc:chgData name="Karen Baerts" userId="a06d292e-c1df-42a7-ab23-dcf3ffef2529" providerId="ADAL" clId="{69111596-FA3B-4014-9A9D-C427810C266D}" dt="2024-10-21T08:32:15.453" v="1032" actId="47"/>
        <pc:sldMkLst>
          <pc:docMk/>
          <pc:sldMk cId="1340194904" sldId="731"/>
        </pc:sldMkLst>
      </pc:sldChg>
      <pc:sldChg chg="addSp delSp modSp new mod modNotesTx">
        <pc:chgData name="Karen Baerts" userId="a06d292e-c1df-42a7-ab23-dcf3ffef2529" providerId="ADAL" clId="{69111596-FA3B-4014-9A9D-C427810C266D}" dt="2024-10-25T12:27:10.804" v="19141" actId="1076"/>
        <pc:sldMkLst>
          <pc:docMk/>
          <pc:sldMk cId="2759651772" sldId="731"/>
        </pc:sldMkLst>
        <pc:spChg chg="mod">
          <ac:chgData name="Karen Baerts" userId="a06d292e-c1df-42a7-ab23-dcf3ffef2529" providerId="ADAL" clId="{69111596-FA3B-4014-9A9D-C427810C266D}" dt="2024-10-25T12:22:51.235" v="19037" actId="20577"/>
          <ac:spMkLst>
            <pc:docMk/>
            <pc:sldMk cId="2759651772" sldId="731"/>
            <ac:spMk id="2" creationId="{D427E702-EF7C-890F-5439-45A3B519FF58}"/>
          </ac:spMkLst>
        </pc:spChg>
        <pc:spChg chg="del mod">
          <ac:chgData name="Karen Baerts" userId="a06d292e-c1df-42a7-ab23-dcf3ffef2529" providerId="ADAL" clId="{69111596-FA3B-4014-9A9D-C427810C266D}" dt="2024-10-25T12:24:24.426" v="19044" actId="478"/>
          <ac:spMkLst>
            <pc:docMk/>
            <pc:sldMk cId="2759651772" sldId="731"/>
            <ac:spMk id="3" creationId="{8D2DBA9D-06FC-6319-9694-A737FDCB8449}"/>
          </ac:spMkLst>
        </pc:spChg>
        <pc:picChg chg="add del mod">
          <ac:chgData name="Karen Baerts" userId="a06d292e-c1df-42a7-ab23-dcf3ffef2529" providerId="ADAL" clId="{69111596-FA3B-4014-9A9D-C427810C266D}" dt="2024-10-25T12:24:34.931" v="19047" actId="478"/>
          <ac:picMkLst>
            <pc:docMk/>
            <pc:sldMk cId="2759651772" sldId="731"/>
            <ac:picMk id="4" creationId="{9E53A837-D12E-7423-1D28-FA25380180D0}"/>
          </ac:picMkLst>
        </pc:picChg>
        <pc:picChg chg="add mod">
          <ac:chgData name="Karen Baerts" userId="a06d292e-c1df-42a7-ab23-dcf3ffef2529" providerId="ADAL" clId="{69111596-FA3B-4014-9A9D-C427810C266D}" dt="2024-10-25T12:27:10.804" v="19141" actId="1076"/>
          <ac:picMkLst>
            <pc:docMk/>
            <pc:sldMk cId="2759651772" sldId="731"/>
            <ac:picMk id="6" creationId="{8AA35F2B-6EC6-E542-1138-DD131E797E13}"/>
          </ac:picMkLst>
        </pc:picChg>
        <pc:picChg chg="add mod">
          <ac:chgData name="Karen Baerts" userId="a06d292e-c1df-42a7-ab23-dcf3ffef2529" providerId="ADAL" clId="{69111596-FA3B-4014-9A9D-C427810C266D}" dt="2024-10-25T12:26:10.235" v="19049" actId="1076"/>
          <ac:picMkLst>
            <pc:docMk/>
            <pc:sldMk cId="2759651772" sldId="731"/>
            <ac:picMk id="2050" creationId="{957C9870-A4A1-A9A8-5A35-9D77A68102A8}"/>
          </ac:picMkLst>
        </pc:picChg>
      </pc:sldChg>
      <pc:sldChg chg="add del">
        <pc:chgData name="Karen Baerts" userId="a06d292e-c1df-42a7-ab23-dcf3ffef2529" providerId="ADAL" clId="{69111596-FA3B-4014-9A9D-C427810C266D}" dt="2024-10-25T12:18:02.352" v="18957"/>
        <pc:sldMkLst>
          <pc:docMk/>
          <pc:sldMk cId="2814813526" sldId="731"/>
        </pc:sldMkLst>
      </pc:sldChg>
      <pc:sldChg chg="addSp modSp new del mod modNotesTx">
        <pc:chgData name="Karen Baerts" userId="a06d292e-c1df-42a7-ab23-dcf3ffef2529" providerId="ADAL" clId="{69111596-FA3B-4014-9A9D-C427810C266D}" dt="2024-10-25T13:27:29.702" v="23546" actId="47"/>
        <pc:sldMkLst>
          <pc:docMk/>
          <pc:sldMk cId="3710688296" sldId="732"/>
        </pc:sldMkLst>
        <pc:spChg chg="mod">
          <ac:chgData name="Karen Baerts" userId="a06d292e-c1df-42a7-ab23-dcf3ffef2529" providerId="ADAL" clId="{69111596-FA3B-4014-9A9D-C427810C266D}" dt="2024-10-25T12:30:26.761" v="19660"/>
          <ac:spMkLst>
            <pc:docMk/>
            <pc:sldMk cId="3710688296" sldId="732"/>
            <ac:spMk id="2" creationId="{11BB6EE4-07CD-EE5D-B941-9E292D3A5B5D}"/>
          </ac:spMkLst>
        </pc:spChg>
        <pc:picChg chg="add mod">
          <ac:chgData name="Karen Baerts" userId="a06d292e-c1df-42a7-ab23-dcf3ffef2529" providerId="ADAL" clId="{69111596-FA3B-4014-9A9D-C427810C266D}" dt="2024-10-25T12:35:59.218" v="19673" actId="1076"/>
          <ac:picMkLst>
            <pc:docMk/>
            <pc:sldMk cId="3710688296" sldId="732"/>
            <ac:picMk id="4" creationId="{8CD07EA8-7A95-2F27-59F2-F3EFF96311F4}"/>
          </ac:picMkLst>
        </pc:picChg>
      </pc:sldChg>
      <pc:sldChg chg="new del">
        <pc:chgData name="Karen Baerts" userId="a06d292e-c1df-42a7-ab23-dcf3ffef2529" providerId="ADAL" clId="{69111596-FA3B-4014-9A9D-C427810C266D}" dt="2024-10-25T12:35:29.613" v="19663" actId="47"/>
        <pc:sldMkLst>
          <pc:docMk/>
          <pc:sldMk cId="875400280" sldId="733"/>
        </pc:sldMkLst>
      </pc:sldChg>
      <pc:sldChg chg="del">
        <pc:chgData name="Karen Baerts" userId="a06d292e-c1df-42a7-ab23-dcf3ffef2529" providerId="ADAL" clId="{69111596-FA3B-4014-9A9D-C427810C266D}" dt="2024-10-21T08:32:04.722" v="1031" actId="47"/>
        <pc:sldMkLst>
          <pc:docMk/>
          <pc:sldMk cId="2279805042" sldId="733"/>
        </pc:sldMkLst>
      </pc:sldChg>
      <pc:sldChg chg="addSp delSp modSp add mod modNotesTx">
        <pc:chgData name="Karen Baerts" userId="a06d292e-c1df-42a7-ab23-dcf3ffef2529" providerId="ADAL" clId="{69111596-FA3B-4014-9A9D-C427810C266D}" dt="2024-10-25T14:11:25.665" v="23568" actId="20577"/>
        <pc:sldMkLst>
          <pc:docMk/>
          <pc:sldMk cId="1562462315" sldId="734"/>
        </pc:sldMkLst>
        <pc:spChg chg="mod">
          <ac:chgData name="Karen Baerts" userId="a06d292e-c1df-42a7-ab23-dcf3ffef2529" providerId="ADAL" clId="{69111596-FA3B-4014-9A9D-C427810C266D}" dt="2024-10-25T12:40:59.506" v="20201" actId="20577"/>
          <ac:spMkLst>
            <pc:docMk/>
            <pc:sldMk cId="1562462315" sldId="734"/>
            <ac:spMk id="2" creationId="{E7B7FCDB-D73B-E34F-2470-3C4216433688}"/>
          </ac:spMkLst>
        </pc:spChg>
        <pc:spChg chg="add del mod">
          <ac:chgData name="Karen Baerts" userId="a06d292e-c1df-42a7-ab23-dcf3ffef2529" providerId="ADAL" clId="{69111596-FA3B-4014-9A9D-C427810C266D}" dt="2024-10-25T12:52:37.354" v="20873" actId="20577"/>
          <ac:spMkLst>
            <pc:docMk/>
            <pc:sldMk cId="1562462315" sldId="734"/>
            <ac:spMk id="3" creationId="{D013CC4A-E24C-00FB-1104-23E6F33BDEBB}"/>
          </ac:spMkLst>
        </pc:spChg>
        <pc:spChg chg="add mod">
          <ac:chgData name="Karen Baerts" userId="a06d292e-c1df-42a7-ab23-dcf3ffef2529" providerId="ADAL" clId="{69111596-FA3B-4014-9A9D-C427810C266D}" dt="2024-10-25T12:36:35.991" v="19676"/>
          <ac:spMkLst>
            <pc:docMk/>
            <pc:sldMk cId="1562462315" sldId="734"/>
            <ac:spMk id="5" creationId="{B17E18F4-496B-6796-BFB7-0A837454DD69}"/>
          </ac:spMkLst>
        </pc:spChg>
        <pc:spChg chg="add del mod">
          <ac:chgData name="Karen Baerts" userId="a06d292e-c1df-42a7-ab23-dcf3ffef2529" providerId="ADAL" clId="{69111596-FA3B-4014-9A9D-C427810C266D}" dt="2024-10-25T12:38:47.449" v="20169"/>
          <ac:spMkLst>
            <pc:docMk/>
            <pc:sldMk cId="1562462315" sldId="734"/>
            <ac:spMk id="6" creationId="{15B8ADFB-206F-6CC8-8EA4-F4C3243D9A67}"/>
          </ac:spMkLst>
        </pc:spChg>
        <pc:picChg chg="add mod">
          <ac:chgData name="Karen Baerts" userId="a06d292e-c1df-42a7-ab23-dcf3ffef2529" providerId="ADAL" clId="{69111596-FA3B-4014-9A9D-C427810C266D}" dt="2024-10-25T12:52:43.418" v="20875" actId="1076"/>
          <ac:picMkLst>
            <pc:docMk/>
            <pc:sldMk cId="1562462315" sldId="734"/>
            <ac:picMk id="4" creationId="{0DEABD95-E82F-B82E-4689-70D193286A30}"/>
          </ac:picMkLst>
        </pc:picChg>
      </pc:sldChg>
      <pc:sldChg chg="del">
        <pc:chgData name="Karen Baerts" userId="a06d292e-c1df-42a7-ab23-dcf3ffef2529" providerId="ADAL" clId="{69111596-FA3B-4014-9A9D-C427810C266D}" dt="2024-10-21T08:23:21.471" v="403" actId="47"/>
        <pc:sldMkLst>
          <pc:docMk/>
          <pc:sldMk cId="2340660801" sldId="734"/>
        </pc:sldMkLst>
      </pc:sldChg>
      <pc:sldChg chg="addSp delSp modSp add mod modShow modNotesTx">
        <pc:chgData name="Karen Baerts" userId="a06d292e-c1df-42a7-ab23-dcf3ffef2529" providerId="ADAL" clId="{69111596-FA3B-4014-9A9D-C427810C266D}" dt="2024-10-28T11:14:41.103" v="23597" actId="1076"/>
        <pc:sldMkLst>
          <pc:docMk/>
          <pc:sldMk cId="3522757587" sldId="735"/>
        </pc:sldMkLst>
        <pc:spChg chg="mod">
          <ac:chgData name="Karen Baerts" userId="a06d292e-c1df-42a7-ab23-dcf3ffef2529" providerId="ADAL" clId="{69111596-FA3B-4014-9A9D-C427810C266D}" dt="2024-10-25T12:41:03.264" v="20202"/>
          <ac:spMkLst>
            <pc:docMk/>
            <pc:sldMk cId="3522757587" sldId="735"/>
            <ac:spMk id="2" creationId="{197569CF-07F1-A89D-57E1-B9B75D3FD6AE}"/>
          </ac:spMkLst>
        </pc:spChg>
        <pc:spChg chg="del">
          <ac:chgData name="Karen Baerts" userId="a06d292e-c1df-42a7-ab23-dcf3ffef2529" providerId="ADAL" clId="{69111596-FA3B-4014-9A9D-C427810C266D}" dt="2024-10-25T12:39:51.902" v="20190" actId="478"/>
          <ac:spMkLst>
            <pc:docMk/>
            <pc:sldMk cId="3522757587" sldId="735"/>
            <ac:spMk id="3" creationId="{4605502B-0041-E3DB-3CDE-A19C4523AFDE}"/>
          </ac:spMkLst>
        </pc:spChg>
        <pc:spChg chg="add del mod">
          <ac:chgData name="Karen Baerts" userId="a06d292e-c1df-42a7-ab23-dcf3ffef2529" providerId="ADAL" clId="{69111596-FA3B-4014-9A9D-C427810C266D}" dt="2024-10-25T12:39:54.250" v="20191" actId="478"/>
          <ac:spMkLst>
            <pc:docMk/>
            <pc:sldMk cId="3522757587" sldId="735"/>
            <ac:spMk id="6" creationId="{E3BA52D3-6002-77D4-CF1E-92C37DE7678D}"/>
          </ac:spMkLst>
        </pc:spChg>
        <pc:picChg chg="add del mod">
          <ac:chgData name="Karen Baerts" userId="a06d292e-c1df-42a7-ab23-dcf3ffef2529" providerId="ADAL" clId="{69111596-FA3B-4014-9A9D-C427810C266D}" dt="2024-10-28T11:14:38.235" v="23595" actId="478"/>
          <ac:picMkLst>
            <pc:docMk/>
            <pc:sldMk cId="3522757587" sldId="735"/>
            <ac:picMk id="4" creationId="{5CC0E89F-EE23-2D30-C444-16C3E6369CBC}"/>
          </ac:picMkLst>
        </pc:picChg>
        <pc:picChg chg="del">
          <ac:chgData name="Karen Baerts" userId="a06d292e-c1df-42a7-ab23-dcf3ffef2529" providerId="ADAL" clId="{69111596-FA3B-4014-9A9D-C427810C266D}" dt="2024-10-25T12:39:54.788" v="20192" actId="478"/>
          <ac:picMkLst>
            <pc:docMk/>
            <pc:sldMk cId="3522757587" sldId="735"/>
            <ac:picMk id="4" creationId="{9F051806-3785-8E3D-A97B-A695EB35EA00}"/>
          </ac:picMkLst>
        </pc:picChg>
        <pc:picChg chg="add mod">
          <ac:chgData name="Karen Baerts" userId="a06d292e-c1df-42a7-ab23-dcf3ffef2529" providerId="ADAL" clId="{69111596-FA3B-4014-9A9D-C427810C266D}" dt="2024-10-28T11:14:41.103" v="23597" actId="1076"/>
          <ac:picMkLst>
            <pc:docMk/>
            <pc:sldMk cId="3522757587" sldId="735"/>
            <ac:picMk id="5" creationId="{75EC501A-27B2-C799-5BB6-DE63FC60CCB1}"/>
          </ac:picMkLst>
        </pc:picChg>
        <pc:picChg chg="add del mod">
          <ac:chgData name="Karen Baerts" userId="a06d292e-c1df-42a7-ab23-dcf3ffef2529" providerId="ADAL" clId="{69111596-FA3B-4014-9A9D-C427810C266D}" dt="2024-10-25T12:51:24.081" v="20793" actId="478"/>
          <ac:picMkLst>
            <pc:docMk/>
            <pc:sldMk cId="3522757587" sldId="735"/>
            <ac:picMk id="8" creationId="{1DDA0354-DDDE-731E-C4E5-77C213ED0A46}"/>
          </ac:picMkLst>
        </pc:picChg>
        <pc:picChg chg="add del mod">
          <ac:chgData name="Karen Baerts" userId="a06d292e-c1df-42a7-ab23-dcf3ffef2529" providerId="ADAL" clId="{69111596-FA3B-4014-9A9D-C427810C266D}" dt="2024-10-25T14:12:44.893" v="23569" actId="478"/>
          <ac:picMkLst>
            <pc:docMk/>
            <pc:sldMk cId="3522757587" sldId="735"/>
            <ac:picMk id="10" creationId="{9E4A5B3D-F9D4-51A8-7B73-AC7F91D2031D}"/>
          </ac:picMkLst>
        </pc:picChg>
      </pc:sldChg>
      <pc:sldChg chg="modSp add mod modNotesTx">
        <pc:chgData name="Karen Baerts" userId="a06d292e-c1df-42a7-ab23-dcf3ffef2529" providerId="ADAL" clId="{69111596-FA3B-4014-9A9D-C427810C266D}" dt="2024-10-25T12:55:56.065" v="21297" actId="20577"/>
        <pc:sldMkLst>
          <pc:docMk/>
          <pc:sldMk cId="2487771083" sldId="736"/>
        </pc:sldMkLst>
        <pc:spChg chg="mod">
          <ac:chgData name="Karen Baerts" userId="a06d292e-c1df-42a7-ab23-dcf3ffef2529" providerId="ADAL" clId="{69111596-FA3B-4014-9A9D-C427810C266D}" dt="2024-10-25T12:54:17.170" v="21018" actId="20577"/>
          <ac:spMkLst>
            <pc:docMk/>
            <pc:sldMk cId="2487771083" sldId="736"/>
            <ac:spMk id="2" creationId="{3470BDE8-82BD-A9DA-4091-78E6906150C1}"/>
          </ac:spMkLst>
        </pc:spChg>
        <pc:spChg chg="mod">
          <ac:chgData name="Karen Baerts" userId="a06d292e-c1df-42a7-ab23-dcf3ffef2529" providerId="ADAL" clId="{69111596-FA3B-4014-9A9D-C427810C266D}" dt="2024-10-25T12:54:25.476" v="21023" actId="13926"/>
          <ac:spMkLst>
            <pc:docMk/>
            <pc:sldMk cId="2487771083" sldId="736"/>
            <ac:spMk id="3" creationId="{E21C3E02-5921-3166-2D63-D56D7FB1B2AC}"/>
          </ac:spMkLst>
        </pc:spChg>
      </pc:sldChg>
      <pc:sldChg chg="modSp add mod modNotesTx">
        <pc:chgData name="Karen Baerts" userId="a06d292e-c1df-42a7-ab23-dcf3ffef2529" providerId="ADAL" clId="{69111596-FA3B-4014-9A9D-C427810C266D}" dt="2024-10-25T14:15:04.592" v="23572" actId="20577"/>
        <pc:sldMkLst>
          <pc:docMk/>
          <pc:sldMk cId="2111968410" sldId="737"/>
        </pc:sldMkLst>
        <pc:spChg chg="mod">
          <ac:chgData name="Karen Baerts" userId="a06d292e-c1df-42a7-ab23-dcf3ffef2529" providerId="ADAL" clId="{69111596-FA3B-4014-9A9D-C427810C266D}" dt="2024-10-25T12:57:03.340" v="21522" actId="113"/>
          <ac:spMkLst>
            <pc:docMk/>
            <pc:sldMk cId="2111968410" sldId="737"/>
            <ac:spMk id="3" creationId="{DF26E2C9-22A8-B47D-C2FE-1B5CAE8ADC73}"/>
          </ac:spMkLst>
        </pc:spChg>
      </pc:sldChg>
      <pc:sldChg chg="addSp delSp modSp add mod modShow modNotesTx">
        <pc:chgData name="Karen Baerts" userId="a06d292e-c1df-42a7-ab23-dcf3ffef2529" providerId="ADAL" clId="{69111596-FA3B-4014-9A9D-C427810C266D}" dt="2024-10-28T11:15:25.857" v="23605" actId="1076"/>
        <pc:sldMkLst>
          <pc:docMk/>
          <pc:sldMk cId="2556236355" sldId="738"/>
        </pc:sldMkLst>
        <pc:spChg chg="del mod">
          <ac:chgData name="Karen Baerts" userId="a06d292e-c1df-42a7-ab23-dcf3ffef2529" providerId="ADAL" clId="{69111596-FA3B-4014-9A9D-C427810C266D}" dt="2024-10-25T13:03:00.617" v="22186" actId="478"/>
          <ac:spMkLst>
            <pc:docMk/>
            <pc:sldMk cId="2556236355" sldId="738"/>
            <ac:spMk id="3" creationId="{EA83AB0A-FF3E-A861-B224-B693A0753F07}"/>
          </ac:spMkLst>
        </pc:spChg>
        <pc:spChg chg="add mod ord">
          <ac:chgData name="Karen Baerts" userId="a06d292e-c1df-42a7-ab23-dcf3ffef2529" providerId="ADAL" clId="{69111596-FA3B-4014-9A9D-C427810C266D}" dt="2024-10-28T11:15:18.018" v="23600" actId="166"/>
          <ac:spMkLst>
            <pc:docMk/>
            <pc:sldMk cId="2556236355" sldId="738"/>
            <ac:spMk id="11" creationId="{170E99D0-CE94-8872-97B7-DB42B998565D}"/>
          </ac:spMkLst>
        </pc:spChg>
        <pc:spChg chg="add del mod">
          <ac:chgData name="Karen Baerts" userId="a06d292e-c1df-42a7-ab23-dcf3ffef2529" providerId="ADAL" clId="{69111596-FA3B-4014-9A9D-C427810C266D}" dt="2024-10-25T13:15:53.649" v="23240" actId="478"/>
          <ac:spMkLst>
            <pc:docMk/>
            <pc:sldMk cId="2556236355" sldId="738"/>
            <ac:spMk id="19" creationId="{CCBA42E0-AC87-E0AB-9DE0-9E91C345B8B1}"/>
          </ac:spMkLst>
        </pc:spChg>
        <pc:picChg chg="add mod">
          <ac:chgData name="Karen Baerts" userId="a06d292e-c1df-42a7-ab23-dcf3ffef2529" providerId="ADAL" clId="{69111596-FA3B-4014-9A9D-C427810C266D}" dt="2024-10-28T11:15:22.771" v="23604" actId="1035"/>
          <ac:picMkLst>
            <pc:docMk/>
            <pc:sldMk cId="2556236355" sldId="738"/>
            <ac:picMk id="4" creationId="{30B15627-AE81-E00C-00B7-11A784EC299E}"/>
          </ac:picMkLst>
        </pc:picChg>
        <pc:picChg chg="del">
          <ac:chgData name="Karen Baerts" userId="a06d292e-c1df-42a7-ab23-dcf3ffef2529" providerId="ADAL" clId="{69111596-FA3B-4014-9A9D-C427810C266D}" dt="2024-10-25T13:02:58.116" v="22185" actId="478"/>
          <ac:picMkLst>
            <pc:docMk/>
            <pc:sldMk cId="2556236355" sldId="738"/>
            <ac:picMk id="4" creationId="{5D3B3AA5-9668-26D9-1B6A-AA376764E204}"/>
          </ac:picMkLst>
        </pc:picChg>
        <pc:picChg chg="add del mod">
          <ac:chgData name="Karen Baerts" userId="a06d292e-c1df-42a7-ab23-dcf3ffef2529" providerId="ADAL" clId="{69111596-FA3B-4014-9A9D-C427810C266D}" dt="2024-10-25T13:03:41.347" v="22224" actId="22"/>
          <ac:picMkLst>
            <pc:docMk/>
            <pc:sldMk cId="2556236355" sldId="738"/>
            <ac:picMk id="6" creationId="{E1F09D7B-005D-36DB-123D-1CB938827EFE}"/>
          </ac:picMkLst>
        </pc:picChg>
        <pc:picChg chg="add del mod">
          <ac:chgData name="Karen Baerts" userId="a06d292e-c1df-42a7-ab23-dcf3ffef2529" providerId="ADAL" clId="{69111596-FA3B-4014-9A9D-C427810C266D}" dt="2024-10-25T13:13:37.840" v="23211" actId="478"/>
          <ac:picMkLst>
            <pc:docMk/>
            <pc:sldMk cId="2556236355" sldId="738"/>
            <ac:picMk id="8" creationId="{565A8DB7-1BF9-A14A-4370-EE3A86C1CD39}"/>
          </ac:picMkLst>
        </pc:picChg>
        <pc:picChg chg="add del mod">
          <ac:chgData name="Karen Baerts" userId="a06d292e-c1df-42a7-ab23-dcf3ffef2529" providerId="ADAL" clId="{69111596-FA3B-4014-9A9D-C427810C266D}" dt="2024-10-25T13:14:28.853" v="23218" actId="478"/>
          <ac:picMkLst>
            <pc:docMk/>
            <pc:sldMk cId="2556236355" sldId="738"/>
            <ac:picMk id="10" creationId="{09D0511B-3AC0-B37F-6C42-D8C364572E72}"/>
          </ac:picMkLst>
        </pc:picChg>
        <pc:picChg chg="add del mod">
          <ac:chgData name="Karen Baerts" userId="a06d292e-c1df-42a7-ab23-dcf3ffef2529" providerId="ADAL" clId="{69111596-FA3B-4014-9A9D-C427810C266D}" dt="2024-10-25T13:13:31.168" v="23208" actId="478"/>
          <ac:picMkLst>
            <pc:docMk/>
            <pc:sldMk cId="2556236355" sldId="738"/>
            <ac:picMk id="12" creationId="{D41D1A30-3CE5-508F-E732-185A3FECA1E1}"/>
          </ac:picMkLst>
        </pc:picChg>
        <pc:picChg chg="add del mod">
          <ac:chgData name="Karen Baerts" userId="a06d292e-c1df-42a7-ab23-dcf3ffef2529" providerId="ADAL" clId="{69111596-FA3B-4014-9A9D-C427810C266D}" dt="2024-10-25T13:15:07.247" v="23228" actId="478"/>
          <ac:picMkLst>
            <pc:docMk/>
            <pc:sldMk cId="2556236355" sldId="738"/>
            <ac:picMk id="14" creationId="{6C01B69E-BC12-D2D8-181F-D393DAECABC2}"/>
          </ac:picMkLst>
        </pc:picChg>
        <pc:picChg chg="add mod">
          <ac:chgData name="Karen Baerts" userId="a06d292e-c1df-42a7-ab23-dcf3ffef2529" providerId="ADAL" clId="{69111596-FA3B-4014-9A9D-C427810C266D}" dt="2024-10-28T11:15:25.857" v="23605" actId="1076"/>
          <ac:picMkLst>
            <pc:docMk/>
            <pc:sldMk cId="2556236355" sldId="738"/>
            <ac:picMk id="16" creationId="{E72A027D-76D2-C7AF-6A84-384FC8547D4B}"/>
          </ac:picMkLst>
        </pc:picChg>
        <pc:picChg chg="add del mod">
          <ac:chgData name="Karen Baerts" userId="a06d292e-c1df-42a7-ab23-dcf3ffef2529" providerId="ADAL" clId="{69111596-FA3B-4014-9A9D-C427810C266D}" dt="2024-10-28T11:15:14.673" v="23599" actId="478"/>
          <ac:picMkLst>
            <pc:docMk/>
            <pc:sldMk cId="2556236355" sldId="738"/>
            <ac:picMk id="18" creationId="{5D0051B9-EC17-7158-1CDC-8DFB8826B8D3}"/>
          </ac:picMkLst>
        </pc:picChg>
      </pc:sldChg>
      <pc:sldChg chg="add del">
        <pc:chgData name="Karen Baerts" userId="a06d292e-c1df-42a7-ab23-dcf3ffef2529" providerId="ADAL" clId="{69111596-FA3B-4014-9A9D-C427810C266D}" dt="2024-10-25T13:19:07.296" v="23407" actId="47"/>
        <pc:sldMkLst>
          <pc:docMk/>
          <pc:sldMk cId="949274982" sldId="739"/>
        </pc:sldMkLst>
      </pc:sldChg>
      <pc:sldChg chg="add del">
        <pc:chgData name="Karen Baerts" userId="a06d292e-c1df-42a7-ab23-dcf3ffef2529" providerId="ADAL" clId="{69111596-FA3B-4014-9A9D-C427810C266D}" dt="2024-10-25T13:03:18.429" v="22219"/>
        <pc:sldMkLst>
          <pc:docMk/>
          <pc:sldMk cId="2792442003" sldId="740"/>
        </pc:sldMkLst>
      </pc:sldChg>
      <pc:sldChg chg="addSp delSp modSp add mod modShow modNotesTx">
        <pc:chgData name="Karen Baerts" userId="a06d292e-c1df-42a7-ab23-dcf3ffef2529" providerId="ADAL" clId="{69111596-FA3B-4014-9A9D-C427810C266D}" dt="2024-10-28T11:15:55.379" v="23610" actId="1076"/>
        <pc:sldMkLst>
          <pc:docMk/>
          <pc:sldMk cId="3132194655" sldId="740"/>
        </pc:sldMkLst>
        <pc:spChg chg="add mod ord">
          <ac:chgData name="Karen Baerts" userId="a06d292e-c1df-42a7-ab23-dcf3ffef2529" providerId="ADAL" clId="{69111596-FA3B-4014-9A9D-C427810C266D}" dt="2024-10-28T11:15:49.623" v="23608" actId="166"/>
          <ac:spMkLst>
            <pc:docMk/>
            <pc:sldMk cId="3132194655" sldId="740"/>
            <ac:spMk id="5" creationId="{52C5CB88-4530-617E-2E9D-496A8462FB10}"/>
          </ac:spMkLst>
        </pc:spChg>
        <pc:spChg chg="add mod">
          <ac:chgData name="Karen Baerts" userId="a06d292e-c1df-42a7-ab23-dcf3ffef2529" providerId="ADAL" clId="{69111596-FA3B-4014-9A9D-C427810C266D}" dt="2024-10-25T13:18:37.919" v="23399"/>
          <ac:spMkLst>
            <pc:docMk/>
            <pc:sldMk cId="3132194655" sldId="740"/>
            <ac:spMk id="6" creationId="{D50A759F-68A6-73FD-E980-CDA499AE4AFC}"/>
          </ac:spMkLst>
        </pc:spChg>
        <pc:spChg chg="add mod ord">
          <ac:chgData name="Karen Baerts" userId="a06d292e-c1df-42a7-ab23-dcf3ffef2529" providerId="ADAL" clId="{69111596-FA3B-4014-9A9D-C427810C266D}" dt="2024-10-28T11:15:51.790" v="23609" actId="166"/>
          <ac:spMkLst>
            <pc:docMk/>
            <pc:sldMk cId="3132194655" sldId="740"/>
            <ac:spMk id="7" creationId="{4C01BFFD-0488-0C1E-F821-CA4CA0D45761}"/>
          </ac:spMkLst>
        </pc:spChg>
        <pc:spChg chg="del">
          <ac:chgData name="Karen Baerts" userId="a06d292e-c1df-42a7-ab23-dcf3ffef2529" providerId="ADAL" clId="{69111596-FA3B-4014-9A9D-C427810C266D}" dt="2024-10-25T13:08:22.935" v="23202" actId="478"/>
          <ac:spMkLst>
            <pc:docMk/>
            <pc:sldMk cId="3132194655" sldId="740"/>
            <ac:spMk id="11" creationId="{8A982F29-8098-0B06-FD07-35FF686F65E2}"/>
          </ac:spMkLst>
        </pc:spChg>
        <pc:picChg chg="add del mod">
          <ac:chgData name="Karen Baerts" userId="a06d292e-c1df-42a7-ab23-dcf3ffef2529" providerId="ADAL" clId="{69111596-FA3B-4014-9A9D-C427810C266D}" dt="2024-10-28T11:15:46.995" v="23607" actId="478"/>
          <ac:picMkLst>
            <pc:docMk/>
            <pc:sldMk cId="3132194655" sldId="740"/>
            <ac:picMk id="4" creationId="{E282E687-C89E-F15D-C425-DEB0C04833D0}"/>
          </ac:picMkLst>
        </pc:picChg>
        <pc:picChg chg="add mod">
          <ac:chgData name="Karen Baerts" userId="a06d292e-c1df-42a7-ab23-dcf3ffef2529" providerId="ADAL" clId="{69111596-FA3B-4014-9A9D-C427810C266D}" dt="2024-10-28T11:15:55.379" v="23610" actId="1076"/>
          <ac:picMkLst>
            <pc:docMk/>
            <pc:sldMk cId="3132194655" sldId="740"/>
            <ac:picMk id="6" creationId="{D647E1B2-B718-F414-8B73-340415829D49}"/>
          </ac:picMkLst>
        </pc:picChg>
        <pc:picChg chg="del">
          <ac:chgData name="Karen Baerts" userId="a06d292e-c1df-42a7-ab23-dcf3ffef2529" providerId="ADAL" clId="{69111596-FA3B-4014-9A9D-C427810C266D}" dt="2024-10-25T13:08:21.830" v="23201" actId="478"/>
          <ac:picMkLst>
            <pc:docMk/>
            <pc:sldMk cId="3132194655" sldId="740"/>
            <ac:picMk id="8" creationId="{E30CDDA1-A40E-DDF4-60AD-D44224358274}"/>
          </ac:picMkLst>
        </pc:picChg>
        <pc:picChg chg="del">
          <ac:chgData name="Karen Baerts" userId="a06d292e-c1df-42a7-ab23-dcf3ffef2529" providerId="ADAL" clId="{69111596-FA3B-4014-9A9D-C427810C266D}" dt="2024-10-25T13:08:23.721" v="23203" actId="478"/>
          <ac:picMkLst>
            <pc:docMk/>
            <pc:sldMk cId="3132194655" sldId="740"/>
            <ac:picMk id="10" creationId="{404516E6-BD06-6B7C-BF68-5AC9B6EFA6C7}"/>
          </ac:picMkLst>
        </pc:picChg>
      </pc:sldChg>
      <pc:sldChg chg="delSp modSp add mod modNotesTx">
        <pc:chgData name="Karen Baerts" userId="a06d292e-c1df-42a7-ab23-dcf3ffef2529" providerId="ADAL" clId="{69111596-FA3B-4014-9A9D-C427810C266D}" dt="2024-10-25T13:21:35.089" v="23545" actId="403"/>
        <pc:sldMkLst>
          <pc:docMk/>
          <pc:sldMk cId="782186948" sldId="741"/>
        </pc:sldMkLst>
        <pc:spChg chg="mod">
          <ac:chgData name="Karen Baerts" userId="a06d292e-c1df-42a7-ab23-dcf3ffef2529" providerId="ADAL" clId="{69111596-FA3B-4014-9A9D-C427810C266D}" dt="2024-10-25T13:21:35.089" v="23545" actId="403"/>
          <ac:spMkLst>
            <pc:docMk/>
            <pc:sldMk cId="782186948" sldId="741"/>
            <ac:spMk id="3" creationId="{12043647-CBC9-6F84-1DDE-96C45FACA3F2}"/>
          </ac:spMkLst>
        </pc:spChg>
        <pc:picChg chg="del">
          <ac:chgData name="Karen Baerts" userId="a06d292e-c1df-42a7-ab23-dcf3ffef2529" providerId="ADAL" clId="{69111596-FA3B-4014-9A9D-C427810C266D}" dt="2024-10-25T13:20:37.503" v="23520" actId="478"/>
          <ac:picMkLst>
            <pc:docMk/>
            <pc:sldMk cId="782186948" sldId="741"/>
            <ac:picMk id="4" creationId="{99452CDF-C2C2-1CA8-9245-BBFE635EE0B5}"/>
          </ac:picMkLst>
        </pc:picChg>
      </pc:sldChg>
      <pc:sldChg chg="new del">
        <pc:chgData name="Karen Baerts" userId="a06d292e-c1df-42a7-ab23-dcf3ffef2529" providerId="ADAL" clId="{69111596-FA3B-4014-9A9D-C427810C266D}" dt="2024-10-28T11:45:43.416" v="25619" actId="47"/>
        <pc:sldMkLst>
          <pc:docMk/>
          <pc:sldMk cId="335080109" sldId="742"/>
        </pc:sldMkLst>
      </pc:sldChg>
      <pc:sldChg chg="add del">
        <pc:chgData name="Karen Baerts" userId="a06d292e-c1df-42a7-ab23-dcf3ffef2529" providerId="ADAL" clId="{69111596-FA3B-4014-9A9D-C427810C266D}" dt="2024-10-28T13:09:49.348" v="30150" actId="47"/>
        <pc:sldMkLst>
          <pc:docMk/>
          <pc:sldMk cId="1670039934" sldId="743"/>
        </pc:sldMkLst>
      </pc:sldChg>
      <pc:sldChg chg="addSp delSp modSp add del mod delAnim modAnim modNotesTx">
        <pc:chgData name="Karen Baerts" userId="a06d292e-c1df-42a7-ab23-dcf3ffef2529" providerId="ADAL" clId="{69111596-FA3B-4014-9A9D-C427810C266D}" dt="2024-10-28T13:07:51.412" v="30004" actId="47"/>
        <pc:sldMkLst>
          <pc:docMk/>
          <pc:sldMk cId="2216752307" sldId="744"/>
        </pc:sldMkLst>
        <pc:spChg chg="add mod">
          <ac:chgData name="Karen Baerts" userId="a06d292e-c1df-42a7-ab23-dcf3ffef2529" providerId="ADAL" clId="{69111596-FA3B-4014-9A9D-C427810C266D}" dt="2024-10-28T12:36:36.319" v="25937" actId="208"/>
          <ac:spMkLst>
            <pc:docMk/>
            <pc:sldMk cId="2216752307" sldId="744"/>
            <ac:spMk id="11" creationId="{A889ADA9-76C9-5B90-2ACB-475B8A13829F}"/>
          </ac:spMkLst>
        </pc:spChg>
        <pc:spChg chg="add mod">
          <ac:chgData name="Karen Baerts" userId="a06d292e-c1df-42a7-ab23-dcf3ffef2529" providerId="ADAL" clId="{69111596-FA3B-4014-9A9D-C427810C266D}" dt="2024-10-28T12:36:45.148" v="25939" actId="1076"/>
          <ac:spMkLst>
            <pc:docMk/>
            <pc:sldMk cId="2216752307" sldId="744"/>
            <ac:spMk id="12" creationId="{A2E1D522-D02D-ABB5-06E2-0BB839BFD573}"/>
          </ac:spMkLst>
        </pc:spChg>
        <pc:picChg chg="add mod">
          <ac:chgData name="Karen Baerts" userId="a06d292e-c1df-42a7-ab23-dcf3ffef2529" providerId="ADAL" clId="{69111596-FA3B-4014-9A9D-C427810C266D}" dt="2024-10-28T12:34:42.606" v="25922"/>
          <ac:picMkLst>
            <pc:docMk/>
            <pc:sldMk cId="2216752307" sldId="744"/>
            <ac:picMk id="3" creationId="{27A8A3EC-F170-377C-3DFA-759409EF9780}"/>
          </ac:picMkLst>
        </pc:picChg>
        <pc:picChg chg="add mod">
          <ac:chgData name="Karen Baerts" userId="a06d292e-c1df-42a7-ab23-dcf3ffef2529" providerId="ADAL" clId="{69111596-FA3B-4014-9A9D-C427810C266D}" dt="2024-10-28T12:34:42.606" v="25922"/>
          <ac:picMkLst>
            <pc:docMk/>
            <pc:sldMk cId="2216752307" sldId="744"/>
            <ac:picMk id="4" creationId="{CE5E392A-7082-700B-F36B-233ED13DC773}"/>
          </ac:picMkLst>
        </pc:picChg>
        <pc:picChg chg="add mod">
          <ac:chgData name="Karen Baerts" userId="a06d292e-c1df-42a7-ab23-dcf3ffef2529" providerId="ADAL" clId="{69111596-FA3B-4014-9A9D-C427810C266D}" dt="2024-10-28T12:34:42.606" v="25922"/>
          <ac:picMkLst>
            <pc:docMk/>
            <pc:sldMk cId="2216752307" sldId="744"/>
            <ac:picMk id="5" creationId="{57BDFE4E-69F6-D851-BB15-97326B519782}"/>
          </ac:picMkLst>
        </pc:picChg>
        <pc:picChg chg="add del mod">
          <ac:chgData name="Karen Baerts" userId="a06d292e-c1df-42a7-ab23-dcf3ffef2529" providerId="ADAL" clId="{69111596-FA3B-4014-9A9D-C427810C266D}" dt="2024-10-28T12:58:43.905" v="28827" actId="478"/>
          <ac:picMkLst>
            <pc:docMk/>
            <pc:sldMk cId="2216752307" sldId="744"/>
            <ac:picMk id="6" creationId="{684AFCE6-0B52-ADBC-8359-BE5FC91AC7C1}"/>
          </ac:picMkLst>
        </pc:picChg>
        <pc:picChg chg="add mod">
          <ac:chgData name="Karen Baerts" userId="a06d292e-c1df-42a7-ab23-dcf3ffef2529" providerId="ADAL" clId="{69111596-FA3B-4014-9A9D-C427810C266D}" dt="2024-10-28T12:35:40.019" v="25925" actId="1076"/>
          <ac:picMkLst>
            <pc:docMk/>
            <pc:sldMk cId="2216752307" sldId="744"/>
            <ac:picMk id="8" creationId="{57947E61-CE75-51DA-1E21-B8936B1055D8}"/>
          </ac:picMkLst>
        </pc:picChg>
        <pc:picChg chg="add del mod">
          <ac:chgData name="Karen Baerts" userId="a06d292e-c1df-42a7-ab23-dcf3ffef2529" providerId="ADAL" clId="{69111596-FA3B-4014-9A9D-C427810C266D}" dt="2024-10-28T12:37:41.301" v="25945" actId="478"/>
          <ac:picMkLst>
            <pc:docMk/>
            <pc:sldMk cId="2216752307" sldId="744"/>
            <ac:picMk id="10" creationId="{72A2331A-6286-781F-1398-1FEC61D79E7B}"/>
          </ac:picMkLst>
        </pc:picChg>
        <pc:picChg chg="add mod">
          <ac:chgData name="Karen Baerts" userId="a06d292e-c1df-42a7-ab23-dcf3ffef2529" providerId="ADAL" clId="{69111596-FA3B-4014-9A9D-C427810C266D}" dt="2024-10-28T12:37:39.539" v="25944" actId="1076"/>
          <ac:picMkLst>
            <pc:docMk/>
            <pc:sldMk cId="2216752307" sldId="744"/>
            <ac:picMk id="14" creationId="{6391786E-25DF-896E-4659-CC13E7FEEA9C}"/>
          </ac:picMkLst>
        </pc:picChg>
        <pc:picChg chg="add mod ord">
          <ac:chgData name="Karen Baerts" userId="a06d292e-c1df-42a7-ab23-dcf3ffef2529" providerId="ADAL" clId="{69111596-FA3B-4014-9A9D-C427810C266D}" dt="2024-10-28T12:58:48.266" v="28829" actId="167"/>
          <ac:picMkLst>
            <pc:docMk/>
            <pc:sldMk cId="2216752307" sldId="744"/>
            <ac:picMk id="15" creationId="{2B017A33-05E1-DE97-4207-CC988B5C2632}"/>
          </ac:picMkLst>
        </pc:picChg>
        <pc:picChg chg="del mod">
          <ac:chgData name="Karen Baerts" userId="a06d292e-c1df-42a7-ab23-dcf3ffef2529" providerId="ADAL" clId="{69111596-FA3B-4014-9A9D-C427810C266D}" dt="2024-10-28T12:34:41.898" v="25921" actId="478"/>
          <ac:picMkLst>
            <pc:docMk/>
            <pc:sldMk cId="2216752307" sldId="744"/>
            <ac:picMk id="16" creationId="{021EABA9-FCFA-79BA-E154-7531F10231B4}"/>
          </ac:picMkLst>
        </pc:picChg>
        <pc:picChg chg="del mod">
          <ac:chgData name="Karen Baerts" userId="a06d292e-c1df-42a7-ab23-dcf3ffef2529" providerId="ADAL" clId="{69111596-FA3B-4014-9A9D-C427810C266D}" dt="2024-10-28T12:34:41.898" v="25921" actId="478"/>
          <ac:picMkLst>
            <pc:docMk/>
            <pc:sldMk cId="2216752307" sldId="744"/>
            <ac:picMk id="19" creationId="{34A14CCD-03E2-C503-1383-C73FCCAC9B72}"/>
          </ac:picMkLst>
        </pc:picChg>
      </pc:sldChg>
      <pc:sldChg chg="addSp delSp modSp add mod ord delAnim modAnim modNotesTx">
        <pc:chgData name="Karen Baerts" userId="a06d292e-c1df-42a7-ab23-dcf3ffef2529" providerId="ADAL" clId="{69111596-FA3B-4014-9A9D-C427810C266D}" dt="2024-10-28T14:00:20.777" v="31880"/>
        <pc:sldMkLst>
          <pc:docMk/>
          <pc:sldMk cId="284463904" sldId="745"/>
        </pc:sldMkLst>
        <pc:spChg chg="mod">
          <ac:chgData name="Karen Baerts" userId="a06d292e-c1df-42a7-ab23-dcf3ffef2529" providerId="ADAL" clId="{69111596-FA3B-4014-9A9D-C427810C266D}" dt="2024-10-28T14:00:20.777" v="31880"/>
          <ac:spMkLst>
            <pc:docMk/>
            <pc:sldMk cId="284463904" sldId="745"/>
            <ac:spMk id="2" creationId="{C1D4436E-08E4-0F52-EAD1-9C4D837F52F4}"/>
          </ac:spMkLst>
        </pc:spChg>
        <pc:spChg chg="del">
          <ac:chgData name="Karen Baerts" userId="a06d292e-c1df-42a7-ab23-dcf3ffef2529" providerId="ADAL" clId="{69111596-FA3B-4014-9A9D-C427810C266D}" dt="2024-10-28T12:47:20.146" v="27881" actId="478"/>
          <ac:spMkLst>
            <pc:docMk/>
            <pc:sldMk cId="284463904" sldId="745"/>
            <ac:spMk id="11" creationId="{71AD2C6C-93E0-AD35-C700-B97200BF43F8}"/>
          </ac:spMkLst>
        </pc:spChg>
        <pc:spChg chg="del">
          <ac:chgData name="Karen Baerts" userId="a06d292e-c1df-42a7-ab23-dcf3ffef2529" providerId="ADAL" clId="{69111596-FA3B-4014-9A9D-C427810C266D}" dt="2024-10-28T12:47:22.436" v="27882" actId="478"/>
          <ac:spMkLst>
            <pc:docMk/>
            <pc:sldMk cId="284463904" sldId="745"/>
            <ac:spMk id="12" creationId="{72ED65D6-A275-FB50-2F18-41B6A8F39CC5}"/>
          </ac:spMkLst>
        </pc:spChg>
        <pc:spChg chg="add mod">
          <ac:chgData name="Karen Baerts" userId="a06d292e-c1df-42a7-ab23-dcf3ffef2529" providerId="ADAL" clId="{69111596-FA3B-4014-9A9D-C427810C266D}" dt="2024-10-28T12:49:54.491" v="27985" actId="208"/>
          <ac:spMkLst>
            <pc:docMk/>
            <pc:sldMk cId="284463904" sldId="745"/>
            <ac:spMk id="17" creationId="{DC1DAA89-9957-5AC7-DBD9-D7C54CAC513F}"/>
          </ac:spMkLst>
        </pc:spChg>
        <pc:picChg chg="del">
          <ac:chgData name="Karen Baerts" userId="a06d292e-c1df-42a7-ab23-dcf3ffef2529" providerId="ADAL" clId="{69111596-FA3B-4014-9A9D-C427810C266D}" dt="2024-10-28T12:58:34.704" v="28821" actId="478"/>
          <ac:picMkLst>
            <pc:docMk/>
            <pc:sldMk cId="284463904" sldId="745"/>
            <ac:picMk id="6" creationId="{28765A2F-AAFA-ABC4-B74E-1162919BC8B2}"/>
          </ac:picMkLst>
        </pc:picChg>
        <pc:picChg chg="del">
          <ac:chgData name="Karen Baerts" userId="a06d292e-c1df-42a7-ab23-dcf3ffef2529" providerId="ADAL" clId="{69111596-FA3B-4014-9A9D-C427810C266D}" dt="2024-10-28T12:48:23.065" v="27891" actId="478"/>
          <ac:picMkLst>
            <pc:docMk/>
            <pc:sldMk cId="284463904" sldId="745"/>
            <ac:picMk id="8" creationId="{1A86357A-E5BA-2D2D-0676-EB3D66738FB8}"/>
          </ac:picMkLst>
        </pc:picChg>
        <pc:picChg chg="add del mod">
          <ac:chgData name="Karen Baerts" userId="a06d292e-c1df-42a7-ab23-dcf3ffef2529" providerId="ADAL" clId="{69111596-FA3B-4014-9A9D-C427810C266D}" dt="2024-10-28T12:47:53.274" v="27885" actId="478"/>
          <ac:picMkLst>
            <pc:docMk/>
            <pc:sldMk cId="284463904" sldId="745"/>
            <ac:picMk id="9" creationId="{66C82826-622C-AAFF-190D-4EF027F159D6}"/>
          </ac:picMkLst>
        </pc:picChg>
        <pc:picChg chg="add mod">
          <ac:chgData name="Karen Baerts" userId="a06d292e-c1df-42a7-ab23-dcf3ffef2529" providerId="ADAL" clId="{69111596-FA3B-4014-9A9D-C427810C266D}" dt="2024-10-28T12:48:05.282" v="27887" actId="1076"/>
          <ac:picMkLst>
            <pc:docMk/>
            <pc:sldMk cId="284463904" sldId="745"/>
            <ac:picMk id="13" creationId="{24689CB8-930D-13F3-5474-1A7242670962}"/>
          </ac:picMkLst>
        </pc:picChg>
        <pc:picChg chg="del">
          <ac:chgData name="Karen Baerts" userId="a06d292e-c1df-42a7-ab23-dcf3ffef2529" providerId="ADAL" clId="{69111596-FA3B-4014-9A9D-C427810C266D}" dt="2024-10-28T12:48:07.011" v="27888" actId="478"/>
          <ac:picMkLst>
            <pc:docMk/>
            <pc:sldMk cId="284463904" sldId="745"/>
            <ac:picMk id="14" creationId="{BDA2F928-8573-59FB-173F-D826AE6D7EB5}"/>
          </ac:picMkLst>
        </pc:picChg>
        <pc:picChg chg="add mod">
          <ac:chgData name="Karen Baerts" userId="a06d292e-c1df-42a7-ab23-dcf3ffef2529" providerId="ADAL" clId="{69111596-FA3B-4014-9A9D-C427810C266D}" dt="2024-10-28T12:48:21.410" v="27890" actId="1076"/>
          <ac:picMkLst>
            <pc:docMk/>
            <pc:sldMk cId="284463904" sldId="745"/>
            <ac:picMk id="16" creationId="{217720AB-5FAB-FD2D-101B-569471C62F85}"/>
          </ac:picMkLst>
        </pc:picChg>
        <pc:picChg chg="add mod">
          <ac:chgData name="Karen Baerts" userId="a06d292e-c1df-42a7-ab23-dcf3ffef2529" providerId="ADAL" clId="{69111596-FA3B-4014-9A9D-C427810C266D}" dt="2024-10-28T12:58:30.397" v="28819"/>
          <ac:picMkLst>
            <pc:docMk/>
            <pc:sldMk cId="284463904" sldId="745"/>
            <ac:picMk id="18" creationId="{2F430A39-4CCB-F62C-D79C-F1559CD2B7B8}"/>
          </ac:picMkLst>
        </pc:picChg>
        <pc:picChg chg="add del mod">
          <ac:chgData name="Karen Baerts" userId="a06d292e-c1df-42a7-ab23-dcf3ffef2529" providerId="ADAL" clId="{69111596-FA3B-4014-9A9D-C427810C266D}" dt="2024-10-28T13:48:48.366" v="31817" actId="478"/>
          <ac:picMkLst>
            <pc:docMk/>
            <pc:sldMk cId="284463904" sldId="745"/>
            <ac:picMk id="19" creationId="{F71255B3-9087-C4EE-84E3-E6BDDD1F1ED4}"/>
          </ac:picMkLst>
        </pc:picChg>
        <pc:picChg chg="add mod">
          <ac:chgData name="Karen Baerts" userId="a06d292e-c1df-42a7-ab23-dcf3ffef2529" providerId="ADAL" clId="{69111596-FA3B-4014-9A9D-C427810C266D}" dt="2024-10-28T13:48:48.721" v="31818"/>
          <ac:picMkLst>
            <pc:docMk/>
            <pc:sldMk cId="284463904" sldId="745"/>
            <ac:picMk id="20" creationId="{F6109225-F852-B198-6572-15C394C5037E}"/>
          </ac:picMkLst>
        </pc:picChg>
      </pc:sldChg>
      <pc:sldChg chg="addSp delSp modSp add del mod delAnim modAnim">
        <pc:chgData name="Karen Baerts" userId="a06d292e-c1df-42a7-ab23-dcf3ffef2529" providerId="ADAL" clId="{69111596-FA3B-4014-9A9D-C427810C266D}" dt="2024-10-28T13:07:53.201" v="30005" actId="47"/>
        <pc:sldMkLst>
          <pc:docMk/>
          <pc:sldMk cId="1932663607" sldId="746"/>
        </pc:sldMkLst>
        <pc:picChg chg="del">
          <ac:chgData name="Karen Baerts" userId="a06d292e-c1df-42a7-ab23-dcf3ffef2529" providerId="ADAL" clId="{69111596-FA3B-4014-9A9D-C427810C266D}" dt="2024-10-28T12:58:53.416" v="28830" actId="478"/>
          <ac:picMkLst>
            <pc:docMk/>
            <pc:sldMk cId="1932663607" sldId="746"/>
            <ac:picMk id="6" creationId="{A32A4EEB-D60E-141C-727D-DFAEDDA98F8B}"/>
          </ac:picMkLst>
        </pc:picChg>
        <pc:picChg chg="add mod ord">
          <ac:chgData name="Karen Baerts" userId="a06d292e-c1df-42a7-ab23-dcf3ffef2529" providerId="ADAL" clId="{69111596-FA3B-4014-9A9D-C427810C266D}" dt="2024-10-28T12:58:57.454" v="28832" actId="167"/>
          <ac:picMkLst>
            <pc:docMk/>
            <pc:sldMk cId="1932663607" sldId="746"/>
            <ac:picMk id="7" creationId="{984B6CE6-31FE-7DA9-07A5-96176D52DDF4}"/>
          </ac:picMkLst>
        </pc:picChg>
        <pc:picChg chg="del">
          <ac:chgData name="Karen Baerts" userId="a06d292e-c1df-42a7-ab23-dcf3ffef2529" providerId="ADAL" clId="{69111596-FA3B-4014-9A9D-C427810C266D}" dt="2024-10-28T12:46:11.544" v="27638" actId="478"/>
          <ac:picMkLst>
            <pc:docMk/>
            <pc:sldMk cId="1932663607" sldId="746"/>
            <ac:picMk id="8" creationId="{FB3C0C2B-5542-88AA-22E7-3D2BF64C8E39}"/>
          </ac:picMkLst>
        </pc:picChg>
        <pc:picChg chg="del">
          <ac:chgData name="Karen Baerts" userId="a06d292e-c1df-42a7-ab23-dcf3ffef2529" providerId="ADAL" clId="{69111596-FA3B-4014-9A9D-C427810C266D}" dt="2024-10-28T12:46:12.015" v="27639" actId="478"/>
          <ac:picMkLst>
            <pc:docMk/>
            <pc:sldMk cId="1932663607" sldId="746"/>
            <ac:picMk id="14" creationId="{E8F2DE04-C0F0-BE11-8675-8B3B6AC822FB}"/>
          </ac:picMkLst>
        </pc:picChg>
      </pc:sldChg>
      <pc:sldChg chg="addSp delSp modSp add mod modAnim modNotesTx">
        <pc:chgData name="Karen Baerts" userId="a06d292e-c1df-42a7-ab23-dcf3ffef2529" providerId="ADAL" clId="{69111596-FA3B-4014-9A9D-C427810C266D}" dt="2024-10-28T14:00:18.969" v="31879"/>
        <pc:sldMkLst>
          <pc:docMk/>
          <pc:sldMk cId="3083059907" sldId="747"/>
        </pc:sldMkLst>
        <pc:spChg chg="mod">
          <ac:chgData name="Karen Baerts" userId="a06d292e-c1df-42a7-ab23-dcf3ffef2529" providerId="ADAL" clId="{69111596-FA3B-4014-9A9D-C427810C266D}" dt="2024-10-28T14:00:18.969" v="31879"/>
          <ac:spMkLst>
            <pc:docMk/>
            <pc:sldMk cId="3083059907" sldId="747"/>
            <ac:spMk id="2" creationId="{EE213D36-75E5-E8C5-01F2-11349556EC3A}"/>
          </ac:spMkLst>
        </pc:spChg>
        <pc:spChg chg="add mod">
          <ac:chgData name="Karen Baerts" userId="a06d292e-c1df-42a7-ab23-dcf3ffef2529" providerId="ADAL" clId="{69111596-FA3B-4014-9A9D-C427810C266D}" dt="2024-10-28T13:03:38.812" v="29141"/>
          <ac:spMkLst>
            <pc:docMk/>
            <pc:sldMk cId="3083059907" sldId="747"/>
            <ac:spMk id="18" creationId="{F8529177-A7AE-A470-AC0A-D163EC7A751C}"/>
          </ac:spMkLst>
        </pc:spChg>
        <pc:spChg chg="add mod">
          <ac:chgData name="Karen Baerts" userId="a06d292e-c1df-42a7-ab23-dcf3ffef2529" providerId="ADAL" clId="{69111596-FA3B-4014-9A9D-C427810C266D}" dt="2024-10-28T13:03:45.658" v="29143" actId="1076"/>
          <ac:spMkLst>
            <pc:docMk/>
            <pc:sldMk cId="3083059907" sldId="747"/>
            <ac:spMk id="19" creationId="{0515D7C0-1DAA-8760-72A9-11751B99AF40}"/>
          </ac:spMkLst>
        </pc:spChg>
        <pc:picChg chg="del">
          <ac:chgData name="Karen Baerts" userId="a06d292e-c1df-42a7-ab23-dcf3ffef2529" providerId="ADAL" clId="{69111596-FA3B-4014-9A9D-C427810C266D}" dt="2024-10-28T12:58:39.088" v="28824" actId="478"/>
          <ac:picMkLst>
            <pc:docMk/>
            <pc:sldMk cId="3083059907" sldId="747"/>
            <ac:picMk id="6" creationId="{B858C126-23F7-0C81-FA1A-5E6A1EE409E9}"/>
          </ac:picMkLst>
        </pc:picChg>
        <pc:picChg chg="add mod">
          <ac:chgData name="Karen Baerts" userId="a06d292e-c1df-42a7-ab23-dcf3ffef2529" providerId="ADAL" clId="{69111596-FA3B-4014-9A9D-C427810C266D}" dt="2024-10-28T12:52:09.642" v="28128" actId="1076"/>
          <ac:picMkLst>
            <pc:docMk/>
            <pc:sldMk cId="3083059907" sldId="747"/>
            <ac:picMk id="8" creationId="{65F73DD1-D7A4-CDB9-344E-6171E9E69C33}"/>
          </ac:picMkLst>
        </pc:picChg>
        <pc:picChg chg="add del mod">
          <ac:chgData name="Karen Baerts" userId="a06d292e-c1df-42a7-ab23-dcf3ffef2529" providerId="ADAL" clId="{69111596-FA3B-4014-9A9D-C427810C266D}" dt="2024-10-28T12:52:26.569" v="28131" actId="478"/>
          <ac:picMkLst>
            <pc:docMk/>
            <pc:sldMk cId="3083059907" sldId="747"/>
            <ac:picMk id="10" creationId="{A40858AD-4396-2C86-584D-DE2E08A50DD5}"/>
          </ac:picMkLst>
        </pc:picChg>
        <pc:picChg chg="add mod">
          <ac:chgData name="Karen Baerts" userId="a06d292e-c1df-42a7-ab23-dcf3ffef2529" providerId="ADAL" clId="{69111596-FA3B-4014-9A9D-C427810C266D}" dt="2024-10-28T12:52:48.969" v="28138" actId="1036"/>
          <ac:picMkLst>
            <pc:docMk/>
            <pc:sldMk cId="3083059907" sldId="747"/>
            <ac:picMk id="12" creationId="{B50C0C4B-4EC9-F1F3-F917-D403812432CB}"/>
          </ac:picMkLst>
        </pc:picChg>
        <pc:picChg chg="del">
          <ac:chgData name="Karen Baerts" userId="a06d292e-c1df-42a7-ab23-dcf3ffef2529" providerId="ADAL" clId="{69111596-FA3B-4014-9A9D-C427810C266D}" dt="2024-10-28T12:51:08.344" v="28125" actId="478"/>
          <ac:picMkLst>
            <pc:docMk/>
            <pc:sldMk cId="3083059907" sldId="747"/>
            <ac:picMk id="13" creationId="{919A6FAD-0262-42AB-DFA1-59FF8919F45D}"/>
          </ac:picMkLst>
        </pc:picChg>
        <pc:picChg chg="add mod">
          <ac:chgData name="Karen Baerts" userId="a06d292e-c1df-42a7-ab23-dcf3ffef2529" providerId="ADAL" clId="{69111596-FA3B-4014-9A9D-C427810C266D}" dt="2024-10-28T12:53:22.153" v="28140" actId="1076"/>
          <ac:picMkLst>
            <pc:docMk/>
            <pc:sldMk cId="3083059907" sldId="747"/>
            <ac:picMk id="14" creationId="{C972BCDF-21C1-F84B-11F0-F33D182FB2ED}"/>
          </ac:picMkLst>
        </pc:picChg>
        <pc:picChg chg="add del mod">
          <ac:chgData name="Karen Baerts" userId="a06d292e-c1df-42a7-ab23-dcf3ffef2529" providerId="ADAL" clId="{69111596-FA3B-4014-9A9D-C427810C266D}" dt="2024-10-28T13:48:54.932" v="31820" actId="478"/>
          <ac:picMkLst>
            <pc:docMk/>
            <pc:sldMk cId="3083059907" sldId="747"/>
            <ac:picMk id="15" creationId="{C5B0EA59-F91F-F2A9-ECF2-513EFF1D1149}"/>
          </ac:picMkLst>
        </pc:picChg>
        <pc:picChg chg="del">
          <ac:chgData name="Karen Baerts" userId="a06d292e-c1df-42a7-ab23-dcf3ffef2529" providerId="ADAL" clId="{69111596-FA3B-4014-9A9D-C427810C266D}" dt="2024-10-28T12:51:07.893" v="28124" actId="478"/>
          <ac:picMkLst>
            <pc:docMk/>
            <pc:sldMk cId="3083059907" sldId="747"/>
            <ac:picMk id="16" creationId="{70507483-572B-1452-FE4D-4F92BEDECD1D}"/>
          </ac:picMkLst>
        </pc:picChg>
        <pc:picChg chg="add mod ord">
          <ac:chgData name="Karen Baerts" userId="a06d292e-c1df-42a7-ab23-dcf3ffef2529" providerId="ADAL" clId="{69111596-FA3B-4014-9A9D-C427810C266D}" dt="2024-10-28T13:49:01.085" v="31823" actId="167"/>
          <ac:picMkLst>
            <pc:docMk/>
            <pc:sldMk cId="3083059907" sldId="747"/>
            <ac:picMk id="20" creationId="{07E19B47-4705-D929-E386-A5891811E614}"/>
          </ac:picMkLst>
        </pc:picChg>
      </pc:sldChg>
      <pc:sldChg chg="new del">
        <pc:chgData name="Karen Baerts" userId="a06d292e-c1df-42a7-ab23-dcf3ffef2529" providerId="ADAL" clId="{69111596-FA3B-4014-9A9D-C427810C266D}" dt="2024-10-28T13:08:00.119" v="30007" actId="47"/>
        <pc:sldMkLst>
          <pc:docMk/>
          <pc:sldMk cId="3060353707" sldId="748"/>
        </pc:sldMkLst>
      </pc:sldChg>
      <pc:sldChg chg="addSp delSp modSp add del mod delAnim modNotesTx">
        <pc:chgData name="Karen Baerts" userId="a06d292e-c1df-42a7-ab23-dcf3ffef2529" providerId="ADAL" clId="{69111596-FA3B-4014-9A9D-C427810C266D}" dt="2024-10-28T13:12:56.121" v="30240" actId="47"/>
        <pc:sldMkLst>
          <pc:docMk/>
          <pc:sldMk cId="2272014577" sldId="749"/>
        </pc:sldMkLst>
        <pc:spChg chg="del">
          <ac:chgData name="Karen Baerts" userId="a06d292e-c1df-42a7-ab23-dcf3ffef2529" providerId="ADAL" clId="{69111596-FA3B-4014-9A9D-C427810C266D}" dt="2024-10-28T13:11:04.612" v="30232" actId="478"/>
          <ac:spMkLst>
            <pc:docMk/>
            <pc:sldMk cId="2272014577" sldId="749"/>
            <ac:spMk id="17" creationId="{495B3BB6-9B81-D52E-4FB5-914293D819CF}"/>
          </ac:spMkLst>
        </pc:spChg>
        <pc:spChg chg="del">
          <ac:chgData name="Karen Baerts" userId="a06d292e-c1df-42a7-ab23-dcf3ffef2529" providerId="ADAL" clId="{69111596-FA3B-4014-9A9D-C427810C266D}" dt="2024-10-28T13:11:04.612" v="30232" actId="478"/>
          <ac:spMkLst>
            <pc:docMk/>
            <pc:sldMk cId="2272014577" sldId="749"/>
            <ac:spMk id="18" creationId="{F70E17A0-C549-D265-7A82-BB13A634DA04}"/>
          </ac:spMkLst>
        </pc:spChg>
        <pc:spChg chg="del">
          <ac:chgData name="Karen Baerts" userId="a06d292e-c1df-42a7-ab23-dcf3ffef2529" providerId="ADAL" clId="{69111596-FA3B-4014-9A9D-C427810C266D}" dt="2024-10-28T13:11:01.306" v="30229" actId="478"/>
          <ac:spMkLst>
            <pc:docMk/>
            <pc:sldMk cId="2272014577" sldId="749"/>
            <ac:spMk id="19" creationId="{E331D5FB-70EB-3CF8-87C6-96B4E80E24B7}"/>
          </ac:spMkLst>
        </pc:spChg>
        <pc:picChg chg="del">
          <ac:chgData name="Karen Baerts" userId="a06d292e-c1df-42a7-ab23-dcf3ffef2529" providerId="ADAL" clId="{69111596-FA3B-4014-9A9D-C427810C266D}" dt="2024-10-28T13:11:04.612" v="30232" actId="478"/>
          <ac:picMkLst>
            <pc:docMk/>
            <pc:sldMk cId="2272014577" sldId="749"/>
            <ac:picMk id="3" creationId="{48B50FCF-DDF4-7002-C56E-80E50EF0ABEC}"/>
          </ac:picMkLst>
        </pc:picChg>
        <pc:picChg chg="del">
          <ac:chgData name="Karen Baerts" userId="a06d292e-c1df-42a7-ab23-dcf3ffef2529" providerId="ADAL" clId="{69111596-FA3B-4014-9A9D-C427810C266D}" dt="2024-10-28T13:10:59.215" v="30227" actId="478"/>
          <ac:picMkLst>
            <pc:docMk/>
            <pc:sldMk cId="2272014577" sldId="749"/>
            <ac:picMk id="4" creationId="{26A585A2-99B5-326B-C047-4E20C61F7524}"/>
          </ac:picMkLst>
        </pc:picChg>
        <pc:picChg chg="del">
          <ac:chgData name="Karen Baerts" userId="a06d292e-c1df-42a7-ab23-dcf3ffef2529" providerId="ADAL" clId="{69111596-FA3B-4014-9A9D-C427810C266D}" dt="2024-10-28T13:11:04.612" v="30232" actId="478"/>
          <ac:picMkLst>
            <pc:docMk/>
            <pc:sldMk cId="2272014577" sldId="749"/>
            <ac:picMk id="5" creationId="{A1484F49-D5B8-AE94-CC52-F6D02AFBF1B0}"/>
          </ac:picMkLst>
        </pc:picChg>
        <pc:picChg chg="add mod">
          <ac:chgData name="Karen Baerts" userId="a06d292e-c1df-42a7-ab23-dcf3ffef2529" providerId="ADAL" clId="{69111596-FA3B-4014-9A9D-C427810C266D}" dt="2024-10-28T13:11:21.569" v="30234" actId="1076"/>
          <ac:picMkLst>
            <pc:docMk/>
            <pc:sldMk cId="2272014577" sldId="749"/>
            <ac:picMk id="7" creationId="{F14F7742-B0A1-4E4D-DDE7-757578D97E42}"/>
          </ac:picMkLst>
        </pc:picChg>
        <pc:picChg chg="del">
          <ac:chgData name="Karen Baerts" userId="a06d292e-c1df-42a7-ab23-dcf3ffef2529" providerId="ADAL" clId="{69111596-FA3B-4014-9A9D-C427810C266D}" dt="2024-10-28T13:11:02.264" v="30230" actId="478"/>
          <ac:picMkLst>
            <pc:docMk/>
            <pc:sldMk cId="2272014577" sldId="749"/>
            <ac:picMk id="8" creationId="{7D0E244D-F54A-6D2D-67D2-AFC27B755ADD}"/>
          </ac:picMkLst>
        </pc:picChg>
        <pc:picChg chg="del">
          <ac:chgData name="Karen Baerts" userId="a06d292e-c1df-42a7-ab23-dcf3ffef2529" providerId="ADAL" clId="{69111596-FA3B-4014-9A9D-C427810C266D}" dt="2024-10-28T13:11:02.967" v="30231" actId="478"/>
          <ac:picMkLst>
            <pc:docMk/>
            <pc:sldMk cId="2272014577" sldId="749"/>
            <ac:picMk id="12" creationId="{5A1C3BA3-6D0A-75CD-BB20-EDF54BC55604}"/>
          </ac:picMkLst>
        </pc:picChg>
        <pc:picChg chg="del">
          <ac:chgData name="Karen Baerts" userId="a06d292e-c1df-42a7-ab23-dcf3ffef2529" providerId="ADAL" clId="{69111596-FA3B-4014-9A9D-C427810C266D}" dt="2024-10-28T13:11:04.612" v="30232" actId="478"/>
          <ac:picMkLst>
            <pc:docMk/>
            <pc:sldMk cId="2272014577" sldId="749"/>
            <ac:picMk id="14" creationId="{AC15C50E-3A42-1E48-79E9-E7F4F7BCCD2B}"/>
          </ac:picMkLst>
        </pc:picChg>
        <pc:picChg chg="del">
          <ac:chgData name="Karen Baerts" userId="a06d292e-c1df-42a7-ab23-dcf3ffef2529" providerId="ADAL" clId="{69111596-FA3B-4014-9A9D-C427810C266D}" dt="2024-10-28T13:10:59.926" v="30228" actId="478"/>
          <ac:picMkLst>
            <pc:docMk/>
            <pc:sldMk cId="2272014577" sldId="749"/>
            <ac:picMk id="15" creationId="{B142F861-66B5-E8D0-9595-BFC57081AEAC}"/>
          </ac:picMkLst>
        </pc:picChg>
      </pc:sldChg>
      <pc:sldChg chg="new del">
        <pc:chgData name="Karen Baerts" userId="a06d292e-c1df-42a7-ab23-dcf3ffef2529" providerId="ADAL" clId="{69111596-FA3B-4014-9A9D-C427810C266D}" dt="2024-10-28T13:11:29.667" v="30236" actId="47"/>
        <pc:sldMkLst>
          <pc:docMk/>
          <pc:sldMk cId="3195112472" sldId="750"/>
        </pc:sldMkLst>
      </pc:sldChg>
      <pc:sldChg chg="addSp delSp modSp add del mod">
        <pc:chgData name="Karen Baerts" userId="a06d292e-c1df-42a7-ab23-dcf3ffef2529" providerId="ADAL" clId="{69111596-FA3B-4014-9A9D-C427810C266D}" dt="2024-10-28T13:18:24.951" v="30276" actId="47"/>
        <pc:sldMkLst>
          <pc:docMk/>
          <pc:sldMk cId="3665851060" sldId="751"/>
        </pc:sldMkLst>
        <pc:picChg chg="add mod">
          <ac:chgData name="Karen Baerts" userId="a06d292e-c1df-42a7-ab23-dcf3ffef2529" providerId="ADAL" clId="{69111596-FA3B-4014-9A9D-C427810C266D}" dt="2024-10-28T13:18:03.311" v="30269" actId="1076"/>
          <ac:picMkLst>
            <pc:docMk/>
            <pc:sldMk cId="3665851060" sldId="751"/>
            <ac:picMk id="4" creationId="{638CA6A1-7025-B70B-7C06-2472B9AE16FB}"/>
          </ac:picMkLst>
        </pc:picChg>
        <pc:picChg chg="del">
          <ac:chgData name="Karen Baerts" userId="a06d292e-c1df-42a7-ab23-dcf3ffef2529" providerId="ADAL" clId="{69111596-FA3B-4014-9A9D-C427810C266D}" dt="2024-10-28T13:12:49.032" v="30237" actId="478"/>
          <ac:picMkLst>
            <pc:docMk/>
            <pc:sldMk cId="3665851060" sldId="751"/>
            <ac:picMk id="7" creationId="{EF28715E-9C8D-0FF5-041D-0B79826DEDD7}"/>
          </ac:picMkLst>
        </pc:picChg>
      </pc:sldChg>
      <pc:sldChg chg="addSp delSp modSp add mod ord addAnim delAnim modAnim modNotesTx">
        <pc:chgData name="Karen Baerts" userId="a06d292e-c1df-42a7-ab23-dcf3ffef2529" providerId="ADAL" clId="{69111596-FA3B-4014-9A9D-C427810C266D}" dt="2024-10-28T14:00:13.803" v="31877" actId="20577"/>
        <pc:sldMkLst>
          <pc:docMk/>
          <pc:sldMk cId="2486056800" sldId="752"/>
        </pc:sldMkLst>
        <pc:spChg chg="mod">
          <ac:chgData name="Karen Baerts" userId="a06d292e-c1df-42a7-ab23-dcf3ffef2529" providerId="ADAL" clId="{69111596-FA3B-4014-9A9D-C427810C266D}" dt="2024-10-28T14:00:13.803" v="31877" actId="20577"/>
          <ac:spMkLst>
            <pc:docMk/>
            <pc:sldMk cId="2486056800" sldId="752"/>
            <ac:spMk id="2" creationId="{81DB0C60-4BA5-A311-F358-7D8001C74431}"/>
          </ac:spMkLst>
        </pc:spChg>
        <pc:spChg chg="add del mod">
          <ac:chgData name="Karen Baerts" userId="a06d292e-c1df-42a7-ab23-dcf3ffef2529" providerId="ADAL" clId="{69111596-FA3B-4014-9A9D-C427810C266D}" dt="2024-10-28T13:21:18.997" v="30281" actId="478"/>
          <ac:spMkLst>
            <pc:docMk/>
            <pc:sldMk cId="2486056800" sldId="752"/>
            <ac:spMk id="12" creationId="{7284ECA3-D9AB-0553-2A8D-668F315A2D8A}"/>
          </ac:spMkLst>
        </pc:spChg>
        <pc:spChg chg="add del mod">
          <ac:chgData name="Karen Baerts" userId="a06d292e-c1df-42a7-ab23-dcf3ffef2529" providerId="ADAL" clId="{69111596-FA3B-4014-9A9D-C427810C266D}" dt="2024-10-28T13:21:21.571" v="30282" actId="478"/>
          <ac:spMkLst>
            <pc:docMk/>
            <pc:sldMk cId="2486056800" sldId="752"/>
            <ac:spMk id="13" creationId="{D02A2B97-E981-3887-2D0E-863C04CEC933}"/>
          </ac:spMkLst>
        </pc:spChg>
        <pc:spChg chg="add del mod">
          <ac:chgData name="Karen Baerts" userId="a06d292e-c1df-42a7-ab23-dcf3ffef2529" providerId="ADAL" clId="{69111596-FA3B-4014-9A9D-C427810C266D}" dt="2024-10-28T13:21:21.571" v="30282" actId="478"/>
          <ac:spMkLst>
            <pc:docMk/>
            <pc:sldMk cId="2486056800" sldId="752"/>
            <ac:spMk id="14" creationId="{DDCBB07F-65AD-59D1-939E-D0B5B454BE9C}"/>
          </ac:spMkLst>
        </pc:spChg>
        <pc:spChg chg="add del mod">
          <ac:chgData name="Karen Baerts" userId="a06d292e-c1df-42a7-ab23-dcf3ffef2529" providerId="ADAL" clId="{69111596-FA3B-4014-9A9D-C427810C266D}" dt="2024-10-28T13:36:33.519" v="31520" actId="478"/>
          <ac:spMkLst>
            <pc:docMk/>
            <pc:sldMk cId="2486056800" sldId="752"/>
            <ac:spMk id="27" creationId="{9596D664-4296-40CF-5601-10D5093BE9F5}"/>
          </ac:spMkLst>
        </pc:spChg>
        <pc:picChg chg="del">
          <ac:chgData name="Karen Baerts" userId="a06d292e-c1df-42a7-ab23-dcf3ffef2529" providerId="ADAL" clId="{69111596-FA3B-4014-9A9D-C427810C266D}" dt="2024-10-28T13:13:13.087" v="30244" actId="478"/>
          <ac:picMkLst>
            <pc:docMk/>
            <pc:sldMk cId="2486056800" sldId="752"/>
            <ac:picMk id="4" creationId="{CCA62E57-E463-B797-6554-017D578CADAA}"/>
          </ac:picMkLst>
        </pc:picChg>
        <pc:picChg chg="add del mod">
          <ac:chgData name="Karen Baerts" userId="a06d292e-c1df-42a7-ab23-dcf3ffef2529" providerId="ADAL" clId="{69111596-FA3B-4014-9A9D-C427810C266D}" dt="2024-10-28T13:18:19.358" v="30273" actId="478"/>
          <ac:picMkLst>
            <pc:docMk/>
            <pc:sldMk cId="2486056800" sldId="752"/>
            <ac:picMk id="5" creationId="{FBC7B01E-A9DC-8ED8-E805-9F479D4509C2}"/>
          </ac:picMkLst>
        </pc:picChg>
        <pc:picChg chg="add del mod">
          <ac:chgData name="Karen Baerts" userId="a06d292e-c1df-42a7-ab23-dcf3ffef2529" providerId="ADAL" clId="{69111596-FA3B-4014-9A9D-C427810C266D}" dt="2024-10-28T13:21:22.071" v="30283" actId="478"/>
          <ac:picMkLst>
            <pc:docMk/>
            <pc:sldMk cId="2486056800" sldId="752"/>
            <ac:picMk id="7" creationId="{CC5EF642-A885-63F3-7D0E-F3A889E0A4A0}"/>
          </ac:picMkLst>
        </pc:picChg>
        <pc:picChg chg="add del mod">
          <ac:chgData name="Karen Baerts" userId="a06d292e-c1df-42a7-ab23-dcf3ffef2529" providerId="ADAL" clId="{69111596-FA3B-4014-9A9D-C427810C266D}" dt="2024-10-28T13:21:21.571" v="30282" actId="478"/>
          <ac:picMkLst>
            <pc:docMk/>
            <pc:sldMk cId="2486056800" sldId="752"/>
            <ac:picMk id="9" creationId="{6F73996C-7482-3CA6-3CE2-8B7EB43BD3B7}"/>
          </ac:picMkLst>
        </pc:picChg>
        <pc:picChg chg="add del mod">
          <ac:chgData name="Karen Baerts" userId="a06d292e-c1df-42a7-ab23-dcf3ffef2529" providerId="ADAL" clId="{69111596-FA3B-4014-9A9D-C427810C266D}" dt="2024-10-28T13:21:21.571" v="30282" actId="478"/>
          <ac:picMkLst>
            <pc:docMk/>
            <pc:sldMk cId="2486056800" sldId="752"/>
            <ac:picMk id="11" creationId="{2AC499F1-9E0A-F00D-3093-B7B0AB6B0233}"/>
          </ac:picMkLst>
        </pc:picChg>
        <pc:picChg chg="add mod">
          <ac:chgData name="Karen Baerts" userId="a06d292e-c1df-42a7-ab23-dcf3ffef2529" providerId="ADAL" clId="{69111596-FA3B-4014-9A9D-C427810C266D}" dt="2024-10-28T13:18:17.114" v="30272" actId="1076"/>
          <ac:picMkLst>
            <pc:docMk/>
            <pc:sldMk cId="2486056800" sldId="752"/>
            <ac:picMk id="15" creationId="{D98D33BD-4014-4E3F-A89B-725CC47BB8D7}"/>
          </ac:picMkLst>
        </pc:picChg>
        <pc:picChg chg="add del mod ord">
          <ac:chgData name="Karen Baerts" userId="a06d292e-c1df-42a7-ab23-dcf3ffef2529" providerId="ADAL" clId="{69111596-FA3B-4014-9A9D-C427810C266D}" dt="2024-10-28T13:50:12.769" v="31848" actId="478"/>
          <ac:picMkLst>
            <pc:docMk/>
            <pc:sldMk cId="2486056800" sldId="752"/>
            <ac:picMk id="17" creationId="{B48CC106-93FC-CFD8-87A8-5279DEC8D16F}"/>
          </ac:picMkLst>
        </pc:picChg>
        <pc:picChg chg="add del mod ord">
          <ac:chgData name="Karen Baerts" userId="a06d292e-c1df-42a7-ab23-dcf3ffef2529" providerId="ADAL" clId="{69111596-FA3B-4014-9A9D-C427810C266D}" dt="2024-10-28T13:49:52.979" v="31837" actId="478"/>
          <ac:picMkLst>
            <pc:docMk/>
            <pc:sldMk cId="2486056800" sldId="752"/>
            <ac:picMk id="19" creationId="{C61FBB69-A502-6A1E-9DE2-D1D286FA4ECD}"/>
          </ac:picMkLst>
        </pc:picChg>
        <pc:picChg chg="add del mod ord">
          <ac:chgData name="Karen Baerts" userId="a06d292e-c1df-42a7-ab23-dcf3ffef2529" providerId="ADAL" clId="{69111596-FA3B-4014-9A9D-C427810C266D}" dt="2024-10-28T13:38:39.686" v="31534" actId="478"/>
          <ac:picMkLst>
            <pc:docMk/>
            <pc:sldMk cId="2486056800" sldId="752"/>
            <ac:picMk id="21" creationId="{0615F2E3-C481-4C18-7CAA-AADBE39D080E}"/>
          </ac:picMkLst>
        </pc:picChg>
        <pc:picChg chg="add mod">
          <ac:chgData name="Karen Baerts" userId="a06d292e-c1df-42a7-ab23-dcf3ffef2529" providerId="ADAL" clId="{69111596-FA3B-4014-9A9D-C427810C266D}" dt="2024-10-28T13:34:09.136" v="31507" actId="1076"/>
          <ac:picMkLst>
            <pc:docMk/>
            <pc:sldMk cId="2486056800" sldId="752"/>
            <ac:picMk id="23" creationId="{06B7165A-5B08-853D-908B-24D3D7DFACF9}"/>
          </ac:picMkLst>
        </pc:picChg>
        <pc:picChg chg="add mod">
          <ac:chgData name="Karen Baerts" userId="a06d292e-c1df-42a7-ab23-dcf3ffef2529" providerId="ADAL" clId="{69111596-FA3B-4014-9A9D-C427810C266D}" dt="2024-10-28T13:34:09.136" v="31507" actId="1076"/>
          <ac:picMkLst>
            <pc:docMk/>
            <pc:sldMk cId="2486056800" sldId="752"/>
            <ac:picMk id="24" creationId="{FC999E4A-CC10-F75F-C34B-4A8B9BA16E9C}"/>
          </ac:picMkLst>
        </pc:picChg>
        <pc:picChg chg="add mod">
          <ac:chgData name="Karen Baerts" userId="a06d292e-c1df-42a7-ab23-dcf3ffef2529" providerId="ADAL" clId="{69111596-FA3B-4014-9A9D-C427810C266D}" dt="2024-10-28T13:34:05.975" v="31506" actId="1076"/>
          <ac:picMkLst>
            <pc:docMk/>
            <pc:sldMk cId="2486056800" sldId="752"/>
            <ac:picMk id="26" creationId="{5B29B480-37EA-8238-361B-490BD136F6CB}"/>
          </ac:picMkLst>
        </pc:picChg>
        <pc:picChg chg="add del mod ord">
          <ac:chgData name="Karen Baerts" userId="a06d292e-c1df-42a7-ab23-dcf3ffef2529" providerId="ADAL" clId="{69111596-FA3B-4014-9A9D-C427810C266D}" dt="2024-10-28T13:49:51.625" v="31836" actId="478"/>
          <ac:picMkLst>
            <pc:docMk/>
            <pc:sldMk cId="2486056800" sldId="752"/>
            <ac:picMk id="29" creationId="{C26B037E-A7C2-E598-8483-404E1600B60A}"/>
          </ac:picMkLst>
        </pc:picChg>
        <pc:picChg chg="add del">
          <ac:chgData name="Karen Baerts" userId="a06d292e-c1df-42a7-ab23-dcf3ffef2529" providerId="ADAL" clId="{69111596-FA3B-4014-9A9D-C427810C266D}" dt="2024-10-28T13:49:56.047" v="31840" actId="22"/>
          <ac:picMkLst>
            <pc:docMk/>
            <pc:sldMk cId="2486056800" sldId="752"/>
            <ac:picMk id="31" creationId="{7145F632-9CAD-007F-6082-053DC205D655}"/>
          </ac:picMkLst>
        </pc:picChg>
        <pc:picChg chg="add mod ord">
          <ac:chgData name="Karen Baerts" userId="a06d292e-c1df-42a7-ab23-dcf3ffef2529" providerId="ADAL" clId="{69111596-FA3B-4014-9A9D-C427810C266D}" dt="2024-10-28T13:50:11.998" v="31847" actId="167"/>
          <ac:picMkLst>
            <pc:docMk/>
            <pc:sldMk cId="2486056800" sldId="752"/>
            <ac:picMk id="33" creationId="{84789247-44C4-CCD4-875E-BC7EA200B3A2}"/>
          </ac:picMkLst>
        </pc:picChg>
        <pc:picChg chg="add mod">
          <ac:chgData name="Karen Baerts" userId="a06d292e-c1df-42a7-ab23-dcf3ffef2529" providerId="ADAL" clId="{69111596-FA3B-4014-9A9D-C427810C266D}" dt="2024-10-28T13:50:57.118" v="31855" actId="14100"/>
          <ac:picMkLst>
            <pc:docMk/>
            <pc:sldMk cId="2486056800" sldId="752"/>
            <ac:picMk id="35" creationId="{BD6CCEA2-A6B1-9F49-9266-1A1874A406C0}"/>
          </ac:picMkLst>
        </pc:picChg>
        <pc:picChg chg="add mod">
          <ac:chgData name="Karen Baerts" userId="a06d292e-c1df-42a7-ab23-dcf3ffef2529" providerId="ADAL" clId="{69111596-FA3B-4014-9A9D-C427810C266D}" dt="2024-10-28T13:51:37.022" v="31862" actId="14100"/>
          <ac:picMkLst>
            <pc:docMk/>
            <pc:sldMk cId="2486056800" sldId="752"/>
            <ac:picMk id="37" creationId="{A8A12E54-2DBF-3135-40E1-A696F0D52E60}"/>
          </ac:picMkLst>
        </pc:picChg>
      </pc:sldChg>
      <pc:sldChg chg="addSp delSp modSp add mod delAnim modAnim modNotesTx">
        <pc:chgData name="Karen Baerts" userId="a06d292e-c1df-42a7-ab23-dcf3ffef2529" providerId="ADAL" clId="{69111596-FA3B-4014-9A9D-C427810C266D}" dt="2024-10-28T14:00:17.293" v="31878"/>
        <pc:sldMkLst>
          <pc:docMk/>
          <pc:sldMk cId="4067955001" sldId="753"/>
        </pc:sldMkLst>
        <pc:spChg chg="mod">
          <ac:chgData name="Karen Baerts" userId="a06d292e-c1df-42a7-ab23-dcf3ffef2529" providerId="ADAL" clId="{69111596-FA3B-4014-9A9D-C427810C266D}" dt="2024-10-28T14:00:17.293" v="31878"/>
          <ac:spMkLst>
            <pc:docMk/>
            <pc:sldMk cId="4067955001" sldId="753"/>
            <ac:spMk id="2" creationId="{0D6BE675-F332-B73D-DFFF-D8B05BE76B6A}"/>
          </ac:spMkLst>
        </pc:spChg>
        <pc:spChg chg="del">
          <ac:chgData name="Karen Baerts" userId="a06d292e-c1df-42a7-ab23-dcf3ffef2529" providerId="ADAL" clId="{69111596-FA3B-4014-9A9D-C427810C266D}" dt="2024-10-28T13:24:08.218" v="30301" actId="478"/>
          <ac:spMkLst>
            <pc:docMk/>
            <pc:sldMk cId="4067955001" sldId="753"/>
            <ac:spMk id="13" creationId="{2C506B39-FF34-6FE9-C68E-FBAFEFCF20F4}"/>
          </ac:spMkLst>
        </pc:spChg>
        <pc:spChg chg="del">
          <ac:chgData name="Karen Baerts" userId="a06d292e-c1df-42a7-ab23-dcf3ffef2529" providerId="ADAL" clId="{69111596-FA3B-4014-9A9D-C427810C266D}" dt="2024-10-28T13:24:09.251" v="30302" actId="478"/>
          <ac:spMkLst>
            <pc:docMk/>
            <pc:sldMk cId="4067955001" sldId="753"/>
            <ac:spMk id="14" creationId="{B29C01DD-5150-D1B9-94CA-1E0C0802364E}"/>
          </ac:spMkLst>
        </pc:spChg>
        <pc:picChg chg="add mod">
          <ac:chgData name="Karen Baerts" userId="a06d292e-c1df-42a7-ab23-dcf3ffef2529" providerId="ADAL" clId="{69111596-FA3B-4014-9A9D-C427810C266D}" dt="2024-10-28T13:30:08.999" v="30901" actId="1076"/>
          <ac:picMkLst>
            <pc:docMk/>
            <pc:sldMk cId="4067955001" sldId="753"/>
            <ac:picMk id="4" creationId="{B5247028-01E7-8E43-38BC-750CE6C852FF}"/>
          </ac:picMkLst>
        </pc:picChg>
        <pc:picChg chg="add del mod">
          <ac:chgData name="Karen Baerts" userId="a06d292e-c1df-42a7-ab23-dcf3ffef2529" providerId="ADAL" clId="{69111596-FA3B-4014-9A9D-C427810C266D}" dt="2024-10-28T13:41:05.563" v="31543" actId="478"/>
          <ac:picMkLst>
            <pc:docMk/>
            <pc:sldMk cId="4067955001" sldId="753"/>
            <ac:picMk id="8" creationId="{BC17537E-B611-4B97-A637-12395AF8E260}"/>
          </ac:picMkLst>
        </pc:picChg>
        <pc:picChg chg="mod">
          <ac:chgData name="Karen Baerts" userId="a06d292e-c1df-42a7-ab23-dcf3ffef2529" providerId="ADAL" clId="{69111596-FA3B-4014-9A9D-C427810C266D}" dt="2024-10-28T13:24:25.840" v="30307" actId="1076"/>
          <ac:picMkLst>
            <pc:docMk/>
            <pc:sldMk cId="4067955001" sldId="753"/>
            <ac:picMk id="9" creationId="{91416F4A-A2B0-4611-4859-763901A52335}"/>
          </ac:picMkLst>
        </pc:picChg>
        <pc:picChg chg="del mod">
          <ac:chgData name="Karen Baerts" userId="a06d292e-c1df-42a7-ab23-dcf3ffef2529" providerId="ADAL" clId="{69111596-FA3B-4014-9A9D-C427810C266D}" dt="2024-10-28T13:40:32.754" v="31537" actId="478"/>
          <ac:picMkLst>
            <pc:docMk/>
            <pc:sldMk cId="4067955001" sldId="753"/>
            <ac:picMk id="11" creationId="{D8D68FF2-CBDD-3E00-265E-87B4A4E605B5}"/>
          </ac:picMkLst>
        </pc:picChg>
        <pc:picChg chg="add mod">
          <ac:chgData name="Karen Baerts" userId="a06d292e-c1df-42a7-ab23-dcf3ffef2529" providerId="ADAL" clId="{69111596-FA3B-4014-9A9D-C427810C266D}" dt="2024-10-28T13:41:30.975" v="31547" actId="1076"/>
          <ac:picMkLst>
            <pc:docMk/>
            <pc:sldMk cId="4067955001" sldId="753"/>
            <ac:picMk id="15" creationId="{B553FF59-3F74-5D96-9A7D-9C395A4BFE23}"/>
          </ac:picMkLst>
        </pc:picChg>
        <pc:picChg chg="add mod">
          <ac:chgData name="Karen Baerts" userId="a06d292e-c1df-42a7-ab23-dcf3ffef2529" providerId="ADAL" clId="{69111596-FA3B-4014-9A9D-C427810C266D}" dt="2024-10-28T13:42:05.120" v="31551" actId="1076"/>
          <ac:picMkLst>
            <pc:docMk/>
            <pc:sldMk cId="4067955001" sldId="753"/>
            <ac:picMk id="16" creationId="{AE1F0B35-E7EE-B6D0-E361-F7F8AA548094}"/>
          </ac:picMkLst>
        </pc:picChg>
        <pc:picChg chg="add mod">
          <ac:chgData name="Karen Baerts" userId="a06d292e-c1df-42a7-ab23-dcf3ffef2529" providerId="ADAL" clId="{69111596-FA3B-4014-9A9D-C427810C266D}" dt="2024-10-28T13:42:40.599" v="31554" actId="1076"/>
          <ac:picMkLst>
            <pc:docMk/>
            <pc:sldMk cId="4067955001" sldId="753"/>
            <ac:picMk id="18" creationId="{A8F0A711-AFFD-D357-EA7F-C8186455AD68}"/>
          </ac:picMkLst>
        </pc:picChg>
      </pc:sldChg>
      <pc:sldChg chg="addSp delSp modSp add mod delAnim modNotesTx">
        <pc:chgData name="Karen Baerts" userId="a06d292e-c1df-42a7-ab23-dcf3ffef2529" providerId="ADAL" clId="{69111596-FA3B-4014-9A9D-C427810C266D}" dt="2024-10-28T14:15:13.399" v="33672" actId="20577"/>
        <pc:sldMkLst>
          <pc:docMk/>
          <pc:sldMk cId="1035393492" sldId="754"/>
        </pc:sldMkLst>
        <pc:spChg chg="mod">
          <ac:chgData name="Karen Baerts" userId="a06d292e-c1df-42a7-ab23-dcf3ffef2529" providerId="ADAL" clId="{69111596-FA3B-4014-9A9D-C427810C266D}" dt="2024-10-28T14:06:29.179" v="32596" actId="20577"/>
          <ac:spMkLst>
            <pc:docMk/>
            <pc:sldMk cId="1035393492" sldId="754"/>
            <ac:spMk id="2" creationId="{227F4282-987D-0722-9D34-0692881CB75C}"/>
          </ac:spMkLst>
        </pc:spChg>
        <pc:picChg chg="add del mod">
          <ac:chgData name="Karen Baerts" userId="a06d292e-c1df-42a7-ab23-dcf3ffef2529" providerId="ADAL" clId="{69111596-FA3B-4014-9A9D-C427810C266D}" dt="2024-10-28T14:09:36.908" v="33272" actId="478"/>
          <ac:picMkLst>
            <pc:docMk/>
            <pc:sldMk cId="1035393492" sldId="754"/>
            <ac:picMk id="4" creationId="{8B7D5690-2C13-0E4F-C5A1-B3F2A55F5F08}"/>
          </ac:picMkLst>
        </pc:picChg>
        <pc:picChg chg="add del mod">
          <ac:chgData name="Karen Baerts" userId="a06d292e-c1df-42a7-ab23-dcf3ffef2529" providerId="ADAL" clId="{69111596-FA3B-4014-9A9D-C427810C266D}" dt="2024-10-28T14:11:45.121" v="33389" actId="478"/>
          <ac:picMkLst>
            <pc:docMk/>
            <pc:sldMk cId="1035393492" sldId="754"/>
            <ac:picMk id="6" creationId="{1583076B-2742-C981-E5C7-31E1BD92262A}"/>
          </ac:picMkLst>
        </pc:picChg>
        <pc:picChg chg="add del mod">
          <ac:chgData name="Karen Baerts" userId="a06d292e-c1df-42a7-ab23-dcf3ffef2529" providerId="ADAL" clId="{69111596-FA3B-4014-9A9D-C427810C266D}" dt="2024-10-28T14:11:44.590" v="33388" actId="22"/>
          <ac:picMkLst>
            <pc:docMk/>
            <pc:sldMk cId="1035393492" sldId="754"/>
            <ac:picMk id="8" creationId="{C54F46A3-5C13-8B37-72B9-624F91CCD611}"/>
          </ac:picMkLst>
        </pc:picChg>
        <pc:picChg chg="del">
          <ac:chgData name="Karen Baerts" userId="a06d292e-c1df-42a7-ab23-dcf3ffef2529" providerId="ADAL" clId="{69111596-FA3B-4014-9A9D-C427810C266D}" dt="2024-10-28T14:00:28.444" v="31882" actId="478"/>
          <ac:picMkLst>
            <pc:docMk/>
            <pc:sldMk cId="1035393492" sldId="754"/>
            <ac:picMk id="21" creationId="{AE362057-EE3E-9CFB-5273-814653DFD452}"/>
          </ac:picMkLst>
        </pc:picChg>
        <pc:picChg chg="del">
          <ac:chgData name="Karen Baerts" userId="a06d292e-c1df-42a7-ab23-dcf3ffef2529" providerId="ADAL" clId="{69111596-FA3B-4014-9A9D-C427810C266D}" dt="2024-10-28T14:00:29.022" v="31883" actId="478"/>
          <ac:picMkLst>
            <pc:docMk/>
            <pc:sldMk cId="1035393492" sldId="754"/>
            <ac:picMk id="23" creationId="{3D9757FC-AB72-0FD1-9C15-4D86D1D0C8F3}"/>
          </ac:picMkLst>
        </pc:picChg>
        <pc:picChg chg="del">
          <ac:chgData name="Karen Baerts" userId="a06d292e-c1df-42a7-ab23-dcf3ffef2529" providerId="ADAL" clId="{69111596-FA3B-4014-9A9D-C427810C266D}" dt="2024-10-28T14:00:29.416" v="31884" actId="478"/>
          <ac:picMkLst>
            <pc:docMk/>
            <pc:sldMk cId="1035393492" sldId="754"/>
            <ac:picMk id="25" creationId="{73B18506-AF5E-C87B-BBFF-7826653D9433}"/>
          </ac:picMkLst>
        </pc:picChg>
        <pc:picChg chg="del">
          <ac:chgData name="Karen Baerts" userId="a06d292e-c1df-42a7-ab23-dcf3ffef2529" providerId="ADAL" clId="{69111596-FA3B-4014-9A9D-C427810C266D}" dt="2024-10-28T14:00:29.734" v="31885" actId="478"/>
          <ac:picMkLst>
            <pc:docMk/>
            <pc:sldMk cId="1035393492" sldId="754"/>
            <ac:picMk id="31" creationId="{75AD438D-09D3-7ECA-D90A-0053CEB1E1F7}"/>
          </ac:picMkLst>
        </pc:picChg>
      </pc:sldChg>
      <pc:sldChg chg="add del">
        <pc:chgData name="Karen Baerts" userId="a06d292e-c1df-42a7-ab23-dcf3ffef2529" providerId="ADAL" clId="{69111596-FA3B-4014-9A9D-C427810C266D}" dt="2024-10-28T13:59:31.827" v="31869" actId="47"/>
        <pc:sldMkLst>
          <pc:docMk/>
          <pc:sldMk cId="1369511651" sldId="754"/>
        </pc:sldMkLst>
      </pc:sldChg>
    </pc:docChg>
  </pc:docChgLst>
  <pc:docChgLst>
    <pc:chgData name="Karen Baerts" userId="a06d292e-c1df-42a7-ab23-dcf3ffef2529" providerId="ADAL" clId="{F9E7C1C8-14EC-47D3-8B2A-F807D1DE5A05}"/>
    <pc:docChg chg="undo custSel addSld delSld modSld sldOrd">
      <pc:chgData name="Karen Baerts" userId="a06d292e-c1df-42a7-ab23-dcf3ffef2529" providerId="ADAL" clId="{F9E7C1C8-14EC-47D3-8B2A-F807D1DE5A05}" dt="2024-03-04T14:45:46.788" v="2085" actId="20577"/>
      <pc:docMkLst>
        <pc:docMk/>
      </pc:docMkLst>
      <pc:sldChg chg="addSp delSp modSp add mod ord">
        <pc:chgData name="Karen Baerts" userId="a06d292e-c1df-42a7-ab23-dcf3ffef2529" providerId="ADAL" clId="{F9E7C1C8-14EC-47D3-8B2A-F807D1DE5A05}" dt="2024-03-04T14:45:46.788" v="2085" actId="20577"/>
        <pc:sldMkLst>
          <pc:docMk/>
          <pc:sldMk cId="1760690206" sldId="601"/>
        </pc:sldMkLst>
        <pc:spChg chg="mod">
          <ac:chgData name="Karen Baerts" userId="a06d292e-c1df-42a7-ab23-dcf3ffef2529" providerId="ADAL" clId="{F9E7C1C8-14EC-47D3-8B2A-F807D1DE5A05}" dt="2024-03-04T13:17:12.285" v="1342" actId="20577"/>
          <ac:spMkLst>
            <pc:docMk/>
            <pc:sldMk cId="1760690206" sldId="601"/>
            <ac:spMk id="2" creationId="{3D552116-8D20-F96A-86B9-083EA69AA6EF}"/>
          </ac:spMkLst>
        </pc:spChg>
        <pc:spChg chg="mod">
          <ac:chgData name="Karen Baerts" userId="a06d292e-c1df-42a7-ab23-dcf3ffef2529" providerId="ADAL" clId="{F9E7C1C8-14EC-47D3-8B2A-F807D1DE5A05}" dt="2024-03-04T14:45:46.788" v="2085" actId="20577"/>
          <ac:spMkLst>
            <pc:docMk/>
            <pc:sldMk cId="1760690206" sldId="601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F9E7C1C8-14EC-47D3-8B2A-F807D1DE5A05}" dt="2024-03-04T13:17:25.307" v="1344" actId="478"/>
          <ac:spMkLst>
            <pc:docMk/>
            <pc:sldMk cId="1760690206" sldId="601"/>
            <ac:spMk id="4" creationId="{4A5D47A6-56D8-8CC5-DF0A-AFC42F9B3065}"/>
          </ac:spMkLst>
        </pc:spChg>
        <pc:spChg chg="add del mod">
          <ac:chgData name="Karen Baerts" userId="a06d292e-c1df-42a7-ab23-dcf3ffef2529" providerId="ADAL" clId="{F9E7C1C8-14EC-47D3-8B2A-F807D1DE5A05}" dt="2024-03-04T10:55:35.465" v="429" actId="478"/>
          <ac:spMkLst>
            <pc:docMk/>
            <pc:sldMk cId="1760690206" sldId="601"/>
            <ac:spMk id="5" creationId="{935685F4-B4DF-E3C5-9AE4-91633B21A9E5}"/>
          </ac:spMkLst>
        </pc:spChg>
      </pc:sldChg>
      <pc:sldChg chg="addSp delSp modSp del mod">
        <pc:chgData name="Karen Baerts" userId="a06d292e-c1df-42a7-ab23-dcf3ffef2529" providerId="ADAL" clId="{F9E7C1C8-14EC-47D3-8B2A-F807D1DE5A05}" dt="2024-03-04T11:25:24.070" v="621" actId="47"/>
        <pc:sldMkLst>
          <pc:docMk/>
          <pc:sldMk cId="1295142386" sldId="622"/>
        </pc:sldMkLst>
        <pc:spChg chg="mod">
          <ac:chgData name="Karen Baerts" userId="a06d292e-c1df-42a7-ab23-dcf3ffef2529" providerId="ADAL" clId="{F9E7C1C8-14EC-47D3-8B2A-F807D1DE5A05}" dt="2024-03-04T11:25:12.890" v="620" actId="20577"/>
          <ac:spMkLst>
            <pc:docMk/>
            <pc:sldMk cId="1295142386" sldId="622"/>
            <ac:spMk id="3" creationId="{0E244A77-BBB5-0E34-9ECA-86AB7EC02E29}"/>
          </ac:spMkLst>
        </pc:spChg>
        <pc:picChg chg="del">
          <ac:chgData name="Karen Baerts" userId="a06d292e-c1df-42a7-ab23-dcf3ffef2529" providerId="ADAL" clId="{F9E7C1C8-14EC-47D3-8B2A-F807D1DE5A05}" dt="2024-03-04T11:24:02.970" v="558" actId="478"/>
          <ac:picMkLst>
            <pc:docMk/>
            <pc:sldMk cId="1295142386" sldId="622"/>
            <ac:picMk id="5" creationId="{4C012879-4E2C-238F-38E9-D2822A72E77F}"/>
          </ac:picMkLst>
        </pc:picChg>
        <pc:picChg chg="add del mod">
          <ac:chgData name="Karen Baerts" userId="a06d292e-c1df-42a7-ab23-dcf3ffef2529" providerId="ADAL" clId="{F9E7C1C8-14EC-47D3-8B2A-F807D1DE5A05}" dt="2024-03-04T11:24:04.780" v="559" actId="478"/>
          <ac:picMkLst>
            <pc:docMk/>
            <pc:sldMk cId="1295142386" sldId="622"/>
            <ac:picMk id="6" creationId="{5C3AB5AF-2B30-5F12-38F0-3623C8C42E26}"/>
          </ac:picMkLst>
        </pc:picChg>
      </pc:sldChg>
      <pc:sldChg chg="modSp">
        <pc:chgData name="Karen Baerts" userId="a06d292e-c1df-42a7-ab23-dcf3ffef2529" providerId="ADAL" clId="{F9E7C1C8-14EC-47D3-8B2A-F807D1DE5A05}" dt="2024-03-04T11:53:54.907" v="632" actId="20577"/>
        <pc:sldMkLst>
          <pc:docMk/>
          <pc:sldMk cId="3037347733" sldId="637"/>
        </pc:sldMkLst>
        <pc:spChg chg="mod">
          <ac:chgData name="Karen Baerts" userId="a06d292e-c1df-42a7-ab23-dcf3ffef2529" providerId="ADAL" clId="{F9E7C1C8-14EC-47D3-8B2A-F807D1DE5A05}" dt="2024-03-04T11:53:54.907" v="632" actId="20577"/>
          <ac:spMkLst>
            <pc:docMk/>
            <pc:sldMk cId="3037347733" sldId="637"/>
            <ac:spMk id="17" creationId="{25A606A2-DC3C-5356-516D-0CF584CF3816}"/>
          </ac:spMkLst>
        </pc:spChg>
      </pc:sldChg>
      <pc:sldChg chg="addSp delSp modSp mod addAnim delAnim">
        <pc:chgData name="Karen Baerts" userId="a06d292e-c1df-42a7-ab23-dcf3ffef2529" providerId="ADAL" clId="{F9E7C1C8-14EC-47D3-8B2A-F807D1DE5A05}" dt="2024-03-04T12:33:40.627" v="844" actId="1076"/>
        <pc:sldMkLst>
          <pc:docMk/>
          <pc:sldMk cId="923520826" sldId="640"/>
        </pc:sldMkLst>
        <pc:spChg chg="add del mod">
          <ac:chgData name="Karen Baerts" userId="a06d292e-c1df-42a7-ab23-dcf3ffef2529" providerId="ADAL" clId="{F9E7C1C8-14EC-47D3-8B2A-F807D1DE5A05}" dt="2024-03-04T12:16:14.949" v="664" actId="478"/>
          <ac:spMkLst>
            <pc:docMk/>
            <pc:sldMk cId="923520826" sldId="640"/>
            <ac:spMk id="4" creationId="{D11CB0E8-EAF3-8B17-718B-6F2667BD2073}"/>
          </ac:spMkLst>
        </pc:spChg>
        <pc:spChg chg="add del mod">
          <ac:chgData name="Karen Baerts" userId="a06d292e-c1df-42a7-ab23-dcf3ffef2529" providerId="ADAL" clId="{F9E7C1C8-14EC-47D3-8B2A-F807D1DE5A05}" dt="2024-03-04T12:16:54.881" v="667" actId="478"/>
          <ac:spMkLst>
            <pc:docMk/>
            <pc:sldMk cId="923520826" sldId="640"/>
            <ac:spMk id="7" creationId="{96FB106E-7B82-232C-C1F6-1FE5DB7BCB2F}"/>
          </ac:spMkLst>
        </pc:spChg>
        <pc:spChg chg="add mod">
          <ac:chgData name="Karen Baerts" userId="a06d292e-c1df-42a7-ab23-dcf3ffef2529" providerId="ADAL" clId="{F9E7C1C8-14EC-47D3-8B2A-F807D1DE5A05}" dt="2024-03-04T12:33:33.447" v="843" actId="20577"/>
          <ac:spMkLst>
            <pc:docMk/>
            <pc:sldMk cId="923520826" sldId="640"/>
            <ac:spMk id="10" creationId="{9BD80C90-0A89-6776-4720-32613CC86FEA}"/>
          </ac:spMkLst>
        </pc:spChg>
        <pc:picChg chg="del">
          <ac:chgData name="Karen Baerts" userId="a06d292e-c1df-42a7-ab23-dcf3ffef2529" providerId="ADAL" clId="{F9E7C1C8-14EC-47D3-8B2A-F807D1DE5A05}" dt="2024-03-04T12:17:35.705" v="668" actId="478"/>
          <ac:picMkLst>
            <pc:docMk/>
            <pc:sldMk cId="923520826" sldId="640"/>
            <ac:picMk id="6" creationId="{5EE42E87-8E5B-7FAD-9EE2-427AE5E1C291}"/>
          </ac:picMkLst>
        </pc:picChg>
        <pc:picChg chg="add mod">
          <ac:chgData name="Karen Baerts" userId="a06d292e-c1df-42a7-ab23-dcf3ffef2529" providerId="ADAL" clId="{F9E7C1C8-14EC-47D3-8B2A-F807D1DE5A05}" dt="2024-03-04T12:17:44.732" v="671" actId="1076"/>
          <ac:picMkLst>
            <pc:docMk/>
            <pc:sldMk cId="923520826" sldId="640"/>
            <ac:picMk id="9" creationId="{34D2F6BE-7CEE-0EBE-99B8-FAEDB97C1AC5}"/>
          </ac:picMkLst>
        </pc:picChg>
        <pc:picChg chg="del mod">
          <ac:chgData name="Karen Baerts" userId="a06d292e-c1df-42a7-ab23-dcf3ffef2529" providerId="ADAL" clId="{F9E7C1C8-14EC-47D3-8B2A-F807D1DE5A05}" dt="2024-03-04T12:16:18.633" v="666" actId="478"/>
          <ac:picMkLst>
            <pc:docMk/>
            <pc:sldMk cId="923520826" sldId="640"/>
            <ac:picMk id="13" creationId="{DEE063C7-0CD6-772A-8581-A611216C3347}"/>
          </ac:picMkLst>
        </pc:picChg>
        <pc:picChg chg="add del mod">
          <ac:chgData name="Karen Baerts" userId="a06d292e-c1df-42a7-ab23-dcf3ffef2529" providerId="ADAL" clId="{F9E7C1C8-14EC-47D3-8B2A-F807D1DE5A05}" dt="2024-03-04T12:16:16.766" v="665" actId="478"/>
          <ac:picMkLst>
            <pc:docMk/>
            <pc:sldMk cId="923520826" sldId="640"/>
            <ac:picMk id="14" creationId="{75143A35-35B4-DB39-1E03-A42FD5230493}"/>
          </ac:picMkLst>
        </pc:picChg>
        <pc:picChg chg="mod">
          <ac:chgData name="Karen Baerts" userId="a06d292e-c1df-42a7-ab23-dcf3ffef2529" providerId="ADAL" clId="{F9E7C1C8-14EC-47D3-8B2A-F807D1DE5A05}" dt="2024-03-04T12:33:40.627" v="844" actId="1076"/>
          <ac:picMkLst>
            <pc:docMk/>
            <pc:sldMk cId="923520826" sldId="640"/>
            <ac:picMk id="18" creationId="{DB48C434-52BA-93EB-DFC2-A7F91744A2FE}"/>
          </ac:picMkLst>
        </pc:picChg>
      </pc:sldChg>
      <pc:sldChg chg="addSp delSp modSp mod">
        <pc:chgData name="Karen Baerts" userId="a06d292e-c1df-42a7-ab23-dcf3ffef2529" providerId="ADAL" clId="{F9E7C1C8-14EC-47D3-8B2A-F807D1DE5A05}" dt="2024-03-04T12:11:18.342" v="656" actId="478"/>
        <pc:sldMkLst>
          <pc:docMk/>
          <pc:sldMk cId="2268410386" sldId="642"/>
        </pc:sldMkLst>
        <pc:spChg chg="add del mod">
          <ac:chgData name="Karen Baerts" userId="a06d292e-c1df-42a7-ab23-dcf3ffef2529" providerId="ADAL" clId="{F9E7C1C8-14EC-47D3-8B2A-F807D1DE5A05}" dt="2024-03-04T12:11:18.342" v="656" actId="478"/>
          <ac:spMkLst>
            <pc:docMk/>
            <pc:sldMk cId="2268410386" sldId="642"/>
            <ac:spMk id="4" creationId="{8D539686-2486-3607-546C-8F02145060CF}"/>
          </ac:spMkLst>
        </pc:spChg>
      </pc:sldChg>
      <pc:sldChg chg="ord">
        <pc:chgData name="Karen Baerts" userId="a06d292e-c1df-42a7-ab23-dcf3ffef2529" providerId="ADAL" clId="{F9E7C1C8-14EC-47D3-8B2A-F807D1DE5A05}" dt="2024-03-04T13:04:00.161" v="913"/>
        <pc:sldMkLst>
          <pc:docMk/>
          <pc:sldMk cId="2361138558" sldId="648"/>
        </pc:sldMkLst>
      </pc:sldChg>
      <pc:sldChg chg="modSp mod">
        <pc:chgData name="Karen Baerts" userId="a06d292e-c1df-42a7-ab23-dcf3ffef2529" providerId="ADAL" clId="{F9E7C1C8-14EC-47D3-8B2A-F807D1DE5A05}" dt="2024-03-04T13:14:20.638" v="1331" actId="20577"/>
        <pc:sldMkLst>
          <pc:docMk/>
          <pc:sldMk cId="1605598843" sldId="652"/>
        </pc:sldMkLst>
        <pc:spChg chg="mod">
          <ac:chgData name="Karen Baerts" userId="a06d292e-c1df-42a7-ab23-dcf3ffef2529" providerId="ADAL" clId="{F9E7C1C8-14EC-47D3-8B2A-F807D1DE5A05}" dt="2024-03-04T13:14:20.638" v="1331" actId="20577"/>
          <ac:spMkLst>
            <pc:docMk/>
            <pc:sldMk cId="1605598843" sldId="652"/>
            <ac:spMk id="3" creationId="{0E244A77-BBB5-0E34-9ECA-86AB7EC02E29}"/>
          </ac:spMkLst>
        </pc:spChg>
        <pc:picChg chg="mod">
          <ac:chgData name="Karen Baerts" userId="a06d292e-c1df-42a7-ab23-dcf3ffef2529" providerId="ADAL" clId="{F9E7C1C8-14EC-47D3-8B2A-F807D1DE5A05}" dt="2024-03-04T13:12:11.439" v="1013" actId="1076"/>
          <ac:picMkLst>
            <pc:docMk/>
            <pc:sldMk cId="1605598843" sldId="652"/>
            <ac:picMk id="4" creationId="{C7B0A2F1-8E39-7EEC-2082-9A9272436536}"/>
          </ac:picMkLst>
        </pc:picChg>
      </pc:sldChg>
      <pc:sldChg chg="add">
        <pc:chgData name="Karen Baerts" userId="a06d292e-c1df-42a7-ab23-dcf3ffef2529" providerId="ADAL" clId="{F9E7C1C8-14EC-47D3-8B2A-F807D1DE5A05}" dt="2024-03-04T11:23:56.879" v="556"/>
        <pc:sldMkLst>
          <pc:docMk/>
          <pc:sldMk cId="3568465679" sldId="653"/>
        </pc:sldMkLst>
      </pc:sldChg>
      <pc:sldChg chg="addSp delSp modSp new mod">
        <pc:chgData name="Karen Baerts" userId="a06d292e-c1df-42a7-ab23-dcf3ffef2529" providerId="ADAL" clId="{F9E7C1C8-14EC-47D3-8B2A-F807D1DE5A05}" dt="2024-03-04T12:34:50.177" v="905" actId="1076"/>
        <pc:sldMkLst>
          <pc:docMk/>
          <pc:sldMk cId="101487259" sldId="654"/>
        </pc:sldMkLst>
        <pc:spChg chg="mod">
          <ac:chgData name="Karen Baerts" userId="a06d292e-c1df-42a7-ab23-dcf3ffef2529" providerId="ADAL" clId="{F9E7C1C8-14EC-47D3-8B2A-F807D1DE5A05}" dt="2024-03-04T12:11:14.016" v="655" actId="20577"/>
          <ac:spMkLst>
            <pc:docMk/>
            <pc:sldMk cId="101487259" sldId="654"/>
            <ac:spMk id="2" creationId="{5C1AD813-5D8F-23EA-025D-EADF60291A15}"/>
          </ac:spMkLst>
        </pc:spChg>
        <pc:spChg chg="del">
          <ac:chgData name="Karen Baerts" userId="a06d292e-c1df-42a7-ab23-dcf3ffef2529" providerId="ADAL" clId="{F9E7C1C8-14EC-47D3-8B2A-F807D1DE5A05}" dt="2024-03-04T12:11:48.178" v="658" actId="478"/>
          <ac:spMkLst>
            <pc:docMk/>
            <pc:sldMk cId="101487259" sldId="654"/>
            <ac:spMk id="3" creationId="{7DFB5B6C-A3A8-F688-58D4-7FC7D64DE4D9}"/>
          </ac:spMkLst>
        </pc:spChg>
        <pc:spChg chg="add mod">
          <ac:chgData name="Karen Baerts" userId="a06d292e-c1df-42a7-ab23-dcf3ffef2529" providerId="ADAL" clId="{F9E7C1C8-14EC-47D3-8B2A-F807D1DE5A05}" dt="2024-03-04T12:34:50.177" v="905" actId="1076"/>
          <ac:spMkLst>
            <pc:docMk/>
            <pc:sldMk cId="101487259" sldId="654"/>
            <ac:spMk id="6" creationId="{56416A82-517D-C99A-E227-8156CF63567E}"/>
          </ac:spMkLst>
        </pc:spChg>
        <pc:picChg chg="add mod">
          <ac:chgData name="Karen Baerts" userId="a06d292e-c1df-42a7-ab23-dcf3ffef2529" providerId="ADAL" clId="{F9E7C1C8-14EC-47D3-8B2A-F807D1DE5A05}" dt="2024-03-04T12:34:16.127" v="845" actId="1076"/>
          <ac:picMkLst>
            <pc:docMk/>
            <pc:sldMk cId="101487259" sldId="654"/>
            <ac:picMk id="5" creationId="{A8C59D63-7E9C-EA46-2465-F9186BE34C6E}"/>
          </ac:picMkLst>
        </pc:picChg>
      </pc:sldChg>
      <pc:sldChg chg="addSp delSp modSp add mod">
        <pc:chgData name="Karen Baerts" userId="a06d292e-c1df-42a7-ab23-dcf3ffef2529" providerId="ADAL" clId="{F9E7C1C8-14EC-47D3-8B2A-F807D1DE5A05}" dt="2024-03-04T12:58:09.381" v="910" actId="1076"/>
        <pc:sldMkLst>
          <pc:docMk/>
          <pc:sldMk cId="2417218112" sldId="655"/>
        </pc:sldMkLst>
        <pc:spChg chg="mod">
          <ac:chgData name="Karen Baerts" userId="a06d292e-c1df-42a7-ab23-dcf3ffef2529" providerId="ADAL" clId="{F9E7C1C8-14EC-47D3-8B2A-F807D1DE5A05}" dt="2024-03-04T12:58:09.381" v="910" actId="1076"/>
          <ac:spMkLst>
            <pc:docMk/>
            <pc:sldMk cId="2417218112" sldId="655"/>
            <ac:spMk id="6" creationId="{DE5862C4-E6E5-AFC6-F9CC-E41E1C148477}"/>
          </ac:spMkLst>
        </pc:spChg>
        <pc:picChg chg="add mod">
          <ac:chgData name="Karen Baerts" userId="a06d292e-c1df-42a7-ab23-dcf3ffef2529" providerId="ADAL" clId="{F9E7C1C8-14EC-47D3-8B2A-F807D1DE5A05}" dt="2024-03-04T12:58:04.955" v="909" actId="1076"/>
          <ac:picMkLst>
            <pc:docMk/>
            <pc:sldMk cId="2417218112" sldId="655"/>
            <ac:picMk id="4" creationId="{FD9033AE-32AC-33E8-EA70-8CD3992866B8}"/>
          </ac:picMkLst>
        </pc:picChg>
        <pc:picChg chg="del">
          <ac:chgData name="Karen Baerts" userId="a06d292e-c1df-42a7-ab23-dcf3ffef2529" providerId="ADAL" clId="{F9E7C1C8-14EC-47D3-8B2A-F807D1DE5A05}" dt="2024-03-04T12:54:35.933" v="907" actId="478"/>
          <ac:picMkLst>
            <pc:docMk/>
            <pc:sldMk cId="2417218112" sldId="655"/>
            <ac:picMk id="5" creationId="{54F7FE92-458D-81B8-6FC0-E4CA5E70270E}"/>
          </ac:picMkLst>
        </pc:picChg>
      </pc:sldChg>
      <pc:sldChg chg="addSp delSp modSp add mod">
        <pc:chgData name="Karen Baerts" userId="a06d292e-c1df-42a7-ab23-dcf3ffef2529" providerId="ADAL" clId="{F9E7C1C8-14EC-47D3-8B2A-F807D1DE5A05}" dt="2024-03-04T13:05:53.271" v="1006" actId="1076"/>
        <pc:sldMkLst>
          <pc:docMk/>
          <pc:sldMk cId="3077152969" sldId="656"/>
        </pc:sldMkLst>
        <pc:spChg chg="mod">
          <ac:chgData name="Karen Baerts" userId="a06d292e-c1df-42a7-ab23-dcf3ffef2529" providerId="ADAL" clId="{F9E7C1C8-14EC-47D3-8B2A-F807D1DE5A05}" dt="2024-03-04T13:05:07.518" v="1003" actId="20577"/>
          <ac:spMkLst>
            <pc:docMk/>
            <pc:sldMk cId="3077152969" sldId="656"/>
            <ac:spMk id="6" creationId="{9437513D-38B3-42BB-B469-4F4D3FEFE04F}"/>
          </ac:spMkLst>
        </pc:spChg>
        <pc:picChg chg="del">
          <ac:chgData name="Karen Baerts" userId="a06d292e-c1df-42a7-ab23-dcf3ffef2529" providerId="ADAL" clId="{F9E7C1C8-14EC-47D3-8B2A-F807D1DE5A05}" dt="2024-03-04T13:04:07.861" v="914" actId="478"/>
          <ac:picMkLst>
            <pc:docMk/>
            <pc:sldMk cId="3077152969" sldId="656"/>
            <ac:picMk id="4" creationId="{C4F6555A-9EB5-B2DE-FB26-C26A62CBBBEC}"/>
          </ac:picMkLst>
        </pc:picChg>
        <pc:picChg chg="add del mod">
          <ac:chgData name="Karen Baerts" userId="a06d292e-c1df-42a7-ab23-dcf3ffef2529" providerId="ADAL" clId="{F9E7C1C8-14EC-47D3-8B2A-F807D1DE5A05}" dt="2024-03-04T13:05:48.913" v="1004" actId="478"/>
          <ac:picMkLst>
            <pc:docMk/>
            <pc:sldMk cId="3077152969" sldId="656"/>
            <ac:picMk id="5" creationId="{58A4AE59-420C-4497-02FE-48356652797B}"/>
          </ac:picMkLst>
        </pc:picChg>
        <pc:picChg chg="add mod">
          <ac:chgData name="Karen Baerts" userId="a06d292e-c1df-42a7-ab23-dcf3ffef2529" providerId="ADAL" clId="{F9E7C1C8-14EC-47D3-8B2A-F807D1DE5A05}" dt="2024-03-04T13:05:53.271" v="1006" actId="1076"/>
          <ac:picMkLst>
            <pc:docMk/>
            <pc:sldMk cId="3077152969" sldId="656"/>
            <ac:picMk id="8" creationId="{51E5A02B-B060-D5F1-2486-052DCBD7CC76}"/>
          </ac:picMkLst>
        </pc:picChg>
      </pc:sldChg>
      <pc:sldChg chg="add">
        <pc:chgData name="Karen Baerts" userId="a06d292e-c1df-42a7-ab23-dcf3ffef2529" providerId="ADAL" clId="{F9E7C1C8-14EC-47D3-8B2A-F807D1DE5A05}" dt="2024-03-04T13:17:07.543" v="1332"/>
        <pc:sldMkLst>
          <pc:docMk/>
          <pc:sldMk cId="1007891439" sldId="657"/>
        </pc:sldMkLst>
      </pc:sldChg>
    </pc:docChg>
  </pc:docChgLst>
  <pc:docChgLst>
    <pc:chgData name="Karen Baerts" userId="a06d292e-c1df-42a7-ab23-dcf3ffef2529" providerId="ADAL" clId="{112D5A53-FC79-475E-8D39-54D1F6C0D89E}"/>
    <pc:docChg chg="undo redo custSel addSld delSld modSld sldOrd">
      <pc:chgData name="Karen Baerts" userId="a06d292e-c1df-42a7-ab23-dcf3ffef2529" providerId="ADAL" clId="{112D5A53-FC79-475E-8D39-54D1F6C0D89E}" dt="2024-10-11T09:55:06.880" v="30722" actId="14100"/>
      <pc:docMkLst>
        <pc:docMk/>
      </pc:docMkLst>
      <pc:sldChg chg="del">
        <pc:chgData name="Karen Baerts" userId="a06d292e-c1df-42a7-ab23-dcf3ffef2529" providerId="ADAL" clId="{112D5A53-FC79-475E-8D39-54D1F6C0D89E}" dt="2024-10-05T12:29:58.066" v="1043" actId="47"/>
        <pc:sldMkLst>
          <pc:docMk/>
          <pc:sldMk cId="1760690206" sldId="601"/>
        </pc:sldMkLst>
      </pc:sldChg>
      <pc:sldChg chg="addSp delSp modSp mod modNotesTx">
        <pc:chgData name="Karen Baerts" userId="a06d292e-c1df-42a7-ab23-dcf3ffef2529" providerId="ADAL" clId="{112D5A53-FC79-475E-8D39-54D1F6C0D89E}" dt="2024-10-09T09:50:07.144" v="28592" actId="20577"/>
        <pc:sldMkLst>
          <pc:docMk/>
          <pc:sldMk cId="2392228130" sldId="632"/>
        </pc:sldMkLst>
        <pc:spChg chg="add mod">
          <ac:chgData name="Karen Baerts" userId="a06d292e-c1df-42a7-ab23-dcf3ffef2529" providerId="ADAL" clId="{112D5A53-FC79-475E-8D39-54D1F6C0D89E}" dt="2024-10-08T09:17:25.814" v="25475" actId="1076"/>
          <ac:spMkLst>
            <pc:docMk/>
            <pc:sldMk cId="2392228130" sldId="632"/>
            <ac:spMk id="3" creationId="{31728645-B788-9450-0365-FABB62A6F1F1}"/>
          </ac:spMkLst>
        </pc:spChg>
        <pc:spChg chg="del">
          <ac:chgData name="Karen Baerts" userId="a06d292e-c1df-42a7-ab23-dcf3ffef2529" providerId="ADAL" clId="{112D5A53-FC79-475E-8D39-54D1F6C0D89E}" dt="2024-10-05T22:55:13.867" v="12051" actId="478"/>
          <ac:spMkLst>
            <pc:docMk/>
            <pc:sldMk cId="2392228130" sldId="632"/>
            <ac:spMk id="3" creationId="{A0779FC2-C005-4AB9-33F3-E08FD05AC9BE}"/>
          </ac:spMkLst>
        </pc:spChg>
      </pc:sldChg>
      <pc:sldChg chg="del">
        <pc:chgData name="Karen Baerts" userId="a06d292e-c1df-42a7-ab23-dcf3ffef2529" providerId="ADAL" clId="{112D5A53-FC79-475E-8D39-54D1F6C0D89E}" dt="2024-10-05T20:50:50.575" v="3786" actId="47"/>
        <pc:sldMkLst>
          <pc:docMk/>
          <pc:sldMk cId="3855084146" sldId="636"/>
        </pc:sldMkLst>
      </pc:sldChg>
      <pc:sldChg chg="del">
        <pc:chgData name="Karen Baerts" userId="a06d292e-c1df-42a7-ab23-dcf3ffef2529" providerId="ADAL" clId="{112D5A53-FC79-475E-8D39-54D1F6C0D89E}" dt="2024-10-05T21:17:46.581" v="4048" actId="47"/>
        <pc:sldMkLst>
          <pc:docMk/>
          <pc:sldMk cId="3037347733" sldId="637"/>
        </pc:sldMkLst>
      </pc:sldChg>
      <pc:sldChg chg="del">
        <pc:chgData name="Karen Baerts" userId="a06d292e-c1df-42a7-ab23-dcf3ffef2529" providerId="ADAL" clId="{112D5A53-FC79-475E-8D39-54D1F6C0D89E}" dt="2024-10-05T21:42:43.490" v="4360" actId="47"/>
        <pc:sldMkLst>
          <pc:docMk/>
          <pc:sldMk cId="2473427437" sldId="638"/>
        </pc:sldMkLst>
      </pc:sldChg>
      <pc:sldChg chg="del">
        <pc:chgData name="Karen Baerts" userId="a06d292e-c1df-42a7-ab23-dcf3ffef2529" providerId="ADAL" clId="{112D5A53-FC79-475E-8D39-54D1F6C0D89E}" dt="2024-10-05T21:18:07.704" v="4049" actId="47"/>
        <pc:sldMkLst>
          <pc:docMk/>
          <pc:sldMk cId="923520826" sldId="640"/>
        </pc:sldMkLst>
      </pc:sldChg>
      <pc:sldChg chg="del">
        <pc:chgData name="Karen Baerts" userId="a06d292e-c1df-42a7-ab23-dcf3ffef2529" providerId="ADAL" clId="{112D5A53-FC79-475E-8D39-54D1F6C0D89E}" dt="2024-10-05T21:18:11.997" v="4050" actId="47"/>
        <pc:sldMkLst>
          <pc:docMk/>
          <pc:sldMk cId="2053258769" sldId="641"/>
        </pc:sldMkLst>
      </pc:sldChg>
      <pc:sldChg chg="del">
        <pc:chgData name="Karen Baerts" userId="a06d292e-c1df-42a7-ab23-dcf3ffef2529" providerId="ADAL" clId="{112D5A53-FC79-475E-8D39-54D1F6C0D89E}" dt="2024-10-05T22:39:58.558" v="11620" actId="47"/>
        <pc:sldMkLst>
          <pc:docMk/>
          <pc:sldMk cId="2268410386" sldId="642"/>
        </pc:sldMkLst>
      </pc:sldChg>
      <pc:sldChg chg="modSp mod modNotesTx">
        <pc:chgData name="Karen Baerts" userId="a06d292e-c1df-42a7-ab23-dcf3ffef2529" providerId="ADAL" clId="{112D5A53-FC79-475E-8D39-54D1F6C0D89E}" dt="2024-10-07T20:37:21.530" v="22611" actId="6549"/>
        <pc:sldMkLst>
          <pc:docMk/>
          <pc:sldMk cId="4026115253" sldId="643"/>
        </pc:sldMkLst>
        <pc:spChg chg="mod">
          <ac:chgData name="Karen Baerts" userId="a06d292e-c1df-42a7-ab23-dcf3ffef2529" providerId="ADAL" clId="{112D5A53-FC79-475E-8D39-54D1F6C0D89E}" dt="2024-10-05T22:53:07.819" v="11945" actId="20577"/>
          <ac:spMkLst>
            <pc:docMk/>
            <pc:sldMk cId="4026115253" sldId="643"/>
            <ac:spMk id="2" creationId="{D5423788-4327-FDE6-A934-82D1E21EB68C}"/>
          </ac:spMkLst>
        </pc:spChg>
        <pc:spChg chg="mod">
          <ac:chgData name="Karen Baerts" userId="a06d292e-c1df-42a7-ab23-dcf3ffef2529" providerId="ADAL" clId="{112D5A53-FC79-475E-8D39-54D1F6C0D89E}" dt="2024-10-07T20:26:04.882" v="20990" actId="20577"/>
          <ac:spMkLst>
            <pc:docMk/>
            <pc:sldMk cId="4026115253" sldId="643"/>
            <ac:spMk id="3" creationId="{0E244A77-BBB5-0E34-9ECA-86AB7EC02E29}"/>
          </ac:spMkLst>
        </pc:spChg>
      </pc:sldChg>
      <pc:sldChg chg="del">
        <pc:chgData name="Karen Baerts" userId="a06d292e-c1df-42a7-ab23-dcf3ffef2529" providerId="ADAL" clId="{112D5A53-FC79-475E-8D39-54D1F6C0D89E}" dt="2024-10-05T21:19:41.111" v="4063" actId="47"/>
        <pc:sldMkLst>
          <pc:docMk/>
          <pc:sldMk cId="457972138" sldId="644"/>
        </pc:sldMkLst>
      </pc:sldChg>
      <pc:sldChg chg="modSp mod modNotesTx">
        <pc:chgData name="Karen Baerts" userId="a06d292e-c1df-42a7-ab23-dcf3ffef2529" providerId="ADAL" clId="{112D5A53-FC79-475E-8D39-54D1F6C0D89E}" dt="2024-10-07T20:44:37.890" v="22868" actId="20577"/>
        <pc:sldMkLst>
          <pc:docMk/>
          <pc:sldMk cId="1959143497" sldId="645"/>
        </pc:sldMkLst>
        <pc:spChg chg="mod">
          <ac:chgData name="Karen Baerts" userId="a06d292e-c1df-42a7-ab23-dcf3ffef2529" providerId="ADAL" clId="{112D5A53-FC79-475E-8D39-54D1F6C0D89E}" dt="2024-10-05T22:53:17.276" v="11956" actId="20577"/>
          <ac:spMkLst>
            <pc:docMk/>
            <pc:sldMk cId="1959143497" sldId="645"/>
            <ac:spMk id="2" creationId="{D5423788-4327-FDE6-A934-82D1E21EB68C}"/>
          </ac:spMkLst>
        </pc:spChg>
      </pc:sldChg>
      <pc:sldChg chg="modSp del mod ord modNotesTx">
        <pc:chgData name="Karen Baerts" userId="a06d292e-c1df-42a7-ab23-dcf3ffef2529" providerId="ADAL" clId="{112D5A53-FC79-475E-8D39-54D1F6C0D89E}" dt="2024-10-07T21:09:57.142" v="25070" actId="47"/>
        <pc:sldMkLst>
          <pc:docMk/>
          <pc:sldMk cId="1507118554" sldId="646"/>
        </pc:sldMkLst>
        <pc:spChg chg="mod">
          <ac:chgData name="Karen Baerts" userId="a06d292e-c1df-42a7-ab23-dcf3ffef2529" providerId="ADAL" clId="{112D5A53-FC79-475E-8D39-54D1F6C0D89E}" dt="2024-10-05T22:53:41.787" v="11992" actId="20577"/>
          <ac:spMkLst>
            <pc:docMk/>
            <pc:sldMk cId="1507118554" sldId="646"/>
            <ac:spMk id="2" creationId="{D5423788-4327-FDE6-A934-82D1E21EB68C}"/>
          </ac:spMkLst>
        </pc:spChg>
      </pc:sldChg>
      <pc:sldChg chg="modSp mod modNotesTx">
        <pc:chgData name="Karen Baerts" userId="a06d292e-c1df-42a7-ab23-dcf3ffef2529" providerId="ADAL" clId="{112D5A53-FC79-475E-8D39-54D1F6C0D89E}" dt="2024-10-09T09:58:00.352" v="29080" actId="20577"/>
        <pc:sldMkLst>
          <pc:docMk/>
          <pc:sldMk cId="4131589788" sldId="647"/>
        </pc:sldMkLst>
        <pc:spChg chg="mod">
          <ac:chgData name="Karen Baerts" userId="a06d292e-c1df-42a7-ab23-dcf3ffef2529" providerId="ADAL" clId="{112D5A53-FC79-475E-8D39-54D1F6C0D89E}" dt="2024-10-05T22:53:30.228" v="11982" actId="6549"/>
          <ac:spMkLst>
            <pc:docMk/>
            <pc:sldMk cId="4131589788" sldId="647"/>
            <ac:spMk id="2" creationId="{D5423788-4327-FDE6-A934-82D1E21EB68C}"/>
          </ac:spMkLst>
        </pc:spChg>
      </pc:sldChg>
      <pc:sldChg chg="modSp del mod modNotesTx">
        <pc:chgData name="Karen Baerts" userId="a06d292e-c1df-42a7-ab23-dcf3ffef2529" providerId="ADAL" clId="{112D5A53-FC79-475E-8D39-54D1F6C0D89E}" dt="2024-10-07T21:09:17.698" v="25068" actId="47"/>
        <pc:sldMkLst>
          <pc:docMk/>
          <pc:sldMk cId="2361138558" sldId="648"/>
        </pc:sldMkLst>
        <pc:spChg chg="mod">
          <ac:chgData name="Karen Baerts" userId="a06d292e-c1df-42a7-ab23-dcf3ffef2529" providerId="ADAL" clId="{112D5A53-FC79-475E-8D39-54D1F6C0D89E}" dt="2024-10-05T22:54:43.435" v="12024" actId="20577"/>
          <ac:spMkLst>
            <pc:docMk/>
            <pc:sldMk cId="2361138558" sldId="648"/>
            <ac:spMk id="2" creationId="{D5423788-4327-FDE6-A934-82D1E21EB68C}"/>
          </ac:spMkLst>
        </pc:spChg>
        <pc:spChg chg="mod">
          <ac:chgData name="Karen Baerts" userId="a06d292e-c1df-42a7-ab23-dcf3ffef2529" providerId="ADAL" clId="{112D5A53-FC79-475E-8D39-54D1F6C0D89E}" dt="2024-10-05T22:54:51.155" v="12026" actId="20577"/>
          <ac:spMkLst>
            <pc:docMk/>
            <pc:sldMk cId="2361138558" sldId="648"/>
            <ac:spMk id="3" creationId="{0E244A77-BBB5-0E34-9ECA-86AB7EC02E29}"/>
          </ac:spMkLst>
        </pc:spChg>
        <pc:picChg chg="mod">
          <ac:chgData name="Karen Baerts" userId="a06d292e-c1df-42a7-ab23-dcf3ffef2529" providerId="ADAL" clId="{112D5A53-FC79-475E-8D39-54D1F6C0D89E}" dt="2024-10-05T22:54:47.060" v="12025" actId="1076"/>
          <ac:picMkLst>
            <pc:docMk/>
            <pc:sldMk cId="2361138558" sldId="648"/>
            <ac:picMk id="7" creationId="{BFFBE78D-0B90-AB93-3C01-F3E8231A84AA}"/>
          </ac:picMkLst>
        </pc:picChg>
      </pc:sldChg>
      <pc:sldChg chg="modSp mod modNotesTx">
        <pc:chgData name="Karen Baerts" userId="a06d292e-c1df-42a7-ab23-dcf3ffef2529" providerId="ADAL" clId="{112D5A53-FC79-475E-8D39-54D1F6C0D89E}" dt="2024-10-09T09:46:34.642" v="27942" actId="13926"/>
        <pc:sldMkLst>
          <pc:docMk/>
          <pc:sldMk cId="507119557" sldId="649"/>
        </pc:sldMkLst>
        <pc:spChg chg="mod">
          <ac:chgData name="Karen Baerts" userId="a06d292e-c1df-42a7-ab23-dcf3ffef2529" providerId="ADAL" clId="{112D5A53-FC79-475E-8D39-54D1F6C0D89E}" dt="2024-10-09T09:46:34.642" v="27942" actId="13926"/>
          <ac:spMkLst>
            <pc:docMk/>
            <pc:sldMk cId="507119557" sldId="649"/>
            <ac:spMk id="2" creationId="{D5423788-4327-FDE6-A934-82D1E21EB68C}"/>
          </ac:spMkLst>
        </pc:spChg>
      </pc:sldChg>
      <pc:sldChg chg="del modNotesTx">
        <pc:chgData name="Karen Baerts" userId="a06d292e-c1df-42a7-ab23-dcf3ffef2529" providerId="ADAL" clId="{112D5A53-FC79-475E-8D39-54D1F6C0D89E}" dt="2024-10-05T23:10:14.291" v="12088" actId="47"/>
        <pc:sldMkLst>
          <pc:docMk/>
          <pc:sldMk cId="1332619328" sldId="650"/>
        </pc:sldMkLst>
      </pc:sldChg>
      <pc:sldChg chg="del modNotesTx">
        <pc:chgData name="Karen Baerts" userId="a06d292e-c1df-42a7-ab23-dcf3ffef2529" providerId="ADAL" clId="{112D5A53-FC79-475E-8D39-54D1F6C0D89E}" dt="2024-10-05T23:10:15.763" v="12089" actId="47"/>
        <pc:sldMkLst>
          <pc:docMk/>
          <pc:sldMk cId="1605598843" sldId="652"/>
        </pc:sldMkLst>
      </pc:sldChg>
      <pc:sldChg chg="addSp delSp modSp mod modAnim modNotesTx">
        <pc:chgData name="Karen Baerts" userId="a06d292e-c1df-42a7-ab23-dcf3ffef2529" providerId="ADAL" clId="{112D5A53-FC79-475E-8D39-54D1F6C0D89E}" dt="2024-10-07T19:21:26.990" v="14528" actId="20577"/>
        <pc:sldMkLst>
          <pc:docMk/>
          <pc:sldMk cId="3568465679" sldId="653"/>
        </pc:sldMkLst>
        <pc:spChg chg="mod">
          <ac:chgData name="Karen Baerts" userId="a06d292e-c1df-42a7-ab23-dcf3ffef2529" providerId="ADAL" clId="{112D5A53-FC79-475E-8D39-54D1F6C0D89E}" dt="2024-10-05T17:17:14.810" v="1065" actId="20577"/>
          <ac:spMkLst>
            <pc:docMk/>
            <pc:sldMk cId="3568465679" sldId="653"/>
            <ac:spMk id="2" creationId="{E449B2E5-78E0-5CA5-6229-293B5CEA5AEA}"/>
          </ac:spMkLst>
        </pc:spChg>
        <pc:spChg chg="mod">
          <ac:chgData name="Karen Baerts" userId="a06d292e-c1df-42a7-ab23-dcf3ffef2529" providerId="ADAL" clId="{112D5A53-FC79-475E-8D39-54D1F6C0D89E}" dt="2024-10-05T20:10:09.175" v="1173" actId="5793"/>
          <ac:spMkLst>
            <pc:docMk/>
            <pc:sldMk cId="3568465679" sldId="653"/>
            <ac:spMk id="3" creationId="{6C8EFBE0-1406-D9FA-7FD8-4B614DE5300D}"/>
          </ac:spMkLst>
        </pc:spChg>
        <pc:picChg chg="add mod">
          <ac:chgData name="Karen Baerts" userId="a06d292e-c1df-42a7-ab23-dcf3ffef2529" providerId="ADAL" clId="{112D5A53-FC79-475E-8D39-54D1F6C0D89E}" dt="2024-10-05T20:10:20.247" v="1176" actId="1076"/>
          <ac:picMkLst>
            <pc:docMk/>
            <pc:sldMk cId="3568465679" sldId="653"/>
            <ac:picMk id="4" creationId="{75107DD9-37D7-C52F-231A-A4FAF255E1BB}"/>
          </ac:picMkLst>
        </pc:picChg>
        <pc:picChg chg="del mod">
          <ac:chgData name="Karen Baerts" userId="a06d292e-c1df-42a7-ab23-dcf3ffef2529" providerId="ADAL" clId="{112D5A53-FC79-475E-8D39-54D1F6C0D89E}" dt="2024-10-05T20:13:26.358" v="1177" actId="478"/>
          <ac:picMkLst>
            <pc:docMk/>
            <pc:sldMk cId="3568465679" sldId="653"/>
            <ac:picMk id="5" creationId="{1BED933E-BE4B-53D9-F1C0-521B3740BF0E}"/>
          </ac:picMkLst>
        </pc:picChg>
        <pc:picChg chg="mod">
          <ac:chgData name="Karen Baerts" userId="a06d292e-c1df-42a7-ab23-dcf3ffef2529" providerId="ADAL" clId="{112D5A53-FC79-475E-8D39-54D1F6C0D89E}" dt="2024-10-05T20:10:17.406" v="1175" actId="1076"/>
          <ac:picMkLst>
            <pc:docMk/>
            <pc:sldMk cId="3568465679" sldId="653"/>
            <ac:picMk id="6" creationId="{C3F4916E-5301-1317-78B8-EF2D3C09C697}"/>
          </ac:picMkLst>
        </pc:picChg>
        <pc:picChg chg="add del mod">
          <ac:chgData name="Karen Baerts" userId="a06d292e-c1df-42a7-ab23-dcf3ffef2529" providerId="ADAL" clId="{112D5A53-FC79-475E-8D39-54D1F6C0D89E}" dt="2024-10-05T20:14:04.622" v="1182" actId="478"/>
          <ac:picMkLst>
            <pc:docMk/>
            <pc:sldMk cId="3568465679" sldId="653"/>
            <ac:picMk id="8" creationId="{FF9A2225-754F-04E6-02A3-4FE4356D4129}"/>
          </ac:picMkLst>
        </pc:picChg>
        <pc:picChg chg="add del mod">
          <ac:chgData name="Karen Baerts" userId="a06d292e-c1df-42a7-ab23-dcf3ffef2529" providerId="ADAL" clId="{112D5A53-FC79-475E-8D39-54D1F6C0D89E}" dt="2024-10-05T20:41:13.776" v="3679" actId="21"/>
          <ac:picMkLst>
            <pc:docMk/>
            <pc:sldMk cId="3568465679" sldId="653"/>
            <ac:picMk id="10" creationId="{897E5CDE-98DE-0722-F84A-4F91DBAF854D}"/>
          </ac:picMkLst>
        </pc:picChg>
      </pc:sldChg>
      <pc:sldChg chg="del">
        <pc:chgData name="Karen Baerts" userId="a06d292e-c1df-42a7-ab23-dcf3ffef2529" providerId="ADAL" clId="{112D5A53-FC79-475E-8D39-54D1F6C0D89E}" dt="2024-10-05T22:40:02.632" v="11621" actId="47"/>
        <pc:sldMkLst>
          <pc:docMk/>
          <pc:sldMk cId="101487259" sldId="654"/>
        </pc:sldMkLst>
      </pc:sldChg>
      <pc:sldChg chg="addSp delSp modSp mod modNotesTx">
        <pc:chgData name="Karen Baerts" userId="a06d292e-c1df-42a7-ab23-dcf3ffef2529" providerId="ADAL" clId="{112D5A53-FC79-475E-8D39-54D1F6C0D89E}" dt="2024-10-09T14:35:13.226" v="30657" actId="20577"/>
        <pc:sldMkLst>
          <pc:docMk/>
          <pc:sldMk cId="2417218112" sldId="655"/>
        </pc:sldMkLst>
        <pc:spChg chg="mod">
          <ac:chgData name="Karen Baerts" userId="a06d292e-c1df-42a7-ab23-dcf3ffef2529" providerId="ADAL" clId="{112D5A53-FC79-475E-8D39-54D1F6C0D89E}" dt="2024-10-09T14:35:13.226" v="30657" actId="20577"/>
          <ac:spMkLst>
            <pc:docMk/>
            <pc:sldMk cId="2417218112" sldId="655"/>
            <ac:spMk id="2" creationId="{B82A85BD-1E62-6A98-934A-A6045F9ED8A1}"/>
          </ac:spMkLst>
        </pc:spChg>
        <pc:spChg chg="mod">
          <ac:chgData name="Karen Baerts" userId="a06d292e-c1df-42a7-ab23-dcf3ffef2529" providerId="ADAL" clId="{112D5A53-FC79-475E-8D39-54D1F6C0D89E}" dt="2024-10-07T20:54:11.857" v="23541" actId="20577"/>
          <ac:spMkLst>
            <pc:docMk/>
            <pc:sldMk cId="2417218112" sldId="655"/>
            <ac:spMk id="6" creationId="{DE5862C4-E6E5-AFC6-F9CC-E41E1C148477}"/>
          </ac:spMkLst>
        </pc:spChg>
        <pc:picChg chg="add mod">
          <ac:chgData name="Karen Baerts" userId="a06d292e-c1df-42a7-ab23-dcf3ffef2529" providerId="ADAL" clId="{112D5A53-FC79-475E-8D39-54D1F6C0D89E}" dt="2024-10-09T14:33:29.478" v="30516" actId="1036"/>
          <ac:picMkLst>
            <pc:docMk/>
            <pc:sldMk cId="2417218112" sldId="655"/>
            <ac:picMk id="4" creationId="{E0CAA23B-1400-5CC0-CF48-EA84858EF12A}"/>
          </ac:picMkLst>
        </pc:picChg>
        <pc:picChg chg="del">
          <ac:chgData name="Karen Baerts" userId="a06d292e-c1df-42a7-ab23-dcf3ffef2529" providerId="ADAL" clId="{112D5A53-FC79-475E-8D39-54D1F6C0D89E}" dt="2024-10-07T20:51:30.041" v="23034" actId="478"/>
          <ac:picMkLst>
            <pc:docMk/>
            <pc:sldMk cId="2417218112" sldId="655"/>
            <ac:picMk id="4" creationId="{FD9033AE-32AC-33E8-EA70-8CD3992866B8}"/>
          </ac:picMkLst>
        </pc:picChg>
        <pc:picChg chg="add del mod">
          <ac:chgData name="Karen Baerts" userId="a06d292e-c1df-42a7-ab23-dcf3ffef2529" providerId="ADAL" clId="{112D5A53-FC79-475E-8D39-54D1F6C0D89E}" dt="2024-10-09T14:31:29.117" v="30493" actId="478"/>
          <ac:picMkLst>
            <pc:docMk/>
            <pc:sldMk cId="2417218112" sldId="655"/>
            <ac:picMk id="5" creationId="{5E1DB087-4FD7-FC0E-1952-591261141149}"/>
          </ac:picMkLst>
        </pc:picChg>
      </pc:sldChg>
      <pc:sldChg chg="addSp delSp modSp mod modNotesTx">
        <pc:chgData name="Karen Baerts" userId="a06d292e-c1df-42a7-ab23-dcf3ffef2529" providerId="ADAL" clId="{112D5A53-FC79-475E-8D39-54D1F6C0D89E}" dt="2024-10-11T09:54:59.008" v="30721" actId="14100"/>
        <pc:sldMkLst>
          <pc:docMk/>
          <pc:sldMk cId="3077152969" sldId="656"/>
        </pc:sldMkLst>
        <pc:spChg chg="mod">
          <ac:chgData name="Karen Baerts" userId="a06d292e-c1df-42a7-ab23-dcf3ffef2529" providerId="ADAL" clId="{112D5A53-FC79-475E-8D39-54D1F6C0D89E}" dt="2024-10-09T14:34:56.435" v="30647" actId="20577"/>
          <ac:spMkLst>
            <pc:docMk/>
            <pc:sldMk cId="3077152969" sldId="656"/>
            <ac:spMk id="2" creationId="{701BC972-CB3A-03F4-C49A-800AFD4CC5EA}"/>
          </ac:spMkLst>
        </pc:spChg>
        <pc:spChg chg="add mod">
          <ac:chgData name="Karen Baerts" userId="a06d292e-c1df-42a7-ab23-dcf3ffef2529" providerId="ADAL" clId="{112D5A53-FC79-475E-8D39-54D1F6C0D89E}" dt="2024-10-07T21:14:49.203" v="25108"/>
          <ac:spMkLst>
            <pc:docMk/>
            <pc:sldMk cId="3077152969" sldId="656"/>
            <ac:spMk id="3" creationId="{6738092C-61C3-7E8A-3F77-3DB4E9040070}"/>
          </ac:spMkLst>
        </pc:spChg>
        <pc:spChg chg="del mod">
          <ac:chgData name="Karen Baerts" userId="a06d292e-c1df-42a7-ab23-dcf3ffef2529" providerId="ADAL" clId="{112D5A53-FC79-475E-8D39-54D1F6C0D89E}" dt="2024-10-07T21:14:48.920" v="25107" actId="478"/>
          <ac:spMkLst>
            <pc:docMk/>
            <pc:sldMk cId="3077152969" sldId="656"/>
            <ac:spMk id="6" creationId="{9437513D-38B3-42BB-B469-4F4D3FEFE04F}"/>
          </ac:spMkLst>
        </pc:spChg>
        <pc:picChg chg="add del mod">
          <ac:chgData name="Karen Baerts" userId="a06d292e-c1df-42a7-ab23-dcf3ffef2529" providerId="ADAL" clId="{112D5A53-FC79-475E-8D39-54D1F6C0D89E}" dt="2024-10-07T21:15:16.736" v="25113" actId="478"/>
          <ac:picMkLst>
            <pc:docMk/>
            <pc:sldMk cId="3077152969" sldId="656"/>
            <ac:picMk id="4" creationId="{92EA50DB-1BFB-57BD-A7C9-F482A0BD32CD}"/>
          </ac:picMkLst>
        </pc:picChg>
        <pc:picChg chg="add del mod">
          <ac:chgData name="Karen Baerts" userId="a06d292e-c1df-42a7-ab23-dcf3ffef2529" providerId="ADAL" clId="{112D5A53-FC79-475E-8D39-54D1F6C0D89E}" dt="2024-10-11T09:53:56.480" v="30711" actId="478"/>
          <ac:picMkLst>
            <pc:docMk/>
            <pc:sldMk cId="3077152969" sldId="656"/>
            <ac:picMk id="5" creationId="{DC29A348-F749-D9CA-79B7-6D2DE5BA76B4}"/>
          </ac:picMkLst>
        </pc:picChg>
        <pc:picChg chg="add del mod">
          <ac:chgData name="Karen Baerts" userId="a06d292e-c1df-42a7-ab23-dcf3ffef2529" providerId="ADAL" clId="{112D5A53-FC79-475E-8D39-54D1F6C0D89E}" dt="2024-10-11T09:54:39.832" v="30717" actId="478"/>
          <ac:picMkLst>
            <pc:docMk/>
            <pc:sldMk cId="3077152969" sldId="656"/>
            <ac:picMk id="6" creationId="{291A59DF-51F1-CC0D-AE9E-E2B5371473FF}"/>
          </ac:picMkLst>
        </pc:picChg>
        <pc:picChg chg="add del mod">
          <ac:chgData name="Karen Baerts" userId="a06d292e-c1df-42a7-ab23-dcf3ffef2529" providerId="ADAL" clId="{112D5A53-FC79-475E-8D39-54D1F6C0D89E}" dt="2024-10-07T21:16:27.448" v="25179" actId="478"/>
          <ac:picMkLst>
            <pc:docMk/>
            <pc:sldMk cId="3077152969" sldId="656"/>
            <ac:picMk id="7" creationId="{B6836197-A0C5-C916-255B-05FBC8DDC83B}"/>
          </ac:picMkLst>
        </pc:picChg>
        <pc:picChg chg="add mod">
          <ac:chgData name="Karen Baerts" userId="a06d292e-c1df-42a7-ab23-dcf3ffef2529" providerId="ADAL" clId="{112D5A53-FC79-475E-8D39-54D1F6C0D89E}" dt="2024-10-11T09:54:59.008" v="30721" actId="14100"/>
          <ac:picMkLst>
            <pc:docMk/>
            <pc:sldMk cId="3077152969" sldId="656"/>
            <ac:picMk id="8" creationId="{4E4CE79F-6AF5-07F7-1D74-A9F8BCC2FBEB}"/>
          </ac:picMkLst>
        </pc:picChg>
        <pc:picChg chg="del">
          <ac:chgData name="Karen Baerts" userId="a06d292e-c1df-42a7-ab23-dcf3ffef2529" providerId="ADAL" clId="{112D5A53-FC79-475E-8D39-54D1F6C0D89E}" dt="2024-10-07T21:14:51" v="25109" actId="478"/>
          <ac:picMkLst>
            <pc:docMk/>
            <pc:sldMk cId="3077152969" sldId="656"/>
            <ac:picMk id="8" creationId="{51E5A02B-B060-D5F1-2486-052DCBD7CC76}"/>
          </ac:picMkLst>
        </pc:picChg>
        <pc:picChg chg="add del mod">
          <ac:chgData name="Karen Baerts" userId="a06d292e-c1df-42a7-ab23-dcf3ffef2529" providerId="ADAL" clId="{112D5A53-FC79-475E-8D39-54D1F6C0D89E}" dt="2024-10-09T14:32:47.904" v="30498" actId="478"/>
          <ac:picMkLst>
            <pc:docMk/>
            <pc:sldMk cId="3077152969" sldId="656"/>
            <ac:picMk id="9" creationId="{F647499E-1EA3-1E52-8C82-7151D29D7183}"/>
          </ac:picMkLst>
        </pc:picChg>
      </pc:sldChg>
      <pc:sldChg chg="modSp del mod">
        <pc:chgData name="Karen Baerts" userId="a06d292e-c1df-42a7-ab23-dcf3ffef2529" providerId="ADAL" clId="{112D5A53-FC79-475E-8D39-54D1F6C0D89E}" dt="2024-10-04T14:24:37.829" v="17" actId="47"/>
        <pc:sldMkLst>
          <pc:docMk/>
          <pc:sldMk cId="1007891439" sldId="657"/>
        </pc:sldMkLst>
        <pc:spChg chg="mod">
          <ac:chgData name="Karen Baerts" userId="a06d292e-c1df-42a7-ab23-dcf3ffef2529" providerId="ADAL" clId="{112D5A53-FC79-475E-8D39-54D1F6C0D89E}" dt="2024-10-04T14:15:39.148" v="0" actId="207"/>
          <ac:spMkLst>
            <pc:docMk/>
            <pc:sldMk cId="1007891439" sldId="657"/>
            <ac:spMk id="3" creationId="{47469A09-6E6E-BB24-537E-04A6D635C1ED}"/>
          </ac:spMkLst>
        </pc:spChg>
      </pc:sldChg>
      <pc:sldChg chg="add del">
        <pc:chgData name="Karen Baerts" userId="a06d292e-c1df-42a7-ab23-dcf3ffef2529" providerId="ADAL" clId="{112D5A53-FC79-475E-8D39-54D1F6C0D89E}" dt="2024-10-04T14:16:06.124" v="2" actId="47"/>
        <pc:sldMkLst>
          <pc:docMk/>
          <pc:sldMk cId="2867520782" sldId="658"/>
        </pc:sldMkLst>
      </pc:sldChg>
      <pc:sldChg chg="add">
        <pc:chgData name="Karen Baerts" userId="a06d292e-c1df-42a7-ab23-dcf3ffef2529" providerId="ADAL" clId="{112D5A53-FC79-475E-8D39-54D1F6C0D89E}" dt="2024-10-04T14:16:03.940" v="1"/>
        <pc:sldMkLst>
          <pc:docMk/>
          <pc:sldMk cId="2465650289" sldId="659"/>
        </pc:sldMkLst>
      </pc:sldChg>
      <pc:sldChg chg="delSp modSp add del mod">
        <pc:chgData name="Karen Baerts" userId="a06d292e-c1df-42a7-ab23-dcf3ffef2529" providerId="ADAL" clId="{112D5A53-FC79-475E-8D39-54D1F6C0D89E}" dt="2024-10-04T14:16:41.294" v="9" actId="47"/>
        <pc:sldMkLst>
          <pc:docMk/>
          <pc:sldMk cId="2696005920" sldId="660"/>
        </pc:sldMkLst>
        <pc:spChg chg="mod">
          <ac:chgData name="Karen Baerts" userId="a06d292e-c1df-42a7-ab23-dcf3ffef2529" providerId="ADAL" clId="{112D5A53-FC79-475E-8D39-54D1F6C0D89E}" dt="2024-10-04T14:16:14.142" v="5" actId="20577"/>
          <ac:spMkLst>
            <pc:docMk/>
            <pc:sldMk cId="2696005920" sldId="660"/>
            <ac:spMk id="2" creationId="{3D552116-8D20-F96A-86B9-083EA69AA6EF}"/>
          </ac:spMkLst>
        </pc:spChg>
        <pc:spChg chg="mod">
          <ac:chgData name="Karen Baerts" userId="a06d292e-c1df-42a7-ab23-dcf3ffef2529" providerId="ADAL" clId="{112D5A53-FC79-475E-8D39-54D1F6C0D89E}" dt="2024-10-04T14:16:24.726" v="8" actId="14100"/>
          <ac:spMkLst>
            <pc:docMk/>
            <pc:sldMk cId="2696005920" sldId="660"/>
            <ac:spMk id="3" creationId="{433EAC22-795F-9C73-9536-00041D1CD78F}"/>
          </ac:spMkLst>
        </pc:spChg>
        <pc:spChg chg="del">
          <ac:chgData name="Karen Baerts" userId="a06d292e-c1df-42a7-ab23-dcf3ffef2529" providerId="ADAL" clId="{112D5A53-FC79-475E-8D39-54D1F6C0D89E}" dt="2024-10-04T14:16:21.112" v="7" actId="478"/>
          <ac:spMkLst>
            <pc:docMk/>
            <pc:sldMk cId="2696005920" sldId="660"/>
            <ac:spMk id="4" creationId="{2FC37A3C-96B2-15A5-63A7-C530AD6D1579}"/>
          </ac:spMkLst>
        </pc:spChg>
      </pc:sldChg>
      <pc:sldChg chg="addSp delSp modSp add mod modNotesTx">
        <pc:chgData name="Karen Baerts" userId="a06d292e-c1df-42a7-ab23-dcf3ffef2529" providerId="ADAL" clId="{112D5A53-FC79-475E-8D39-54D1F6C0D89E}" dt="2024-10-07T18:52:51.815" v="12854" actId="20577"/>
        <pc:sldMkLst>
          <pc:docMk/>
          <pc:sldMk cId="1126193435" sldId="661"/>
        </pc:sldMkLst>
        <pc:spChg chg="mod">
          <ac:chgData name="Karen Baerts" userId="a06d292e-c1df-42a7-ab23-dcf3ffef2529" providerId="ADAL" clId="{112D5A53-FC79-475E-8D39-54D1F6C0D89E}" dt="2024-10-04T14:26:32.222" v="53" actId="20577"/>
          <ac:spMkLst>
            <pc:docMk/>
            <pc:sldMk cId="1126193435" sldId="661"/>
            <ac:spMk id="2" creationId="{D5423788-4327-FDE6-A934-82D1E21EB68C}"/>
          </ac:spMkLst>
        </pc:spChg>
        <pc:spChg chg="mod">
          <ac:chgData name="Karen Baerts" userId="a06d292e-c1df-42a7-ab23-dcf3ffef2529" providerId="ADAL" clId="{112D5A53-FC79-475E-8D39-54D1F6C0D89E}" dt="2024-10-05T12:22:33.822" v="244" actId="1076"/>
          <ac:spMkLst>
            <pc:docMk/>
            <pc:sldMk cId="1126193435" sldId="661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112D5A53-FC79-475E-8D39-54D1F6C0D89E}" dt="2024-10-05T12:18:30.397" v="202" actId="478"/>
          <ac:picMkLst>
            <pc:docMk/>
            <pc:sldMk cId="1126193435" sldId="661"/>
            <ac:picMk id="1026" creationId="{FCEE60CF-0DBD-0959-0F6A-F9EEA8A9C62F}"/>
          </ac:picMkLst>
        </pc:picChg>
        <pc:picChg chg="add del mod">
          <ac:chgData name="Karen Baerts" userId="a06d292e-c1df-42a7-ab23-dcf3ffef2529" providerId="ADAL" clId="{112D5A53-FC79-475E-8D39-54D1F6C0D89E}" dt="2024-10-05T12:19:44.605" v="206" actId="478"/>
          <ac:picMkLst>
            <pc:docMk/>
            <pc:sldMk cId="1126193435" sldId="661"/>
            <ac:picMk id="1028" creationId="{4FBAE0AE-E1CC-A85E-A985-52E9959DD521}"/>
          </ac:picMkLst>
        </pc:picChg>
        <pc:picChg chg="add mod">
          <ac:chgData name="Karen Baerts" userId="a06d292e-c1df-42a7-ab23-dcf3ffef2529" providerId="ADAL" clId="{112D5A53-FC79-475E-8D39-54D1F6C0D89E}" dt="2024-10-05T12:22:41.206" v="249" actId="1076"/>
          <ac:picMkLst>
            <pc:docMk/>
            <pc:sldMk cId="1126193435" sldId="661"/>
            <ac:picMk id="1030" creationId="{2FF26F63-6157-6BF5-3C92-578FAE53C898}"/>
          </ac:picMkLst>
        </pc:picChg>
        <pc:picChg chg="del">
          <ac:chgData name="Karen Baerts" userId="a06d292e-c1df-42a7-ab23-dcf3ffef2529" providerId="ADAL" clId="{112D5A53-FC79-475E-8D39-54D1F6C0D89E}" dt="2024-10-05T12:18:18.580" v="197" actId="478"/>
          <ac:picMkLst>
            <pc:docMk/>
            <pc:sldMk cId="1126193435" sldId="661"/>
            <ac:picMk id="7170" creationId="{08B7D825-8585-71ED-A936-5468AAA52A7C}"/>
          </ac:picMkLst>
        </pc:picChg>
      </pc:sldChg>
      <pc:sldChg chg="modSp add mod modNotesTx">
        <pc:chgData name="Karen Baerts" userId="a06d292e-c1df-42a7-ab23-dcf3ffef2529" providerId="ADAL" clId="{112D5A53-FC79-475E-8D39-54D1F6C0D89E}" dt="2024-10-10T13:11:20.527" v="30710" actId="114"/>
        <pc:sldMkLst>
          <pc:docMk/>
          <pc:sldMk cId="701145878" sldId="662"/>
        </pc:sldMkLst>
        <pc:spChg chg="mod">
          <ac:chgData name="Karen Baerts" userId="a06d292e-c1df-42a7-ab23-dcf3ffef2529" providerId="ADAL" clId="{112D5A53-FC79-475E-8D39-54D1F6C0D89E}" dt="2024-10-10T13:06:04.124" v="30693" actId="13926"/>
          <ac:spMkLst>
            <pc:docMk/>
            <pc:sldMk cId="701145878" sldId="662"/>
            <ac:spMk id="3" creationId="{FD2B26DD-C546-F0C1-6D32-626C00589B16}"/>
          </ac:spMkLst>
        </pc:spChg>
        <pc:picChg chg="mod">
          <ac:chgData name="Karen Baerts" userId="a06d292e-c1df-42a7-ab23-dcf3ffef2529" providerId="ADAL" clId="{112D5A53-FC79-475E-8D39-54D1F6C0D89E}" dt="2024-10-05T12:27:22.109" v="1042" actId="1076"/>
          <ac:picMkLst>
            <pc:docMk/>
            <pc:sldMk cId="701145878" sldId="662"/>
            <ac:picMk id="5122" creationId="{92762745-18A0-B64E-DDC4-0CDDD6B30C17}"/>
          </ac:picMkLst>
        </pc:picChg>
      </pc:sldChg>
      <pc:sldChg chg="add modNotesTx">
        <pc:chgData name="Karen Baerts" userId="a06d292e-c1df-42a7-ab23-dcf3ffef2529" providerId="ADAL" clId="{112D5A53-FC79-475E-8D39-54D1F6C0D89E}" dt="2024-10-09T09:48:10.672" v="28280" actId="20577"/>
        <pc:sldMkLst>
          <pc:docMk/>
          <pc:sldMk cId="3794648502" sldId="663"/>
        </pc:sldMkLst>
      </pc:sldChg>
      <pc:sldChg chg="addSp delSp modSp new del mod modNotesTx">
        <pc:chgData name="Karen Baerts" userId="a06d292e-c1df-42a7-ab23-dcf3ffef2529" providerId="ADAL" clId="{112D5A53-FC79-475E-8D39-54D1F6C0D89E}" dt="2024-10-05T20:42:03.664" v="3687" actId="47"/>
        <pc:sldMkLst>
          <pc:docMk/>
          <pc:sldMk cId="33887566" sldId="664"/>
        </pc:sldMkLst>
        <pc:spChg chg="mod">
          <ac:chgData name="Karen Baerts" userId="a06d292e-c1df-42a7-ab23-dcf3ffef2529" providerId="ADAL" clId="{112D5A53-FC79-475E-8D39-54D1F6C0D89E}" dt="2024-10-05T20:14:31.254" v="1194" actId="20577"/>
          <ac:spMkLst>
            <pc:docMk/>
            <pc:sldMk cId="33887566" sldId="664"/>
            <ac:spMk id="2" creationId="{32124534-47CB-B215-1184-77C776A49C4B}"/>
          </ac:spMkLst>
        </pc:spChg>
        <pc:spChg chg="mod">
          <ac:chgData name="Karen Baerts" userId="a06d292e-c1df-42a7-ab23-dcf3ffef2529" providerId="ADAL" clId="{112D5A53-FC79-475E-8D39-54D1F6C0D89E}" dt="2024-10-05T20:37:34.226" v="3106" actId="403"/>
          <ac:spMkLst>
            <pc:docMk/>
            <pc:sldMk cId="33887566" sldId="664"/>
            <ac:spMk id="3" creationId="{B7D8B06F-98BC-6970-DEBC-7EB5A7EBD1F0}"/>
          </ac:spMkLst>
        </pc:spChg>
        <pc:spChg chg="add mod">
          <ac:chgData name="Karen Baerts" userId="a06d292e-c1df-42a7-ab23-dcf3ffef2529" providerId="ADAL" clId="{112D5A53-FC79-475E-8D39-54D1F6C0D89E}" dt="2024-10-05T20:38:05.945" v="3145" actId="27636"/>
          <ac:spMkLst>
            <pc:docMk/>
            <pc:sldMk cId="33887566" sldId="664"/>
            <ac:spMk id="4" creationId="{1E5A3ED2-C970-B836-1E3C-611C4F786AB4}"/>
          </ac:spMkLst>
        </pc:spChg>
        <pc:picChg chg="add del mod">
          <ac:chgData name="Karen Baerts" userId="a06d292e-c1df-42a7-ab23-dcf3ffef2529" providerId="ADAL" clId="{112D5A53-FC79-475E-8D39-54D1F6C0D89E}" dt="2024-10-05T20:29:43.324" v="1808" actId="478"/>
          <ac:picMkLst>
            <pc:docMk/>
            <pc:sldMk cId="33887566" sldId="664"/>
            <ac:picMk id="2050" creationId="{58025BA5-2FD3-EFC7-F72F-8FD27F2B3FC6}"/>
          </ac:picMkLst>
        </pc:picChg>
      </pc:sldChg>
      <pc:sldChg chg="addSp delSp modSp add mod modAnim modNotesTx">
        <pc:chgData name="Karen Baerts" userId="a06d292e-c1df-42a7-ab23-dcf3ffef2529" providerId="ADAL" clId="{112D5A53-FC79-475E-8D39-54D1F6C0D89E}" dt="2024-10-09T09:51:56.555" v="28905" actId="113"/>
        <pc:sldMkLst>
          <pc:docMk/>
          <pc:sldMk cId="2789322563" sldId="665"/>
        </pc:sldMkLst>
        <pc:spChg chg="mod">
          <ac:chgData name="Karen Baerts" userId="a06d292e-c1df-42a7-ab23-dcf3ffef2529" providerId="ADAL" clId="{112D5A53-FC79-475E-8D39-54D1F6C0D89E}" dt="2024-10-05T20:41:43.016" v="3684" actId="20577"/>
          <ac:spMkLst>
            <pc:docMk/>
            <pc:sldMk cId="2789322563" sldId="665"/>
            <ac:spMk id="2" creationId="{32124534-47CB-B215-1184-77C776A49C4B}"/>
          </ac:spMkLst>
        </pc:spChg>
        <pc:spChg chg="mod">
          <ac:chgData name="Karen Baerts" userId="a06d292e-c1df-42a7-ab23-dcf3ffef2529" providerId="ADAL" clId="{112D5A53-FC79-475E-8D39-54D1F6C0D89E}" dt="2024-10-07T20:55:36.959" v="23621" actId="1035"/>
          <ac:spMkLst>
            <pc:docMk/>
            <pc:sldMk cId="2789322563" sldId="665"/>
            <ac:spMk id="3" creationId="{B7D8B06F-98BC-6970-DEBC-7EB5A7EBD1F0}"/>
          </ac:spMkLst>
        </pc:spChg>
        <pc:spChg chg="add mod">
          <ac:chgData name="Karen Baerts" userId="a06d292e-c1df-42a7-ab23-dcf3ffef2529" providerId="ADAL" clId="{112D5A53-FC79-475E-8D39-54D1F6C0D89E}" dt="2024-10-05T20:50:28.135" v="3784"/>
          <ac:spMkLst>
            <pc:docMk/>
            <pc:sldMk cId="2789322563" sldId="665"/>
            <ac:spMk id="12" creationId="{1D57C3D4-E969-03D2-D258-7C72CC0B735D}"/>
          </ac:spMkLst>
        </pc:spChg>
        <pc:picChg chg="add del mod">
          <ac:chgData name="Karen Baerts" userId="a06d292e-c1df-42a7-ab23-dcf3ffef2529" providerId="ADAL" clId="{112D5A53-FC79-475E-8D39-54D1F6C0D89E}" dt="2024-10-05T21:02:49.058" v="3882" actId="478"/>
          <ac:picMkLst>
            <pc:docMk/>
            <pc:sldMk cId="2789322563" sldId="665"/>
            <ac:picMk id="5" creationId="{B83DAA69-C342-4F8F-C664-1C239CECAD85}"/>
          </ac:picMkLst>
        </pc:picChg>
        <pc:picChg chg="add del mod">
          <ac:chgData name="Karen Baerts" userId="a06d292e-c1df-42a7-ab23-dcf3ffef2529" providerId="ADAL" clId="{112D5A53-FC79-475E-8D39-54D1F6C0D89E}" dt="2024-10-05T21:02:49.562" v="3883" actId="478"/>
          <ac:picMkLst>
            <pc:docMk/>
            <pc:sldMk cId="2789322563" sldId="665"/>
            <ac:picMk id="7" creationId="{8967C779-24F7-726E-B26D-77F77AF6DA0D}"/>
          </ac:picMkLst>
        </pc:picChg>
        <pc:picChg chg="add mod">
          <ac:chgData name="Karen Baerts" userId="a06d292e-c1df-42a7-ab23-dcf3ffef2529" providerId="ADAL" clId="{112D5A53-FC79-475E-8D39-54D1F6C0D89E}" dt="2024-10-05T20:50:28.135" v="3784"/>
          <ac:picMkLst>
            <pc:docMk/>
            <pc:sldMk cId="2789322563" sldId="665"/>
            <ac:picMk id="8" creationId="{B87C450D-B032-D8F1-DCB1-BFABFF33B4DC}"/>
          </ac:picMkLst>
        </pc:picChg>
        <pc:picChg chg="add mod">
          <ac:chgData name="Karen Baerts" userId="a06d292e-c1df-42a7-ab23-dcf3ffef2529" providerId="ADAL" clId="{112D5A53-FC79-475E-8D39-54D1F6C0D89E}" dt="2024-10-05T20:50:28.135" v="3784"/>
          <ac:picMkLst>
            <pc:docMk/>
            <pc:sldMk cId="2789322563" sldId="665"/>
            <ac:picMk id="9" creationId="{2569AA1C-BD60-CB88-5955-0694F2984A02}"/>
          </ac:picMkLst>
        </pc:picChg>
        <pc:picChg chg="add mod">
          <ac:chgData name="Karen Baerts" userId="a06d292e-c1df-42a7-ab23-dcf3ffef2529" providerId="ADAL" clId="{112D5A53-FC79-475E-8D39-54D1F6C0D89E}" dt="2024-10-05T21:06:51.691" v="3937" actId="1076"/>
          <ac:picMkLst>
            <pc:docMk/>
            <pc:sldMk cId="2789322563" sldId="665"/>
            <ac:picMk id="10" creationId="{897E5CDE-98DE-0722-F84A-4F91DBAF854D}"/>
          </ac:picMkLst>
        </pc:picChg>
        <pc:cxnChg chg="add mod">
          <ac:chgData name="Karen Baerts" userId="a06d292e-c1df-42a7-ab23-dcf3ffef2529" providerId="ADAL" clId="{112D5A53-FC79-475E-8D39-54D1F6C0D89E}" dt="2024-10-05T20:50:28.135" v="3784"/>
          <ac:cxnSpMkLst>
            <pc:docMk/>
            <pc:sldMk cId="2789322563" sldId="665"/>
            <ac:cxnSpMk id="11" creationId="{329E0774-04DC-2E59-D160-935FA81C8EE1}"/>
          </ac:cxnSpMkLst>
        </pc:cxnChg>
        <pc:cxnChg chg="add mod">
          <ac:chgData name="Karen Baerts" userId="a06d292e-c1df-42a7-ab23-dcf3ffef2529" providerId="ADAL" clId="{112D5A53-FC79-475E-8D39-54D1F6C0D89E}" dt="2024-10-05T20:50:28.135" v="3784"/>
          <ac:cxnSpMkLst>
            <pc:docMk/>
            <pc:sldMk cId="2789322563" sldId="665"/>
            <ac:cxnSpMk id="13" creationId="{A22ECBD6-36FD-0894-F7CB-47A50DEB3E4D}"/>
          </ac:cxnSpMkLst>
        </pc:cxnChg>
        <pc:cxnChg chg="add mod">
          <ac:chgData name="Karen Baerts" userId="a06d292e-c1df-42a7-ab23-dcf3ffef2529" providerId="ADAL" clId="{112D5A53-FC79-475E-8D39-54D1F6C0D89E}" dt="2024-10-05T20:50:28.135" v="3784"/>
          <ac:cxnSpMkLst>
            <pc:docMk/>
            <pc:sldMk cId="2789322563" sldId="665"/>
            <ac:cxnSpMk id="14" creationId="{1083B314-18C5-F1C8-C2E9-52F67776342E}"/>
          </ac:cxnSpMkLst>
        </pc:cxnChg>
        <pc:cxnChg chg="add mod">
          <ac:chgData name="Karen Baerts" userId="a06d292e-c1df-42a7-ab23-dcf3ffef2529" providerId="ADAL" clId="{112D5A53-FC79-475E-8D39-54D1F6C0D89E}" dt="2024-10-05T20:50:28.135" v="3784"/>
          <ac:cxnSpMkLst>
            <pc:docMk/>
            <pc:sldMk cId="2789322563" sldId="665"/>
            <ac:cxnSpMk id="15" creationId="{2E435268-ACBA-B189-8121-5673164DF931}"/>
          </ac:cxnSpMkLst>
        </pc:cxnChg>
      </pc:sldChg>
      <pc:sldChg chg="modSp add del mod">
        <pc:chgData name="Karen Baerts" userId="a06d292e-c1df-42a7-ab23-dcf3ffef2529" providerId="ADAL" clId="{112D5A53-FC79-475E-8D39-54D1F6C0D89E}" dt="2024-10-05T20:24:11.658" v="1681" actId="47"/>
        <pc:sldMkLst>
          <pc:docMk/>
          <pc:sldMk cId="718933957" sldId="666"/>
        </pc:sldMkLst>
        <pc:spChg chg="mod">
          <ac:chgData name="Karen Baerts" userId="a06d292e-c1df-42a7-ab23-dcf3ffef2529" providerId="ADAL" clId="{112D5A53-FC79-475E-8D39-54D1F6C0D89E}" dt="2024-10-05T20:21:44.397" v="1506" actId="20577"/>
          <ac:spMkLst>
            <pc:docMk/>
            <pc:sldMk cId="718933957" sldId="666"/>
            <ac:spMk id="2" creationId="{32124534-47CB-B215-1184-77C776A49C4B}"/>
          </ac:spMkLst>
        </pc:spChg>
        <pc:spChg chg="mod">
          <ac:chgData name="Karen Baerts" userId="a06d292e-c1df-42a7-ab23-dcf3ffef2529" providerId="ADAL" clId="{112D5A53-FC79-475E-8D39-54D1F6C0D89E}" dt="2024-10-05T20:22:35.029" v="1556" actId="20577"/>
          <ac:spMkLst>
            <pc:docMk/>
            <pc:sldMk cId="718933957" sldId="666"/>
            <ac:spMk id="3" creationId="{B7D8B06F-98BC-6970-DEBC-7EB5A7EBD1F0}"/>
          </ac:spMkLst>
        </pc:spChg>
      </pc:sldChg>
      <pc:sldChg chg="addSp delSp modSp add del mod">
        <pc:chgData name="Karen Baerts" userId="a06d292e-c1df-42a7-ab23-dcf3ffef2529" providerId="ADAL" clId="{112D5A53-FC79-475E-8D39-54D1F6C0D89E}" dt="2024-10-05T21:26:32.868" v="4091" actId="47"/>
        <pc:sldMkLst>
          <pc:docMk/>
          <pc:sldMk cId="2856459790" sldId="667"/>
        </pc:sldMkLst>
        <pc:spChg chg="mod">
          <ac:chgData name="Karen Baerts" userId="a06d292e-c1df-42a7-ab23-dcf3ffef2529" providerId="ADAL" clId="{112D5A53-FC79-475E-8D39-54D1F6C0D89E}" dt="2024-10-05T20:23:12.893" v="1570" actId="20577"/>
          <ac:spMkLst>
            <pc:docMk/>
            <pc:sldMk cId="2856459790" sldId="667"/>
            <ac:spMk id="2" creationId="{32124534-47CB-B215-1184-77C776A49C4B}"/>
          </ac:spMkLst>
        </pc:spChg>
        <pc:spChg chg="mod">
          <ac:chgData name="Karen Baerts" userId="a06d292e-c1df-42a7-ab23-dcf3ffef2529" providerId="ADAL" clId="{112D5A53-FC79-475E-8D39-54D1F6C0D89E}" dt="2024-10-05T21:20:13.538" v="4066" actId="1076"/>
          <ac:spMkLst>
            <pc:docMk/>
            <pc:sldMk cId="2856459790" sldId="667"/>
            <ac:spMk id="3" creationId="{B7D8B06F-98BC-6970-DEBC-7EB5A7EBD1F0}"/>
          </ac:spMkLst>
        </pc:spChg>
        <pc:spChg chg="add del">
          <ac:chgData name="Karen Baerts" userId="a06d292e-c1df-42a7-ab23-dcf3ffef2529" providerId="ADAL" clId="{112D5A53-FC79-475E-8D39-54D1F6C0D89E}" dt="2024-10-05T21:25:24.849" v="4072" actId="478"/>
          <ac:spMkLst>
            <pc:docMk/>
            <pc:sldMk cId="2856459790" sldId="667"/>
            <ac:spMk id="4" creationId="{454D9FF9-CD54-570B-FB46-D39EF574DF54}"/>
          </ac:spMkLst>
        </pc:spChg>
        <pc:picChg chg="add mod">
          <ac:chgData name="Karen Baerts" userId="a06d292e-c1df-42a7-ab23-dcf3ffef2529" providerId="ADAL" clId="{112D5A53-FC79-475E-8D39-54D1F6C0D89E}" dt="2024-10-05T21:25:37.578" v="4079" actId="1076"/>
          <ac:picMkLst>
            <pc:docMk/>
            <pc:sldMk cId="2856459790" sldId="667"/>
            <ac:picMk id="6" creationId="{7D95560B-1421-C985-F500-DFFFA227D861}"/>
          </ac:picMkLst>
        </pc:picChg>
        <pc:picChg chg="add del mod">
          <ac:chgData name="Karen Baerts" userId="a06d292e-c1df-42a7-ab23-dcf3ffef2529" providerId="ADAL" clId="{112D5A53-FC79-475E-8D39-54D1F6C0D89E}" dt="2024-10-05T21:21:48.832" v="4070" actId="478"/>
          <ac:picMkLst>
            <pc:docMk/>
            <pc:sldMk cId="2856459790" sldId="667"/>
            <ac:picMk id="3074" creationId="{7E773425-6D26-7B42-AFA8-CD084166BF4D}"/>
          </ac:picMkLst>
        </pc:picChg>
      </pc:sldChg>
      <pc:sldChg chg="add del">
        <pc:chgData name="Karen Baerts" userId="a06d292e-c1df-42a7-ab23-dcf3ffef2529" providerId="ADAL" clId="{112D5A53-FC79-475E-8D39-54D1F6C0D89E}" dt="2024-10-05T20:49:19.151" v="3782" actId="47"/>
        <pc:sldMkLst>
          <pc:docMk/>
          <pc:sldMk cId="456312632" sldId="668"/>
        </pc:sldMkLst>
      </pc:sldChg>
      <pc:sldChg chg="addSp delSp modSp add del mod ord delAnim modAnim">
        <pc:chgData name="Karen Baerts" userId="a06d292e-c1df-42a7-ab23-dcf3ffef2529" providerId="ADAL" clId="{112D5A53-FC79-475E-8D39-54D1F6C0D89E}" dt="2024-10-05T21:09:42.919" v="3995" actId="47"/>
        <pc:sldMkLst>
          <pc:docMk/>
          <pc:sldMk cId="3131166413" sldId="669"/>
        </pc:sldMkLst>
        <pc:spChg chg="mod">
          <ac:chgData name="Karen Baerts" userId="a06d292e-c1df-42a7-ab23-dcf3ffef2529" providerId="ADAL" clId="{112D5A53-FC79-475E-8D39-54D1F6C0D89E}" dt="2024-10-05T21:04:04.004" v="3902" actId="207"/>
          <ac:spMkLst>
            <pc:docMk/>
            <pc:sldMk cId="3131166413" sldId="669"/>
            <ac:spMk id="3" creationId="{B7D8B06F-98BC-6970-DEBC-7EB5A7EBD1F0}"/>
          </ac:spMkLst>
        </pc:spChg>
        <pc:picChg chg="del">
          <ac:chgData name="Karen Baerts" userId="a06d292e-c1df-42a7-ab23-dcf3ffef2529" providerId="ADAL" clId="{112D5A53-FC79-475E-8D39-54D1F6C0D89E}" dt="2024-10-05T20:51:58.479" v="3788" actId="478"/>
          <ac:picMkLst>
            <pc:docMk/>
            <pc:sldMk cId="3131166413" sldId="669"/>
            <ac:picMk id="5" creationId="{B83DAA69-C342-4F8F-C664-1C239CECAD85}"/>
          </ac:picMkLst>
        </pc:picChg>
        <pc:picChg chg="add del mod">
          <ac:chgData name="Karen Baerts" userId="a06d292e-c1df-42a7-ab23-dcf3ffef2529" providerId="ADAL" clId="{112D5A53-FC79-475E-8D39-54D1F6C0D89E}" dt="2024-10-05T20:55:05.538" v="3830" actId="478"/>
          <ac:picMkLst>
            <pc:docMk/>
            <pc:sldMk cId="3131166413" sldId="669"/>
            <ac:picMk id="6" creationId="{BDC415FC-E993-9B1E-287E-2A5544DC810C}"/>
          </ac:picMkLst>
        </pc:picChg>
        <pc:picChg chg="del">
          <ac:chgData name="Karen Baerts" userId="a06d292e-c1df-42a7-ab23-dcf3ffef2529" providerId="ADAL" clId="{112D5A53-FC79-475E-8D39-54D1F6C0D89E}" dt="2024-10-05T20:51:59.030" v="3789" actId="478"/>
          <ac:picMkLst>
            <pc:docMk/>
            <pc:sldMk cId="3131166413" sldId="669"/>
            <ac:picMk id="7" creationId="{8967C779-24F7-726E-B26D-77F77AF6DA0D}"/>
          </ac:picMkLst>
        </pc:picChg>
        <pc:picChg chg="add mod">
          <ac:chgData name="Karen Baerts" userId="a06d292e-c1df-42a7-ab23-dcf3ffef2529" providerId="ADAL" clId="{112D5A53-FC79-475E-8D39-54D1F6C0D89E}" dt="2024-10-05T20:58:22.035" v="3840" actId="1076"/>
          <ac:picMkLst>
            <pc:docMk/>
            <pc:sldMk cId="3131166413" sldId="669"/>
            <ac:picMk id="9" creationId="{58CD107E-B584-DD5F-CBD0-EFE6832CA15F}"/>
          </ac:picMkLst>
        </pc:picChg>
        <pc:picChg chg="del">
          <ac:chgData name="Karen Baerts" userId="a06d292e-c1df-42a7-ab23-dcf3ffef2529" providerId="ADAL" clId="{112D5A53-FC79-475E-8D39-54D1F6C0D89E}" dt="2024-10-05T20:51:57.727" v="3787" actId="478"/>
          <ac:picMkLst>
            <pc:docMk/>
            <pc:sldMk cId="3131166413" sldId="669"/>
            <ac:picMk id="10" creationId="{897E5CDE-98DE-0722-F84A-4F91DBAF854D}"/>
          </ac:picMkLst>
        </pc:picChg>
        <pc:picChg chg="add mod">
          <ac:chgData name="Karen Baerts" userId="a06d292e-c1df-42a7-ab23-dcf3ffef2529" providerId="ADAL" clId="{112D5A53-FC79-475E-8D39-54D1F6C0D89E}" dt="2024-10-05T20:58:28.643" v="3841" actId="1076"/>
          <ac:picMkLst>
            <pc:docMk/>
            <pc:sldMk cId="3131166413" sldId="669"/>
            <ac:picMk id="12" creationId="{BC49CA82-5250-2A13-9D82-418C8B531117}"/>
          </ac:picMkLst>
        </pc:picChg>
        <pc:picChg chg="add mod">
          <ac:chgData name="Karen Baerts" userId="a06d292e-c1df-42a7-ab23-dcf3ffef2529" providerId="ADAL" clId="{112D5A53-FC79-475E-8D39-54D1F6C0D89E}" dt="2024-10-05T21:00:43.740" v="3847" actId="1076"/>
          <ac:picMkLst>
            <pc:docMk/>
            <pc:sldMk cId="3131166413" sldId="669"/>
            <ac:picMk id="16" creationId="{0385D732-E57A-8F78-1EB4-90C72B4BE9D9}"/>
          </ac:picMkLst>
        </pc:picChg>
        <pc:cxnChg chg="add mod">
          <ac:chgData name="Karen Baerts" userId="a06d292e-c1df-42a7-ab23-dcf3ffef2529" providerId="ADAL" clId="{112D5A53-FC79-475E-8D39-54D1F6C0D89E}" dt="2024-10-05T20:58:47.796" v="3843" actId="1582"/>
          <ac:cxnSpMkLst>
            <pc:docMk/>
            <pc:sldMk cId="3131166413" sldId="669"/>
            <ac:cxnSpMk id="14" creationId="{A2915F84-26C1-A8E5-672A-4AB791C523D6}"/>
          </ac:cxnSpMkLst>
        </pc:cxnChg>
      </pc:sldChg>
      <pc:sldChg chg="new del">
        <pc:chgData name="Karen Baerts" userId="a06d292e-c1df-42a7-ab23-dcf3ffef2529" providerId="ADAL" clId="{112D5A53-FC79-475E-8D39-54D1F6C0D89E}" dt="2024-10-05T21:20:08.017" v="4064" actId="47"/>
        <pc:sldMkLst>
          <pc:docMk/>
          <pc:sldMk cId="759005661" sldId="670"/>
        </pc:sldMkLst>
      </pc:sldChg>
      <pc:sldChg chg="addSp delSp modSp add del mod delAnim modAnim">
        <pc:chgData name="Karen Baerts" userId="a06d292e-c1df-42a7-ab23-dcf3ffef2529" providerId="ADAL" clId="{112D5A53-FC79-475E-8D39-54D1F6C0D89E}" dt="2024-10-05T21:07:38.582" v="3955" actId="47"/>
        <pc:sldMkLst>
          <pc:docMk/>
          <pc:sldMk cId="4148008198" sldId="671"/>
        </pc:sldMkLst>
        <pc:spChg chg="mod">
          <ac:chgData name="Karen Baerts" userId="a06d292e-c1df-42a7-ab23-dcf3ffef2529" providerId="ADAL" clId="{112D5A53-FC79-475E-8D39-54D1F6C0D89E}" dt="2024-10-05T20:54:30.482" v="3823" actId="6549"/>
          <ac:spMkLst>
            <pc:docMk/>
            <pc:sldMk cId="4148008198" sldId="671"/>
            <ac:spMk id="3" creationId="{B7D8B06F-98BC-6970-DEBC-7EB5A7EBD1F0}"/>
          </ac:spMkLst>
        </pc:spChg>
        <pc:spChg chg="add mod">
          <ac:chgData name="Karen Baerts" userId="a06d292e-c1df-42a7-ab23-dcf3ffef2529" providerId="ADAL" clId="{112D5A53-FC79-475E-8D39-54D1F6C0D89E}" dt="2024-10-05T20:54:56.476" v="3829" actId="1076"/>
          <ac:spMkLst>
            <pc:docMk/>
            <pc:sldMk cId="4148008198" sldId="671"/>
            <ac:spMk id="5" creationId="{5223AD25-B0CC-DBA5-7DFE-12957B881666}"/>
          </ac:spMkLst>
        </pc:spChg>
        <pc:picChg chg="add del mod">
          <ac:chgData name="Karen Baerts" userId="a06d292e-c1df-42a7-ab23-dcf3ffef2529" providerId="ADAL" clId="{112D5A53-FC79-475E-8D39-54D1F6C0D89E}" dt="2024-10-05T20:53:28.765" v="3805" actId="478"/>
          <ac:picMkLst>
            <pc:docMk/>
            <pc:sldMk cId="4148008198" sldId="671"/>
            <ac:picMk id="4" creationId="{CC14A68A-145F-2736-2304-83A7E37F22F6}"/>
          </ac:picMkLst>
        </pc:picChg>
        <pc:picChg chg="mod">
          <ac:chgData name="Karen Baerts" userId="a06d292e-c1df-42a7-ab23-dcf3ffef2529" providerId="ADAL" clId="{112D5A53-FC79-475E-8D39-54D1F6C0D89E}" dt="2024-10-05T20:54:52.036" v="3828" actId="1076"/>
          <ac:picMkLst>
            <pc:docMk/>
            <pc:sldMk cId="4148008198" sldId="671"/>
            <ac:picMk id="6" creationId="{BDC415FC-E993-9B1E-287E-2A5544DC810C}"/>
          </ac:picMkLst>
        </pc:picChg>
      </pc:sldChg>
      <pc:sldChg chg="addSp delSp modSp add del mod delAnim modAnim">
        <pc:chgData name="Karen Baerts" userId="a06d292e-c1df-42a7-ab23-dcf3ffef2529" providerId="ADAL" clId="{112D5A53-FC79-475E-8D39-54D1F6C0D89E}" dt="2024-10-05T21:13:41.410" v="4038" actId="47"/>
        <pc:sldMkLst>
          <pc:docMk/>
          <pc:sldMk cId="1648316542" sldId="672"/>
        </pc:sldMkLst>
        <pc:spChg chg="mod">
          <ac:chgData name="Karen Baerts" userId="a06d292e-c1df-42a7-ab23-dcf3ffef2529" providerId="ADAL" clId="{112D5A53-FC79-475E-8D39-54D1F6C0D89E}" dt="2024-10-05T21:02:27.982" v="3877" actId="207"/>
          <ac:spMkLst>
            <pc:docMk/>
            <pc:sldMk cId="1648316542" sldId="672"/>
            <ac:spMk id="3" creationId="{B7D8B06F-98BC-6970-DEBC-7EB5A7EBD1F0}"/>
          </ac:spMkLst>
        </pc:spChg>
        <pc:spChg chg="add mod">
          <ac:chgData name="Karen Baerts" userId="a06d292e-c1df-42a7-ab23-dcf3ffef2529" providerId="ADAL" clId="{112D5A53-FC79-475E-8D39-54D1F6C0D89E}" dt="2024-10-05T21:05:38.283" v="3919" actId="1076"/>
          <ac:spMkLst>
            <pc:docMk/>
            <pc:sldMk cId="1648316542" sldId="672"/>
            <ac:spMk id="5" creationId="{2D959B09-51D4-63AC-1176-996325673D94}"/>
          </ac:spMkLst>
        </pc:spChg>
        <pc:spChg chg="add mod">
          <ac:chgData name="Karen Baerts" userId="a06d292e-c1df-42a7-ab23-dcf3ffef2529" providerId="ADAL" clId="{112D5A53-FC79-475E-8D39-54D1F6C0D89E}" dt="2024-10-05T21:05:45.460" v="3920" actId="1076"/>
          <ac:spMkLst>
            <pc:docMk/>
            <pc:sldMk cId="1648316542" sldId="672"/>
            <ac:spMk id="11" creationId="{E2EFB3B8-7F2A-3A98-0FD0-EBA328DD0A91}"/>
          </ac:spMkLst>
        </pc:spChg>
        <pc:spChg chg="add mod">
          <ac:chgData name="Karen Baerts" userId="a06d292e-c1df-42a7-ab23-dcf3ffef2529" providerId="ADAL" clId="{112D5A53-FC79-475E-8D39-54D1F6C0D89E}" dt="2024-10-05T21:05:26.532" v="3916" actId="1076"/>
          <ac:spMkLst>
            <pc:docMk/>
            <pc:sldMk cId="1648316542" sldId="672"/>
            <ac:spMk id="18" creationId="{9D4FA66D-10DC-8FE5-CFF2-96058049FE6C}"/>
          </ac:spMkLst>
        </pc:spChg>
        <pc:picChg chg="add mod">
          <ac:chgData name="Karen Baerts" userId="a06d292e-c1df-42a7-ab23-dcf3ffef2529" providerId="ADAL" clId="{112D5A53-FC79-475E-8D39-54D1F6C0D89E}" dt="2024-10-05T21:05:33.555" v="3918" actId="1076"/>
          <ac:picMkLst>
            <pc:docMk/>
            <pc:sldMk cId="1648316542" sldId="672"/>
            <ac:picMk id="4" creationId="{ED6E5F45-DA61-544D-4242-A789A394752C}"/>
          </ac:picMkLst>
        </pc:picChg>
        <pc:picChg chg="add mod">
          <ac:chgData name="Karen Baerts" userId="a06d292e-c1df-42a7-ab23-dcf3ffef2529" providerId="ADAL" clId="{112D5A53-FC79-475E-8D39-54D1F6C0D89E}" dt="2024-10-05T21:05:30.107" v="3917" actId="1076"/>
          <ac:picMkLst>
            <pc:docMk/>
            <pc:sldMk cId="1648316542" sldId="672"/>
            <ac:picMk id="8" creationId="{00E5EFD1-57DD-36B5-743C-827EAC0F623F}"/>
          </ac:picMkLst>
        </pc:picChg>
        <pc:picChg chg="del">
          <ac:chgData name="Karen Baerts" userId="a06d292e-c1df-42a7-ab23-dcf3ffef2529" providerId="ADAL" clId="{112D5A53-FC79-475E-8D39-54D1F6C0D89E}" dt="2024-10-05T21:00:54.907" v="3849" actId="478"/>
          <ac:picMkLst>
            <pc:docMk/>
            <pc:sldMk cId="1648316542" sldId="672"/>
            <ac:picMk id="9" creationId="{58CD107E-B584-DD5F-CBD0-EFE6832CA15F}"/>
          </ac:picMkLst>
        </pc:picChg>
        <pc:picChg chg="del">
          <ac:chgData name="Karen Baerts" userId="a06d292e-c1df-42a7-ab23-dcf3ffef2529" providerId="ADAL" clId="{112D5A53-FC79-475E-8D39-54D1F6C0D89E}" dt="2024-10-05T21:00:56.730" v="3851" actId="478"/>
          <ac:picMkLst>
            <pc:docMk/>
            <pc:sldMk cId="1648316542" sldId="672"/>
            <ac:picMk id="12" creationId="{BC49CA82-5250-2A13-9D82-418C8B531117}"/>
          </ac:picMkLst>
        </pc:picChg>
        <pc:picChg chg="add mod">
          <ac:chgData name="Karen Baerts" userId="a06d292e-c1df-42a7-ab23-dcf3ffef2529" providerId="ADAL" clId="{112D5A53-FC79-475E-8D39-54D1F6C0D89E}" dt="2024-10-05T21:05:08.075" v="3910" actId="1076"/>
          <ac:picMkLst>
            <pc:docMk/>
            <pc:sldMk cId="1648316542" sldId="672"/>
            <ac:picMk id="15" creationId="{C4BAAF72-25AA-C083-DCB3-8B4BAC892810}"/>
          </ac:picMkLst>
        </pc:picChg>
        <pc:picChg chg="del">
          <ac:chgData name="Karen Baerts" userId="a06d292e-c1df-42a7-ab23-dcf3ffef2529" providerId="ADAL" clId="{112D5A53-FC79-475E-8D39-54D1F6C0D89E}" dt="2024-10-05T21:00:57.202" v="3852" actId="478"/>
          <ac:picMkLst>
            <pc:docMk/>
            <pc:sldMk cId="1648316542" sldId="672"/>
            <ac:picMk id="16" creationId="{0385D732-E57A-8F78-1EB4-90C72B4BE9D9}"/>
          </ac:picMkLst>
        </pc:picChg>
        <pc:cxnChg chg="add del mod">
          <ac:chgData name="Karen Baerts" userId="a06d292e-c1df-42a7-ab23-dcf3ffef2529" providerId="ADAL" clId="{112D5A53-FC79-475E-8D39-54D1F6C0D89E}" dt="2024-10-05T21:01:44.989" v="3867" actId="478"/>
          <ac:cxnSpMkLst>
            <pc:docMk/>
            <pc:sldMk cId="1648316542" sldId="672"/>
            <ac:cxnSpMk id="6" creationId="{95FA7337-06B5-8D76-CB24-88EDDF1D9F1A}"/>
          </ac:cxnSpMkLst>
        </pc:cxnChg>
        <pc:cxnChg chg="add del mod">
          <ac:chgData name="Karen Baerts" userId="a06d292e-c1df-42a7-ab23-dcf3ffef2529" providerId="ADAL" clId="{112D5A53-FC79-475E-8D39-54D1F6C0D89E}" dt="2024-10-05T21:05:12.054" v="3912" actId="478"/>
          <ac:cxnSpMkLst>
            <pc:docMk/>
            <pc:sldMk cId="1648316542" sldId="672"/>
            <ac:cxnSpMk id="7" creationId="{B15DCD87-8892-1CD7-6CC4-5F9C75DAF228}"/>
          </ac:cxnSpMkLst>
        </pc:cxnChg>
        <pc:cxnChg chg="add del mod">
          <ac:chgData name="Karen Baerts" userId="a06d292e-c1df-42a7-ab23-dcf3ffef2529" providerId="ADAL" clId="{112D5A53-FC79-475E-8D39-54D1F6C0D89E}" dt="2024-10-05T21:04:51.053" v="3908" actId="478"/>
          <ac:cxnSpMkLst>
            <pc:docMk/>
            <pc:sldMk cId="1648316542" sldId="672"/>
            <ac:cxnSpMk id="10" creationId="{67026698-5389-732A-989C-97630607CE5C}"/>
          </ac:cxnSpMkLst>
        </pc:cxnChg>
        <pc:cxnChg chg="add del mod">
          <ac:chgData name="Karen Baerts" userId="a06d292e-c1df-42a7-ab23-dcf3ffef2529" providerId="ADAL" clId="{112D5A53-FC79-475E-8D39-54D1F6C0D89E}" dt="2024-10-05T21:05:12.948" v="3913" actId="478"/>
          <ac:cxnSpMkLst>
            <pc:docMk/>
            <pc:sldMk cId="1648316542" sldId="672"/>
            <ac:cxnSpMk id="13" creationId="{86711EF0-1133-8368-CB34-39CA5D2ADC59}"/>
          </ac:cxnSpMkLst>
        </pc:cxnChg>
        <pc:cxnChg chg="del">
          <ac:chgData name="Karen Baerts" userId="a06d292e-c1df-42a7-ab23-dcf3ffef2529" providerId="ADAL" clId="{112D5A53-FC79-475E-8D39-54D1F6C0D89E}" dt="2024-10-05T21:00:56.274" v="3850" actId="478"/>
          <ac:cxnSpMkLst>
            <pc:docMk/>
            <pc:sldMk cId="1648316542" sldId="672"/>
            <ac:cxnSpMk id="14" creationId="{A2915F84-26C1-A8E5-672A-4AB791C523D6}"/>
          </ac:cxnSpMkLst>
        </pc:cxnChg>
        <pc:cxnChg chg="add del mod">
          <ac:chgData name="Karen Baerts" userId="a06d292e-c1df-42a7-ab23-dcf3ffef2529" providerId="ADAL" clId="{112D5A53-FC79-475E-8D39-54D1F6C0D89E}" dt="2024-10-05T21:05:10.397" v="3911" actId="478"/>
          <ac:cxnSpMkLst>
            <pc:docMk/>
            <pc:sldMk cId="1648316542" sldId="672"/>
            <ac:cxnSpMk id="17" creationId="{E6A92438-DD5D-5C67-BFE1-7E783E692066}"/>
          </ac:cxnSpMkLst>
        </pc:cxnChg>
      </pc:sldChg>
      <pc:sldChg chg="modSp add del mod modNotesTx">
        <pc:chgData name="Karen Baerts" userId="a06d292e-c1df-42a7-ab23-dcf3ffef2529" providerId="ADAL" clId="{112D5A53-FC79-475E-8D39-54D1F6C0D89E}" dt="2024-10-09T12:53:14.853" v="29178" actId="47"/>
        <pc:sldMkLst>
          <pc:docMk/>
          <pc:sldMk cId="3783659749" sldId="672"/>
        </pc:sldMkLst>
        <pc:spChg chg="mod">
          <ac:chgData name="Karen Baerts" userId="a06d292e-c1df-42a7-ab23-dcf3ffef2529" providerId="ADAL" clId="{112D5A53-FC79-475E-8D39-54D1F6C0D89E}" dt="2024-10-09T09:50:23.455" v="28629" actId="20577"/>
          <ac:spMkLst>
            <pc:docMk/>
            <pc:sldMk cId="3783659749" sldId="672"/>
            <ac:spMk id="4" creationId="{EAEF4753-4B2F-BD42-2566-2532CE4B6B52}"/>
          </ac:spMkLst>
        </pc:spChg>
        <pc:spChg chg="mod">
          <ac:chgData name="Karen Baerts" userId="a06d292e-c1df-42a7-ab23-dcf3ffef2529" providerId="ADAL" clId="{112D5A53-FC79-475E-8D39-54D1F6C0D89E}" dt="2024-10-05T23:10:03.819" v="12080" actId="20577"/>
          <ac:spMkLst>
            <pc:docMk/>
            <pc:sldMk cId="3783659749" sldId="672"/>
            <ac:spMk id="7" creationId="{494F3722-2971-B618-1556-0B473C59D2AC}"/>
          </ac:spMkLst>
        </pc:spChg>
        <pc:spChg chg="mod">
          <ac:chgData name="Karen Baerts" userId="a06d292e-c1df-42a7-ab23-dcf3ffef2529" providerId="ADAL" clId="{112D5A53-FC79-475E-8D39-54D1F6C0D89E}" dt="2024-10-07T21:22:16.993" v="25440" actId="13926"/>
          <ac:spMkLst>
            <pc:docMk/>
            <pc:sldMk cId="3783659749" sldId="672"/>
            <ac:spMk id="24" creationId="{D49CA510-22F2-390A-05B1-FD9FD8AE6A83}"/>
          </ac:spMkLst>
        </pc:spChg>
      </pc:sldChg>
      <pc:sldChg chg="addSp delSp modSp add mod modAnim modNotesTx">
        <pc:chgData name="Karen Baerts" userId="a06d292e-c1df-42a7-ab23-dcf3ffef2529" providerId="ADAL" clId="{112D5A53-FC79-475E-8D39-54D1F6C0D89E}" dt="2024-10-09T14:30:03.625" v="30492" actId="14100"/>
        <pc:sldMkLst>
          <pc:docMk/>
          <pc:sldMk cId="2482014266" sldId="673"/>
        </pc:sldMkLst>
        <pc:spChg chg="mod">
          <ac:chgData name="Karen Baerts" userId="a06d292e-c1df-42a7-ab23-dcf3ffef2529" providerId="ADAL" clId="{112D5A53-FC79-475E-8D39-54D1F6C0D89E}" dt="2024-10-07T20:55:32.704" v="23614" actId="1035"/>
          <ac:spMkLst>
            <pc:docMk/>
            <pc:sldMk cId="2482014266" sldId="673"/>
            <ac:spMk id="3" creationId="{B7D8B06F-98BC-6970-DEBC-7EB5A7EBD1F0}"/>
          </ac:spMkLst>
        </pc:spChg>
        <pc:picChg chg="del mod">
          <ac:chgData name="Karen Baerts" userId="a06d292e-c1df-42a7-ab23-dcf3ffef2529" providerId="ADAL" clId="{112D5A53-FC79-475E-8D39-54D1F6C0D89E}" dt="2024-10-05T21:14:43.538" v="4039" actId="478"/>
          <ac:picMkLst>
            <pc:docMk/>
            <pc:sldMk cId="2482014266" sldId="673"/>
            <ac:picMk id="5" creationId="{B83DAA69-C342-4F8F-C664-1C239CECAD85}"/>
          </ac:picMkLst>
        </pc:picChg>
        <pc:picChg chg="add mod">
          <ac:chgData name="Karen Baerts" userId="a06d292e-c1df-42a7-ab23-dcf3ffef2529" providerId="ADAL" clId="{112D5A53-FC79-475E-8D39-54D1F6C0D89E}" dt="2024-10-09T14:30:03.625" v="30492" actId="14100"/>
          <ac:picMkLst>
            <pc:docMk/>
            <pc:sldMk cId="2482014266" sldId="673"/>
            <ac:picMk id="5" creationId="{FB4B3530-F48D-97E1-1C00-3817BD087B3C}"/>
          </ac:picMkLst>
        </pc:picChg>
        <pc:picChg chg="add del mod">
          <ac:chgData name="Karen Baerts" userId="a06d292e-c1df-42a7-ab23-dcf3ffef2529" providerId="ADAL" clId="{112D5A53-FC79-475E-8D39-54D1F6C0D89E}" dt="2024-10-09T14:29:54.818" v="30489" actId="478"/>
          <ac:picMkLst>
            <pc:docMk/>
            <pc:sldMk cId="2482014266" sldId="673"/>
            <ac:picMk id="6" creationId="{282BBEAC-33C7-FC2E-9996-3CD56D38E726}"/>
          </ac:picMkLst>
        </pc:picChg>
        <pc:picChg chg="del">
          <ac:chgData name="Karen Baerts" userId="a06d292e-c1df-42a7-ab23-dcf3ffef2529" providerId="ADAL" clId="{112D5A53-FC79-475E-8D39-54D1F6C0D89E}" dt="2024-10-05T21:03:05.770" v="3889" actId="478"/>
          <ac:picMkLst>
            <pc:docMk/>
            <pc:sldMk cId="2482014266" sldId="673"/>
            <ac:picMk id="7" creationId="{8967C779-24F7-726E-B26D-77F77AF6DA0D}"/>
          </ac:picMkLst>
        </pc:picChg>
        <pc:picChg chg="del">
          <ac:chgData name="Karen Baerts" userId="a06d292e-c1df-42a7-ab23-dcf3ffef2529" providerId="ADAL" clId="{112D5A53-FC79-475E-8D39-54D1F6C0D89E}" dt="2024-10-05T21:03:09.763" v="3891" actId="478"/>
          <ac:picMkLst>
            <pc:docMk/>
            <pc:sldMk cId="2482014266" sldId="673"/>
            <ac:picMk id="10" creationId="{897E5CDE-98DE-0722-F84A-4F91DBAF854D}"/>
          </ac:picMkLst>
        </pc:picChg>
      </pc:sldChg>
      <pc:sldChg chg="addSp delSp modSp add mod delAnim modAnim modNotesTx">
        <pc:chgData name="Karen Baerts" userId="a06d292e-c1df-42a7-ab23-dcf3ffef2529" providerId="ADAL" clId="{112D5A53-FC79-475E-8D39-54D1F6C0D89E}" dt="2024-10-07T20:55:27.839" v="23607" actId="1035"/>
        <pc:sldMkLst>
          <pc:docMk/>
          <pc:sldMk cId="2973359276" sldId="674"/>
        </pc:sldMkLst>
        <pc:spChg chg="mod">
          <ac:chgData name="Karen Baerts" userId="a06d292e-c1df-42a7-ab23-dcf3ffef2529" providerId="ADAL" clId="{112D5A53-FC79-475E-8D39-54D1F6C0D89E}" dt="2024-10-07T20:55:27.839" v="23607" actId="1035"/>
          <ac:spMkLst>
            <pc:docMk/>
            <pc:sldMk cId="2973359276" sldId="674"/>
            <ac:spMk id="3" creationId="{B7D8B06F-98BC-6970-DEBC-7EB5A7EBD1F0}"/>
          </ac:spMkLst>
        </pc:spChg>
        <pc:spChg chg="add mod">
          <ac:chgData name="Karen Baerts" userId="a06d292e-c1df-42a7-ab23-dcf3ffef2529" providerId="ADAL" clId="{112D5A53-FC79-475E-8D39-54D1F6C0D89E}" dt="2024-10-07T19:34:02.602" v="14923" actId="404"/>
          <ac:spMkLst>
            <pc:docMk/>
            <pc:sldMk cId="2973359276" sldId="674"/>
            <ac:spMk id="11" creationId="{12607DCF-FD4A-D0A6-E4EB-BD2498B7D806}"/>
          </ac:spMkLst>
        </pc:spChg>
        <pc:picChg chg="add del mod">
          <ac:chgData name="Karen Baerts" userId="a06d292e-c1df-42a7-ab23-dcf3ffef2529" providerId="ADAL" clId="{112D5A53-FC79-475E-8D39-54D1F6C0D89E}" dt="2024-10-07T19:31:05.854" v="14846" actId="478"/>
          <ac:picMkLst>
            <pc:docMk/>
            <pc:sldMk cId="2973359276" sldId="674"/>
            <ac:picMk id="5" creationId="{14BFF8B3-2B4B-0F7A-ECC2-0645A0FC2A79}"/>
          </ac:picMkLst>
        </pc:picChg>
        <pc:picChg chg="del">
          <ac:chgData name="Karen Baerts" userId="a06d292e-c1df-42a7-ab23-dcf3ffef2529" providerId="ADAL" clId="{112D5A53-FC79-475E-8D39-54D1F6C0D89E}" dt="2024-10-05T21:03:36.429" v="3898" actId="478"/>
          <ac:picMkLst>
            <pc:docMk/>
            <pc:sldMk cId="2973359276" sldId="674"/>
            <ac:picMk id="5" creationId="{B83DAA69-C342-4F8F-C664-1C239CECAD85}"/>
          </ac:picMkLst>
        </pc:picChg>
        <pc:picChg chg="add mod">
          <ac:chgData name="Karen Baerts" userId="a06d292e-c1df-42a7-ab23-dcf3ffef2529" providerId="ADAL" clId="{112D5A53-FC79-475E-8D39-54D1F6C0D89E}" dt="2024-10-05T21:13:17.730" v="4037" actId="14100"/>
          <ac:picMkLst>
            <pc:docMk/>
            <pc:sldMk cId="2973359276" sldId="674"/>
            <ac:picMk id="6" creationId="{3C80187D-D6D0-707F-964B-7E22CABB943C}"/>
          </ac:picMkLst>
        </pc:picChg>
        <pc:picChg chg="del mod">
          <ac:chgData name="Karen Baerts" userId="a06d292e-c1df-42a7-ab23-dcf3ffef2529" providerId="ADAL" clId="{112D5A53-FC79-475E-8D39-54D1F6C0D89E}" dt="2024-10-05T21:13:10.026" v="4034" actId="478"/>
          <ac:picMkLst>
            <pc:docMk/>
            <pc:sldMk cId="2973359276" sldId="674"/>
            <ac:picMk id="7" creationId="{8967C779-24F7-726E-B26D-77F77AF6DA0D}"/>
          </ac:picMkLst>
        </pc:picChg>
        <pc:picChg chg="add mod">
          <ac:chgData name="Karen Baerts" userId="a06d292e-c1df-42a7-ab23-dcf3ffef2529" providerId="ADAL" clId="{112D5A53-FC79-475E-8D39-54D1F6C0D89E}" dt="2024-10-07T19:32:15.142" v="14850" actId="1076"/>
          <ac:picMkLst>
            <pc:docMk/>
            <pc:sldMk cId="2973359276" sldId="674"/>
            <ac:picMk id="8" creationId="{6FA50220-B9DF-CF71-B32E-D5D0F3372AA9}"/>
          </ac:picMkLst>
        </pc:picChg>
        <pc:picChg chg="del">
          <ac:chgData name="Karen Baerts" userId="a06d292e-c1df-42a7-ab23-dcf3ffef2529" providerId="ADAL" clId="{112D5A53-FC79-475E-8D39-54D1F6C0D89E}" dt="2024-10-05T21:03:35.838" v="3897" actId="478"/>
          <ac:picMkLst>
            <pc:docMk/>
            <pc:sldMk cId="2973359276" sldId="674"/>
            <ac:picMk id="10" creationId="{897E5CDE-98DE-0722-F84A-4F91DBAF854D}"/>
          </ac:picMkLst>
        </pc:picChg>
        <pc:picChg chg="add mod">
          <ac:chgData name="Karen Baerts" userId="a06d292e-c1df-42a7-ab23-dcf3ffef2529" providerId="ADAL" clId="{112D5A53-FC79-475E-8D39-54D1F6C0D89E}" dt="2024-10-07T19:34:06.326" v="14924" actId="1076"/>
          <ac:picMkLst>
            <pc:docMk/>
            <pc:sldMk cId="2973359276" sldId="674"/>
            <ac:picMk id="10" creationId="{E5081363-F768-8408-A2EC-F1AD2734F1FF}"/>
          </ac:picMkLst>
        </pc:picChg>
      </pc:sldChg>
      <pc:sldChg chg="addSp delSp modSp add mod modAnim modNotesTx">
        <pc:chgData name="Karen Baerts" userId="a06d292e-c1df-42a7-ab23-dcf3ffef2529" providerId="ADAL" clId="{112D5A53-FC79-475E-8D39-54D1F6C0D89E}" dt="2024-10-09T09:53:17.529" v="28985" actId="20577"/>
        <pc:sldMkLst>
          <pc:docMk/>
          <pc:sldMk cId="3558438259" sldId="675"/>
        </pc:sldMkLst>
        <pc:spChg chg="mod">
          <ac:chgData name="Karen Baerts" userId="a06d292e-c1df-42a7-ab23-dcf3ffef2529" providerId="ADAL" clId="{112D5A53-FC79-475E-8D39-54D1F6C0D89E}" dt="2024-10-07T21:02:51.976" v="24283" actId="20577"/>
          <ac:spMkLst>
            <pc:docMk/>
            <pc:sldMk cId="3558438259" sldId="675"/>
            <ac:spMk id="3" creationId="{B7D8B06F-98BC-6970-DEBC-7EB5A7EBD1F0}"/>
          </ac:spMkLst>
        </pc:spChg>
        <pc:spChg chg="add del mod">
          <ac:chgData name="Karen Baerts" userId="a06d292e-c1df-42a7-ab23-dcf3ffef2529" providerId="ADAL" clId="{112D5A53-FC79-475E-8D39-54D1F6C0D89E}" dt="2024-10-05T21:36:27.529" v="4253" actId="478"/>
          <ac:spMkLst>
            <pc:docMk/>
            <pc:sldMk cId="3558438259" sldId="675"/>
            <ac:spMk id="5" creationId="{B7A8CA86-20B0-2428-D6D3-901158BD9F87}"/>
          </ac:spMkLst>
        </pc:spChg>
        <pc:spChg chg="add del mod">
          <ac:chgData name="Karen Baerts" userId="a06d292e-c1df-42a7-ab23-dcf3ffef2529" providerId="ADAL" clId="{112D5A53-FC79-475E-8D39-54D1F6C0D89E}" dt="2024-10-05T21:34:48.875" v="4242"/>
          <ac:spMkLst>
            <pc:docMk/>
            <pc:sldMk cId="3558438259" sldId="675"/>
            <ac:spMk id="6" creationId="{828416F8-9D46-C5AC-FE0E-6A37B394ABD4}"/>
          </ac:spMkLst>
        </pc:spChg>
        <pc:picChg chg="add mod">
          <ac:chgData name="Karen Baerts" userId="a06d292e-c1df-42a7-ab23-dcf3ffef2529" providerId="ADAL" clId="{112D5A53-FC79-475E-8D39-54D1F6C0D89E}" dt="2024-10-05T21:19:06.482" v="4061" actId="14100"/>
          <ac:picMkLst>
            <pc:docMk/>
            <pc:sldMk cId="3558438259" sldId="675"/>
            <ac:picMk id="4" creationId="{0FA20016-8F7F-3C3D-1454-D687B3CD1A5E}"/>
          </ac:picMkLst>
        </pc:picChg>
        <pc:picChg chg="del">
          <ac:chgData name="Karen Baerts" userId="a06d292e-c1df-42a7-ab23-dcf3ffef2529" providerId="ADAL" clId="{112D5A53-FC79-475E-8D39-54D1F6C0D89E}" dt="2024-10-05T21:07:09.746" v="3940" actId="478"/>
          <ac:picMkLst>
            <pc:docMk/>
            <pc:sldMk cId="3558438259" sldId="675"/>
            <ac:picMk id="7" creationId="{8967C779-24F7-726E-B26D-77F77AF6DA0D}"/>
          </ac:picMkLst>
        </pc:picChg>
        <pc:picChg chg="add mod">
          <ac:chgData name="Karen Baerts" userId="a06d292e-c1df-42a7-ab23-dcf3ffef2529" providerId="ADAL" clId="{112D5A53-FC79-475E-8D39-54D1F6C0D89E}" dt="2024-10-05T21:36:44.417" v="4256" actId="1076"/>
          <ac:picMkLst>
            <pc:docMk/>
            <pc:sldMk cId="3558438259" sldId="675"/>
            <ac:picMk id="9" creationId="{E08AE28C-2749-EA19-BA52-3DD384FD7FD8}"/>
          </ac:picMkLst>
        </pc:picChg>
        <pc:picChg chg="add mod">
          <ac:chgData name="Karen Baerts" userId="a06d292e-c1df-42a7-ab23-dcf3ffef2529" providerId="ADAL" clId="{112D5A53-FC79-475E-8D39-54D1F6C0D89E}" dt="2024-10-05T21:36:44.417" v="4256" actId="1076"/>
          <ac:picMkLst>
            <pc:docMk/>
            <pc:sldMk cId="3558438259" sldId="675"/>
            <ac:picMk id="10" creationId="{6ADA3DCB-853E-9AB1-4561-FB19B5CFB1FC}"/>
          </ac:picMkLst>
        </pc:picChg>
        <pc:picChg chg="add mod">
          <ac:chgData name="Karen Baerts" userId="a06d292e-c1df-42a7-ab23-dcf3ffef2529" providerId="ADAL" clId="{112D5A53-FC79-475E-8D39-54D1F6C0D89E}" dt="2024-10-05T21:36:44.417" v="4256" actId="1076"/>
          <ac:picMkLst>
            <pc:docMk/>
            <pc:sldMk cId="3558438259" sldId="675"/>
            <ac:picMk id="12" creationId="{ED7A28FB-A0D2-82E8-0840-2C04745058D8}"/>
          </ac:picMkLst>
        </pc:picChg>
        <pc:picChg chg="add mod">
          <ac:chgData name="Karen Baerts" userId="a06d292e-c1df-42a7-ab23-dcf3ffef2529" providerId="ADAL" clId="{112D5A53-FC79-475E-8D39-54D1F6C0D89E}" dt="2024-10-05T21:36:44.417" v="4256" actId="1076"/>
          <ac:picMkLst>
            <pc:docMk/>
            <pc:sldMk cId="3558438259" sldId="675"/>
            <ac:picMk id="13" creationId="{8EA4D50B-2B09-25F0-4412-25873AEB4BBA}"/>
          </ac:picMkLst>
        </pc:picChg>
      </pc:sldChg>
      <pc:sldChg chg="addSp delSp modSp add mod delAnim modAnim modNotesTx">
        <pc:chgData name="Karen Baerts" userId="a06d292e-c1df-42a7-ab23-dcf3ffef2529" providerId="ADAL" clId="{112D5A53-FC79-475E-8D39-54D1F6C0D89E}" dt="2024-10-07T21:02:59.975" v="24294" actId="20577"/>
        <pc:sldMkLst>
          <pc:docMk/>
          <pc:sldMk cId="4152237223" sldId="676"/>
        </pc:sldMkLst>
        <pc:spChg chg="mod">
          <ac:chgData name="Karen Baerts" userId="a06d292e-c1df-42a7-ab23-dcf3ffef2529" providerId="ADAL" clId="{112D5A53-FC79-475E-8D39-54D1F6C0D89E}" dt="2024-10-07T21:02:59.975" v="24294" actId="20577"/>
          <ac:spMkLst>
            <pc:docMk/>
            <pc:sldMk cId="4152237223" sldId="676"/>
            <ac:spMk id="3" creationId="{B7D8B06F-98BC-6970-DEBC-7EB5A7EBD1F0}"/>
          </ac:spMkLst>
        </pc:spChg>
        <pc:spChg chg="del">
          <ac:chgData name="Karen Baerts" userId="a06d292e-c1df-42a7-ab23-dcf3ffef2529" providerId="ADAL" clId="{112D5A53-FC79-475E-8D39-54D1F6C0D89E}" dt="2024-10-05T21:07:53.354" v="3979" actId="478"/>
          <ac:spMkLst>
            <pc:docMk/>
            <pc:sldMk cId="4152237223" sldId="676"/>
            <ac:spMk id="5" creationId="{B7A8CA86-20B0-2428-D6D3-901158BD9F87}"/>
          </ac:spMkLst>
        </pc:spChg>
        <pc:picChg chg="del">
          <ac:chgData name="Karen Baerts" userId="a06d292e-c1df-42a7-ab23-dcf3ffef2529" providerId="ADAL" clId="{112D5A53-FC79-475E-8D39-54D1F6C0D89E}" dt="2024-10-05T21:07:51.481" v="3978" actId="478"/>
          <ac:picMkLst>
            <pc:docMk/>
            <pc:sldMk cId="4152237223" sldId="676"/>
            <ac:picMk id="4" creationId="{0FA20016-8F7F-3C3D-1454-D687B3CD1A5E}"/>
          </ac:picMkLst>
        </pc:picChg>
        <pc:picChg chg="add mod">
          <ac:chgData name="Karen Baerts" userId="a06d292e-c1df-42a7-ab23-dcf3ffef2529" providerId="ADAL" clId="{112D5A53-FC79-475E-8D39-54D1F6C0D89E}" dt="2024-10-05T21:09:20.027" v="3992" actId="1076"/>
          <ac:picMkLst>
            <pc:docMk/>
            <pc:sldMk cId="4152237223" sldId="676"/>
            <ac:picMk id="6" creationId="{5616A489-7CF8-D40B-1B58-1862FF9570AC}"/>
          </ac:picMkLst>
        </pc:picChg>
        <pc:picChg chg="add mod">
          <ac:chgData name="Karen Baerts" userId="a06d292e-c1df-42a7-ab23-dcf3ffef2529" providerId="ADAL" clId="{112D5A53-FC79-475E-8D39-54D1F6C0D89E}" dt="2024-10-05T21:11:46.995" v="4032" actId="1076"/>
          <ac:picMkLst>
            <pc:docMk/>
            <pc:sldMk cId="4152237223" sldId="676"/>
            <ac:picMk id="7" creationId="{D23C58C2-6C78-F425-6BC9-37BFD1609918}"/>
          </ac:picMkLst>
        </pc:picChg>
        <pc:picChg chg="add del mod">
          <ac:chgData name="Karen Baerts" userId="a06d292e-c1df-42a7-ab23-dcf3ffef2529" providerId="ADAL" clId="{112D5A53-FC79-475E-8D39-54D1F6C0D89E}" dt="2024-10-05T21:11:20.644" v="4026" actId="478"/>
          <ac:picMkLst>
            <pc:docMk/>
            <pc:sldMk cId="4152237223" sldId="676"/>
            <ac:picMk id="9" creationId="{C68C5829-65DD-9B89-3AC5-D77C8C398471}"/>
          </ac:picMkLst>
        </pc:picChg>
        <pc:picChg chg="add mod">
          <ac:chgData name="Karen Baerts" userId="a06d292e-c1df-42a7-ab23-dcf3ffef2529" providerId="ADAL" clId="{112D5A53-FC79-475E-8D39-54D1F6C0D89E}" dt="2024-10-05T21:11:35.322" v="4030" actId="14100"/>
          <ac:picMkLst>
            <pc:docMk/>
            <pc:sldMk cId="4152237223" sldId="676"/>
            <ac:picMk id="11" creationId="{5FFB2CE4-5F6E-C527-BB62-0C27B364A642}"/>
          </ac:picMkLst>
        </pc:picChg>
        <pc:picChg chg="add del mod">
          <ac:chgData name="Karen Baerts" userId="a06d292e-c1df-42a7-ab23-dcf3ffef2529" providerId="ADAL" clId="{112D5A53-FC79-475E-8D39-54D1F6C0D89E}" dt="2024-10-05T21:18:46.477" v="4055" actId="478"/>
          <ac:picMkLst>
            <pc:docMk/>
            <pc:sldMk cId="4152237223" sldId="676"/>
            <ac:picMk id="12" creationId="{56638E04-790D-11FC-086F-34053400D1F7}"/>
          </ac:picMkLst>
        </pc:picChg>
        <pc:cxnChg chg="add del mod">
          <ac:chgData name="Karen Baerts" userId="a06d292e-c1df-42a7-ab23-dcf3ffef2529" providerId="ADAL" clId="{112D5A53-FC79-475E-8D39-54D1F6C0D89E}" dt="2024-10-05T21:08:34.098" v="3985" actId="478"/>
          <ac:cxnSpMkLst>
            <pc:docMk/>
            <pc:sldMk cId="4152237223" sldId="676"/>
            <ac:cxnSpMk id="8" creationId="{9E857657-3417-C227-E031-B7DDBF95BAF1}"/>
          </ac:cxnSpMkLst>
        </pc:cxnChg>
      </pc:sldChg>
      <pc:sldChg chg="addSp delSp modSp add mod delAnim modAnim modNotesTx">
        <pc:chgData name="Karen Baerts" userId="a06d292e-c1df-42a7-ab23-dcf3ffef2529" providerId="ADAL" clId="{112D5A53-FC79-475E-8D39-54D1F6C0D89E}" dt="2024-10-07T21:03:13.040" v="24316" actId="20577"/>
        <pc:sldMkLst>
          <pc:docMk/>
          <pc:sldMk cId="3423740666" sldId="677"/>
        </pc:sldMkLst>
        <pc:spChg chg="mod">
          <ac:chgData name="Karen Baerts" userId="a06d292e-c1df-42a7-ab23-dcf3ffef2529" providerId="ADAL" clId="{112D5A53-FC79-475E-8D39-54D1F6C0D89E}" dt="2024-10-07T21:03:13.040" v="24316" actId="20577"/>
          <ac:spMkLst>
            <pc:docMk/>
            <pc:sldMk cId="3423740666" sldId="677"/>
            <ac:spMk id="3" creationId="{B7D8B06F-98BC-6970-DEBC-7EB5A7EBD1F0}"/>
          </ac:spMkLst>
        </pc:spChg>
        <pc:spChg chg="add del mod">
          <ac:chgData name="Karen Baerts" userId="a06d292e-c1df-42a7-ab23-dcf3ffef2529" providerId="ADAL" clId="{112D5A53-FC79-475E-8D39-54D1F6C0D89E}" dt="2024-10-05T21:10:50.230" v="4025" actId="478"/>
          <ac:spMkLst>
            <pc:docMk/>
            <pc:sldMk cId="3423740666" sldId="677"/>
            <ac:spMk id="5" creationId="{1FC097B9-60F7-3099-A52A-7E630D910BC1}"/>
          </ac:spMkLst>
        </pc:spChg>
        <pc:spChg chg="add del mod">
          <ac:chgData name="Karen Baerts" userId="a06d292e-c1df-42a7-ab23-dcf3ffef2529" providerId="ADAL" clId="{112D5A53-FC79-475E-8D39-54D1F6C0D89E}" dt="2024-10-05T21:10:48.934" v="4024" actId="478"/>
          <ac:spMkLst>
            <pc:docMk/>
            <pc:sldMk cId="3423740666" sldId="677"/>
            <ac:spMk id="10" creationId="{D2E4363D-F8E7-5BF5-EB86-57CEDCC91D6E}"/>
          </ac:spMkLst>
        </pc:spChg>
        <pc:picChg chg="add del mod">
          <ac:chgData name="Karen Baerts" userId="a06d292e-c1df-42a7-ab23-dcf3ffef2529" providerId="ADAL" clId="{112D5A53-FC79-475E-8D39-54D1F6C0D89E}" dt="2024-10-07T20:56:42.408" v="23629" actId="478"/>
          <ac:picMkLst>
            <pc:docMk/>
            <pc:sldMk cId="3423740666" sldId="677"/>
            <ac:picMk id="4" creationId="{FDCDCEA9-DB5F-CBF5-0612-AB50157716DA}"/>
          </ac:picMkLst>
        </pc:picChg>
        <pc:picChg chg="add del mod">
          <ac:chgData name="Karen Baerts" userId="a06d292e-c1df-42a7-ab23-dcf3ffef2529" providerId="ADAL" clId="{112D5A53-FC79-475E-8D39-54D1F6C0D89E}" dt="2024-10-07T20:59:35.208" v="23678" actId="478"/>
          <ac:picMkLst>
            <pc:docMk/>
            <pc:sldMk cId="3423740666" sldId="677"/>
            <ac:picMk id="5" creationId="{8CA2C668-EF05-2037-8556-2A501CACA508}"/>
          </ac:picMkLst>
        </pc:picChg>
        <pc:picChg chg="del">
          <ac:chgData name="Karen Baerts" userId="a06d292e-c1df-42a7-ab23-dcf3ffef2529" providerId="ADAL" clId="{112D5A53-FC79-475E-8D39-54D1F6C0D89E}" dt="2024-10-05T21:09:50.193" v="3998" actId="478"/>
          <ac:picMkLst>
            <pc:docMk/>
            <pc:sldMk cId="3423740666" sldId="677"/>
            <ac:picMk id="6" creationId="{5616A489-7CF8-D40B-1B58-1862FF9570AC}"/>
          </ac:picMkLst>
        </pc:picChg>
        <pc:picChg chg="add mod">
          <ac:chgData name="Karen Baerts" userId="a06d292e-c1df-42a7-ab23-dcf3ffef2529" providerId="ADAL" clId="{112D5A53-FC79-475E-8D39-54D1F6C0D89E}" dt="2024-10-07T20:59:44.577" v="23682" actId="14100"/>
          <ac:picMkLst>
            <pc:docMk/>
            <pc:sldMk cId="3423740666" sldId="677"/>
            <ac:picMk id="7" creationId="{B4C2FDC2-FC81-23D3-31F7-99487360A28B}"/>
          </ac:picMkLst>
        </pc:picChg>
        <pc:picChg chg="del">
          <ac:chgData name="Karen Baerts" userId="a06d292e-c1df-42a7-ab23-dcf3ffef2529" providerId="ADAL" clId="{112D5A53-FC79-475E-8D39-54D1F6C0D89E}" dt="2024-10-05T21:09:50.739" v="3999" actId="478"/>
          <ac:picMkLst>
            <pc:docMk/>
            <pc:sldMk cId="3423740666" sldId="677"/>
            <ac:picMk id="7" creationId="{D23C58C2-6C78-F425-6BC9-37BFD1609918}"/>
          </ac:picMkLst>
        </pc:picChg>
        <pc:picChg chg="add del mod">
          <ac:chgData name="Karen Baerts" userId="a06d292e-c1df-42a7-ab23-dcf3ffef2529" providerId="ADAL" clId="{112D5A53-FC79-475E-8D39-54D1F6C0D89E}" dt="2024-10-07T20:56:43.086" v="23630" actId="478"/>
          <ac:picMkLst>
            <pc:docMk/>
            <pc:sldMk cId="3423740666" sldId="677"/>
            <ac:picMk id="8" creationId="{85616961-DC1A-B70E-A0AD-C7911AFC3D1F}"/>
          </ac:picMkLst>
        </pc:picChg>
        <pc:picChg chg="del">
          <ac:chgData name="Karen Baerts" userId="a06d292e-c1df-42a7-ab23-dcf3ffef2529" providerId="ADAL" clId="{112D5A53-FC79-475E-8D39-54D1F6C0D89E}" dt="2024-10-05T21:09:49.548" v="3997" actId="478"/>
          <ac:picMkLst>
            <pc:docMk/>
            <pc:sldMk cId="3423740666" sldId="677"/>
            <ac:picMk id="9" creationId="{C68C5829-65DD-9B89-3AC5-D77C8C398471}"/>
          </ac:picMkLst>
        </pc:picChg>
        <pc:picChg chg="add del mod">
          <ac:chgData name="Karen Baerts" userId="a06d292e-c1df-42a7-ab23-dcf3ffef2529" providerId="ADAL" clId="{112D5A53-FC79-475E-8D39-54D1F6C0D89E}" dt="2024-10-07T20:56:43.780" v="23631" actId="478"/>
          <ac:picMkLst>
            <pc:docMk/>
            <pc:sldMk cId="3423740666" sldId="677"/>
            <ac:picMk id="11" creationId="{5AA6D447-89AB-073A-0E0C-B9DF01523079}"/>
          </ac:picMkLst>
        </pc:picChg>
      </pc:sldChg>
      <pc:sldChg chg="delSp modSp add mod delAnim modAnim modNotesTx">
        <pc:chgData name="Karen Baerts" userId="a06d292e-c1df-42a7-ab23-dcf3ffef2529" providerId="ADAL" clId="{112D5A53-FC79-475E-8D39-54D1F6C0D89E}" dt="2024-10-09T09:54:54.887" v="29007" actId="20577"/>
        <pc:sldMkLst>
          <pc:docMk/>
          <pc:sldMk cId="1046772405" sldId="678"/>
        </pc:sldMkLst>
        <pc:spChg chg="mod">
          <ac:chgData name="Karen Baerts" userId="a06d292e-c1df-42a7-ab23-dcf3ffef2529" providerId="ADAL" clId="{112D5A53-FC79-475E-8D39-54D1F6C0D89E}" dt="2024-10-07T21:03:05.159" v="24305" actId="20577"/>
          <ac:spMkLst>
            <pc:docMk/>
            <pc:sldMk cId="1046772405" sldId="678"/>
            <ac:spMk id="3" creationId="{B7D8B06F-98BC-6970-DEBC-7EB5A7EBD1F0}"/>
          </ac:spMkLst>
        </pc:spChg>
        <pc:picChg chg="del">
          <ac:chgData name="Karen Baerts" userId="a06d292e-c1df-42a7-ab23-dcf3ffef2529" providerId="ADAL" clId="{112D5A53-FC79-475E-8D39-54D1F6C0D89E}" dt="2024-10-05T21:18:48.761" v="4056" actId="478"/>
          <ac:picMkLst>
            <pc:docMk/>
            <pc:sldMk cId="1046772405" sldId="678"/>
            <ac:picMk id="6" creationId="{5616A489-7CF8-D40B-1B58-1862FF9570AC}"/>
          </ac:picMkLst>
        </pc:picChg>
        <pc:picChg chg="del">
          <ac:chgData name="Karen Baerts" userId="a06d292e-c1df-42a7-ab23-dcf3ffef2529" providerId="ADAL" clId="{112D5A53-FC79-475E-8D39-54D1F6C0D89E}" dt="2024-10-05T21:18:49.313" v="4057" actId="478"/>
          <ac:picMkLst>
            <pc:docMk/>
            <pc:sldMk cId="1046772405" sldId="678"/>
            <ac:picMk id="7" creationId="{D23C58C2-6C78-F425-6BC9-37BFD1609918}"/>
          </ac:picMkLst>
        </pc:picChg>
        <pc:picChg chg="del">
          <ac:chgData name="Karen Baerts" userId="a06d292e-c1df-42a7-ab23-dcf3ffef2529" providerId="ADAL" clId="{112D5A53-FC79-475E-8D39-54D1F6C0D89E}" dt="2024-10-05T21:18:49.906" v="4058" actId="478"/>
          <ac:picMkLst>
            <pc:docMk/>
            <pc:sldMk cId="1046772405" sldId="678"/>
            <ac:picMk id="11" creationId="{5FFB2CE4-5F6E-C527-BB62-0C27B364A642}"/>
          </ac:picMkLst>
        </pc:picChg>
        <pc:picChg chg="mod">
          <ac:chgData name="Karen Baerts" userId="a06d292e-c1df-42a7-ab23-dcf3ffef2529" providerId="ADAL" clId="{112D5A53-FC79-475E-8D39-54D1F6C0D89E}" dt="2024-10-05T21:18:59.539" v="4060" actId="14100"/>
          <ac:picMkLst>
            <pc:docMk/>
            <pc:sldMk cId="1046772405" sldId="678"/>
            <ac:picMk id="12" creationId="{56638E04-790D-11FC-086F-34053400D1F7}"/>
          </ac:picMkLst>
        </pc:picChg>
      </pc:sldChg>
      <pc:sldChg chg="addSp modSp add mod ord modNotesTx">
        <pc:chgData name="Karen Baerts" userId="a06d292e-c1df-42a7-ab23-dcf3ffef2529" providerId="ADAL" clId="{112D5A53-FC79-475E-8D39-54D1F6C0D89E}" dt="2024-10-07T20:18:04.458" v="19512" actId="20577"/>
        <pc:sldMkLst>
          <pc:docMk/>
          <pc:sldMk cId="1347460189" sldId="679"/>
        </pc:sldMkLst>
        <pc:spChg chg="mod">
          <ac:chgData name="Karen Baerts" userId="a06d292e-c1df-42a7-ab23-dcf3ffef2529" providerId="ADAL" clId="{112D5A53-FC79-475E-8D39-54D1F6C0D89E}" dt="2024-10-05T22:51:48.212" v="11928" actId="1076"/>
          <ac:spMkLst>
            <pc:docMk/>
            <pc:sldMk cId="1347460189" sldId="679"/>
            <ac:spMk id="3" creationId="{B7D8B06F-98BC-6970-DEBC-7EB5A7EBD1F0}"/>
          </ac:spMkLst>
        </pc:spChg>
        <pc:picChg chg="add mod">
          <ac:chgData name="Karen Baerts" userId="a06d292e-c1df-42a7-ab23-dcf3ffef2529" providerId="ADAL" clId="{112D5A53-FC79-475E-8D39-54D1F6C0D89E}" dt="2024-10-05T21:37:31.833" v="4261" actId="1076"/>
          <ac:picMkLst>
            <pc:docMk/>
            <pc:sldMk cId="1347460189" sldId="679"/>
            <ac:picMk id="4" creationId="{863A3F42-74B2-93F1-14AB-7D092A08371D}"/>
          </ac:picMkLst>
        </pc:picChg>
      </pc:sldChg>
      <pc:sldChg chg="addSp delSp modSp add mod modAnim modNotesTx">
        <pc:chgData name="Karen Baerts" userId="a06d292e-c1df-42a7-ab23-dcf3ffef2529" providerId="ADAL" clId="{112D5A53-FC79-475E-8D39-54D1F6C0D89E}" dt="2024-10-05T21:59:07.863" v="6472" actId="20577"/>
        <pc:sldMkLst>
          <pc:docMk/>
          <pc:sldMk cId="4080176834" sldId="680"/>
        </pc:sldMkLst>
        <pc:spChg chg="mod">
          <ac:chgData name="Karen Baerts" userId="a06d292e-c1df-42a7-ab23-dcf3ffef2529" providerId="ADAL" clId="{112D5A53-FC79-475E-8D39-54D1F6C0D89E}" dt="2024-10-05T21:26:47.888" v="4102" actId="20577"/>
          <ac:spMkLst>
            <pc:docMk/>
            <pc:sldMk cId="4080176834" sldId="680"/>
            <ac:spMk id="2" creationId="{32124534-47CB-B215-1184-77C776A49C4B}"/>
          </ac:spMkLst>
        </pc:spChg>
        <pc:spChg chg="mod">
          <ac:chgData name="Karen Baerts" userId="a06d292e-c1df-42a7-ab23-dcf3ffef2529" providerId="ADAL" clId="{112D5A53-FC79-475E-8D39-54D1F6C0D89E}" dt="2024-10-05T21:29:31.890" v="4226" actId="20577"/>
          <ac:spMkLst>
            <pc:docMk/>
            <pc:sldMk cId="4080176834" sldId="680"/>
            <ac:spMk id="3" creationId="{B7D8B06F-98BC-6970-DEBC-7EB5A7EBD1F0}"/>
          </ac:spMkLst>
        </pc:spChg>
        <pc:picChg chg="del">
          <ac:chgData name="Karen Baerts" userId="a06d292e-c1df-42a7-ab23-dcf3ffef2529" providerId="ADAL" clId="{112D5A53-FC79-475E-8D39-54D1F6C0D89E}" dt="2024-10-05T21:26:44.657" v="4093" actId="478"/>
          <ac:picMkLst>
            <pc:docMk/>
            <pc:sldMk cId="4080176834" sldId="680"/>
            <ac:picMk id="4" creationId="{863A3F42-74B2-93F1-14AB-7D092A08371D}"/>
          </ac:picMkLst>
        </pc:picChg>
        <pc:picChg chg="add mod">
          <ac:chgData name="Karen Baerts" userId="a06d292e-c1df-42a7-ab23-dcf3ffef2529" providerId="ADAL" clId="{112D5A53-FC79-475E-8D39-54D1F6C0D89E}" dt="2024-10-05T21:58:42.768" v="6379" actId="14100"/>
          <ac:picMkLst>
            <pc:docMk/>
            <pc:sldMk cId="4080176834" sldId="680"/>
            <ac:picMk id="6" creationId="{A2642B56-61B7-BA6F-F1B0-F515D9B71F37}"/>
          </ac:picMkLst>
        </pc:picChg>
      </pc:sldChg>
      <pc:sldChg chg="addSp delSp modSp add mod delAnim modAnim modNotesTx">
        <pc:chgData name="Karen Baerts" userId="a06d292e-c1df-42a7-ab23-dcf3ffef2529" providerId="ADAL" clId="{112D5A53-FC79-475E-8D39-54D1F6C0D89E}" dt="2024-10-07T20:13:26.419" v="19273" actId="20577"/>
        <pc:sldMkLst>
          <pc:docMk/>
          <pc:sldMk cId="1103993984" sldId="681"/>
        </pc:sldMkLst>
        <pc:spChg chg="mod">
          <ac:chgData name="Karen Baerts" userId="a06d292e-c1df-42a7-ab23-dcf3ffef2529" providerId="ADAL" clId="{112D5A53-FC79-475E-8D39-54D1F6C0D89E}" dt="2024-10-05T21:41:24.409" v="4325" actId="6549"/>
          <ac:spMkLst>
            <pc:docMk/>
            <pc:sldMk cId="1103993984" sldId="681"/>
            <ac:spMk id="3" creationId="{B7D8B06F-98BC-6970-DEBC-7EB5A7EBD1F0}"/>
          </ac:spMkLst>
        </pc:spChg>
        <pc:picChg chg="add del mod">
          <ac:chgData name="Karen Baerts" userId="a06d292e-c1df-42a7-ab23-dcf3ffef2529" providerId="ADAL" clId="{112D5A53-FC79-475E-8D39-54D1F6C0D89E}" dt="2024-10-05T22:00:51.119" v="6708" actId="478"/>
          <ac:picMkLst>
            <pc:docMk/>
            <pc:sldMk cId="1103993984" sldId="681"/>
            <ac:picMk id="5" creationId="{196A8157-EB33-2678-567E-C9B6E2473AE2}"/>
          </ac:picMkLst>
        </pc:picChg>
        <pc:picChg chg="add del mod">
          <ac:chgData name="Karen Baerts" userId="a06d292e-c1df-42a7-ab23-dcf3ffef2529" providerId="ADAL" clId="{112D5A53-FC79-475E-8D39-54D1F6C0D89E}" dt="2024-10-05T21:53:41.170" v="5957" actId="478"/>
          <ac:picMkLst>
            <pc:docMk/>
            <pc:sldMk cId="1103993984" sldId="681"/>
            <ac:picMk id="7" creationId="{AC9D1AB4-D82A-2E31-06B2-9D5B52E19979}"/>
          </ac:picMkLst>
        </pc:picChg>
        <pc:picChg chg="add del mod">
          <ac:chgData name="Karen Baerts" userId="a06d292e-c1df-42a7-ab23-dcf3ffef2529" providerId="ADAL" clId="{112D5A53-FC79-475E-8D39-54D1F6C0D89E}" dt="2024-10-05T21:41:32.064" v="4330" actId="478"/>
          <ac:picMkLst>
            <pc:docMk/>
            <pc:sldMk cId="1103993984" sldId="681"/>
            <ac:picMk id="9" creationId="{739497B8-4391-D637-C7F2-78934E642F21}"/>
          </ac:picMkLst>
        </pc:picChg>
        <pc:picChg chg="add mod">
          <ac:chgData name="Karen Baerts" userId="a06d292e-c1df-42a7-ab23-dcf3ffef2529" providerId="ADAL" clId="{112D5A53-FC79-475E-8D39-54D1F6C0D89E}" dt="2024-10-05T22:01:03.903" v="6713" actId="1076"/>
          <ac:picMkLst>
            <pc:docMk/>
            <pc:sldMk cId="1103993984" sldId="681"/>
            <ac:picMk id="11" creationId="{430B0FB0-2457-CA66-B12C-55781D11A08E}"/>
          </ac:picMkLst>
        </pc:picChg>
        <pc:picChg chg="add mod">
          <ac:chgData name="Karen Baerts" userId="a06d292e-c1df-42a7-ab23-dcf3ffef2529" providerId="ADAL" clId="{112D5A53-FC79-475E-8D39-54D1F6C0D89E}" dt="2024-10-05T22:01:02.560" v="6712" actId="14100"/>
          <ac:picMkLst>
            <pc:docMk/>
            <pc:sldMk cId="1103993984" sldId="681"/>
            <ac:picMk id="13" creationId="{C6999451-FAA0-6B4B-EC83-4378530C251F}"/>
          </ac:picMkLst>
        </pc:picChg>
      </pc:sldChg>
      <pc:sldChg chg="addSp delSp modSp add mod modAnim modNotesTx">
        <pc:chgData name="Karen Baerts" userId="a06d292e-c1df-42a7-ab23-dcf3ffef2529" providerId="ADAL" clId="{112D5A53-FC79-475E-8D39-54D1F6C0D89E}" dt="2024-10-09T09:56:36.267" v="29030" actId="20577"/>
        <pc:sldMkLst>
          <pc:docMk/>
          <pc:sldMk cId="894246246" sldId="682"/>
        </pc:sldMkLst>
        <pc:spChg chg="mod">
          <ac:chgData name="Karen Baerts" userId="a06d292e-c1df-42a7-ab23-dcf3ffef2529" providerId="ADAL" clId="{112D5A53-FC79-475E-8D39-54D1F6C0D89E}" dt="2024-10-05T22:05:13.843" v="7169" actId="20577"/>
          <ac:spMkLst>
            <pc:docMk/>
            <pc:sldMk cId="894246246" sldId="682"/>
            <ac:spMk id="3" creationId="{B7D8B06F-98BC-6970-DEBC-7EB5A7EBD1F0}"/>
          </ac:spMkLst>
        </pc:spChg>
        <pc:picChg chg="del">
          <ac:chgData name="Karen Baerts" userId="a06d292e-c1df-42a7-ab23-dcf3ffef2529" providerId="ADAL" clId="{112D5A53-FC79-475E-8D39-54D1F6C0D89E}" dt="2024-10-05T21:41:52.447" v="4333" actId="478"/>
          <ac:picMkLst>
            <pc:docMk/>
            <pc:sldMk cId="894246246" sldId="682"/>
            <ac:picMk id="5" creationId="{196A8157-EB33-2678-567E-C9B6E2473AE2}"/>
          </ac:picMkLst>
        </pc:picChg>
        <pc:picChg chg="add del mod">
          <ac:chgData name="Karen Baerts" userId="a06d292e-c1df-42a7-ab23-dcf3ffef2529" providerId="ADAL" clId="{112D5A53-FC79-475E-8D39-54D1F6C0D89E}" dt="2024-10-05T22:06:38.262" v="7506" actId="478"/>
          <ac:picMkLst>
            <pc:docMk/>
            <pc:sldMk cId="894246246" sldId="682"/>
            <ac:picMk id="6" creationId="{0FE49228-B620-C083-7702-DD71E77057C6}"/>
          </ac:picMkLst>
        </pc:picChg>
        <pc:picChg chg="del">
          <ac:chgData name="Karen Baerts" userId="a06d292e-c1df-42a7-ab23-dcf3ffef2529" providerId="ADAL" clId="{112D5A53-FC79-475E-8D39-54D1F6C0D89E}" dt="2024-10-05T21:41:53.159" v="4334" actId="478"/>
          <ac:picMkLst>
            <pc:docMk/>
            <pc:sldMk cId="894246246" sldId="682"/>
            <ac:picMk id="7" creationId="{AC9D1AB4-D82A-2E31-06B2-9D5B52E19979}"/>
          </ac:picMkLst>
        </pc:picChg>
        <pc:picChg chg="add mod">
          <ac:chgData name="Karen Baerts" userId="a06d292e-c1df-42a7-ab23-dcf3ffef2529" providerId="ADAL" clId="{112D5A53-FC79-475E-8D39-54D1F6C0D89E}" dt="2024-10-05T22:06:41.566" v="7507" actId="1076"/>
          <ac:picMkLst>
            <pc:docMk/>
            <pc:sldMk cId="894246246" sldId="682"/>
            <ac:picMk id="9" creationId="{C1EAFE9E-AFA4-6955-C9B0-B135D2C9D6AA}"/>
          </ac:picMkLst>
        </pc:picChg>
        <pc:picChg chg="add mod">
          <ac:chgData name="Karen Baerts" userId="a06d292e-c1df-42a7-ab23-dcf3ffef2529" providerId="ADAL" clId="{112D5A53-FC79-475E-8D39-54D1F6C0D89E}" dt="2024-10-05T22:08:46.663" v="7514" actId="1076"/>
          <ac:picMkLst>
            <pc:docMk/>
            <pc:sldMk cId="894246246" sldId="682"/>
            <ac:picMk id="11" creationId="{86436353-30FC-A75C-8DF2-8FFE4FFC1A33}"/>
          </ac:picMkLst>
        </pc:picChg>
        <pc:picChg chg="add mod">
          <ac:chgData name="Karen Baerts" userId="a06d292e-c1df-42a7-ab23-dcf3ffef2529" providerId="ADAL" clId="{112D5A53-FC79-475E-8D39-54D1F6C0D89E}" dt="2024-10-05T22:08:51.486" v="7516" actId="14100"/>
          <ac:picMkLst>
            <pc:docMk/>
            <pc:sldMk cId="894246246" sldId="682"/>
            <ac:picMk id="13" creationId="{D079CB28-DC4F-3BCC-085D-711F29ED7D24}"/>
          </ac:picMkLst>
        </pc:picChg>
      </pc:sldChg>
      <pc:sldChg chg="add del modAnim">
        <pc:chgData name="Karen Baerts" userId="a06d292e-c1df-42a7-ab23-dcf3ffef2529" providerId="ADAL" clId="{112D5A53-FC79-475E-8D39-54D1F6C0D89E}" dt="2024-10-05T21:41:25.339" v="4328"/>
        <pc:sldMkLst>
          <pc:docMk/>
          <pc:sldMk cId="2645746508" sldId="682"/>
        </pc:sldMkLst>
      </pc:sldChg>
      <pc:sldChg chg="add del">
        <pc:chgData name="Karen Baerts" userId="a06d292e-c1df-42a7-ab23-dcf3ffef2529" providerId="ADAL" clId="{112D5A53-FC79-475E-8D39-54D1F6C0D89E}" dt="2024-10-05T21:38:53.706" v="4266" actId="47"/>
        <pc:sldMkLst>
          <pc:docMk/>
          <pc:sldMk cId="4035675986" sldId="682"/>
        </pc:sldMkLst>
      </pc:sldChg>
      <pc:sldChg chg="addSp modSp add mod modNotesTx">
        <pc:chgData name="Karen Baerts" userId="a06d292e-c1df-42a7-ab23-dcf3ffef2529" providerId="ADAL" clId="{112D5A53-FC79-475E-8D39-54D1F6C0D89E}" dt="2024-10-05T23:15:02.450" v="12330" actId="20577"/>
        <pc:sldMkLst>
          <pc:docMk/>
          <pc:sldMk cId="2575881638" sldId="683"/>
        </pc:sldMkLst>
        <pc:spChg chg="mod">
          <ac:chgData name="Karen Baerts" userId="a06d292e-c1df-42a7-ab23-dcf3ffef2529" providerId="ADAL" clId="{112D5A53-FC79-475E-8D39-54D1F6C0D89E}" dt="2024-10-05T23:13:01.316" v="12294" actId="20577"/>
          <ac:spMkLst>
            <pc:docMk/>
            <pc:sldMk cId="2575881638" sldId="683"/>
            <ac:spMk id="3" creationId="{B7D8B06F-98BC-6970-DEBC-7EB5A7EBD1F0}"/>
          </ac:spMkLst>
        </pc:spChg>
        <pc:picChg chg="add mod">
          <ac:chgData name="Karen Baerts" userId="a06d292e-c1df-42a7-ab23-dcf3ffef2529" providerId="ADAL" clId="{112D5A53-FC79-475E-8D39-54D1F6C0D89E}" dt="2024-10-05T23:13:05.875" v="12295" actId="1076"/>
          <ac:picMkLst>
            <pc:docMk/>
            <pc:sldMk cId="2575881638" sldId="683"/>
            <ac:picMk id="5" creationId="{1DC27AB9-127B-AFD9-68DB-8085AB67D199}"/>
          </ac:picMkLst>
        </pc:picChg>
      </pc:sldChg>
      <pc:sldChg chg="addSp delSp modSp add mod delAnim modAnim modNotesTx">
        <pc:chgData name="Karen Baerts" userId="a06d292e-c1df-42a7-ab23-dcf3ffef2529" providerId="ADAL" clId="{112D5A53-FC79-475E-8D39-54D1F6C0D89E}" dt="2024-10-05T23:20:23.020" v="12678" actId="113"/>
        <pc:sldMkLst>
          <pc:docMk/>
          <pc:sldMk cId="2895212872" sldId="684"/>
        </pc:sldMkLst>
        <pc:spChg chg="mod">
          <ac:chgData name="Karen Baerts" userId="a06d292e-c1df-42a7-ab23-dcf3ffef2529" providerId="ADAL" clId="{112D5A53-FC79-475E-8D39-54D1F6C0D89E}" dt="2024-10-05T23:13:31.642" v="12302" actId="5793"/>
          <ac:spMkLst>
            <pc:docMk/>
            <pc:sldMk cId="2895212872" sldId="684"/>
            <ac:spMk id="3" creationId="{B7D8B06F-98BC-6970-DEBC-7EB5A7EBD1F0}"/>
          </ac:spMkLst>
        </pc:spChg>
        <pc:picChg chg="add mod">
          <ac:chgData name="Karen Baerts" userId="a06d292e-c1df-42a7-ab23-dcf3ffef2529" providerId="ADAL" clId="{112D5A53-FC79-475E-8D39-54D1F6C0D89E}" dt="2024-10-05T23:13:35.923" v="12305" actId="1076"/>
          <ac:picMkLst>
            <pc:docMk/>
            <pc:sldMk cId="2895212872" sldId="684"/>
            <ac:picMk id="5" creationId="{7EF68211-B75C-469D-1EB1-355094E3343A}"/>
          </ac:picMkLst>
        </pc:picChg>
        <pc:picChg chg="del">
          <ac:chgData name="Karen Baerts" userId="a06d292e-c1df-42a7-ab23-dcf3ffef2529" providerId="ADAL" clId="{112D5A53-FC79-475E-8D39-54D1F6C0D89E}" dt="2024-10-05T22:16:18.606" v="9002" actId="478"/>
          <ac:picMkLst>
            <pc:docMk/>
            <pc:sldMk cId="2895212872" sldId="684"/>
            <ac:picMk id="6" creationId="{0FE49228-B620-C083-7702-DD71E77057C6}"/>
          </ac:picMkLst>
        </pc:picChg>
        <pc:picChg chg="add del mod">
          <ac:chgData name="Karen Baerts" userId="a06d292e-c1df-42a7-ab23-dcf3ffef2529" providerId="ADAL" clId="{112D5A53-FC79-475E-8D39-54D1F6C0D89E}" dt="2024-10-05T23:11:17.498" v="12133" actId="478"/>
          <ac:picMkLst>
            <pc:docMk/>
            <pc:sldMk cId="2895212872" sldId="684"/>
            <ac:picMk id="8" creationId="{410DB491-C600-8178-42FA-2A330816F979}"/>
          </ac:picMkLst>
        </pc:picChg>
        <pc:picChg chg="del">
          <ac:chgData name="Karen Baerts" userId="a06d292e-c1df-42a7-ab23-dcf3ffef2529" providerId="ADAL" clId="{112D5A53-FC79-475E-8D39-54D1F6C0D89E}" dt="2024-10-05T22:16:19.333" v="9003" actId="478"/>
          <ac:picMkLst>
            <pc:docMk/>
            <pc:sldMk cId="2895212872" sldId="684"/>
            <ac:picMk id="9" creationId="{C1EAFE9E-AFA4-6955-C9B0-B135D2C9D6AA}"/>
          </ac:picMkLst>
        </pc:picChg>
        <pc:picChg chg="add del mod">
          <ac:chgData name="Karen Baerts" userId="a06d292e-c1df-42a7-ab23-dcf3ffef2529" providerId="ADAL" clId="{112D5A53-FC79-475E-8D39-54D1F6C0D89E}" dt="2024-10-05T22:30:59.136" v="10108" actId="478"/>
          <ac:picMkLst>
            <pc:docMk/>
            <pc:sldMk cId="2895212872" sldId="684"/>
            <ac:picMk id="11" creationId="{BE710A43-D3B1-B1B9-7CD3-6FEA9E8F1EB6}"/>
          </ac:picMkLst>
        </pc:picChg>
        <pc:picChg chg="add del mod">
          <ac:chgData name="Karen Baerts" userId="a06d292e-c1df-42a7-ab23-dcf3ffef2529" providerId="ADAL" clId="{112D5A53-FC79-475E-8D39-54D1F6C0D89E}" dt="2024-10-05T22:33:03.812" v="10245" actId="478"/>
          <ac:picMkLst>
            <pc:docMk/>
            <pc:sldMk cId="2895212872" sldId="684"/>
            <ac:picMk id="13" creationId="{06A08C43-1950-3F47-2F22-9CDCA59C6E01}"/>
          </ac:picMkLst>
        </pc:picChg>
        <pc:picChg chg="add del mod">
          <ac:chgData name="Karen Baerts" userId="a06d292e-c1df-42a7-ab23-dcf3ffef2529" providerId="ADAL" clId="{112D5A53-FC79-475E-8D39-54D1F6C0D89E}" dt="2024-10-05T23:13:32.770" v="12303" actId="478"/>
          <ac:picMkLst>
            <pc:docMk/>
            <pc:sldMk cId="2895212872" sldId="684"/>
            <ac:picMk id="15" creationId="{C0D9E509-B929-F886-B1D5-CEC96C44F8DD}"/>
          </ac:picMkLst>
        </pc:picChg>
        <pc:picChg chg="add del mod">
          <ac:chgData name="Karen Baerts" userId="a06d292e-c1df-42a7-ab23-dcf3ffef2529" providerId="ADAL" clId="{112D5A53-FC79-475E-8D39-54D1F6C0D89E}" dt="2024-10-05T23:13:33.366" v="12304" actId="478"/>
          <ac:picMkLst>
            <pc:docMk/>
            <pc:sldMk cId="2895212872" sldId="684"/>
            <ac:picMk id="17" creationId="{1F1D0956-3F2C-425D-CFB4-F1148784383F}"/>
          </ac:picMkLst>
        </pc:picChg>
      </pc:sldChg>
      <pc:sldChg chg="delSp modSp add del mod modNotesTx">
        <pc:chgData name="Karen Baerts" userId="a06d292e-c1df-42a7-ab23-dcf3ffef2529" providerId="ADAL" clId="{112D5A53-FC79-475E-8D39-54D1F6C0D89E}" dt="2024-10-05T22:53:09.584" v="11946" actId="47"/>
        <pc:sldMkLst>
          <pc:docMk/>
          <pc:sldMk cId="2653667735" sldId="685"/>
        </pc:sldMkLst>
        <pc:spChg chg="mod">
          <ac:chgData name="Karen Baerts" userId="a06d292e-c1df-42a7-ab23-dcf3ffef2529" providerId="ADAL" clId="{112D5A53-FC79-475E-8D39-54D1F6C0D89E}" dt="2024-10-05T22:40:25.238" v="11630" actId="20577"/>
          <ac:spMkLst>
            <pc:docMk/>
            <pc:sldMk cId="2653667735" sldId="685"/>
            <ac:spMk id="2" creationId="{32124534-47CB-B215-1184-77C776A49C4B}"/>
          </ac:spMkLst>
        </pc:spChg>
        <pc:spChg chg="mod">
          <ac:chgData name="Karen Baerts" userId="a06d292e-c1df-42a7-ab23-dcf3ffef2529" providerId="ADAL" clId="{112D5A53-FC79-475E-8D39-54D1F6C0D89E}" dt="2024-10-05T22:40:37.852" v="11634" actId="5793"/>
          <ac:spMkLst>
            <pc:docMk/>
            <pc:sldMk cId="2653667735" sldId="685"/>
            <ac:spMk id="3" creationId="{B7D8B06F-98BC-6970-DEBC-7EB5A7EBD1F0}"/>
          </ac:spMkLst>
        </pc:spChg>
        <pc:picChg chg="del">
          <ac:chgData name="Karen Baerts" userId="a06d292e-c1df-42a7-ab23-dcf3ffef2529" providerId="ADAL" clId="{112D5A53-FC79-475E-8D39-54D1F6C0D89E}" dt="2024-10-05T22:40:29.412" v="11631" actId="478"/>
          <ac:picMkLst>
            <pc:docMk/>
            <pc:sldMk cId="2653667735" sldId="685"/>
            <ac:picMk id="5" creationId="{1DC27AB9-127B-AFD9-68DB-8085AB67D199}"/>
          </ac:picMkLst>
        </pc:picChg>
      </pc:sldChg>
      <pc:sldChg chg="addSp delSp modSp add mod delAnim modNotesTx">
        <pc:chgData name="Karen Baerts" userId="a06d292e-c1df-42a7-ab23-dcf3ffef2529" providerId="ADAL" clId="{112D5A53-FC79-475E-8D39-54D1F6C0D89E}" dt="2024-10-07T21:03:31.192" v="24341" actId="20577"/>
        <pc:sldMkLst>
          <pc:docMk/>
          <pc:sldMk cId="3056227756" sldId="686"/>
        </pc:sldMkLst>
        <pc:spChg chg="mod">
          <ac:chgData name="Karen Baerts" userId="a06d292e-c1df-42a7-ab23-dcf3ffef2529" providerId="ADAL" clId="{112D5A53-FC79-475E-8D39-54D1F6C0D89E}" dt="2024-10-07T21:03:31.192" v="24341" actId="20577"/>
          <ac:spMkLst>
            <pc:docMk/>
            <pc:sldMk cId="3056227756" sldId="686"/>
            <ac:spMk id="3" creationId="{B7D8B06F-98BC-6970-DEBC-7EB5A7EBD1F0}"/>
          </ac:spMkLst>
        </pc:spChg>
        <pc:spChg chg="add mod">
          <ac:chgData name="Karen Baerts" userId="a06d292e-c1df-42a7-ab23-dcf3ffef2529" providerId="ADAL" clId="{112D5A53-FC79-475E-8D39-54D1F6C0D89E}" dt="2024-10-05T22:43:37.361" v="11913" actId="20577"/>
          <ac:spMkLst>
            <pc:docMk/>
            <pc:sldMk cId="3056227756" sldId="686"/>
            <ac:spMk id="5" creationId="{13997688-B269-64BE-F51D-62D61EF9E3FF}"/>
          </ac:spMkLst>
        </pc:spChg>
        <pc:picChg chg="del">
          <ac:chgData name="Karen Baerts" userId="a06d292e-c1df-42a7-ab23-dcf3ffef2529" providerId="ADAL" clId="{112D5A53-FC79-475E-8D39-54D1F6C0D89E}" dt="2024-10-05T22:42:51.419" v="11893" actId="478"/>
          <ac:picMkLst>
            <pc:docMk/>
            <pc:sldMk cId="3056227756" sldId="686"/>
            <ac:picMk id="4" creationId="{FDCDCEA9-DB5F-CBF5-0612-AB50157716DA}"/>
          </ac:picMkLst>
        </pc:picChg>
        <pc:picChg chg="add del mod">
          <ac:chgData name="Karen Baerts" userId="a06d292e-c1df-42a7-ab23-dcf3ffef2529" providerId="ADAL" clId="{112D5A53-FC79-475E-8D39-54D1F6C0D89E}" dt="2024-10-05T22:50:34.027" v="11921" actId="478"/>
          <ac:picMkLst>
            <pc:docMk/>
            <pc:sldMk cId="3056227756" sldId="686"/>
            <ac:picMk id="7" creationId="{5F103BB5-6665-DC68-BE1D-B9B68015BD70}"/>
          </ac:picMkLst>
        </pc:picChg>
        <pc:picChg chg="del">
          <ac:chgData name="Karen Baerts" userId="a06d292e-c1df-42a7-ab23-dcf3ffef2529" providerId="ADAL" clId="{112D5A53-FC79-475E-8D39-54D1F6C0D89E}" dt="2024-10-05T22:42:51.793" v="11894" actId="478"/>
          <ac:picMkLst>
            <pc:docMk/>
            <pc:sldMk cId="3056227756" sldId="686"/>
            <ac:picMk id="8" creationId="{85616961-DC1A-B70E-A0AD-C7911AFC3D1F}"/>
          </ac:picMkLst>
        </pc:picChg>
        <pc:picChg chg="del">
          <ac:chgData name="Karen Baerts" userId="a06d292e-c1df-42a7-ab23-dcf3ffef2529" providerId="ADAL" clId="{112D5A53-FC79-475E-8D39-54D1F6C0D89E}" dt="2024-10-05T22:42:52.221" v="11895" actId="478"/>
          <ac:picMkLst>
            <pc:docMk/>
            <pc:sldMk cId="3056227756" sldId="686"/>
            <ac:picMk id="11" creationId="{5AA6D447-89AB-073A-0E0C-B9DF01523079}"/>
          </ac:picMkLst>
        </pc:picChg>
        <pc:picChg chg="add mod">
          <ac:chgData name="Karen Baerts" userId="a06d292e-c1df-42a7-ab23-dcf3ffef2529" providerId="ADAL" clId="{112D5A53-FC79-475E-8D39-54D1F6C0D89E}" dt="2024-10-05T22:51:29.356" v="11927" actId="1076"/>
          <ac:picMkLst>
            <pc:docMk/>
            <pc:sldMk cId="3056227756" sldId="686"/>
            <ac:picMk id="4098" creationId="{C2B6F830-2F5C-3D80-E9A0-BB1E5151284F}"/>
          </ac:picMkLst>
        </pc:picChg>
      </pc:sldChg>
      <pc:sldChg chg="delSp modSp add mod modNotesTx">
        <pc:chgData name="Karen Baerts" userId="a06d292e-c1df-42a7-ab23-dcf3ffef2529" providerId="ADAL" clId="{112D5A53-FC79-475E-8D39-54D1F6C0D89E}" dt="2024-10-07T20:16:31.782" v="19325" actId="20577"/>
        <pc:sldMkLst>
          <pc:docMk/>
          <pc:sldMk cId="2978956555" sldId="687"/>
        </pc:sldMkLst>
        <pc:spChg chg="mod">
          <ac:chgData name="Karen Baerts" userId="a06d292e-c1df-42a7-ab23-dcf3ffef2529" providerId="ADAL" clId="{112D5A53-FC79-475E-8D39-54D1F6C0D89E}" dt="2024-10-05T23:13:22.655" v="12297" actId="207"/>
          <ac:spMkLst>
            <pc:docMk/>
            <pc:sldMk cId="2978956555" sldId="687"/>
            <ac:spMk id="3" creationId="{B7D8B06F-98BC-6970-DEBC-7EB5A7EBD1F0}"/>
          </ac:spMkLst>
        </pc:spChg>
        <pc:picChg chg="del">
          <ac:chgData name="Karen Baerts" userId="a06d292e-c1df-42a7-ab23-dcf3ffef2529" providerId="ADAL" clId="{112D5A53-FC79-475E-8D39-54D1F6C0D89E}" dt="2024-10-05T23:13:24.346" v="12298" actId="478"/>
          <ac:picMkLst>
            <pc:docMk/>
            <pc:sldMk cId="2978956555" sldId="687"/>
            <ac:picMk id="5" creationId="{7EF68211-B75C-469D-1EB1-355094E3343A}"/>
          </ac:picMkLst>
        </pc:picChg>
        <pc:picChg chg="mod">
          <ac:chgData name="Karen Baerts" userId="a06d292e-c1df-42a7-ab23-dcf3ffef2529" providerId="ADAL" clId="{112D5A53-FC79-475E-8D39-54D1F6C0D89E}" dt="2024-10-05T23:13:25.715" v="12299" actId="1076"/>
          <ac:picMkLst>
            <pc:docMk/>
            <pc:sldMk cId="2978956555" sldId="687"/>
            <ac:picMk id="15" creationId="{C0D9E509-B929-F886-B1D5-CEC96C44F8DD}"/>
          </ac:picMkLst>
        </pc:picChg>
        <pc:picChg chg="mod">
          <ac:chgData name="Karen Baerts" userId="a06d292e-c1df-42a7-ab23-dcf3ffef2529" providerId="ADAL" clId="{112D5A53-FC79-475E-8D39-54D1F6C0D89E}" dt="2024-10-05T23:13:27.186" v="12300" actId="1076"/>
          <ac:picMkLst>
            <pc:docMk/>
            <pc:sldMk cId="2978956555" sldId="687"/>
            <ac:picMk id="17" creationId="{1F1D0956-3F2C-425D-CFB4-F1148784383F}"/>
          </ac:picMkLst>
        </pc:picChg>
      </pc:sldChg>
      <pc:sldChg chg="modSp add del mod modNotesTx">
        <pc:chgData name="Karen Baerts" userId="a06d292e-c1df-42a7-ab23-dcf3ffef2529" providerId="ADAL" clId="{112D5A53-FC79-475E-8D39-54D1F6C0D89E}" dt="2024-10-09T09:50:14.472" v="28593" actId="47"/>
        <pc:sldMkLst>
          <pc:docMk/>
          <pc:sldMk cId="3550643509" sldId="688"/>
        </pc:sldMkLst>
        <pc:spChg chg="mod">
          <ac:chgData name="Karen Baerts" userId="a06d292e-c1df-42a7-ab23-dcf3ffef2529" providerId="ADAL" clId="{112D5A53-FC79-475E-8D39-54D1F6C0D89E}" dt="2024-10-07T21:22:20.794" v="25441" actId="13926"/>
          <ac:spMkLst>
            <pc:docMk/>
            <pc:sldMk cId="3550643509" sldId="688"/>
            <ac:spMk id="24" creationId="{D49CA510-22F2-390A-05B1-FD9FD8AE6A83}"/>
          </ac:spMkLst>
        </pc:spChg>
      </pc:sldChg>
      <pc:sldChg chg="addSp delSp modSp new mod modNotesTx">
        <pc:chgData name="Karen Baerts" userId="a06d292e-c1df-42a7-ab23-dcf3ffef2529" providerId="ADAL" clId="{112D5A53-FC79-475E-8D39-54D1F6C0D89E}" dt="2024-10-07T20:00:20.596" v="16944" actId="20577"/>
        <pc:sldMkLst>
          <pc:docMk/>
          <pc:sldMk cId="463771256" sldId="689"/>
        </pc:sldMkLst>
        <pc:spChg chg="mod">
          <ac:chgData name="Karen Baerts" userId="a06d292e-c1df-42a7-ab23-dcf3ffef2529" providerId="ADAL" clId="{112D5A53-FC79-475E-8D39-54D1F6C0D89E}" dt="2024-10-07T20:00:20.596" v="16944" actId="20577"/>
          <ac:spMkLst>
            <pc:docMk/>
            <pc:sldMk cId="463771256" sldId="689"/>
            <ac:spMk id="2" creationId="{ED70C94D-E979-7613-B9F1-7D4531410975}"/>
          </ac:spMkLst>
        </pc:spChg>
        <pc:spChg chg="del">
          <ac:chgData name="Karen Baerts" userId="a06d292e-c1df-42a7-ab23-dcf3ffef2529" providerId="ADAL" clId="{112D5A53-FC79-475E-8D39-54D1F6C0D89E}" dt="2024-10-07T19:55:27.396" v="16359" actId="478"/>
          <ac:spMkLst>
            <pc:docMk/>
            <pc:sldMk cId="463771256" sldId="689"/>
            <ac:spMk id="3" creationId="{15280D02-DF95-344C-2577-B35008F6EA4E}"/>
          </ac:spMkLst>
        </pc:spChg>
        <pc:spChg chg="add mod">
          <ac:chgData name="Karen Baerts" userId="a06d292e-c1df-42a7-ab23-dcf3ffef2529" providerId="ADAL" clId="{112D5A53-FC79-475E-8D39-54D1F6C0D89E}" dt="2024-10-07T19:57:41.802" v="16377" actId="207"/>
          <ac:spMkLst>
            <pc:docMk/>
            <pc:sldMk cId="463771256" sldId="689"/>
            <ac:spMk id="14" creationId="{72338CEC-8A25-B39E-E6F8-32AAE20C2BD9}"/>
          </ac:spMkLst>
        </pc:spChg>
        <pc:picChg chg="add del">
          <ac:chgData name="Karen Baerts" userId="a06d292e-c1df-42a7-ab23-dcf3ffef2529" providerId="ADAL" clId="{112D5A53-FC79-475E-8D39-54D1F6C0D89E}" dt="2024-10-07T19:55:30.022" v="16361" actId="22"/>
          <ac:picMkLst>
            <pc:docMk/>
            <pc:sldMk cId="463771256" sldId="689"/>
            <ac:picMk id="5" creationId="{A81D0313-A443-DD6D-2DDB-6BBFE8DE4C31}"/>
          </ac:picMkLst>
        </pc:picChg>
        <pc:picChg chg="add mod">
          <ac:chgData name="Karen Baerts" userId="a06d292e-c1df-42a7-ab23-dcf3ffef2529" providerId="ADAL" clId="{112D5A53-FC79-475E-8D39-54D1F6C0D89E}" dt="2024-10-07T19:58:06.133" v="16387" actId="1076"/>
          <ac:picMkLst>
            <pc:docMk/>
            <pc:sldMk cId="463771256" sldId="689"/>
            <ac:picMk id="7" creationId="{DA7DA890-0691-F25A-BCFB-7D2811D775FD}"/>
          </ac:picMkLst>
        </pc:picChg>
        <pc:picChg chg="add mod">
          <ac:chgData name="Karen Baerts" userId="a06d292e-c1df-42a7-ab23-dcf3ffef2529" providerId="ADAL" clId="{112D5A53-FC79-475E-8D39-54D1F6C0D89E}" dt="2024-10-07T19:58:04.972" v="16386" actId="1076"/>
          <ac:picMkLst>
            <pc:docMk/>
            <pc:sldMk cId="463771256" sldId="689"/>
            <ac:picMk id="9" creationId="{54CF4E26-D6E6-96E0-FA28-9CCACE283236}"/>
          </ac:picMkLst>
        </pc:picChg>
        <pc:picChg chg="add mod">
          <ac:chgData name="Karen Baerts" userId="a06d292e-c1df-42a7-ab23-dcf3ffef2529" providerId="ADAL" clId="{112D5A53-FC79-475E-8D39-54D1F6C0D89E}" dt="2024-10-07T19:58:03.469" v="16385" actId="1076"/>
          <ac:picMkLst>
            <pc:docMk/>
            <pc:sldMk cId="463771256" sldId="689"/>
            <ac:picMk id="11" creationId="{78F7E911-4DB6-CB62-34DA-744ADB29D7DB}"/>
          </ac:picMkLst>
        </pc:picChg>
        <pc:picChg chg="add mod ord">
          <ac:chgData name="Karen Baerts" userId="a06d292e-c1df-42a7-ab23-dcf3ffef2529" providerId="ADAL" clId="{112D5A53-FC79-475E-8D39-54D1F6C0D89E}" dt="2024-10-07T19:57:59.253" v="16384" actId="1076"/>
          <ac:picMkLst>
            <pc:docMk/>
            <pc:sldMk cId="463771256" sldId="689"/>
            <ac:picMk id="13" creationId="{C40E934A-04FA-2637-8748-40ED8A2D9717}"/>
          </ac:picMkLst>
        </pc:picChg>
      </pc:sldChg>
      <pc:sldChg chg="modSp add del mod">
        <pc:chgData name="Karen Baerts" userId="a06d292e-c1df-42a7-ab23-dcf3ffef2529" providerId="ADAL" clId="{112D5A53-FC79-475E-8D39-54D1F6C0D89E}" dt="2024-10-07T20:57:06.297" v="23675" actId="47"/>
        <pc:sldMkLst>
          <pc:docMk/>
          <pc:sldMk cId="3374462274" sldId="690"/>
        </pc:sldMkLst>
        <pc:spChg chg="mod">
          <ac:chgData name="Karen Baerts" userId="a06d292e-c1df-42a7-ab23-dcf3ffef2529" providerId="ADAL" clId="{112D5A53-FC79-475E-8D39-54D1F6C0D89E}" dt="2024-10-07T20:56:23.977" v="23627" actId="20577"/>
          <ac:spMkLst>
            <pc:docMk/>
            <pc:sldMk cId="3374462274" sldId="690"/>
            <ac:spMk id="3" creationId="{1FEE6416-1A7E-AA2C-7AC2-6B99BE695304}"/>
          </ac:spMkLst>
        </pc:spChg>
      </pc:sldChg>
      <pc:sldChg chg="modSp add del mod">
        <pc:chgData name="Karen Baerts" userId="a06d292e-c1df-42a7-ab23-dcf3ffef2529" providerId="ADAL" clId="{112D5A53-FC79-475E-8D39-54D1F6C0D89E}" dt="2024-10-07T21:03:22.808" v="24327" actId="47"/>
        <pc:sldMkLst>
          <pc:docMk/>
          <pc:sldMk cId="1675584866" sldId="691"/>
        </pc:sldMkLst>
        <pc:spChg chg="mod">
          <ac:chgData name="Karen Baerts" userId="a06d292e-c1df-42a7-ab23-dcf3ffef2529" providerId="ADAL" clId="{112D5A53-FC79-475E-8D39-54D1F6C0D89E}" dt="2024-10-07T21:03:20.625" v="24326" actId="20577"/>
          <ac:spMkLst>
            <pc:docMk/>
            <pc:sldMk cId="1675584866" sldId="691"/>
            <ac:spMk id="3" creationId="{EAFF137C-FC61-5779-7D5E-47F5B789E65E}"/>
          </ac:spMkLst>
        </pc:spChg>
      </pc:sldChg>
      <pc:sldChg chg="modSp add mod modNotesTx">
        <pc:chgData name="Karen Baerts" userId="a06d292e-c1df-42a7-ab23-dcf3ffef2529" providerId="ADAL" clId="{112D5A53-FC79-475E-8D39-54D1F6C0D89E}" dt="2024-10-07T21:07:38.892" v="25067" actId="20577"/>
        <pc:sldMkLst>
          <pc:docMk/>
          <pc:sldMk cId="2320172206" sldId="692"/>
        </pc:sldMkLst>
        <pc:spChg chg="mod">
          <ac:chgData name="Karen Baerts" userId="a06d292e-c1df-42a7-ab23-dcf3ffef2529" providerId="ADAL" clId="{112D5A53-FC79-475E-8D39-54D1F6C0D89E}" dt="2024-10-07T21:02:44.453" v="24272" actId="20577"/>
          <ac:spMkLst>
            <pc:docMk/>
            <pc:sldMk cId="2320172206" sldId="692"/>
            <ac:spMk id="3" creationId="{764D2712-12B5-8B29-B262-1CCC0A127829}"/>
          </ac:spMkLst>
        </pc:spChg>
      </pc:sldChg>
      <pc:sldChg chg="addSp delSp modSp add mod modNotesTx">
        <pc:chgData name="Karen Baerts" userId="a06d292e-c1df-42a7-ab23-dcf3ffef2529" providerId="ADAL" clId="{112D5A53-FC79-475E-8D39-54D1F6C0D89E}" dt="2024-10-11T09:55:06.880" v="30722" actId="14100"/>
        <pc:sldMkLst>
          <pc:docMk/>
          <pc:sldMk cId="3980002478" sldId="693"/>
        </pc:sldMkLst>
        <pc:spChg chg="mod">
          <ac:chgData name="Karen Baerts" userId="a06d292e-c1df-42a7-ab23-dcf3ffef2529" providerId="ADAL" clId="{112D5A53-FC79-475E-8D39-54D1F6C0D89E}" dt="2024-10-09T14:34:54.207" v="30644" actId="20577"/>
          <ac:spMkLst>
            <pc:docMk/>
            <pc:sldMk cId="3980002478" sldId="693"/>
            <ac:spMk id="2" creationId="{5254BFF7-85E5-175E-E489-1091FB59E4ED}"/>
          </ac:spMkLst>
        </pc:spChg>
        <pc:spChg chg="mod">
          <ac:chgData name="Karen Baerts" userId="a06d292e-c1df-42a7-ab23-dcf3ffef2529" providerId="ADAL" clId="{112D5A53-FC79-475E-8D39-54D1F6C0D89E}" dt="2024-10-07T21:15:43.615" v="25173" actId="20577"/>
          <ac:spMkLst>
            <pc:docMk/>
            <pc:sldMk cId="3980002478" sldId="693"/>
            <ac:spMk id="3" creationId="{A0E341FA-6458-E95C-2470-92CFBDC4A5A1}"/>
          </ac:spMkLst>
        </pc:spChg>
        <pc:picChg chg="add mod">
          <ac:chgData name="Karen Baerts" userId="a06d292e-c1df-42a7-ab23-dcf3ffef2529" providerId="ADAL" clId="{112D5A53-FC79-475E-8D39-54D1F6C0D89E}" dt="2024-10-11T09:55:06.880" v="30722" actId="14100"/>
          <ac:picMkLst>
            <pc:docMk/>
            <pc:sldMk cId="3980002478" sldId="693"/>
            <ac:picMk id="4" creationId="{2852ECA8-26EE-DBDB-D386-FC9C6D715BC2}"/>
          </ac:picMkLst>
        </pc:picChg>
        <pc:picChg chg="add del mod">
          <ac:chgData name="Karen Baerts" userId="a06d292e-c1df-42a7-ab23-dcf3ffef2529" providerId="ADAL" clId="{112D5A53-FC79-475E-8D39-54D1F6C0D89E}" dt="2024-10-07T21:19:04.887" v="25189" actId="478"/>
          <ac:picMkLst>
            <pc:docMk/>
            <pc:sldMk cId="3980002478" sldId="693"/>
            <ac:picMk id="5" creationId="{69FF69C1-6D97-D302-FC52-B464435553C1}"/>
          </ac:picMkLst>
        </pc:picChg>
        <pc:picChg chg="add del mod">
          <ac:chgData name="Karen Baerts" userId="a06d292e-c1df-42a7-ab23-dcf3ffef2529" providerId="ADAL" clId="{112D5A53-FC79-475E-8D39-54D1F6C0D89E}" dt="2024-10-11T09:54:33.559" v="30715" actId="478"/>
          <ac:picMkLst>
            <pc:docMk/>
            <pc:sldMk cId="3980002478" sldId="693"/>
            <ac:picMk id="5" creationId="{BA366871-DFFB-17BE-28BA-AD893E61CA90}"/>
          </ac:picMkLst>
        </pc:picChg>
        <pc:picChg chg="del">
          <ac:chgData name="Karen Baerts" userId="a06d292e-c1df-42a7-ab23-dcf3ffef2529" providerId="ADAL" clId="{112D5A53-FC79-475E-8D39-54D1F6C0D89E}" dt="2024-10-07T21:16:16.670" v="25176" actId="478"/>
          <ac:picMkLst>
            <pc:docMk/>
            <pc:sldMk cId="3980002478" sldId="693"/>
            <ac:picMk id="7" creationId="{DBA14C84-3419-E63A-A75A-71EA7610DD88}"/>
          </ac:picMkLst>
        </pc:picChg>
        <pc:picChg chg="add del mod ord">
          <ac:chgData name="Karen Baerts" userId="a06d292e-c1df-42a7-ab23-dcf3ffef2529" providerId="ADAL" clId="{112D5A53-FC79-475E-8D39-54D1F6C0D89E}" dt="2024-10-09T14:33:37.136" v="30527" actId="478"/>
          <ac:picMkLst>
            <pc:docMk/>
            <pc:sldMk cId="3980002478" sldId="693"/>
            <ac:picMk id="8" creationId="{6D4C2A5D-2F9D-BE0A-970A-8C8AD6C897F3}"/>
          </ac:picMkLst>
        </pc:picChg>
      </pc:sldChg>
      <pc:sldChg chg="add del">
        <pc:chgData name="Karen Baerts" userId="a06d292e-c1df-42a7-ab23-dcf3ffef2529" providerId="ADAL" clId="{112D5A53-FC79-475E-8D39-54D1F6C0D89E}" dt="2024-10-07T21:20:56.867" v="25343"/>
        <pc:sldMkLst>
          <pc:docMk/>
          <pc:sldMk cId="141271852" sldId="694"/>
        </pc:sldMkLst>
      </pc:sldChg>
      <pc:sldChg chg="modSp add del mod modNotesTx">
        <pc:chgData name="Karen Baerts" userId="a06d292e-c1df-42a7-ab23-dcf3ffef2529" providerId="ADAL" clId="{112D5A53-FC79-475E-8D39-54D1F6C0D89E}" dt="2024-10-09T13:31:17.661" v="29314" actId="47"/>
        <pc:sldMkLst>
          <pc:docMk/>
          <pc:sldMk cId="3780265863" sldId="694"/>
        </pc:sldMkLst>
        <pc:spChg chg="mod">
          <ac:chgData name="Karen Baerts" userId="a06d292e-c1df-42a7-ab23-dcf3ffef2529" providerId="ADAL" clId="{112D5A53-FC79-475E-8D39-54D1F6C0D89E}" dt="2024-10-09T12:52:56.550" v="29176" actId="20577"/>
          <ac:spMkLst>
            <pc:docMk/>
            <pc:sldMk cId="3780265863" sldId="694"/>
            <ac:spMk id="24" creationId="{D49CA510-22F2-390A-05B1-FD9FD8AE6A83}"/>
          </ac:spMkLst>
        </pc:spChg>
      </pc:sldChg>
      <pc:sldChg chg="modSp add mod modNotesTx">
        <pc:chgData name="Karen Baerts" userId="a06d292e-c1df-42a7-ab23-dcf3ffef2529" providerId="ADAL" clId="{112D5A53-FC79-475E-8D39-54D1F6C0D89E}" dt="2024-10-09T14:25:50.134" v="30482" actId="6549"/>
        <pc:sldMkLst>
          <pc:docMk/>
          <pc:sldMk cId="2507390716" sldId="695"/>
        </pc:sldMkLst>
        <pc:spChg chg="mod">
          <ac:chgData name="Karen Baerts" userId="a06d292e-c1df-42a7-ab23-dcf3ffef2529" providerId="ADAL" clId="{112D5A53-FC79-475E-8D39-54D1F6C0D89E}" dt="2024-10-09T14:20:45.760" v="30444" actId="255"/>
          <ac:spMkLst>
            <pc:docMk/>
            <pc:sldMk cId="2507390716" sldId="695"/>
            <ac:spMk id="4" creationId="{3B3E1F88-6720-89B3-7131-23C258426B08}"/>
          </ac:spMkLst>
        </pc:spChg>
        <pc:spChg chg="mod">
          <ac:chgData name="Karen Baerts" userId="a06d292e-c1df-42a7-ab23-dcf3ffef2529" providerId="ADAL" clId="{112D5A53-FC79-475E-8D39-54D1F6C0D89E}" dt="2024-10-09T14:20:51.256" v="30445" actId="20577"/>
          <ac:spMkLst>
            <pc:docMk/>
            <pc:sldMk cId="2507390716" sldId="695"/>
            <ac:spMk id="7" creationId="{14C8463C-138F-B586-7DE7-8CBC4829FEBF}"/>
          </ac:spMkLst>
        </pc:spChg>
        <pc:spChg chg="mod">
          <ac:chgData name="Karen Baerts" userId="a06d292e-c1df-42a7-ab23-dcf3ffef2529" providerId="ADAL" clId="{112D5A53-FC79-475E-8D39-54D1F6C0D89E}" dt="2024-10-09T14:04:10.202" v="29965" actId="20577"/>
          <ac:spMkLst>
            <pc:docMk/>
            <pc:sldMk cId="2507390716" sldId="695"/>
            <ac:spMk id="24" creationId="{7443F821-A302-EE35-303A-B4D357268CF6}"/>
          </ac:spMkLst>
        </pc:spChg>
        <pc:picChg chg="mod">
          <ac:chgData name="Karen Baerts" userId="a06d292e-c1df-42a7-ab23-dcf3ffef2529" providerId="ADAL" clId="{112D5A53-FC79-475E-8D39-54D1F6C0D89E}" dt="2024-10-09T14:20:53.817" v="30446" actId="1076"/>
          <ac:picMkLst>
            <pc:docMk/>
            <pc:sldMk cId="2507390716" sldId="695"/>
            <ac:picMk id="2" creationId="{1963800C-FC30-2EF1-1A6D-F15FD32B577C}"/>
          </ac:picMkLst>
        </pc:picChg>
      </pc:sldChg>
      <pc:sldChg chg="modSp new add del mod">
        <pc:chgData name="Karen Baerts" userId="a06d292e-c1df-42a7-ab23-dcf3ffef2529" providerId="ADAL" clId="{112D5A53-FC79-475E-8D39-54D1F6C0D89E}" dt="2024-10-09T14:12:39.915" v="30090" actId="47"/>
        <pc:sldMkLst>
          <pc:docMk/>
          <pc:sldMk cId="1190368869" sldId="696"/>
        </pc:sldMkLst>
        <pc:spChg chg="mod">
          <ac:chgData name="Karen Baerts" userId="a06d292e-c1df-42a7-ab23-dcf3ffef2529" providerId="ADAL" clId="{112D5A53-FC79-475E-8D39-54D1F6C0D89E}" dt="2024-10-09T14:12:39.744" v="30089"/>
          <ac:spMkLst>
            <pc:docMk/>
            <pc:sldMk cId="1190368869" sldId="696"/>
            <ac:spMk id="2" creationId="{AB2E937C-04B3-B0EC-F73E-3F366D532077}"/>
          </ac:spMkLst>
        </pc:spChg>
      </pc:sldChg>
      <pc:sldChg chg="addSp delSp modSp add del mod">
        <pc:chgData name="Karen Baerts" userId="a06d292e-c1df-42a7-ab23-dcf3ffef2529" providerId="ADAL" clId="{112D5A53-FC79-475E-8D39-54D1F6C0D89E}" dt="2024-10-09T14:29:18.100" v="30488" actId="47"/>
        <pc:sldMkLst>
          <pc:docMk/>
          <pc:sldMk cId="1520791641" sldId="696"/>
        </pc:sldMkLst>
        <pc:spChg chg="add del">
          <ac:chgData name="Karen Baerts" userId="a06d292e-c1df-42a7-ab23-dcf3ffef2529" providerId="ADAL" clId="{112D5A53-FC79-475E-8D39-54D1F6C0D89E}" dt="2024-10-09T14:12:40.400" v="30093" actId="478"/>
          <ac:spMkLst>
            <pc:docMk/>
            <pc:sldMk cId="1520791641" sldId="696"/>
            <ac:spMk id="4" creationId="{352816E3-FDA5-70B9-6031-DEC74F578EAF}"/>
          </ac:spMkLst>
        </pc:spChg>
        <pc:spChg chg="add del mod">
          <ac:chgData name="Karen Baerts" userId="a06d292e-c1df-42a7-ab23-dcf3ffef2529" providerId="ADAL" clId="{112D5A53-FC79-475E-8D39-54D1F6C0D89E}" dt="2024-10-09T14:12:40.905" v="30095" actId="478"/>
          <ac:spMkLst>
            <pc:docMk/>
            <pc:sldMk cId="1520791641" sldId="696"/>
            <ac:spMk id="6" creationId="{09DFD536-447A-B02F-C4FC-02ABEAF93CC2}"/>
          </ac:spMkLst>
        </pc:spChg>
        <pc:spChg chg="add del">
          <ac:chgData name="Karen Baerts" userId="a06d292e-c1df-42a7-ab23-dcf3ffef2529" providerId="ADAL" clId="{112D5A53-FC79-475E-8D39-54D1F6C0D89E}" dt="2024-10-09T14:12:40.231" v="30092" actId="478"/>
          <ac:spMkLst>
            <pc:docMk/>
            <pc:sldMk cId="1520791641" sldId="696"/>
            <ac:spMk id="7" creationId="{15FAE8E8-BB19-FEB5-634C-FBC317BE6F84}"/>
          </ac:spMkLst>
        </pc:spChg>
        <pc:picChg chg="add del">
          <ac:chgData name="Karen Baerts" userId="a06d292e-c1df-42a7-ab23-dcf3ffef2529" providerId="ADAL" clId="{112D5A53-FC79-475E-8D39-54D1F6C0D89E}" dt="2024-10-09T14:12:40.563" v="30094" actId="478"/>
          <ac:picMkLst>
            <pc:docMk/>
            <pc:sldMk cId="1520791641" sldId="696"/>
            <ac:picMk id="2" creationId="{EF73BC47-AC19-205C-E1BD-B1272B889EDA}"/>
          </ac:picMkLst>
        </pc:picChg>
        <pc:picChg chg="add del mod">
          <ac:chgData name="Karen Baerts" userId="a06d292e-c1df-42a7-ab23-dcf3ffef2529" providerId="ADAL" clId="{112D5A53-FC79-475E-8D39-54D1F6C0D89E}" dt="2024-10-09T14:12:42.953" v="30103" actId="1076"/>
          <ac:picMkLst>
            <pc:docMk/>
            <pc:sldMk cId="1520791641" sldId="696"/>
            <ac:picMk id="9" creationId="{125629FB-F24D-4361-ABC3-F23426E012DA}"/>
          </ac:picMkLst>
        </pc:picChg>
        <pc:picChg chg="add del mod">
          <ac:chgData name="Karen Baerts" userId="a06d292e-c1df-42a7-ab23-dcf3ffef2529" providerId="ADAL" clId="{112D5A53-FC79-475E-8D39-54D1F6C0D89E}" dt="2024-10-09T14:12:42.304" v="30101" actId="1076"/>
          <ac:picMkLst>
            <pc:docMk/>
            <pc:sldMk cId="1520791641" sldId="696"/>
            <ac:picMk id="11" creationId="{7D59A088-021C-FA58-8239-980000D786D7}"/>
          </ac:picMkLst>
        </pc:picChg>
      </pc:sldChg>
      <pc:sldChg chg="addSp delSp modSp new mod ord modShow">
        <pc:chgData name="Karen Baerts" userId="a06d292e-c1df-42a7-ab23-dcf3ffef2529" providerId="ADAL" clId="{112D5A53-FC79-475E-8D39-54D1F6C0D89E}" dt="2024-10-09T14:28:57.632" v="30487" actId="14100"/>
        <pc:sldMkLst>
          <pc:docMk/>
          <pc:sldMk cId="767042727" sldId="697"/>
        </pc:sldMkLst>
        <pc:spChg chg="mod">
          <ac:chgData name="Karen Baerts" userId="a06d292e-c1df-42a7-ab23-dcf3ffef2529" providerId="ADAL" clId="{112D5A53-FC79-475E-8D39-54D1F6C0D89E}" dt="2024-10-09T14:18:41.621" v="30313" actId="20577"/>
          <ac:spMkLst>
            <pc:docMk/>
            <pc:sldMk cId="767042727" sldId="697"/>
            <ac:spMk id="2" creationId="{B08E04A8-DAEE-75AB-886B-8662CB287078}"/>
          </ac:spMkLst>
        </pc:spChg>
        <pc:spChg chg="del">
          <ac:chgData name="Karen Baerts" userId="a06d292e-c1df-42a7-ab23-dcf3ffef2529" providerId="ADAL" clId="{112D5A53-FC79-475E-8D39-54D1F6C0D89E}" dt="2024-10-09T14:18:35.591" v="30294" actId="478"/>
          <ac:spMkLst>
            <pc:docMk/>
            <pc:sldMk cId="767042727" sldId="697"/>
            <ac:spMk id="3" creationId="{D204C5AF-5A70-4915-E383-FB607B201E92}"/>
          </ac:spMkLst>
        </pc:spChg>
        <pc:picChg chg="add del mod">
          <ac:chgData name="Karen Baerts" userId="a06d292e-c1df-42a7-ab23-dcf3ffef2529" providerId="ADAL" clId="{112D5A53-FC79-475E-8D39-54D1F6C0D89E}" dt="2024-10-09T14:21:45.700" v="30452" actId="478"/>
          <ac:picMkLst>
            <pc:docMk/>
            <pc:sldMk cId="767042727" sldId="697"/>
            <ac:picMk id="5" creationId="{F97B3C47-A657-33DC-1A33-4894207320D5}"/>
          </ac:picMkLst>
        </pc:picChg>
        <pc:picChg chg="add del mod">
          <ac:chgData name="Karen Baerts" userId="a06d292e-c1df-42a7-ab23-dcf3ffef2529" providerId="ADAL" clId="{112D5A53-FC79-475E-8D39-54D1F6C0D89E}" dt="2024-10-09T14:21:46.334" v="30453" actId="478"/>
          <ac:picMkLst>
            <pc:docMk/>
            <pc:sldMk cId="767042727" sldId="697"/>
            <ac:picMk id="7" creationId="{10B34762-0F04-E4F3-A263-B08870AECEFD}"/>
          </ac:picMkLst>
        </pc:picChg>
        <pc:picChg chg="add del mod">
          <ac:chgData name="Karen Baerts" userId="a06d292e-c1df-42a7-ab23-dcf3ffef2529" providerId="ADAL" clId="{112D5A53-FC79-475E-8D39-54D1F6C0D89E}" dt="2024-10-09T14:22:19.779" v="30461" actId="22"/>
          <ac:picMkLst>
            <pc:docMk/>
            <pc:sldMk cId="767042727" sldId="697"/>
            <ac:picMk id="9" creationId="{EFD50327-807C-EE06-569C-9AF522A87AED}"/>
          </ac:picMkLst>
        </pc:picChg>
        <pc:picChg chg="add del mod">
          <ac:chgData name="Karen Baerts" userId="a06d292e-c1df-42a7-ab23-dcf3ffef2529" providerId="ADAL" clId="{112D5A53-FC79-475E-8D39-54D1F6C0D89E}" dt="2024-10-09T14:22:29.162" v="30465" actId="478"/>
          <ac:picMkLst>
            <pc:docMk/>
            <pc:sldMk cId="767042727" sldId="697"/>
            <ac:picMk id="11" creationId="{233FEF32-97B9-9197-0877-2F181E12BD01}"/>
          </ac:picMkLst>
        </pc:picChg>
        <pc:picChg chg="add del mod">
          <ac:chgData name="Karen Baerts" userId="a06d292e-c1df-42a7-ab23-dcf3ffef2529" providerId="ADAL" clId="{112D5A53-FC79-475E-8D39-54D1F6C0D89E}" dt="2024-10-09T14:23:04.588" v="30469" actId="478"/>
          <ac:picMkLst>
            <pc:docMk/>
            <pc:sldMk cId="767042727" sldId="697"/>
            <ac:picMk id="13" creationId="{BD7503EE-16BB-3F62-3413-49BAAAE4C756}"/>
          </ac:picMkLst>
        </pc:picChg>
        <pc:picChg chg="add del mod">
          <ac:chgData name="Karen Baerts" userId="a06d292e-c1df-42a7-ab23-dcf3ffef2529" providerId="ADAL" clId="{112D5A53-FC79-475E-8D39-54D1F6C0D89E}" dt="2024-10-09T14:25:22.861" v="30474" actId="478"/>
          <ac:picMkLst>
            <pc:docMk/>
            <pc:sldMk cId="767042727" sldId="697"/>
            <ac:picMk id="15" creationId="{4B977048-1E3A-6FCE-8742-FB8A26841C6B}"/>
          </ac:picMkLst>
        </pc:picChg>
        <pc:picChg chg="add del mod">
          <ac:chgData name="Karen Baerts" userId="a06d292e-c1df-42a7-ab23-dcf3ffef2529" providerId="ADAL" clId="{112D5A53-FC79-475E-8D39-54D1F6C0D89E}" dt="2024-10-09T14:28:48.624" v="30483" actId="478"/>
          <ac:picMkLst>
            <pc:docMk/>
            <pc:sldMk cId="767042727" sldId="697"/>
            <ac:picMk id="17" creationId="{076227DC-A55D-EA3D-611F-F5DC4AAE52DF}"/>
          </ac:picMkLst>
        </pc:picChg>
        <pc:picChg chg="add mod">
          <ac:chgData name="Karen Baerts" userId="a06d292e-c1df-42a7-ab23-dcf3ffef2529" providerId="ADAL" clId="{112D5A53-FC79-475E-8D39-54D1F6C0D89E}" dt="2024-10-09T14:28:57.632" v="30487" actId="14100"/>
          <ac:picMkLst>
            <pc:docMk/>
            <pc:sldMk cId="767042727" sldId="697"/>
            <ac:picMk id="19" creationId="{59EE78E2-7FA5-1A47-837F-B44FF8656535}"/>
          </ac:picMkLst>
        </pc:picChg>
      </pc:sldChg>
      <pc:sldChg chg="add modNotesTx">
        <pc:chgData name="Karen Baerts" userId="a06d292e-c1df-42a7-ab23-dcf3ffef2529" providerId="ADAL" clId="{112D5A53-FC79-475E-8D39-54D1F6C0D89E}" dt="2024-10-09T14:34:29.802" v="30641" actId="20577"/>
        <pc:sldMkLst>
          <pc:docMk/>
          <pc:sldMk cId="1277474693" sldId="698"/>
        </pc:sldMkLst>
      </pc:sldChg>
    </pc:docChg>
  </pc:docChgLst>
  <pc:docChgLst>
    <pc:chgData name="Karen Baerts" userId="a06d292e-c1df-42a7-ab23-dcf3ffef2529" providerId="ADAL" clId="{A11F8786-64CE-43D5-8D44-D0F4797E1BAB}"/>
    <pc:docChg chg="undo redo custSel addSld delSld modSld sldOrd">
      <pc:chgData name="Karen Baerts" userId="a06d292e-c1df-42a7-ab23-dcf3ffef2529" providerId="ADAL" clId="{A11F8786-64CE-43D5-8D44-D0F4797E1BAB}" dt="2023-09-27T22:11:27.163" v="2987" actId="20577"/>
      <pc:docMkLst>
        <pc:docMk/>
      </pc:docMkLst>
      <pc:sldChg chg="modSp add del mod">
        <pc:chgData name="Karen Baerts" userId="a06d292e-c1df-42a7-ab23-dcf3ffef2529" providerId="ADAL" clId="{A11F8786-64CE-43D5-8D44-D0F4797E1BAB}" dt="2023-09-27T20:23:11.318" v="1278" actId="47"/>
        <pc:sldMkLst>
          <pc:docMk/>
          <pc:sldMk cId="807547391" sldId="257"/>
        </pc:sldMkLst>
        <pc:spChg chg="mod">
          <ac:chgData name="Karen Baerts" userId="a06d292e-c1df-42a7-ab23-dcf3ffef2529" providerId="ADAL" clId="{A11F8786-64CE-43D5-8D44-D0F4797E1BAB}" dt="2023-09-27T20:19:07.240" v="1206" actId="20577"/>
          <ac:spMkLst>
            <pc:docMk/>
            <pc:sldMk cId="807547391" sldId="257"/>
            <ac:spMk id="2" creationId="{3320171C-96A3-4332-A3E0-8E04221180D0}"/>
          </ac:spMkLst>
        </pc:spChg>
        <pc:spChg chg="mod">
          <ac:chgData name="Karen Baerts" userId="a06d292e-c1df-42a7-ab23-dcf3ffef2529" providerId="ADAL" clId="{A11F8786-64CE-43D5-8D44-D0F4797E1BAB}" dt="2023-09-27T20:19:19.979" v="1212" actId="20577"/>
          <ac:spMkLst>
            <pc:docMk/>
            <pc:sldMk cId="807547391" sldId="257"/>
            <ac:spMk id="3" creationId="{FD3C450A-7D81-44AF-9A9B-65F2E8EDEA6E}"/>
          </ac:spMkLst>
        </pc:spChg>
        <pc:picChg chg="mod">
          <ac:chgData name="Karen Baerts" userId="a06d292e-c1df-42a7-ab23-dcf3ffef2529" providerId="ADAL" clId="{A11F8786-64CE-43D5-8D44-D0F4797E1BAB}" dt="2023-09-27T20:09:42.843" v="1003" actId="1076"/>
          <ac:picMkLst>
            <pc:docMk/>
            <pc:sldMk cId="807547391" sldId="257"/>
            <ac:picMk id="1026" creationId="{716436C9-DB52-47D4-A785-7796170D7C11}"/>
          </ac:picMkLst>
        </pc:picChg>
      </pc:sldChg>
      <pc:sldChg chg="modSp add del mod">
        <pc:chgData name="Karen Baerts" userId="a06d292e-c1df-42a7-ab23-dcf3ffef2529" providerId="ADAL" clId="{A11F8786-64CE-43D5-8D44-D0F4797E1BAB}" dt="2023-09-27T20:19:55.547" v="1221" actId="47"/>
        <pc:sldMkLst>
          <pc:docMk/>
          <pc:sldMk cId="2698244315" sldId="258"/>
        </pc:sldMkLst>
        <pc:picChg chg="mod">
          <ac:chgData name="Karen Baerts" userId="a06d292e-c1df-42a7-ab23-dcf3ffef2529" providerId="ADAL" clId="{A11F8786-64CE-43D5-8D44-D0F4797E1BAB}" dt="2023-09-27T20:09:52.399" v="1005" actId="1076"/>
          <ac:picMkLst>
            <pc:docMk/>
            <pc:sldMk cId="2698244315" sldId="258"/>
            <ac:picMk id="5" creationId="{7828F0BB-E9EB-4D03-B6D8-B99D7826892D}"/>
          </ac:picMkLst>
        </pc:picChg>
      </pc:sldChg>
      <pc:sldChg chg="modSp add del mod modAnim">
        <pc:chgData name="Karen Baerts" userId="a06d292e-c1df-42a7-ab23-dcf3ffef2529" providerId="ADAL" clId="{A11F8786-64CE-43D5-8D44-D0F4797E1BAB}" dt="2023-09-27T20:22:45.193" v="1276" actId="47"/>
        <pc:sldMkLst>
          <pc:docMk/>
          <pc:sldMk cId="881472217" sldId="259"/>
        </pc:sldMkLst>
        <pc:spChg chg="mod">
          <ac:chgData name="Karen Baerts" userId="a06d292e-c1df-42a7-ab23-dcf3ffef2529" providerId="ADAL" clId="{A11F8786-64CE-43D5-8D44-D0F4797E1BAB}" dt="2023-09-27T20:20:45.966" v="1244" actId="21"/>
          <ac:spMkLst>
            <pc:docMk/>
            <pc:sldMk cId="881472217" sldId="259"/>
            <ac:spMk id="2" creationId="{83F4F7FC-4C46-4C7B-A825-7F82DB4C461D}"/>
          </ac:spMkLst>
        </pc:spChg>
        <pc:spChg chg="mod">
          <ac:chgData name="Karen Baerts" userId="a06d292e-c1df-42a7-ab23-dcf3ffef2529" providerId="ADAL" clId="{A11F8786-64CE-43D5-8D44-D0F4797E1BAB}" dt="2023-09-27T20:21:37.508" v="1267" actId="207"/>
          <ac:spMkLst>
            <pc:docMk/>
            <pc:sldMk cId="881472217" sldId="259"/>
            <ac:spMk id="3" creationId="{BE25EB03-62D8-4A31-BA4A-2D338112D47F}"/>
          </ac:spMkLst>
        </pc:spChg>
        <pc:picChg chg="mod">
          <ac:chgData name="Karen Baerts" userId="a06d292e-c1df-42a7-ab23-dcf3ffef2529" providerId="ADAL" clId="{A11F8786-64CE-43D5-8D44-D0F4797E1BAB}" dt="2023-09-27T20:22:10.079" v="1268" actId="1076"/>
          <ac:picMkLst>
            <pc:docMk/>
            <pc:sldMk cId="881472217" sldId="259"/>
            <ac:picMk id="2050" creationId="{35B53868-55F4-47AE-BEDA-4A931EB6B168}"/>
          </ac:picMkLst>
        </pc:picChg>
      </pc:sldChg>
      <pc:sldChg chg="modSp add mod">
        <pc:chgData name="Karen Baerts" userId="a06d292e-c1df-42a7-ab23-dcf3ffef2529" providerId="ADAL" clId="{A11F8786-64CE-43D5-8D44-D0F4797E1BAB}" dt="2023-09-27T20:29:09.042" v="1439" actId="20577"/>
        <pc:sldMkLst>
          <pc:docMk/>
          <pc:sldMk cId="790677748" sldId="260"/>
        </pc:sldMkLst>
        <pc:spChg chg="mod">
          <ac:chgData name="Karen Baerts" userId="a06d292e-c1df-42a7-ab23-dcf3ffef2529" providerId="ADAL" clId="{A11F8786-64CE-43D5-8D44-D0F4797E1BAB}" dt="2023-09-27T20:29:09.042" v="1439" actId="20577"/>
          <ac:spMkLst>
            <pc:docMk/>
            <pc:sldMk cId="790677748" sldId="260"/>
            <ac:spMk id="2" creationId="{0EF4EE27-4535-6689-7B21-1C78BBC9F937}"/>
          </ac:spMkLst>
        </pc:spChg>
        <pc:picChg chg="mod">
          <ac:chgData name="Karen Baerts" userId="a06d292e-c1df-42a7-ab23-dcf3ffef2529" providerId="ADAL" clId="{A11F8786-64CE-43D5-8D44-D0F4797E1BAB}" dt="2023-09-27T20:10:39.801" v="1012" actId="1076"/>
          <ac:picMkLst>
            <pc:docMk/>
            <pc:sldMk cId="790677748" sldId="260"/>
            <ac:picMk id="6" creationId="{DFD9E558-DAE6-BF46-E1AE-50E2603B484B}"/>
          </ac:picMkLst>
        </pc:picChg>
      </pc:sldChg>
      <pc:sldChg chg="modSp mod">
        <pc:chgData name="Karen Baerts" userId="a06d292e-c1df-42a7-ab23-dcf3ffef2529" providerId="ADAL" clId="{A11F8786-64CE-43D5-8D44-D0F4797E1BAB}" dt="2023-09-27T20:13:16.003" v="1047" actId="20577"/>
        <pc:sldMkLst>
          <pc:docMk/>
          <pc:sldMk cId="2752661554" sldId="591"/>
        </pc:sldMkLst>
        <pc:spChg chg="mod">
          <ac:chgData name="Karen Baerts" userId="a06d292e-c1df-42a7-ab23-dcf3ffef2529" providerId="ADAL" clId="{A11F8786-64CE-43D5-8D44-D0F4797E1BAB}" dt="2023-09-26T13:55:36.086" v="82" actId="20577"/>
          <ac:spMkLst>
            <pc:docMk/>
            <pc:sldMk cId="2752661554" sldId="591"/>
            <ac:spMk id="2" creationId="{00000000-0000-0000-0000-000000000000}"/>
          </ac:spMkLst>
        </pc:spChg>
        <pc:spChg chg="mod">
          <ac:chgData name="Karen Baerts" userId="a06d292e-c1df-42a7-ab23-dcf3ffef2529" providerId="ADAL" clId="{A11F8786-64CE-43D5-8D44-D0F4797E1BAB}" dt="2023-09-27T20:13:16.003" v="1047" actId="20577"/>
          <ac:spMkLst>
            <pc:docMk/>
            <pc:sldMk cId="2752661554" sldId="591"/>
            <ac:spMk id="3" creationId="{7E10328D-4219-4DB6-8A4F-52DB0195CB2F}"/>
          </ac:spMkLst>
        </pc:spChg>
      </pc:sldChg>
      <pc:sldChg chg="add del">
        <pc:chgData name="Karen Baerts" userId="a06d292e-c1df-42a7-ab23-dcf3ffef2529" providerId="ADAL" clId="{A11F8786-64CE-43D5-8D44-D0F4797E1BAB}" dt="2023-09-27T20:47:40.001" v="1991" actId="47"/>
        <pc:sldMkLst>
          <pc:docMk/>
          <pc:sldMk cId="1600739008" sldId="592"/>
        </pc:sldMkLst>
      </pc:sldChg>
      <pc:sldChg chg="modSp add del mod">
        <pc:chgData name="Karen Baerts" userId="a06d292e-c1df-42a7-ab23-dcf3ffef2529" providerId="ADAL" clId="{A11F8786-64CE-43D5-8D44-D0F4797E1BAB}" dt="2023-09-27T20:57:07.444" v="2095" actId="47"/>
        <pc:sldMkLst>
          <pc:docMk/>
          <pc:sldMk cId="2400741837" sldId="593"/>
        </pc:sldMkLst>
        <pc:spChg chg="mod">
          <ac:chgData name="Karen Baerts" userId="a06d292e-c1df-42a7-ab23-dcf3ffef2529" providerId="ADAL" clId="{A11F8786-64CE-43D5-8D44-D0F4797E1BAB}" dt="2023-09-27T20:51:03.287" v="2006" actId="20577"/>
          <ac:spMkLst>
            <pc:docMk/>
            <pc:sldMk cId="2400741837" sldId="593"/>
            <ac:spMk id="2" creationId="{1E7B35AE-CD8F-9A2A-AD75-342DB4B76686}"/>
          </ac:spMkLst>
        </pc:spChg>
        <pc:spChg chg="mod">
          <ac:chgData name="Karen Baerts" userId="a06d292e-c1df-42a7-ab23-dcf3ffef2529" providerId="ADAL" clId="{A11F8786-64CE-43D5-8D44-D0F4797E1BAB}" dt="2023-09-27T20:55:20.939" v="2082" actId="108"/>
          <ac:spMkLst>
            <pc:docMk/>
            <pc:sldMk cId="2400741837" sldId="593"/>
            <ac:spMk id="6" creationId="{F7E86B71-AD9F-3FC9-5A08-7ED871FDC978}"/>
          </ac:spMkLst>
        </pc:spChg>
      </pc:sldChg>
      <pc:sldChg chg="del ord">
        <pc:chgData name="Karen Baerts" userId="a06d292e-c1df-42a7-ab23-dcf3ffef2529" providerId="ADAL" clId="{A11F8786-64CE-43D5-8D44-D0F4797E1BAB}" dt="2023-09-26T14:22:14.568" v="442" actId="47"/>
        <pc:sldMkLst>
          <pc:docMk/>
          <pc:sldMk cId="2595481203" sldId="593"/>
        </pc:sldMkLst>
      </pc:sldChg>
      <pc:sldChg chg="del">
        <pc:chgData name="Karen Baerts" userId="a06d292e-c1df-42a7-ab23-dcf3ffef2529" providerId="ADAL" clId="{A11F8786-64CE-43D5-8D44-D0F4797E1BAB}" dt="2023-09-26T14:22:19.164" v="444" actId="47"/>
        <pc:sldMkLst>
          <pc:docMk/>
          <pc:sldMk cId="1376232095" sldId="594"/>
        </pc:sldMkLst>
      </pc:sldChg>
      <pc:sldChg chg="modSp add del mod">
        <pc:chgData name="Karen Baerts" userId="a06d292e-c1df-42a7-ab23-dcf3ffef2529" providerId="ADAL" clId="{A11F8786-64CE-43D5-8D44-D0F4797E1BAB}" dt="2023-09-27T20:55:29.023" v="2083" actId="47"/>
        <pc:sldMkLst>
          <pc:docMk/>
          <pc:sldMk cId="4076426228" sldId="594"/>
        </pc:sldMkLst>
        <pc:spChg chg="mod">
          <ac:chgData name="Karen Baerts" userId="a06d292e-c1df-42a7-ab23-dcf3ffef2529" providerId="ADAL" clId="{A11F8786-64CE-43D5-8D44-D0F4797E1BAB}" dt="2023-09-27T20:53:14.664" v="2046" actId="20577"/>
          <ac:spMkLst>
            <pc:docMk/>
            <pc:sldMk cId="4076426228" sldId="594"/>
            <ac:spMk id="2" creationId="{5C633609-3910-3955-48DD-41EE2C726717}"/>
          </ac:spMkLst>
        </pc:spChg>
        <pc:spChg chg="mod">
          <ac:chgData name="Karen Baerts" userId="a06d292e-c1df-42a7-ab23-dcf3ffef2529" providerId="ADAL" clId="{A11F8786-64CE-43D5-8D44-D0F4797E1BAB}" dt="2023-09-27T20:53:52.184" v="2064" actId="27636"/>
          <ac:spMkLst>
            <pc:docMk/>
            <pc:sldMk cId="4076426228" sldId="594"/>
            <ac:spMk id="3" creationId="{4D0CF64C-0C64-DEEB-B6E4-0957FD5D502E}"/>
          </ac:spMkLst>
        </pc:spChg>
      </pc:sldChg>
      <pc:sldChg chg="del">
        <pc:chgData name="Karen Baerts" userId="a06d292e-c1df-42a7-ab23-dcf3ffef2529" providerId="ADAL" clId="{A11F8786-64CE-43D5-8D44-D0F4797E1BAB}" dt="2023-09-26T14:22:16.409" v="443" actId="47"/>
        <pc:sldMkLst>
          <pc:docMk/>
          <pc:sldMk cId="494895154" sldId="596"/>
        </pc:sldMkLst>
      </pc:sldChg>
      <pc:sldChg chg="modSp add del mod">
        <pc:chgData name="Karen Baerts" userId="a06d292e-c1df-42a7-ab23-dcf3ffef2529" providerId="ADAL" clId="{A11F8786-64CE-43D5-8D44-D0F4797E1BAB}" dt="2023-09-27T20:52:14.358" v="2010" actId="47"/>
        <pc:sldMkLst>
          <pc:docMk/>
          <pc:sldMk cId="3775399307" sldId="597"/>
        </pc:sldMkLst>
        <pc:spChg chg="mod">
          <ac:chgData name="Karen Baerts" userId="a06d292e-c1df-42a7-ab23-dcf3ffef2529" providerId="ADAL" clId="{A11F8786-64CE-43D5-8D44-D0F4797E1BAB}" dt="2023-09-27T20:51:40.128" v="2009" actId="20577"/>
          <ac:spMkLst>
            <pc:docMk/>
            <pc:sldMk cId="3775399307" sldId="597"/>
            <ac:spMk id="2" creationId="{DC78070A-F988-0B7E-891E-03136567D245}"/>
          </ac:spMkLst>
        </pc:spChg>
      </pc:sldChg>
      <pc:sldChg chg="add del">
        <pc:chgData name="Karen Baerts" userId="a06d292e-c1df-42a7-ab23-dcf3ffef2529" providerId="ADAL" clId="{A11F8786-64CE-43D5-8D44-D0F4797E1BAB}" dt="2023-09-26T14:22:20.897" v="445" actId="47"/>
        <pc:sldMkLst>
          <pc:docMk/>
          <pc:sldMk cId="4139469179" sldId="597"/>
        </pc:sldMkLst>
      </pc:sldChg>
      <pc:sldChg chg="del">
        <pc:chgData name="Karen Baerts" userId="a06d292e-c1df-42a7-ab23-dcf3ffef2529" providerId="ADAL" clId="{A11F8786-64CE-43D5-8D44-D0F4797E1BAB}" dt="2023-09-26T13:54:32.164" v="2" actId="47"/>
        <pc:sldMkLst>
          <pc:docMk/>
          <pc:sldMk cId="1790804069" sldId="598"/>
        </pc:sldMkLst>
      </pc:sldChg>
      <pc:sldChg chg="del">
        <pc:chgData name="Karen Baerts" userId="a06d292e-c1df-42a7-ab23-dcf3ffef2529" providerId="ADAL" clId="{A11F8786-64CE-43D5-8D44-D0F4797E1BAB}" dt="2023-09-26T13:54:30.915" v="1" actId="47"/>
        <pc:sldMkLst>
          <pc:docMk/>
          <pc:sldMk cId="2273221040" sldId="599"/>
        </pc:sldMkLst>
      </pc:sldChg>
      <pc:sldChg chg="del">
        <pc:chgData name="Karen Baerts" userId="a06d292e-c1df-42a7-ab23-dcf3ffef2529" providerId="ADAL" clId="{A11F8786-64CE-43D5-8D44-D0F4797E1BAB}" dt="2023-09-26T14:22:22.164" v="446" actId="47"/>
        <pc:sldMkLst>
          <pc:docMk/>
          <pc:sldMk cId="1362606895" sldId="600"/>
        </pc:sldMkLst>
      </pc:sldChg>
      <pc:sldChg chg="addSp modSp mod modNotesTx">
        <pc:chgData name="Karen Baerts" userId="a06d292e-c1df-42a7-ab23-dcf3ffef2529" providerId="ADAL" clId="{A11F8786-64CE-43D5-8D44-D0F4797E1BAB}" dt="2023-09-27T22:10:30.576" v="2983" actId="6549"/>
        <pc:sldMkLst>
          <pc:docMk/>
          <pc:sldMk cId="1760690206" sldId="601"/>
        </pc:sldMkLst>
        <pc:spChg chg="mod">
          <ac:chgData name="Karen Baerts" userId="a06d292e-c1df-42a7-ab23-dcf3ffef2529" providerId="ADAL" clId="{A11F8786-64CE-43D5-8D44-D0F4797E1BAB}" dt="2023-09-27T19:44:22.144" v="808" actId="207"/>
          <ac:spMkLst>
            <pc:docMk/>
            <pc:sldMk cId="1760690206" sldId="601"/>
            <ac:spMk id="3" creationId="{433EAC22-795F-9C73-9536-00041D1CD78F}"/>
          </ac:spMkLst>
        </pc:spChg>
        <pc:spChg chg="add mod">
          <ac:chgData name="Karen Baerts" userId="a06d292e-c1df-42a7-ab23-dcf3ffef2529" providerId="ADAL" clId="{A11F8786-64CE-43D5-8D44-D0F4797E1BAB}" dt="2023-09-27T19:44:51.384" v="841" actId="20577"/>
          <ac:spMkLst>
            <pc:docMk/>
            <pc:sldMk cId="1760690206" sldId="601"/>
            <ac:spMk id="4" creationId="{21F707A1-50C4-0A99-C133-0FC3A3F1DDAE}"/>
          </ac:spMkLst>
        </pc:spChg>
      </pc:sldChg>
      <pc:sldChg chg="addSp delSp modSp add mod modNotesTx">
        <pc:chgData name="Karen Baerts" userId="a06d292e-c1df-42a7-ab23-dcf3ffef2529" providerId="ADAL" clId="{A11F8786-64CE-43D5-8D44-D0F4797E1BAB}" dt="2023-09-27T22:11:27.163" v="2987" actId="20577"/>
        <pc:sldMkLst>
          <pc:docMk/>
          <pc:sldMk cId="2512207547" sldId="602"/>
        </pc:sldMkLst>
        <pc:spChg chg="mod">
          <ac:chgData name="Karen Baerts" userId="a06d292e-c1df-42a7-ab23-dcf3ffef2529" providerId="ADAL" clId="{A11F8786-64CE-43D5-8D44-D0F4797E1BAB}" dt="2023-09-27T20:58:33.660" v="2096" actId="20577"/>
          <ac:spMkLst>
            <pc:docMk/>
            <pc:sldMk cId="2512207547" sldId="602"/>
            <ac:spMk id="2" creationId="{1E7B35AE-CD8F-9A2A-AD75-342DB4B76686}"/>
          </ac:spMkLst>
        </pc:spChg>
        <pc:spChg chg="del mod">
          <ac:chgData name="Karen Baerts" userId="a06d292e-c1df-42a7-ab23-dcf3ffef2529" providerId="ADAL" clId="{A11F8786-64CE-43D5-8D44-D0F4797E1BAB}" dt="2023-09-27T21:33:39.188" v="2715" actId="478"/>
          <ac:spMkLst>
            <pc:docMk/>
            <pc:sldMk cId="2512207547" sldId="602"/>
            <ac:spMk id="3" creationId="{EC064723-7E40-8A91-6CD4-0A36E3E629CC}"/>
          </ac:spMkLst>
        </pc:spChg>
        <pc:spChg chg="mod">
          <ac:chgData name="Karen Baerts" userId="a06d292e-c1df-42a7-ab23-dcf3ffef2529" providerId="ADAL" clId="{A11F8786-64CE-43D5-8D44-D0F4797E1BAB}" dt="2023-09-27T21:03:50.828" v="2148" actId="255"/>
          <ac:spMkLst>
            <pc:docMk/>
            <pc:sldMk cId="2512207547" sldId="602"/>
            <ac:spMk id="6" creationId="{F7E86B71-AD9F-3FC9-5A08-7ED871FDC978}"/>
          </ac:spMkLst>
        </pc:spChg>
        <pc:picChg chg="add del mod">
          <ac:chgData name="Karen Baerts" userId="a06d292e-c1df-42a7-ab23-dcf3ffef2529" providerId="ADAL" clId="{A11F8786-64CE-43D5-8D44-D0F4797E1BAB}" dt="2023-09-27T21:34:16.577" v="2718" actId="478"/>
          <ac:picMkLst>
            <pc:docMk/>
            <pc:sldMk cId="2512207547" sldId="602"/>
            <ac:picMk id="5" creationId="{4D1EBCA8-36E0-002C-D2EF-74EB589B86A4}"/>
          </ac:picMkLst>
        </pc:picChg>
        <pc:picChg chg="add mod">
          <ac:chgData name="Karen Baerts" userId="a06d292e-c1df-42a7-ab23-dcf3ffef2529" providerId="ADAL" clId="{A11F8786-64CE-43D5-8D44-D0F4797E1BAB}" dt="2023-09-27T21:34:33.674" v="2720" actId="1076"/>
          <ac:picMkLst>
            <pc:docMk/>
            <pc:sldMk cId="2512207547" sldId="602"/>
            <ac:picMk id="8" creationId="{E6F5D3C1-018D-CFEF-A7F7-2C02CB1AC970}"/>
          </ac:picMkLst>
        </pc:picChg>
      </pc:sldChg>
      <pc:sldChg chg="modSp add del mod">
        <pc:chgData name="Karen Baerts" userId="a06d292e-c1df-42a7-ab23-dcf3ffef2529" providerId="ADAL" clId="{A11F8786-64CE-43D5-8D44-D0F4797E1BAB}" dt="2023-09-27T19:45:41.214" v="885" actId="47"/>
        <pc:sldMkLst>
          <pc:docMk/>
          <pc:sldMk cId="4244602851" sldId="602"/>
        </pc:sldMkLst>
        <pc:spChg chg="mod">
          <ac:chgData name="Karen Baerts" userId="a06d292e-c1df-42a7-ab23-dcf3ffef2529" providerId="ADAL" clId="{A11F8786-64CE-43D5-8D44-D0F4797E1BAB}" dt="2023-09-27T19:42:36.756" v="770" actId="20577"/>
          <ac:spMkLst>
            <pc:docMk/>
            <pc:sldMk cId="4244602851" sldId="602"/>
            <ac:spMk id="2" creationId="{D5423788-4327-FDE6-A934-82D1E21EB68C}"/>
          </ac:spMkLst>
        </pc:spChg>
        <pc:spChg chg="mod">
          <ac:chgData name="Karen Baerts" userId="a06d292e-c1df-42a7-ab23-dcf3ffef2529" providerId="ADAL" clId="{A11F8786-64CE-43D5-8D44-D0F4797E1BAB}" dt="2023-09-27T19:42:47.764" v="772" actId="20577"/>
          <ac:spMkLst>
            <pc:docMk/>
            <pc:sldMk cId="4244602851" sldId="602"/>
            <ac:spMk id="3" creationId="{0E244A77-BBB5-0E34-9ECA-86AB7EC02E29}"/>
          </ac:spMkLst>
        </pc:spChg>
      </pc:sldChg>
      <pc:sldChg chg="addSp delSp modSp add del mod">
        <pc:chgData name="Karen Baerts" userId="a06d292e-c1df-42a7-ab23-dcf3ffef2529" providerId="ADAL" clId="{A11F8786-64CE-43D5-8D44-D0F4797E1BAB}" dt="2023-09-27T20:45:07.387" v="1873" actId="47"/>
        <pc:sldMkLst>
          <pc:docMk/>
          <pc:sldMk cId="523719122" sldId="603"/>
        </pc:sldMkLst>
        <pc:spChg chg="mod">
          <ac:chgData name="Karen Baerts" userId="a06d292e-c1df-42a7-ab23-dcf3ffef2529" providerId="ADAL" clId="{A11F8786-64CE-43D5-8D44-D0F4797E1BAB}" dt="2023-09-27T20:29:48.304" v="1451" actId="20577"/>
          <ac:spMkLst>
            <pc:docMk/>
            <pc:sldMk cId="523719122" sldId="603"/>
            <ac:spMk id="2" creationId="{D5423788-4327-FDE6-A934-82D1E21EB68C}"/>
          </ac:spMkLst>
        </pc:spChg>
        <pc:spChg chg="mod">
          <ac:chgData name="Karen Baerts" userId="a06d292e-c1df-42a7-ab23-dcf3ffef2529" providerId="ADAL" clId="{A11F8786-64CE-43D5-8D44-D0F4797E1BAB}" dt="2023-09-27T20:41:18.446" v="1871" actId="20577"/>
          <ac:spMkLst>
            <pc:docMk/>
            <pc:sldMk cId="523719122" sldId="603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A11F8786-64CE-43D5-8D44-D0F4797E1BAB}" dt="2023-09-27T20:32:29.861" v="1489" actId="478"/>
          <ac:picMkLst>
            <pc:docMk/>
            <pc:sldMk cId="523719122" sldId="603"/>
            <ac:picMk id="1026" creationId="{43619295-9299-833E-4D74-BD515B14C571}"/>
          </ac:picMkLst>
        </pc:picChg>
        <pc:picChg chg="add mod">
          <ac:chgData name="Karen Baerts" userId="a06d292e-c1df-42a7-ab23-dcf3ffef2529" providerId="ADAL" clId="{A11F8786-64CE-43D5-8D44-D0F4797E1BAB}" dt="2023-09-27T20:33:00.401" v="1496" actId="1076"/>
          <ac:picMkLst>
            <pc:docMk/>
            <pc:sldMk cId="523719122" sldId="603"/>
            <ac:picMk id="1028" creationId="{1EA493CB-8684-F768-4006-F6B998281A68}"/>
          </ac:picMkLst>
        </pc:picChg>
      </pc:sldChg>
      <pc:sldChg chg="modSp add del mod ord">
        <pc:chgData name="Karen Baerts" userId="a06d292e-c1df-42a7-ab23-dcf3ffef2529" providerId="ADAL" clId="{A11F8786-64CE-43D5-8D44-D0F4797E1BAB}" dt="2023-09-27T19:43:58.376" v="806" actId="47"/>
        <pc:sldMkLst>
          <pc:docMk/>
          <pc:sldMk cId="3556242112" sldId="604"/>
        </pc:sldMkLst>
        <pc:spChg chg="mod">
          <ac:chgData name="Karen Baerts" userId="a06d292e-c1df-42a7-ab23-dcf3ffef2529" providerId="ADAL" clId="{A11F8786-64CE-43D5-8D44-D0F4797E1BAB}" dt="2023-09-27T19:43:01.414" v="777" actId="20577"/>
          <ac:spMkLst>
            <pc:docMk/>
            <pc:sldMk cId="3556242112" sldId="604"/>
            <ac:spMk id="3" creationId="{0E244A77-BBB5-0E34-9ECA-86AB7EC02E29}"/>
          </ac:spMkLst>
        </pc:spChg>
      </pc:sldChg>
      <pc:sldChg chg="modSp add del mod ord">
        <pc:chgData name="Karen Baerts" userId="a06d292e-c1df-42a7-ab23-dcf3ffef2529" providerId="ADAL" clId="{A11F8786-64CE-43D5-8D44-D0F4797E1BAB}" dt="2023-09-27T19:48:09.588" v="946" actId="47"/>
        <pc:sldMkLst>
          <pc:docMk/>
          <pc:sldMk cId="2446704521" sldId="605"/>
        </pc:sldMkLst>
        <pc:spChg chg="mod">
          <ac:chgData name="Karen Baerts" userId="a06d292e-c1df-42a7-ab23-dcf3ffef2529" providerId="ADAL" clId="{A11F8786-64CE-43D5-8D44-D0F4797E1BAB}" dt="2023-09-27T19:45:55.144" v="891" actId="20577"/>
          <ac:spMkLst>
            <pc:docMk/>
            <pc:sldMk cId="2446704521" sldId="605"/>
            <ac:spMk id="3" creationId="{0E244A77-BBB5-0E34-9ECA-86AB7EC02E29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07:52.714" v="2218" actId="20577"/>
        <pc:sldMkLst>
          <pc:docMk/>
          <pc:sldMk cId="2700763048" sldId="605"/>
        </pc:sldMkLst>
        <pc:spChg chg="del mod">
          <ac:chgData name="Karen Baerts" userId="a06d292e-c1df-42a7-ab23-dcf3ffef2529" providerId="ADAL" clId="{A11F8786-64CE-43D5-8D44-D0F4797E1BAB}" dt="2023-09-27T21:05:48.472" v="2175" actId="478"/>
          <ac:spMkLst>
            <pc:docMk/>
            <pc:sldMk cId="2700763048" sldId="605"/>
            <ac:spMk id="3" creationId="{1FD419E5-F164-B2D7-84BE-E235595A65D3}"/>
          </ac:spMkLst>
        </pc:spChg>
        <pc:spChg chg="mod">
          <ac:chgData name="Karen Baerts" userId="a06d292e-c1df-42a7-ab23-dcf3ffef2529" providerId="ADAL" clId="{A11F8786-64CE-43D5-8D44-D0F4797E1BAB}" dt="2023-09-27T21:07:52.714" v="2218" actId="20577"/>
          <ac:spMkLst>
            <pc:docMk/>
            <pc:sldMk cId="2700763048" sldId="605"/>
            <ac:spMk id="4" creationId="{42F37272-57C6-EA0E-2C8B-6D438D5708BC}"/>
          </ac:spMkLst>
        </pc:spChg>
        <pc:spChg chg="del mod">
          <ac:chgData name="Karen Baerts" userId="a06d292e-c1df-42a7-ab23-dcf3ffef2529" providerId="ADAL" clId="{A11F8786-64CE-43D5-8D44-D0F4797E1BAB}" dt="2023-09-27T21:05:50.075" v="2176" actId="478"/>
          <ac:spMkLst>
            <pc:docMk/>
            <pc:sldMk cId="2700763048" sldId="605"/>
            <ac:spMk id="5" creationId="{BFCD087B-01B5-6C03-26AF-C2B5EC3340B6}"/>
          </ac:spMkLst>
        </pc:spChg>
        <pc:spChg chg="mod">
          <ac:chgData name="Karen Baerts" userId="a06d292e-c1df-42a7-ab23-dcf3ffef2529" providerId="ADAL" clId="{A11F8786-64CE-43D5-8D44-D0F4797E1BAB}" dt="2023-09-27T21:07:38.813" v="2214" actId="27636"/>
          <ac:spMkLst>
            <pc:docMk/>
            <pc:sldMk cId="2700763048" sldId="605"/>
            <ac:spMk id="6" creationId="{34FC3520-8C73-372E-05BD-74B3FC219614}"/>
          </ac:spMkLst>
        </pc:spChg>
        <pc:spChg chg="mod">
          <ac:chgData name="Karen Baerts" userId="a06d292e-c1df-42a7-ab23-dcf3ffef2529" providerId="ADAL" clId="{A11F8786-64CE-43D5-8D44-D0F4797E1BAB}" dt="2023-09-27T21:04:57.260" v="2159" actId="1076"/>
          <ac:spMkLst>
            <pc:docMk/>
            <pc:sldMk cId="2700763048" sldId="605"/>
            <ac:spMk id="7" creationId="{1E05698E-01CF-C537-D394-EEE883418552}"/>
          </ac:spMkLst>
        </pc:spChg>
        <pc:spChg chg="add del mod">
          <ac:chgData name="Karen Baerts" userId="a06d292e-c1df-42a7-ab23-dcf3ffef2529" providerId="ADAL" clId="{A11F8786-64CE-43D5-8D44-D0F4797E1BAB}" dt="2023-09-27T21:05:52.594" v="2178" actId="478"/>
          <ac:spMkLst>
            <pc:docMk/>
            <pc:sldMk cId="2700763048" sldId="605"/>
            <ac:spMk id="9" creationId="{B26D1046-69DD-275B-5E65-1C046304E499}"/>
          </ac:spMkLst>
        </pc:spChg>
        <pc:spChg chg="add del mod">
          <ac:chgData name="Karen Baerts" userId="a06d292e-c1df-42a7-ab23-dcf3ffef2529" providerId="ADAL" clId="{A11F8786-64CE-43D5-8D44-D0F4797E1BAB}" dt="2023-09-27T21:05:55.737" v="2179" actId="478"/>
          <ac:spMkLst>
            <pc:docMk/>
            <pc:sldMk cId="2700763048" sldId="605"/>
            <ac:spMk id="11" creationId="{8E42D6B7-D1A4-303F-B054-1E080E2E8169}"/>
          </ac:spMkLst>
        </pc:spChg>
      </pc:sldChg>
      <pc:sldChg chg="modSp add del mod">
        <pc:chgData name="Karen Baerts" userId="a06d292e-c1df-42a7-ab23-dcf3ffef2529" providerId="ADAL" clId="{A11F8786-64CE-43D5-8D44-D0F4797E1BAB}" dt="2023-09-27T19:48:09.859" v="947" actId="47"/>
        <pc:sldMkLst>
          <pc:docMk/>
          <pc:sldMk cId="3868379558" sldId="606"/>
        </pc:sldMkLst>
        <pc:spChg chg="mod">
          <ac:chgData name="Karen Baerts" userId="a06d292e-c1df-42a7-ab23-dcf3ffef2529" providerId="ADAL" clId="{A11F8786-64CE-43D5-8D44-D0F4797E1BAB}" dt="2023-09-27T19:46:06.314" v="895" actId="27636"/>
          <ac:spMkLst>
            <pc:docMk/>
            <pc:sldMk cId="3868379558" sldId="606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19:45:44.074" v="886" actId="47"/>
        <pc:sldMkLst>
          <pc:docMk/>
          <pc:sldMk cId="3912965225" sldId="606"/>
        </pc:sldMkLst>
      </pc:sldChg>
      <pc:sldChg chg="add del">
        <pc:chgData name="Karen Baerts" userId="a06d292e-c1df-42a7-ab23-dcf3ffef2529" providerId="ADAL" clId="{A11F8786-64CE-43D5-8D44-D0F4797E1BAB}" dt="2023-09-27T21:10:10.176" v="2238" actId="47"/>
        <pc:sldMkLst>
          <pc:docMk/>
          <pc:sldMk cId="1755753126" sldId="607"/>
        </pc:sldMkLst>
      </pc:sldChg>
      <pc:sldChg chg="modSp add del mod">
        <pc:chgData name="Karen Baerts" userId="a06d292e-c1df-42a7-ab23-dcf3ffef2529" providerId="ADAL" clId="{A11F8786-64CE-43D5-8D44-D0F4797E1BAB}" dt="2023-09-27T19:48:10.239" v="948" actId="47"/>
        <pc:sldMkLst>
          <pc:docMk/>
          <pc:sldMk cId="2747246702" sldId="607"/>
        </pc:sldMkLst>
        <pc:spChg chg="mod">
          <ac:chgData name="Karen Baerts" userId="a06d292e-c1df-42a7-ab23-dcf3ffef2529" providerId="ADAL" clId="{A11F8786-64CE-43D5-8D44-D0F4797E1BAB}" dt="2023-09-27T19:47:28.994" v="912" actId="207"/>
          <ac:spMkLst>
            <pc:docMk/>
            <pc:sldMk cId="2747246702" sldId="607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A11F8786-64CE-43D5-8D44-D0F4797E1BAB}" dt="2023-09-27T19:48:10.678" v="949" actId="47"/>
        <pc:sldMkLst>
          <pc:docMk/>
          <pc:sldMk cId="1757745579" sldId="608"/>
        </pc:sldMkLst>
        <pc:spChg chg="mod">
          <ac:chgData name="Karen Baerts" userId="a06d292e-c1df-42a7-ab23-dcf3ffef2529" providerId="ADAL" clId="{A11F8786-64CE-43D5-8D44-D0F4797E1BAB}" dt="2023-09-27T19:47:38.034" v="913" actId="207"/>
          <ac:spMkLst>
            <pc:docMk/>
            <pc:sldMk cId="1757745579" sldId="608"/>
            <ac:spMk id="3" creationId="{0E244A77-BBB5-0E34-9ECA-86AB7EC02E29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17:41.077" v="2400" actId="1076"/>
        <pc:sldMkLst>
          <pc:docMk/>
          <pc:sldMk cId="3028835310" sldId="609"/>
        </pc:sldMkLst>
        <pc:spChg chg="add del mod">
          <ac:chgData name="Karen Baerts" userId="a06d292e-c1df-42a7-ab23-dcf3ffef2529" providerId="ADAL" clId="{A11F8786-64CE-43D5-8D44-D0F4797E1BAB}" dt="2023-09-27T21:11:01.033" v="2272" actId="478"/>
          <ac:spMkLst>
            <pc:docMk/>
            <pc:sldMk cId="3028835310" sldId="609"/>
            <ac:spMk id="3" creationId="{3BEE08D5-3A61-4C72-123A-34D90321147D}"/>
          </ac:spMkLst>
        </pc:spChg>
        <pc:spChg chg="del mod">
          <ac:chgData name="Karen Baerts" userId="a06d292e-c1df-42a7-ab23-dcf3ffef2529" providerId="ADAL" clId="{A11F8786-64CE-43D5-8D44-D0F4797E1BAB}" dt="2023-09-27T21:10:58.945" v="2271" actId="478"/>
          <ac:spMkLst>
            <pc:docMk/>
            <pc:sldMk cId="3028835310" sldId="609"/>
            <ac:spMk id="5" creationId="{07BE2A65-70C4-53AB-09F0-49A6BCBDF3EC}"/>
          </ac:spMkLst>
        </pc:spChg>
        <pc:spChg chg="mod">
          <ac:chgData name="Karen Baerts" userId="a06d292e-c1df-42a7-ab23-dcf3ffef2529" providerId="ADAL" clId="{A11F8786-64CE-43D5-8D44-D0F4797E1BAB}" dt="2023-09-27T21:17:15.540" v="2395" actId="27636"/>
          <ac:spMkLst>
            <pc:docMk/>
            <pc:sldMk cId="3028835310" sldId="609"/>
            <ac:spMk id="6" creationId="{D2C35F46-4A77-2A62-7BB3-91E76BCA7707}"/>
          </ac:spMkLst>
        </pc:spChg>
        <pc:spChg chg="del mod">
          <ac:chgData name="Karen Baerts" userId="a06d292e-c1df-42a7-ab23-dcf3ffef2529" providerId="ADAL" clId="{A11F8786-64CE-43D5-8D44-D0F4797E1BAB}" dt="2023-09-27T21:11:02.337" v="2273" actId="478"/>
          <ac:spMkLst>
            <pc:docMk/>
            <pc:sldMk cId="3028835310" sldId="609"/>
            <ac:spMk id="7" creationId="{B95ADDEB-6846-E2C6-A884-7EF89FB0E383}"/>
          </ac:spMkLst>
        </pc:spChg>
        <pc:spChg chg="mod">
          <ac:chgData name="Karen Baerts" userId="a06d292e-c1df-42a7-ab23-dcf3ffef2529" providerId="ADAL" clId="{A11F8786-64CE-43D5-8D44-D0F4797E1BAB}" dt="2023-09-27T21:17:15.847" v="2397" actId="20577"/>
          <ac:spMkLst>
            <pc:docMk/>
            <pc:sldMk cId="3028835310" sldId="609"/>
            <ac:spMk id="8" creationId="{813938EF-BF82-FDB1-13E7-D9CC831E0B3F}"/>
          </ac:spMkLst>
        </pc:spChg>
        <pc:spChg chg="add del mod">
          <ac:chgData name="Karen Baerts" userId="a06d292e-c1df-42a7-ab23-dcf3ffef2529" providerId="ADAL" clId="{A11F8786-64CE-43D5-8D44-D0F4797E1BAB}" dt="2023-09-27T21:11:03.759" v="2274" actId="478"/>
          <ac:spMkLst>
            <pc:docMk/>
            <pc:sldMk cId="3028835310" sldId="609"/>
            <ac:spMk id="10" creationId="{5693D59D-8FD8-7B99-E009-248F9E008BF6}"/>
          </ac:spMkLst>
        </pc:spChg>
        <pc:picChg chg="add del mod">
          <ac:chgData name="Karen Baerts" userId="a06d292e-c1df-42a7-ab23-dcf3ffef2529" providerId="ADAL" clId="{A11F8786-64CE-43D5-8D44-D0F4797E1BAB}" dt="2023-09-27T21:16:58.058" v="2382" actId="478"/>
          <ac:picMkLst>
            <pc:docMk/>
            <pc:sldMk cId="3028835310" sldId="609"/>
            <ac:picMk id="12" creationId="{38F1B309-4924-3CBC-163A-654267DE523B}"/>
          </ac:picMkLst>
        </pc:picChg>
        <pc:picChg chg="add mod">
          <ac:chgData name="Karen Baerts" userId="a06d292e-c1df-42a7-ab23-dcf3ffef2529" providerId="ADAL" clId="{A11F8786-64CE-43D5-8D44-D0F4797E1BAB}" dt="2023-09-27T21:17:41.077" v="2400" actId="1076"/>
          <ac:picMkLst>
            <pc:docMk/>
            <pc:sldMk cId="3028835310" sldId="609"/>
            <ac:picMk id="14" creationId="{AB6465B6-1974-9FC6-B2A1-82919CCAF29A}"/>
          </ac:picMkLst>
        </pc:picChg>
        <pc:picChg chg="add mod">
          <ac:chgData name="Karen Baerts" userId="a06d292e-c1df-42a7-ab23-dcf3ffef2529" providerId="ADAL" clId="{A11F8786-64CE-43D5-8D44-D0F4797E1BAB}" dt="2023-09-27T21:17:34.724" v="2399" actId="1076"/>
          <ac:picMkLst>
            <pc:docMk/>
            <pc:sldMk cId="3028835310" sldId="609"/>
            <ac:picMk id="16" creationId="{51F87604-6F5C-872D-21B9-290E97325189}"/>
          </ac:picMkLst>
        </pc:picChg>
      </pc:sldChg>
      <pc:sldChg chg="modSp add del mod">
        <pc:chgData name="Karen Baerts" userId="a06d292e-c1df-42a7-ab23-dcf3ffef2529" providerId="ADAL" clId="{A11F8786-64CE-43D5-8D44-D0F4797E1BAB}" dt="2023-09-27T19:48:11.752" v="950" actId="47"/>
        <pc:sldMkLst>
          <pc:docMk/>
          <pc:sldMk cId="3741863835" sldId="609"/>
        </pc:sldMkLst>
        <pc:spChg chg="mod">
          <ac:chgData name="Karen Baerts" userId="a06d292e-c1df-42a7-ab23-dcf3ffef2529" providerId="ADAL" clId="{A11F8786-64CE-43D5-8D44-D0F4797E1BAB}" dt="2023-09-27T19:47:43.020" v="914" actId="207"/>
          <ac:spMkLst>
            <pc:docMk/>
            <pc:sldMk cId="3741863835" sldId="609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19:47:10.834" v="911" actId="47"/>
        <pc:sldMkLst>
          <pc:docMk/>
          <pc:sldMk cId="1376612249" sldId="610"/>
        </pc:sldMkLst>
      </pc:sldChg>
      <pc:sldChg chg="modSp add mod">
        <pc:chgData name="Karen Baerts" userId="a06d292e-c1df-42a7-ab23-dcf3ffef2529" providerId="ADAL" clId="{A11F8786-64CE-43D5-8D44-D0F4797E1BAB}" dt="2023-09-27T21:28:49.812" v="2666" actId="1076"/>
        <pc:sldMkLst>
          <pc:docMk/>
          <pc:sldMk cId="2455460476" sldId="610"/>
        </pc:sldMkLst>
        <pc:spChg chg="mod">
          <ac:chgData name="Karen Baerts" userId="a06d292e-c1df-42a7-ab23-dcf3ffef2529" providerId="ADAL" clId="{A11F8786-64CE-43D5-8D44-D0F4797E1BAB}" dt="2023-09-27T21:28:47.992" v="2665" actId="404"/>
          <ac:spMkLst>
            <pc:docMk/>
            <pc:sldMk cId="2455460476" sldId="610"/>
            <ac:spMk id="7" creationId="{37E0DA94-EF22-1BC5-E8E8-EBD8E5A46336}"/>
          </ac:spMkLst>
        </pc:spChg>
        <pc:picChg chg="mod">
          <ac:chgData name="Karen Baerts" userId="a06d292e-c1df-42a7-ab23-dcf3ffef2529" providerId="ADAL" clId="{A11F8786-64CE-43D5-8D44-D0F4797E1BAB}" dt="2023-09-27T21:20:05.251" v="2405" actId="1076"/>
          <ac:picMkLst>
            <pc:docMk/>
            <pc:sldMk cId="2455460476" sldId="610"/>
            <ac:picMk id="10" creationId="{1E87FF3A-0E43-01AC-2300-5510D58E97D5}"/>
          </ac:picMkLst>
        </pc:picChg>
        <pc:picChg chg="mod">
          <ac:chgData name="Karen Baerts" userId="a06d292e-c1df-42a7-ab23-dcf3ffef2529" providerId="ADAL" clId="{A11F8786-64CE-43D5-8D44-D0F4797E1BAB}" dt="2023-09-27T21:28:49.812" v="2666" actId="1076"/>
          <ac:picMkLst>
            <pc:docMk/>
            <pc:sldMk cId="2455460476" sldId="610"/>
            <ac:picMk id="12" creationId="{580A19DC-6986-6F83-0C43-978F1BEF8C90}"/>
          </ac:picMkLst>
        </pc:picChg>
      </pc:sldChg>
      <pc:sldChg chg="addSp delSp modSp add mod ord">
        <pc:chgData name="Karen Baerts" userId="a06d292e-c1df-42a7-ab23-dcf3ffef2529" providerId="ADAL" clId="{A11F8786-64CE-43D5-8D44-D0F4797E1BAB}" dt="2023-09-27T20:56:15.793" v="2087" actId="20577"/>
        <pc:sldMkLst>
          <pc:docMk/>
          <pc:sldMk cId="2725514651" sldId="611"/>
        </pc:sldMkLst>
        <pc:spChg chg="mod">
          <ac:chgData name="Karen Baerts" userId="a06d292e-c1df-42a7-ab23-dcf3ffef2529" providerId="ADAL" clId="{A11F8786-64CE-43D5-8D44-D0F4797E1BAB}" dt="2023-09-27T20:56:15.793" v="2087" actId="20577"/>
          <ac:spMkLst>
            <pc:docMk/>
            <pc:sldMk cId="2725514651" sldId="611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A11F8786-64CE-43D5-8D44-D0F4797E1BAB}" dt="2023-09-27T19:56:14.958" v="953" actId="478"/>
          <ac:spMkLst>
            <pc:docMk/>
            <pc:sldMk cId="2725514651" sldId="611"/>
            <ac:spMk id="5" creationId="{3935D954-F256-B3F6-9A3E-487FCB275214}"/>
          </ac:spMkLst>
        </pc:spChg>
        <pc:spChg chg="add mod">
          <ac:chgData name="Karen Baerts" userId="a06d292e-c1df-42a7-ab23-dcf3ffef2529" providerId="ADAL" clId="{A11F8786-64CE-43D5-8D44-D0F4797E1BAB}" dt="2023-09-27T20:16:33.723" v="1141" actId="1076"/>
          <ac:spMkLst>
            <pc:docMk/>
            <pc:sldMk cId="2725514651" sldId="611"/>
            <ac:spMk id="6" creationId="{2FC31A7A-06D7-6DB6-3697-8A1108C80731}"/>
          </ac:spMkLst>
        </pc:spChg>
      </pc:sldChg>
      <pc:sldChg chg="modSp add del mod">
        <pc:chgData name="Karen Baerts" userId="a06d292e-c1df-42a7-ab23-dcf3ffef2529" providerId="ADAL" clId="{A11F8786-64CE-43D5-8D44-D0F4797E1BAB}" dt="2023-09-27T20:15:33.642" v="1112" actId="47"/>
        <pc:sldMkLst>
          <pc:docMk/>
          <pc:sldMk cId="2809377072" sldId="612"/>
        </pc:sldMkLst>
        <pc:spChg chg="mod">
          <ac:chgData name="Karen Baerts" userId="a06d292e-c1df-42a7-ab23-dcf3ffef2529" providerId="ADAL" clId="{A11F8786-64CE-43D5-8D44-D0F4797E1BAB}" dt="2023-09-27T20:12:31.087" v="1041" actId="15"/>
          <ac:spMkLst>
            <pc:docMk/>
            <pc:sldMk cId="2809377072" sldId="612"/>
            <ac:spMk id="3" creationId="{0E244A77-BBB5-0E34-9ECA-86AB7EC02E29}"/>
          </ac:spMkLst>
        </pc:spChg>
      </pc:sldChg>
      <pc:sldChg chg="addSp delSp modSp add del mod delAnim modAnim">
        <pc:chgData name="Karen Baerts" userId="a06d292e-c1df-42a7-ab23-dcf3ffef2529" providerId="ADAL" clId="{A11F8786-64CE-43D5-8D44-D0F4797E1BAB}" dt="2023-09-27T20:09:21.640" v="1000" actId="47"/>
        <pc:sldMkLst>
          <pc:docMk/>
          <pc:sldMk cId="3245588285" sldId="612"/>
        </pc:sldMkLst>
        <pc:spChg chg="mod">
          <ac:chgData name="Karen Baerts" userId="a06d292e-c1df-42a7-ab23-dcf3ffef2529" providerId="ADAL" clId="{A11F8786-64CE-43D5-8D44-D0F4797E1BAB}" dt="2023-09-27T20:09:08.137" v="998" actId="20577"/>
          <ac:spMkLst>
            <pc:docMk/>
            <pc:sldMk cId="3245588285" sldId="612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A11F8786-64CE-43D5-8D44-D0F4797E1BAB}" dt="2023-09-27T20:08:47.517" v="962" actId="478"/>
          <ac:picMkLst>
            <pc:docMk/>
            <pc:sldMk cId="3245588285" sldId="612"/>
            <ac:picMk id="4" creationId="{EF4BBCDE-F023-9358-1009-5AE38DFE02FD}"/>
          </ac:picMkLst>
        </pc:picChg>
      </pc:sldChg>
      <pc:sldChg chg="delSp modSp add mod">
        <pc:chgData name="Karen Baerts" userId="a06d292e-c1df-42a7-ab23-dcf3ffef2529" providerId="ADAL" clId="{A11F8786-64CE-43D5-8D44-D0F4797E1BAB}" dt="2023-09-27T21:29:35.061" v="2675" actId="14100"/>
        <pc:sldMkLst>
          <pc:docMk/>
          <pc:sldMk cId="3688585214" sldId="612"/>
        </pc:sldMkLst>
        <pc:spChg chg="del mod">
          <ac:chgData name="Karen Baerts" userId="a06d292e-c1df-42a7-ab23-dcf3ffef2529" providerId="ADAL" clId="{A11F8786-64CE-43D5-8D44-D0F4797E1BAB}" dt="2023-09-27T21:29:19.064" v="2670" actId="478"/>
          <ac:spMkLst>
            <pc:docMk/>
            <pc:sldMk cId="3688585214" sldId="612"/>
            <ac:spMk id="5" creationId="{EED5CC04-5260-09A1-513D-9BF5AB4F5B65}"/>
          </ac:spMkLst>
        </pc:spChg>
        <pc:spChg chg="del mod">
          <ac:chgData name="Karen Baerts" userId="a06d292e-c1df-42a7-ab23-dcf3ffef2529" providerId="ADAL" clId="{A11F8786-64CE-43D5-8D44-D0F4797E1BAB}" dt="2023-09-27T21:29:17.707" v="2669" actId="478"/>
          <ac:spMkLst>
            <pc:docMk/>
            <pc:sldMk cId="3688585214" sldId="612"/>
            <ac:spMk id="6" creationId="{3E341FE1-CBC2-8AE3-15CB-C764EE8604BF}"/>
          </ac:spMkLst>
        </pc:spChg>
        <pc:picChg chg="mod">
          <ac:chgData name="Karen Baerts" userId="a06d292e-c1df-42a7-ab23-dcf3ffef2529" providerId="ADAL" clId="{A11F8786-64CE-43D5-8D44-D0F4797E1BAB}" dt="2023-09-27T21:29:35.061" v="2675" actId="14100"/>
          <ac:picMkLst>
            <pc:docMk/>
            <pc:sldMk cId="3688585214" sldId="612"/>
            <ac:picMk id="8" creationId="{AD2AADA9-B071-4B4D-A58C-2DE6D6E87705}"/>
          </ac:picMkLst>
        </pc:picChg>
        <pc:picChg chg="mod">
          <ac:chgData name="Karen Baerts" userId="a06d292e-c1df-42a7-ab23-dcf3ffef2529" providerId="ADAL" clId="{A11F8786-64CE-43D5-8D44-D0F4797E1BAB}" dt="2023-09-27T21:29:31.482" v="2674" actId="14100"/>
          <ac:picMkLst>
            <pc:docMk/>
            <pc:sldMk cId="3688585214" sldId="612"/>
            <ac:picMk id="10" creationId="{02D14502-D8B4-B132-18EA-AA4B3E483C9C}"/>
          </ac:picMkLst>
        </pc:picChg>
      </pc:sldChg>
      <pc:sldChg chg="modSp add del mod ord">
        <pc:chgData name="Karen Baerts" userId="a06d292e-c1df-42a7-ab23-dcf3ffef2529" providerId="ADAL" clId="{A11F8786-64CE-43D5-8D44-D0F4797E1BAB}" dt="2023-09-27T20:18:37.678" v="1186" actId="47"/>
        <pc:sldMkLst>
          <pc:docMk/>
          <pc:sldMk cId="3735433425" sldId="613"/>
        </pc:sldMkLst>
        <pc:spChg chg="mod">
          <ac:chgData name="Karen Baerts" userId="a06d292e-c1df-42a7-ab23-dcf3ffef2529" providerId="ADAL" clId="{A11F8786-64CE-43D5-8D44-D0F4797E1BAB}" dt="2023-09-27T20:12:05.953" v="1026" actId="13926"/>
          <ac:spMkLst>
            <pc:docMk/>
            <pc:sldMk cId="3735433425" sldId="613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A11F8786-64CE-43D5-8D44-D0F4797E1BAB}" dt="2023-09-27T20:18:38.808" v="1187" actId="47"/>
        <pc:sldMkLst>
          <pc:docMk/>
          <pc:sldMk cId="1702902520" sldId="614"/>
        </pc:sldMkLst>
        <pc:spChg chg="mod">
          <ac:chgData name="Karen Baerts" userId="a06d292e-c1df-42a7-ab23-dcf3ffef2529" providerId="ADAL" clId="{A11F8786-64CE-43D5-8D44-D0F4797E1BAB}" dt="2023-09-27T20:11:52.051" v="1021" actId="13926"/>
          <ac:spMkLst>
            <pc:docMk/>
            <pc:sldMk cId="1702902520" sldId="614"/>
            <ac:spMk id="3" creationId="{0E244A77-BBB5-0E34-9ECA-86AB7EC02E29}"/>
          </ac:spMkLst>
        </pc:spChg>
      </pc:sldChg>
      <pc:sldChg chg="addSp delSp modSp add mod modNotesTx">
        <pc:chgData name="Karen Baerts" userId="a06d292e-c1df-42a7-ab23-dcf3ffef2529" providerId="ADAL" clId="{A11F8786-64CE-43D5-8D44-D0F4797E1BAB}" dt="2023-09-27T22:11:20.063" v="2986" actId="6549"/>
        <pc:sldMkLst>
          <pc:docMk/>
          <pc:sldMk cId="1710916937" sldId="614"/>
        </pc:sldMkLst>
        <pc:spChg chg="add del mod">
          <ac:chgData name="Karen Baerts" userId="a06d292e-c1df-42a7-ab23-dcf3ffef2529" providerId="ADAL" clId="{A11F8786-64CE-43D5-8D44-D0F4797E1BAB}" dt="2023-09-27T21:42:53.325" v="2783" actId="478"/>
          <ac:spMkLst>
            <pc:docMk/>
            <pc:sldMk cId="1710916937" sldId="614"/>
            <ac:spMk id="3" creationId="{F8ABDB03-E95A-71CD-166B-20AB776F2EF8}"/>
          </ac:spMkLst>
        </pc:spChg>
        <pc:spChg chg="add del mod">
          <ac:chgData name="Karen Baerts" userId="a06d292e-c1df-42a7-ab23-dcf3ffef2529" providerId="ADAL" clId="{A11F8786-64CE-43D5-8D44-D0F4797E1BAB}" dt="2023-09-27T21:42:58.520" v="2785" actId="478"/>
          <ac:spMkLst>
            <pc:docMk/>
            <pc:sldMk cId="1710916937" sldId="614"/>
            <ac:spMk id="5" creationId="{29936923-1BB4-C235-687F-FCC0B7D569E4}"/>
          </ac:spMkLst>
        </pc:spChg>
        <pc:spChg chg="add del mod">
          <ac:chgData name="Karen Baerts" userId="a06d292e-c1df-42a7-ab23-dcf3ffef2529" providerId="ADAL" clId="{A11F8786-64CE-43D5-8D44-D0F4797E1BAB}" dt="2023-09-27T21:43:04.812" v="2789" actId="478"/>
          <ac:spMkLst>
            <pc:docMk/>
            <pc:sldMk cId="1710916937" sldId="614"/>
            <ac:spMk id="9" creationId="{194615B5-8A25-214A-C11E-A446940B7514}"/>
          </ac:spMkLst>
        </pc:spChg>
        <pc:spChg chg="add del mod">
          <ac:chgData name="Karen Baerts" userId="a06d292e-c1df-42a7-ab23-dcf3ffef2529" providerId="ADAL" clId="{A11F8786-64CE-43D5-8D44-D0F4797E1BAB}" dt="2023-09-27T21:43:07.009" v="2793" actId="478"/>
          <ac:spMkLst>
            <pc:docMk/>
            <pc:sldMk cId="1710916937" sldId="614"/>
            <ac:spMk id="11" creationId="{0C155224-B180-B906-C730-9FBD97BCBFD0}"/>
          </ac:spMkLst>
        </pc:spChg>
        <pc:spChg chg="add del mod">
          <ac:chgData name="Karen Baerts" userId="a06d292e-c1df-42a7-ab23-dcf3ffef2529" providerId="ADAL" clId="{A11F8786-64CE-43D5-8D44-D0F4797E1BAB}" dt="2023-09-27T21:49:24.674" v="2819" actId="478"/>
          <ac:spMkLst>
            <pc:docMk/>
            <pc:sldMk cId="1710916937" sldId="614"/>
            <ac:spMk id="25" creationId="{C4804733-E99F-BB8A-C4DE-E3D3F584C04F}"/>
          </ac:spMkLst>
        </pc:spChg>
        <pc:spChg chg="del">
          <ac:chgData name="Karen Baerts" userId="a06d292e-c1df-42a7-ab23-dcf3ffef2529" providerId="ADAL" clId="{A11F8786-64CE-43D5-8D44-D0F4797E1BAB}" dt="2023-09-27T21:42:56.568" v="2784" actId="478"/>
          <ac:spMkLst>
            <pc:docMk/>
            <pc:sldMk cId="1710916937" sldId="614"/>
            <ac:spMk id="31" creationId="{A38E67C3-8F06-76C9-19EA-AD65CBB495B9}"/>
          </ac:spMkLst>
        </pc:spChg>
        <pc:spChg chg="del">
          <ac:chgData name="Karen Baerts" userId="a06d292e-c1df-42a7-ab23-dcf3ffef2529" providerId="ADAL" clId="{A11F8786-64CE-43D5-8D44-D0F4797E1BAB}" dt="2023-09-27T21:42:49.377" v="2782" actId="478"/>
          <ac:spMkLst>
            <pc:docMk/>
            <pc:sldMk cId="1710916937" sldId="614"/>
            <ac:spMk id="32" creationId="{5382C3AB-2F5C-8AC9-DDCF-4E109BF6E40D}"/>
          </ac:spMkLst>
        </pc:spChg>
        <pc:spChg chg="del">
          <ac:chgData name="Karen Baerts" userId="a06d292e-c1df-42a7-ab23-dcf3ffef2529" providerId="ADAL" clId="{A11F8786-64CE-43D5-8D44-D0F4797E1BAB}" dt="2023-09-27T21:43:03.718" v="2788" actId="478"/>
          <ac:spMkLst>
            <pc:docMk/>
            <pc:sldMk cId="1710916937" sldId="614"/>
            <ac:spMk id="33" creationId="{CB11646C-C030-56F8-06FC-E20C7D07CA58}"/>
          </ac:spMkLst>
        </pc:spChg>
        <pc:spChg chg="del mod">
          <ac:chgData name="Karen Baerts" userId="a06d292e-c1df-42a7-ab23-dcf3ffef2529" providerId="ADAL" clId="{A11F8786-64CE-43D5-8D44-D0F4797E1BAB}" dt="2023-09-27T21:43:06.395" v="2792" actId="478"/>
          <ac:spMkLst>
            <pc:docMk/>
            <pc:sldMk cId="1710916937" sldId="614"/>
            <ac:spMk id="34" creationId="{6AEFD5CC-6D25-F005-8D02-BB51CF5214F4}"/>
          </ac:spMkLst>
        </pc:spChg>
        <pc:picChg chg="add del mod">
          <ac:chgData name="Karen Baerts" userId="a06d292e-c1df-42a7-ab23-dcf3ffef2529" providerId="ADAL" clId="{A11F8786-64CE-43D5-8D44-D0F4797E1BAB}" dt="2023-09-27T21:47:02.972" v="2798" actId="478"/>
          <ac:picMkLst>
            <pc:docMk/>
            <pc:sldMk cId="1710916937" sldId="614"/>
            <ac:picMk id="7" creationId="{F417F00A-E6A1-6A51-147B-B044864FD0AB}"/>
          </ac:picMkLst>
        </pc:picChg>
        <pc:picChg chg="add del mod">
          <ac:chgData name="Karen Baerts" userId="a06d292e-c1df-42a7-ab23-dcf3ffef2529" providerId="ADAL" clId="{A11F8786-64CE-43D5-8D44-D0F4797E1BAB}" dt="2023-09-27T21:47:04.782" v="2799" actId="478"/>
          <ac:picMkLst>
            <pc:docMk/>
            <pc:sldMk cId="1710916937" sldId="614"/>
            <ac:picMk id="13" creationId="{7AB6B85A-85AE-FD5B-20D6-96BFAE421323}"/>
          </ac:picMkLst>
        </pc:picChg>
        <pc:picChg chg="add mod">
          <ac:chgData name="Karen Baerts" userId="a06d292e-c1df-42a7-ab23-dcf3ffef2529" providerId="ADAL" clId="{A11F8786-64CE-43D5-8D44-D0F4797E1BAB}" dt="2023-09-27T21:47:54.178" v="2811" actId="1076"/>
          <ac:picMkLst>
            <pc:docMk/>
            <pc:sldMk cId="1710916937" sldId="614"/>
            <ac:picMk id="15" creationId="{D9FDA0EF-0943-D854-B373-18F98CC35BC5}"/>
          </ac:picMkLst>
        </pc:picChg>
        <pc:picChg chg="add mod">
          <ac:chgData name="Karen Baerts" userId="a06d292e-c1df-42a7-ab23-dcf3ffef2529" providerId="ADAL" clId="{A11F8786-64CE-43D5-8D44-D0F4797E1BAB}" dt="2023-09-27T21:47:31.312" v="2806" actId="1076"/>
          <ac:picMkLst>
            <pc:docMk/>
            <pc:sldMk cId="1710916937" sldId="614"/>
            <ac:picMk id="17" creationId="{FB0C8F75-966E-C314-48F8-61F4D4DD204E}"/>
          </ac:picMkLst>
        </pc:picChg>
        <pc:picChg chg="add mod">
          <ac:chgData name="Karen Baerts" userId="a06d292e-c1df-42a7-ab23-dcf3ffef2529" providerId="ADAL" clId="{A11F8786-64CE-43D5-8D44-D0F4797E1BAB}" dt="2023-09-27T21:47:52.374" v="2810" actId="1076"/>
          <ac:picMkLst>
            <pc:docMk/>
            <pc:sldMk cId="1710916937" sldId="614"/>
            <ac:picMk id="20" creationId="{24435C72-B8F6-2D15-AD5D-8477DC9A2E8C}"/>
          </ac:picMkLst>
        </pc:picChg>
        <pc:picChg chg="add mod">
          <ac:chgData name="Karen Baerts" userId="a06d292e-c1df-42a7-ab23-dcf3ffef2529" providerId="ADAL" clId="{A11F8786-64CE-43D5-8D44-D0F4797E1BAB}" dt="2023-09-27T21:47:49.014" v="2809" actId="1076"/>
          <ac:picMkLst>
            <pc:docMk/>
            <pc:sldMk cId="1710916937" sldId="614"/>
            <ac:picMk id="22" creationId="{65C11FB2-79C4-D77C-0F55-330EBEA85E45}"/>
          </ac:picMkLst>
        </pc:picChg>
        <pc:picChg chg="add mod">
          <ac:chgData name="Karen Baerts" userId="a06d292e-c1df-42a7-ab23-dcf3ffef2529" providerId="ADAL" clId="{A11F8786-64CE-43D5-8D44-D0F4797E1BAB}" dt="2023-09-27T22:03:05.119" v="2824" actId="1076"/>
          <ac:picMkLst>
            <pc:docMk/>
            <pc:sldMk cId="1710916937" sldId="614"/>
            <ac:picMk id="24" creationId="{61FF5584-9EE7-1414-1754-18D9875AB365}"/>
          </ac:picMkLst>
        </pc:picChg>
      </pc:sldChg>
      <pc:sldChg chg="delSp modSp add del mod">
        <pc:chgData name="Karen Baerts" userId="a06d292e-c1df-42a7-ab23-dcf3ffef2529" providerId="ADAL" clId="{A11F8786-64CE-43D5-8D44-D0F4797E1BAB}" dt="2023-09-27T20:17:42.606" v="1175" actId="47"/>
        <pc:sldMkLst>
          <pc:docMk/>
          <pc:sldMk cId="1524264589" sldId="615"/>
        </pc:sldMkLst>
        <pc:spChg chg="mod">
          <ac:chgData name="Karen Baerts" userId="a06d292e-c1df-42a7-ab23-dcf3ffef2529" providerId="ADAL" clId="{A11F8786-64CE-43D5-8D44-D0F4797E1BAB}" dt="2023-09-27T20:16:39.384" v="1144" actId="27636"/>
          <ac:spMkLst>
            <pc:docMk/>
            <pc:sldMk cId="1524264589" sldId="615"/>
            <ac:spMk id="3" creationId="{0E244A77-BBB5-0E34-9ECA-86AB7EC02E29}"/>
          </ac:spMkLst>
        </pc:spChg>
        <pc:spChg chg="del">
          <ac:chgData name="Karen Baerts" userId="a06d292e-c1df-42a7-ab23-dcf3ffef2529" providerId="ADAL" clId="{A11F8786-64CE-43D5-8D44-D0F4797E1BAB}" dt="2023-09-27T20:16:40.841" v="1145" actId="478"/>
          <ac:spMkLst>
            <pc:docMk/>
            <pc:sldMk cId="1524264589" sldId="615"/>
            <ac:spMk id="6" creationId="{2FC31A7A-06D7-6DB6-3697-8A1108C80731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37:23.655" v="2781" actId="1076"/>
        <pc:sldMkLst>
          <pc:docMk/>
          <pc:sldMk cId="3100541724" sldId="615"/>
        </pc:sldMkLst>
        <pc:spChg chg="mod">
          <ac:chgData name="Karen Baerts" userId="a06d292e-c1df-42a7-ab23-dcf3ffef2529" providerId="ADAL" clId="{A11F8786-64CE-43D5-8D44-D0F4797E1BAB}" dt="2023-09-27T21:37:19.947" v="2780" actId="20577"/>
          <ac:spMkLst>
            <pc:docMk/>
            <pc:sldMk cId="3100541724" sldId="615"/>
            <ac:spMk id="3" creationId="{30A6342D-DDD0-67E2-15A8-BEA9963CAAE7}"/>
          </ac:spMkLst>
        </pc:spChg>
        <pc:picChg chg="add del mod">
          <ac:chgData name="Karen Baerts" userId="a06d292e-c1df-42a7-ab23-dcf3ffef2529" providerId="ADAL" clId="{A11F8786-64CE-43D5-8D44-D0F4797E1BAB}" dt="2023-09-27T21:35:48.225" v="2732" actId="478"/>
          <ac:picMkLst>
            <pc:docMk/>
            <pc:sldMk cId="3100541724" sldId="615"/>
            <ac:picMk id="5" creationId="{F9F48A62-3824-10AB-58F5-409FB5BDBF3E}"/>
          </ac:picMkLst>
        </pc:picChg>
        <pc:picChg chg="add mod">
          <ac:chgData name="Karen Baerts" userId="a06d292e-c1df-42a7-ab23-dcf3ffef2529" providerId="ADAL" clId="{A11F8786-64CE-43D5-8D44-D0F4797E1BAB}" dt="2023-09-27T21:37:13.840" v="2777" actId="1076"/>
          <ac:picMkLst>
            <pc:docMk/>
            <pc:sldMk cId="3100541724" sldId="615"/>
            <ac:picMk id="6" creationId="{A9AD9CCB-D3F7-1099-B3CA-46015F93A25C}"/>
          </ac:picMkLst>
        </pc:picChg>
        <pc:picChg chg="del mod">
          <ac:chgData name="Karen Baerts" userId="a06d292e-c1df-42a7-ab23-dcf3ffef2529" providerId="ADAL" clId="{A11F8786-64CE-43D5-8D44-D0F4797E1BAB}" dt="2023-09-27T21:36:24.503" v="2747" actId="478"/>
          <ac:picMkLst>
            <pc:docMk/>
            <pc:sldMk cId="3100541724" sldId="615"/>
            <ac:picMk id="7" creationId="{8AF33CC7-23E6-0DFD-0C06-2194A3D57921}"/>
          </ac:picMkLst>
        </pc:picChg>
        <pc:picChg chg="add mod">
          <ac:chgData name="Karen Baerts" userId="a06d292e-c1df-42a7-ab23-dcf3ffef2529" providerId="ADAL" clId="{A11F8786-64CE-43D5-8D44-D0F4797E1BAB}" dt="2023-09-27T21:37:23.655" v="2781" actId="1076"/>
          <ac:picMkLst>
            <pc:docMk/>
            <pc:sldMk cId="3100541724" sldId="615"/>
            <ac:picMk id="9" creationId="{98E1AD56-BC49-AFE9-07D3-9A8B84F9D1D1}"/>
          </ac:picMkLst>
        </pc:picChg>
      </pc:sldChg>
      <pc:sldChg chg="delSp modSp add mod">
        <pc:chgData name="Karen Baerts" userId="a06d292e-c1df-42a7-ab23-dcf3ffef2529" providerId="ADAL" clId="{A11F8786-64CE-43D5-8D44-D0F4797E1BAB}" dt="2023-09-27T20:56:22.814" v="2089" actId="27636"/>
        <pc:sldMkLst>
          <pc:docMk/>
          <pc:sldMk cId="14525882" sldId="616"/>
        </pc:sldMkLst>
        <pc:spChg chg="mod">
          <ac:chgData name="Karen Baerts" userId="a06d292e-c1df-42a7-ab23-dcf3ffef2529" providerId="ADAL" clId="{A11F8786-64CE-43D5-8D44-D0F4797E1BAB}" dt="2023-09-27T20:56:22.814" v="2089" actId="27636"/>
          <ac:spMkLst>
            <pc:docMk/>
            <pc:sldMk cId="14525882" sldId="616"/>
            <ac:spMk id="3" creationId="{0E244A77-BBB5-0E34-9ECA-86AB7EC02E29}"/>
          </ac:spMkLst>
        </pc:spChg>
        <pc:spChg chg="del">
          <ac:chgData name="Karen Baerts" userId="a06d292e-c1df-42a7-ab23-dcf3ffef2529" providerId="ADAL" clId="{A11F8786-64CE-43D5-8D44-D0F4797E1BAB}" dt="2023-09-27T20:17:47.817" v="1177" actId="478"/>
          <ac:spMkLst>
            <pc:docMk/>
            <pc:sldMk cId="14525882" sldId="616"/>
            <ac:spMk id="6" creationId="{2FC31A7A-06D7-6DB6-3697-8A1108C80731}"/>
          </ac:spMkLst>
        </pc:spChg>
      </pc:sldChg>
      <pc:sldChg chg="modSp add del mod">
        <pc:chgData name="Karen Baerts" userId="a06d292e-c1df-42a7-ab23-dcf3ffef2529" providerId="ADAL" clId="{A11F8786-64CE-43D5-8D44-D0F4797E1BAB}" dt="2023-09-27T20:17:21.139" v="1171" actId="47"/>
        <pc:sldMkLst>
          <pc:docMk/>
          <pc:sldMk cId="3192411606" sldId="616"/>
        </pc:sldMkLst>
        <pc:spChg chg="mod">
          <ac:chgData name="Karen Baerts" userId="a06d292e-c1df-42a7-ab23-dcf3ffef2529" providerId="ADAL" clId="{A11F8786-64CE-43D5-8D44-D0F4797E1BAB}" dt="2023-09-27T20:17:05.226" v="1170" actId="20577"/>
          <ac:spMkLst>
            <pc:docMk/>
            <pc:sldMk cId="3192411606" sldId="616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20:18:03.134" v="1179" actId="47"/>
        <pc:sldMkLst>
          <pc:docMk/>
          <pc:sldMk cId="1262306807" sldId="617"/>
        </pc:sldMkLst>
      </pc:sldChg>
      <pc:sldChg chg="modSp add mod">
        <pc:chgData name="Karen Baerts" userId="a06d292e-c1df-42a7-ab23-dcf3ffef2529" providerId="ADAL" clId="{A11F8786-64CE-43D5-8D44-D0F4797E1BAB}" dt="2023-09-27T20:56:34.819" v="2093" actId="27636"/>
        <pc:sldMkLst>
          <pc:docMk/>
          <pc:sldMk cId="2614480511" sldId="617"/>
        </pc:sldMkLst>
        <pc:spChg chg="mod">
          <ac:chgData name="Karen Baerts" userId="a06d292e-c1df-42a7-ab23-dcf3ffef2529" providerId="ADAL" clId="{A11F8786-64CE-43D5-8D44-D0F4797E1BAB}" dt="2023-09-27T20:56:34.819" v="2093" actId="27636"/>
          <ac:spMkLst>
            <pc:docMk/>
            <pc:sldMk cId="2614480511" sldId="617"/>
            <ac:spMk id="3" creationId="{0E244A77-BBB5-0E34-9ECA-86AB7EC02E29}"/>
          </ac:spMkLst>
        </pc:spChg>
      </pc:sldChg>
      <pc:sldChg chg="modSp add mod">
        <pc:chgData name="Karen Baerts" userId="a06d292e-c1df-42a7-ab23-dcf3ffef2529" providerId="ADAL" clId="{A11F8786-64CE-43D5-8D44-D0F4797E1BAB}" dt="2023-09-27T20:56:28.264" v="2091" actId="27636"/>
        <pc:sldMkLst>
          <pc:docMk/>
          <pc:sldMk cId="141877197" sldId="618"/>
        </pc:sldMkLst>
        <pc:spChg chg="mod">
          <ac:chgData name="Karen Baerts" userId="a06d292e-c1df-42a7-ab23-dcf3ffef2529" providerId="ADAL" clId="{A11F8786-64CE-43D5-8D44-D0F4797E1BAB}" dt="2023-09-27T20:56:28.264" v="2091" actId="27636"/>
          <ac:spMkLst>
            <pc:docMk/>
            <pc:sldMk cId="141877197" sldId="618"/>
            <ac:spMk id="3" creationId="{0E244A77-BBB5-0E34-9ECA-86AB7EC02E29}"/>
          </ac:spMkLst>
        </pc:spChg>
      </pc:sldChg>
      <pc:sldChg chg="modSp add del mod ord">
        <pc:chgData name="Karen Baerts" userId="a06d292e-c1df-42a7-ab23-dcf3ffef2529" providerId="ADAL" clId="{A11F8786-64CE-43D5-8D44-D0F4797E1BAB}" dt="2023-09-27T20:45:05.997" v="1872" actId="47"/>
        <pc:sldMkLst>
          <pc:docMk/>
          <pc:sldMk cId="2716337802" sldId="619"/>
        </pc:sldMkLst>
        <pc:spChg chg="mod">
          <ac:chgData name="Karen Baerts" userId="a06d292e-c1df-42a7-ab23-dcf3ffef2529" providerId="ADAL" clId="{A11F8786-64CE-43D5-8D44-D0F4797E1BAB}" dt="2023-09-27T20:28:59.872" v="1438" actId="27636"/>
          <ac:spMkLst>
            <pc:docMk/>
            <pc:sldMk cId="2716337802" sldId="619"/>
            <ac:spMk id="3" creationId="{0E244A77-BBB5-0E34-9ECA-86AB7EC02E29}"/>
          </ac:spMkLst>
        </pc:spChg>
      </pc:sldChg>
      <pc:sldChg chg="addSp delSp modSp add del mod">
        <pc:chgData name="Karen Baerts" userId="a06d292e-c1df-42a7-ab23-dcf3ffef2529" providerId="ADAL" clId="{A11F8786-64CE-43D5-8D44-D0F4797E1BAB}" dt="2023-09-27T20:23:09.960" v="1277" actId="47"/>
        <pc:sldMkLst>
          <pc:docMk/>
          <pc:sldMk cId="2487663982" sldId="620"/>
        </pc:sldMkLst>
        <pc:spChg chg="del">
          <ac:chgData name="Karen Baerts" userId="a06d292e-c1df-42a7-ab23-dcf3ffef2529" providerId="ADAL" clId="{A11F8786-64CE-43D5-8D44-D0F4797E1BAB}" dt="2023-09-27T20:19:30.428" v="1214" actId="478"/>
          <ac:spMkLst>
            <pc:docMk/>
            <pc:sldMk cId="2487663982" sldId="620"/>
            <ac:spMk id="3" creationId="{FD3C450A-7D81-44AF-9A9B-65F2E8EDEA6E}"/>
          </ac:spMkLst>
        </pc:spChg>
        <pc:spChg chg="add del mod">
          <ac:chgData name="Karen Baerts" userId="a06d292e-c1df-42a7-ab23-dcf3ffef2529" providerId="ADAL" clId="{A11F8786-64CE-43D5-8D44-D0F4797E1BAB}" dt="2023-09-27T20:19:32.648" v="1215" actId="478"/>
          <ac:spMkLst>
            <pc:docMk/>
            <pc:sldMk cId="2487663982" sldId="620"/>
            <ac:spMk id="5" creationId="{23A45FD9-D5FD-BB2B-EA57-43C5B33A15C6}"/>
          </ac:spMkLst>
        </pc:spChg>
        <pc:picChg chg="add mod ord">
          <ac:chgData name="Karen Baerts" userId="a06d292e-c1df-42a7-ab23-dcf3ffef2529" providerId="ADAL" clId="{A11F8786-64CE-43D5-8D44-D0F4797E1BAB}" dt="2023-09-27T20:19:49.649" v="1220" actId="14100"/>
          <ac:picMkLst>
            <pc:docMk/>
            <pc:sldMk cId="2487663982" sldId="620"/>
            <ac:picMk id="6" creationId="{AEE9BD5E-920C-791E-E66A-8667587B1F04}"/>
          </ac:picMkLst>
        </pc:picChg>
      </pc:sldChg>
      <pc:sldChg chg="add del">
        <pc:chgData name="Karen Baerts" userId="a06d292e-c1df-42a7-ab23-dcf3ffef2529" providerId="ADAL" clId="{A11F8786-64CE-43D5-8D44-D0F4797E1BAB}" dt="2023-09-27T20:58:35.469" v="2097" actId="47"/>
        <pc:sldMkLst>
          <pc:docMk/>
          <pc:sldMk cId="3929330952" sldId="620"/>
        </pc:sldMkLst>
      </pc:sldChg>
      <pc:sldChg chg="addSp delSp modSp add mod">
        <pc:chgData name="Karen Baerts" userId="a06d292e-c1df-42a7-ab23-dcf3ffef2529" providerId="ADAL" clId="{A11F8786-64CE-43D5-8D44-D0F4797E1BAB}" dt="2023-09-27T20:28:33.800" v="1409" actId="20577"/>
        <pc:sldMkLst>
          <pc:docMk/>
          <pc:sldMk cId="256971509" sldId="621"/>
        </pc:sldMkLst>
        <pc:spChg chg="mod">
          <ac:chgData name="Karen Baerts" userId="a06d292e-c1df-42a7-ab23-dcf3ffef2529" providerId="ADAL" clId="{A11F8786-64CE-43D5-8D44-D0F4797E1BAB}" dt="2023-09-27T20:28:33.800" v="1409" actId="20577"/>
          <ac:spMkLst>
            <pc:docMk/>
            <pc:sldMk cId="256971509" sldId="621"/>
            <ac:spMk id="2" creationId="{3320171C-96A3-4332-A3E0-8E04221180D0}"/>
          </ac:spMkLst>
        </pc:spChg>
        <pc:spChg chg="add del mod">
          <ac:chgData name="Karen Baerts" userId="a06d292e-c1df-42a7-ab23-dcf3ffef2529" providerId="ADAL" clId="{A11F8786-64CE-43D5-8D44-D0F4797E1BAB}" dt="2023-09-27T20:22:37.744" v="1272" actId="478"/>
          <ac:spMkLst>
            <pc:docMk/>
            <pc:sldMk cId="256971509" sldId="621"/>
            <ac:spMk id="4" creationId="{E1BC51BA-BA77-CD1D-6BA0-D25B0AC686DE}"/>
          </ac:spMkLst>
        </pc:spChg>
        <pc:picChg chg="add mod">
          <ac:chgData name="Karen Baerts" userId="a06d292e-c1df-42a7-ab23-dcf3ffef2529" providerId="ADAL" clId="{A11F8786-64CE-43D5-8D44-D0F4797E1BAB}" dt="2023-09-27T20:23:18.632" v="1279" actId="1076"/>
          <ac:picMkLst>
            <pc:docMk/>
            <pc:sldMk cId="256971509" sldId="621"/>
            <ac:picMk id="5" creationId="{8201D41E-B512-4E02-B6EF-107AF528ACBF}"/>
          </ac:picMkLst>
        </pc:picChg>
        <pc:picChg chg="del">
          <ac:chgData name="Karen Baerts" userId="a06d292e-c1df-42a7-ab23-dcf3ffef2529" providerId="ADAL" clId="{A11F8786-64CE-43D5-8D44-D0F4797E1BAB}" dt="2023-09-27T20:22:35.233" v="1270" actId="478"/>
          <ac:picMkLst>
            <pc:docMk/>
            <pc:sldMk cId="256971509" sldId="621"/>
            <ac:picMk id="6" creationId="{AEE9BD5E-920C-791E-E66A-8667587B1F04}"/>
          </ac:picMkLst>
        </pc:picChg>
        <pc:picChg chg="del">
          <ac:chgData name="Karen Baerts" userId="a06d292e-c1df-42a7-ab23-dcf3ffef2529" providerId="ADAL" clId="{A11F8786-64CE-43D5-8D44-D0F4797E1BAB}" dt="2023-09-27T20:22:43.191" v="1275" actId="478"/>
          <ac:picMkLst>
            <pc:docMk/>
            <pc:sldMk cId="256971509" sldId="621"/>
            <ac:picMk id="1026" creationId="{716436C9-DB52-47D4-A785-7796170D7C11}"/>
          </ac:picMkLst>
        </pc:picChg>
      </pc:sldChg>
      <pc:sldChg chg="add del">
        <pc:chgData name="Karen Baerts" userId="a06d292e-c1df-42a7-ab23-dcf3ffef2529" providerId="ADAL" clId="{A11F8786-64CE-43D5-8D44-D0F4797E1BAB}" dt="2023-09-27T20:20:30.686" v="1233" actId="47"/>
        <pc:sldMkLst>
          <pc:docMk/>
          <pc:sldMk cId="3784523242" sldId="621"/>
        </pc:sldMkLst>
      </pc:sldChg>
      <pc:sldChg chg="addSp delSp modSp add mod">
        <pc:chgData name="Karen Baerts" userId="a06d292e-c1df-42a7-ab23-dcf3ffef2529" providerId="ADAL" clId="{A11F8786-64CE-43D5-8D44-D0F4797E1BAB}" dt="2023-09-27T22:07:00.269" v="2850" actId="1076"/>
        <pc:sldMkLst>
          <pc:docMk/>
          <pc:sldMk cId="1295142386" sldId="622"/>
        </pc:sldMkLst>
        <pc:spChg chg="mod">
          <ac:chgData name="Karen Baerts" userId="a06d292e-c1df-42a7-ab23-dcf3ffef2529" providerId="ADAL" clId="{A11F8786-64CE-43D5-8D44-D0F4797E1BAB}" dt="2023-09-27T20:47:36.240" v="1990" actId="20577"/>
          <ac:spMkLst>
            <pc:docMk/>
            <pc:sldMk cId="1295142386" sldId="622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A11F8786-64CE-43D5-8D44-D0F4797E1BAB}" dt="2023-09-27T22:04:49.501" v="2846" actId="478"/>
          <ac:spMkLst>
            <pc:docMk/>
            <pc:sldMk cId="1295142386" sldId="622"/>
            <ac:spMk id="8" creationId="{4DFE4E94-4D84-F591-3EB5-144FFDA0CEF9}"/>
          </ac:spMkLst>
        </pc:spChg>
        <pc:picChg chg="add del mod">
          <ac:chgData name="Karen Baerts" userId="a06d292e-c1df-42a7-ab23-dcf3ffef2529" providerId="ADAL" clId="{A11F8786-64CE-43D5-8D44-D0F4797E1BAB}" dt="2023-09-27T22:03:24.863" v="2825" actId="478"/>
          <ac:picMkLst>
            <pc:docMk/>
            <pc:sldMk cId="1295142386" sldId="622"/>
            <ac:picMk id="5" creationId="{3B6EA31D-80E7-0875-CA36-9FBAEA7BDF59}"/>
          </ac:picMkLst>
        </pc:picChg>
        <pc:picChg chg="add del mod">
          <ac:chgData name="Karen Baerts" userId="a06d292e-c1df-42a7-ab23-dcf3ffef2529" providerId="ADAL" clId="{A11F8786-64CE-43D5-8D44-D0F4797E1BAB}" dt="2023-09-27T22:04:47.396" v="2845" actId="478"/>
          <ac:picMkLst>
            <pc:docMk/>
            <pc:sldMk cId="1295142386" sldId="622"/>
            <ac:picMk id="7" creationId="{2B8DC0F1-53E9-4AC0-2D7D-8293122ECACC}"/>
          </ac:picMkLst>
        </pc:picChg>
        <pc:picChg chg="add mod">
          <ac:chgData name="Karen Baerts" userId="a06d292e-c1df-42a7-ab23-dcf3ffef2529" providerId="ADAL" clId="{A11F8786-64CE-43D5-8D44-D0F4797E1BAB}" dt="2023-09-27T22:07:00.269" v="2850" actId="1076"/>
          <ac:picMkLst>
            <pc:docMk/>
            <pc:sldMk cId="1295142386" sldId="622"/>
            <ac:picMk id="2050" creationId="{FBB80913-D357-FE3F-F39D-253DC544482B}"/>
          </ac:picMkLst>
        </pc:picChg>
      </pc:sldChg>
      <pc:sldChg chg="add del">
        <pc:chgData name="Karen Baerts" userId="a06d292e-c1df-42a7-ab23-dcf3ffef2529" providerId="ADAL" clId="{A11F8786-64CE-43D5-8D44-D0F4797E1BAB}" dt="2023-09-27T20:59:04.709" v="2098" actId="47"/>
        <pc:sldMkLst>
          <pc:docMk/>
          <pc:sldMk cId="1145298571" sldId="623"/>
        </pc:sldMkLst>
      </pc:sldChg>
      <pc:sldChg chg="modSp add del mod">
        <pc:chgData name="Karen Baerts" userId="a06d292e-c1df-42a7-ab23-dcf3ffef2529" providerId="ADAL" clId="{A11F8786-64CE-43D5-8D44-D0F4797E1BAB}" dt="2023-09-27T20:45:10.352" v="1874" actId="47"/>
        <pc:sldMkLst>
          <pc:docMk/>
          <pc:sldMk cId="2669406528" sldId="623"/>
        </pc:sldMkLst>
        <pc:spChg chg="mod">
          <ac:chgData name="Karen Baerts" userId="a06d292e-c1df-42a7-ab23-dcf3ffef2529" providerId="ADAL" clId="{A11F8786-64CE-43D5-8D44-D0F4797E1BAB}" dt="2023-09-27T20:30:00" v="1463" actId="20577"/>
          <ac:spMkLst>
            <pc:docMk/>
            <pc:sldMk cId="2669406528" sldId="623"/>
            <ac:spMk id="2" creationId="{D5423788-4327-FDE6-A934-82D1E21EB68C}"/>
          </ac:spMkLst>
        </pc:spChg>
      </pc:sldChg>
      <pc:sldChg chg="add del">
        <pc:chgData name="Karen Baerts" userId="a06d292e-c1df-42a7-ab23-dcf3ffef2529" providerId="ADAL" clId="{A11F8786-64CE-43D5-8D44-D0F4797E1BAB}" dt="2023-09-27T21:08:02.699" v="2219" actId="47"/>
        <pc:sldMkLst>
          <pc:docMk/>
          <pc:sldMk cId="947732254" sldId="624"/>
        </pc:sldMkLst>
      </pc:sldChg>
      <pc:sldChg chg="add del">
        <pc:chgData name="Karen Baerts" userId="a06d292e-c1df-42a7-ab23-dcf3ffef2529" providerId="ADAL" clId="{A11F8786-64CE-43D5-8D44-D0F4797E1BAB}" dt="2023-09-27T21:10:26.397" v="2239" actId="47"/>
        <pc:sldMkLst>
          <pc:docMk/>
          <pc:sldMk cId="2465696597" sldId="625"/>
        </pc:sldMkLst>
      </pc:sldChg>
      <pc:sldChg chg="add del">
        <pc:chgData name="Karen Baerts" userId="a06d292e-c1df-42a7-ab23-dcf3ffef2529" providerId="ADAL" clId="{A11F8786-64CE-43D5-8D44-D0F4797E1BAB}" dt="2023-09-27T21:26:02.658" v="2657" actId="47"/>
        <pc:sldMkLst>
          <pc:docMk/>
          <pc:sldMk cId="805877643" sldId="626"/>
        </pc:sldMkLst>
      </pc:sldChg>
      <pc:sldChg chg="add del">
        <pc:chgData name="Karen Baerts" userId="a06d292e-c1df-42a7-ab23-dcf3ffef2529" providerId="ADAL" clId="{A11F8786-64CE-43D5-8D44-D0F4797E1BAB}" dt="2023-09-27T21:26:10.481" v="2659" actId="47"/>
        <pc:sldMkLst>
          <pc:docMk/>
          <pc:sldMk cId="2569158430" sldId="627"/>
        </pc:sldMkLst>
      </pc:sldChg>
      <pc:sldChg chg="add del">
        <pc:chgData name="Karen Baerts" userId="a06d292e-c1df-42a7-ab23-dcf3ffef2529" providerId="ADAL" clId="{A11F8786-64CE-43D5-8D44-D0F4797E1BAB}" dt="2023-09-27T21:26:08.825" v="2658" actId="47"/>
        <pc:sldMkLst>
          <pc:docMk/>
          <pc:sldMk cId="3038915130" sldId="628"/>
        </pc:sldMkLst>
      </pc:sldChg>
      <pc:sldChg chg="addSp modSp add del">
        <pc:chgData name="Karen Baerts" userId="a06d292e-c1df-42a7-ab23-dcf3ffef2529" providerId="ADAL" clId="{A11F8786-64CE-43D5-8D44-D0F4797E1BAB}" dt="2023-09-27T22:08:33.450" v="2897" actId="47"/>
        <pc:sldMkLst>
          <pc:docMk/>
          <pc:sldMk cId="1016746803" sldId="629"/>
        </pc:sldMkLst>
        <pc:picChg chg="add mod">
          <ac:chgData name="Karen Baerts" userId="a06d292e-c1df-42a7-ab23-dcf3ffef2529" providerId="ADAL" clId="{A11F8786-64CE-43D5-8D44-D0F4797E1BAB}" dt="2023-09-27T22:07:57.236" v="2851"/>
          <ac:picMkLst>
            <pc:docMk/>
            <pc:sldMk cId="1016746803" sldId="629"/>
            <ac:picMk id="2" creationId="{4215488F-94D2-4177-3DD0-D0CECC56327C}"/>
          </ac:picMkLst>
        </pc:picChg>
      </pc:sldChg>
      <pc:sldChg chg="addSp delSp modSp add mod">
        <pc:chgData name="Karen Baerts" userId="a06d292e-c1df-42a7-ab23-dcf3ffef2529" providerId="ADAL" clId="{A11F8786-64CE-43D5-8D44-D0F4797E1BAB}" dt="2023-09-27T21:35:34.755" v="2731" actId="14100"/>
        <pc:sldMkLst>
          <pc:docMk/>
          <pc:sldMk cId="2994727827" sldId="630"/>
        </pc:sldMkLst>
        <pc:spChg chg="mod">
          <ac:chgData name="Karen Baerts" userId="a06d292e-c1df-42a7-ab23-dcf3ffef2529" providerId="ADAL" clId="{A11F8786-64CE-43D5-8D44-D0F4797E1BAB}" dt="2023-09-27T20:53:21.704" v="2047" actId="20577"/>
          <ac:spMkLst>
            <pc:docMk/>
            <pc:sldMk cId="2994727827" sldId="630"/>
            <ac:spMk id="2" creationId="{5C633609-3910-3955-48DD-41EE2C726717}"/>
          </ac:spMkLst>
        </pc:spChg>
        <pc:spChg chg="del mod">
          <ac:chgData name="Karen Baerts" userId="a06d292e-c1df-42a7-ab23-dcf3ffef2529" providerId="ADAL" clId="{A11F8786-64CE-43D5-8D44-D0F4797E1BAB}" dt="2023-09-27T21:32:29.301" v="2697" actId="478"/>
          <ac:spMkLst>
            <pc:docMk/>
            <pc:sldMk cId="2994727827" sldId="630"/>
            <ac:spMk id="4" creationId="{95BD3EAD-2B40-A4F9-34A8-BAE0E46C5C40}"/>
          </ac:spMkLst>
        </pc:spChg>
        <pc:spChg chg="add del mod">
          <ac:chgData name="Karen Baerts" userId="a06d292e-c1df-42a7-ab23-dcf3ffef2529" providerId="ADAL" clId="{A11F8786-64CE-43D5-8D44-D0F4797E1BAB}" dt="2023-09-27T21:32:45.282" v="2704" actId="2085"/>
          <ac:spMkLst>
            <pc:docMk/>
            <pc:sldMk cId="2994727827" sldId="630"/>
            <ac:spMk id="5" creationId="{0BB0E7E1-DE13-F80F-43C6-538E25A3B99D}"/>
          </ac:spMkLst>
        </pc:spChg>
        <pc:spChg chg="del mod">
          <ac:chgData name="Karen Baerts" userId="a06d292e-c1df-42a7-ab23-dcf3ffef2529" providerId="ADAL" clId="{A11F8786-64CE-43D5-8D44-D0F4797E1BAB}" dt="2023-09-27T21:32:54.249" v="2706" actId="478"/>
          <ac:spMkLst>
            <pc:docMk/>
            <pc:sldMk cId="2994727827" sldId="630"/>
            <ac:spMk id="6" creationId="{DF711333-8BB0-A356-6E06-AA8BB4C8AAD2}"/>
          </ac:spMkLst>
        </pc:spChg>
        <pc:spChg chg="add mod">
          <ac:chgData name="Karen Baerts" userId="a06d292e-c1df-42a7-ab23-dcf3ffef2529" providerId="ADAL" clId="{A11F8786-64CE-43D5-8D44-D0F4797E1BAB}" dt="2023-09-27T21:33:03.452" v="2712" actId="20577"/>
          <ac:spMkLst>
            <pc:docMk/>
            <pc:sldMk cId="2994727827" sldId="630"/>
            <ac:spMk id="8" creationId="{F7BA8386-9016-7C42-9D31-8444AAE78E80}"/>
          </ac:spMkLst>
        </pc:spChg>
        <pc:picChg chg="add del mod">
          <ac:chgData name="Karen Baerts" userId="a06d292e-c1df-42a7-ab23-dcf3ffef2529" providerId="ADAL" clId="{A11F8786-64CE-43D5-8D44-D0F4797E1BAB}" dt="2023-09-27T21:35:04.229" v="2721" actId="478"/>
          <ac:picMkLst>
            <pc:docMk/>
            <pc:sldMk cId="2994727827" sldId="630"/>
            <ac:picMk id="7" creationId="{85B0B455-B804-EE6D-6EFE-5C98B2230924}"/>
          </ac:picMkLst>
        </pc:picChg>
        <pc:picChg chg="add del mod">
          <ac:chgData name="Karen Baerts" userId="a06d292e-c1df-42a7-ab23-dcf3ffef2529" providerId="ADAL" clId="{A11F8786-64CE-43D5-8D44-D0F4797E1BAB}" dt="2023-09-27T21:35:12.948" v="2726" actId="478"/>
          <ac:picMkLst>
            <pc:docMk/>
            <pc:sldMk cId="2994727827" sldId="630"/>
            <ac:picMk id="10" creationId="{D91568BB-3515-11C2-3B63-5F029E8447AB}"/>
          </ac:picMkLst>
        </pc:picChg>
        <pc:picChg chg="add mod">
          <ac:chgData name="Karen Baerts" userId="a06d292e-c1df-42a7-ab23-dcf3ffef2529" providerId="ADAL" clId="{A11F8786-64CE-43D5-8D44-D0F4797E1BAB}" dt="2023-09-27T21:35:11.461" v="2725" actId="1076"/>
          <ac:picMkLst>
            <pc:docMk/>
            <pc:sldMk cId="2994727827" sldId="630"/>
            <ac:picMk id="12" creationId="{D0C61128-85C5-C24A-2008-C9D2F56B519F}"/>
          </ac:picMkLst>
        </pc:picChg>
        <pc:picChg chg="add mod">
          <ac:chgData name="Karen Baerts" userId="a06d292e-c1df-42a7-ab23-dcf3ffef2529" providerId="ADAL" clId="{A11F8786-64CE-43D5-8D44-D0F4797E1BAB}" dt="2023-09-27T21:35:34.755" v="2731" actId="14100"/>
          <ac:picMkLst>
            <pc:docMk/>
            <pc:sldMk cId="2994727827" sldId="630"/>
            <ac:picMk id="14" creationId="{04E6ED65-1239-E9B1-7004-788246E98061}"/>
          </ac:picMkLst>
        </pc:picChg>
      </pc:sldChg>
      <pc:sldChg chg="addSp delSp modSp add mod modNotesTx">
        <pc:chgData name="Karen Baerts" userId="a06d292e-c1df-42a7-ab23-dcf3ffef2529" providerId="ADAL" clId="{A11F8786-64CE-43D5-8D44-D0F4797E1BAB}" dt="2023-09-27T22:11:09.191" v="2984" actId="20577"/>
        <pc:sldMkLst>
          <pc:docMk/>
          <pc:sldMk cId="1365741057" sldId="631"/>
        </pc:sldMkLst>
        <pc:spChg chg="mod">
          <ac:chgData name="Karen Baerts" userId="a06d292e-c1df-42a7-ab23-dcf3ffef2529" providerId="ADAL" clId="{A11F8786-64CE-43D5-8D44-D0F4797E1BAB}" dt="2023-09-27T21:08:14.863" v="2229" actId="20577"/>
          <ac:spMkLst>
            <pc:docMk/>
            <pc:sldMk cId="1365741057" sldId="631"/>
            <ac:spMk id="2" creationId="{1E7B35AE-CD8F-9A2A-AD75-342DB4B76686}"/>
          </ac:spMkLst>
        </pc:spChg>
        <pc:spChg chg="del mod">
          <ac:chgData name="Karen Baerts" userId="a06d292e-c1df-42a7-ab23-dcf3ffef2529" providerId="ADAL" clId="{A11F8786-64CE-43D5-8D44-D0F4797E1BAB}" dt="2023-09-27T21:08:41.092" v="2235" actId="478"/>
          <ac:spMkLst>
            <pc:docMk/>
            <pc:sldMk cId="1365741057" sldId="631"/>
            <ac:spMk id="3" creationId="{EC064723-7E40-8A91-6CD4-0A36E3E629CC}"/>
          </ac:spMkLst>
        </pc:spChg>
        <pc:spChg chg="mod">
          <ac:chgData name="Karen Baerts" userId="a06d292e-c1df-42a7-ab23-dcf3ffef2529" providerId="ADAL" clId="{A11F8786-64CE-43D5-8D44-D0F4797E1BAB}" dt="2023-09-27T21:28:24.451" v="2661" actId="20577"/>
          <ac:spMkLst>
            <pc:docMk/>
            <pc:sldMk cId="1365741057" sldId="631"/>
            <ac:spMk id="6" creationId="{F7E86B71-AD9F-3FC9-5A08-7ED871FDC978}"/>
          </ac:spMkLst>
        </pc:spChg>
        <pc:picChg chg="add mod">
          <ac:chgData name="Karen Baerts" userId="a06d292e-c1df-42a7-ab23-dcf3ffef2529" providerId="ADAL" clId="{A11F8786-64CE-43D5-8D44-D0F4797E1BAB}" dt="2023-09-27T21:28:28.575" v="2662" actId="1076"/>
          <ac:picMkLst>
            <pc:docMk/>
            <pc:sldMk cId="1365741057" sldId="631"/>
            <ac:picMk id="4" creationId="{8B42C3F3-3264-DDA8-88A7-62990159F19F}"/>
          </ac:picMkLst>
        </pc:picChg>
      </pc:sldChg>
      <pc:sldChg chg="addSp delSp modSp add mod modNotesTx">
        <pc:chgData name="Karen Baerts" userId="a06d292e-c1df-42a7-ab23-dcf3ffef2529" providerId="ADAL" clId="{A11F8786-64CE-43D5-8D44-D0F4797E1BAB}" dt="2023-09-27T22:11:17.673" v="2985" actId="6549"/>
        <pc:sldMkLst>
          <pc:docMk/>
          <pc:sldMk cId="2392228130" sldId="632"/>
        </pc:sldMkLst>
        <pc:spChg chg="add mod">
          <ac:chgData name="Karen Baerts" userId="a06d292e-c1df-42a7-ab23-dcf3ffef2529" providerId="ADAL" clId="{A11F8786-64CE-43D5-8D44-D0F4797E1BAB}" dt="2023-09-27T22:09:37.059" v="2982" actId="207"/>
          <ac:spMkLst>
            <pc:docMk/>
            <pc:sldMk cId="2392228130" sldId="632"/>
            <ac:spMk id="3" creationId="{A0779FC2-C005-4AB9-33F3-E08FD05AC9BE}"/>
          </ac:spMkLst>
        </pc:spChg>
        <pc:spChg chg="mod">
          <ac:chgData name="Karen Baerts" userId="a06d292e-c1df-42a7-ab23-dcf3ffef2529" providerId="ADAL" clId="{A11F8786-64CE-43D5-8D44-D0F4797E1BAB}" dt="2023-09-27T22:08:12.630" v="2886" actId="20577"/>
          <ac:spMkLst>
            <pc:docMk/>
            <pc:sldMk cId="2392228130" sldId="632"/>
            <ac:spMk id="18" creationId="{858FFBC7-1F95-936B-3821-8BB8A0EE2E56}"/>
          </ac:spMkLst>
        </pc:spChg>
        <pc:picChg chg="add mod">
          <ac:chgData name="Karen Baerts" userId="a06d292e-c1df-42a7-ab23-dcf3ffef2529" providerId="ADAL" clId="{A11F8786-64CE-43D5-8D44-D0F4797E1BAB}" dt="2023-09-27T22:08:39.614" v="2898" actId="1076"/>
          <ac:picMkLst>
            <pc:docMk/>
            <pc:sldMk cId="2392228130" sldId="632"/>
            <ac:picMk id="2" creationId="{E82CB90E-5E13-FB6A-02BF-F3EE97DA080B}"/>
          </ac:picMkLst>
        </pc:picChg>
        <pc:picChg chg="del">
          <ac:chgData name="Karen Baerts" userId="a06d292e-c1df-42a7-ab23-dcf3ffef2529" providerId="ADAL" clId="{A11F8786-64CE-43D5-8D44-D0F4797E1BAB}" dt="2023-09-27T22:08:14.889" v="2887" actId="478"/>
          <ac:picMkLst>
            <pc:docMk/>
            <pc:sldMk cId="2392228130" sldId="632"/>
            <ac:picMk id="15" creationId="{D9FDA0EF-0943-D854-B373-18F98CC35BC5}"/>
          </ac:picMkLst>
        </pc:picChg>
        <pc:picChg chg="del">
          <ac:chgData name="Karen Baerts" userId="a06d292e-c1df-42a7-ab23-dcf3ffef2529" providerId="ADAL" clId="{A11F8786-64CE-43D5-8D44-D0F4797E1BAB}" dt="2023-09-27T22:08:15.395" v="2888" actId="478"/>
          <ac:picMkLst>
            <pc:docMk/>
            <pc:sldMk cId="2392228130" sldId="632"/>
            <ac:picMk id="17" creationId="{FB0C8F75-966E-C314-48F8-61F4D4DD204E}"/>
          </ac:picMkLst>
        </pc:picChg>
        <pc:picChg chg="del">
          <ac:chgData name="Karen Baerts" userId="a06d292e-c1df-42a7-ab23-dcf3ffef2529" providerId="ADAL" clId="{A11F8786-64CE-43D5-8D44-D0F4797E1BAB}" dt="2023-09-27T22:08:15.780" v="2889" actId="478"/>
          <ac:picMkLst>
            <pc:docMk/>
            <pc:sldMk cId="2392228130" sldId="632"/>
            <ac:picMk id="20" creationId="{24435C72-B8F6-2D15-AD5D-8477DC9A2E8C}"/>
          </ac:picMkLst>
        </pc:picChg>
        <pc:picChg chg="del">
          <ac:chgData name="Karen Baerts" userId="a06d292e-c1df-42a7-ab23-dcf3ffef2529" providerId="ADAL" clId="{A11F8786-64CE-43D5-8D44-D0F4797E1BAB}" dt="2023-09-27T22:08:16.142" v="2890" actId="478"/>
          <ac:picMkLst>
            <pc:docMk/>
            <pc:sldMk cId="2392228130" sldId="632"/>
            <ac:picMk id="22" creationId="{65C11FB2-79C4-D77C-0F55-330EBEA85E45}"/>
          </ac:picMkLst>
        </pc:picChg>
        <pc:picChg chg="del">
          <ac:chgData name="Karen Baerts" userId="a06d292e-c1df-42a7-ab23-dcf3ffef2529" providerId="ADAL" clId="{A11F8786-64CE-43D5-8D44-D0F4797E1BAB}" dt="2023-09-27T22:08:16.544" v="2891" actId="478"/>
          <ac:picMkLst>
            <pc:docMk/>
            <pc:sldMk cId="2392228130" sldId="632"/>
            <ac:picMk id="24" creationId="{61FF5584-9EE7-1414-1754-18D9875AB365}"/>
          </ac:picMkLst>
        </pc:picChg>
      </pc:sldChg>
      <pc:sldChg chg="add del">
        <pc:chgData name="Karen Baerts" userId="a06d292e-c1df-42a7-ab23-dcf3ffef2529" providerId="ADAL" clId="{A11F8786-64CE-43D5-8D44-D0F4797E1BAB}" dt="2023-09-27T21:16:20.823" v="2377" actId="47"/>
        <pc:sldMkLst>
          <pc:docMk/>
          <pc:sldMk cId="3064776387" sldId="6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A208-1976-413D-9D95-B9719CA88687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0A00-B8B4-48DF-9601-0E00975B50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983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708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6E593-6E19-3CEE-7386-CF6C220A9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88094F6-6AF2-DFB3-F394-1AC429F0E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CEC316F-FB44-C5C1-180F-0E2AFA3FC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AED4705-EF8A-7FC1-1EE1-62D7F0C2B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0263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66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None/>
            </a:pPr>
            <a:endParaRPr lang="nl-BE" sz="1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7516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965AA-A5FE-E27F-0E31-B9D0A2CDF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7278313-7374-8C98-4B3A-98517A73DD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CFAE74B-AC9A-755F-7F79-104F3D93E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EEA1C2-1F4E-A215-69D3-0C47A3A75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7614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937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7C22F-125E-9315-4FE7-A1247FE19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A12436B-82CB-897C-590D-7967A84D8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0C4148D-3ED1-1687-6B29-FCFB91E63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F4C8C8-0530-45CF-10B3-BFBC8ABC8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695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D3B61-AA4A-105F-F280-D20A01DEC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6283E24-0E0D-25CB-A0A0-64D1F1FAB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CCA8849-DD6B-274B-AC87-1F7A33BCC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31676C-CF68-FA5B-782A-E5558DDAF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3757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5B480-6E18-92F3-0DE1-B1B72030A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3381C38-DF85-0987-2D4E-442C43D81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B8586D4-0E7A-4F81-C22A-70C9A17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79343A2-F6CB-2E6B-B38C-5CDE88E04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1979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894DE-64C7-4D9D-12A9-27D3104A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B70CC1A-0A91-28B5-0931-B10A12870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48D16A2-29EC-F636-1D23-087D1DF21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347967-6BF6-7C3D-0A0F-E0DD68BD4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3763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785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 fontAlgn="base">
              <a:buFont typeface="Wingdings" panose="05000000000000000000" pitchFamily="2" charset="2"/>
              <a:buChar char="à"/>
            </a:pPr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5192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7091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588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626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DBF6E-94FB-2714-256E-79028E8B3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1C1E835-9834-A5D8-D9DD-AA7D95F99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9A94270-E86D-D3BC-C7B8-23169CD8C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3AFA8B-76CC-8834-FD03-E811F9430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875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9A442-E2C0-D33A-3617-336C9B856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DBB823E-17DC-31AF-5B44-DE15CD542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8CF7640-2CFA-713E-2477-94F5D00C2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C3092E-F42F-55FF-583D-1DAC5C1B6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3224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D12D4-DCF0-E000-7645-D1F78584E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2A782DE-55E4-BB01-DF30-093CD8A6C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C1E85FC-6655-7C5E-9384-C9595160A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466283-BF84-B9E6-08AD-CC53B2202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0935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238C8-3348-B930-F7B1-7E823A4E5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E41DFA2-B5A1-4543-F2F3-8060895F0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D807B59-E394-E2FB-AAD5-70A1C470F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963ECF-42C2-FE9D-10D3-B8AB5EF2B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415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199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AA223-18EC-62D9-83E0-0C0D8FE7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C914D64-36A4-B4A0-3688-4C2824192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720678A-162E-4641-2066-CCAC0D8DD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512670-59E7-0314-A00A-FF5319B0B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296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CEDF2-21DF-33E9-B558-9F0117E0F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201353B-C56E-F9BF-9920-888F8CFA3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FE1898D-3127-56D0-5794-7C68E6755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ADF67A-FA88-2F5F-6120-A861EE56D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853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067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C88A7-5545-A705-1037-2A2717B66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5B488AC-F1A4-4D34-C02E-36BC2B2B7C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2E376FB-FAF8-D483-E646-AF05465DB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809C2E-494D-FDE5-EFE8-C745AEFF4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037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9B2E7-A5D4-7795-BAAA-DB06CC3E0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BBEDCDD-1065-3BBF-40B7-FF1D9F95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BAAF948-0064-1F97-99C9-90CD9820C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C614B5-1DE8-B30D-5DDA-E261A7540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2252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29D1D-55FA-4F51-4342-3DE1A8228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46CC6AA-A6E6-F1A0-E286-F01A8F91A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5ABE3FD-6361-717C-0FEE-41425DF25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9B99D6-D1A5-6185-9B98-72F201A4F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9105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691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F4462-DDB4-A105-C530-E435E8305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6F52595-5C2F-E21E-4915-FEDF2C220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7F0D00B-39CB-C4D3-C96A-C9A176CDD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b="0" i="0" dirty="0">
              <a:solidFill>
                <a:srgbClr val="444444"/>
              </a:solidFill>
              <a:effectLst/>
              <a:highlight>
                <a:srgbClr val="F5F5F5"/>
              </a:highlight>
              <a:latin typeface="Calibri" panose="020F050202020403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BD5B083-57DA-54B5-05EC-CF6D1A30E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962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7561A-C63F-92F2-0897-FFC97795F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938138C-43EA-8847-DA09-7484FEE59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8F2B13E-A8D9-36C0-B283-F54F036B0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968D53C-8F7C-05C7-4C92-C8B975424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683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7A72D-4A1D-E4D2-F2C4-D58C3D96B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0F569B3-8854-261C-C04D-5015B8188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20D4EF8-CC81-6C2C-AE36-395613D3F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A6D435-2796-05ED-D20A-2934A3165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958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68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110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35021-0382-54FF-97A1-CC1F18DCF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8AB4D00-A209-2223-49AB-D4AA640B8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655F481-ADC3-34F0-8FCB-2392DD912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34B278-0823-7401-8958-2551CA55C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97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973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4D51B-A740-BF86-334A-0044C94E8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9FCF000-AFCC-F9E0-D02A-E79F0DFB5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E762D25-4239-A822-FD92-C878ADC42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A5F5C0-B22C-D49B-BB13-11403D4D5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557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0E0D4-098F-03D5-8DA3-A724C07B6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D3CAD0A-9869-2180-2F0E-C368BDB9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3C200C-0731-7F04-9D5D-D86A3725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A6F1FE-1096-E453-838E-5AFC385A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8A90A7-AF5D-78DB-D87B-9D2B95B9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907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72C68-8E95-12C1-CF76-42823036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EC1F5D-4ABC-0029-8DDE-B3F9EED30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ABE764-80AC-68B3-1F20-7A41181E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BB98E2-3560-010F-5F5B-C843FA07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367DA1-A5A2-6558-58ED-16F6FDD2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89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3436AAD-1D9F-CDAD-BBEA-17A70FBCC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AF68181-EA7B-BD4E-511A-023EB222A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863F62-5704-3169-475A-3D74AC47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009D59-7F3F-B6FF-06CC-84A3944F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5A1CE9-80D5-E292-B223-58928982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599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192716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F1D6-50BC-30D2-4A60-5626F348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1473F8-6C06-06EE-0B24-1A916230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8FCB9B-F42A-ADE9-845D-E65A49D1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69A900-2F3B-A147-793C-DCB17058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8CCF14-1C4F-D6B2-AC14-42ECE74E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96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F74F6-5D6A-DF6F-D1B2-C54C1964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E759BF-6A96-E31C-A693-895597F86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B1795B-DF32-3054-3208-F96F7904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D8944B-D374-9081-6A23-4737772E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84EC5F-5755-627C-64C5-1E7E822F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70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AC93F-071F-5D2E-9892-3ABE8C8C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494203-8218-FC02-05B0-C86FFCC49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96BC51-B1FF-2B56-002C-43C12C13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8A50CE-2771-BE34-904A-36F9DC39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3BC85C-1FA9-3415-31B9-986CBE31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CC4DD5-450F-73E7-B989-DE2987ED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390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2A9D3-A7E0-7ED2-F3E1-B23505B0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03DF602-0B6E-759F-F25B-9547968F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B55C1C-DFD7-2384-8460-B55AE7591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45C2A95-86F5-29A7-6034-7DC0DE985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A138E85-3FFA-A949-C035-213645ADF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0867F06-34BB-BCEA-EA3D-1FAB8F2E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E14E7CB-9278-0F60-C408-53CF268F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CB08464-7E65-46E4-0558-A0B61075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16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4DB95-E226-3691-2180-E504544D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BC26767-402C-2624-F0CF-CC213CFB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C58D56-7351-56D1-DE2D-E2798B28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9B3D40-0AD8-B9CE-1518-9DA36A78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442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2C2FF4-3A80-E1BE-E71A-C505498F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5837F5-5CB9-A448-CA44-F830FEB9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BCAC83-BE0F-07ED-1EE9-8D3E5E20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835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24FC2-166C-63E2-A287-8CB46783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CEA51B-5750-B680-E500-CD0F2B07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EC0FB4-C82A-BBE1-BE22-0EC77BB2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6807F2-451E-581A-883F-8F18D0E3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E792AD-809C-BA05-00C6-8C63E522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A8426F-ACE5-66B1-1429-4C906E46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26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777BE-BA24-278A-F6EE-3DA26608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3F7EBB1-D8FA-ADDD-AB7A-064B55EE2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299C9B-8C75-DA22-C0EC-525DD57BA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6B4C3E-C0E6-94E3-217A-9414BEE0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6BAE8C0-05DB-3835-A2DE-EF4B5CA6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B0ED47-E036-E01D-A205-3D18D14C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13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024714C-743A-5A9A-7700-CD22E23E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904F95-3432-50DC-4A61-67246A041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572E5C-913A-C62E-8425-5953A228E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B3BE-6F20-403E-9C2D-5D1A20A07A3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5DA280-5012-E7F6-DD12-A0925E77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541263-2927-9B0C-2415-3B7FCD06D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 descr="Afbeelding met tekst, apparaat&#10;&#10;Automatisch gegenereerde beschrijving">
            <a:extLst>
              <a:ext uri="{FF2B5EF4-FFF2-40B4-BE49-F238E27FC236}">
                <a16:creationId xmlns:a16="http://schemas.microsoft.com/office/drawing/2014/main" id="{E6CF652F-0A80-AAA3-1373-DEA7519A824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156" y="136525"/>
            <a:ext cx="299912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2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Programming 1 -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328D-4219-4DB6-8A4F-52DB0195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endParaRPr lang="nl-BE" dirty="0"/>
          </a:p>
          <a:p>
            <a:r>
              <a:rPr lang="nl-BE" dirty="0" err="1"/>
              <a:t>Lists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6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7B6A2-A7B6-CD40-BD51-93696532F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8038A78-16A1-F10A-A940-33F21A32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	</a:t>
            </a:r>
          </a:p>
          <a:p>
            <a:pPr marL="0" indent="0">
              <a:buNone/>
            </a:pPr>
            <a:r>
              <a:rPr lang="nl-BE" dirty="0"/>
              <a:t>	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F878F-C09A-03F3-0EA6-E3B0BE02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r>
              <a:rPr lang="nl-BE" dirty="0"/>
              <a:t> - </a:t>
            </a:r>
            <a:r>
              <a:rPr lang="nl-BE" dirty="0" err="1"/>
              <a:t>Membership</a:t>
            </a:r>
            <a:r>
              <a:rPr lang="nl-BE" dirty="0"/>
              <a:t>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8528696-CF6C-492C-2422-36E226FFD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78" y="2378669"/>
            <a:ext cx="4648200" cy="124777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BE37AB66-E726-F677-A034-72C023690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703" y="4643438"/>
            <a:ext cx="3562350" cy="153352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05B9FD7B-4B33-A32F-D95D-0101965AE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703" y="3101157"/>
            <a:ext cx="36861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0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7903A467-7865-8570-36AE-3B2EFDBD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	</a:t>
            </a:r>
          </a:p>
          <a:p>
            <a:pPr marL="0" indent="0">
              <a:buNone/>
            </a:pPr>
            <a:r>
              <a:rPr lang="nl-BE" dirty="0"/>
              <a:t>	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r>
              <a:rPr lang="nl-BE" dirty="0"/>
              <a:t> – Iteration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D00AA32-D7D3-332D-781F-A269D6F25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67" y="2044879"/>
            <a:ext cx="4305300" cy="98107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D368FF9-A4A3-00B5-77FF-13BB34FB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244" y="3483816"/>
            <a:ext cx="3495675" cy="3114675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320E06DD-E820-5A6B-56AF-487A2F269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959" y="3483816"/>
            <a:ext cx="3486150" cy="2105025"/>
          </a:xfrm>
          <a:prstGeom prst="rect">
            <a:avLst/>
          </a:prstGeom>
        </p:spPr>
      </p:pic>
      <p:sp>
        <p:nvSpPr>
          <p:cNvPr id="22" name="Pijl: rechts 21">
            <a:extLst>
              <a:ext uri="{FF2B5EF4-FFF2-40B4-BE49-F238E27FC236}">
                <a16:creationId xmlns:a16="http://schemas.microsoft.com/office/drawing/2014/main" id="{789460A8-AF16-6DCE-283D-7D45E4CCF752}"/>
              </a:ext>
            </a:extLst>
          </p:cNvPr>
          <p:cNvSpPr/>
          <p:nvPr/>
        </p:nvSpPr>
        <p:spPr>
          <a:xfrm flipV="1">
            <a:off x="6287171" y="4935535"/>
            <a:ext cx="564536" cy="211235"/>
          </a:xfrm>
          <a:prstGeom prst="rightArrow">
            <a:avLst>
              <a:gd name="adj1" fmla="val 18838"/>
              <a:gd name="adj2" fmla="val 86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758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4D3BD-B7FB-80BF-27AB-7AC25DB83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7FCDB-D73B-E34F-2470-3C421643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r>
              <a:rPr lang="nl-BE" dirty="0"/>
              <a:t> -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13CC4A-E24C-00FB-1104-23E6F33BD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243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/>
              <a:t>An </a:t>
            </a:r>
            <a:r>
              <a:rPr lang="nl-BE" altLang="nl-BE" dirty="0" err="1"/>
              <a:t>entrance</a:t>
            </a:r>
            <a:r>
              <a:rPr lang="nl-BE" altLang="nl-BE" dirty="0"/>
              <a:t> </a:t>
            </a:r>
            <a:r>
              <a:rPr lang="nl-BE" altLang="nl-BE" dirty="0" err="1"/>
              <a:t>exam</a:t>
            </a:r>
            <a:r>
              <a:rPr lang="nl-BE" altLang="nl-BE" dirty="0"/>
              <a:t> </a:t>
            </a:r>
            <a:r>
              <a:rPr lang="nl-BE" altLang="nl-BE" dirty="0" err="1"/>
              <a:t>consists</a:t>
            </a:r>
            <a:r>
              <a:rPr lang="nl-BE" altLang="nl-BE" dirty="0"/>
              <a:t> of a </a:t>
            </a:r>
            <a:r>
              <a:rPr lang="nl-BE" altLang="nl-BE" dirty="0" err="1"/>
              <a:t>combination</a:t>
            </a:r>
            <a:r>
              <a:rPr lang="nl-BE" altLang="nl-BE" dirty="0"/>
              <a:t> of tests, </a:t>
            </a:r>
            <a:r>
              <a:rPr lang="nl-BE" altLang="nl-BE" dirty="0" err="1"/>
              <a:t>each</a:t>
            </a:r>
            <a:r>
              <a:rPr lang="nl-BE" altLang="nl-BE" dirty="0"/>
              <a:t> </a:t>
            </a:r>
            <a:r>
              <a:rPr lang="nl-BE" altLang="nl-BE" dirty="0" err="1"/>
              <a:t>one</a:t>
            </a:r>
            <a:r>
              <a:rPr lang="nl-BE" altLang="nl-BE" dirty="0"/>
              <a:t> </a:t>
            </a:r>
            <a:r>
              <a:rPr lang="nl-BE" altLang="nl-BE" dirty="0" err="1"/>
              <a:t>being</a:t>
            </a:r>
            <a:r>
              <a:rPr lang="nl-BE" altLang="nl-BE" dirty="0"/>
              <a:t> </a:t>
            </a:r>
            <a:r>
              <a:rPr lang="nl-BE" altLang="nl-BE" dirty="0" err="1"/>
              <a:t>graded</a:t>
            </a:r>
            <a:r>
              <a:rPr lang="nl-BE" altLang="nl-BE" dirty="0"/>
              <a:t> on 20. The </a:t>
            </a:r>
            <a:r>
              <a:rPr lang="nl-BE" altLang="nl-BE" dirty="0" err="1"/>
              <a:t>rules</a:t>
            </a:r>
            <a:r>
              <a:rPr lang="nl-BE" altLang="nl-BE" dirty="0"/>
              <a:t> </a:t>
            </a:r>
            <a:r>
              <a:rPr lang="nl-BE" altLang="nl-BE" dirty="0" err="1"/>
              <a:t>for</a:t>
            </a:r>
            <a:r>
              <a:rPr lang="nl-BE" altLang="nl-BE" dirty="0"/>
              <a:t> passing are</a:t>
            </a:r>
            <a:br>
              <a:rPr lang="nl-BE" altLang="nl-BE" dirty="0"/>
            </a:br>
            <a:endParaRPr lang="nl-BE" altLang="nl-BE" sz="11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dirty="0"/>
              <a:t>It is </a:t>
            </a:r>
            <a:r>
              <a:rPr lang="nl-BE" altLang="nl-BE" dirty="0" err="1"/>
              <a:t>allowed</a:t>
            </a:r>
            <a:r>
              <a:rPr lang="nl-BE" altLang="nl-BE" dirty="0"/>
              <a:t> </a:t>
            </a:r>
            <a:r>
              <a:rPr lang="nl-BE" altLang="nl-BE" dirty="0" err="1"/>
              <a:t>to</a:t>
            </a:r>
            <a:r>
              <a:rPr lang="nl-BE" altLang="nl-BE" dirty="0"/>
              <a:t> skip at most </a:t>
            </a:r>
            <a:r>
              <a:rPr lang="nl-BE" altLang="nl-BE" dirty="0" err="1"/>
              <a:t>one</a:t>
            </a:r>
            <a:r>
              <a:rPr lang="nl-BE" altLang="nl-BE" dirty="0"/>
              <a:t> test.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dirty="0"/>
              <a:t>The </a:t>
            </a:r>
            <a:r>
              <a:rPr lang="nl-BE" altLang="nl-BE" dirty="0" err="1"/>
              <a:t>average</a:t>
            </a:r>
            <a:r>
              <a:rPr lang="nl-BE" altLang="nl-BE" dirty="0"/>
              <a:t> of </a:t>
            </a:r>
            <a:r>
              <a:rPr lang="nl-BE" altLang="nl-BE" dirty="0" err="1"/>
              <a:t>the</a:t>
            </a:r>
            <a:r>
              <a:rPr lang="nl-BE" altLang="nl-BE" dirty="0"/>
              <a:t> tests </a:t>
            </a:r>
            <a:r>
              <a:rPr lang="nl-BE" altLang="nl-BE" dirty="0" err="1"/>
              <a:t>that</a:t>
            </a:r>
            <a:r>
              <a:rPr lang="nl-BE" altLang="nl-BE" dirty="0"/>
              <a:t> </a:t>
            </a:r>
            <a:r>
              <a:rPr lang="nl-BE" altLang="nl-BE" dirty="0" err="1"/>
              <a:t>were</a:t>
            </a:r>
            <a:r>
              <a:rPr lang="nl-BE" altLang="nl-BE" dirty="0"/>
              <a:t> taken must </a:t>
            </a:r>
            <a:r>
              <a:rPr lang="nl-BE" altLang="nl-BE" dirty="0" err="1"/>
              <a:t>be</a:t>
            </a:r>
            <a:r>
              <a:rPr lang="nl-BE" altLang="nl-BE" dirty="0"/>
              <a:t> at </a:t>
            </a:r>
            <a:r>
              <a:rPr lang="nl-BE" altLang="nl-BE" dirty="0" err="1"/>
              <a:t>least</a:t>
            </a:r>
            <a:r>
              <a:rPr lang="nl-BE" altLang="nl-BE" dirty="0"/>
              <a:t> 12.</a:t>
            </a:r>
            <a:br>
              <a:rPr lang="nl-BE" altLang="nl-BE" dirty="0"/>
            </a:br>
            <a:endParaRPr lang="nl-BE" altLang="nl-BE" sz="11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/>
              <a:t>A </a:t>
            </a:r>
            <a:r>
              <a:rPr lang="nl-BE" altLang="nl-BE" dirty="0" err="1"/>
              <a:t>skipped</a:t>
            </a:r>
            <a:r>
              <a:rPr lang="nl-BE" altLang="nl-BE" dirty="0"/>
              <a:t> test </a:t>
            </a:r>
            <a:r>
              <a:rPr lang="nl-BE" altLang="nl-BE" dirty="0" err="1"/>
              <a:t>will</a:t>
            </a:r>
            <a:r>
              <a:rPr lang="nl-BE" altLang="nl-BE" dirty="0"/>
              <a:t> </a:t>
            </a:r>
            <a:r>
              <a:rPr lang="nl-BE" altLang="nl-BE" dirty="0" err="1"/>
              <a:t>be</a:t>
            </a:r>
            <a:r>
              <a:rPr lang="nl-BE" altLang="nl-BE" dirty="0"/>
              <a:t> </a:t>
            </a:r>
            <a:r>
              <a:rPr lang="nl-BE" altLang="nl-BE" dirty="0" err="1"/>
              <a:t>represented</a:t>
            </a:r>
            <a:r>
              <a:rPr lang="nl-BE" altLang="nl-BE" dirty="0"/>
              <a:t> </a:t>
            </a:r>
            <a:r>
              <a:rPr lang="nl-BE" altLang="nl-BE" dirty="0" err="1"/>
              <a:t>by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value</a:t>
            </a:r>
            <a:r>
              <a:rPr lang="nl-BE" altLang="nl-BE" dirty="0"/>
              <a:t> None.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/>
              <a:t>Write a </a:t>
            </a:r>
            <a:r>
              <a:rPr lang="nl-BE" altLang="nl-BE" dirty="0" err="1"/>
              <a:t>function</a:t>
            </a:r>
            <a:r>
              <a:rPr lang="nl-BE" altLang="nl-BE" dirty="0"/>
              <a:t> </a:t>
            </a:r>
            <a:r>
              <a:rPr lang="nl-BE" altLang="nl-BE" b="1" dirty="0" err="1"/>
              <a:t>entrance_exam</a:t>
            </a:r>
            <a:r>
              <a:rPr lang="nl-BE" altLang="nl-BE" b="1" dirty="0"/>
              <a:t>(</a:t>
            </a:r>
            <a:r>
              <a:rPr lang="nl-BE" altLang="nl-BE" b="1" dirty="0" err="1"/>
              <a:t>grades</a:t>
            </a:r>
            <a:r>
              <a:rPr lang="nl-BE" altLang="nl-BE" b="1" dirty="0"/>
              <a:t>) </a:t>
            </a:r>
            <a:r>
              <a:rPr lang="nl-BE" altLang="nl-BE" dirty="0" err="1"/>
              <a:t>with</a:t>
            </a:r>
            <a:r>
              <a:rPr lang="nl-BE" altLang="nl-BE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 err="1"/>
              <a:t>grades</a:t>
            </a:r>
            <a:r>
              <a:rPr lang="nl-BE" altLang="nl-BE" dirty="0"/>
              <a:t> </a:t>
            </a:r>
            <a:r>
              <a:rPr lang="nl-BE" altLang="nl-BE" dirty="0" err="1"/>
              <a:t>being</a:t>
            </a:r>
            <a:r>
              <a:rPr lang="nl-BE" altLang="nl-BE" dirty="0"/>
              <a:t> a </a:t>
            </a:r>
            <a:r>
              <a:rPr lang="nl-BE" altLang="nl-BE" dirty="0" err="1"/>
              <a:t>tuple</a:t>
            </a:r>
            <a:r>
              <a:rPr lang="nl-BE" altLang="nl-BE" dirty="0"/>
              <a:t>. The </a:t>
            </a:r>
            <a:r>
              <a:rPr lang="nl-BE" altLang="nl-BE" dirty="0" err="1"/>
              <a:t>function</a:t>
            </a:r>
            <a:r>
              <a:rPr lang="nl-BE" altLang="nl-BE" dirty="0"/>
              <a:t> returns a </a:t>
            </a:r>
            <a:r>
              <a:rPr lang="nl-BE" altLang="nl-BE" dirty="0" err="1"/>
              <a:t>tuple</a:t>
            </a:r>
            <a:r>
              <a:rPr lang="nl-BE" altLang="nl-BE" dirty="0"/>
              <a:t>:</a:t>
            </a:r>
            <a:br>
              <a:rPr lang="nl-BE" altLang="nl-BE" dirty="0"/>
            </a:br>
            <a:endParaRPr lang="nl-BE" altLang="nl-BE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/>
              <a:t>	</a:t>
            </a:r>
            <a:r>
              <a:rPr lang="nl-BE" altLang="nl-BE" b="1" dirty="0"/>
              <a:t>( pass , </a:t>
            </a:r>
            <a:r>
              <a:rPr lang="nl-BE" altLang="nl-BE" b="1" dirty="0" err="1"/>
              <a:t>average</a:t>
            </a:r>
            <a:r>
              <a:rPr lang="nl-BE" altLang="nl-BE" b="1" dirty="0"/>
              <a:t> )</a:t>
            </a:r>
            <a:br>
              <a:rPr lang="nl-BE" altLang="nl-BE" dirty="0"/>
            </a:br>
            <a:endParaRPr lang="nl-BE" altLang="nl-BE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/>
              <a:t>Pass is True </a:t>
            </a:r>
            <a:r>
              <a:rPr lang="nl-BE" altLang="nl-BE" dirty="0" err="1"/>
              <a:t>if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given</a:t>
            </a:r>
            <a:r>
              <a:rPr lang="nl-BE" altLang="nl-BE" dirty="0"/>
              <a:t> </a:t>
            </a:r>
            <a:r>
              <a:rPr lang="nl-BE" altLang="nl-BE" dirty="0" err="1"/>
              <a:t>grades</a:t>
            </a:r>
            <a:r>
              <a:rPr lang="nl-BE" altLang="nl-BE" dirty="0"/>
              <a:t> are </a:t>
            </a:r>
            <a:r>
              <a:rPr lang="nl-BE" altLang="nl-BE" dirty="0" err="1"/>
              <a:t>good</a:t>
            </a:r>
            <a:r>
              <a:rPr lang="nl-BE" altLang="nl-BE" dirty="0"/>
              <a:t> </a:t>
            </a:r>
            <a:r>
              <a:rPr lang="nl-BE" altLang="nl-BE" dirty="0" err="1"/>
              <a:t>enough</a:t>
            </a:r>
            <a:r>
              <a:rPr lang="nl-BE" altLang="nl-BE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 err="1"/>
              <a:t>to</a:t>
            </a:r>
            <a:r>
              <a:rPr lang="nl-BE" altLang="nl-BE" dirty="0"/>
              <a:t> pass, </a:t>
            </a:r>
            <a:r>
              <a:rPr lang="nl-BE" altLang="nl-BE" dirty="0" err="1"/>
              <a:t>False</a:t>
            </a:r>
            <a:r>
              <a:rPr lang="nl-BE" altLang="nl-BE" dirty="0"/>
              <a:t> </a:t>
            </a:r>
            <a:r>
              <a:rPr lang="nl-BE" altLang="nl-BE" dirty="0" err="1"/>
              <a:t>otherwise</a:t>
            </a:r>
            <a:r>
              <a:rPr lang="nl-BE" altLang="nl-BE" dirty="0"/>
              <a:t>.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0DEABD95-E82F-B82E-4689-70D19328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517" y="4588194"/>
            <a:ext cx="2176283" cy="15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6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84C44D9-2DCE-CE07-9C03-383F0C28D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569CF-07F1-A89D-57E1-B9B75D3F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r>
              <a:rPr lang="nl-BE" dirty="0"/>
              <a:t> - DEMO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5EC501A-27B2-C799-5BB6-DE63FC60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322" y="1779764"/>
            <a:ext cx="72390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inhoud 7">
            <a:extLst>
              <a:ext uri="{FF2B5EF4-FFF2-40B4-BE49-F238E27FC236}">
                <a16:creationId xmlns:a16="http://schemas.microsoft.com/office/drawing/2014/main" id="{D3792B3C-7EC9-B742-84E0-034A7643DAFF}"/>
              </a:ext>
            </a:extLst>
          </p:cNvPr>
          <p:cNvSpPr txBox="1">
            <a:spLocks/>
          </p:cNvSpPr>
          <p:nvPr/>
        </p:nvSpPr>
        <p:spPr>
          <a:xfrm>
            <a:off x="838200" y="4172469"/>
            <a:ext cx="10515600" cy="201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dirty="0" err="1"/>
              <a:t>sorted</a:t>
            </a:r>
            <a:r>
              <a:rPr lang="nl-BE" dirty="0"/>
              <a:t>(t)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	returns a </a:t>
            </a:r>
            <a:r>
              <a:rPr lang="nl-BE" dirty="0" err="1"/>
              <a:t>sorted</a:t>
            </a:r>
            <a:r>
              <a:rPr lang="nl-BE" dirty="0"/>
              <a:t> </a:t>
            </a:r>
            <a:r>
              <a:rPr lang="nl-BE" dirty="0">
                <a:solidFill>
                  <a:srgbClr val="C00000"/>
                </a:solidFill>
              </a:rPr>
              <a:t>list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elements</a:t>
            </a:r>
            <a:r>
              <a:rPr lang="nl-BE" dirty="0"/>
              <a:t> of t</a:t>
            </a:r>
            <a:br>
              <a:rPr lang="nl-BE" dirty="0"/>
            </a:br>
            <a:r>
              <a:rPr lang="nl-BE" dirty="0"/>
              <a:t>	     ONLY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are </a:t>
            </a:r>
            <a:r>
              <a:rPr lang="nl-BE" dirty="0" err="1"/>
              <a:t>comparable</a:t>
            </a:r>
            <a:r>
              <a:rPr lang="nl-BE" dirty="0"/>
              <a:t>!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7903A467-7865-8570-36AE-3B2EFDBD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6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min(t) , max(t) , </a:t>
            </a:r>
            <a:r>
              <a:rPr lang="nl-BE" dirty="0" err="1"/>
              <a:t>sum</a:t>
            </a:r>
            <a:r>
              <a:rPr lang="nl-BE" dirty="0"/>
              <a:t>(t)</a:t>
            </a:r>
          </a:p>
          <a:p>
            <a:pPr marL="0" indent="0">
              <a:buNone/>
            </a:pPr>
            <a:endParaRPr lang="nl-BE" sz="1400" dirty="0"/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pass a single argument, these 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err="1"/>
              <a:t>functions</a:t>
            </a:r>
            <a:r>
              <a:rPr lang="nl-BE" dirty="0"/>
              <a:t> </a:t>
            </a:r>
            <a:r>
              <a:rPr lang="nl-BE" dirty="0" err="1"/>
              <a:t>expect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argument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iterable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r>
              <a:rPr lang="nl-BE" dirty="0"/>
              <a:t> -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12" name="Pijl: gebogen 11">
            <a:extLst>
              <a:ext uri="{FF2B5EF4-FFF2-40B4-BE49-F238E27FC236}">
                <a16:creationId xmlns:a16="http://schemas.microsoft.com/office/drawing/2014/main" id="{CBAC505C-1972-5123-B859-224EF531F7D2}"/>
              </a:ext>
            </a:extLst>
          </p:cNvPr>
          <p:cNvSpPr/>
          <p:nvPr/>
        </p:nvSpPr>
        <p:spPr>
          <a:xfrm rot="10800000" flipH="1">
            <a:off x="1022555" y="2472698"/>
            <a:ext cx="530327" cy="533400"/>
          </a:xfrm>
          <a:prstGeom prst="bentArrow">
            <a:avLst>
              <a:gd name="adj1" fmla="val 5889"/>
              <a:gd name="adj2" fmla="val 15865"/>
              <a:gd name="adj3" fmla="val 20454"/>
              <a:gd name="adj4" fmla="val 4901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1" name="Pijl: gebogen 20">
            <a:extLst>
              <a:ext uri="{FF2B5EF4-FFF2-40B4-BE49-F238E27FC236}">
                <a16:creationId xmlns:a16="http://schemas.microsoft.com/office/drawing/2014/main" id="{52991B17-45BF-F8AF-1B2D-22AE68F0EC36}"/>
              </a:ext>
            </a:extLst>
          </p:cNvPr>
          <p:cNvSpPr/>
          <p:nvPr/>
        </p:nvSpPr>
        <p:spPr>
          <a:xfrm rot="10800000" flipH="1">
            <a:off x="1125794" y="4832554"/>
            <a:ext cx="530327" cy="533400"/>
          </a:xfrm>
          <a:prstGeom prst="bentArrow">
            <a:avLst>
              <a:gd name="adj1" fmla="val 5889"/>
              <a:gd name="adj2" fmla="val 15865"/>
              <a:gd name="adj3" fmla="val 20454"/>
              <a:gd name="adj4" fmla="val 4901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EE633C7-1841-97E8-1C4C-1BBF2FFD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68" y="1825625"/>
            <a:ext cx="2705100" cy="1905000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B055626C-4D66-0A12-DEEF-0094C33FC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193" y="4918279"/>
            <a:ext cx="3381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762D1-219C-3131-3148-AA899A59A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E0D30-91EA-33BB-FBD4-B8773A72F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Programming 1 -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AD875-19BA-1432-6856-9C03B180C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Tuples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err="1"/>
              <a:t>Lists</a:t>
            </a:r>
            <a:endParaRPr lang="nl-BE" dirty="0"/>
          </a:p>
          <a:p>
            <a:endParaRPr lang="en-US" dirty="0"/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8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0CA81-5B3B-84B2-F1C6-C1A546DA6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691B0687-F810-70CB-C652-FBFCDA121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Basic building </a:t>
            </a:r>
            <a:r>
              <a:rPr lang="nl-BE" dirty="0" err="1"/>
              <a:t>blocks</a:t>
            </a:r>
            <a:r>
              <a:rPr lang="nl-BE" dirty="0"/>
              <a:t> = int, </a:t>
            </a:r>
            <a:r>
              <a:rPr lang="nl-BE" dirty="0" err="1"/>
              <a:t>float</a:t>
            </a:r>
            <a:r>
              <a:rPr lang="nl-BE" dirty="0"/>
              <a:t>, </a:t>
            </a:r>
            <a:r>
              <a:rPr lang="nl-BE" dirty="0" err="1"/>
              <a:t>bool</a:t>
            </a:r>
            <a:r>
              <a:rPr lang="nl-BE" dirty="0"/>
              <a:t>, string</a:t>
            </a:r>
            <a:br>
              <a:rPr lang="nl-BE" dirty="0"/>
            </a:br>
            <a:endParaRPr lang="nl-BE" dirty="0"/>
          </a:p>
          <a:p>
            <a:r>
              <a:rPr lang="nl-BE" dirty="0" err="1"/>
              <a:t>Glueing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together</a:t>
            </a:r>
            <a:r>
              <a:rPr lang="nl-BE" dirty="0"/>
              <a:t> = </a:t>
            </a:r>
            <a:r>
              <a:rPr lang="nl-BE" dirty="0" err="1"/>
              <a:t>collection</a:t>
            </a:r>
            <a:endParaRPr lang="nl-BE" dirty="0"/>
          </a:p>
          <a:p>
            <a:endParaRPr lang="nl-BE" dirty="0"/>
          </a:p>
          <a:p>
            <a:pPr lvl="1"/>
            <a:r>
              <a:rPr lang="nl-BE" dirty="0" err="1"/>
              <a:t>Tuples</a:t>
            </a:r>
            <a:endParaRPr lang="nl-BE" dirty="0"/>
          </a:p>
          <a:p>
            <a:pPr lvl="1"/>
            <a:r>
              <a:rPr lang="nl-BE" b="1" dirty="0" err="1">
                <a:solidFill>
                  <a:srgbClr val="C00000"/>
                </a:solidFill>
              </a:rPr>
              <a:t>Lists</a:t>
            </a:r>
            <a:endParaRPr lang="nl-BE" b="1" dirty="0">
              <a:solidFill>
                <a:srgbClr val="C00000"/>
              </a:solidFill>
            </a:endParaRPr>
          </a:p>
          <a:p>
            <a:pPr lvl="1"/>
            <a:r>
              <a:rPr lang="nl-BE" dirty="0"/>
              <a:t>Sets</a:t>
            </a:r>
          </a:p>
          <a:p>
            <a:pPr lvl="1"/>
            <a:r>
              <a:rPr lang="nl-BE" dirty="0" err="1"/>
              <a:t>Dictionaries</a:t>
            </a:r>
            <a:endParaRPr lang="nl-BE" dirty="0"/>
          </a:p>
          <a:p>
            <a:pPr lvl="1"/>
            <a:r>
              <a:rPr lang="nl-BE" dirty="0"/>
              <a:t>…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5B9046-3BF9-D1CE-F6C3-248586D3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Collections</a:t>
            </a:r>
            <a:endParaRPr lang="nl-BE" dirty="0"/>
          </a:p>
        </p:txBody>
      </p:sp>
      <p:pic>
        <p:nvPicPr>
          <p:cNvPr id="1026" name="Picture 2" descr="Building blocks: What the construction industry can learn from Lego |  Planning, Building &amp; Construction Today">
            <a:extLst>
              <a:ext uri="{FF2B5EF4-FFF2-40B4-BE49-F238E27FC236}">
                <a16:creationId xmlns:a16="http://schemas.microsoft.com/office/drawing/2014/main" id="{999249A8-4A07-C280-A5AD-F785F1E5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864" y="1825625"/>
            <a:ext cx="197393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1EF61C5-AA45-8209-C666-52741DB33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918" y="3226858"/>
            <a:ext cx="3044029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08948-75F2-F032-22C6-25086863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1954B244-00D6-1BE6-1918-10A8EF615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73" y="2935525"/>
            <a:ext cx="3905250" cy="552450"/>
          </a:xfrm>
          <a:prstGeom prst="rect">
            <a:avLst/>
          </a:prstGeom>
        </p:spPr>
      </p:pic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C08CA88F-DF88-F50B-9E44-31866F101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92409" cy="4351338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Lists</a:t>
            </a:r>
            <a:r>
              <a:rPr lang="nl-BE" dirty="0"/>
              <a:t> are </a:t>
            </a:r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like </a:t>
            </a:r>
            <a:r>
              <a:rPr lang="nl-BE" dirty="0" err="1"/>
              <a:t>tuples</a:t>
            </a:r>
            <a:r>
              <a:rPr lang="nl-BE" dirty="0"/>
              <a:t>, </a:t>
            </a:r>
            <a:r>
              <a:rPr lang="nl-BE" dirty="0" err="1"/>
              <a:t>except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can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modified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</a:rPr>
              <a:t>			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5EFF0-CAE9-ABDC-15A8-7655CE59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endParaRPr lang="nl-BE" dirty="0"/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10323447-A7D7-08B2-01CD-C514B4DA6749}"/>
              </a:ext>
            </a:extLst>
          </p:cNvPr>
          <p:cNvSpPr/>
          <p:nvPr/>
        </p:nvSpPr>
        <p:spPr>
          <a:xfrm rot="6694196" flipV="1">
            <a:off x="3226797" y="3870023"/>
            <a:ext cx="564536" cy="211235"/>
          </a:xfrm>
          <a:prstGeom prst="rightArrow">
            <a:avLst>
              <a:gd name="adj1" fmla="val 18838"/>
              <a:gd name="adj2" fmla="val 86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B24FF7D-9D5F-86B6-2940-0B958D436087}"/>
              </a:ext>
            </a:extLst>
          </p:cNvPr>
          <p:cNvSpPr txBox="1"/>
          <p:nvPr/>
        </p:nvSpPr>
        <p:spPr>
          <a:xfrm>
            <a:off x="1772928" y="4343003"/>
            <a:ext cx="19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name of </a:t>
            </a:r>
            <a:r>
              <a:rPr lang="nl-BE" dirty="0" err="1"/>
              <a:t>the</a:t>
            </a:r>
            <a:r>
              <a:rPr lang="nl-BE" dirty="0"/>
              <a:t> list</a:t>
            </a:r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49E52226-4C43-A785-C398-0B0DF04CA97E}"/>
              </a:ext>
            </a:extLst>
          </p:cNvPr>
          <p:cNvSpPr/>
          <p:nvPr/>
        </p:nvSpPr>
        <p:spPr>
          <a:xfrm rot="4383076" flipV="1">
            <a:off x="5114246" y="3848275"/>
            <a:ext cx="549917" cy="251390"/>
          </a:xfrm>
          <a:prstGeom prst="rightArrow">
            <a:avLst>
              <a:gd name="adj1" fmla="val 18838"/>
              <a:gd name="adj2" fmla="val 86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429D7ED-58CB-7C7E-D6F2-914E08215BE7}"/>
              </a:ext>
            </a:extLst>
          </p:cNvPr>
          <p:cNvSpPr txBox="1"/>
          <p:nvPr/>
        </p:nvSpPr>
        <p:spPr>
          <a:xfrm>
            <a:off x="5164448" y="4343003"/>
            <a:ext cx="258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a, b, c, d … are </a:t>
            </a:r>
            <a:r>
              <a:rPr lang="nl-BE" dirty="0" err="1"/>
              <a:t>its</a:t>
            </a:r>
            <a:r>
              <a:rPr lang="nl-BE" dirty="0"/>
              <a:t> content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3FBF056-63EB-30E9-EFAA-E0098561694C}"/>
              </a:ext>
            </a:extLst>
          </p:cNvPr>
          <p:cNvSpPr txBox="1"/>
          <p:nvPr/>
        </p:nvSpPr>
        <p:spPr>
          <a:xfrm>
            <a:off x="9125494" y="4273629"/>
            <a:ext cx="3146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- int</a:t>
            </a:r>
          </a:p>
          <a:p>
            <a:r>
              <a:rPr lang="nl-BE" dirty="0"/>
              <a:t>- </a:t>
            </a:r>
            <a:r>
              <a:rPr lang="nl-BE" dirty="0" err="1"/>
              <a:t>float</a:t>
            </a:r>
            <a:endParaRPr lang="nl-BE" dirty="0"/>
          </a:p>
          <a:p>
            <a:r>
              <a:rPr lang="nl-BE" dirty="0"/>
              <a:t>- </a:t>
            </a:r>
            <a:r>
              <a:rPr lang="nl-BE" dirty="0" err="1"/>
              <a:t>boolean</a:t>
            </a:r>
            <a:endParaRPr lang="nl-BE" dirty="0"/>
          </a:p>
          <a:p>
            <a:r>
              <a:rPr lang="nl-BE" dirty="0"/>
              <a:t>- string</a:t>
            </a:r>
          </a:p>
          <a:p>
            <a:r>
              <a:rPr lang="nl-BE" dirty="0"/>
              <a:t>- </a:t>
            </a:r>
            <a:r>
              <a:rPr lang="nl-BE" dirty="0" err="1"/>
              <a:t>Tuple</a:t>
            </a:r>
            <a:r>
              <a:rPr lang="nl-BE" dirty="0"/>
              <a:t> or List </a:t>
            </a:r>
            <a:r>
              <a:rPr lang="nl-BE" sz="1400" dirty="0"/>
              <a:t>(or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dirty="0" err="1"/>
              <a:t>collections</a:t>
            </a:r>
            <a:r>
              <a:rPr lang="nl-BE" sz="1400" dirty="0"/>
              <a:t>)</a:t>
            </a:r>
          </a:p>
          <a:p>
            <a:endParaRPr lang="nl-BE" dirty="0">
              <a:solidFill>
                <a:srgbClr val="C00000"/>
              </a:solidFill>
            </a:endParaRPr>
          </a:p>
          <a:p>
            <a:r>
              <a:rPr lang="nl-BE" dirty="0">
                <a:solidFill>
                  <a:srgbClr val="C00000"/>
                </a:solidFill>
              </a:rPr>
              <a:t>or </a:t>
            </a:r>
            <a:r>
              <a:rPr lang="nl-BE" dirty="0" err="1">
                <a:solidFill>
                  <a:srgbClr val="C00000"/>
                </a:solidFill>
              </a:rPr>
              <a:t>any</a:t>
            </a:r>
            <a:r>
              <a:rPr lang="nl-BE" dirty="0">
                <a:solidFill>
                  <a:srgbClr val="C00000"/>
                </a:solidFill>
              </a:rPr>
              <a:t> </a:t>
            </a:r>
            <a:r>
              <a:rPr lang="nl-BE" dirty="0" err="1">
                <a:solidFill>
                  <a:srgbClr val="C00000"/>
                </a:solidFill>
              </a:rPr>
              <a:t>combination</a:t>
            </a:r>
            <a:r>
              <a:rPr lang="nl-BE" dirty="0">
                <a:solidFill>
                  <a:srgbClr val="C00000"/>
                </a:solidFill>
              </a:rPr>
              <a:t> of </a:t>
            </a:r>
            <a:r>
              <a:rPr lang="nl-BE" dirty="0" err="1">
                <a:solidFill>
                  <a:srgbClr val="C00000"/>
                </a:solidFill>
              </a:rPr>
              <a:t>the</a:t>
            </a:r>
            <a:r>
              <a:rPr lang="nl-BE" dirty="0">
                <a:solidFill>
                  <a:srgbClr val="C00000"/>
                </a:solidFill>
              </a:rPr>
              <a:t> </a:t>
            </a:r>
            <a:r>
              <a:rPr lang="nl-BE" dirty="0" err="1">
                <a:solidFill>
                  <a:srgbClr val="C00000"/>
                </a:solidFill>
              </a:rPr>
              <a:t>above</a:t>
            </a:r>
            <a:endParaRPr lang="nl-BE" dirty="0">
              <a:solidFill>
                <a:srgbClr val="C00000"/>
              </a:solidFill>
            </a:endParaRPr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EC52750D-7F96-6039-77F8-6C784811C96E}"/>
              </a:ext>
            </a:extLst>
          </p:cNvPr>
          <p:cNvCxnSpPr>
            <a:cxnSpLocks/>
          </p:cNvCxnSpPr>
          <p:nvPr/>
        </p:nvCxnSpPr>
        <p:spPr>
          <a:xfrm>
            <a:off x="9060148" y="4343003"/>
            <a:ext cx="0" cy="2209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6B2D3B02-2568-3A5B-CD5D-8229A0D2E668}"/>
              </a:ext>
            </a:extLst>
          </p:cNvPr>
          <p:cNvSpPr/>
          <p:nvPr/>
        </p:nvSpPr>
        <p:spPr>
          <a:xfrm rot="701921" flipV="1">
            <a:off x="8218910" y="4655255"/>
            <a:ext cx="347566" cy="45719"/>
          </a:xfrm>
          <a:prstGeom prst="rightArrow">
            <a:avLst>
              <a:gd name="adj1" fmla="val 18838"/>
              <a:gd name="adj2" fmla="val 86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D56A31B8-031D-1005-71B3-87A6005D8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205" y="2852133"/>
            <a:ext cx="834147" cy="694457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9C85444D-439A-27EC-ED9D-18CAD7CCDB79}"/>
              </a:ext>
            </a:extLst>
          </p:cNvPr>
          <p:cNvSpPr txBox="1"/>
          <p:nvPr/>
        </p:nvSpPr>
        <p:spPr>
          <a:xfrm>
            <a:off x="10264415" y="3014695"/>
            <a:ext cx="130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rgbClr val="C00000"/>
                </a:solidFill>
              </a:rPr>
              <a:t>[     ] </a:t>
            </a:r>
          </a:p>
        </p:txBody>
      </p:sp>
    </p:spTree>
    <p:extLst>
      <p:ext uri="{BB962C8B-B14F-4D97-AF65-F5344CB8AC3E}">
        <p14:creationId xmlns:p14="http://schemas.microsoft.com/office/powerpoint/2010/main" val="69749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4" grpId="0" animBg="1"/>
      <p:bldP spid="5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CE817-EA13-60E7-E306-59A2BC000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BD1B4-F183-CCD0-E920-26FA7127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- </a:t>
            </a:r>
            <a:r>
              <a:rPr lang="nl-BE" dirty="0" err="1"/>
              <a:t>Examples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3A2D23B-BE22-77C5-74E5-186AC1AF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39" y="2225323"/>
            <a:ext cx="2352675" cy="5143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C6572C8-3DD1-A4BD-A14E-2AACF4A46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39" y="3110441"/>
            <a:ext cx="4772025" cy="4572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06038D7-FC40-C267-DDDF-AEA199DE7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39" y="3942371"/>
            <a:ext cx="2981325" cy="46672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1BF1AA1-9623-0B3E-5D70-F8CEB1487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239" y="4489970"/>
            <a:ext cx="7848600" cy="52387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53CECA3-696C-48FA-85C7-96864EED7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239" y="5365206"/>
            <a:ext cx="3209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0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7903A467-7865-8570-36AE-3B2EFDBD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92409" cy="4351338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functionality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 on </a:t>
            </a:r>
            <a:r>
              <a:rPr lang="nl-BE" dirty="0" err="1"/>
              <a:t>tuples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works</a:t>
            </a:r>
            <a:r>
              <a:rPr lang="nl-BE" dirty="0"/>
              <a:t> on </a:t>
            </a:r>
            <a:r>
              <a:rPr lang="nl-BE" dirty="0" err="1"/>
              <a:t>lists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sz="2000" dirty="0" err="1"/>
              <a:t>len</a:t>
            </a:r>
            <a:r>
              <a:rPr lang="nl-BE" sz="2000" dirty="0"/>
              <a:t>(), </a:t>
            </a:r>
            <a:r>
              <a:rPr lang="nl-BE" sz="2000" dirty="0" err="1"/>
              <a:t>indexing</a:t>
            </a:r>
            <a:r>
              <a:rPr lang="nl-BE" sz="2000" dirty="0"/>
              <a:t>, </a:t>
            </a:r>
            <a:r>
              <a:rPr lang="nl-BE" sz="2000" dirty="0" err="1"/>
              <a:t>slicing</a:t>
            </a:r>
            <a:r>
              <a:rPr lang="nl-BE" sz="2000" dirty="0"/>
              <a:t>, </a:t>
            </a:r>
            <a:r>
              <a:rPr lang="nl-BE" sz="2000" dirty="0" err="1"/>
              <a:t>sum</a:t>
            </a:r>
            <a:r>
              <a:rPr lang="nl-BE" sz="2000" dirty="0"/>
              <a:t>(), min(), max(), </a:t>
            </a:r>
          </a:p>
          <a:p>
            <a:pPr marL="0" indent="0">
              <a:buNone/>
            </a:pPr>
            <a:r>
              <a:rPr lang="nl-BE" sz="2000" dirty="0"/>
              <a:t>	iteration, </a:t>
            </a:r>
            <a:r>
              <a:rPr lang="nl-BE" sz="2000" dirty="0" err="1"/>
              <a:t>destructuring</a:t>
            </a:r>
            <a:r>
              <a:rPr lang="nl-BE" sz="2000" dirty="0"/>
              <a:t> …</a:t>
            </a:r>
          </a:p>
          <a:p>
            <a:pPr marL="0" indent="0">
              <a:buNone/>
            </a:pPr>
            <a:br>
              <a:rPr lang="nl-BE" sz="200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BE" sz="2000" i="1" dirty="0">
                <a:solidFill>
                  <a:schemeClr val="bg1">
                    <a:lumMod val="65000"/>
                  </a:schemeClr>
                </a:solidFill>
              </a:rPr>
              <a:t>	(</a:t>
            </a:r>
            <a:r>
              <a:rPr lang="nl-BE" sz="2000" i="1" dirty="0" err="1">
                <a:solidFill>
                  <a:schemeClr val="bg1">
                    <a:lumMod val="65000"/>
                  </a:schemeClr>
                </a:solidFill>
              </a:rPr>
              <a:t>Actually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nl-BE" sz="2000" i="1" dirty="0" err="1">
                <a:solidFill>
                  <a:schemeClr val="bg1">
                    <a:lumMod val="65000"/>
                  </a:schemeClr>
                </a:solidFill>
              </a:rPr>
              <a:t>tuples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</a:rPr>
              <a:t> have a subset of </a:t>
            </a:r>
            <a:r>
              <a:rPr lang="nl-BE" sz="2000" i="1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BE" sz="2000" i="1" dirty="0" err="1">
                <a:solidFill>
                  <a:schemeClr val="bg1">
                    <a:lumMod val="65000"/>
                  </a:schemeClr>
                </a:solidFill>
              </a:rPr>
              <a:t>functionality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nl-BE" sz="2000" i="1" dirty="0" err="1">
                <a:solidFill>
                  <a:schemeClr val="bg1">
                    <a:lumMod val="65000"/>
                  </a:schemeClr>
                </a:solidFill>
              </a:rPr>
              <a:t>lists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dirty="0"/>
              <a:t>Extra </a:t>
            </a:r>
            <a:r>
              <a:rPr lang="nl-BE" dirty="0" err="1"/>
              <a:t>functionality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sz="2000" dirty="0"/>
              <a:t>	updating, </a:t>
            </a:r>
            <a:r>
              <a:rPr lang="nl-BE" sz="2000" dirty="0" err="1"/>
              <a:t>adding</a:t>
            </a:r>
            <a:r>
              <a:rPr lang="nl-BE" sz="2000" dirty="0"/>
              <a:t>, </a:t>
            </a:r>
            <a:r>
              <a:rPr lang="nl-BE" sz="2000" dirty="0" err="1"/>
              <a:t>removing</a:t>
            </a:r>
            <a:r>
              <a:rPr lang="nl-BE" sz="2000" dirty="0"/>
              <a:t> …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- </a:t>
            </a:r>
            <a:r>
              <a:rPr lang="nl-BE" dirty="0" err="1"/>
              <a:t>functionality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884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ttendance - St Peter's Catholic College">
            <a:extLst>
              <a:ext uri="{FF2B5EF4-FFF2-40B4-BE49-F238E27FC236}">
                <a16:creationId xmlns:a16="http://schemas.microsoft.com/office/drawing/2014/main" id="{74E36272-3369-B23D-F94C-412C48A9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803" y="1580236"/>
            <a:ext cx="3332793" cy="256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5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– update &amp; </a:t>
            </a:r>
            <a:r>
              <a:rPr lang="nl-BE" dirty="0" err="1"/>
              <a:t>add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691E982-86E0-5FC6-C1B4-F21533ED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37" y="2385483"/>
            <a:ext cx="2676525" cy="26289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B19F275-E78B-D010-1F5C-9C9B4D476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644" y="2385483"/>
            <a:ext cx="28956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58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– </a:t>
            </a:r>
            <a:r>
              <a:rPr lang="nl-BE" dirty="0" err="1"/>
              <a:t>remove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3499DAD-2204-3BA3-03DE-265942DB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03" y="2234275"/>
            <a:ext cx="2647950" cy="25431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E6E93CE-B310-6B68-0E26-E41FDD9E3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64" y="2229512"/>
            <a:ext cx="2990850" cy="25527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1B45071-A5A9-B0A1-37AC-9F0EAD462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025" y="2229512"/>
            <a:ext cx="28575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9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7E702-EF7C-890F-5439-45A3B519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- </a:t>
            </a:r>
            <a:r>
              <a:rPr lang="nl-BE" dirty="0" err="1"/>
              <a:t>Example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AA35F2B-6EC6-E542-1138-DD131E79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17" y="2260069"/>
            <a:ext cx="2428875" cy="3286125"/>
          </a:xfrm>
          <a:prstGeom prst="rect">
            <a:avLst/>
          </a:prstGeom>
        </p:spPr>
      </p:pic>
      <p:pic>
        <p:nvPicPr>
          <p:cNvPr id="2050" name="Picture 2" descr="QUESTION MARK">
            <a:extLst>
              <a:ext uri="{FF2B5EF4-FFF2-40B4-BE49-F238E27FC236}">
                <a16:creationId xmlns:a16="http://schemas.microsoft.com/office/drawing/2014/main" id="{957C9870-A4A1-A9A8-5A35-9D77A6810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705" y="28315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5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B7042-7780-ABBD-2D12-3D499EDB8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0BDE8-82BD-A9DA-4091-78E69061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-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1C3E02-5921-3166-2D63-D56D7FB1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243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/>
              <a:t>An </a:t>
            </a:r>
            <a:r>
              <a:rPr lang="nl-BE" altLang="nl-BE" dirty="0" err="1"/>
              <a:t>entrance</a:t>
            </a:r>
            <a:r>
              <a:rPr lang="nl-BE" altLang="nl-BE" dirty="0"/>
              <a:t> </a:t>
            </a:r>
            <a:r>
              <a:rPr lang="nl-BE" altLang="nl-BE" dirty="0" err="1"/>
              <a:t>exam</a:t>
            </a:r>
            <a:r>
              <a:rPr lang="nl-BE" altLang="nl-BE" dirty="0"/>
              <a:t> </a:t>
            </a:r>
            <a:r>
              <a:rPr lang="nl-BE" altLang="nl-BE" dirty="0" err="1"/>
              <a:t>consists</a:t>
            </a:r>
            <a:r>
              <a:rPr lang="nl-BE" altLang="nl-BE" dirty="0"/>
              <a:t> of a </a:t>
            </a:r>
            <a:r>
              <a:rPr lang="nl-BE" altLang="nl-BE" dirty="0" err="1"/>
              <a:t>combination</a:t>
            </a:r>
            <a:r>
              <a:rPr lang="nl-BE" altLang="nl-BE" dirty="0"/>
              <a:t> of tests, </a:t>
            </a:r>
            <a:r>
              <a:rPr lang="nl-BE" altLang="nl-BE" dirty="0" err="1"/>
              <a:t>each</a:t>
            </a:r>
            <a:r>
              <a:rPr lang="nl-BE" altLang="nl-BE" dirty="0"/>
              <a:t> </a:t>
            </a:r>
            <a:r>
              <a:rPr lang="nl-BE" altLang="nl-BE" dirty="0" err="1"/>
              <a:t>one</a:t>
            </a:r>
            <a:r>
              <a:rPr lang="nl-BE" altLang="nl-BE" dirty="0"/>
              <a:t> </a:t>
            </a:r>
            <a:r>
              <a:rPr lang="nl-BE" altLang="nl-BE" dirty="0" err="1"/>
              <a:t>being</a:t>
            </a:r>
            <a:r>
              <a:rPr lang="nl-BE" altLang="nl-BE" dirty="0"/>
              <a:t> </a:t>
            </a:r>
            <a:r>
              <a:rPr lang="nl-BE" altLang="nl-BE" dirty="0" err="1"/>
              <a:t>graded</a:t>
            </a:r>
            <a:r>
              <a:rPr lang="nl-BE" altLang="nl-BE" dirty="0"/>
              <a:t> on 20. The </a:t>
            </a:r>
            <a:r>
              <a:rPr lang="nl-BE" altLang="nl-BE" dirty="0" err="1"/>
              <a:t>rules</a:t>
            </a:r>
            <a:r>
              <a:rPr lang="nl-BE" altLang="nl-BE" dirty="0"/>
              <a:t> </a:t>
            </a:r>
            <a:r>
              <a:rPr lang="nl-BE" altLang="nl-BE" dirty="0" err="1"/>
              <a:t>for</a:t>
            </a:r>
            <a:r>
              <a:rPr lang="nl-BE" altLang="nl-BE" dirty="0"/>
              <a:t> passing are</a:t>
            </a:r>
            <a:br>
              <a:rPr lang="nl-BE" altLang="nl-BE" dirty="0"/>
            </a:br>
            <a:endParaRPr lang="nl-BE" altLang="nl-BE" sz="11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dirty="0"/>
              <a:t>It is </a:t>
            </a:r>
            <a:r>
              <a:rPr lang="nl-BE" altLang="nl-BE" dirty="0" err="1"/>
              <a:t>allowed</a:t>
            </a:r>
            <a:r>
              <a:rPr lang="nl-BE" altLang="nl-BE" dirty="0"/>
              <a:t> </a:t>
            </a:r>
            <a:r>
              <a:rPr lang="nl-BE" altLang="nl-BE" dirty="0" err="1"/>
              <a:t>to</a:t>
            </a:r>
            <a:r>
              <a:rPr lang="nl-BE" altLang="nl-BE" dirty="0"/>
              <a:t> skip at most </a:t>
            </a:r>
            <a:r>
              <a:rPr lang="nl-BE" altLang="nl-BE" dirty="0" err="1"/>
              <a:t>one</a:t>
            </a:r>
            <a:r>
              <a:rPr lang="nl-BE" altLang="nl-BE" dirty="0"/>
              <a:t> test.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dirty="0"/>
              <a:t>The </a:t>
            </a:r>
            <a:r>
              <a:rPr lang="nl-BE" altLang="nl-BE" dirty="0" err="1"/>
              <a:t>average</a:t>
            </a:r>
            <a:r>
              <a:rPr lang="nl-BE" altLang="nl-BE" dirty="0"/>
              <a:t> of </a:t>
            </a:r>
            <a:r>
              <a:rPr lang="nl-BE" altLang="nl-BE" dirty="0" err="1"/>
              <a:t>the</a:t>
            </a:r>
            <a:r>
              <a:rPr lang="nl-BE" altLang="nl-BE" dirty="0"/>
              <a:t> tests </a:t>
            </a:r>
            <a:r>
              <a:rPr lang="nl-BE" altLang="nl-BE" dirty="0" err="1"/>
              <a:t>that</a:t>
            </a:r>
            <a:r>
              <a:rPr lang="nl-BE" altLang="nl-BE" dirty="0"/>
              <a:t> </a:t>
            </a:r>
            <a:r>
              <a:rPr lang="nl-BE" altLang="nl-BE" dirty="0" err="1"/>
              <a:t>were</a:t>
            </a:r>
            <a:r>
              <a:rPr lang="nl-BE" altLang="nl-BE" dirty="0"/>
              <a:t> taken must </a:t>
            </a:r>
            <a:r>
              <a:rPr lang="nl-BE" altLang="nl-BE" dirty="0" err="1"/>
              <a:t>be</a:t>
            </a:r>
            <a:r>
              <a:rPr lang="nl-BE" altLang="nl-BE" dirty="0"/>
              <a:t> at </a:t>
            </a:r>
            <a:r>
              <a:rPr lang="nl-BE" altLang="nl-BE" dirty="0" err="1"/>
              <a:t>least</a:t>
            </a:r>
            <a:r>
              <a:rPr lang="nl-BE" altLang="nl-BE" dirty="0"/>
              <a:t> 12.</a:t>
            </a:r>
            <a:br>
              <a:rPr lang="nl-BE" altLang="nl-BE" dirty="0"/>
            </a:br>
            <a:endParaRPr lang="nl-BE" altLang="nl-BE" sz="11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/>
              <a:t>A </a:t>
            </a:r>
            <a:r>
              <a:rPr lang="nl-BE" altLang="nl-BE" dirty="0" err="1"/>
              <a:t>skipped</a:t>
            </a:r>
            <a:r>
              <a:rPr lang="nl-BE" altLang="nl-BE" dirty="0"/>
              <a:t> test </a:t>
            </a:r>
            <a:r>
              <a:rPr lang="nl-BE" altLang="nl-BE" dirty="0" err="1"/>
              <a:t>will</a:t>
            </a:r>
            <a:r>
              <a:rPr lang="nl-BE" altLang="nl-BE" dirty="0"/>
              <a:t> </a:t>
            </a:r>
            <a:r>
              <a:rPr lang="nl-BE" altLang="nl-BE" dirty="0" err="1"/>
              <a:t>be</a:t>
            </a:r>
            <a:r>
              <a:rPr lang="nl-BE" altLang="nl-BE" dirty="0"/>
              <a:t> </a:t>
            </a:r>
            <a:r>
              <a:rPr lang="nl-BE" altLang="nl-BE" dirty="0" err="1"/>
              <a:t>represented</a:t>
            </a:r>
            <a:r>
              <a:rPr lang="nl-BE" altLang="nl-BE" dirty="0"/>
              <a:t> </a:t>
            </a:r>
            <a:r>
              <a:rPr lang="nl-BE" altLang="nl-BE" dirty="0" err="1"/>
              <a:t>by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value</a:t>
            </a:r>
            <a:r>
              <a:rPr lang="nl-BE" altLang="nl-BE" dirty="0"/>
              <a:t> None.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/>
              <a:t>Write a </a:t>
            </a:r>
            <a:r>
              <a:rPr lang="nl-BE" altLang="nl-BE" dirty="0" err="1"/>
              <a:t>function</a:t>
            </a:r>
            <a:r>
              <a:rPr lang="nl-BE" altLang="nl-BE" dirty="0"/>
              <a:t> </a:t>
            </a:r>
            <a:r>
              <a:rPr lang="nl-BE" altLang="nl-BE" b="1" dirty="0" err="1"/>
              <a:t>entrance_exam</a:t>
            </a:r>
            <a:r>
              <a:rPr lang="nl-BE" altLang="nl-BE" b="1" dirty="0"/>
              <a:t>(</a:t>
            </a:r>
            <a:r>
              <a:rPr lang="nl-BE" altLang="nl-BE" b="1" dirty="0" err="1"/>
              <a:t>grades</a:t>
            </a:r>
            <a:r>
              <a:rPr lang="nl-BE" altLang="nl-BE" b="1" dirty="0"/>
              <a:t>) </a:t>
            </a:r>
            <a:r>
              <a:rPr lang="nl-BE" altLang="nl-BE" dirty="0" err="1"/>
              <a:t>with</a:t>
            </a:r>
            <a:r>
              <a:rPr lang="nl-BE" altLang="nl-BE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 err="1"/>
              <a:t>grades</a:t>
            </a:r>
            <a:r>
              <a:rPr lang="nl-BE" altLang="nl-BE" dirty="0"/>
              <a:t> </a:t>
            </a:r>
            <a:r>
              <a:rPr lang="nl-BE" altLang="nl-BE" dirty="0" err="1"/>
              <a:t>being</a:t>
            </a:r>
            <a:r>
              <a:rPr lang="nl-BE" altLang="nl-BE" dirty="0"/>
              <a:t> a </a:t>
            </a:r>
            <a:r>
              <a:rPr lang="nl-BE" altLang="nl-BE" dirty="0">
                <a:highlight>
                  <a:srgbClr val="FFFF00"/>
                </a:highlight>
              </a:rPr>
              <a:t>list</a:t>
            </a:r>
            <a:r>
              <a:rPr lang="nl-BE" altLang="nl-BE" dirty="0"/>
              <a:t>. The </a:t>
            </a:r>
            <a:r>
              <a:rPr lang="nl-BE" altLang="nl-BE" dirty="0" err="1"/>
              <a:t>function</a:t>
            </a:r>
            <a:r>
              <a:rPr lang="nl-BE" altLang="nl-BE" dirty="0"/>
              <a:t> returns a </a:t>
            </a:r>
            <a:r>
              <a:rPr lang="nl-BE" altLang="nl-BE" dirty="0" err="1"/>
              <a:t>tuple</a:t>
            </a:r>
            <a:r>
              <a:rPr lang="nl-BE" altLang="nl-BE" dirty="0"/>
              <a:t>:</a:t>
            </a:r>
            <a:br>
              <a:rPr lang="nl-BE" altLang="nl-BE" dirty="0"/>
            </a:br>
            <a:endParaRPr lang="nl-BE" altLang="nl-BE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/>
              <a:t>	</a:t>
            </a:r>
            <a:r>
              <a:rPr lang="nl-BE" altLang="nl-BE" b="1" dirty="0"/>
              <a:t>( pass , </a:t>
            </a:r>
            <a:r>
              <a:rPr lang="nl-BE" altLang="nl-BE" b="1" dirty="0" err="1"/>
              <a:t>average</a:t>
            </a:r>
            <a:r>
              <a:rPr lang="nl-BE" altLang="nl-BE" b="1" dirty="0"/>
              <a:t> )</a:t>
            </a:r>
            <a:br>
              <a:rPr lang="nl-BE" altLang="nl-BE" dirty="0"/>
            </a:br>
            <a:endParaRPr lang="nl-BE" altLang="nl-BE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/>
              <a:t>Pass is True </a:t>
            </a:r>
            <a:r>
              <a:rPr lang="nl-BE" altLang="nl-BE" dirty="0" err="1"/>
              <a:t>if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given</a:t>
            </a:r>
            <a:r>
              <a:rPr lang="nl-BE" altLang="nl-BE" dirty="0"/>
              <a:t> </a:t>
            </a:r>
            <a:r>
              <a:rPr lang="nl-BE" altLang="nl-BE" dirty="0" err="1"/>
              <a:t>grades</a:t>
            </a:r>
            <a:r>
              <a:rPr lang="nl-BE" altLang="nl-BE" dirty="0"/>
              <a:t> are </a:t>
            </a:r>
            <a:r>
              <a:rPr lang="nl-BE" altLang="nl-BE" dirty="0" err="1"/>
              <a:t>good</a:t>
            </a:r>
            <a:r>
              <a:rPr lang="nl-BE" altLang="nl-BE" dirty="0"/>
              <a:t> </a:t>
            </a:r>
            <a:r>
              <a:rPr lang="nl-BE" altLang="nl-BE" dirty="0" err="1"/>
              <a:t>enough</a:t>
            </a:r>
            <a:r>
              <a:rPr lang="nl-BE" altLang="nl-BE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 err="1"/>
              <a:t>to</a:t>
            </a:r>
            <a:r>
              <a:rPr lang="nl-BE" altLang="nl-BE" dirty="0"/>
              <a:t> pass, </a:t>
            </a:r>
            <a:r>
              <a:rPr lang="nl-BE" altLang="nl-BE" dirty="0" err="1"/>
              <a:t>False</a:t>
            </a:r>
            <a:r>
              <a:rPr lang="nl-BE" altLang="nl-BE" dirty="0"/>
              <a:t> </a:t>
            </a:r>
            <a:r>
              <a:rPr lang="nl-BE" altLang="nl-BE" dirty="0" err="1"/>
              <a:t>otherwise</a:t>
            </a:r>
            <a:r>
              <a:rPr lang="nl-BE" altLang="nl-BE" dirty="0"/>
              <a:t>.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6F29233A-3249-218D-48D0-4B56B2522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517" y="4588194"/>
            <a:ext cx="2176283" cy="15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77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3FC36-9DDF-28F0-5391-39A2EAFB9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10CDF-878D-5F7E-E383-32F01032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-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26E2C9-22A8-B47D-C2FE-1B5CAE8AD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24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/>
              <a:t>Make </a:t>
            </a:r>
            <a:r>
              <a:rPr lang="nl-BE" altLang="nl-BE" dirty="0" err="1"/>
              <a:t>sure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function</a:t>
            </a:r>
            <a:r>
              <a:rPr lang="nl-BE" altLang="nl-BE" dirty="0"/>
              <a:t> </a:t>
            </a:r>
            <a:r>
              <a:rPr lang="nl-BE" altLang="nl-BE" b="1" dirty="0" err="1"/>
              <a:t>entrance_exam</a:t>
            </a:r>
            <a:r>
              <a:rPr lang="nl-BE" altLang="nl-BE" b="1" dirty="0"/>
              <a:t>(</a:t>
            </a:r>
            <a:r>
              <a:rPr lang="nl-BE" altLang="nl-BE" b="1" dirty="0" err="1"/>
              <a:t>grades</a:t>
            </a:r>
            <a:r>
              <a:rPr lang="nl-BE" altLang="nl-BE" b="1" dirty="0"/>
              <a:t>)</a:t>
            </a:r>
            <a:r>
              <a:rPr lang="nl-BE" altLang="nl-BE" dirty="0"/>
              <a:t> does </a:t>
            </a:r>
            <a:r>
              <a:rPr lang="nl-BE" altLang="nl-BE" dirty="0" err="1"/>
              <a:t>not</a:t>
            </a:r>
            <a:r>
              <a:rPr lang="nl-BE" altLang="nl-BE" dirty="0"/>
              <a:t> </a:t>
            </a:r>
            <a:r>
              <a:rPr lang="nl-BE" altLang="nl-BE" dirty="0" err="1"/>
              <a:t>only</a:t>
            </a:r>
            <a:r>
              <a:rPr lang="nl-BE" altLang="nl-BE" dirty="0"/>
              <a:t> return a </a:t>
            </a:r>
            <a:r>
              <a:rPr lang="nl-BE" altLang="nl-BE" dirty="0" err="1"/>
              <a:t>tuple</a:t>
            </a:r>
            <a:r>
              <a:rPr lang="nl-BE" altLang="nl-BE" dirty="0"/>
              <a:t> </a:t>
            </a:r>
            <a:r>
              <a:rPr lang="nl-BE" altLang="nl-BE" dirty="0" err="1"/>
              <a:t>with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desired</a:t>
            </a:r>
            <a:r>
              <a:rPr lang="nl-BE" altLang="nl-BE" dirty="0"/>
              <a:t> information. It </a:t>
            </a:r>
            <a:r>
              <a:rPr lang="nl-BE" altLang="nl-BE" dirty="0" err="1"/>
              <a:t>should</a:t>
            </a:r>
            <a:r>
              <a:rPr lang="nl-BE" altLang="nl-BE" dirty="0"/>
              <a:t> </a:t>
            </a:r>
            <a:r>
              <a:rPr lang="nl-BE" altLang="nl-BE" dirty="0" err="1"/>
              <a:t>also</a:t>
            </a:r>
            <a:r>
              <a:rPr lang="nl-BE" altLang="nl-BE" dirty="0"/>
              <a:t> clean up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given</a:t>
            </a:r>
            <a:r>
              <a:rPr lang="nl-BE" altLang="nl-BE" dirty="0"/>
              <a:t> list: </a:t>
            </a:r>
            <a:r>
              <a:rPr lang="nl-BE" altLang="nl-BE" dirty="0" err="1"/>
              <a:t>all</a:t>
            </a:r>
            <a:r>
              <a:rPr lang="nl-BE" altLang="nl-BE" dirty="0"/>
              <a:t> </a:t>
            </a:r>
            <a:r>
              <a:rPr lang="nl-BE" altLang="nl-BE" dirty="0" err="1"/>
              <a:t>values</a:t>
            </a:r>
            <a:r>
              <a:rPr lang="nl-BE" altLang="nl-BE" dirty="0"/>
              <a:t> </a:t>
            </a:r>
            <a:r>
              <a:rPr lang="nl-BE" altLang="nl-BE" dirty="0" err="1"/>
              <a:t>that</a:t>
            </a:r>
            <a:r>
              <a:rPr lang="nl-BE" altLang="nl-BE" dirty="0"/>
              <a:t> are None </a:t>
            </a:r>
            <a:r>
              <a:rPr lang="nl-BE" altLang="nl-BE" dirty="0" err="1"/>
              <a:t>should</a:t>
            </a:r>
            <a:r>
              <a:rPr lang="nl-BE" altLang="nl-BE" dirty="0"/>
              <a:t> </a:t>
            </a:r>
            <a:r>
              <a:rPr lang="nl-BE" altLang="nl-BE" dirty="0" err="1"/>
              <a:t>be</a:t>
            </a:r>
            <a:r>
              <a:rPr lang="nl-BE" altLang="nl-BE" dirty="0"/>
              <a:t> </a:t>
            </a:r>
            <a:r>
              <a:rPr lang="nl-BE" altLang="nl-BE" dirty="0" err="1"/>
              <a:t>removed</a:t>
            </a:r>
            <a:r>
              <a:rPr lang="nl-BE" altLang="nl-BE" dirty="0"/>
              <a:t> </a:t>
            </a:r>
            <a:r>
              <a:rPr lang="nl-BE" altLang="nl-BE" dirty="0" err="1"/>
              <a:t>from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list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8227E88E-8D90-ACA0-8A35-840203FA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517" y="4588194"/>
            <a:ext cx="2176283" cy="15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68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E328D7-5891-93BE-5911-D7FCE62E0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2FB8E-274E-97AE-01FD-7D08E4D2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- DEMO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E72A027D-76D2-C7AF-6A84-384FC854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00" y="4475691"/>
            <a:ext cx="4448175" cy="18192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30B15627-AE81-E00C-00B7-11A784EC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25" y="1903941"/>
            <a:ext cx="4810125" cy="4391025"/>
          </a:xfrm>
          <a:prstGeom prst="rect">
            <a:avLst/>
          </a:prstGeom>
        </p:spPr>
      </p:pic>
      <p:sp>
        <p:nvSpPr>
          <p:cNvPr id="11" name="Ovaal 10">
            <a:extLst>
              <a:ext uri="{FF2B5EF4-FFF2-40B4-BE49-F238E27FC236}">
                <a16:creationId xmlns:a16="http://schemas.microsoft.com/office/drawing/2014/main" id="{170E99D0-CE94-8872-97B7-DB42B998565D}"/>
              </a:ext>
            </a:extLst>
          </p:cNvPr>
          <p:cNvSpPr/>
          <p:nvPr/>
        </p:nvSpPr>
        <p:spPr>
          <a:xfrm>
            <a:off x="2420764" y="4509030"/>
            <a:ext cx="3127022" cy="42897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236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650E2E5-CF3F-9748-98AF-BD740548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80F30-AB6C-ED29-2132-DC5CDAFA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- DEMO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647E1B2-B718-F414-8B73-340415829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87" y="1838853"/>
            <a:ext cx="5591175" cy="4467225"/>
          </a:xfrm>
          <a:prstGeom prst="rect">
            <a:avLst/>
          </a:prstGeom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52C5CB88-4530-617E-2E9D-496A8462FB10}"/>
              </a:ext>
            </a:extLst>
          </p:cNvPr>
          <p:cNvSpPr/>
          <p:nvPr/>
        </p:nvSpPr>
        <p:spPr>
          <a:xfrm>
            <a:off x="2319164" y="4452586"/>
            <a:ext cx="3127022" cy="42897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4C01BFFD-0488-0C1E-F821-CA4CA0D45761}"/>
              </a:ext>
            </a:extLst>
          </p:cNvPr>
          <p:cNvSpPr/>
          <p:nvPr/>
        </p:nvSpPr>
        <p:spPr>
          <a:xfrm>
            <a:off x="2833511" y="2820284"/>
            <a:ext cx="3673830" cy="42897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219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Afbeelding 30">
            <a:extLst>
              <a:ext uri="{FF2B5EF4-FFF2-40B4-BE49-F238E27FC236}">
                <a16:creationId xmlns:a16="http://schemas.microsoft.com/office/drawing/2014/main" id="{ED89B7B6-5C4F-CC93-1341-E4C0A1DF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6" y="3111324"/>
            <a:ext cx="3506684" cy="292904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– </a:t>
            </a:r>
            <a:r>
              <a:rPr lang="nl-BE" dirty="0" err="1"/>
              <a:t>References</a:t>
            </a:r>
            <a:endParaRPr lang="nl-BE" dirty="0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D3554C22-2942-3026-C8A4-53C256D4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70" y="2065866"/>
            <a:ext cx="1228725" cy="762000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7F695CFA-7E82-64AB-2E1C-2ADF91B0F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65866"/>
            <a:ext cx="2276475" cy="847725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80FC221B-00BE-B204-F374-C43267C5C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1732" y="3111324"/>
            <a:ext cx="3504408" cy="13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8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DA504-4FC4-9749-63BF-05ADE9171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4436E-08E4-0F52-EAD1-9C4D837F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– </a:t>
            </a:r>
            <a:r>
              <a:rPr lang="nl-BE" dirty="0" err="1"/>
              <a:t>References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2BA390D-B39E-3723-6E36-AFCC9E6F6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70" y="2065866"/>
            <a:ext cx="1228725" cy="762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12B80461-0C16-F020-4327-877A8084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65866"/>
            <a:ext cx="2276475" cy="8477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B0806B7-E259-3622-CEE9-626916DA0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732" y="3111324"/>
            <a:ext cx="3504408" cy="134061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4689CB8-930D-13F3-5474-1A7242670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41" y="5825244"/>
            <a:ext cx="2695575" cy="42862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17720AB-5FAB-FD2D-101B-569471C62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370" y="5162902"/>
            <a:ext cx="2686050" cy="457200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DC1DAA89-9957-5AC7-DBD9-D7C54CAC513F}"/>
              </a:ext>
            </a:extLst>
          </p:cNvPr>
          <p:cNvSpPr/>
          <p:nvPr/>
        </p:nvSpPr>
        <p:spPr>
          <a:xfrm>
            <a:off x="838200" y="4978400"/>
            <a:ext cx="2988733" cy="143368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F6109225-F852-B198-6572-15C394C50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5176" y="3111324"/>
            <a:ext cx="3506684" cy="292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D9026-4708-56DD-2F75-EDB771C11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>
            <a:extLst>
              <a:ext uri="{FF2B5EF4-FFF2-40B4-BE49-F238E27FC236}">
                <a16:creationId xmlns:a16="http://schemas.microsoft.com/office/drawing/2014/main" id="{07E19B47-4705-D929-E386-A5891811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6" y="3111324"/>
            <a:ext cx="3506684" cy="292904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213D36-75E5-E8C5-01F2-11349556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– </a:t>
            </a:r>
            <a:r>
              <a:rPr lang="nl-BE" dirty="0" err="1"/>
              <a:t>References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3EBA07C-2810-6DA7-8091-85EE6E98B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70" y="2065866"/>
            <a:ext cx="1228725" cy="762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6FFBCA0A-3061-C296-47DC-396441880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65866"/>
            <a:ext cx="2276475" cy="8477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385D40C-7510-06E8-7B21-654155A5A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1732" y="3111324"/>
            <a:ext cx="3504408" cy="1340612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3E13E730-E165-EE99-915F-2DA792045424}"/>
              </a:ext>
            </a:extLst>
          </p:cNvPr>
          <p:cNvSpPr/>
          <p:nvPr/>
        </p:nvSpPr>
        <p:spPr>
          <a:xfrm>
            <a:off x="838200" y="4978400"/>
            <a:ext cx="2988733" cy="143368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5F73DD1-D7A4-CDB9-344E-6171E9E69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370" y="5132564"/>
            <a:ext cx="2695575" cy="47625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B50C0C4B-4EC9-F1F3-F917-D40381243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016" y="5771445"/>
            <a:ext cx="2705100" cy="48577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C972BCDF-21C1-F84B-11F0-F33D182FB2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6103" y="5261585"/>
            <a:ext cx="834147" cy="694457"/>
          </a:xfrm>
          <a:prstGeom prst="rect">
            <a:avLst/>
          </a:prstGeom>
        </p:spPr>
      </p:pic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F8529177-A7AE-A470-AC0A-D163EC7A751C}"/>
              </a:ext>
            </a:extLst>
          </p:cNvPr>
          <p:cNvSpPr/>
          <p:nvPr/>
        </p:nvSpPr>
        <p:spPr>
          <a:xfrm rot="20798277">
            <a:off x="2259121" y="3413716"/>
            <a:ext cx="1738385" cy="52485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0515D7C0-1DAA-8760-72A9-11751B99AF40}"/>
              </a:ext>
            </a:extLst>
          </p:cNvPr>
          <p:cNvSpPr/>
          <p:nvPr/>
        </p:nvSpPr>
        <p:spPr>
          <a:xfrm rot="20798277">
            <a:off x="7739877" y="3519202"/>
            <a:ext cx="1738385" cy="52485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30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Recap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244A77-BBB5-0E34-9ECA-86AB7EC0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5991"/>
            <a:ext cx="5377249" cy="4286884"/>
          </a:xfrm>
        </p:spPr>
        <p:txBody>
          <a:bodyPr>
            <a:normAutofit/>
          </a:bodyPr>
          <a:lstStyle/>
          <a:p>
            <a:r>
              <a:rPr lang="nl-BE" dirty="0" err="1"/>
              <a:t>Arithmetic</a:t>
            </a:r>
            <a:endParaRPr lang="nl-BE" dirty="0"/>
          </a:p>
          <a:p>
            <a:r>
              <a:rPr lang="nl-BE" dirty="0" err="1"/>
              <a:t>Booleans</a:t>
            </a:r>
            <a:endParaRPr lang="nl-BE" dirty="0"/>
          </a:p>
          <a:p>
            <a:r>
              <a:rPr lang="nl-BE" dirty="0" err="1"/>
              <a:t>Conditionals</a:t>
            </a:r>
            <a:endParaRPr lang="nl-BE" dirty="0"/>
          </a:p>
          <a:p>
            <a:r>
              <a:rPr lang="nl-BE" dirty="0"/>
              <a:t>None</a:t>
            </a:r>
          </a:p>
          <a:p>
            <a:r>
              <a:rPr lang="nl-BE" dirty="0"/>
              <a:t>Strings</a:t>
            </a:r>
          </a:p>
          <a:p>
            <a:endParaRPr lang="nl-BE" dirty="0"/>
          </a:p>
          <a:p>
            <a:r>
              <a:rPr lang="nl-BE" dirty="0"/>
              <a:t>Loops</a:t>
            </a:r>
          </a:p>
          <a:p>
            <a:endParaRPr lang="nl-BE" dirty="0"/>
          </a:p>
        </p:txBody>
      </p:sp>
      <p:pic>
        <p:nvPicPr>
          <p:cNvPr id="1030" name="Picture 6" descr="Stuff You Should Know - YouTube">
            <a:extLst>
              <a:ext uri="{FF2B5EF4-FFF2-40B4-BE49-F238E27FC236}">
                <a16:creationId xmlns:a16="http://schemas.microsoft.com/office/drawing/2014/main" id="{2FF26F63-6157-6BF5-3C92-578FAE53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10" y="22059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93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1EA41-E503-01C5-CDAC-6E275102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BE675-F332-B73D-DFFF-D8B05BE7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– </a:t>
            </a:r>
            <a:r>
              <a:rPr lang="nl-BE" dirty="0" err="1"/>
              <a:t>References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2534069-35D0-EC53-BF9A-9415DAF4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52" y="2168172"/>
            <a:ext cx="1171575" cy="19431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67E1C3-FAB2-E62B-8CDE-2690E3ADD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473" y="2168172"/>
            <a:ext cx="3314700" cy="13525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1416F4A-A2B0-4611-4859-763901A52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473" y="2183502"/>
            <a:ext cx="3314700" cy="1312271"/>
          </a:xfrm>
          <a:prstGeom prst="rect">
            <a:avLst/>
          </a:prstGeom>
        </p:spPr>
      </p:pic>
      <p:sp>
        <p:nvSpPr>
          <p:cNvPr id="12" name="Pijl: rechts 11">
            <a:extLst>
              <a:ext uri="{FF2B5EF4-FFF2-40B4-BE49-F238E27FC236}">
                <a16:creationId xmlns:a16="http://schemas.microsoft.com/office/drawing/2014/main" id="{B4B50380-61CD-107D-BFD2-33CE57AFE041}"/>
              </a:ext>
            </a:extLst>
          </p:cNvPr>
          <p:cNvSpPr/>
          <p:nvPr/>
        </p:nvSpPr>
        <p:spPr>
          <a:xfrm flipV="1">
            <a:off x="4920130" y="2734021"/>
            <a:ext cx="564536" cy="211235"/>
          </a:xfrm>
          <a:prstGeom prst="rightArrow">
            <a:avLst>
              <a:gd name="adj1" fmla="val 18838"/>
              <a:gd name="adj2" fmla="val 86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5247028-01E7-8E43-38BC-750CE6C85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252" y="4943298"/>
            <a:ext cx="2590800" cy="809625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553FF59-3F74-5D96-9A7D-9C395A4BF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578" y="2204936"/>
            <a:ext cx="3310595" cy="1260828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AE1F0B35-E7EE-B6D0-E361-F7F8AA5480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6473" y="4943298"/>
            <a:ext cx="2828925" cy="4953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8F0A711-AFFD-D357-EA7F-C8186455AD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6473" y="4951765"/>
            <a:ext cx="28575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1D7F6-186B-2148-A5F9-49D0EDD7F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Afbeelding 32">
            <a:extLst>
              <a:ext uri="{FF2B5EF4-FFF2-40B4-BE49-F238E27FC236}">
                <a16:creationId xmlns:a16="http://schemas.microsoft.com/office/drawing/2014/main" id="{84789247-44C4-CCD4-875E-BC7EA200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346" y="2058010"/>
            <a:ext cx="3195638" cy="26797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DB0C60-4BA5-A311-F358-7D8001C7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– </a:t>
            </a:r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7284ECA3-D9AB-0553-2A8D-668F315A2D8A}"/>
              </a:ext>
            </a:extLst>
          </p:cNvPr>
          <p:cNvSpPr/>
          <p:nvPr/>
        </p:nvSpPr>
        <p:spPr>
          <a:xfrm flipV="1">
            <a:off x="4920130" y="2734021"/>
            <a:ext cx="564536" cy="211235"/>
          </a:xfrm>
          <a:prstGeom prst="rightArrow">
            <a:avLst>
              <a:gd name="adj1" fmla="val 18838"/>
              <a:gd name="adj2" fmla="val 86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D98D33BD-4014-4E3F-A89B-725CC47BB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252" y="2168172"/>
            <a:ext cx="2257425" cy="1866900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06B7165A-5B08-853D-908B-24D3D7DFA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252" y="5125060"/>
            <a:ext cx="3219450" cy="8191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FC999E4A-CC10-F75F-C34B-4A8B9BA16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324" y="5187406"/>
            <a:ext cx="834147" cy="694457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5B29B480-37EA-8238-361B-490BD136F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346" y="5125060"/>
            <a:ext cx="2828925" cy="495300"/>
          </a:xfrm>
          <a:prstGeom prst="rect">
            <a:avLst/>
          </a:prstGeom>
        </p:spPr>
      </p:pic>
      <p:pic>
        <p:nvPicPr>
          <p:cNvPr id="35" name="Afbeelding 34">
            <a:extLst>
              <a:ext uri="{FF2B5EF4-FFF2-40B4-BE49-F238E27FC236}">
                <a16:creationId xmlns:a16="http://schemas.microsoft.com/office/drawing/2014/main" id="{BD6CCEA2-A6B1-9F49-9266-1A1874A40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346" y="2058010"/>
            <a:ext cx="3195638" cy="2677426"/>
          </a:xfrm>
          <a:prstGeom prst="rect">
            <a:avLst/>
          </a:prstGeom>
        </p:spPr>
      </p:pic>
      <p:pic>
        <p:nvPicPr>
          <p:cNvPr id="37" name="Afbeelding 36">
            <a:extLst>
              <a:ext uri="{FF2B5EF4-FFF2-40B4-BE49-F238E27FC236}">
                <a16:creationId xmlns:a16="http://schemas.microsoft.com/office/drawing/2014/main" id="{A8A12E54-2DBF-3135-40E1-A696F0D52E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2698" y="2060801"/>
            <a:ext cx="3203763" cy="267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A7D82-7434-852B-A0B1-A2CB205F5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F4282-987D-0722-9D34-0692881C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– </a:t>
            </a:r>
            <a:r>
              <a:rPr lang="nl-BE" dirty="0" err="1"/>
              <a:t>Usage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583076B-2742-C981-E5C7-31E1BD92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14" y="2128837"/>
            <a:ext cx="9353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93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858FFBC7-1F95-936B-3821-8BB8A0EE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  <p:pic>
        <p:nvPicPr>
          <p:cNvPr id="2" name="Picture 4" descr="De kunst van het vragen stellen - Socratisch Cafe Utrecht">
            <a:extLst>
              <a:ext uri="{FF2B5EF4-FFF2-40B4-BE49-F238E27FC236}">
                <a16:creationId xmlns:a16="http://schemas.microsoft.com/office/drawing/2014/main" id="{E82CB90E-5E13-FB6A-02BF-F3EE97DA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33" y="2178884"/>
            <a:ext cx="5058011" cy="379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28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E143-77BD-E279-71C1-B9282C677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9FC833A-2D93-7C6A-8D41-7153A3F98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23" y="727629"/>
            <a:ext cx="4447822" cy="5702716"/>
          </a:xfrm>
          <a:prstGeom prst="rect">
            <a:avLst/>
          </a:prstGeom>
        </p:spPr>
      </p:pic>
      <p:sp>
        <p:nvSpPr>
          <p:cNvPr id="18" name="Titel 17">
            <a:extLst>
              <a:ext uri="{FF2B5EF4-FFF2-40B4-BE49-F238E27FC236}">
                <a16:creationId xmlns:a16="http://schemas.microsoft.com/office/drawing/2014/main" id="{BC2696A1-9CA2-EB42-46B8-08F6A7F0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Toledo – </a:t>
            </a:r>
            <a:r>
              <a:rPr lang="nl-BE" dirty="0" err="1"/>
              <a:t>ChatGPT</a:t>
            </a:r>
            <a:endParaRPr lang="nl-BE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AD7450E-4AE7-C53D-770E-CEC363A14186}"/>
              </a:ext>
            </a:extLst>
          </p:cNvPr>
          <p:cNvSpPr/>
          <p:nvPr/>
        </p:nvSpPr>
        <p:spPr>
          <a:xfrm>
            <a:off x="839788" y="5182104"/>
            <a:ext cx="3962400" cy="9369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Tips locatie MS café en onderwerp themamiddagen – MSVN Amsterdam">
            <a:extLst>
              <a:ext uri="{FF2B5EF4-FFF2-40B4-BE49-F238E27FC236}">
                <a16:creationId xmlns:a16="http://schemas.microsoft.com/office/drawing/2014/main" id="{7AA9090A-803F-52AB-0D7F-D239C5A7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774" y="3187392"/>
            <a:ext cx="2335918" cy="23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3745FFE9-0710-95ED-CB58-0BBACD6BDFB5}"/>
              </a:ext>
            </a:extLst>
          </p:cNvPr>
          <p:cNvCxnSpPr/>
          <p:nvPr/>
        </p:nvCxnSpPr>
        <p:spPr>
          <a:xfrm flipH="1">
            <a:off x="4718756" y="2280356"/>
            <a:ext cx="270933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37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89DE1-0CD2-2611-BBA5-C2C561AC6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60A8A-CEF0-3ADB-7106-42960ED6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r>
              <a:rPr lang="nl-BE" dirty="0"/>
              <a:t> -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43647-CBC9-6F84-1DDE-96C45FAC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99044" cy="4868687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/>
              <a:t>An </a:t>
            </a:r>
            <a:r>
              <a:rPr lang="nl-BE" altLang="nl-BE" dirty="0" err="1"/>
              <a:t>entrance</a:t>
            </a:r>
            <a:r>
              <a:rPr lang="nl-BE" altLang="nl-BE" dirty="0"/>
              <a:t> </a:t>
            </a:r>
            <a:r>
              <a:rPr lang="nl-BE" altLang="nl-BE" dirty="0" err="1"/>
              <a:t>exam</a:t>
            </a:r>
            <a:r>
              <a:rPr lang="nl-BE" altLang="nl-BE" dirty="0"/>
              <a:t> </a:t>
            </a:r>
            <a:r>
              <a:rPr lang="nl-BE" altLang="nl-BE" dirty="0" err="1"/>
              <a:t>consists</a:t>
            </a:r>
            <a:r>
              <a:rPr lang="nl-BE" altLang="nl-BE" dirty="0"/>
              <a:t> of a </a:t>
            </a:r>
            <a:r>
              <a:rPr lang="nl-BE" altLang="nl-BE" dirty="0" err="1"/>
              <a:t>combination</a:t>
            </a:r>
            <a:r>
              <a:rPr lang="nl-BE" altLang="nl-BE" dirty="0"/>
              <a:t> of tests, </a:t>
            </a:r>
            <a:r>
              <a:rPr lang="nl-BE" altLang="nl-BE" dirty="0" err="1"/>
              <a:t>each</a:t>
            </a:r>
            <a:r>
              <a:rPr lang="nl-BE" altLang="nl-BE" dirty="0"/>
              <a:t> </a:t>
            </a:r>
            <a:r>
              <a:rPr lang="nl-BE" altLang="nl-BE" dirty="0" err="1"/>
              <a:t>one</a:t>
            </a:r>
            <a:r>
              <a:rPr lang="nl-BE" altLang="nl-BE" dirty="0"/>
              <a:t> </a:t>
            </a:r>
            <a:r>
              <a:rPr lang="nl-BE" altLang="nl-BE" dirty="0" err="1"/>
              <a:t>being</a:t>
            </a:r>
            <a:r>
              <a:rPr lang="nl-BE" altLang="nl-BE" dirty="0"/>
              <a:t> </a:t>
            </a:r>
            <a:r>
              <a:rPr lang="nl-BE" altLang="nl-BE" dirty="0" err="1"/>
              <a:t>graded</a:t>
            </a:r>
            <a:r>
              <a:rPr lang="nl-BE" altLang="nl-BE" dirty="0"/>
              <a:t> on 20. The </a:t>
            </a:r>
            <a:r>
              <a:rPr lang="nl-BE" altLang="nl-BE" dirty="0" err="1"/>
              <a:t>rules</a:t>
            </a:r>
            <a:r>
              <a:rPr lang="nl-BE" altLang="nl-BE" dirty="0"/>
              <a:t> </a:t>
            </a:r>
            <a:r>
              <a:rPr lang="nl-BE" altLang="nl-BE" dirty="0" err="1"/>
              <a:t>for</a:t>
            </a:r>
            <a:r>
              <a:rPr lang="nl-BE" altLang="nl-BE" dirty="0"/>
              <a:t> passing are</a:t>
            </a:r>
            <a:br>
              <a:rPr lang="nl-BE" altLang="nl-BE" dirty="0"/>
            </a:br>
            <a:endParaRPr lang="nl-BE" altLang="nl-BE" sz="11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dirty="0"/>
              <a:t>It is </a:t>
            </a:r>
            <a:r>
              <a:rPr lang="nl-BE" altLang="nl-BE" dirty="0" err="1"/>
              <a:t>allowed</a:t>
            </a:r>
            <a:r>
              <a:rPr lang="nl-BE" altLang="nl-BE" dirty="0"/>
              <a:t> </a:t>
            </a:r>
            <a:r>
              <a:rPr lang="nl-BE" altLang="nl-BE" dirty="0" err="1"/>
              <a:t>to</a:t>
            </a:r>
            <a:r>
              <a:rPr lang="nl-BE" altLang="nl-BE" dirty="0"/>
              <a:t> skip at most </a:t>
            </a:r>
            <a:r>
              <a:rPr lang="nl-BE" altLang="nl-BE" dirty="0" err="1"/>
              <a:t>one</a:t>
            </a:r>
            <a:r>
              <a:rPr lang="nl-BE" altLang="nl-BE" dirty="0"/>
              <a:t> test.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dirty="0"/>
              <a:t>The </a:t>
            </a:r>
            <a:r>
              <a:rPr lang="nl-BE" altLang="nl-BE" dirty="0" err="1"/>
              <a:t>average</a:t>
            </a:r>
            <a:r>
              <a:rPr lang="nl-BE" altLang="nl-BE" dirty="0"/>
              <a:t> of </a:t>
            </a:r>
            <a:r>
              <a:rPr lang="nl-BE" altLang="nl-BE" dirty="0" err="1"/>
              <a:t>the</a:t>
            </a:r>
            <a:r>
              <a:rPr lang="nl-BE" altLang="nl-BE" dirty="0"/>
              <a:t> tests </a:t>
            </a:r>
            <a:r>
              <a:rPr lang="nl-BE" altLang="nl-BE" dirty="0" err="1"/>
              <a:t>that</a:t>
            </a:r>
            <a:r>
              <a:rPr lang="nl-BE" altLang="nl-BE" dirty="0"/>
              <a:t> </a:t>
            </a:r>
            <a:r>
              <a:rPr lang="nl-BE" altLang="nl-BE" dirty="0" err="1"/>
              <a:t>were</a:t>
            </a:r>
            <a:r>
              <a:rPr lang="nl-BE" altLang="nl-BE" dirty="0"/>
              <a:t> taken must </a:t>
            </a:r>
            <a:r>
              <a:rPr lang="nl-BE" altLang="nl-BE" dirty="0" err="1"/>
              <a:t>be</a:t>
            </a:r>
            <a:r>
              <a:rPr lang="nl-BE" altLang="nl-BE" dirty="0"/>
              <a:t> at </a:t>
            </a:r>
            <a:r>
              <a:rPr lang="nl-BE" altLang="nl-BE" dirty="0" err="1"/>
              <a:t>least</a:t>
            </a:r>
            <a:r>
              <a:rPr lang="nl-BE" altLang="nl-BE" dirty="0"/>
              <a:t> 12.</a:t>
            </a:r>
            <a:br>
              <a:rPr lang="nl-BE" altLang="nl-BE" dirty="0"/>
            </a:br>
            <a:endParaRPr lang="nl-BE" altLang="nl-BE" sz="11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/>
              <a:t>A </a:t>
            </a:r>
            <a:r>
              <a:rPr lang="nl-BE" altLang="nl-BE" dirty="0" err="1"/>
              <a:t>skipped</a:t>
            </a:r>
            <a:r>
              <a:rPr lang="nl-BE" altLang="nl-BE" dirty="0"/>
              <a:t> test </a:t>
            </a:r>
            <a:r>
              <a:rPr lang="nl-BE" altLang="nl-BE" dirty="0" err="1"/>
              <a:t>will</a:t>
            </a:r>
            <a:r>
              <a:rPr lang="nl-BE" altLang="nl-BE" dirty="0"/>
              <a:t> </a:t>
            </a:r>
            <a:r>
              <a:rPr lang="nl-BE" altLang="nl-BE" dirty="0" err="1"/>
              <a:t>be</a:t>
            </a:r>
            <a:r>
              <a:rPr lang="nl-BE" altLang="nl-BE" dirty="0"/>
              <a:t> </a:t>
            </a:r>
            <a:r>
              <a:rPr lang="nl-BE" altLang="nl-BE" dirty="0" err="1"/>
              <a:t>represented</a:t>
            </a:r>
            <a:r>
              <a:rPr lang="nl-BE" altLang="nl-BE" dirty="0"/>
              <a:t> </a:t>
            </a:r>
            <a:r>
              <a:rPr lang="nl-BE" altLang="nl-BE" dirty="0" err="1"/>
              <a:t>by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value</a:t>
            </a:r>
            <a:r>
              <a:rPr lang="nl-BE" altLang="nl-BE" dirty="0"/>
              <a:t> None.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/>
              <a:t>Write a </a:t>
            </a:r>
            <a:r>
              <a:rPr lang="nl-BE" altLang="nl-BE" dirty="0" err="1"/>
              <a:t>function</a:t>
            </a:r>
            <a:r>
              <a:rPr lang="nl-BE" altLang="nl-BE" dirty="0"/>
              <a:t> </a:t>
            </a:r>
            <a:r>
              <a:rPr lang="nl-BE" altLang="nl-BE" b="1" dirty="0" err="1"/>
              <a:t>entrance_exam</a:t>
            </a:r>
            <a:r>
              <a:rPr lang="nl-BE" altLang="nl-BE" b="1" dirty="0"/>
              <a:t>(</a:t>
            </a:r>
            <a:r>
              <a:rPr lang="nl-BE" altLang="nl-BE" b="1" dirty="0" err="1"/>
              <a:t>grades</a:t>
            </a:r>
            <a:r>
              <a:rPr lang="nl-BE" altLang="nl-BE" b="1" dirty="0"/>
              <a:t>) </a:t>
            </a:r>
            <a:r>
              <a:rPr lang="nl-BE" altLang="nl-BE" dirty="0" err="1"/>
              <a:t>with</a:t>
            </a:r>
            <a:r>
              <a:rPr lang="nl-BE" altLang="nl-BE" dirty="0"/>
              <a:t> </a:t>
            </a:r>
            <a:r>
              <a:rPr lang="nl-BE" altLang="nl-BE" dirty="0" err="1"/>
              <a:t>grades</a:t>
            </a:r>
            <a:r>
              <a:rPr lang="nl-BE" altLang="nl-BE" dirty="0"/>
              <a:t> </a:t>
            </a:r>
            <a:r>
              <a:rPr lang="nl-BE" altLang="nl-BE" dirty="0" err="1"/>
              <a:t>being</a:t>
            </a:r>
            <a:r>
              <a:rPr lang="nl-BE" altLang="nl-BE" dirty="0"/>
              <a:t> a </a:t>
            </a:r>
            <a:r>
              <a:rPr lang="nl-BE" altLang="nl-BE" dirty="0">
                <a:highlight>
                  <a:srgbClr val="FFFF00"/>
                </a:highlight>
              </a:rPr>
              <a:t>list</a:t>
            </a:r>
            <a:r>
              <a:rPr lang="nl-BE" altLang="nl-BE" dirty="0"/>
              <a:t>. The </a:t>
            </a:r>
            <a:r>
              <a:rPr lang="nl-BE" altLang="nl-BE" dirty="0" err="1"/>
              <a:t>function</a:t>
            </a:r>
            <a:r>
              <a:rPr lang="nl-BE" altLang="nl-BE" dirty="0"/>
              <a:t> returns a </a:t>
            </a:r>
            <a:r>
              <a:rPr lang="nl-BE" altLang="nl-BE" dirty="0" err="1"/>
              <a:t>tuple</a:t>
            </a:r>
            <a:r>
              <a:rPr lang="nl-BE" altLang="nl-BE" dirty="0"/>
              <a:t>: </a:t>
            </a:r>
            <a:r>
              <a:rPr lang="nl-BE" altLang="nl-BE" b="1" dirty="0"/>
              <a:t>( pass , </a:t>
            </a:r>
            <a:r>
              <a:rPr lang="nl-BE" altLang="nl-BE" b="1" dirty="0" err="1"/>
              <a:t>average</a:t>
            </a:r>
            <a:r>
              <a:rPr lang="nl-BE" altLang="nl-BE" b="1" dirty="0"/>
              <a:t> )</a:t>
            </a:r>
            <a:br>
              <a:rPr lang="nl-BE" altLang="nl-BE" dirty="0"/>
            </a:br>
            <a:endParaRPr lang="nl-BE" altLang="nl-BE" sz="1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/>
              <a:t>Pass is True </a:t>
            </a:r>
            <a:r>
              <a:rPr lang="nl-BE" altLang="nl-BE" dirty="0" err="1"/>
              <a:t>if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given</a:t>
            </a:r>
            <a:r>
              <a:rPr lang="nl-BE" altLang="nl-BE" dirty="0"/>
              <a:t> </a:t>
            </a:r>
            <a:r>
              <a:rPr lang="nl-BE" altLang="nl-BE" dirty="0" err="1"/>
              <a:t>grades</a:t>
            </a:r>
            <a:r>
              <a:rPr lang="nl-BE" altLang="nl-BE" dirty="0"/>
              <a:t> are </a:t>
            </a:r>
            <a:r>
              <a:rPr lang="nl-BE" altLang="nl-BE" dirty="0" err="1"/>
              <a:t>good</a:t>
            </a:r>
            <a:r>
              <a:rPr lang="nl-BE" altLang="nl-BE" dirty="0"/>
              <a:t> </a:t>
            </a:r>
            <a:r>
              <a:rPr lang="nl-BE" altLang="nl-BE" dirty="0" err="1"/>
              <a:t>enough</a:t>
            </a:r>
            <a:r>
              <a:rPr lang="nl-BE" altLang="nl-BE" dirty="0"/>
              <a:t> </a:t>
            </a:r>
            <a:r>
              <a:rPr lang="nl-BE" altLang="nl-BE" dirty="0" err="1"/>
              <a:t>to</a:t>
            </a:r>
            <a:r>
              <a:rPr lang="nl-BE" altLang="nl-BE" dirty="0"/>
              <a:t> pass, </a:t>
            </a:r>
            <a:r>
              <a:rPr lang="nl-BE" altLang="nl-BE" dirty="0" err="1"/>
              <a:t>False</a:t>
            </a:r>
            <a:r>
              <a:rPr lang="nl-BE" altLang="nl-BE" dirty="0"/>
              <a:t> </a:t>
            </a:r>
            <a:r>
              <a:rPr lang="nl-BE" altLang="nl-BE" dirty="0" err="1"/>
              <a:t>otherwise</a:t>
            </a:r>
            <a:r>
              <a:rPr lang="nl-BE" altLang="nl-BE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nl-BE" altLang="nl-B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dirty="0"/>
              <a:t>Make </a:t>
            </a:r>
            <a:r>
              <a:rPr lang="nl-BE" altLang="nl-BE" dirty="0" err="1"/>
              <a:t>sure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function</a:t>
            </a:r>
            <a:r>
              <a:rPr lang="nl-BE" altLang="nl-BE" dirty="0"/>
              <a:t> does </a:t>
            </a:r>
            <a:r>
              <a:rPr lang="nl-BE" altLang="nl-BE" dirty="0" err="1"/>
              <a:t>not</a:t>
            </a:r>
            <a:r>
              <a:rPr lang="nl-BE" altLang="nl-BE" dirty="0"/>
              <a:t> </a:t>
            </a:r>
            <a:r>
              <a:rPr lang="nl-BE" altLang="nl-BE" dirty="0" err="1"/>
              <a:t>only</a:t>
            </a:r>
            <a:r>
              <a:rPr lang="nl-BE" altLang="nl-BE" dirty="0"/>
              <a:t> return a </a:t>
            </a:r>
            <a:r>
              <a:rPr lang="nl-BE" altLang="nl-BE" dirty="0" err="1"/>
              <a:t>tuple</a:t>
            </a:r>
            <a:r>
              <a:rPr lang="nl-BE" altLang="nl-BE" dirty="0"/>
              <a:t> </a:t>
            </a:r>
            <a:r>
              <a:rPr lang="nl-BE" altLang="nl-BE" dirty="0" err="1"/>
              <a:t>with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desired</a:t>
            </a:r>
            <a:r>
              <a:rPr lang="nl-BE" altLang="nl-BE" dirty="0"/>
              <a:t> information. It </a:t>
            </a:r>
            <a:r>
              <a:rPr lang="nl-BE" altLang="nl-BE" dirty="0" err="1"/>
              <a:t>should</a:t>
            </a:r>
            <a:r>
              <a:rPr lang="nl-BE" altLang="nl-BE" dirty="0"/>
              <a:t> </a:t>
            </a:r>
            <a:r>
              <a:rPr lang="nl-BE" altLang="nl-BE" dirty="0" err="1"/>
              <a:t>also</a:t>
            </a:r>
            <a:r>
              <a:rPr lang="nl-BE" altLang="nl-BE" dirty="0"/>
              <a:t> clean up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given</a:t>
            </a:r>
            <a:r>
              <a:rPr lang="nl-BE" altLang="nl-BE" dirty="0"/>
              <a:t> list: </a:t>
            </a:r>
            <a:r>
              <a:rPr lang="nl-BE" altLang="nl-BE" dirty="0" err="1"/>
              <a:t>all</a:t>
            </a:r>
            <a:r>
              <a:rPr lang="nl-BE" altLang="nl-BE" dirty="0"/>
              <a:t> </a:t>
            </a:r>
            <a:r>
              <a:rPr lang="nl-BE" altLang="nl-BE" dirty="0" err="1"/>
              <a:t>values</a:t>
            </a:r>
            <a:r>
              <a:rPr lang="nl-BE" altLang="nl-BE" dirty="0"/>
              <a:t> </a:t>
            </a:r>
            <a:r>
              <a:rPr lang="nl-BE" altLang="nl-BE" dirty="0" err="1"/>
              <a:t>that</a:t>
            </a:r>
            <a:r>
              <a:rPr lang="nl-BE" altLang="nl-BE" dirty="0"/>
              <a:t> are None </a:t>
            </a:r>
            <a:r>
              <a:rPr lang="nl-BE" altLang="nl-BE" dirty="0" err="1"/>
              <a:t>should</a:t>
            </a:r>
            <a:r>
              <a:rPr lang="nl-BE" altLang="nl-BE" dirty="0"/>
              <a:t> </a:t>
            </a:r>
            <a:r>
              <a:rPr lang="nl-BE" altLang="nl-BE" dirty="0" err="1"/>
              <a:t>be</a:t>
            </a:r>
            <a:r>
              <a:rPr lang="nl-BE" altLang="nl-BE" dirty="0"/>
              <a:t> </a:t>
            </a:r>
            <a:r>
              <a:rPr lang="nl-BE" altLang="nl-BE" dirty="0" err="1"/>
              <a:t>removed</a:t>
            </a:r>
            <a:r>
              <a:rPr lang="nl-BE" altLang="nl-BE" dirty="0"/>
              <a:t> </a:t>
            </a:r>
            <a:r>
              <a:rPr lang="nl-BE" altLang="nl-BE" dirty="0" err="1"/>
              <a:t>from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list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218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70B08-E547-6E68-ED33-4D8E95C07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E46F8-21A8-658E-9D90-9E7584B2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Permanent Evaluation</a:t>
            </a:r>
          </a:p>
        </p:txBody>
      </p:sp>
      <p:pic>
        <p:nvPicPr>
          <p:cNvPr id="5122" name="Picture 2" descr="Verbal Reasoning Tests | Free Expert Tests">
            <a:extLst>
              <a:ext uri="{FF2B5EF4-FFF2-40B4-BE49-F238E27FC236}">
                <a16:creationId xmlns:a16="http://schemas.microsoft.com/office/drawing/2014/main" id="{316B5420-BE81-7858-6E1B-D78EB27C9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12" y="2303468"/>
            <a:ext cx="23050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07156D-A8D2-74CE-3ABD-DDA484DD4D7E}"/>
              </a:ext>
            </a:extLst>
          </p:cNvPr>
          <p:cNvSpPr>
            <a:spLocks noGrp="1"/>
          </p:cNvSpPr>
          <p:nvPr/>
        </p:nvSpPr>
        <p:spPr>
          <a:xfrm>
            <a:off x="4799840" y="1960568"/>
            <a:ext cx="7186999" cy="466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ea typeface="Calibri"/>
                <a:cs typeface="Calibri"/>
              </a:rPr>
              <a:t>Be </a:t>
            </a:r>
            <a:r>
              <a:rPr lang="nl-BE" dirty="0" err="1">
                <a:ea typeface="Calibri"/>
                <a:cs typeface="Calibri"/>
              </a:rPr>
              <a:t>quiet</a:t>
            </a:r>
            <a:r>
              <a:rPr lang="nl-BE" dirty="0">
                <a:ea typeface="Calibri"/>
                <a:cs typeface="Calibri"/>
              </a:rPr>
              <a:t> - no </a:t>
            </a:r>
            <a:r>
              <a:rPr lang="nl-BE" dirty="0" err="1">
                <a:ea typeface="Calibri"/>
                <a:cs typeface="Calibri"/>
              </a:rPr>
              <a:t>talking</a:t>
            </a:r>
            <a:endParaRPr lang="nl-BE" dirty="0">
              <a:ea typeface="Calibri"/>
              <a:cs typeface="Calibri"/>
            </a:endParaRPr>
          </a:p>
          <a:p>
            <a:r>
              <a:rPr lang="nl-BE" dirty="0" err="1">
                <a:ea typeface="Calibri"/>
                <a:cs typeface="Calibri"/>
              </a:rPr>
              <a:t>Don't</a:t>
            </a:r>
            <a:r>
              <a:rPr lang="nl-BE" dirty="0">
                <a:ea typeface="Calibri"/>
                <a:cs typeface="Calibri"/>
              </a:rPr>
              <a:t> cheat, look at </a:t>
            </a:r>
            <a:r>
              <a:rPr lang="nl-BE" dirty="0" err="1">
                <a:ea typeface="Calibri"/>
                <a:cs typeface="Calibri"/>
              </a:rPr>
              <a:t>your</a:t>
            </a:r>
            <a:r>
              <a:rPr lang="nl-BE" dirty="0">
                <a:ea typeface="Calibri"/>
                <a:cs typeface="Calibri"/>
              </a:rPr>
              <a:t> </a:t>
            </a:r>
            <a:r>
              <a:rPr lang="nl-BE" dirty="0" err="1">
                <a:ea typeface="Calibri"/>
                <a:cs typeface="Calibri"/>
              </a:rPr>
              <a:t>own</a:t>
            </a:r>
            <a:r>
              <a:rPr lang="nl-BE" dirty="0">
                <a:ea typeface="Calibri"/>
                <a:cs typeface="Calibri"/>
              </a:rPr>
              <a:t> screen</a:t>
            </a:r>
          </a:p>
          <a:p>
            <a:r>
              <a:rPr lang="nl-BE" dirty="0">
                <a:ea typeface="Calibri"/>
                <a:cs typeface="Calibri"/>
              </a:rPr>
              <a:t>ONLY </a:t>
            </a:r>
            <a:r>
              <a:rPr lang="nl-BE" dirty="0" err="1">
                <a:ea typeface="Calibri"/>
                <a:cs typeface="Calibri"/>
              </a:rPr>
              <a:t>allowed</a:t>
            </a:r>
            <a:r>
              <a:rPr lang="nl-BE" dirty="0">
                <a:ea typeface="Calibri"/>
                <a:cs typeface="Calibri"/>
              </a:rPr>
              <a:t> </a:t>
            </a:r>
            <a:r>
              <a:rPr lang="nl-BE" dirty="0" err="1">
                <a:ea typeface="Calibri"/>
                <a:cs typeface="Calibri"/>
              </a:rPr>
              <a:t>to</a:t>
            </a:r>
            <a:r>
              <a:rPr lang="nl-BE" dirty="0">
                <a:ea typeface="Calibri"/>
                <a:cs typeface="Calibri"/>
              </a:rPr>
              <a:t> </a:t>
            </a:r>
            <a:r>
              <a:rPr lang="nl-BE" dirty="0" err="1">
                <a:ea typeface="Calibri"/>
                <a:cs typeface="Calibri"/>
              </a:rPr>
              <a:t>be</a:t>
            </a:r>
            <a:r>
              <a:rPr lang="nl-BE" dirty="0">
                <a:ea typeface="Calibri"/>
                <a:cs typeface="Calibri"/>
              </a:rPr>
              <a:t> on ANS</a:t>
            </a:r>
            <a:endParaRPr lang="nl-BE" dirty="0" err="1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nl-BE" dirty="0">
                <a:ea typeface="Calibri"/>
                <a:cs typeface="Calibri"/>
              </a:rPr>
              <a:t>No </a:t>
            </a:r>
            <a:r>
              <a:rPr lang="nl-BE" dirty="0" err="1">
                <a:ea typeface="Calibri"/>
                <a:cs typeface="Calibri"/>
              </a:rPr>
              <a:t>GenAI</a:t>
            </a:r>
            <a:r>
              <a:rPr lang="nl-BE" dirty="0">
                <a:ea typeface="Calibri"/>
                <a:cs typeface="Calibri"/>
              </a:rPr>
              <a:t> – No </a:t>
            </a:r>
            <a:r>
              <a:rPr lang="nl-BE" dirty="0" err="1">
                <a:ea typeface="Calibri"/>
                <a:cs typeface="Calibri"/>
              </a:rPr>
              <a:t>VSCode</a:t>
            </a:r>
            <a:r>
              <a:rPr lang="nl-BE" dirty="0">
                <a:ea typeface="Calibri"/>
                <a:cs typeface="Calibri"/>
              </a:rPr>
              <a:t> – No </a:t>
            </a:r>
            <a:r>
              <a:rPr lang="nl-BE" dirty="0" err="1">
                <a:ea typeface="Calibri"/>
                <a:cs typeface="Calibri"/>
              </a:rPr>
              <a:t>ppt</a:t>
            </a:r>
            <a:r>
              <a:rPr lang="nl-BE" dirty="0">
                <a:ea typeface="Calibri"/>
                <a:cs typeface="Calibri"/>
              </a:rPr>
              <a:t> – No </a:t>
            </a:r>
            <a:r>
              <a:rPr lang="nl-BE" dirty="0" err="1">
                <a:ea typeface="Calibri"/>
                <a:cs typeface="Calibri"/>
              </a:rPr>
              <a:t>notes</a:t>
            </a:r>
            <a:r>
              <a:rPr lang="nl-BE" dirty="0">
                <a:ea typeface="Calibri"/>
                <a:cs typeface="Calibri"/>
              </a:rPr>
              <a:t> – ... </a:t>
            </a:r>
          </a:p>
          <a:p>
            <a:r>
              <a:rPr lang="nl-BE" dirty="0"/>
              <a:t>Browser full screen</a:t>
            </a:r>
            <a:r>
              <a:rPr lang="nl-BE" dirty="0">
                <a:cs typeface="Calibri"/>
              </a:rPr>
              <a:t>, d</a:t>
            </a:r>
            <a:r>
              <a:rPr lang="nl-BE" dirty="0">
                <a:ea typeface="Calibri"/>
                <a:cs typeface="Calibri"/>
              </a:rPr>
              <a:t>isplay light 100%</a:t>
            </a:r>
          </a:p>
          <a:p>
            <a:r>
              <a:rPr lang="nl-BE" dirty="0" err="1">
                <a:ea typeface="Calibri" panose="020F0502020204030204"/>
                <a:cs typeface="Calibri" panose="020F0502020204030204"/>
              </a:rPr>
              <a:t>Scrap</a:t>
            </a:r>
            <a:r>
              <a:rPr lang="nl-BE" dirty="0">
                <a:ea typeface="Calibri" panose="020F0502020204030204"/>
                <a:cs typeface="Calibri" panose="020F0502020204030204"/>
              </a:rPr>
              <a:t> paper: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strict</a:t>
            </a:r>
            <a:r>
              <a:rPr lang="nl-BE" dirty="0">
                <a:ea typeface="Calibri" panose="020F0502020204030204"/>
                <a:cs typeface="Calibri" panose="020F0502020204030204"/>
              </a:rPr>
              <a:t>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rules</a:t>
            </a:r>
            <a:r>
              <a:rPr lang="nl-BE" dirty="0">
                <a:ea typeface="Calibri" panose="020F0502020204030204"/>
                <a:cs typeface="Calibri" panose="020F0502020204030204"/>
              </a:rPr>
              <a:t>  </a:t>
            </a:r>
            <a:r>
              <a:rPr lang="nl-BE" sz="1800" dirty="0">
                <a:ea typeface="Calibri" panose="020F0502020204030204"/>
                <a:cs typeface="Calibri" panose="020F0502020204030204"/>
              </a:rPr>
              <a:t>(</a:t>
            </a:r>
            <a:r>
              <a:rPr lang="nl-BE" sz="1800" dirty="0" err="1">
                <a:ea typeface="Calibri" panose="020F0502020204030204"/>
                <a:cs typeface="Calibri" panose="020F0502020204030204"/>
              </a:rPr>
              <a:t>ask</a:t>
            </a:r>
            <a:r>
              <a:rPr lang="nl-BE" sz="1800" dirty="0">
                <a:ea typeface="Calibri" panose="020F0502020204030204"/>
                <a:cs typeface="Calibri" panose="020F0502020204030204"/>
              </a:rPr>
              <a:t> </a:t>
            </a:r>
            <a:r>
              <a:rPr lang="nl-BE" sz="1800" dirty="0" err="1">
                <a:ea typeface="Calibri" panose="020F0502020204030204"/>
                <a:cs typeface="Calibri" panose="020F0502020204030204"/>
              </a:rPr>
              <a:t>lecturer</a:t>
            </a:r>
            <a:r>
              <a:rPr lang="nl-BE" sz="1800" dirty="0">
                <a:ea typeface="Calibri" panose="020F0502020204030204"/>
                <a:cs typeface="Calibri" panose="020F0502020204030204"/>
              </a:rPr>
              <a:t> </a:t>
            </a:r>
            <a:r>
              <a:rPr lang="nl-BE" sz="1800" dirty="0" err="1">
                <a:ea typeface="Calibri" panose="020F0502020204030204"/>
                <a:cs typeface="Calibri" panose="020F0502020204030204"/>
              </a:rPr>
              <a:t>before</a:t>
            </a:r>
            <a:r>
              <a:rPr lang="nl-BE" sz="1800" dirty="0">
                <a:ea typeface="Calibri" panose="020F0502020204030204"/>
                <a:cs typeface="Calibri" panose="020F0502020204030204"/>
              </a:rPr>
              <a:t> test starts)</a:t>
            </a:r>
          </a:p>
          <a:p>
            <a:r>
              <a:rPr lang="nl-BE" dirty="0" err="1">
                <a:ea typeface="Calibri" panose="020F0502020204030204"/>
                <a:cs typeface="Calibri" panose="020F0502020204030204"/>
              </a:rPr>
              <a:t>Duration</a:t>
            </a:r>
            <a:r>
              <a:rPr lang="nl-BE" dirty="0">
                <a:ea typeface="Calibri" panose="020F0502020204030204"/>
                <a:cs typeface="Calibri" panose="020F0502020204030204"/>
              </a:rPr>
              <a:t>: 10 minutes</a:t>
            </a:r>
          </a:p>
          <a:p>
            <a:r>
              <a:rPr lang="nl-BE" dirty="0">
                <a:ea typeface="Calibri" panose="020F0502020204030204"/>
                <a:cs typeface="Calibri" panose="020F0502020204030204"/>
              </a:rPr>
              <a:t>Guess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correction</a:t>
            </a:r>
            <a:r>
              <a:rPr lang="nl-BE" dirty="0">
                <a:ea typeface="Calibri" panose="020F0502020204030204"/>
                <a:cs typeface="Calibri" panose="020F0502020204030204"/>
              </a:rPr>
              <a:t>: - 1 / (# options – 1)</a:t>
            </a:r>
          </a:p>
          <a:p>
            <a:r>
              <a:rPr lang="nl-BE" dirty="0">
                <a:ea typeface="Calibri" panose="020F0502020204030204"/>
                <a:cs typeface="Calibri" panose="020F0502020204030204"/>
              </a:rPr>
              <a:t>Close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your</a:t>
            </a:r>
            <a:r>
              <a:rPr lang="nl-BE" dirty="0">
                <a:ea typeface="Calibri" panose="020F0502020204030204"/>
                <a:cs typeface="Calibri" panose="020F0502020204030204"/>
              </a:rPr>
              <a:t> laptop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when</a:t>
            </a:r>
            <a:r>
              <a:rPr lang="nl-BE" dirty="0">
                <a:ea typeface="Calibri" panose="020F0502020204030204"/>
                <a:cs typeface="Calibri" panose="020F0502020204030204"/>
              </a:rPr>
              <a:t>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finished</a:t>
            </a:r>
          </a:p>
          <a:p>
            <a:pPr marL="0" indent="0">
              <a:buNone/>
            </a:pPr>
            <a:endParaRPr lang="nl-BE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nl-BE" dirty="0">
              <a:ea typeface="Calibri" panose="020F0502020204030204"/>
              <a:cs typeface="Calibri" panose="020F0502020204030204"/>
            </a:endParaRPr>
          </a:p>
          <a:p>
            <a:endParaRPr lang="nl-BE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3172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Programming 1 -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328D-4219-4DB6-8A4F-52DB0195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endParaRPr lang="nl-BE" dirty="0"/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Lists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4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7903A467-7865-8570-36AE-3B2EFDBD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Basic building </a:t>
            </a:r>
            <a:r>
              <a:rPr lang="nl-BE" dirty="0" err="1"/>
              <a:t>blocks</a:t>
            </a:r>
            <a:r>
              <a:rPr lang="nl-BE" dirty="0"/>
              <a:t> = int, </a:t>
            </a:r>
            <a:r>
              <a:rPr lang="nl-BE" dirty="0" err="1"/>
              <a:t>float</a:t>
            </a:r>
            <a:r>
              <a:rPr lang="nl-BE" dirty="0"/>
              <a:t>, </a:t>
            </a:r>
            <a:r>
              <a:rPr lang="nl-BE" dirty="0" err="1"/>
              <a:t>bool</a:t>
            </a:r>
            <a:r>
              <a:rPr lang="nl-BE" dirty="0"/>
              <a:t>, string</a:t>
            </a:r>
            <a:br>
              <a:rPr lang="nl-BE" dirty="0"/>
            </a:br>
            <a:endParaRPr lang="nl-BE" dirty="0"/>
          </a:p>
          <a:p>
            <a:r>
              <a:rPr lang="nl-BE" dirty="0" err="1"/>
              <a:t>Glueing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together</a:t>
            </a:r>
            <a:r>
              <a:rPr lang="nl-BE" dirty="0"/>
              <a:t> = </a:t>
            </a:r>
            <a:r>
              <a:rPr lang="nl-BE" dirty="0" err="1"/>
              <a:t>collection</a:t>
            </a:r>
            <a:endParaRPr lang="nl-BE" dirty="0"/>
          </a:p>
          <a:p>
            <a:endParaRPr lang="nl-BE" dirty="0"/>
          </a:p>
          <a:p>
            <a:pPr lvl="1"/>
            <a:r>
              <a:rPr lang="nl-BE" b="1" dirty="0" err="1">
                <a:solidFill>
                  <a:srgbClr val="C00000"/>
                </a:solidFill>
              </a:rPr>
              <a:t>Tuples</a:t>
            </a:r>
            <a:r>
              <a:rPr lang="nl-BE" b="1" dirty="0">
                <a:solidFill>
                  <a:srgbClr val="C00000"/>
                </a:solidFill>
              </a:rPr>
              <a:t> </a:t>
            </a:r>
            <a:r>
              <a:rPr lang="nl-BE" strike="sngStrike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nl-BE" strike="sngStrike" dirty="0" err="1">
                <a:solidFill>
                  <a:schemeClr val="bg1">
                    <a:lumMod val="75000"/>
                  </a:schemeClr>
                </a:solidFill>
              </a:rPr>
              <a:t>Named</a:t>
            </a:r>
            <a:r>
              <a:rPr lang="nl-BE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strike="sngStrike" dirty="0" err="1">
                <a:solidFill>
                  <a:schemeClr val="bg1">
                    <a:lumMod val="75000"/>
                  </a:schemeClr>
                </a:solidFill>
              </a:rPr>
              <a:t>Tuples</a:t>
            </a:r>
            <a:endParaRPr lang="nl-BE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nl-BE" dirty="0" err="1"/>
              <a:t>Lists</a:t>
            </a:r>
            <a:endParaRPr lang="nl-BE" dirty="0"/>
          </a:p>
          <a:p>
            <a:pPr lvl="1"/>
            <a:r>
              <a:rPr lang="nl-BE" dirty="0"/>
              <a:t>Sets</a:t>
            </a:r>
          </a:p>
          <a:p>
            <a:pPr lvl="1"/>
            <a:r>
              <a:rPr lang="nl-BE" dirty="0" err="1"/>
              <a:t>Dictionaries</a:t>
            </a:r>
            <a:endParaRPr lang="nl-BE" dirty="0"/>
          </a:p>
          <a:p>
            <a:pPr lvl="1"/>
            <a:r>
              <a:rPr lang="nl-BE" dirty="0"/>
              <a:t>…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Collections</a:t>
            </a:r>
            <a:endParaRPr lang="nl-BE" dirty="0"/>
          </a:p>
        </p:txBody>
      </p:sp>
      <p:pic>
        <p:nvPicPr>
          <p:cNvPr id="1026" name="Picture 2" descr="Building blocks: What the construction industry can learn from Lego |  Planning, Building &amp; Construction Today">
            <a:extLst>
              <a:ext uri="{FF2B5EF4-FFF2-40B4-BE49-F238E27FC236}">
                <a16:creationId xmlns:a16="http://schemas.microsoft.com/office/drawing/2014/main" id="{27435929-6277-0982-48DB-60BF84C0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864" y="1825625"/>
            <a:ext cx="197393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131064C-4A38-A433-2474-A9BA2E27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918" y="3226858"/>
            <a:ext cx="3044029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9445-8FE7-A172-CDC8-AA7842A4B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B0B5CB25-4ABC-5F3C-9454-70B5C5A88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92409" cy="435133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A </a:t>
            </a:r>
            <a:r>
              <a:rPr lang="nl-BE" dirty="0" err="1"/>
              <a:t>tuple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object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hold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arbitrary</a:t>
            </a:r>
            <a:r>
              <a:rPr lang="nl-BE" dirty="0"/>
              <a:t> </a:t>
            </a: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objects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>
                <a:solidFill>
                  <a:schemeClr val="accent1"/>
                </a:solidFill>
              </a:rPr>
              <a:t>			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28631A-00D5-E22A-1B37-343BE37E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endParaRPr lang="nl-BE" dirty="0"/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A6DC6FAF-55C7-E545-9FFD-43727C12DABE}"/>
              </a:ext>
            </a:extLst>
          </p:cNvPr>
          <p:cNvSpPr/>
          <p:nvPr/>
        </p:nvSpPr>
        <p:spPr>
          <a:xfrm rot="6694196" flipV="1">
            <a:off x="3226797" y="3870023"/>
            <a:ext cx="564536" cy="211235"/>
          </a:xfrm>
          <a:prstGeom prst="rightArrow">
            <a:avLst>
              <a:gd name="adj1" fmla="val 18838"/>
              <a:gd name="adj2" fmla="val 86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3BD2882-D4A7-E2D5-4791-9EF49BE5000D}"/>
              </a:ext>
            </a:extLst>
          </p:cNvPr>
          <p:cNvSpPr txBox="1"/>
          <p:nvPr/>
        </p:nvSpPr>
        <p:spPr>
          <a:xfrm>
            <a:off x="1772928" y="4343003"/>
            <a:ext cx="19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name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tuple</a:t>
            </a:r>
            <a:endParaRPr lang="nl-BE" dirty="0"/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9BD84FF8-31BE-7DB4-588C-324373B6D7B9}"/>
              </a:ext>
            </a:extLst>
          </p:cNvPr>
          <p:cNvSpPr/>
          <p:nvPr/>
        </p:nvSpPr>
        <p:spPr>
          <a:xfrm rot="4383076" flipV="1">
            <a:off x="5114246" y="3848275"/>
            <a:ext cx="549917" cy="251390"/>
          </a:xfrm>
          <a:prstGeom prst="rightArrow">
            <a:avLst>
              <a:gd name="adj1" fmla="val 18838"/>
              <a:gd name="adj2" fmla="val 86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3DEB70B-B659-B1D9-3E62-873E06D0509D}"/>
              </a:ext>
            </a:extLst>
          </p:cNvPr>
          <p:cNvSpPr txBox="1"/>
          <p:nvPr/>
        </p:nvSpPr>
        <p:spPr>
          <a:xfrm>
            <a:off x="5164448" y="4343003"/>
            <a:ext cx="258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a, b, c, d … are </a:t>
            </a:r>
            <a:r>
              <a:rPr lang="nl-BE" dirty="0" err="1"/>
              <a:t>its</a:t>
            </a:r>
            <a:r>
              <a:rPr lang="nl-BE" dirty="0"/>
              <a:t> content</a:t>
            </a:r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0CBA24D7-AA7A-68FD-CF07-F3A8378C25B6}"/>
              </a:ext>
            </a:extLst>
          </p:cNvPr>
          <p:cNvSpPr/>
          <p:nvPr/>
        </p:nvSpPr>
        <p:spPr>
          <a:xfrm rot="701921" flipV="1">
            <a:off x="8218910" y="4655255"/>
            <a:ext cx="347566" cy="45719"/>
          </a:xfrm>
          <a:prstGeom prst="rightArrow">
            <a:avLst>
              <a:gd name="adj1" fmla="val 18838"/>
              <a:gd name="adj2" fmla="val 86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FD4AFD6-DF53-06A0-B62C-C2BAB1B73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98" y="2878375"/>
            <a:ext cx="3933825" cy="66675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5C1D1CB-3615-2941-91A5-D0627C190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205" y="2852133"/>
            <a:ext cx="834147" cy="694457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66760AC7-D29F-A201-034F-A85D661874AE}"/>
              </a:ext>
            </a:extLst>
          </p:cNvPr>
          <p:cNvSpPr txBox="1"/>
          <p:nvPr/>
        </p:nvSpPr>
        <p:spPr>
          <a:xfrm>
            <a:off x="10264415" y="3014695"/>
            <a:ext cx="130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rgbClr val="C00000"/>
                </a:solidFill>
              </a:rPr>
              <a:t>(     )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5F07258-6B5A-2944-F75E-AF3F9C690B08}"/>
              </a:ext>
            </a:extLst>
          </p:cNvPr>
          <p:cNvSpPr txBox="1"/>
          <p:nvPr/>
        </p:nvSpPr>
        <p:spPr>
          <a:xfrm>
            <a:off x="9125494" y="4273629"/>
            <a:ext cx="3146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- int</a:t>
            </a:r>
          </a:p>
          <a:p>
            <a:r>
              <a:rPr lang="nl-BE" dirty="0"/>
              <a:t>- </a:t>
            </a:r>
            <a:r>
              <a:rPr lang="nl-BE" dirty="0" err="1"/>
              <a:t>float</a:t>
            </a:r>
            <a:endParaRPr lang="nl-BE" dirty="0"/>
          </a:p>
          <a:p>
            <a:r>
              <a:rPr lang="nl-BE" dirty="0"/>
              <a:t>- </a:t>
            </a:r>
            <a:r>
              <a:rPr lang="nl-BE" dirty="0" err="1"/>
              <a:t>boolean</a:t>
            </a:r>
            <a:endParaRPr lang="nl-BE" dirty="0"/>
          </a:p>
          <a:p>
            <a:r>
              <a:rPr lang="nl-BE" dirty="0"/>
              <a:t>- string</a:t>
            </a:r>
          </a:p>
          <a:p>
            <a:r>
              <a:rPr lang="nl-BE" dirty="0"/>
              <a:t>- </a:t>
            </a:r>
            <a:r>
              <a:rPr lang="nl-BE" dirty="0" err="1"/>
              <a:t>Tuple</a:t>
            </a:r>
            <a:r>
              <a:rPr lang="nl-BE" dirty="0"/>
              <a:t> </a:t>
            </a:r>
            <a:r>
              <a:rPr lang="nl-BE" sz="1400" dirty="0"/>
              <a:t>(or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dirty="0" err="1"/>
              <a:t>collections</a:t>
            </a:r>
            <a:r>
              <a:rPr lang="nl-BE" sz="1400" dirty="0"/>
              <a:t>)</a:t>
            </a:r>
          </a:p>
          <a:p>
            <a:endParaRPr lang="nl-BE" dirty="0">
              <a:solidFill>
                <a:srgbClr val="C00000"/>
              </a:solidFill>
            </a:endParaRPr>
          </a:p>
          <a:p>
            <a:r>
              <a:rPr lang="nl-BE" dirty="0">
                <a:solidFill>
                  <a:srgbClr val="C00000"/>
                </a:solidFill>
              </a:rPr>
              <a:t>or </a:t>
            </a:r>
            <a:r>
              <a:rPr lang="nl-BE" dirty="0" err="1">
                <a:solidFill>
                  <a:srgbClr val="C00000"/>
                </a:solidFill>
              </a:rPr>
              <a:t>any</a:t>
            </a:r>
            <a:r>
              <a:rPr lang="nl-BE" dirty="0">
                <a:solidFill>
                  <a:srgbClr val="C00000"/>
                </a:solidFill>
              </a:rPr>
              <a:t> </a:t>
            </a:r>
            <a:r>
              <a:rPr lang="nl-BE" dirty="0" err="1">
                <a:solidFill>
                  <a:srgbClr val="C00000"/>
                </a:solidFill>
              </a:rPr>
              <a:t>combination</a:t>
            </a:r>
            <a:r>
              <a:rPr lang="nl-BE" dirty="0">
                <a:solidFill>
                  <a:srgbClr val="C00000"/>
                </a:solidFill>
              </a:rPr>
              <a:t> of </a:t>
            </a:r>
            <a:r>
              <a:rPr lang="nl-BE" dirty="0" err="1">
                <a:solidFill>
                  <a:srgbClr val="C00000"/>
                </a:solidFill>
              </a:rPr>
              <a:t>the</a:t>
            </a:r>
            <a:r>
              <a:rPr lang="nl-BE" dirty="0">
                <a:solidFill>
                  <a:srgbClr val="C00000"/>
                </a:solidFill>
              </a:rPr>
              <a:t> </a:t>
            </a:r>
            <a:r>
              <a:rPr lang="nl-BE" dirty="0" err="1">
                <a:solidFill>
                  <a:srgbClr val="C00000"/>
                </a:solidFill>
              </a:rPr>
              <a:t>above</a:t>
            </a:r>
            <a:endParaRPr lang="nl-BE" dirty="0">
              <a:solidFill>
                <a:srgbClr val="C00000"/>
              </a:solidFill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5CF7486-4109-918A-FF87-629A3AD2A369}"/>
              </a:ext>
            </a:extLst>
          </p:cNvPr>
          <p:cNvCxnSpPr>
            <a:cxnSpLocks/>
          </p:cNvCxnSpPr>
          <p:nvPr/>
        </p:nvCxnSpPr>
        <p:spPr>
          <a:xfrm>
            <a:off x="9060148" y="4343003"/>
            <a:ext cx="0" cy="2209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4" grpId="0" animBg="1"/>
      <p:bldP spid="5" grpId="0"/>
      <p:bldP spid="19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r>
              <a:rPr lang="nl-BE" dirty="0"/>
              <a:t> - </a:t>
            </a:r>
            <a:r>
              <a:rPr lang="nl-BE" dirty="0" err="1"/>
              <a:t>Examples</a:t>
            </a:r>
            <a:endParaRPr lang="nl-BE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ED3A4B02-B88D-F3A8-5AE9-86942487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40" y="2211036"/>
            <a:ext cx="2505075" cy="54292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B14C718-5CC6-6292-BE49-75231625B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40" y="3048529"/>
            <a:ext cx="5029200" cy="581025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3DBC5E2F-55A5-7949-2DBC-5436A008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39" y="3921471"/>
            <a:ext cx="3295650" cy="514350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673A67F5-7048-E217-AF99-539EF5C90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239" y="4475683"/>
            <a:ext cx="8001000" cy="552450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DE4972F8-1D91-F297-6EA9-3B6308C5E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239" y="5327106"/>
            <a:ext cx="3609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3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E0DDD-BE3B-7949-B8A4-508D03F6B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5AE3F8A1-6A8E-B6D7-0287-DC4BDC0D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32" y="2920257"/>
            <a:ext cx="10515600" cy="731715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Each</a:t>
            </a:r>
            <a:r>
              <a:rPr lang="nl-BE" dirty="0"/>
              <a:t> item in a </a:t>
            </a:r>
            <a:r>
              <a:rPr lang="nl-BE" dirty="0" err="1"/>
              <a:t>tuple</a:t>
            </a:r>
            <a:r>
              <a:rPr lang="nl-BE" dirty="0"/>
              <a:t> can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index: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AC4E56-0738-B39F-53BA-A76A06C7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r>
              <a:rPr lang="nl-BE" dirty="0"/>
              <a:t> - </a:t>
            </a:r>
            <a:r>
              <a:rPr lang="nl-BE" dirty="0" err="1"/>
              <a:t>Indexing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1C8E490-3611-B961-9071-2472D5778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32" y="2005435"/>
            <a:ext cx="3743325" cy="600075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52D99057-DF78-34C1-984C-93BE491A1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930" y="3863783"/>
            <a:ext cx="3676650" cy="12001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632035E-EE7B-92EF-90BD-28E61C64C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967" y="3864684"/>
            <a:ext cx="3579636" cy="120239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EE3397C-8337-8BB9-6E47-B55ECB460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232" y="1978698"/>
            <a:ext cx="1272735" cy="626812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3389AA15-9133-83BA-77AC-7037A5030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3253" y="5835295"/>
            <a:ext cx="6610350" cy="581025"/>
          </a:xfrm>
          <a:prstGeom prst="rect">
            <a:avLst/>
          </a:prstGeom>
        </p:spPr>
      </p:pic>
      <p:sp>
        <p:nvSpPr>
          <p:cNvPr id="25" name="Tijdelijke aanduiding voor inhoud 7">
            <a:extLst>
              <a:ext uri="{FF2B5EF4-FFF2-40B4-BE49-F238E27FC236}">
                <a16:creationId xmlns:a16="http://schemas.microsoft.com/office/drawing/2014/main" id="{756AC7DD-5484-B760-7429-DEE689140EDA}"/>
              </a:ext>
            </a:extLst>
          </p:cNvPr>
          <p:cNvSpPr txBox="1">
            <a:spLocks/>
          </p:cNvSpPr>
          <p:nvPr/>
        </p:nvSpPr>
        <p:spPr>
          <a:xfrm>
            <a:off x="921632" y="5838437"/>
            <a:ext cx="10515600" cy="731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dirty="0" err="1"/>
              <a:t>Destructuring</a:t>
            </a:r>
            <a:r>
              <a:rPr lang="nl-BE" dirty="0"/>
              <a:t>: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6C4EAA4E-8B98-15F0-4992-844F35AC33E3}"/>
              </a:ext>
            </a:extLst>
          </p:cNvPr>
          <p:cNvSpPr/>
          <p:nvPr/>
        </p:nvSpPr>
        <p:spPr>
          <a:xfrm rot="4383076" flipV="1">
            <a:off x="3483326" y="5395643"/>
            <a:ext cx="371274" cy="167628"/>
          </a:xfrm>
          <a:prstGeom prst="rightArrow">
            <a:avLst>
              <a:gd name="adj1" fmla="val 18838"/>
              <a:gd name="adj2" fmla="val 8623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07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5" grpId="0" build="p"/>
      <p:bldP spid="26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45ff37-d383-4028-a500-0fd8b5f5e15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50CCE45F5C9408C9DFB04E99853DE" ma:contentTypeVersion="12" ma:contentTypeDescription="Een nieuw document maken." ma:contentTypeScope="" ma:versionID="b6daaf338f230875e62dc2813c96031d">
  <xsd:schema xmlns:xsd="http://www.w3.org/2001/XMLSchema" xmlns:xs="http://www.w3.org/2001/XMLSchema" xmlns:p="http://schemas.microsoft.com/office/2006/metadata/properties" xmlns:ns2="b545ff37-d383-4028-a500-0fd8b5f5e151" xmlns:ns3="ed32a52a-4092-4116-9404-2d1799540752" targetNamespace="http://schemas.microsoft.com/office/2006/metadata/properties" ma:root="true" ma:fieldsID="9ceb386984db5a01d77332dbbb0210fe" ns2:_="" ns3:_="">
    <xsd:import namespace="b545ff37-d383-4028-a500-0fd8b5f5e151"/>
    <xsd:import namespace="ed32a52a-4092-4116-9404-2d1799540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5ff37-d383-4028-a500-0fd8b5f5e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2a52a-4092-4116-9404-2d1799540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AF75DD-8412-4DDC-B71A-5120C898671B}">
  <ds:schemaRefs>
    <ds:schemaRef ds:uri="http://schemas.microsoft.com/office/2006/metadata/properties"/>
    <ds:schemaRef ds:uri="http://schemas.microsoft.com/office/infopath/2007/PartnerControls"/>
    <ds:schemaRef ds:uri="b545ff37-d383-4028-a500-0fd8b5f5e151"/>
  </ds:schemaRefs>
</ds:datastoreItem>
</file>

<file path=customXml/itemProps2.xml><?xml version="1.0" encoding="utf-8"?>
<ds:datastoreItem xmlns:ds="http://schemas.openxmlformats.org/officeDocument/2006/customXml" ds:itemID="{D08A19FD-CC16-40E6-9B83-FECD039679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94337D-83B1-41FE-A73C-00A4B44C2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5ff37-d383-4028-a500-0fd8b5f5e151"/>
    <ds:schemaRef ds:uri="ed32a52a-4092-4116-9404-2d1799540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6413</TotalTime>
  <Words>887</Words>
  <Application>Microsoft Office PowerPoint</Application>
  <PresentationFormat>Breedbeeld</PresentationFormat>
  <Paragraphs>186</Paragraphs>
  <Slides>35</Slides>
  <Notes>35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Tahoma</vt:lpstr>
      <vt:lpstr>Wingdings</vt:lpstr>
      <vt:lpstr>Kantoorthema</vt:lpstr>
      <vt:lpstr>Programming 1 - WEEK 5</vt:lpstr>
      <vt:lpstr>PowerPoint-presentatie</vt:lpstr>
      <vt:lpstr>Recap </vt:lpstr>
      <vt:lpstr>Permanent Evaluation</vt:lpstr>
      <vt:lpstr>Programming 1 - WEEK 5</vt:lpstr>
      <vt:lpstr>Collections</vt:lpstr>
      <vt:lpstr>Tuples</vt:lpstr>
      <vt:lpstr>Tuples - Examples</vt:lpstr>
      <vt:lpstr>Tuples - Indexing</vt:lpstr>
      <vt:lpstr>Tuples - Membership </vt:lpstr>
      <vt:lpstr>Tuples – Iteration</vt:lpstr>
      <vt:lpstr>Tuples - DEMO</vt:lpstr>
      <vt:lpstr>Tuples - DEMO</vt:lpstr>
      <vt:lpstr>Tuples - Functions</vt:lpstr>
      <vt:lpstr>Programming 1 - WEEK 5</vt:lpstr>
      <vt:lpstr>Collections</vt:lpstr>
      <vt:lpstr>Lists</vt:lpstr>
      <vt:lpstr>Lists - Examples</vt:lpstr>
      <vt:lpstr>Lists - functionality</vt:lpstr>
      <vt:lpstr>Lists – update &amp; add</vt:lpstr>
      <vt:lpstr>Lists – remove</vt:lpstr>
      <vt:lpstr>Lists - Example</vt:lpstr>
      <vt:lpstr>Lists - DEMO</vt:lpstr>
      <vt:lpstr>Lists - DEMO</vt:lpstr>
      <vt:lpstr>Lists - DEMO</vt:lpstr>
      <vt:lpstr>Lists - DEMO</vt:lpstr>
      <vt:lpstr>Lists – References</vt:lpstr>
      <vt:lpstr>Lists – References</vt:lpstr>
      <vt:lpstr>Lists – References</vt:lpstr>
      <vt:lpstr>Lists – References</vt:lpstr>
      <vt:lpstr>Lists – References</vt:lpstr>
      <vt:lpstr>Lists – Usage</vt:lpstr>
      <vt:lpstr>Questions?</vt:lpstr>
      <vt:lpstr>Toledo – ChatGPT</vt:lpstr>
      <vt:lpstr>Lists -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= probleemoplossend denken</dc:title>
  <dc:creator>Alex Bervoets</dc:creator>
  <cp:lastModifiedBy>Karen Baerts</cp:lastModifiedBy>
  <cp:revision>120</cp:revision>
  <dcterms:created xsi:type="dcterms:W3CDTF">2022-09-13T12:38:49Z</dcterms:created>
  <dcterms:modified xsi:type="dcterms:W3CDTF">2024-10-28T14:22:09Z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0x01010006250CCE45F5C9408C9DFB04E99853DE</vt:lpwstr>
  </property>
  <property fmtid="{D5CDD505-2E9C-101B-9397-08002B2CF9AE}" pid="3" name="MediaServiceImageTags">
    <vt:lpwstr/>
  </property>
</Properties>
</file>