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sldIdLst>
    <p:sldId id="591" r:id="rId5"/>
    <p:sldId id="659" r:id="rId6"/>
    <p:sldId id="661" r:id="rId7"/>
    <p:sldId id="715" r:id="rId8"/>
    <p:sldId id="766" r:id="rId9"/>
    <p:sldId id="663" r:id="rId10"/>
    <p:sldId id="633" r:id="rId11"/>
    <p:sldId id="757" r:id="rId12"/>
    <p:sldId id="756" r:id="rId13"/>
    <p:sldId id="762" r:id="rId14"/>
    <p:sldId id="760" r:id="rId15"/>
    <p:sldId id="722" r:id="rId16"/>
    <p:sldId id="759" r:id="rId17"/>
    <p:sldId id="763" r:id="rId18"/>
    <p:sldId id="767" r:id="rId19"/>
    <p:sldId id="654" r:id="rId20"/>
    <p:sldId id="632" r:id="rId21"/>
    <p:sldId id="771" r:id="rId22"/>
    <p:sldId id="774" r:id="rId23"/>
    <p:sldId id="775" r:id="rId24"/>
    <p:sldId id="787" r:id="rId25"/>
    <p:sldId id="788" r:id="rId26"/>
    <p:sldId id="772" r:id="rId27"/>
    <p:sldId id="792" r:id="rId28"/>
    <p:sldId id="777" r:id="rId29"/>
    <p:sldId id="779" r:id="rId30"/>
    <p:sldId id="780" r:id="rId31"/>
    <p:sldId id="781" r:id="rId32"/>
    <p:sldId id="789" r:id="rId33"/>
    <p:sldId id="782" r:id="rId34"/>
    <p:sldId id="783" r:id="rId35"/>
    <p:sldId id="786" r:id="rId36"/>
    <p:sldId id="785" r:id="rId37"/>
    <p:sldId id="790" r:id="rId38"/>
    <p:sldId id="791" r:id="rId39"/>
    <p:sldId id="795" r:id="rId40"/>
    <p:sldId id="734" r:id="rId41"/>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35F0D"/>
    <a:srgbClr val="FFC000"/>
    <a:srgbClr val="FAC8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702047-A9C3-4DA8-87D8-495FD0BD249C}" v="927" dt="2024-11-13T18:18:24.675"/>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04" autoAdjust="0"/>
    <p:restoredTop sz="75243" autoAdjust="0"/>
  </p:normalViewPr>
  <p:slideViewPr>
    <p:cSldViewPr snapToGrid="0">
      <p:cViewPr varScale="1">
        <p:scale>
          <a:sx n="85" d="100"/>
          <a:sy n="85" d="100"/>
        </p:scale>
        <p:origin x="1584"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3048"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n Baerts" userId="a06d292e-c1df-42a7-ab23-dcf3ffef2529" providerId="ADAL" clId="{4D86FDB4-C9C5-4ED9-9905-EF52D15567CA}"/>
    <pc:docChg chg="delSld modSld">
      <pc:chgData name="Karen Baerts" userId="a06d292e-c1df-42a7-ab23-dcf3ffef2529" providerId="ADAL" clId="{4D86FDB4-C9C5-4ED9-9905-EF52D15567CA}" dt="2024-11-13T18:21:54.921" v="29" actId="47"/>
      <pc:docMkLst>
        <pc:docMk/>
      </pc:docMkLst>
      <pc:sldChg chg="modNotesTx">
        <pc:chgData name="Karen Baerts" userId="a06d292e-c1df-42a7-ab23-dcf3ffef2529" providerId="ADAL" clId="{4D86FDB4-C9C5-4ED9-9905-EF52D15567CA}" dt="2024-11-13T18:21:07.310" v="13" actId="6549"/>
        <pc:sldMkLst>
          <pc:docMk/>
          <pc:sldMk cId="2392228130" sldId="632"/>
        </pc:sldMkLst>
      </pc:sldChg>
      <pc:sldChg chg="modNotesTx">
        <pc:chgData name="Karen Baerts" userId="a06d292e-c1df-42a7-ab23-dcf3ffef2529" providerId="ADAL" clId="{4D86FDB4-C9C5-4ED9-9905-EF52D15567CA}" dt="2024-11-13T18:20:45.380" v="4" actId="6549"/>
        <pc:sldMkLst>
          <pc:docMk/>
          <pc:sldMk cId="237756532" sldId="633"/>
        </pc:sldMkLst>
      </pc:sldChg>
      <pc:sldChg chg="modNotesTx">
        <pc:chgData name="Karen Baerts" userId="a06d292e-c1df-42a7-ab23-dcf3ffef2529" providerId="ADAL" clId="{4D86FDB4-C9C5-4ED9-9905-EF52D15567CA}" dt="2024-11-13T18:21:05.219" v="12" actId="6549"/>
        <pc:sldMkLst>
          <pc:docMk/>
          <pc:sldMk cId="868303382" sldId="654"/>
        </pc:sldMkLst>
      </pc:sldChg>
      <pc:sldChg chg="modNotesTx">
        <pc:chgData name="Karen Baerts" userId="a06d292e-c1df-42a7-ab23-dcf3ffef2529" providerId="ADAL" clId="{4D86FDB4-C9C5-4ED9-9905-EF52D15567CA}" dt="2024-11-13T18:20:32.805" v="0" actId="6549"/>
        <pc:sldMkLst>
          <pc:docMk/>
          <pc:sldMk cId="2465650289" sldId="659"/>
        </pc:sldMkLst>
      </pc:sldChg>
      <pc:sldChg chg="modNotesTx">
        <pc:chgData name="Karen Baerts" userId="a06d292e-c1df-42a7-ab23-dcf3ffef2529" providerId="ADAL" clId="{4D86FDB4-C9C5-4ED9-9905-EF52D15567CA}" dt="2024-11-13T18:20:36.949" v="1" actId="6549"/>
        <pc:sldMkLst>
          <pc:docMk/>
          <pc:sldMk cId="1126193435" sldId="661"/>
        </pc:sldMkLst>
      </pc:sldChg>
      <pc:sldChg chg="modNotesTx">
        <pc:chgData name="Karen Baerts" userId="a06d292e-c1df-42a7-ab23-dcf3ffef2529" providerId="ADAL" clId="{4D86FDB4-C9C5-4ED9-9905-EF52D15567CA}" dt="2024-11-13T18:20:43.152" v="3" actId="6549"/>
        <pc:sldMkLst>
          <pc:docMk/>
          <pc:sldMk cId="3794648502" sldId="663"/>
        </pc:sldMkLst>
      </pc:sldChg>
      <pc:sldChg chg="modNotesTx">
        <pc:chgData name="Karen Baerts" userId="a06d292e-c1df-42a7-ab23-dcf3ffef2529" providerId="ADAL" clId="{4D86FDB4-C9C5-4ED9-9905-EF52D15567CA}" dt="2024-11-13T18:20:39" v="2" actId="6549"/>
        <pc:sldMkLst>
          <pc:docMk/>
          <pc:sldMk cId="4031722001" sldId="715"/>
        </pc:sldMkLst>
      </pc:sldChg>
      <pc:sldChg chg="modNotesTx">
        <pc:chgData name="Karen Baerts" userId="a06d292e-c1df-42a7-ab23-dcf3ffef2529" providerId="ADAL" clId="{4D86FDB4-C9C5-4ED9-9905-EF52D15567CA}" dt="2024-11-13T18:21:52.877" v="28" actId="6549"/>
        <pc:sldMkLst>
          <pc:docMk/>
          <pc:sldMk cId="2340660801" sldId="734"/>
        </pc:sldMkLst>
      </pc:sldChg>
      <pc:sldChg chg="modNotesTx">
        <pc:chgData name="Karen Baerts" userId="a06d292e-c1df-42a7-ab23-dcf3ffef2529" providerId="ADAL" clId="{4D86FDB4-C9C5-4ED9-9905-EF52D15567CA}" dt="2024-11-13T18:20:49.422" v="6" actId="6549"/>
        <pc:sldMkLst>
          <pc:docMk/>
          <pc:sldMk cId="2435609278" sldId="756"/>
        </pc:sldMkLst>
      </pc:sldChg>
      <pc:sldChg chg="modNotesTx">
        <pc:chgData name="Karen Baerts" userId="a06d292e-c1df-42a7-ab23-dcf3ffef2529" providerId="ADAL" clId="{4D86FDB4-C9C5-4ED9-9905-EF52D15567CA}" dt="2024-11-13T18:20:47.367" v="5" actId="6549"/>
        <pc:sldMkLst>
          <pc:docMk/>
          <pc:sldMk cId="3707061568" sldId="757"/>
        </pc:sldMkLst>
      </pc:sldChg>
      <pc:sldChg chg="modNotesTx">
        <pc:chgData name="Karen Baerts" userId="a06d292e-c1df-42a7-ab23-dcf3ffef2529" providerId="ADAL" clId="{4D86FDB4-C9C5-4ED9-9905-EF52D15567CA}" dt="2024-11-13T18:20:59.077" v="9" actId="6549"/>
        <pc:sldMkLst>
          <pc:docMk/>
          <pc:sldMk cId="3708643030" sldId="759"/>
        </pc:sldMkLst>
      </pc:sldChg>
      <pc:sldChg chg="modNotesTx">
        <pc:chgData name="Karen Baerts" userId="a06d292e-c1df-42a7-ab23-dcf3ffef2529" providerId="ADAL" clId="{4D86FDB4-C9C5-4ED9-9905-EF52D15567CA}" dt="2024-11-13T18:20:54.319" v="8" actId="6549"/>
        <pc:sldMkLst>
          <pc:docMk/>
          <pc:sldMk cId="3236260275" sldId="760"/>
        </pc:sldMkLst>
      </pc:sldChg>
      <pc:sldChg chg="modNotesTx">
        <pc:chgData name="Karen Baerts" userId="a06d292e-c1df-42a7-ab23-dcf3ffef2529" providerId="ADAL" clId="{4D86FDB4-C9C5-4ED9-9905-EF52D15567CA}" dt="2024-11-13T18:20:52.423" v="7" actId="6549"/>
        <pc:sldMkLst>
          <pc:docMk/>
          <pc:sldMk cId="2343524288" sldId="762"/>
        </pc:sldMkLst>
      </pc:sldChg>
      <pc:sldChg chg="modNotesTx">
        <pc:chgData name="Karen Baerts" userId="a06d292e-c1df-42a7-ab23-dcf3ffef2529" providerId="ADAL" clId="{4D86FDB4-C9C5-4ED9-9905-EF52D15567CA}" dt="2024-11-13T18:21:01.195" v="10" actId="6549"/>
        <pc:sldMkLst>
          <pc:docMk/>
          <pc:sldMk cId="2289508100" sldId="763"/>
        </pc:sldMkLst>
      </pc:sldChg>
      <pc:sldChg chg="modNotesTx">
        <pc:chgData name="Karen Baerts" userId="a06d292e-c1df-42a7-ab23-dcf3ffef2529" providerId="ADAL" clId="{4D86FDB4-C9C5-4ED9-9905-EF52D15567CA}" dt="2024-11-13T18:21:03.244" v="11" actId="6549"/>
        <pc:sldMkLst>
          <pc:docMk/>
          <pc:sldMk cId="1725505256" sldId="767"/>
        </pc:sldMkLst>
      </pc:sldChg>
      <pc:sldChg chg="modNotesTx">
        <pc:chgData name="Karen Baerts" userId="a06d292e-c1df-42a7-ab23-dcf3ffef2529" providerId="ADAL" clId="{4D86FDB4-C9C5-4ED9-9905-EF52D15567CA}" dt="2024-11-13T18:21:16.838" v="14" actId="6549"/>
        <pc:sldMkLst>
          <pc:docMk/>
          <pc:sldMk cId="2217285255" sldId="772"/>
        </pc:sldMkLst>
      </pc:sldChg>
      <pc:sldChg chg="modNotesTx">
        <pc:chgData name="Karen Baerts" userId="a06d292e-c1df-42a7-ab23-dcf3ffef2529" providerId="ADAL" clId="{4D86FDB4-C9C5-4ED9-9905-EF52D15567CA}" dt="2024-11-13T18:21:20.789" v="16" actId="6549"/>
        <pc:sldMkLst>
          <pc:docMk/>
          <pc:sldMk cId="67799551" sldId="777"/>
        </pc:sldMkLst>
      </pc:sldChg>
      <pc:sldChg chg="modNotesTx">
        <pc:chgData name="Karen Baerts" userId="a06d292e-c1df-42a7-ab23-dcf3ffef2529" providerId="ADAL" clId="{4D86FDB4-C9C5-4ED9-9905-EF52D15567CA}" dt="2024-11-13T18:21:22.687" v="17" actId="6549"/>
        <pc:sldMkLst>
          <pc:docMk/>
          <pc:sldMk cId="1746748993" sldId="779"/>
        </pc:sldMkLst>
      </pc:sldChg>
      <pc:sldChg chg="modNotesTx">
        <pc:chgData name="Karen Baerts" userId="a06d292e-c1df-42a7-ab23-dcf3ffef2529" providerId="ADAL" clId="{4D86FDB4-C9C5-4ED9-9905-EF52D15567CA}" dt="2024-11-13T18:21:25.284" v="18" actId="6549"/>
        <pc:sldMkLst>
          <pc:docMk/>
          <pc:sldMk cId="2637917886" sldId="780"/>
        </pc:sldMkLst>
      </pc:sldChg>
      <pc:sldChg chg="modNotesTx">
        <pc:chgData name="Karen Baerts" userId="a06d292e-c1df-42a7-ab23-dcf3ffef2529" providerId="ADAL" clId="{4D86FDB4-C9C5-4ED9-9905-EF52D15567CA}" dt="2024-11-13T18:21:27.659" v="19" actId="6549"/>
        <pc:sldMkLst>
          <pc:docMk/>
          <pc:sldMk cId="1859219623" sldId="781"/>
        </pc:sldMkLst>
      </pc:sldChg>
      <pc:sldChg chg="modNotesTx">
        <pc:chgData name="Karen Baerts" userId="a06d292e-c1df-42a7-ab23-dcf3ffef2529" providerId="ADAL" clId="{4D86FDB4-C9C5-4ED9-9905-EF52D15567CA}" dt="2024-11-13T18:21:33.026" v="20" actId="6549"/>
        <pc:sldMkLst>
          <pc:docMk/>
          <pc:sldMk cId="547904617" sldId="782"/>
        </pc:sldMkLst>
      </pc:sldChg>
      <pc:sldChg chg="modNotesTx">
        <pc:chgData name="Karen Baerts" userId="a06d292e-c1df-42a7-ab23-dcf3ffef2529" providerId="ADAL" clId="{4D86FDB4-C9C5-4ED9-9905-EF52D15567CA}" dt="2024-11-13T18:21:35.107" v="21" actId="6549"/>
        <pc:sldMkLst>
          <pc:docMk/>
          <pc:sldMk cId="1284617291" sldId="783"/>
        </pc:sldMkLst>
      </pc:sldChg>
      <pc:sldChg chg="modNotesTx">
        <pc:chgData name="Karen Baerts" userId="a06d292e-c1df-42a7-ab23-dcf3ffef2529" providerId="ADAL" clId="{4D86FDB4-C9C5-4ED9-9905-EF52D15567CA}" dt="2024-11-13T18:21:39.464" v="23" actId="6549"/>
        <pc:sldMkLst>
          <pc:docMk/>
          <pc:sldMk cId="485497831" sldId="785"/>
        </pc:sldMkLst>
      </pc:sldChg>
      <pc:sldChg chg="modNotesTx">
        <pc:chgData name="Karen Baerts" userId="a06d292e-c1df-42a7-ab23-dcf3ffef2529" providerId="ADAL" clId="{4D86FDB4-C9C5-4ED9-9905-EF52D15567CA}" dt="2024-11-13T18:21:37.406" v="22" actId="6549"/>
        <pc:sldMkLst>
          <pc:docMk/>
          <pc:sldMk cId="3249386838" sldId="786"/>
        </pc:sldMkLst>
      </pc:sldChg>
      <pc:sldChg chg="modNotesTx">
        <pc:chgData name="Karen Baerts" userId="a06d292e-c1df-42a7-ab23-dcf3ffef2529" providerId="ADAL" clId="{4D86FDB4-C9C5-4ED9-9905-EF52D15567CA}" dt="2024-11-13T18:21:41.488" v="24" actId="6549"/>
        <pc:sldMkLst>
          <pc:docMk/>
          <pc:sldMk cId="1365572914" sldId="790"/>
        </pc:sldMkLst>
      </pc:sldChg>
      <pc:sldChg chg="modNotesTx">
        <pc:chgData name="Karen Baerts" userId="a06d292e-c1df-42a7-ab23-dcf3ffef2529" providerId="ADAL" clId="{4D86FDB4-C9C5-4ED9-9905-EF52D15567CA}" dt="2024-11-13T18:21:43.421" v="25" actId="6549"/>
        <pc:sldMkLst>
          <pc:docMk/>
          <pc:sldMk cId="1665704712" sldId="791"/>
        </pc:sldMkLst>
      </pc:sldChg>
      <pc:sldChg chg="modNotesTx">
        <pc:chgData name="Karen Baerts" userId="a06d292e-c1df-42a7-ab23-dcf3ffef2529" providerId="ADAL" clId="{4D86FDB4-C9C5-4ED9-9905-EF52D15567CA}" dt="2024-11-13T18:21:18.746" v="15" actId="6549"/>
        <pc:sldMkLst>
          <pc:docMk/>
          <pc:sldMk cId="1492985097" sldId="792"/>
        </pc:sldMkLst>
      </pc:sldChg>
      <pc:sldChg chg="del">
        <pc:chgData name="Karen Baerts" userId="a06d292e-c1df-42a7-ab23-dcf3ffef2529" providerId="ADAL" clId="{4D86FDB4-C9C5-4ED9-9905-EF52D15567CA}" dt="2024-11-13T18:21:46.647" v="26" actId="47"/>
        <pc:sldMkLst>
          <pc:docMk/>
          <pc:sldMk cId="4243977704" sldId="793"/>
        </pc:sldMkLst>
      </pc:sldChg>
      <pc:sldChg chg="del">
        <pc:chgData name="Karen Baerts" userId="a06d292e-c1df-42a7-ab23-dcf3ffef2529" providerId="ADAL" clId="{4D86FDB4-C9C5-4ED9-9905-EF52D15567CA}" dt="2024-11-13T18:21:54.921" v="29" actId="47"/>
        <pc:sldMkLst>
          <pc:docMk/>
          <pc:sldMk cId="924743391" sldId="794"/>
        </pc:sldMkLst>
      </pc:sldChg>
      <pc:sldChg chg="modNotesTx">
        <pc:chgData name="Karen Baerts" userId="a06d292e-c1df-42a7-ab23-dcf3ffef2529" providerId="ADAL" clId="{4D86FDB4-C9C5-4ED9-9905-EF52D15567CA}" dt="2024-11-13T18:21:48.730" v="27" actId="6549"/>
        <pc:sldMkLst>
          <pc:docMk/>
          <pc:sldMk cId="4157547326" sldId="795"/>
        </pc:sldMkLst>
      </pc:sldChg>
    </pc:docChg>
  </pc:docChgLst>
  <pc:docChgLst>
    <pc:chgData name="Karen Baerts" userId="a06d292e-c1df-42a7-ab23-dcf3ffef2529" providerId="ADAL" clId="{25702047-A9C3-4DA8-87D8-495FD0BD249C}"/>
    <pc:docChg chg="undo redo custSel addSld delSld modSld sldOrd">
      <pc:chgData name="Karen Baerts" userId="a06d292e-c1df-42a7-ab23-dcf3ffef2529" providerId="ADAL" clId="{25702047-A9C3-4DA8-87D8-495FD0BD249C}" dt="2024-11-13T18:18:24.675" v="17902"/>
      <pc:docMkLst>
        <pc:docMk/>
      </pc:docMkLst>
      <pc:sldChg chg="modSp mod">
        <pc:chgData name="Karen Baerts" userId="a06d292e-c1df-42a7-ab23-dcf3ffef2529" providerId="ADAL" clId="{25702047-A9C3-4DA8-87D8-495FD0BD249C}" dt="2024-11-04T11:57:01.679" v="17" actId="20577"/>
        <pc:sldMkLst>
          <pc:docMk/>
          <pc:sldMk cId="2752661554" sldId="591"/>
        </pc:sldMkLst>
        <pc:spChg chg="mod">
          <ac:chgData name="Karen Baerts" userId="a06d292e-c1df-42a7-ab23-dcf3ffef2529" providerId="ADAL" clId="{25702047-A9C3-4DA8-87D8-495FD0BD249C}" dt="2024-11-04T11:56:55.592" v="1" actId="20577"/>
          <ac:spMkLst>
            <pc:docMk/>
            <pc:sldMk cId="2752661554" sldId="591"/>
            <ac:spMk id="2" creationId="{00000000-0000-0000-0000-000000000000}"/>
          </ac:spMkLst>
        </pc:spChg>
        <pc:spChg chg="mod">
          <ac:chgData name="Karen Baerts" userId="a06d292e-c1df-42a7-ab23-dcf3ffef2529" providerId="ADAL" clId="{25702047-A9C3-4DA8-87D8-495FD0BD249C}" dt="2024-11-04T11:57:01.679" v="17" actId="20577"/>
          <ac:spMkLst>
            <pc:docMk/>
            <pc:sldMk cId="2752661554" sldId="591"/>
            <ac:spMk id="3" creationId="{7E10328D-4219-4DB6-8A4F-52DB0195CB2F}"/>
          </ac:spMkLst>
        </pc:spChg>
      </pc:sldChg>
      <pc:sldChg chg="modSp mod modNotesTx">
        <pc:chgData name="Karen Baerts" userId="a06d292e-c1df-42a7-ab23-dcf3ffef2529" providerId="ADAL" clId="{25702047-A9C3-4DA8-87D8-495FD0BD249C}" dt="2024-11-08T13:54:51.939" v="2535" actId="20577"/>
        <pc:sldMkLst>
          <pc:docMk/>
          <pc:sldMk cId="237756532" sldId="633"/>
        </pc:sldMkLst>
        <pc:spChg chg="mod">
          <ac:chgData name="Karen Baerts" userId="a06d292e-c1df-42a7-ab23-dcf3ffef2529" providerId="ADAL" clId="{25702047-A9C3-4DA8-87D8-495FD0BD249C}" dt="2024-11-04T13:19:31.728" v="368" actId="113"/>
          <ac:spMkLst>
            <pc:docMk/>
            <pc:sldMk cId="237756532" sldId="633"/>
            <ac:spMk id="8" creationId="{7903A467-7865-8570-36AE-3B2EFDBDF36B}"/>
          </ac:spMkLst>
        </pc:spChg>
      </pc:sldChg>
      <pc:sldChg chg="del">
        <pc:chgData name="Karen Baerts" userId="a06d292e-c1df-42a7-ab23-dcf3ffef2529" providerId="ADAL" clId="{25702047-A9C3-4DA8-87D8-495FD0BD249C}" dt="2024-11-04T13:24:59.496" v="811" actId="47"/>
        <pc:sldMkLst>
          <pc:docMk/>
          <pc:sldMk cId="991335143" sldId="635"/>
        </pc:sldMkLst>
      </pc:sldChg>
      <pc:sldChg chg="del">
        <pc:chgData name="Karen Baerts" userId="a06d292e-c1df-42a7-ab23-dcf3ffef2529" providerId="ADAL" clId="{25702047-A9C3-4DA8-87D8-495FD0BD249C}" dt="2024-11-04T13:28:38.618" v="841" actId="47"/>
        <pc:sldMkLst>
          <pc:docMk/>
          <pc:sldMk cId="1237584144" sldId="637"/>
        </pc:sldMkLst>
      </pc:sldChg>
      <pc:sldChg chg="del">
        <pc:chgData name="Karen Baerts" userId="a06d292e-c1df-42a7-ab23-dcf3ffef2529" providerId="ADAL" clId="{25702047-A9C3-4DA8-87D8-495FD0BD249C}" dt="2024-11-04T13:28:49.549" v="844" actId="47"/>
        <pc:sldMkLst>
          <pc:docMk/>
          <pc:sldMk cId="1957821752" sldId="639"/>
        </pc:sldMkLst>
      </pc:sldChg>
      <pc:sldChg chg="del">
        <pc:chgData name="Karen Baerts" userId="a06d292e-c1df-42a7-ab23-dcf3ffef2529" providerId="ADAL" clId="{25702047-A9C3-4DA8-87D8-495FD0BD249C}" dt="2024-11-04T13:28:58.303" v="849" actId="47"/>
        <pc:sldMkLst>
          <pc:docMk/>
          <pc:sldMk cId="2138847275" sldId="650"/>
        </pc:sldMkLst>
      </pc:sldChg>
      <pc:sldChg chg="add del">
        <pc:chgData name="Karen Baerts" userId="a06d292e-c1df-42a7-ab23-dcf3ffef2529" providerId="ADAL" clId="{25702047-A9C3-4DA8-87D8-495FD0BD249C}" dt="2024-11-11T12:52:33.431" v="5094" actId="47"/>
        <pc:sldMkLst>
          <pc:docMk/>
          <pc:sldMk cId="299465342" sldId="651"/>
        </pc:sldMkLst>
      </pc:sldChg>
      <pc:sldChg chg="delSp modSp add mod delAnim modAnim modNotesTx">
        <pc:chgData name="Karen Baerts" userId="a06d292e-c1df-42a7-ab23-dcf3ffef2529" providerId="ADAL" clId="{25702047-A9C3-4DA8-87D8-495FD0BD249C}" dt="2024-11-13T09:29:10.281" v="17893" actId="20577"/>
        <pc:sldMkLst>
          <pc:docMk/>
          <pc:sldMk cId="868303382" sldId="654"/>
        </pc:sldMkLst>
        <pc:spChg chg="mod">
          <ac:chgData name="Karen Baerts" userId="a06d292e-c1df-42a7-ab23-dcf3ffef2529" providerId="ADAL" clId="{25702047-A9C3-4DA8-87D8-495FD0BD249C}" dt="2024-11-11T12:03:13.950" v="3311" actId="20577"/>
          <ac:spMkLst>
            <pc:docMk/>
            <pc:sldMk cId="868303382" sldId="654"/>
            <ac:spMk id="2" creationId="{85FB57B8-FD49-FF2B-86F4-134BBB1BEA24}"/>
          </ac:spMkLst>
        </pc:spChg>
        <pc:spChg chg="mod">
          <ac:chgData name="Karen Baerts" userId="a06d292e-c1df-42a7-ab23-dcf3ffef2529" providerId="ADAL" clId="{25702047-A9C3-4DA8-87D8-495FD0BD249C}" dt="2024-11-13T09:27:18.968" v="17603" actId="27636"/>
          <ac:spMkLst>
            <pc:docMk/>
            <pc:sldMk cId="868303382" sldId="654"/>
            <ac:spMk id="11" creationId="{6F59EAA0-E013-27F9-C184-5A330B6A749B}"/>
          </ac:spMkLst>
        </pc:spChg>
        <pc:spChg chg="mod">
          <ac:chgData name="Karen Baerts" userId="a06d292e-c1df-42a7-ab23-dcf3ffef2529" providerId="ADAL" clId="{25702047-A9C3-4DA8-87D8-495FD0BD249C}" dt="2024-11-13T09:27:21.965" v="17605" actId="27636"/>
          <ac:spMkLst>
            <pc:docMk/>
            <pc:sldMk cId="868303382" sldId="654"/>
            <ac:spMk id="22" creationId="{892AA9E1-4CE9-1BE9-878F-214F66783FFB}"/>
          </ac:spMkLst>
        </pc:spChg>
        <pc:spChg chg="del mod">
          <ac:chgData name="Karen Baerts" userId="a06d292e-c1df-42a7-ab23-dcf3ffef2529" providerId="ADAL" clId="{25702047-A9C3-4DA8-87D8-495FD0BD249C}" dt="2024-11-12T14:41:14.292" v="17194" actId="478"/>
          <ac:spMkLst>
            <pc:docMk/>
            <pc:sldMk cId="868303382" sldId="654"/>
            <ac:spMk id="25" creationId="{7698A5FF-F260-4C62-0A2C-46FE7712C427}"/>
          </ac:spMkLst>
        </pc:spChg>
        <pc:picChg chg="mod">
          <ac:chgData name="Karen Baerts" userId="a06d292e-c1df-42a7-ab23-dcf3ffef2529" providerId="ADAL" clId="{25702047-A9C3-4DA8-87D8-495FD0BD249C}" dt="2024-11-12T14:41:18.237" v="17195" actId="1076"/>
          <ac:picMkLst>
            <pc:docMk/>
            <pc:sldMk cId="868303382" sldId="654"/>
            <ac:picMk id="5" creationId="{8CD2C7E3-47BC-5F3D-3288-83D577525971}"/>
          </ac:picMkLst>
        </pc:picChg>
        <pc:picChg chg="mod">
          <ac:chgData name="Karen Baerts" userId="a06d292e-c1df-42a7-ab23-dcf3ffef2529" providerId="ADAL" clId="{25702047-A9C3-4DA8-87D8-495FD0BD249C}" dt="2024-11-12T14:41:27.437" v="17197" actId="1076"/>
          <ac:picMkLst>
            <pc:docMk/>
            <pc:sldMk cId="868303382" sldId="654"/>
            <ac:picMk id="12" creationId="{08414015-008B-C579-5D55-554668C1F2AA}"/>
          </ac:picMkLst>
        </pc:picChg>
        <pc:picChg chg="del">
          <ac:chgData name="Karen Baerts" userId="a06d292e-c1df-42a7-ab23-dcf3ffef2529" providerId="ADAL" clId="{25702047-A9C3-4DA8-87D8-495FD0BD249C}" dt="2024-11-12T14:41:12.351" v="17193" actId="478"/>
          <ac:picMkLst>
            <pc:docMk/>
            <pc:sldMk cId="868303382" sldId="654"/>
            <ac:picMk id="16" creationId="{F2F5D460-7B42-DD7F-9BDE-9A9A453B3703}"/>
          </ac:picMkLst>
        </pc:picChg>
      </pc:sldChg>
      <pc:sldChg chg="del">
        <pc:chgData name="Karen Baerts" userId="a06d292e-c1df-42a7-ab23-dcf3ffef2529" providerId="ADAL" clId="{25702047-A9C3-4DA8-87D8-495FD0BD249C}" dt="2024-11-04T13:35:08.557" v="895" actId="47"/>
        <pc:sldMkLst>
          <pc:docMk/>
          <pc:sldMk cId="1217858658" sldId="657"/>
        </pc:sldMkLst>
      </pc:sldChg>
      <pc:sldChg chg="del">
        <pc:chgData name="Karen Baerts" userId="a06d292e-c1df-42a7-ab23-dcf3ffef2529" providerId="ADAL" clId="{25702047-A9C3-4DA8-87D8-495FD0BD249C}" dt="2024-11-04T13:35:15.764" v="896" actId="47"/>
        <pc:sldMkLst>
          <pc:docMk/>
          <pc:sldMk cId="1747392708" sldId="658"/>
        </pc:sldMkLst>
      </pc:sldChg>
      <pc:sldChg chg="modSp mod modNotesTx">
        <pc:chgData name="Karen Baerts" userId="a06d292e-c1df-42a7-ab23-dcf3ffef2529" providerId="ADAL" clId="{25702047-A9C3-4DA8-87D8-495FD0BD249C}" dt="2024-11-04T11:58:23.287" v="170" actId="20577"/>
        <pc:sldMkLst>
          <pc:docMk/>
          <pc:sldMk cId="1126193435" sldId="661"/>
        </pc:sldMkLst>
        <pc:spChg chg="mod">
          <ac:chgData name="Karen Baerts" userId="a06d292e-c1df-42a7-ab23-dcf3ffef2529" providerId="ADAL" clId="{25702047-A9C3-4DA8-87D8-495FD0BD249C}" dt="2024-11-04T11:57:24.033" v="45" actId="20577"/>
          <ac:spMkLst>
            <pc:docMk/>
            <pc:sldMk cId="1126193435" sldId="661"/>
            <ac:spMk id="3" creationId="{0E244A77-BBB5-0E34-9ECA-86AB7EC02E29}"/>
          </ac:spMkLst>
        </pc:spChg>
      </pc:sldChg>
      <pc:sldChg chg="add del">
        <pc:chgData name="Karen Baerts" userId="a06d292e-c1df-42a7-ab23-dcf3ffef2529" providerId="ADAL" clId="{25702047-A9C3-4DA8-87D8-495FD0BD249C}" dt="2024-11-11T13:00:36.319" v="5423" actId="47"/>
        <pc:sldMkLst>
          <pc:docMk/>
          <pc:sldMk cId="2767134547" sldId="662"/>
        </pc:sldMkLst>
      </pc:sldChg>
      <pc:sldChg chg="modSp mod modNotesTx">
        <pc:chgData name="Karen Baerts" userId="a06d292e-c1df-42a7-ab23-dcf3ffef2529" providerId="ADAL" clId="{25702047-A9C3-4DA8-87D8-495FD0BD249C}" dt="2024-11-04T11:59:26.376" v="363" actId="20577"/>
        <pc:sldMkLst>
          <pc:docMk/>
          <pc:sldMk cId="3794648502" sldId="663"/>
        </pc:sldMkLst>
        <pc:spChg chg="mod">
          <ac:chgData name="Karen Baerts" userId="a06d292e-c1df-42a7-ab23-dcf3ffef2529" providerId="ADAL" clId="{25702047-A9C3-4DA8-87D8-495FD0BD249C}" dt="2024-11-04T11:58:40.216" v="174" actId="20577"/>
          <ac:spMkLst>
            <pc:docMk/>
            <pc:sldMk cId="3794648502" sldId="663"/>
            <ac:spMk id="2" creationId="{00000000-0000-0000-0000-000000000000}"/>
          </ac:spMkLst>
        </pc:spChg>
        <pc:spChg chg="mod">
          <ac:chgData name="Karen Baerts" userId="a06d292e-c1df-42a7-ab23-dcf3ffef2529" providerId="ADAL" clId="{25702047-A9C3-4DA8-87D8-495FD0BD249C}" dt="2024-11-04T11:58:51.393" v="197" actId="6549"/>
          <ac:spMkLst>
            <pc:docMk/>
            <pc:sldMk cId="3794648502" sldId="663"/>
            <ac:spMk id="3" creationId="{7E10328D-4219-4DB6-8A4F-52DB0195CB2F}"/>
          </ac:spMkLst>
        </pc:spChg>
      </pc:sldChg>
      <pc:sldChg chg="add del ord">
        <pc:chgData name="Karen Baerts" userId="a06d292e-c1df-42a7-ab23-dcf3ffef2529" providerId="ADAL" clId="{25702047-A9C3-4DA8-87D8-495FD0BD249C}" dt="2024-11-11T13:22:11.980" v="5870" actId="47"/>
        <pc:sldMkLst>
          <pc:docMk/>
          <pc:sldMk cId="3026664152" sldId="664"/>
        </pc:sldMkLst>
      </pc:sldChg>
      <pc:sldChg chg="add del">
        <pc:chgData name="Karen Baerts" userId="a06d292e-c1df-42a7-ab23-dcf3ffef2529" providerId="ADAL" clId="{25702047-A9C3-4DA8-87D8-495FD0BD249C}" dt="2024-11-11T13:37:50.054" v="6003" actId="47"/>
        <pc:sldMkLst>
          <pc:docMk/>
          <pc:sldMk cId="3024965759" sldId="665"/>
        </pc:sldMkLst>
      </pc:sldChg>
      <pc:sldChg chg="add del">
        <pc:chgData name="Karen Baerts" userId="a06d292e-c1df-42a7-ab23-dcf3ffef2529" providerId="ADAL" clId="{25702047-A9C3-4DA8-87D8-495FD0BD249C}" dt="2024-11-11T13:44:44.772" v="6268" actId="47"/>
        <pc:sldMkLst>
          <pc:docMk/>
          <pc:sldMk cId="3962128642" sldId="666"/>
        </pc:sldMkLst>
      </pc:sldChg>
      <pc:sldChg chg="add del">
        <pc:chgData name="Karen Baerts" userId="a06d292e-c1df-42a7-ab23-dcf3ffef2529" providerId="ADAL" clId="{25702047-A9C3-4DA8-87D8-495FD0BD249C}" dt="2024-11-11T15:05:22.510" v="9144" actId="47"/>
        <pc:sldMkLst>
          <pc:docMk/>
          <pc:sldMk cId="4082505134" sldId="667"/>
        </pc:sldMkLst>
      </pc:sldChg>
      <pc:sldChg chg="add del">
        <pc:chgData name="Karen Baerts" userId="a06d292e-c1df-42a7-ab23-dcf3ffef2529" providerId="ADAL" clId="{25702047-A9C3-4DA8-87D8-495FD0BD249C}" dt="2024-11-11T15:05:49.128" v="9243" actId="47"/>
        <pc:sldMkLst>
          <pc:docMk/>
          <pc:sldMk cId="2051970946" sldId="668"/>
        </pc:sldMkLst>
      </pc:sldChg>
      <pc:sldChg chg="add del">
        <pc:chgData name="Karen Baerts" userId="a06d292e-c1df-42a7-ab23-dcf3ffef2529" providerId="ADAL" clId="{25702047-A9C3-4DA8-87D8-495FD0BD249C}" dt="2024-11-11T16:16:29.909" v="10757" actId="47"/>
        <pc:sldMkLst>
          <pc:docMk/>
          <pc:sldMk cId="4172289387" sldId="669"/>
        </pc:sldMkLst>
      </pc:sldChg>
      <pc:sldChg chg="addSp modSp mod modNotesTx">
        <pc:chgData name="Karen Baerts" userId="a06d292e-c1df-42a7-ab23-dcf3ffef2529" providerId="ADAL" clId="{25702047-A9C3-4DA8-87D8-495FD0BD249C}" dt="2024-11-11T17:06:12.440" v="12499" actId="1076"/>
        <pc:sldMkLst>
          <pc:docMk/>
          <pc:sldMk cId="4031722001" sldId="715"/>
        </pc:sldMkLst>
        <pc:spChg chg="mod">
          <ac:chgData name="Karen Baerts" userId="a06d292e-c1df-42a7-ab23-dcf3ffef2529" providerId="ADAL" clId="{25702047-A9C3-4DA8-87D8-495FD0BD249C}" dt="2024-11-08T11:38:27.041" v="2420" actId="114"/>
          <ac:spMkLst>
            <pc:docMk/>
            <pc:sldMk cId="4031722001" sldId="715"/>
            <ac:spMk id="3" creationId="{7407156D-A8D2-74CE-3ABD-DDA484DD4D7E}"/>
          </ac:spMkLst>
        </pc:spChg>
        <pc:spChg chg="add mod">
          <ac:chgData name="Karen Baerts" userId="a06d292e-c1df-42a7-ab23-dcf3ffef2529" providerId="ADAL" clId="{25702047-A9C3-4DA8-87D8-495FD0BD249C}" dt="2024-11-11T17:06:12.440" v="12499" actId="1076"/>
          <ac:spMkLst>
            <pc:docMk/>
            <pc:sldMk cId="4031722001" sldId="715"/>
            <ac:spMk id="4" creationId="{213D4081-2F90-6C0A-B4CE-A85D85FAA589}"/>
          </ac:spMkLst>
        </pc:spChg>
      </pc:sldChg>
      <pc:sldChg chg="del">
        <pc:chgData name="Karen Baerts" userId="a06d292e-c1df-42a7-ab23-dcf3ffef2529" providerId="ADAL" clId="{25702047-A9C3-4DA8-87D8-495FD0BD249C}" dt="2024-11-04T13:28:51.096" v="845" actId="47"/>
        <pc:sldMkLst>
          <pc:docMk/>
          <pc:sldMk cId="2131984640" sldId="717"/>
        </pc:sldMkLst>
      </pc:sldChg>
      <pc:sldChg chg="add del">
        <pc:chgData name="Karen Baerts" userId="a06d292e-c1df-42a7-ab23-dcf3ffef2529" providerId="ADAL" clId="{25702047-A9C3-4DA8-87D8-495FD0BD249C}" dt="2024-11-11T10:27:52.227" v="2678" actId="47"/>
        <pc:sldMkLst>
          <pc:docMk/>
          <pc:sldMk cId="2000089923" sldId="719"/>
        </pc:sldMkLst>
      </pc:sldChg>
      <pc:sldChg chg="addSp delSp modSp add del mod delAnim modNotesTx">
        <pc:chgData name="Karen Baerts" userId="a06d292e-c1df-42a7-ab23-dcf3ffef2529" providerId="ADAL" clId="{25702047-A9C3-4DA8-87D8-495FD0BD249C}" dt="2024-11-04T14:13:31.631" v="1986" actId="20577"/>
        <pc:sldMkLst>
          <pc:docMk/>
          <pc:sldMk cId="918478867" sldId="722"/>
        </pc:sldMkLst>
        <pc:spChg chg="mod">
          <ac:chgData name="Karen Baerts" userId="a06d292e-c1df-42a7-ab23-dcf3ffef2529" providerId="ADAL" clId="{25702047-A9C3-4DA8-87D8-495FD0BD249C}" dt="2024-11-04T13:38:08.385" v="919" actId="20577"/>
          <ac:spMkLst>
            <pc:docMk/>
            <pc:sldMk cId="918478867" sldId="722"/>
            <ac:spMk id="2" creationId="{6F28631A-00D5-E22A-1B37-343BE37EC47B}"/>
          </ac:spMkLst>
        </pc:spChg>
        <pc:spChg chg="del mod">
          <ac:chgData name="Karen Baerts" userId="a06d292e-c1df-42a7-ab23-dcf3ffef2529" providerId="ADAL" clId="{25702047-A9C3-4DA8-87D8-495FD0BD249C}" dt="2024-11-04T13:59:56.371" v="1707" actId="1076"/>
          <ac:spMkLst>
            <pc:docMk/>
            <pc:sldMk cId="918478867" sldId="722"/>
            <ac:spMk id="3" creationId="{C3BD2882-D4A7-E2D5-4791-9EF49BE5000D}"/>
          </ac:spMkLst>
        </pc:spChg>
        <pc:spChg chg="del mod">
          <ac:chgData name="Karen Baerts" userId="a06d292e-c1df-42a7-ab23-dcf3ffef2529" providerId="ADAL" clId="{25702047-A9C3-4DA8-87D8-495FD0BD249C}" dt="2024-11-04T13:59:56.371" v="1707" actId="1076"/>
          <ac:spMkLst>
            <pc:docMk/>
            <pc:sldMk cId="918478867" sldId="722"/>
            <ac:spMk id="4" creationId="{9BD84FF8-31BE-7DB4-588C-324373B6D7B9}"/>
          </ac:spMkLst>
        </pc:spChg>
        <pc:spChg chg="del mod">
          <ac:chgData name="Karen Baerts" userId="a06d292e-c1df-42a7-ab23-dcf3ffef2529" providerId="ADAL" clId="{25702047-A9C3-4DA8-87D8-495FD0BD249C}" dt="2024-11-04T13:59:56.371" v="1707" actId="1076"/>
          <ac:spMkLst>
            <pc:docMk/>
            <pc:sldMk cId="918478867" sldId="722"/>
            <ac:spMk id="5" creationId="{83DEB70B-B659-B1D9-3E62-873E06D0509D}"/>
          </ac:spMkLst>
        </pc:spChg>
        <pc:spChg chg="del mod">
          <ac:chgData name="Karen Baerts" userId="a06d292e-c1df-42a7-ab23-dcf3ffef2529" providerId="ADAL" clId="{25702047-A9C3-4DA8-87D8-495FD0BD249C}" dt="2024-11-04T13:58:17.954" v="1576" actId="20577"/>
          <ac:spMkLst>
            <pc:docMk/>
            <pc:sldMk cId="918478867" sldId="722"/>
            <ac:spMk id="6" creationId="{A5F07258-6B5A-2944-F75E-AF3F9C690B08}"/>
          </ac:spMkLst>
        </pc:spChg>
        <pc:spChg chg="mod">
          <ac:chgData name="Karen Baerts" userId="a06d292e-c1df-42a7-ab23-dcf3ffef2529" providerId="ADAL" clId="{25702047-A9C3-4DA8-87D8-495FD0BD249C}" dt="2024-11-04T14:13:31.631" v="1986" actId="20577"/>
          <ac:spMkLst>
            <pc:docMk/>
            <pc:sldMk cId="918478867" sldId="722"/>
            <ac:spMk id="8" creationId="{B0B5CB25-4ABC-5F3C-9454-70B5C5A88E7D}"/>
          </ac:spMkLst>
        </pc:spChg>
        <pc:spChg chg="del mod">
          <ac:chgData name="Karen Baerts" userId="a06d292e-c1df-42a7-ab23-dcf3ffef2529" providerId="ADAL" clId="{25702047-A9C3-4DA8-87D8-495FD0BD249C}" dt="2024-11-04T13:59:56.371" v="1707" actId="1076"/>
          <ac:spMkLst>
            <pc:docMk/>
            <pc:sldMk cId="918478867" sldId="722"/>
            <ac:spMk id="10" creationId="{A6DC6FAF-55C7-E545-9FFD-43727C12DABE}"/>
          </ac:spMkLst>
        </pc:spChg>
        <pc:spChg chg="del mod">
          <ac:chgData name="Karen Baerts" userId="a06d292e-c1df-42a7-ab23-dcf3ffef2529" providerId="ADAL" clId="{25702047-A9C3-4DA8-87D8-495FD0BD249C}" dt="2024-11-04T13:59:56.178" v="1706" actId="1076"/>
          <ac:spMkLst>
            <pc:docMk/>
            <pc:sldMk cId="918478867" sldId="722"/>
            <ac:spMk id="14" creationId="{66760AC7-D29F-A201-034F-A85D661874AE}"/>
          </ac:spMkLst>
        </pc:spChg>
        <pc:spChg chg="add mod">
          <ac:chgData name="Karen Baerts" userId="a06d292e-c1df-42a7-ab23-dcf3ffef2529" providerId="ADAL" clId="{25702047-A9C3-4DA8-87D8-495FD0BD249C}" dt="2024-11-04T13:24:49.938" v="808" actId="1582"/>
          <ac:spMkLst>
            <pc:docMk/>
            <pc:sldMk cId="918478867" sldId="722"/>
            <ac:spMk id="18" creationId="{C6D67F84-3A24-B234-8F0B-8B69DEE26643}"/>
          </ac:spMkLst>
        </pc:spChg>
        <pc:spChg chg="del mod">
          <ac:chgData name="Karen Baerts" userId="a06d292e-c1df-42a7-ab23-dcf3ffef2529" providerId="ADAL" clId="{25702047-A9C3-4DA8-87D8-495FD0BD249C}" dt="2024-11-04T13:59:56.371" v="1707" actId="1076"/>
          <ac:spMkLst>
            <pc:docMk/>
            <pc:sldMk cId="918478867" sldId="722"/>
            <ac:spMk id="19" creationId="{0CBA24D7-AA7A-68FD-CF07-F3A8378C25B6}"/>
          </ac:spMkLst>
        </pc:spChg>
        <pc:picChg chg="del mod">
          <ac:chgData name="Karen Baerts" userId="a06d292e-c1df-42a7-ab23-dcf3ffef2529" providerId="ADAL" clId="{25702047-A9C3-4DA8-87D8-495FD0BD249C}" dt="2024-11-04T13:56:31.904" v="1486" actId="478"/>
          <ac:picMkLst>
            <pc:docMk/>
            <pc:sldMk cId="918478867" sldId="722"/>
            <ac:picMk id="7" creationId="{0FD4AFD6-DF53-06A0-B62C-C2BAB1B730E1}"/>
          </ac:picMkLst>
        </pc:picChg>
        <pc:picChg chg="add del mod">
          <ac:chgData name="Karen Baerts" userId="a06d292e-c1df-42a7-ab23-dcf3ffef2529" providerId="ADAL" clId="{25702047-A9C3-4DA8-87D8-495FD0BD249C}" dt="2024-11-04T13:34:34.153" v="884" actId="478"/>
          <ac:picMkLst>
            <pc:docMk/>
            <pc:sldMk cId="918478867" sldId="722"/>
            <ac:picMk id="9" creationId="{6757E089-BD76-5F7D-02BB-D4FFF79687B3}"/>
          </ac:picMkLst>
        </pc:picChg>
        <pc:picChg chg="add mod">
          <ac:chgData name="Karen Baerts" userId="a06d292e-c1df-42a7-ab23-dcf3ffef2529" providerId="ADAL" clId="{25702047-A9C3-4DA8-87D8-495FD0BD249C}" dt="2024-11-04T13:59:56.371" v="1707" actId="1076"/>
          <ac:picMkLst>
            <pc:docMk/>
            <pc:sldMk cId="918478867" sldId="722"/>
            <ac:picMk id="12" creationId="{704030D2-89CC-9494-B51C-F530FB404BA0}"/>
          </ac:picMkLst>
        </pc:picChg>
        <pc:picChg chg="del mod">
          <ac:chgData name="Karen Baerts" userId="a06d292e-c1df-42a7-ab23-dcf3ffef2529" providerId="ADAL" clId="{25702047-A9C3-4DA8-87D8-495FD0BD249C}" dt="2024-11-04T13:59:56.178" v="1706" actId="1076"/>
          <ac:picMkLst>
            <pc:docMk/>
            <pc:sldMk cId="918478867" sldId="722"/>
            <ac:picMk id="13" creationId="{D5C1D1CB-3615-2941-91A5-D0627C190847}"/>
          </ac:picMkLst>
        </pc:picChg>
        <pc:picChg chg="add mod">
          <ac:chgData name="Karen Baerts" userId="a06d292e-c1df-42a7-ab23-dcf3ffef2529" providerId="ADAL" clId="{25702047-A9C3-4DA8-87D8-495FD0BD249C}" dt="2024-11-04T13:34:49.876" v="892" actId="1076"/>
          <ac:picMkLst>
            <pc:docMk/>
            <pc:sldMk cId="918478867" sldId="722"/>
            <ac:picMk id="15" creationId="{E92B53EF-CFBC-A961-A0A5-26D0016EEC78}"/>
          </ac:picMkLst>
        </pc:picChg>
        <pc:picChg chg="add mod">
          <ac:chgData name="Karen Baerts" userId="a06d292e-c1df-42a7-ab23-dcf3ffef2529" providerId="ADAL" clId="{25702047-A9C3-4DA8-87D8-495FD0BD249C}" dt="2024-11-04T13:24:15.260" v="802" actId="1076"/>
          <ac:picMkLst>
            <pc:docMk/>
            <pc:sldMk cId="918478867" sldId="722"/>
            <ac:picMk id="17" creationId="{77D63818-A89D-0D8B-7568-40CF84D8569B}"/>
          </ac:picMkLst>
        </pc:picChg>
        <pc:picChg chg="add mod">
          <ac:chgData name="Karen Baerts" userId="a06d292e-c1df-42a7-ab23-dcf3ffef2529" providerId="ADAL" clId="{25702047-A9C3-4DA8-87D8-495FD0BD249C}" dt="2024-11-04T13:34:39.578" v="885" actId="1076"/>
          <ac:picMkLst>
            <pc:docMk/>
            <pc:sldMk cId="918478867" sldId="722"/>
            <ac:picMk id="21" creationId="{93F5462F-AE89-5827-A4BD-5B4680D9BC83}"/>
          </ac:picMkLst>
        </pc:picChg>
        <pc:picChg chg="add mod">
          <ac:chgData name="Karen Baerts" userId="a06d292e-c1df-42a7-ab23-dcf3ffef2529" providerId="ADAL" clId="{25702047-A9C3-4DA8-87D8-495FD0BD249C}" dt="2024-11-04T13:34:41.186" v="886" actId="1076"/>
          <ac:picMkLst>
            <pc:docMk/>
            <pc:sldMk cId="918478867" sldId="722"/>
            <ac:picMk id="23" creationId="{E34F6B0A-7016-2201-CC26-35DBD8F96DD8}"/>
          </ac:picMkLst>
        </pc:picChg>
        <pc:picChg chg="add mod">
          <ac:chgData name="Karen Baerts" userId="a06d292e-c1df-42a7-ab23-dcf3ffef2529" providerId="ADAL" clId="{25702047-A9C3-4DA8-87D8-495FD0BD249C}" dt="2024-11-04T13:34:49.508" v="890" actId="1076"/>
          <ac:picMkLst>
            <pc:docMk/>
            <pc:sldMk cId="918478867" sldId="722"/>
            <ac:picMk id="25" creationId="{E7CD4413-E564-0E46-BAF8-5F59DA238B17}"/>
          </ac:picMkLst>
        </pc:picChg>
        <pc:picChg chg="add mod">
          <ac:chgData name="Karen Baerts" userId="a06d292e-c1df-42a7-ab23-dcf3ffef2529" providerId="ADAL" clId="{25702047-A9C3-4DA8-87D8-495FD0BD249C}" dt="2024-11-04T13:34:49.708" v="891" actId="1076"/>
          <ac:picMkLst>
            <pc:docMk/>
            <pc:sldMk cId="918478867" sldId="722"/>
            <ac:picMk id="27" creationId="{DA301583-67D3-0FE1-5E1B-71AB6FA2772D}"/>
          </ac:picMkLst>
        </pc:picChg>
        <pc:picChg chg="add mod">
          <ac:chgData name="Karen Baerts" userId="a06d292e-c1df-42a7-ab23-dcf3ffef2529" providerId="ADAL" clId="{25702047-A9C3-4DA8-87D8-495FD0BD249C}" dt="2024-11-04T13:27:47.883" v="825" actId="1076"/>
          <ac:picMkLst>
            <pc:docMk/>
            <pc:sldMk cId="918478867" sldId="722"/>
            <ac:picMk id="29" creationId="{685FAAD9-B6AA-7DB8-9F46-299F769BFE3E}"/>
          </ac:picMkLst>
        </pc:picChg>
        <pc:picChg chg="add mod">
          <ac:chgData name="Karen Baerts" userId="a06d292e-c1df-42a7-ab23-dcf3ffef2529" providerId="ADAL" clId="{25702047-A9C3-4DA8-87D8-495FD0BD249C}" dt="2024-11-04T13:27:59.498" v="827" actId="1076"/>
          <ac:picMkLst>
            <pc:docMk/>
            <pc:sldMk cId="918478867" sldId="722"/>
            <ac:picMk id="31" creationId="{6C979E53-1D28-9EEE-1BE7-7353F9BAE2FB}"/>
          </ac:picMkLst>
        </pc:picChg>
        <pc:cxnChg chg="del mod">
          <ac:chgData name="Karen Baerts" userId="a06d292e-c1df-42a7-ab23-dcf3ffef2529" providerId="ADAL" clId="{25702047-A9C3-4DA8-87D8-495FD0BD249C}" dt="2024-11-04T13:58:15.357" v="1575" actId="14100"/>
          <ac:cxnSpMkLst>
            <pc:docMk/>
            <pc:sldMk cId="918478867" sldId="722"/>
            <ac:cxnSpMk id="11" creationId="{75CF7486-4109-918A-FF87-629A3AD2A369}"/>
          </ac:cxnSpMkLst>
        </pc:cxnChg>
      </pc:sldChg>
      <pc:sldChg chg="del">
        <pc:chgData name="Karen Baerts" userId="a06d292e-c1df-42a7-ab23-dcf3ffef2529" providerId="ADAL" clId="{25702047-A9C3-4DA8-87D8-495FD0BD249C}" dt="2024-11-04T13:25:49.459" v="812" actId="47"/>
        <pc:sldMkLst>
          <pc:docMk/>
          <pc:sldMk cId="1307077336" sldId="725"/>
        </pc:sldMkLst>
      </pc:sldChg>
      <pc:sldChg chg="del">
        <pc:chgData name="Karen Baerts" userId="a06d292e-c1df-42a7-ab23-dcf3ffef2529" providerId="ADAL" clId="{25702047-A9C3-4DA8-87D8-495FD0BD249C}" dt="2024-11-04T13:28:37.303" v="840" actId="47"/>
        <pc:sldMkLst>
          <pc:docMk/>
          <pc:sldMk cId="959107569" sldId="726"/>
        </pc:sldMkLst>
      </pc:sldChg>
      <pc:sldChg chg="del">
        <pc:chgData name="Karen Baerts" userId="a06d292e-c1df-42a7-ab23-dcf3ffef2529" providerId="ADAL" clId="{25702047-A9C3-4DA8-87D8-495FD0BD249C}" dt="2024-11-04T13:28:52.464" v="846" actId="47"/>
        <pc:sldMkLst>
          <pc:docMk/>
          <pc:sldMk cId="3857641830" sldId="727"/>
        </pc:sldMkLst>
      </pc:sldChg>
      <pc:sldChg chg="modSp del mod">
        <pc:chgData name="Karen Baerts" userId="a06d292e-c1df-42a7-ab23-dcf3ffef2529" providerId="ADAL" clId="{25702047-A9C3-4DA8-87D8-495FD0BD249C}" dt="2024-11-04T13:28:53.998" v="847" actId="47"/>
        <pc:sldMkLst>
          <pc:docMk/>
          <pc:sldMk cId="697497328" sldId="728"/>
        </pc:sldMkLst>
        <pc:spChg chg="mod">
          <ac:chgData name="Karen Baerts" userId="a06d292e-c1df-42a7-ab23-dcf3ffef2529" providerId="ADAL" clId="{25702047-A9C3-4DA8-87D8-495FD0BD249C}" dt="2024-11-04T13:21:35.863" v="785" actId="27636"/>
          <ac:spMkLst>
            <pc:docMk/>
            <pc:sldMk cId="697497328" sldId="728"/>
            <ac:spMk id="8" creationId="{C08CA88F-DF88-F50B-9E44-31866F101746}"/>
          </ac:spMkLst>
        </pc:spChg>
      </pc:sldChg>
      <pc:sldChg chg="del">
        <pc:chgData name="Karen Baerts" userId="a06d292e-c1df-42a7-ab23-dcf3ffef2529" providerId="ADAL" clId="{25702047-A9C3-4DA8-87D8-495FD0BD249C}" dt="2024-11-04T13:28:55.418" v="848" actId="47"/>
        <pc:sldMkLst>
          <pc:docMk/>
          <pc:sldMk cId="1272107581" sldId="729"/>
        </pc:sldMkLst>
      </pc:sldChg>
      <pc:sldChg chg="del">
        <pc:chgData name="Karen Baerts" userId="a06d292e-c1df-42a7-ab23-dcf3ffef2529" providerId="ADAL" clId="{25702047-A9C3-4DA8-87D8-495FD0BD249C}" dt="2024-11-11T15:08:20.384" v="9509" actId="47"/>
        <pc:sldMkLst>
          <pc:docMk/>
          <pc:sldMk cId="1111437841" sldId="730"/>
        </pc:sldMkLst>
      </pc:sldChg>
      <pc:sldChg chg="del">
        <pc:chgData name="Karen Baerts" userId="a06d292e-c1df-42a7-ab23-dcf3ffef2529" providerId="ADAL" clId="{25702047-A9C3-4DA8-87D8-495FD0BD249C}" dt="2024-11-04T13:35:17.796" v="897" actId="47"/>
        <pc:sldMkLst>
          <pc:docMk/>
          <pc:sldMk cId="2759651772" sldId="731"/>
        </pc:sldMkLst>
      </pc:sldChg>
      <pc:sldChg chg="del">
        <pc:chgData name="Karen Baerts" userId="a06d292e-c1df-42a7-ab23-dcf3ffef2529" providerId="ADAL" clId="{25702047-A9C3-4DA8-87D8-495FD0BD249C}" dt="2024-11-04T13:28:43.563" v="842" actId="47"/>
        <pc:sldMkLst>
          <pc:docMk/>
          <pc:sldMk cId="1562462315" sldId="734"/>
        </pc:sldMkLst>
      </pc:sldChg>
      <pc:sldChg chg="modSp add mod modNotesTx">
        <pc:chgData name="Karen Baerts" userId="a06d292e-c1df-42a7-ab23-dcf3ffef2529" providerId="ADAL" clId="{25702047-A9C3-4DA8-87D8-495FD0BD249C}" dt="2024-11-11T17:03:47.538" v="12392" actId="20577"/>
        <pc:sldMkLst>
          <pc:docMk/>
          <pc:sldMk cId="2340660801" sldId="734"/>
        </pc:sldMkLst>
        <pc:spChg chg="mod">
          <ac:chgData name="Karen Baerts" userId="a06d292e-c1df-42a7-ab23-dcf3ffef2529" providerId="ADAL" clId="{25702047-A9C3-4DA8-87D8-495FD0BD249C}" dt="2024-11-11T17:03:47.538" v="12392" actId="20577"/>
          <ac:spMkLst>
            <pc:docMk/>
            <pc:sldMk cId="2340660801" sldId="734"/>
            <ac:spMk id="2" creationId="{B9FB857A-5C6A-6510-1347-36DEB6E362A2}"/>
          </ac:spMkLst>
        </pc:spChg>
        <pc:spChg chg="mod">
          <ac:chgData name="Karen Baerts" userId="a06d292e-c1df-42a7-ab23-dcf3ffef2529" providerId="ADAL" clId="{25702047-A9C3-4DA8-87D8-495FD0BD249C}" dt="2024-11-11T17:02:21.935" v="12205" actId="404"/>
          <ac:spMkLst>
            <pc:docMk/>
            <pc:sldMk cId="2340660801" sldId="734"/>
            <ac:spMk id="7" creationId="{9C61919B-42F4-9642-C717-D8E72221E5EE}"/>
          </ac:spMkLst>
        </pc:spChg>
        <pc:spChg chg="mod">
          <ac:chgData name="Karen Baerts" userId="a06d292e-c1df-42a7-ab23-dcf3ffef2529" providerId="ADAL" clId="{25702047-A9C3-4DA8-87D8-495FD0BD249C}" dt="2024-11-11T17:02:29.568" v="12207" actId="403"/>
          <ac:spMkLst>
            <pc:docMk/>
            <pc:sldMk cId="2340660801" sldId="734"/>
            <ac:spMk id="9" creationId="{EE5C9856-9AFA-4991-868A-A99819170A31}"/>
          </ac:spMkLst>
        </pc:spChg>
        <pc:spChg chg="mod">
          <ac:chgData name="Karen Baerts" userId="a06d292e-c1df-42a7-ab23-dcf3ffef2529" providerId="ADAL" clId="{25702047-A9C3-4DA8-87D8-495FD0BD249C}" dt="2024-11-11T17:02:25.058" v="12206" actId="403"/>
          <ac:spMkLst>
            <pc:docMk/>
            <pc:sldMk cId="2340660801" sldId="734"/>
            <ac:spMk id="11" creationId="{1731DEB7-2329-6CBC-19EF-9823EA9E91B8}"/>
          </ac:spMkLst>
        </pc:spChg>
      </pc:sldChg>
      <pc:sldChg chg="del">
        <pc:chgData name="Karen Baerts" userId="a06d292e-c1df-42a7-ab23-dcf3ffef2529" providerId="ADAL" clId="{25702047-A9C3-4DA8-87D8-495FD0BD249C}" dt="2024-11-04T13:28:46.003" v="843" actId="47"/>
        <pc:sldMkLst>
          <pc:docMk/>
          <pc:sldMk cId="3522757587" sldId="735"/>
        </pc:sldMkLst>
      </pc:sldChg>
      <pc:sldChg chg="del">
        <pc:chgData name="Karen Baerts" userId="a06d292e-c1df-42a7-ab23-dcf3ffef2529" providerId="ADAL" clId="{25702047-A9C3-4DA8-87D8-495FD0BD249C}" dt="2024-11-04T13:35:19.332" v="898" actId="47"/>
        <pc:sldMkLst>
          <pc:docMk/>
          <pc:sldMk cId="2487771083" sldId="736"/>
        </pc:sldMkLst>
      </pc:sldChg>
      <pc:sldChg chg="del">
        <pc:chgData name="Karen Baerts" userId="a06d292e-c1df-42a7-ab23-dcf3ffef2529" providerId="ADAL" clId="{25702047-A9C3-4DA8-87D8-495FD0BD249C}" dt="2024-11-04T13:35:22.357" v="899" actId="47"/>
        <pc:sldMkLst>
          <pc:docMk/>
          <pc:sldMk cId="2111968410" sldId="737"/>
        </pc:sldMkLst>
      </pc:sldChg>
      <pc:sldChg chg="del">
        <pc:chgData name="Karen Baerts" userId="a06d292e-c1df-42a7-ab23-dcf3ffef2529" providerId="ADAL" clId="{25702047-A9C3-4DA8-87D8-495FD0BD249C}" dt="2024-11-04T13:35:24.210" v="900" actId="47"/>
        <pc:sldMkLst>
          <pc:docMk/>
          <pc:sldMk cId="2556236355" sldId="738"/>
        </pc:sldMkLst>
      </pc:sldChg>
      <pc:sldChg chg="del">
        <pc:chgData name="Karen Baerts" userId="a06d292e-c1df-42a7-ab23-dcf3ffef2529" providerId="ADAL" clId="{25702047-A9C3-4DA8-87D8-495FD0BD249C}" dt="2024-11-04T13:35:25.463" v="901" actId="47"/>
        <pc:sldMkLst>
          <pc:docMk/>
          <pc:sldMk cId="3132194655" sldId="740"/>
        </pc:sldMkLst>
      </pc:sldChg>
      <pc:sldChg chg="del">
        <pc:chgData name="Karen Baerts" userId="a06d292e-c1df-42a7-ab23-dcf3ffef2529" providerId="ADAL" clId="{25702047-A9C3-4DA8-87D8-495FD0BD249C}" dt="2024-11-11T16:56:57.962" v="12027" actId="47"/>
        <pc:sldMkLst>
          <pc:docMk/>
          <pc:sldMk cId="782186948" sldId="741"/>
        </pc:sldMkLst>
      </pc:sldChg>
      <pc:sldChg chg="add del">
        <pc:chgData name="Karen Baerts" userId="a06d292e-c1df-42a7-ab23-dcf3ffef2529" providerId="ADAL" clId="{25702047-A9C3-4DA8-87D8-495FD0BD249C}" dt="2024-11-11T10:27:56.843" v="2681" actId="47"/>
        <pc:sldMkLst>
          <pc:docMk/>
          <pc:sldMk cId="284463904" sldId="745"/>
        </pc:sldMkLst>
      </pc:sldChg>
      <pc:sldChg chg="add del">
        <pc:chgData name="Karen Baerts" userId="a06d292e-c1df-42a7-ab23-dcf3ffef2529" providerId="ADAL" clId="{25702047-A9C3-4DA8-87D8-495FD0BD249C}" dt="2024-11-11T10:27:57.908" v="2682" actId="47"/>
        <pc:sldMkLst>
          <pc:docMk/>
          <pc:sldMk cId="3083059907" sldId="747"/>
        </pc:sldMkLst>
      </pc:sldChg>
      <pc:sldChg chg="add del">
        <pc:chgData name="Karen Baerts" userId="a06d292e-c1df-42a7-ab23-dcf3ffef2529" providerId="ADAL" clId="{25702047-A9C3-4DA8-87D8-495FD0BD249C}" dt="2024-11-11T10:28:13.695" v="2686" actId="47"/>
        <pc:sldMkLst>
          <pc:docMk/>
          <pc:sldMk cId="2486056800" sldId="752"/>
        </pc:sldMkLst>
      </pc:sldChg>
      <pc:sldChg chg="add del">
        <pc:chgData name="Karen Baerts" userId="a06d292e-c1df-42a7-ab23-dcf3ffef2529" providerId="ADAL" clId="{25702047-A9C3-4DA8-87D8-495FD0BD249C}" dt="2024-11-11T10:27:59.265" v="2683" actId="47"/>
        <pc:sldMkLst>
          <pc:docMk/>
          <pc:sldMk cId="4067955001" sldId="753"/>
        </pc:sldMkLst>
      </pc:sldChg>
      <pc:sldChg chg="del">
        <pc:chgData name="Karen Baerts" userId="a06d292e-c1df-42a7-ab23-dcf3ffef2529" providerId="ADAL" clId="{25702047-A9C3-4DA8-87D8-495FD0BD249C}" dt="2024-11-11T10:43:43.503" v="2706" actId="47"/>
        <pc:sldMkLst>
          <pc:docMk/>
          <pc:sldMk cId="1035393492" sldId="754"/>
        </pc:sldMkLst>
      </pc:sldChg>
      <pc:sldChg chg="add del">
        <pc:chgData name="Karen Baerts" userId="a06d292e-c1df-42a7-ab23-dcf3ffef2529" providerId="ADAL" clId="{25702047-A9C3-4DA8-87D8-495FD0BD249C}" dt="2024-11-04T13:24:56.324" v="810" actId="47"/>
        <pc:sldMkLst>
          <pc:docMk/>
          <pc:sldMk cId="647657376" sldId="755"/>
        </pc:sldMkLst>
      </pc:sldChg>
      <pc:sldChg chg="addSp delSp modSp add del mod">
        <pc:chgData name="Karen Baerts" userId="a06d292e-c1df-42a7-ab23-dcf3ffef2529" providerId="ADAL" clId="{25702047-A9C3-4DA8-87D8-495FD0BD249C}" dt="2024-11-04T13:35:06.512" v="894" actId="47"/>
        <pc:sldMkLst>
          <pc:docMk/>
          <pc:sldMk cId="2343248316" sldId="755"/>
        </pc:sldMkLst>
        <pc:spChg chg="mod">
          <ac:chgData name="Karen Baerts" userId="a06d292e-c1df-42a7-ab23-dcf3ffef2529" providerId="ADAL" clId="{25702047-A9C3-4DA8-87D8-495FD0BD249C}" dt="2024-11-04T13:28:27.530" v="839" actId="14100"/>
          <ac:spMkLst>
            <pc:docMk/>
            <pc:sldMk cId="2343248316" sldId="755"/>
            <ac:spMk id="18" creationId="{52EB04AB-5826-F127-3593-D19A171E4527}"/>
          </ac:spMkLst>
        </pc:spChg>
        <pc:picChg chg="add mod">
          <ac:chgData name="Karen Baerts" userId="a06d292e-c1df-42a7-ab23-dcf3ffef2529" providerId="ADAL" clId="{25702047-A9C3-4DA8-87D8-495FD0BD249C}" dt="2024-11-04T13:29:16.832" v="852" actId="1076"/>
          <ac:picMkLst>
            <pc:docMk/>
            <pc:sldMk cId="2343248316" sldId="755"/>
            <ac:picMk id="3" creationId="{CE55CC65-0DD0-5979-E8EC-AACED63324AF}"/>
          </ac:picMkLst>
        </pc:picChg>
        <pc:picChg chg="del">
          <ac:chgData name="Karen Baerts" userId="a06d292e-c1df-42a7-ab23-dcf3ffef2529" providerId="ADAL" clId="{25702047-A9C3-4DA8-87D8-495FD0BD249C}" dt="2024-11-04T13:28:18.561" v="833" actId="478"/>
          <ac:picMkLst>
            <pc:docMk/>
            <pc:sldMk cId="2343248316" sldId="755"/>
            <ac:picMk id="15" creationId="{9E33F78F-838B-8BF0-F5D8-9F1E7AA42EF0}"/>
          </ac:picMkLst>
        </pc:picChg>
        <pc:picChg chg="del">
          <ac:chgData name="Karen Baerts" userId="a06d292e-c1df-42a7-ab23-dcf3ffef2529" providerId="ADAL" clId="{25702047-A9C3-4DA8-87D8-495FD0BD249C}" dt="2024-11-04T13:28:18.100" v="832" actId="478"/>
          <ac:picMkLst>
            <pc:docMk/>
            <pc:sldMk cId="2343248316" sldId="755"/>
            <ac:picMk id="21" creationId="{B88EA733-9AB2-33B0-D7D4-464965CF9EB7}"/>
          </ac:picMkLst>
        </pc:picChg>
        <pc:picChg chg="del">
          <ac:chgData name="Karen Baerts" userId="a06d292e-c1df-42a7-ab23-dcf3ffef2529" providerId="ADAL" clId="{25702047-A9C3-4DA8-87D8-495FD0BD249C}" dt="2024-11-04T13:28:21.729" v="838" actId="478"/>
          <ac:picMkLst>
            <pc:docMk/>
            <pc:sldMk cId="2343248316" sldId="755"/>
            <ac:picMk id="23" creationId="{62882015-BE90-69A0-764A-49B569F11E3F}"/>
          </ac:picMkLst>
        </pc:picChg>
        <pc:picChg chg="del">
          <ac:chgData name="Karen Baerts" userId="a06d292e-c1df-42a7-ab23-dcf3ffef2529" providerId="ADAL" clId="{25702047-A9C3-4DA8-87D8-495FD0BD249C}" dt="2024-11-04T13:28:19.178" v="834" actId="478"/>
          <ac:picMkLst>
            <pc:docMk/>
            <pc:sldMk cId="2343248316" sldId="755"/>
            <ac:picMk id="25" creationId="{1510AE7B-611F-62E1-BDD0-FDEB0C7B38AC}"/>
          </ac:picMkLst>
        </pc:picChg>
        <pc:picChg chg="del">
          <ac:chgData name="Karen Baerts" userId="a06d292e-c1df-42a7-ab23-dcf3ffef2529" providerId="ADAL" clId="{25702047-A9C3-4DA8-87D8-495FD0BD249C}" dt="2024-11-04T13:28:21.226" v="837" actId="478"/>
          <ac:picMkLst>
            <pc:docMk/>
            <pc:sldMk cId="2343248316" sldId="755"/>
            <ac:picMk id="27" creationId="{0CA8008B-40B1-6971-7B59-173F5E67B37D}"/>
          </ac:picMkLst>
        </pc:picChg>
        <pc:picChg chg="del">
          <ac:chgData name="Karen Baerts" userId="a06d292e-c1df-42a7-ab23-dcf3ffef2529" providerId="ADAL" clId="{25702047-A9C3-4DA8-87D8-495FD0BD249C}" dt="2024-11-04T13:28:19.642" v="835" actId="478"/>
          <ac:picMkLst>
            <pc:docMk/>
            <pc:sldMk cId="2343248316" sldId="755"/>
            <ac:picMk id="29" creationId="{4B904E57-DDCF-B0A6-D942-7D852E8A165E}"/>
          </ac:picMkLst>
        </pc:picChg>
        <pc:picChg chg="del">
          <ac:chgData name="Karen Baerts" userId="a06d292e-c1df-42a7-ab23-dcf3ffef2529" providerId="ADAL" clId="{25702047-A9C3-4DA8-87D8-495FD0BD249C}" dt="2024-11-04T13:28:20.498" v="836" actId="478"/>
          <ac:picMkLst>
            <pc:docMk/>
            <pc:sldMk cId="2343248316" sldId="755"/>
            <ac:picMk id="31" creationId="{394B3B51-A379-5966-7BB3-20C07DE6B321}"/>
          </ac:picMkLst>
        </pc:picChg>
      </pc:sldChg>
      <pc:sldChg chg="addSp delSp modSp add mod modNotesTx">
        <pc:chgData name="Karen Baerts" userId="a06d292e-c1df-42a7-ab23-dcf3ffef2529" providerId="ADAL" clId="{25702047-A9C3-4DA8-87D8-495FD0BD249C}" dt="2024-11-11T17:09:01.902" v="13058" actId="20577"/>
        <pc:sldMkLst>
          <pc:docMk/>
          <pc:sldMk cId="2435609278" sldId="756"/>
        </pc:sldMkLst>
        <pc:spChg chg="mod">
          <ac:chgData name="Karen Baerts" userId="a06d292e-c1df-42a7-ab23-dcf3ffef2529" providerId="ADAL" clId="{25702047-A9C3-4DA8-87D8-495FD0BD249C}" dt="2024-11-04T13:29:28.947" v="863" actId="6549"/>
          <ac:spMkLst>
            <pc:docMk/>
            <pc:sldMk cId="2435609278" sldId="756"/>
            <ac:spMk id="2" creationId="{D7AFEBDC-296C-FAFD-3A02-85968728C9CC}"/>
          </ac:spMkLst>
        </pc:spChg>
        <pc:picChg chg="add mod">
          <ac:chgData name="Karen Baerts" userId="a06d292e-c1df-42a7-ab23-dcf3ffef2529" providerId="ADAL" clId="{25702047-A9C3-4DA8-87D8-495FD0BD249C}" dt="2024-11-04T13:30:02.259" v="872" actId="14100"/>
          <ac:picMkLst>
            <pc:docMk/>
            <pc:sldMk cId="2435609278" sldId="756"/>
            <ac:picMk id="3" creationId="{5550AD77-A32F-9FBD-F446-20E579F6A1F7}"/>
          </ac:picMkLst>
        </pc:picChg>
        <pc:picChg chg="add mod">
          <ac:chgData name="Karen Baerts" userId="a06d292e-c1df-42a7-ab23-dcf3ffef2529" providerId="ADAL" clId="{25702047-A9C3-4DA8-87D8-495FD0BD249C}" dt="2024-11-04T13:30:02.259" v="872" actId="14100"/>
          <ac:picMkLst>
            <pc:docMk/>
            <pc:sldMk cId="2435609278" sldId="756"/>
            <ac:picMk id="4" creationId="{2B32927D-A736-DF83-45B0-26BDAE86E439}"/>
          </ac:picMkLst>
        </pc:picChg>
        <pc:picChg chg="add mod">
          <ac:chgData name="Karen Baerts" userId="a06d292e-c1df-42a7-ab23-dcf3ffef2529" providerId="ADAL" clId="{25702047-A9C3-4DA8-87D8-495FD0BD249C}" dt="2024-11-04T13:33:58.210" v="881" actId="1076"/>
          <ac:picMkLst>
            <pc:docMk/>
            <pc:sldMk cId="2435609278" sldId="756"/>
            <ac:picMk id="6" creationId="{5DA32DAD-5CAA-3AC6-15A7-F623AA461A1E}"/>
          </ac:picMkLst>
        </pc:picChg>
        <pc:picChg chg="mod">
          <ac:chgData name="Karen Baerts" userId="a06d292e-c1df-42a7-ab23-dcf3ffef2529" providerId="ADAL" clId="{25702047-A9C3-4DA8-87D8-495FD0BD249C}" dt="2024-11-04T13:29:34.315" v="865" actId="1076"/>
          <ac:picMkLst>
            <pc:docMk/>
            <pc:sldMk cId="2435609278" sldId="756"/>
            <ac:picMk id="9" creationId="{AE0C130C-4B4F-78E4-40F9-B55F3E802909}"/>
          </ac:picMkLst>
        </pc:picChg>
        <pc:picChg chg="add mod">
          <ac:chgData name="Karen Baerts" userId="a06d292e-c1df-42a7-ab23-dcf3ffef2529" providerId="ADAL" clId="{25702047-A9C3-4DA8-87D8-495FD0BD249C}" dt="2024-11-04T13:33:54.795" v="880" actId="1076"/>
          <ac:picMkLst>
            <pc:docMk/>
            <pc:sldMk cId="2435609278" sldId="756"/>
            <ac:picMk id="10" creationId="{990AAC07-C653-42A8-C179-DEF919D03FE8}"/>
          </ac:picMkLst>
        </pc:picChg>
        <pc:picChg chg="add mod">
          <ac:chgData name="Karen Baerts" userId="a06d292e-c1df-42a7-ab23-dcf3ffef2529" providerId="ADAL" clId="{25702047-A9C3-4DA8-87D8-495FD0BD249C}" dt="2024-11-04T13:33:53.180" v="879" actId="1076"/>
          <ac:picMkLst>
            <pc:docMk/>
            <pc:sldMk cId="2435609278" sldId="756"/>
            <ac:picMk id="12" creationId="{39BF2B4F-BF9F-188B-4896-D378E6B258B6}"/>
          </ac:picMkLst>
        </pc:picChg>
        <pc:picChg chg="del">
          <ac:chgData name="Karen Baerts" userId="a06d292e-c1df-42a7-ab23-dcf3ffef2529" providerId="ADAL" clId="{25702047-A9C3-4DA8-87D8-495FD0BD249C}" dt="2024-11-04T13:29:23.153" v="855" actId="478"/>
          <ac:picMkLst>
            <pc:docMk/>
            <pc:sldMk cId="2435609278" sldId="756"/>
            <ac:picMk id="15" creationId="{39BB011D-9E51-3779-9086-A51F966D1972}"/>
          </ac:picMkLst>
        </pc:picChg>
        <pc:picChg chg="del">
          <ac:chgData name="Karen Baerts" userId="a06d292e-c1df-42a7-ab23-dcf3ffef2529" providerId="ADAL" clId="{25702047-A9C3-4DA8-87D8-495FD0BD249C}" dt="2024-11-04T13:29:30.394" v="864" actId="478"/>
          <ac:picMkLst>
            <pc:docMk/>
            <pc:sldMk cId="2435609278" sldId="756"/>
            <ac:picMk id="17" creationId="{86095317-0307-C7A5-6D58-87951EB2828C}"/>
          </ac:picMkLst>
        </pc:picChg>
        <pc:picChg chg="del">
          <ac:chgData name="Karen Baerts" userId="a06d292e-c1df-42a7-ab23-dcf3ffef2529" providerId="ADAL" clId="{25702047-A9C3-4DA8-87D8-495FD0BD249C}" dt="2024-11-04T13:29:22.570" v="854" actId="478"/>
          <ac:picMkLst>
            <pc:docMk/>
            <pc:sldMk cId="2435609278" sldId="756"/>
            <ac:picMk id="21" creationId="{56F86C28-FDDC-8DB7-800C-7B10940E64B5}"/>
          </ac:picMkLst>
        </pc:picChg>
        <pc:picChg chg="del">
          <ac:chgData name="Karen Baerts" userId="a06d292e-c1df-42a7-ab23-dcf3ffef2529" providerId="ADAL" clId="{25702047-A9C3-4DA8-87D8-495FD0BD249C}" dt="2024-11-04T13:29:23.619" v="856" actId="478"/>
          <ac:picMkLst>
            <pc:docMk/>
            <pc:sldMk cId="2435609278" sldId="756"/>
            <ac:picMk id="23" creationId="{4C5EF684-0903-311E-28B7-ABFC020CF18D}"/>
          </ac:picMkLst>
        </pc:picChg>
        <pc:picChg chg="del">
          <ac:chgData name="Karen Baerts" userId="a06d292e-c1df-42a7-ab23-dcf3ffef2529" providerId="ADAL" clId="{25702047-A9C3-4DA8-87D8-495FD0BD249C}" dt="2024-11-04T13:29:26.209" v="860" actId="478"/>
          <ac:picMkLst>
            <pc:docMk/>
            <pc:sldMk cId="2435609278" sldId="756"/>
            <ac:picMk id="25" creationId="{F089E66E-1F36-F80F-9606-D33B729B25BD}"/>
          </ac:picMkLst>
        </pc:picChg>
        <pc:picChg chg="del">
          <ac:chgData name="Karen Baerts" userId="a06d292e-c1df-42a7-ab23-dcf3ffef2529" providerId="ADAL" clId="{25702047-A9C3-4DA8-87D8-495FD0BD249C}" dt="2024-11-04T13:29:24.161" v="857" actId="478"/>
          <ac:picMkLst>
            <pc:docMk/>
            <pc:sldMk cId="2435609278" sldId="756"/>
            <ac:picMk id="27" creationId="{F266D000-0DB2-644D-11C5-1EF9859CDF08}"/>
          </ac:picMkLst>
        </pc:picChg>
        <pc:picChg chg="del">
          <ac:chgData name="Karen Baerts" userId="a06d292e-c1df-42a7-ab23-dcf3ffef2529" providerId="ADAL" clId="{25702047-A9C3-4DA8-87D8-495FD0BD249C}" dt="2024-11-04T13:29:25.505" v="859" actId="478"/>
          <ac:picMkLst>
            <pc:docMk/>
            <pc:sldMk cId="2435609278" sldId="756"/>
            <ac:picMk id="29" creationId="{C029226C-D414-2C96-9D84-DEB51D8578EE}"/>
          </ac:picMkLst>
        </pc:picChg>
        <pc:picChg chg="del">
          <ac:chgData name="Karen Baerts" userId="a06d292e-c1df-42a7-ab23-dcf3ffef2529" providerId="ADAL" clId="{25702047-A9C3-4DA8-87D8-495FD0BD249C}" dt="2024-11-04T13:29:24.753" v="858" actId="478"/>
          <ac:picMkLst>
            <pc:docMk/>
            <pc:sldMk cId="2435609278" sldId="756"/>
            <ac:picMk id="31" creationId="{7989E8DA-508C-DF0C-02F5-3BE8D0A7F60B}"/>
          </ac:picMkLst>
        </pc:picChg>
      </pc:sldChg>
      <pc:sldChg chg="addSp delSp modSp add mod modNotesTx">
        <pc:chgData name="Karen Baerts" userId="a06d292e-c1df-42a7-ab23-dcf3ffef2529" providerId="ADAL" clId="{25702047-A9C3-4DA8-87D8-495FD0BD249C}" dt="2024-11-11T17:08:23.284" v="12815" actId="20577"/>
        <pc:sldMkLst>
          <pc:docMk/>
          <pc:sldMk cId="3707061568" sldId="757"/>
        </pc:sldMkLst>
        <pc:picChg chg="add mod">
          <ac:chgData name="Karen Baerts" userId="a06d292e-c1df-42a7-ab23-dcf3ffef2529" providerId="ADAL" clId="{25702047-A9C3-4DA8-87D8-495FD0BD249C}" dt="2024-11-08T13:57:42.651" v="2568" actId="1076"/>
          <ac:picMkLst>
            <pc:docMk/>
            <pc:sldMk cId="3707061568" sldId="757"/>
            <ac:picMk id="4" creationId="{06C37B03-C491-BFA2-2F7E-41A653A5F513}"/>
          </ac:picMkLst>
        </pc:picChg>
        <pc:picChg chg="add del mod">
          <ac:chgData name="Karen Baerts" userId="a06d292e-c1df-42a7-ab23-dcf3ffef2529" providerId="ADAL" clId="{25702047-A9C3-4DA8-87D8-495FD0BD249C}" dt="2024-11-08T13:56:24.484" v="2542" actId="478"/>
          <ac:picMkLst>
            <pc:docMk/>
            <pc:sldMk cId="3707061568" sldId="757"/>
            <ac:picMk id="6" creationId="{49A95CE0-2536-7A42-C695-D0F56E4B0574}"/>
          </ac:picMkLst>
        </pc:picChg>
        <pc:picChg chg="add del mod">
          <ac:chgData name="Karen Baerts" userId="a06d292e-c1df-42a7-ab23-dcf3ffef2529" providerId="ADAL" clId="{25702047-A9C3-4DA8-87D8-495FD0BD249C}" dt="2024-11-08T13:57:08.668" v="2561" actId="478"/>
          <ac:picMkLst>
            <pc:docMk/>
            <pc:sldMk cId="3707061568" sldId="757"/>
            <ac:picMk id="10" creationId="{E3E07026-71AF-0DA7-C416-6A6A729CF022}"/>
          </ac:picMkLst>
        </pc:picChg>
        <pc:picChg chg="add del mod">
          <ac:chgData name="Karen Baerts" userId="a06d292e-c1df-42a7-ab23-dcf3ffef2529" providerId="ADAL" clId="{25702047-A9C3-4DA8-87D8-495FD0BD249C}" dt="2024-11-08T13:57:19.858" v="2565" actId="478"/>
          <ac:picMkLst>
            <pc:docMk/>
            <pc:sldMk cId="3707061568" sldId="757"/>
            <ac:picMk id="12" creationId="{8857E85F-E795-2AA2-E3EA-AEC89461AA6E}"/>
          </ac:picMkLst>
        </pc:picChg>
        <pc:picChg chg="add mod">
          <ac:chgData name="Karen Baerts" userId="a06d292e-c1df-42a7-ab23-dcf3ffef2529" providerId="ADAL" clId="{25702047-A9C3-4DA8-87D8-495FD0BD249C}" dt="2024-11-08T13:57:35.859" v="2567" actId="1076"/>
          <ac:picMkLst>
            <pc:docMk/>
            <pc:sldMk cId="3707061568" sldId="757"/>
            <ac:picMk id="14" creationId="{049D2232-63E4-0B9C-E46E-1C1FAE3D0622}"/>
          </ac:picMkLst>
        </pc:picChg>
        <pc:picChg chg="add del mod">
          <ac:chgData name="Karen Baerts" userId="a06d292e-c1df-42a7-ab23-dcf3ffef2529" providerId="ADAL" clId="{25702047-A9C3-4DA8-87D8-495FD0BD249C}" dt="2024-11-08T13:57:09.419" v="2562" actId="478"/>
          <ac:picMkLst>
            <pc:docMk/>
            <pc:sldMk cId="3707061568" sldId="757"/>
            <ac:picMk id="15" creationId="{3D0F2A46-2BA3-C300-23CD-5720C2BB346E}"/>
          </ac:picMkLst>
        </pc:picChg>
        <pc:picChg chg="mod">
          <ac:chgData name="Karen Baerts" userId="a06d292e-c1df-42a7-ab23-dcf3ffef2529" providerId="ADAL" clId="{25702047-A9C3-4DA8-87D8-495FD0BD249C}" dt="2024-11-08T13:57:50.323" v="2572" actId="1076"/>
          <ac:picMkLst>
            <pc:docMk/>
            <pc:sldMk cId="3707061568" sldId="757"/>
            <ac:picMk id="23" creationId="{D888FBAA-0C7E-4CB1-6B50-F5EF1B501C53}"/>
          </ac:picMkLst>
        </pc:picChg>
        <pc:picChg chg="mod">
          <ac:chgData name="Karen Baerts" userId="a06d292e-c1df-42a7-ab23-dcf3ffef2529" providerId="ADAL" clId="{25702047-A9C3-4DA8-87D8-495FD0BD249C}" dt="2024-11-08T13:56:49.627" v="2555" actId="1076"/>
          <ac:picMkLst>
            <pc:docMk/>
            <pc:sldMk cId="3707061568" sldId="757"/>
            <ac:picMk id="25" creationId="{247452F9-0545-AA47-9339-103FBA324C29}"/>
          </ac:picMkLst>
        </pc:picChg>
        <pc:picChg chg="mod">
          <ac:chgData name="Karen Baerts" userId="a06d292e-c1df-42a7-ab23-dcf3ffef2529" providerId="ADAL" clId="{25702047-A9C3-4DA8-87D8-495FD0BD249C}" dt="2024-11-08T13:57:48.651" v="2571" actId="1076"/>
          <ac:picMkLst>
            <pc:docMk/>
            <pc:sldMk cId="3707061568" sldId="757"/>
            <ac:picMk id="27" creationId="{86524C94-CC17-1718-B52F-E1E3A66B75B3}"/>
          </ac:picMkLst>
        </pc:picChg>
        <pc:picChg chg="mod">
          <ac:chgData name="Karen Baerts" userId="a06d292e-c1df-42a7-ab23-dcf3ffef2529" providerId="ADAL" clId="{25702047-A9C3-4DA8-87D8-495FD0BD249C}" dt="2024-11-08T13:57:44.388" v="2569" actId="1076"/>
          <ac:picMkLst>
            <pc:docMk/>
            <pc:sldMk cId="3707061568" sldId="757"/>
            <ac:picMk id="29" creationId="{27E12426-412D-CA6C-4015-727D416CB4A8}"/>
          </ac:picMkLst>
        </pc:picChg>
        <pc:picChg chg="mod">
          <ac:chgData name="Karen Baerts" userId="a06d292e-c1df-42a7-ab23-dcf3ffef2529" providerId="ADAL" clId="{25702047-A9C3-4DA8-87D8-495FD0BD249C}" dt="2024-11-08T13:57:45.716" v="2570" actId="1076"/>
          <ac:picMkLst>
            <pc:docMk/>
            <pc:sldMk cId="3707061568" sldId="757"/>
            <ac:picMk id="31" creationId="{488CC72F-B7C0-A2B7-7FC8-53F47CD3A715}"/>
          </ac:picMkLst>
        </pc:picChg>
      </pc:sldChg>
      <pc:sldChg chg="new del">
        <pc:chgData name="Karen Baerts" userId="a06d292e-c1df-42a7-ab23-dcf3ffef2529" providerId="ADAL" clId="{25702047-A9C3-4DA8-87D8-495FD0BD249C}" dt="2024-11-04T13:35:38.318" v="903" actId="47"/>
        <pc:sldMkLst>
          <pc:docMk/>
          <pc:sldMk cId="3560061525" sldId="758"/>
        </pc:sldMkLst>
      </pc:sldChg>
      <pc:sldChg chg="new del">
        <pc:chgData name="Karen Baerts" userId="a06d292e-c1df-42a7-ab23-dcf3ffef2529" providerId="ADAL" clId="{25702047-A9C3-4DA8-87D8-495FD0BD249C}" dt="2024-11-04T13:38:02.290" v="915" actId="47"/>
        <pc:sldMkLst>
          <pc:docMk/>
          <pc:sldMk cId="3872171187" sldId="758"/>
        </pc:sldMkLst>
      </pc:sldChg>
      <pc:sldChg chg="addSp modSp new mod modAnim modNotesTx">
        <pc:chgData name="Karen Baerts" userId="a06d292e-c1df-42a7-ab23-dcf3ffef2529" providerId="ADAL" clId="{25702047-A9C3-4DA8-87D8-495FD0BD249C}" dt="2024-11-11T17:17:37.459" v="14811" actId="20577"/>
        <pc:sldMkLst>
          <pc:docMk/>
          <pc:sldMk cId="3708643030" sldId="759"/>
        </pc:sldMkLst>
        <pc:spChg chg="mod">
          <ac:chgData name="Karen Baerts" userId="a06d292e-c1df-42a7-ab23-dcf3ffef2529" providerId="ADAL" clId="{25702047-A9C3-4DA8-87D8-495FD0BD249C}" dt="2024-11-04T14:01:06.936" v="1717" actId="20577"/>
          <ac:spMkLst>
            <pc:docMk/>
            <pc:sldMk cId="3708643030" sldId="759"/>
            <ac:spMk id="2" creationId="{7D29F44F-5B63-ED6A-D1A3-B52A164CAEBA}"/>
          </ac:spMkLst>
        </pc:spChg>
        <pc:spChg chg="mod">
          <ac:chgData name="Karen Baerts" userId="a06d292e-c1df-42a7-ab23-dcf3ffef2529" providerId="ADAL" clId="{25702047-A9C3-4DA8-87D8-495FD0BD249C}" dt="2024-11-04T14:03:12.136" v="1819" actId="20577"/>
          <ac:spMkLst>
            <pc:docMk/>
            <pc:sldMk cId="3708643030" sldId="759"/>
            <ac:spMk id="3" creationId="{41863E20-839E-84E5-6910-3A52EFCCF959}"/>
          </ac:spMkLst>
        </pc:spChg>
        <pc:spChg chg="add mod">
          <ac:chgData name="Karen Baerts" userId="a06d292e-c1df-42a7-ab23-dcf3ffef2529" providerId="ADAL" clId="{25702047-A9C3-4DA8-87D8-495FD0BD249C}" dt="2024-11-08T13:58:21.195" v="2574" actId="20577"/>
          <ac:spMkLst>
            <pc:docMk/>
            <pc:sldMk cId="3708643030" sldId="759"/>
            <ac:spMk id="4" creationId="{F5437A22-A496-C14A-C7C4-976CD1EBB155}"/>
          </ac:spMkLst>
        </pc:spChg>
        <pc:spChg chg="add mod">
          <ac:chgData name="Karen Baerts" userId="a06d292e-c1df-42a7-ab23-dcf3ffef2529" providerId="ADAL" clId="{25702047-A9C3-4DA8-87D8-495FD0BD249C}" dt="2024-11-04T14:04:36.659" v="1906" actId="113"/>
          <ac:spMkLst>
            <pc:docMk/>
            <pc:sldMk cId="3708643030" sldId="759"/>
            <ac:spMk id="5" creationId="{D7C6A29D-795C-3856-E27A-FFD125EF589B}"/>
          </ac:spMkLst>
        </pc:spChg>
        <pc:picChg chg="add mod">
          <ac:chgData name="Karen Baerts" userId="a06d292e-c1df-42a7-ab23-dcf3ffef2529" providerId="ADAL" clId="{25702047-A9C3-4DA8-87D8-495FD0BD249C}" dt="2024-11-04T14:04:33.233" v="1904" actId="1076"/>
          <ac:picMkLst>
            <pc:docMk/>
            <pc:sldMk cId="3708643030" sldId="759"/>
            <ac:picMk id="6" creationId="{185B2992-F0C6-A2D0-D897-5CC7099C2C1B}"/>
          </ac:picMkLst>
        </pc:picChg>
        <pc:picChg chg="add mod">
          <ac:chgData name="Karen Baerts" userId="a06d292e-c1df-42a7-ab23-dcf3ffef2529" providerId="ADAL" clId="{25702047-A9C3-4DA8-87D8-495FD0BD249C}" dt="2024-11-04T14:01:51.513" v="1720" actId="1076"/>
          <ac:picMkLst>
            <pc:docMk/>
            <pc:sldMk cId="3708643030" sldId="759"/>
            <ac:picMk id="1026" creationId="{6B644D30-B5D7-0B3F-3CD3-78E7265DB202}"/>
          </ac:picMkLst>
        </pc:picChg>
      </pc:sldChg>
      <pc:sldChg chg="modSp add mod modNotesTx">
        <pc:chgData name="Karen Baerts" userId="a06d292e-c1df-42a7-ab23-dcf3ffef2529" providerId="ADAL" clId="{25702047-A9C3-4DA8-87D8-495FD0BD249C}" dt="2024-11-11T17:16:42.676" v="14602" actId="20577"/>
        <pc:sldMkLst>
          <pc:docMk/>
          <pc:sldMk cId="3236260275" sldId="760"/>
        </pc:sldMkLst>
        <pc:spChg chg="mod">
          <ac:chgData name="Karen Baerts" userId="a06d292e-c1df-42a7-ab23-dcf3ffef2529" providerId="ADAL" clId="{25702047-A9C3-4DA8-87D8-495FD0BD249C}" dt="2024-11-04T13:37:25.254" v="912" actId="113"/>
          <ac:spMkLst>
            <pc:docMk/>
            <pc:sldMk cId="3236260275" sldId="760"/>
            <ac:spMk id="8" creationId="{AE10A3BA-6295-FAB6-7B33-EB1FD2B01497}"/>
          </ac:spMkLst>
        </pc:spChg>
      </pc:sldChg>
      <pc:sldChg chg="modSp new del mod">
        <pc:chgData name="Karen Baerts" userId="a06d292e-c1df-42a7-ab23-dcf3ffef2529" providerId="ADAL" clId="{25702047-A9C3-4DA8-87D8-495FD0BD249C}" dt="2024-11-04T13:49:33.807" v="951" actId="47"/>
        <pc:sldMkLst>
          <pc:docMk/>
          <pc:sldMk cId="1436583114" sldId="761"/>
        </pc:sldMkLst>
        <pc:spChg chg="mod">
          <ac:chgData name="Karen Baerts" userId="a06d292e-c1df-42a7-ab23-dcf3ffef2529" providerId="ADAL" clId="{25702047-A9C3-4DA8-87D8-495FD0BD249C}" dt="2024-11-04T13:39:15.738" v="940" actId="20577"/>
          <ac:spMkLst>
            <pc:docMk/>
            <pc:sldMk cId="1436583114" sldId="761"/>
            <ac:spMk id="2" creationId="{F6511528-106B-4DAC-E890-E4176EABF48D}"/>
          </ac:spMkLst>
        </pc:spChg>
      </pc:sldChg>
      <pc:sldChg chg="addSp delSp modSp add mod modAnim modNotesTx">
        <pc:chgData name="Karen Baerts" userId="a06d292e-c1df-42a7-ab23-dcf3ffef2529" providerId="ADAL" clId="{25702047-A9C3-4DA8-87D8-495FD0BD249C}" dt="2024-11-12T13:57:47.889" v="17132" actId="20577"/>
        <pc:sldMkLst>
          <pc:docMk/>
          <pc:sldMk cId="2343524288" sldId="762"/>
        </pc:sldMkLst>
        <pc:spChg chg="mod">
          <ac:chgData name="Karen Baerts" userId="a06d292e-c1df-42a7-ab23-dcf3ffef2529" providerId="ADAL" clId="{25702047-A9C3-4DA8-87D8-495FD0BD249C}" dt="2024-11-04T13:49:28.184" v="950" actId="20577"/>
          <ac:spMkLst>
            <pc:docMk/>
            <pc:sldMk cId="2343524288" sldId="762"/>
            <ac:spMk id="2" creationId="{BB2DB7B5-3CBE-B202-90AA-1423768523E6}"/>
          </ac:spMkLst>
        </pc:spChg>
        <pc:spChg chg="add mod">
          <ac:chgData name="Karen Baerts" userId="a06d292e-c1df-42a7-ab23-dcf3ffef2529" providerId="ADAL" clId="{25702047-A9C3-4DA8-87D8-495FD0BD249C}" dt="2024-11-12T13:57:42.210" v="17122" actId="20577"/>
          <ac:spMkLst>
            <pc:docMk/>
            <pc:sldMk cId="2343524288" sldId="762"/>
            <ac:spMk id="3" creationId="{E3C476E4-F761-6A68-67A2-B3F72ED44653}"/>
          </ac:spMkLst>
        </pc:spChg>
        <pc:picChg chg="del">
          <ac:chgData name="Karen Baerts" userId="a06d292e-c1df-42a7-ab23-dcf3ffef2529" providerId="ADAL" clId="{25702047-A9C3-4DA8-87D8-495FD0BD249C}" dt="2024-11-04T13:49:15.225" v="945" actId="478"/>
          <ac:picMkLst>
            <pc:docMk/>
            <pc:sldMk cId="2343524288" sldId="762"/>
            <ac:picMk id="21" creationId="{3D38BC11-CF1A-9C72-26C7-7DFD4D90F93B}"/>
          </ac:picMkLst>
        </pc:picChg>
        <pc:picChg chg="mod">
          <ac:chgData name="Karen Baerts" userId="a06d292e-c1df-42a7-ab23-dcf3ffef2529" providerId="ADAL" clId="{25702047-A9C3-4DA8-87D8-495FD0BD249C}" dt="2024-11-04T13:49:22.794" v="946" actId="1076"/>
          <ac:picMkLst>
            <pc:docMk/>
            <pc:sldMk cId="2343524288" sldId="762"/>
            <ac:picMk id="23" creationId="{D3B8A06C-FA7F-829F-20E1-B7B9A7A9A735}"/>
          </ac:picMkLst>
        </pc:picChg>
        <pc:picChg chg="del">
          <ac:chgData name="Karen Baerts" userId="a06d292e-c1df-42a7-ab23-dcf3ffef2529" providerId="ADAL" clId="{25702047-A9C3-4DA8-87D8-495FD0BD249C}" dt="2024-11-04T13:49:15.225" v="945" actId="478"/>
          <ac:picMkLst>
            <pc:docMk/>
            <pc:sldMk cId="2343524288" sldId="762"/>
            <ac:picMk id="25" creationId="{9DAAEBC7-BB54-0031-F832-B41B34152C8A}"/>
          </ac:picMkLst>
        </pc:picChg>
        <pc:picChg chg="mod">
          <ac:chgData name="Karen Baerts" userId="a06d292e-c1df-42a7-ab23-dcf3ffef2529" providerId="ADAL" clId="{25702047-A9C3-4DA8-87D8-495FD0BD249C}" dt="2024-11-04T13:49:46.834" v="953" actId="1076"/>
          <ac:picMkLst>
            <pc:docMk/>
            <pc:sldMk cId="2343524288" sldId="762"/>
            <ac:picMk id="31" creationId="{251AF58E-D37E-19D8-7E93-9EBF9812A3D8}"/>
          </ac:picMkLst>
        </pc:picChg>
      </pc:sldChg>
      <pc:sldChg chg="add del">
        <pc:chgData name="Karen Baerts" userId="a06d292e-c1df-42a7-ab23-dcf3ffef2529" providerId="ADAL" clId="{25702047-A9C3-4DA8-87D8-495FD0BD249C}" dt="2024-11-04T14:00:59.381" v="1712" actId="47"/>
        <pc:sldMkLst>
          <pc:docMk/>
          <pc:sldMk cId="1747248491" sldId="763"/>
        </pc:sldMkLst>
      </pc:sldChg>
      <pc:sldChg chg="addSp delSp modSp new mod modAnim modNotesTx">
        <pc:chgData name="Karen Baerts" userId="a06d292e-c1df-42a7-ab23-dcf3ffef2529" providerId="ADAL" clId="{25702047-A9C3-4DA8-87D8-495FD0BD249C}" dt="2024-11-11T17:26:49.995" v="14973" actId="114"/>
        <pc:sldMkLst>
          <pc:docMk/>
          <pc:sldMk cId="2289508100" sldId="763"/>
        </pc:sldMkLst>
        <pc:spChg chg="mod">
          <ac:chgData name="Karen Baerts" userId="a06d292e-c1df-42a7-ab23-dcf3ffef2529" providerId="ADAL" clId="{25702047-A9C3-4DA8-87D8-495FD0BD249C}" dt="2024-11-04T14:14:24.782" v="2009" actId="20577"/>
          <ac:spMkLst>
            <pc:docMk/>
            <pc:sldMk cId="2289508100" sldId="763"/>
            <ac:spMk id="2" creationId="{6405D412-BA29-7219-C3EA-B4FB3F129763}"/>
          </ac:spMkLst>
        </pc:spChg>
        <pc:spChg chg="del">
          <ac:chgData name="Karen Baerts" userId="a06d292e-c1df-42a7-ab23-dcf3ffef2529" providerId="ADAL" clId="{25702047-A9C3-4DA8-87D8-495FD0BD249C}" dt="2024-11-04T14:14:28.031" v="2010" actId="478"/>
          <ac:spMkLst>
            <pc:docMk/>
            <pc:sldMk cId="2289508100" sldId="763"/>
            <ac:spMk id="3" creationId="{F6CEBE51-1C0C-5A77-A22F-4718BB6D6EBB}"/>
          </ac:spMkLst>
        </pc:spChg>
        <pc:spChg chg="add mod">
          <ac:chgData name="Karen Baerts" userId="a06d292e-c1df-42a7-ab23-dcf3ffef2529" providerId="ADAL" clId="{25702047-A9C3-4DA8-87D8-495FD0BD249C}" dt="2024-11-08T13:58:49.899" v="2577" actId="1076"/>
          <ac:spMkLst>
            <pc:docMk/>
            <pc:sldMk cId="2289508100" sldId="763"/>
            <ac:spMk id="5" creationId="{49F98B3A-4666-8418-A5D9-7ED676DAFEB8}"/>
          </ac:spMkLst>
        </pc:spChg>
        <pc:spChg chg="add mod">
          <ac:chgData name="Karen Baerts" userId="a06d292e-c1df-42a7-ab23-dcf3ffef2529" providerId="ADAL" clId="{25702047-A9C3-4DA8-87D8-495FD0BD249C}" dt="2024-11-11T17:25:42.500" v="14953" actId="20577"/>
          <ac:spMkLst>
            <pc:docMk/>
            <pc:sldMk cId="2289508100" sldId="763"/>
            <ac:spMk id="6" creationId="{6B58E987-AAD2-050A-FA30-BE676CF211B9}"/>
          </ac:spMkLst>
        </pc:spChg>
        <pc:spChg chg="add mod">
          <ac:chgData name="Karen Baerts" userId="a06d292e-c1df-42a7-ab23-dcf3ffef2529" providerId="ADAL" clId="{25702047-A9C3-4DA8-87D8-495FD0BD249C}" dt="2024-11-08T13:58:41.788" v="2575" actId="1076"/>
          <ac:spMkLst>
            <pc:docMk/>
            <pc:sldMk cId="2289508100" sldId="763"/>
            <ac:spMk id="7" creationId="{65B7A528-3CE3-2F8D-35FD-C87E772F4E75}"/>
          </ac:spMkLst>
        </pc:spChg>
        <pc:spChg chg="add mod">
          <ac:chgData name="Karen Baerts" userId="a06d292e-c1df-42a7-ab23-dcf3ffef2529" providerId="ADAL" clId="{25702047-A9C3-4DA8-87D8-495FD0BD249C}" dt="2024-11-08T13:58:45.108" v="2576" actId="1076"/>
          <ac:spMkLst>
            <pc:docMk/>
            <pc:sldMk cId="2289508100" sldId="763"/>
            <ac:spMk id="8" creationId="{5EEF740F-2266-1037-3307-D3E351AAE380}"/>
          </ac:spMkLst>
        </pc:spChg>
        <pc:spChg chg="add mod">
          <ac:chgData name="Karen Baerts" userId="a06d292e-c1df-42a7-ab23-dcf3ffef2529" providerId="ADAL" clId="{25702047-A9C3-4DA8-87D8-495FD0BD249C}" dt="2024-11-11T17:26:49.995" v="14973" actId="114"/>
          <ac:spMkLst>
            <pc:docMk/>
            <pc:sldMk cId="2289508100" sldId="763"/>
            <ac:spMk id="9" creationId="{3FBFDD8F-E256-0928-236C-B1E18C599899}"/>
          </ac:spMkLst>
        </pc:spChg>
        <pc:picChg chg="add mod">
          <ac:chgData name="Karen Baerts" userId="a06d292e-c1df-42a7-ab23-dcf3ffef2529" providerId="ADAL" clId="{25702047-A9C3-4DA8-87D8-495FD0BD249C}" dt="2024-11-11T17:23:44.963" v="14827" actId="1076"/>
          <ac:picMkLst>
            <pc:docMk/>
            <pc:sldMk cId="2289508100" sldId="763"/>
            <ac:picMk id="4" creationId="{0CD0FC44-3820-3D68-4E78-F9A9FA5B22A5}"/>
          </ac:picMkLst>
        </pc:picChg>
        <pc:picChg chg="add del mod">
          <ac:chgData name="Karen Baerts" userId="a06d292e-c1df-42a7-ab23-dcf3ffef2529" providerId="ADAL" clId="{25702047-A9C3-4DA8-87D8-495FD0BD249C}" dt="2024-11-04T14:16:54.710" v="2012" actId="478"/>
          <ac:picMkLst>
            <pc:docMk/>
            <pc:sldMk cId="2289508100" sldId="763"/>
            <ac:picMk id="4" creationId="{4A565119-CA34-371E-BC39-3C14828AC68F}"/>
          </ac:picMkLst>
        </pc:picChg>
        <pc:picChg chg="add del mod">
          <ac:chgData name="Karen Baerts" userId="a06d292e-c1df-42a7-ab23-dcf3ffef2529" providerId="ADAL" clId="{25702047-A9C3-4DA8-87D8-495FD0BD249C}" dt="2024-11-04T14:16:56.503" v="2013" actId="478"/>
          <ac:picMkLst>
            <pc:docMk/>
            <pc:sldMk cId="2289508100" sldId="763"/>
            <ac:picMk id="6" creationId="{19155C1F-1CD8-FE9A-F03D-E916C79CDA31}"/>
          </ac:picMkLst>
        </pc:picChg>
        <pc:picChg chg="add mod">
          <ac:chgData name="Karen Baerts" userId="a06d292e-c1df-42a7-ab23-dcf3ffef2529" providerId="ADAL" clId="{25702047-A9C3-4DA8-87D8-495FD0BD249C}" dt="2024-11-04T14:16:59.800" v="2015" actId="1076"/>
          <ac:picMkLst>
            <pc:docMk/>
            <pc:sldMk cId="2289508100" sldId="763"/>
            <ac:picMk id="10" creationId="{CE5A0CAB-FC50-C84F-69F6-43FE6409B232}"/>
          </ac:picMkLst>
        </pc:picChg>
      </pc:sldChg>
      <pc:sldChg chg="addSp delSp modSp add del mod modAnim modShow modNotesTx">
        <pc:chgData name="Karen Baerts" userId="a06d292e-c1df-42a7-ab23-dcf3ffef2529" providerId="ADAL" clId="{25702047-A9C3-4DA8-87D8-495FD0BD249C}" dt="2024-11-12T14:40:11.925" v="17191" actId="2696"/>
        <pc:sldMkLst>
          <pc:docMk/>
          <pc:sldMk cId="3420396241" sldId="764"/>
        </pc:sldMkLst>
        <pc:spChg chg="del">
          <ac:chgData name="Karen Baerts" userId="a06d292e-c1df-42a7-ab23-dcf3ffef2529" providerId="ADAL" clId="{25702047-A9C3-4DA8-87D8-495FD0BD249C}" dt="2024-11-04T14:17:52.927" v="2021" actId="478"/>
          <ac:spMkLst>
            <pc:docMk/>
            <pc:sldMk cId="3420396241" sldId="764"/>
            <ac:spMk id="5" creationId="{C23C073A-3D1A-1CBA-7D21-900F24D84E00}"/>
          </ac:spMkLst>
        </pc:spChg>
        <pc:spChg chg="del">
          <ac:chgData name="Karen Baerts" userId="a06d292e-c1df-42a7-ab23-dcf3ffef2529" providerId="ADAL" clId="{25702047-A9C3-4DA8-87D8-495FD0BD249C}" dt="2024-11-04T14:17:52.927" v="2021" actId="478"/>
          <ac:spMkLst>
            <pc:docMk/>
            <pc:sldMk cId="3420396241" sldId="764"/>
            <ac:spMk id="7" creationId="{DA1BCB35-3630-DD22-C226-65FC4829A2EE}"/>
          </ac:spMkLst>
        </pc:spChg>
        <pc:spChg chg="del">
          <ac:chgData name="Karen Baerts" userId="a06d292e-c1df-42a7-ab23-dcf3ffef2529" providerId="ADAL" clId="{25702047-A9C3-4DA8-87D8-495FD0BD249C}" dt="2024-11-04T14:17:52.927" v="2021" actId="478"/>
          <ac:spMkLst>
            <pc:docMk/>
            <pc:sldMk cId="3420396241" sldId="764"/>
            <ac:spMk id="8" creationId="{14494CAC-8B96-A3E8-9AAD-53C9B4F18C57}"/>
          </ac:spMkLst>
        </pc:spChg>
        <pc:spChg chg="mod">
          <ac:chgData name="Karen Baerts" userId="a06d292e-c1df-42a7-ab23-dcf3ffef2529" providerId="ADAL" clId="{25702047-A9C3-4DA8-87D8-495FD0BD249C}" dt="2024-11-04T14:18:14.232" v="2027"/>
          <ac:spMkLst>
            <pc:docMk/>
            <pc:sldMk cId="3420396241" sldId="764"/>
            <ac:spMk id="11" creationId="{0B249B80-29EB-1716-5A31-3CB89CDBA646}"/>
          </ac:spMkLst>
        </pc:spChg>
        <pc:spChg chg="mod">
          <ac:chgData name="Karen Baerts" userId="a06d292e-c1df-42a7-ab23-dcf3ffef2529" providerId="ADAL" clId="{25702047-A9C3-4DA8-87D8-495FD0BD249C}" dt="2024-11-04T14:18:14.232" v="2027"/>
          <ac:spMkLst>
            <pc:docMk/>
            <pc:sldMk cId="3420396241" sldId="764"/>
            <ac:spMk id="12" creationId="{2E4268D8-EE3B-C0F2-6CFF-E5935EA46B13}"/>
          </ac:spMkLst>
        </pc:spChg>
        <pc:spChg chg="mod">
          <ac:chgData name="Karen Baerts" userId="a06d292e-c1df-42a7-ab23-dcf3ffef2529" providerId="ADAL" clId="{25702047-A9C3-4DA8-87D8-495FD0BD249C}" dt="2024-11-08T11:32:43.430" v="2037" actId="20577"/>
          <ac:spMkLst>
            <pc:docMk/>
            <pc:sldMk cId="3420396241" sldId="764"/>
            <ac:spMk id="13" creationId="{B759BCDF-283B-2F1A-6741-4104AC57624B}"/>
          </ac:spMkLst>
        </pc:spChg>
        <pc:spChg chg="mod">
          <ac:chgData name="Karen Baerts" userId="a06d292e-c1df-42a7-ab23-dcf3ffef2529" providerId="ADAL" clId="{25702047-A9C3-4DA8-87D8-495FD0BD249C}" dt="2024-11-08T11:32:42.269" v="2035" actId="20577"/>
          <ac:spMkLst>
            <pc:docMk/>
            <pc:sldMk cId="3420396241" sldId="764"/>
            <ac:spMk id="14" creationId="{D789E18D-6CA9-FF71-5088-9F1AC7D7688C}"/>
          </ac:spMkLst>
        </pc:spChg>
        <pc:spChg chg="mod">
          <ac:chgData name="Karen Baerts" userId="a06d292e-c1df-42a7-ab23-dcf3ffef2529" providerId="ADAL" clId="{25702047-A9C3-4DA8-87D8-495FD0BD249C}" dt="2024-11-04T14:18:14.232" v="2027"/>
          <ac:spMkLst>
            <pc:docMk/>
            <pc:sldMk cId="3420396241" sldId="764"/>
            <ac:spMk id="16" creationId="{F35174F6-6D08-F6C0-7687-1137364EBE45}"/>
          </ac:spMkLst>
        </pc:spChg>
        <pc:spChg chg="mod">
          <ac:chgData name="Karen Baerts" userId="a06d292e-c1df-42a7-ab23-dcf3ffef2529" providerId="ADAL" clId="{25702047-A9C3-4DA8-87D8-495FD0BD249C}" dt="2024-11-04T14:18:14.232" v="2027"/>
          <ac:spMkLst>
            <pc:docMk/>
            <pc:sldMk cId="3420396241" sldId="764"/>
            <ac:spMk id="17" creationId="{32FCD4E8-88EE-2CDC-1EE6-1DEA8B416C8E}"/>
          </ac:spMkLst>
        </pc:spChg>
        <pc:spChg chg="mod">
          <ac:chgData name="Karen Baerts" userId="a06d292e-c1df-42a7-ab23-dcf3ffef2529" providerId="ADAL" clId="{25702047-A9C3-4DA8-87D8-495FD0BD249C}" dt="2024-11-08T11:32:46.137" v="2041" actId="20577"/>
          <ac:spMkLst>
            <pc:docMk/>
            <pc:sldMk cId="3420396241" sldId="764"/>
            <ac:spMk id="18" creationId="{95EEF908-43DD-AF3D-8D65-9BF606E36871}"/>
          </ac:spMkLst>
        </pc:spChg>
        <pc:spChg chg="mod">
          <ac:chgData name="Karen Baerts" userId="a06d292e-c1df-42a7-ab23-dcf3ffef2529" providerId="ADAL" clId="{25702047-A9C3-4DA8-87D8-495FD0BD249C}" dt="2024-11-08T11:32:44.725" v="2039" actId="20577"/>
          <ac:spMkLst>
            <pc:docMk/>
            <pc:sldMk cId="3420396241" sldId="764"/>
            <ac:spMk id="19" creationId="{95F6107B-DC0F-6F56-8AA3-A453C759E13E}"/>
          </ac:spMkLst>
        </pc:spChg>
        <pc:grpChg chg="add mod">
          <ac:chgData name="Karen Baerts" userId="a06d292e-c1df-42a7-ab23-dcf3ffef2529" providerId="ADAL" clId="{25702047-A9C3-4DA8-87D8-495FD0BD249C}" dt="2024-11-08T11:33:20.006" v="2045" actId="1076"/>
          <ac:grpSpMkLst>
            <pc:docMk/>
            <pc:sldMk cId="3420396241" sldId="764"/>
            <ac:grpSpMk id="9" creationId="{63AF5DC7-BF31-D935-15EF-51FAD6F6F057}"/>
          </ac:grpSpMkLst>
        </pc:grpChg>
        <pc:grpChg chg="add mod">
          <ac:chgData name="Karen Baerts" userId="a06d292e-c1df-42a7-ab23-dcf3ffef2529" providerId="ADAL" clId="{25702047-A9C3-4DA8-87D8-495FD0BD249C}" dt="2024-11-08T11:33:40.726" v="2047" actId="1076"/>
          <ac:grpSpMkLst>
            <pc:docMk/>
            <pc:sldMk cId="3420396241" sldId="764"/>
            <ac:grpSpMk id="15" creationId="{A383BDC1-01E7-7BDA-9E56-B86665040C2C}"/>
          </ac:grpSpMkLst>
        </pc:grpChg>
        <pc:picChg chg="add mod">
          <ac:chgData name="Karen Baerts" userId="a06d292e-c1df-42a7-ab23-dcf3ffef2529" providerId="ADAL" clId="{25702047-A9C3-4DA8-87D8-495FD0BD249C}" dt="2024-11-04T14:18:06.767" v="2026" actId="1076"/>
          <ac:picMkLst>
            <pc:docMk/>
            <pc:sldMk cId="3420396241" sldId="764"/>
            <ac:picMk id="3" creationId="{1073733A-E6DE-E31E-0E1B-4BCBA5309D0F}"/>
          </ac:picMkLst>
        </pc:picChg>
        <pc:picChg chg="add mod">
          <ac:chgData name="Karen Baerts" userId="a06d292e-c1df-42a7-ab23-dcf3ffef2529" providerId="ADAL" clId="{25702047-A9C3-4DA8-87D8-495FD0BD249C}" dt="2024-11-04T14:17:59.903" v="2024" actId="1076"/>
          <ac:picMkLst>
            <pc:docMk/>
            <pc:sldMk cId="3420396241" sldId="764"/>
            <ac:picMk id="4" creationId="{D438204A-60E7-A9E0-77C6-02805F50800F}"/>
          </ac:picMkLst>
        </pc:picChg>
        <pc:picChg chg="add mod">
          <ac:chgData name="Karen Baerts" userId="a06d292e-c1df-42a7-ab23-dcf3ffef2529" providerId="ADAL" clId="{25702047-A9C3-4DA8-87D8-495FD0BD249C}" dt="2024-11-04T14:18:03.224" v="2025" actId="1076"/>
          <ac:picMkLst>
            <pc:docMk/>
            <pc:sldMk cId="3420396241" sldId="764"/>
            <ac:picMk id="6" creationId="{D91DBDFE-75BE-8EE5-4652-0021A331D189}"/>
          </ac:picMkLst>
        </pc:picChg>
        <pc:picChg chg="del">
          <ac:chgData name="Karen Baerts" userId="a06d292e-c1df-42a7-ab23-dcf3ffef2529" providerId="ADAL" clId="{25702047-A9C3-4DA8-87D8-495FD0BD249C}" dt="2024-11-04T14:17:46.703" v="2020" actId="478"/>
          <ac:picMkLst>
            <pc:docMk/>
            <pc:sldMk cId="3420396241" sldId="764"/>
            <ac:picMk id="10" creationId="{74B34370-B910-5DD0-E17B-9A1DDB8089B3}"/>
          </ac:picMkLst>
        </pc:picChg>
      </pc:sldChg>
      <pc:sldChg chg="add del">
        <pc:chgData name="Karen Baerts" userId="a06d292e-c1df-42a7-ab23-dcf3ffef2529" providerId="ADAL" clId="{25702047-A9C3-4DA8-87D8-495FD0BD249C}" dt="2024-11-11T10:27:22.609" v="2677" actId="47"/>
        <pc:sldMkLst>
          <pc:docMk/>
          <pc:sldMk cId="3441440059" sldId="765"/>
        </pc:sldMkLst>
      </pc:sldChg>
      <pc:sldChg chg="addSp delSp modSp add mod modNotesTx">
        <pc:chgData name="Karen Baerts" userId="a06d292e-c1df-42a7-ab23-dcf3ffef2529" providerId="ADAL" clId="{25702047-A9C3-4DA8-87D8-495FD0BD249C}" dt="2024-11-11T17:06:49.155" v="12515" actId="20577"/>
        <pc:sldMkLst>
          <pc:docMk/>
          <pc:sldMk cId="3189646602" sldId="766"/>
        </pc:sldMkLst>
        <pc:spChg chg="add del mod">
          <ac:chgData name="Karen Baerts" userId="a06d292e-c1df-42a7-ab23-dcf3ffef2529" providerId="ADAL" clId="{25702047-A9C3-4DA8-87D8-495FD0BD249C}" dt="2024-11-11T17:06:49.155" v="12515" actId="20577"/>
          <ac:spMkLst>
            <pc:docMk/>
            <pc:sldMk cId="3189646602" sldId="766"/>
            <ac:spMk id="3" creationId="{AD6562A1-39A5-C1FE-CC09-4338483C9B72}"/>
          </ac:spMkLst>
        </pc:spChg>
      </pc:sldChg>
      <pc:sldChg chg="addSp delSp modSp new mod delAnim modAnim modNotesTx">
        <pc:chgData name="Karen Baerts" userId="a06d292e-c1df-42a7-ab23-dcf3ffef2529" providerId="ADAL" clId="{25702047-A9C3-4DA8-87D8-495FD0BD249C}" dt="2024-11-12T08:00:49.094" v="16885" actId="20577"/>
        <pc:sldMkLst>
          <pc:docMk/>
          <pc:sldMk cId="1725505256" sldId="767"/>
        </pc:sldMkLst>
        <pc:spChg chg="mod">
          <ac:chgData name="Karen Baerts" userId="a06d292e-c1df-42a7-ab23-dcf3ffef2529" providerId="ADAL" clId="{25702047-A9C3-4DA8-87D8-495FD0BD249C}" dt="2024-11-11T11:34:07.078" v="3102" actId="20577"/>
          <ac:spMkLst>
            <pc:docMk/>
            <pc:sldMk cId="1725505256" sldId="767"/>
            <ac:spMk id="2" creationId="{BFA11A20-3AF4-3ED7-EAD4-D9532B04AB03}"/>
          </ac:spMkLst>
        </pc:spChg>
        <pc:spChg chg="del">
          <ac:chgData name="Karen Baerts" userId="a06d292e-c1df-42a7-ab23-dcf3ffef2529" providerId="ADAL" clId="{25702047-A9C3-4DA8-87D8-495FD0BD249C}" dt="2024-11-11T11:11:24.656" v="2708" actId="478"/>
          <ac:spMkLst>
            <pc:docMk/>
            <pc:sldMk cId="1725505256" sldId="767"/>
            <ac:spMk id="3" creationId="{9EA6C865-199B-372F-5077-2AC23694E136}"/>
          </ac:spMkLst>
        </pc:spChg>
        <pc:spChg chg="add del mod">
          <ac:chgData name="Karen Baerts" userId="a06d292e-c1df-42a7-ab23-dcf3ffef2529" providerId="ADAL" clId="{25702047-A9C3-4DA8-87D8-495FD0BD249C}" dt="2024-11-11T11:34:16.741" v="3104" actId="478"/>
          <ac:spMkLst>
            <pc:docMk/>
            <pc:sldMk cId="1725505256" sldId="767"/>
            <ac:spMk id="12" creationId="{053E1DD2-CCBD-C1C4-6E6F-323628375681}"/>
          </ac:spMkLst>
        </pc:spChg>
        <pc:spChg chg="add del mod">
          <ac:chgData name="Karen Baerts" userId="a06d292e-c1df-42a7-ab23-dcf3ffef2529" providerId="ADAL" clId="{25702047-A9C3-4DA8-87D8-495FD0BD249C}" dt="2024-11-11T11:34:20.335" v="3106" actId="478"/>
          <ac:spMkLst>
            <pc:docMk/>
            <pc:sldMk cId="1725505256" sldId="767"/>
            <ac:spMk id="16" creationId="{64455D53-B830-BCF7-00B3-19169FF65375}"/>
          </ac:spMkLst>
        </pc:spChg>
        <pc:spChg chg="add del mod">
          <ac:chgData name="Karen Baerts" userId="a06d292e-c1df-42a7-ab23-dcf3ffef2529" providerId="ADAL" clId="{25702047-A9C3-4DA8-87D8-495FD0BD249C}" dt="2024-11-11T11:34:25.733" v="3108" actId="478"/>
          <ac:spMkLst>
            <pc:docMk/>
            <pc:sldMk cId="1725505256" sldId="767"/>
            <ac:spMk id="17" creationId="{6D2A3E67-2C11-A813-8780-62B1D63B2365}"/>
          </ac:spMkLst>
        </pc:spChg>
        <pc:spChg chg="add del mod">
          <ac:chgData name="Karen Baerts" userId="a06d292e-c1df-42a7-ab23-dcf3ffef2529" providerId="ADAL" clId="{25702047-A9C3-4DA8-87D8-495FD0BD249C}" dt="2024-11-11T17:20:53.759" v="14815" actId="478"/>
          <ac:spMkLst>
            <pc:docMk/>
            <pc:sldMk cId="1725505256" sldId="767"/>
            <ac:spMk id="60" creationId="{772C90CA-3DF1-4316-838F-31A87BB541C0}"/>
          </ac:spMkLst>
        </pc:spChg>
        <pc:spChg chg="add mod">
          <ac:chgData name="Karen Baerts" userId="a06d292e-c1df-42a7-ab23-dcf3ffef2529" providerId="ADAL" clId="{25702047-A9C3-4DA8-87D8-495FD0BD249C}" dt="2024-11-11T17:22:09.706" v="14825" actId="14100"/>
          <ac:spMkLst>
            <pc:docMk/>
            <pc:sldMk cId="1725505256" sldId="767"/>
            <ac:spMk id="61" creationId="{7F04201C-76FA-676A-60EF-0D0067F2E7B6}"/>
          </ac:spMkLst>
        </pc:spChg>
        <pc:picChg chg="add del mod">
          <ac:chgData name="Karen Baerts" userId="a06d292e-c1df-42a7-ab23-dcf3ffef2529" providerId="ADAL" clId="{25702047-A9C3-4DA8-87D8-495FD0BD249C}" dt="2024-11-11T11:34:23.728" v="3107" actId="478"/>
          <ac:picMkLst>
            <pc:docMk/>
            <pc:sldMk cId="1725505256" sldId="767"/>
            <ac:picMk id="5" creationId="{3B74ECF3-2E67-FEE2-E5FE-5EDA060DDC4E}"/>
          </ac:picMkLst>
        </pc:picChg>
        <pc:picChg chg="add del mod">
          <ac:chgData name="Karen Baerts" userId="a06d292e-c1df-42a7-ab23-dcf3ffef2529" providerId="ADAL" clId="{25702047-A9C3-4DA8-87D8-495FD0BD249C}" dt="2024-11-11T11:28:36.968" v="3059" actId="478"/>
          <ac:picMkLst>
            <pc:docMk/>
            <pc:sldMk cId="1725505256" sldId="767"/>
            <ac:picMk id="7" creationId="{C0A5A525-3322-0467-8101-24C95B854F8C}"/>
          </ac:picMkLst>
        </pc:picChg>
        <pc:picChg chg="add del mod">
          <ac:chgData name="Karen Baerts" userId="a06d292e-c1df-42a7-ab23-dcf3ffef2529" providerId="ADAL" clId="{25702047-A9C3-4DA8-87D8-495FD0BD249C}" dt="2024-11-11T11:20:29.115" v="2838" actId="478"/>
          <ac:picMkLst>
            <pc:docMk/>
            <pc:sldMk cId="1725505256" sldId="767"/>
            <ac:picMk id="9" creationId="{1ECCA234-CE3A-9F8D-6450-9D910ADC877C}"/>
          </ac:picMkLst>
        </pc:picChg>
        <pc:picChg chg="add del mod">
          <ac:chgData name="Karen Baerts" userId="a06d292e-c1df-42a7-ab23-dcf3ffef2529" providerId="ADAL" clId="{25702047-A9C3-4DA8-87D8-495FD0BD249C}" dt="2024-11-11T11:13:36.241" v="2739" actId="22"/>
          <ac:picMkLst>
            <pc:docMk/>
            <pc:sldMk cId="1725505256" sldId="767"/>
            <ac:picMk id="11" creationId="{9A980C4D-B52C-9B26-0DF8-E4150441CC41}"/>
          </ac:picMkLst>
        </pc:picChg>
        <pc:picChg chg="add del mod">
          <ac:chgData name="Karen Baerts" userId="a06d292e-c1df-42a7-ab23-dcf3ffef2529" providerId="ADAL" clId="{25702047-A9C3-4DA8-87D8-495FD0BD249C}" dt="2024-11-11T11:34:17.745" v="3105" actId="478"/>
          <ac:picMkLst>
            <pc:docMk/>
            <pc:sldMk cId="1725505256" sldId="767"/>
            <ac:picMk id="13" creationId="{8E692B26-2F53-69C8-1A30-C83D1A1D1037}"/>
          </ac:picMkLst>
        </pc:picChg>
        <pc:picChg chg="add del mod">
          <ac:chgData name="Karen Baerts" userId="a06d292e-c1df-42a7-ab23-dcf3ffef2529" providerId="ADAL" clId="{25702047-A9C3-4DA8-87D8-495FD0BD249C}" dt="2024-11-11T11:28:43.816" v="3062" actId="478"/>
          <ac:picMkLst>
            <pc:docMk/>
            <pc:sldMk cId="1725505256" sldId="767"/>
            <ac:picMk id="15" creationId="{24347BB8-5C60-49EB-1434-2950D9F2362C}"/>
          </ac:picMkLst>
        </pc:picChg>
        <pc:picChg chg="add del mod">
          <ac:chgData name="Karen Baerts" userId="a06d292e-c1df-42a7-ab23-dcf3ffef2529" providerId="ADAL" clId="{25702047-A9C3-4DA8-87D8-495FD0BD249C}" dt="2024-11-11T11:34:26.782" v="3109" actId="478"/>
          <ac:picMkLst>
            <pc:docMk/>
            <pc:sldMk cId="1725505256" sldId="767"/>
            <ac:picMk id="19" creationId="{15C3FBE6-1862-8C03-850D-0283BF7BD806}"/>
          </ac:picMkLst>
        </pc:picChg>
        <pc:picChg chg="add del mod">
          <ac:chgData name="Karen Baerts" userId="a06d292e-c1df-42a7-ab23-dcf3ffef2529" providerId="ADAL" clId="{25702047-A9C3-4DA8-87D8-495FD0BD249C}" dt="2024-11-11T11:34:27.785" v="3110" actId="478"/>
          <ac:picMkLst>
            <pc:docMk/>
            <pc:sldMk cId="1725505256" sldId="767"/>
            <ac:picMk id="21" creationId="{8C83CBCE-8A0D-AD8D-CB81-E246560FC3B8}"/>
          </ac:picMkLst>
        </pc:picChg>
        <pc:picChg chg="add del mod">
          <ac:chgData name="Karen Baerts" userId="a06d292e-c1df-42a7-ab23-dcf3ffef2529" providerId="ADAL" clId="{25702047-A9C3-4DA8-87D8-495FD0BD249C}" dt="2024-11-11T11:57:59.213" v="3259" actId="478"/>
          <ac:picMkLst>
            <pc:docMk/>
            <pc:sldMk cId="1725505256" sldId="767"/>
            <ac:picMk id="23" creationId="{927BD967-5023-CFD8-20D1-3E0C54A33609}"/>
          </ac:picMkLst>
        </pc:picChg>
        <pc:picChg chg="add del mod">
          <ac:chgData name="Karen Baerts" userId="a06d292e-c1df-42a7-ab23-dcf3ffef2529" providerId="ADAL" clId="{25702047-A9C3-4DA8-87D8-495FD0BD249C}" dt="2024-11-11T11:57:37.691" v="3255" actId="478"/>
          <ac:picMkLst>
            <pc:docMk/>
            <pc:sldMk cId="1725505256" sldId="767"/>
            <ac:picMk id="25" creationId="{E041A51B-845B-1B34-DC26-2AE8A50B6F52}"/>
          </ac:picMkLst>
        </pc:picChg>
        <pc:picChg chg="add del mod">
          <ac:chgData name="Karen Baerts" userId="a06d292e-c1df-42a7-ab23-dcf3ffef2529" providerId="ADAL" clId="{25702047-A9C3-4DA8-87D8-495FD0BD249C}" dt="2024-11-11T11:58:05.657" v="3261" actId="478"/>
          <ac:picMkLst>
            <pc:docMk/>
            <pc:sldMk cId="1725505256" sldId="767"/>
            <ac:picMk id="27" creationId="{C1E38150-2363-D514-BE7B-FD8AFB124EC8}"/>
          </ac:picMkLst>
        </pc:picChg>
        <pc:picChg chg="add del mod">
          <ac:chgData name="Karen Baerts" userId="a06d292e-c1df-42a7-ab23-dcf3ffef2529" providerId="ADAL" clId="{25702047-A9C3-4DA8-87D8-495FD0BD249C}" dt="2024-11-11T11:53:03.560" v="3201" actId="478"/>
          <ac:picMkLst>
            <pc:docMk/>
            <pc:sldMk cId="1725505256" sldId="767"/>
            <ac:picMk id="29" creationId="{A9D88E6C-BA46-9B1D-6616-09709E852989}"/>
          </ac:picMkLst>
        </pc:picChg>
        <pc:picChg chg="add mod">
          <ac:chgData name="Karen Baerts" userId="a06d292e-c1df-42a7-ab23-dcf3ffef2529" providerId="ADAL" clId="{25702047-A9C3-4DA8-87D8-495FD0BD249C}" dt="2024-11-11T12:00:16.206" v="3274" actId="1076"/>
          <ac:picMkLst>
            <pc:docMk/>
            <pc:sldMk cId="1725505256" sldId="767"/>
            <ac:picMk id="31" creationId="{0686D9D2-1A01-B650-4F78-FDE8C49AC827}"/>
          </ac:picMkLst>
        </pc:picChg>
        <pc:picChg chg="add mod">
          <ac:chgData name="Karen Baerts" userId="a06d292e-c1df-42a7-ab23-dcf3ffef2529" providerId="ADAL" clId="{25702047-A9C3-4DA8-87D8-495FD0BD249C}" dt="2024-11-11T12:31:37.891" v="4670" actId="1076"/>
          <ac:picMkLst>
            <pc:docMk/>
            <pc:sldMk cId="1725505256" sldId="767"/>
            <ac:picMk id="33" creationId="{AB42BD90-D962-F264-F225-5C7FB2747D79}"/>
          </ac:picMkLst>
        </pc:picChg>
        <pc:picChg chg="add mod">
          <ac:chgData name="Karen Baerts" userId="a06d292e-c1df-42a7-ab23-dcf3ffef2529" providerId="ADAL" clId="{25702047-A9C3-4DA8-87D8-495FD0BD249C}" dt="2024-11-11T11:59:58.241" v="3270" actId="1076"/>
          <ac:picMkLst>
            <pc:docMk/>
            <pc:sldMk cId="1725505256" sldId="767"/>
            <ac:picMk id="35" creationId="{6A79F5D1-F1C7-7FDB-FA0A-B48D457378E7}"/>
          </ac:picMkLst>
        </pc:picChg>
        <pc:picChg chg="add mod">
          <ac:chgData name="Karen Baerts" userId="a06d292e-c1df-42a7-ab23-dcf3ffef2529" providerId="ADAL" clId="{25702047-A9C3-4DA8-87D8-495FD0BD249C}" dt="2024-11-11T12:00:00.801" v="3271" actId="1076"/>
          <ac:picMkLst>
            <pc:docMk/>
            <pc:sldMk cId="1725505256" sldId="767"/>
            <ac:picMk id="37" creationId="{C9B86127-E6BD-2EAA-894A-3E7671058DC9}"/>
          </ac:picMkLst>
        </pc:picChg>
        <pc:picChg chg="add mod">
          <ac:chgData name="Karen Baerts" userId="a06d292e-c1df-42a7-ab23-dcf3ffef2529" providerId="ADAL" clId="{25702047-A9C3-4DA8-87D8-495FD0BD249C}" dt="2024-11-11T12:00:21.456" v="3275" actId="1076"/>
          <ac:picMkLst>
            <pc:docMk/>
            <pc:sldMk cId="1725505256" sldId="767"/>
            <ac:picMk id="39" creationId="{12E896B0-C872-0E56-084D-1E525894FB71}"/>
          </ac:picMkLst>
        </pc:picChg>
        <pc:picChg chg="add mod">
          <ac:chgData name="Karen Baerts" userId="a06d292e-c1df-42a7-ab23-dcf3ffef2529" providerId="ADAL" clId="{25702047-A9C3-4DA8-87D8-495FD0BD249C}" dt="2024-11-11T12:31:35.874" v="4669" actId="1076"/>
          <ac:picMkLst>
            <pc:docMk/>
            <pc:sldMk cId="1725505256" sldId="767"/>
            <ac:picMk id="41" creationId="{69D5D08A-AB32-104B-A757-6E012CC9C173}"/>
          </ac:picMkLst>
        </pc:picChg>
        <pc:picChg chg="add del mod">
          <ac:chgData name="Karen Baerts" userId="a06d292e-c1df-42a7-ab23-dcf3ffef2529" providerId="ADAL" clId="{25702047-A9C3-4DA8-87D8-495FD0BD249C}" dt="2024-11-11T11:59:53.645" v="3267" actId="478"/>
          <ac:picMkLst>
            <pc:docMk/>
            <pc:sldMk cId="1725505256" sldId="767"/>
            <ac:picMk id="43" creationId="{5BB5991C-75BB-E7A0-6E98-8AFA2788F905}"/>
          </ac:picMkLst>
        </pc:picChg>
        <pc:picChg chg="add del mod">
          <ac:chgData name="Karen Baerts" userId="a06d292e-c1df-42a7-ab23-dcf3ffef2529" providerId="ADAL" clId="{25702047-A9C3-4DA8-87D8-495FD0BD249C}" dt="2024-11-11T12:00:10.891" v="3273" actId="478"/>
          <ac:picMkLst>
            <pc:docMk/>
            <pc:sldMk cId="1725505256" sldId="767"/>
            <ac:picMk id="45" creationId="{35560128-10F6-EAA8-F346-2CAE87D71B7B}"/>
          </ac:picMkLst>
        </pc:picChg>
        <pc:picChg chg="add del mod">
          <ac:chgData name="Karen Baerts" userId="a06d292e-c1df-42a7-ab23-dcf3ffef2529" providerId="ADAL" clId="{25702047-A9C3-4DA8-87D8-495FD0BD249C}" dt="2024-11-11T12:00:22.823" v="3276" actId="478"/>
          <ac:picMkLst>
            <pc:docMk/>
            <pc:sldMk cId="1725505256" sldId="767"/>
            <ac:picMk id="47" creationId="{5BF046CA-25B0-732E-80CE-0019D282C2F3}"/>
          </ac:picMkLst>
        </pc:picChg>
        <pc:picChg chg="add del mod">
          <ac:chgData name="Karen Baerts" userId="a06d292e-c1df-42a7-ab23-dcf3ffef2529" providerId="ADAL" clId="{25702047-A9C3-4DA8-87D8-495FD0BD249C}" dt="2024-11-11T12:30:49.230" v="4659" actId="478"/>
          <ac:picMkLst>
            <pc:docMk/>
            <pc:sldMk cId="1725505256" sldId="767"/>
            <ac:picMk id="49" creationId="{79E918AB-E157-34A8-1764-A1161D2852BB}"/>
          </ac:picMkLst>
        </pc:picChg>
        <pc:picChg chg="add del mod">
          <ac:chgData name="Karen Baerts" userId="a06d292e-c1df-42a7-ab23-dcf3ffef2529" providerId="ADAL" clId="{25702047-A9C3-4DA8-87D8-495FD0BD249C}" dt="2024-11-11T12:31:04.622" v="4662" actId="478"/>
          <ac:picMkLst>
            <pc:docMk/>
            <pc:sldMk cId="1725505256" sldId="767"/>
            <ac:picMk id="51" creationId="{023E6505-C5AD-D38D-88F0-DE183392DEB7}"/>
          </ac:picMkLst>
        </pc:picChg>
        <pc:picChg chg="add del mod">
          <ac:chgData name="Karen Baerts" userId="a06d292e-c1df-42a7-ab23-dcf3ffef2529" providerId="ADAL" clId="{25702047-A9C3-4DA8-87D8-495FD0BD249C}" dt="2024-11-11T12:31:08.732" v="4665" actId="478"/>
          <ac:picMkLst>
            <pc:docMk/>
            <pc:sldMk cId="1725505256" sldId="767"/>
            <ac:picMk id="53" creationId="{793AE6AE-E62F-2648-9804-D3DF873085A3}"/>
          </ac:picMkLst>
        </pc:picChg>
        <pc:picChg chg="add mod">
          <ac:chgData name="Karen Baerts" userId="a06d292e-c1df-42a7-ab23-dcf3ffef2529" providerId="ADAL" clId="{25702047-A9C3-4DA8-87D8-495FD0BD249C}" dt="2024-11-11T12:30:53.761" v="4661" actId="1076"/>
          <ac:picMkLst>
            <pc:docMk/>
            <pc:sldMk cId="1725505256" sldId="767"/>
            <ac:picMk id="55" creationId="{02F61613-CCBD-F052-0EFE-3F6D3FD617A2}"/>
          </ac:picMkLst>
        </pc:picChg>
        <pc:picChg chg="add mod">
          <ac:chgData name="Karen Baerts" userId="a06d292e-c1df-42a7-ab23-dcf3ffef2529" providerId="ADAL" clId="{25702047-A9C3-4DA8-87D8-495FD0BD249C}" dt="2024-11-11T12:31:07.645" v="4664" actId="1076"/>
          <ac:picMkLst>
            <pc:docMk/>
            <pc:sldMk cId="1725505256" sldId="767"/>
            <ac:picMk id="57" creationId="{84781829-C07F-87F3-702B-39FF6ECF31DB}"/>
          </ac:picMkLst>
        </pc:picChg>
        <pc:picChg chg="add mod">
          <ac:chgData name="Karen Baerts" userId="a06d292e-c1df-42a7-ab23-dcf3ffef2529" providerId="ADAL" clId="{25702047-A9C3-4DA8-87D8-495FD0BD249C}" dt="2024-11-11T12:31:33.180" v="4668" actId="1076"/>
          <ac:picMkLst>
            <pc:docMk/>
            <pc:sldMk cId="1725505256" sldId="767"/>
            <ac:picMk id="59" creationId="{0B5E28FE-AD66-4997-B77B-F9CA1C60B3E5}"/>
          </ac:picMkLst>
        </pc:picChg>
      </pc:sldChg>
      <pc:sldChg chg="addSp delSp modSp add del mod delAnim modAnim modShow modNotesTx">
        <pc:chgData name="Karen Baerts" userId="a06d292e-c1df-42a7-ab23-dcf3ffef2529" providerId="ADAL" clId="{25702047-A9C3-4DA8-87D8-495FD0BD249C}" dt="2024-11-12T14:40:11.925" v="17191" actId="2696"/>
        <pc:sldMkLst>
          <pc:docMk/>
          <pc:sldMk cId="3096466622" sldId="768"/>
        </pc:sldMkLst>
        <pc:grpChg chg="del mod">
          <ac:chgData name="Karen Baerts" userId="a06d292e-c1df-42a7-ab23-dcf3ffef2529" providerId="ADAL" clId="{25702047-A9C3-4DA8-87D8-495FD0BD249C}" dt="2024-11-11T10:15:01.283" v="2587" actId="478"/>
          <ac:grpSpMkLst>
            <pc:docMk/>
            <pc:sldMk cId="3096466622" sldId="768"/>
            <ac:grpSpMk id="9" creationId="{75043594-88E7-8B5A-9EB2-78A249C675B0}"/>
          </ac:grpSpMkLst>
        </pc:grpChg>
        <pc:grpChg chg="del mod">
          <ac:chgData name="Karen Baerts" userId="a06d292e-c1df-42a7-ab23-dcf3ffef2529" providerId="ADAL" clId="{25702047-A9C3-4DA8-87D8-495FD0BD249C}" dt="2024-11-11T10:15:02.338" v="2588" actId="478"/>
          <ac:grpSpMkLst>
            <pc:docMk/>
            <pc:sldMk cId="3096466622" sldId="768"/>
            <ac:grpSpMk id="15" creationId="{9284F70F-ABCF-827D-A69A-EDB82577D9F5}"/>
          </ac:grpSpMkLst>
        </pc:grpChg>
        <pc:picChg chg="mod">
          <ac:chgData name="Karen Baerts" userId="a06d292e-c1df-42a7-ab23-dcf3ffef2529" providerId="ADAL" clId="{25702047-A9C3-4DA8-87D8-495FD0BD249C}" dt="2024-11-11T10:27:03.198" v="2674" actId="1076"/>
          <ac:picMkLst>
            <pc:docMk/>
            <pc:sldMk cId="3096466622" sldId="768"/>
            <ac:picMk id="3" creationId="{93D856F7-3548-1506-1E9B-C88B5336DF40}"/>
          </ac:picMkLst>
        </pc:picChg>
        <pc:picChg chg="mod">
          <ac:chgData name="Karen Baerts" userId="a06d292e-c1df-42a7-ab23-dcf3ffef2529" providerId="ADAL" clId="{25702047-A9C3-4DA8-87D8-495FD0BD249C}" dt="2024-11-12T07:54:40.502" v="15753" actId="1076"/>
          <ac:picMkLst>
            <pc:docMk/>
            <pc:sldMk cId="3096466622" sldId="768"/>
            <ac:picMk id="4" creationId="{EEBF4837-0E9A-8BC6-BF94-47B2671F17F7}"/>
          </ac:picMkLst>
        </pc:picChg>
        <pc:picChg chg="mod">
          <ac:chgData name="Karen Baerts" userId="a06d292e-c1df-42a7-ab23-dcf3ffef2529" providerId="ADAL" clId="{25702047-A9C3-4DA8-87D8-495FD0BD249C}" dt="2024-11-12T07:54:49.005" v="15754" actId="1076"/>
          <ac:picMkLst>
            <pc:docMk/>
            <pc:sldMk cId="3096466622" sldId="768"/>
            <ac:picMk id="6" creationId="{5A0029EE-DF1F-9CAB-7EDA-9E4DE1FEDA4E}"/>
          </ac:picMkLst>
        </pc:picChg>
        <pc:picChg chg="add mod">
          <ac:chgData name="Karen Baerts" userId="a06d292e-c1df-42a7-ab23-dcf3ffef2529" providerId="ADAL" clId="{25702047-A9C3-4DA8-87D8-495FD0BD249C}" dt="2024-11-11T10:27:05.458" v="2675" actId="1076"/>
          <ac:picMkLst>
            <pc:docMk/>
            <pc:sldMk cId="3096466622" sldId="768"/>
            <ac:picMk id="7" creationId="{1A1C90EC-49EF-4566-7337-0379C02BFE61}"/>
          </ac:picMkLst>
        </pc:picChg>
        <pc:picChg chg="add del mod">
          <ac:chgData name="Karen Baerts" userId="a06d292e-c1df-42a7-ab23-dcf3ffef2529" providerId="ADAL" clId="{25702047-A9C3-4DA8-87D8-495FD0BD249C}" dt="2024-11-11T10:19:43.088" v="2607" actId="478"/>
          <ac:picMkLst>
            <pc:docMk/>
            <pc:sldMk cId="3096466622" sldId="768"/>
            <ac:picMk id="10" creationId="{7957E022-7461-CA84-0222-C1A7E2804392}"/>
          </ac:picMkLst>
        </pc:picChg>
        <pc:picChg chg="add del mod">
          <ac:chgData name="Karen Baerts" userId="a06d292e-c1df-42a7-ab23-dcf3ffef2529" providerId="ADAL" clId="{25702047-A9C3-4DA8-87D8-495FD0BD249C}" dt="2024-11-11T10:19:36.451" v="2604" actId="478"/>
          <ac:picMkLst>
            <pc:docMk/>
            <pc:sldMk cId="3096466622" sldId="768"/>
            <ac:picMk id="21" creationId="{B46FB785-3A32-65A3-7DBE-F1D59CACFF8C}"/>
          </ac:picMkLst>
        </pc:picChg>
        <pc:picChg chg="add del mod">
          <ac:chgData name="Karen Baerts" userId="a06d292e-c1df-42a7-ab23-dcf3ffef2529" providerId="ADAL" clId="{25702047-A9C3-4DA8-87D8-495FD0BD249C}" dt="2024-11-11T10:19:37.659" v="2605" actId="478"/>
          <ac:picMkLst>
            <pc:docMk/>
            <pc:sldMk cId="3096466622" sldId="768"/>
            <ac:picMk id="23" creationId="{2E878E1D-8127-D69C-8947-A9CAFC725FD3}"/>
          </ac:picMkLst>
        </pc:picChg>
        <pc:picChg chg="add del mod">
          <ac:chgData name="Karen Baerts" userId="a06d292e-c1df-42a7-ab23-dcf3ffef2529" providerId="ADAL" clId="{25702047-A9C3-4DA8-87D8-495FD0BD249C}" dt="2024-11-11T10:19:34.772" v="2603" actId="478"/>
          <ac:picMkLst>
            <pc:docMk/>
            <pc:sldMk cId="3096466622" sldId="768"/>
            <ac:picMk id="25" creationId="{03D0D738-B838-AE6C-9C5F-A0D6508938D9}"/>
          </ac:picMkLst>
        </pc:picChg>
        <pc:picChg chg="add mod">
          <ac:chgData name="Karen Baerts" userId="a06d292e-c1df-42a7-ab23-dcf3ffef2529" providerId="ADAL" clId="{25702047-A9C3-4DA8-87D8-495FD0BD249C}" dt="2024-11-11T10:27:03.198" v="2674" actId="1076"/>
          <ac:picMkLst>
            <pc:docMk/>
            <pc:sldMk cId="3096466622" sldId="768"/>
            <ac:picMk id="27" creationId="{B92F929F-BBB1-F06C-58AE-CF9035EA0CE9}"/>
          </ac:picMkLst>
        </pc:picChg>
        <pc:picChg chg="add mod">
          <ac:chgData name="Karen Baerts" userId="a06d292e-c1df-42a7-ab23-dcf3ffef2529" providerId="ADAL" clId="{25702047-A9C3-4DA8-87D8-495FD0BD249C}" dt="2024-11-11T10:27:03.198" v="2674" actId="1076"/>
          <ac:picMkLst>
            <pc:docMk/>
            <pc:sldMk cId="3096466622" sldId="768"/>
            <ac:picMk id="29" creationId="{D925B3DC-D055-A221-E17E-E75B97C42CCB}"/>
          </ac:picMkLst>
        </pc:picChg>
        <pc:picChg chg="add mod">
          <ac:chgData name="Karen Baerts" userId="a06d292e-c1df-42a7-ab23-dcf3ffef2529" providerId="ADAL" clId="{25702047-A9C3-4DA8-87D8-495FD0BD249C}" dt="2024-11-11T10:27:03.198" v="2674" actId="1076"/>
          <ac:picMkLst>
            <pc:docMk/>
            <pc:sldMk cId="3096466622" sldId="768"/>
            <ac:picMk id="31" creationId="{B0E129BE-C54A-CF6B-0238-0F9C7620B9AB}"/>
          </ac:picMkLst>
        </pc:picChg>
      </pc:sldChg>
      <pc:sldChg chg="addSp delSp modSp add del mod delAnim modAnim modShow modNotesTx">
        <pc:chgData name="Karen Baerts" userId="a06d292e-c1df-42a7-ab23-dcf3ffef2529" providerId="ADAL" clId="{25702047-A9C3-4DA8-87D8-495FD0BD249C}" dt="2024-11-12T14:40:11.925" v="17191" actId="2696"/>
        <pc:sldMkLst>
          <pc:docMk/>
          <pc:sldMk cId="4235767969" sldId="769"/>
        </pc:sldMkLst>
        <pc:spChg chg="mod">
          <ac:chgData name="Karen Baerts" userId="a06d292e-c1df-42a7-ab23-dcf3ffef2529" providerId="ADAL" clId="{25702047-A9C3-4DA8-87D8-495FD0BD249C}" dt="2024-11-11T10:21:48.875" v="2649"/>
          <ac:spMkLst>
            <pc:docMk/>
            <pc:sldMk cId="4235767969" sldId="769"/>
            <ac:spMk id="8" creationId="{9775EAB5-91D5-C60F-68CB-1ECCFB78D870}"/>
          </ac:spMkLst>
        </pc:spChg>
        <pc:spChg chg="mod">
          <ac:chgData name="Karen Baerts" userId="a06d292e-c1df-42a7-ab23-dcf3ffef2529" providerId="ADAL" clId="{25702047-A9C3-4DA8-87D8-495FD0BD249C}" dt="2024-11-11T10:21:48.875" v="2649"/>
          <ac:spMkLst>
            <pc:docMk/>
            <pc:sldMk cId="4235767969" sldId="769"/>
            <ac:spMk id="9" creationId="{9606781E-ACB9-FD23-C9BF-2837FA1A9E8F}"/>
          </ac:spMkLst>
        </pc:spChg>
        <pc:spChg chg="mod">
          <ac:chgData name="Karen Baerts" userId="a06d292e-c1df-42a7-ab23-dcf3ffef2529" providerId="ADAL" clId="{25702047-A9C3-4DA8-87D8-495FD0BD249C}" dt="2024-11-11T10:21:48.875" v="2649"/>
          <ac:spMkLst>
            <pc:docMk/>
            <pc:sldMk cId="4235767969" sldId="769"/>
            <ac:spMk id="10" creationId="{A744E011-433D-6374-8DB7-6C21594AB782}"/>
          </ac:spMkLst>
        </pc:spChg>
        <pc:spChg chg="mod">
          <ac:chgData name="Karen Baerts" userId="a06d292e-c1df-42a7-ab23-dcf3ffef2529" providerId="ADAL" clId="{25702047-A9C3-4DA8-87D8-495FD0BD249C}" dt="2024-11-11T10:21:48.875" v="2649"/>
          <ac:spMkLst>
            <pc:docMk/>
            <pc:sldMk cId="4235767969" sldId="769"/>
            <ac:spMk id="11" creationId="{01958E49-024F-35B1-A10E-212AB4A0E258}"/>
          </ac:spMkLst>
        </pc:spChg>
        <pc:spChg chg="mod">
          <ac:chgData name="Karen Baerts" userId="a06d292e-c1df-42a7-ab23-dcf3ffef2529" providerId="ADAL" clId="{25702047-A9C3-4DA8-87D8-495FD0BD249C}" dt="2024-11-11T10:22:06.829" v="2654"/>
          <ac:spMkLst>
            <pc:docMk/>
            <pc:sldMk cId="4235767969" sldId="769"/>
            <ac:spMk id="13" creationId="{626BF559-564A-5CEE-8893-BADE6A4D2DD4}"/>
          </ac:spMkLst>
        </pc:spChg>
        <pc:spChg chg="mod">
          <ac:chgData name="Karen Baerts" userId="a06d292e-c1df-42a7-ab23-dcf3ffef2529" providerId="ADAL" clId="{25702047-A9C3-4DA8-87D8-495FD0BD249C}" dt="2024-11-11T10:22:06.829" v="2654"/>
          <ac:spMkLst>
            <pc:docMk/>
            <pc:sldMk cId="4235767969" sldId="769"/>
            <ac:spMk id="14" creationId="{4D82E685-19B3-3A9C-46E3-4BF9A0127308}"/>
          </ac:spMkLst>
        </pc:spChg>
        <pc:spChg chg="mod">
          <ac:chgData name="Karen Baerts" userId="a06d292e-c1df-42a7-ab23-dcf3ffef2529" providerId="ADAL" clId="{25702047-A9C3-4DA8-87D8-495FD0BD249C}" dt="2024-11-11T10:22:06.829" v="2654"/>
          <ac:spMkLst>
            <pc:docMk/>
            <pc:sldMk cId="4235767969" sldId="769"/>
            <ac:spMk id="15" creationId="{ACD94660-210E-859B-0BD2-D65996B538AF}"/>
          </ac:spMkLst>
        </pc:spChg>
        <pc:spChg chg="mod">
          <ac:chgData name="Karen Baerts" userId="a06d292e-c1df-42a7-ab23-dcf3ffef2529" providerId="ADAL" clId="{25702047-A9C3-4DA8-87D8-495FD0BD249C}" dt="2024-11-11T10:22:06.829" v="2654"/>
          <ac:spMkLst>
            <pc:docMk/>
            <pc:sldMk cId="4235767969" sldId="769"/>
            <ac:spMk id="16" creationId="{91F1B456-6E73-391C-90B8-E20D21C7FC3F}"/>
          </ac:spMkLst>
        </pc:spChg>
        <pc:grpChg chg="add mod">
          <ac:chgData name="Karen Baerts" userId="a06d292e-c1df-42a7-ab23-dcf3ffef2529" providerId="ADAL" clId="{25702047-A9C3-4DA8-87D8-495FD0BD249C}" dt="2024-11-11T10:26:40.027" v="2670" actId="1076"/>
          <ac:grpSpMkLst>
            <pc:docMk/>
            <pc:sldMk cId="4235767969" sldId="769"/>
            <ac:grpSpMk id="5" creationId="{643EE4B2-DDF3-68BA-8CB7-7D0EE033ECE6}"/>
          </ac:grpSpMkLst>
        </pc:grpChg>
        <pc:grpChg chg="add mod">
          <ac:chgData name="Karen Baerts" userId="a06d292e-c1df-42a7-ab23-dcf3ffef2529" providerId="ADAL" clId="{25702047-A9C3-4DA8-87D8-495FD0BD249C}" dt="2024-11-11T11:56:15.407" v="3254" actId="1035"/>
          <ac:grpSpMkLst>
            <pc:docMk/>
            <pc:sldMk cId="4235767969" sldId="769"/>
            <ac:grpSpMk id="12" creationId="{863E0410-5F55-1D50-CE00-F75847104940}"/>
          </ac:grpSpMkLst>
        </pc:grpChg>
        <pc:picChg chg="del">
          <ac:chgData name="Karen Baerts" userId="a06d292e-c1df-42a7-ab23-dcf3ffef2529" providerId="ADAL" clId="{25702047-A9C3-4DA8-87D8-495FD0BD249C}" dt="2024-11-11T10:21:48.575" v="2648" actId="478"/>
          <ac:picMkLst>
            <pc:docMk/>
            <pc:sldMk cId="4235767969" sldId="769"/>
            <ac:picMk id="3" creationId="{3B7DCFBA-EB04-74A6-D477-623E2944F254}"/>
          </ac:picMkLst>
        </pc:picChg>
        <pc:picChg chg="del">
          <ac:chgData name="Karen Baerts" userId="a06d292e-c1df-42a7-ab23-dcf3ffef2529" providerId="ADAL" clId="{25702047-A9C3-4DA8-87D8-495FD0BD249C}" dt="2024-11-11T10:21:53.872" v="2651" actId="478"/>
          <ac:picMkLst>
            <pc:docMk/>
            <pc:sldMk cId="4235767969" sldId="769"/>
            <ac:picMk id="4" creationId="{E3449F63-BB54-7AD4-147E-C53F3497CE2F}"/>
          </ac:picMkLst>
        </pc:picChg>
        <pc:picChg chg="del">
          <ac:chgData name="Karen Baerts" userId="a06d292e-c1df-42a7-ab23-dcf3ffef2529" providerId="ADAL" clId="{25702047-A9C3-4DA8-87D8-495FD0BD249C}" dt="2024-11-11T10:21:52.700" v="2650" actId="478"/>
          <ac:picMkLst>
            <pc:docMk/>
            <pc:sldMk cId="4235767969" sldId="769"/>
            <ac:picMk id="6" creationId="{4C600185-2C80-F239-B936-F62393425EB6}"/>
          </ac:picMkLst>
        </pc:picChg>
        <pc:picChg chg="del">
          <ac:chgData name="Karen Baerts" userId="a06d292e-c1df-42a7-ab23-dcf3ffef2529" providerId="ADAL" clId="{25702047-A9C3-4DA8-87D8-495FD0BD249C}" dt="2024-11-11T10:25:12.019" v="2656" actId="478"/>
          <ac:picMkLst>
            <pc:docMk/>
            <pc:sldMk cId="4235767969" sldId="769"/>
            <ac:picMk id="7" creationId="{CA14051D-C3BF-E4FB-21A4-E1F13123F0CB}"/>
          </ac:picMkLst>
        </pc:picChg>
        <pc:picChg chg="add mod">
          <ac:chgData name="Karen Baerts" userId="a06d292e-c1df-42a7-ab23-dcf3ffef2529" providerId="ADAL" clId="{25702047-A9C3-4DA8-87D8-495FD0BD249C}" dt="2024-11-11T10:27:11.787" v="2676" actId="1076"/>
          <ac:picMkLst>
            <pc:docMk/>
            <pc:sldMk cId="4235767969" sldId="769"/>
            <ac:picMk id="18" creationId="{70D175EB-BD42-6B53-9F34-F9A84B63B836}"/>
          </ac:picMkLst>
        </pc:picChg>
        <pc:picChg chg="add mod">
          <ac:chgData name="Karen Baerts" userId="a06d292e-c1df-42a7-ab23-dcf3ffef2529" providerId="ADAL" clId="{25702047-A9C3-4DA8-87D8-495FD0BD249C}" dt="2024-11-11T10:26:40.027" v="2670" actId="1076"/>
          <ac:picMkLst>
            <pc:docMk/>
            <pc:sldMk cId="4235767969" sldId="769"/>
            <ac:picMk id="20" creationId="{D6E4504E-0E6D-A055-601B-21320798FFFA}"/>
          </ac:picMkLst>
        </pc:picChg>
        <pc:picChg chg="add del mod">
          <ac:chgData name="Karen Baerts" userId="a06d292e-c1df-42a7-ab23-dcf3ffef2529" providerId="ADAL" clId="{25702047-A9C3-4DA8-87D8-495FD0BD249C}" dt="2024-11-11T10:26:01.081" v="2665" actId="478"/>
          <ac:picMkLst>
            <pc:docMk/>
            <pc:sldMk cId="4235767969" sldId="769"/>
            <ac:picMk id="22" creationId="{88747D0A-D402-8DB4-4AD7-173E20102203}"/>
          </ac:picMkLst>
        </pc:picChg>
        <pc:picChg chg="add mod">
          <ac:chgData name="Karen Baerts" userId="a06d292e-c1df-42a7-ab23-dcf3ffef2529" providerId="ADAL" clId="{25702047-A9C3-4DA8-87D8-495FD0BD249C}" dt="2024-11-11T11:56:15.407" v="3254" actId="1035"/>
          <ac:picMkLst>
            <pc:docMk/>
            <pc:sldMk cId="4235767969" sldId="769"/>
            <ac:picMk id="24" creationId="{B709F6CC-FCF1-BF69-7558-D5FA4B18057A}"/>
          </ac:picMkLst>
        </pc:picChg>
        <pc:picChg chg="del">
          <ac:chgData name="Karen Baerts" userId="a06d292e-c1df-42a7-ab23-dcf3ffef2529" providerId="ADAL" clId="{25702047-A9C3-4DA8-87D8-495FD0BD249C}" dt="2024-11-11T10:21:56.640" v="2652" actId="478"/>
          <ac:picMkLst>
            <pc:docMk/>
            <pc:sldMk cId="4235767969" sldId="769"/>
            <ac:picMk id="27" creationId="{968C884C-456A-AF03-0303-8DAC371FC286}"/>
          </ac:picMkLst>
        </pc:picChg>
        <pc:picChg chg="del">
          <ac:chgData name="Karen Baerts" userId="a06d292e-c1df-42a7-ab23-dcf3ffef2529" providerId="ADAL" clId="{25702047-A9C3-4DA8-87D8-495FD0BD249C}" dt="2024-11-11T10:21:56.640" v="2652" actId="478"/>
          <ac:picMkLst>
            <pc:docMk/>
            <pc:sldMk cId="4235767969" sldId="769"/>
            <ac:picMk id="29" creationId="{088CE081-2E84-6115-9C85-510DEC47AC23}"/>
          </ac:picMkLst>
        </pc:picChg>
        <pc:picChg chg="del">
          <ac:chgData name="Karen Baerts" userId="a06d292e-c1df-42a7-ab23-dcf3ffef2529" providerId="ADAL" clId="{25702047-A9C3-4DA8-87D8-495FD0BD249C}" dt="2024-11-11T10:21:56.640" v="2652" actId="478"/>
          <ac:picMkLst>
            <pc:docMk/>
            <pc:sldMk cId="4235767969" sldId="769"/>
            <ac:picMk id="31" creationId="{728BF91D-4D53-1AD8-AE6C-63781D22972A}"/>
          </ac:picMkLst>
        </pc:picChg>
      </pc:sldChg>
      <pc:sldChg chg="addSp delSp modSp add del mod modShow modNotesTx">
        <pc:chgData name="Karen Baerts" userId="a06d292e-c1df-42a7-ab23-dcf3ffef2529" providerId="ADAL" clId="{25702047-A9C3-4DA8-87D8-495FD0BD249C}" dt="2024-11-12T14:40:16.785" v="17192" actId="2696"/>
        <pc:sldMkLst>
          <pc:docMk/>
          <pc:sldMk cId="2831946481" sldId="770"/>
        </pc:sldMkLst>
        <pc:spChg chg="add mod">
          <ac:chgData name="Karen Baerts" userId="a06d292e-c1df-42a7-ab23-dcf3ffef2529" providerId="ADAL" clId="{25702047-A9C3-4DA8-87D8-495FD0BD249C}" dt="2024-11-11T11:50:58.385" v="3200" actId="1035"/>
          <ac:spMkLst>
            <pc:docMk/>
            <pc:sldMk cId="2831946481" sldId="770"/>
            <ac:spMk id="9" creationId="{A4CAAC7C-9F96-CFC6-0AB1-1E03F634511D}"/>
          </ac:spMkLst>
        </pc:spChg>
        <pc:spChg chg="del">
          <ac:chgData name="Karen Baerts" userId="a06d292e-c1df-42a7-ab23-dcf3ffef2529" providerId="ADAL" clId="{25702047-A9C3-4DA8-87D8-495FD0BD249C}" dt="2024-11-11T11:46:58.468" v="3134" actId="478"/>
          <ac:spMkLst>
            <pc:docMk/>
            <pc:sldMk cId="2831946481" sldId="770"/>
            <ac:spMk id="12" creationId="{44F04A47-2F1A-4637-4343-4CEB359A39FA}"/>
          </ac:spMkLst>
        </pc:spChg>
        <pc:spChg chg="del">
          <ac:chgData name="Karen Baerts" userId="a06d292e-c1df-42a7-ab23-dcf3ffef2529" providerId="ADAL" clId="{25702047-A9C3-4DA8-87D8-495FD0BD249C}" dt="2024-11-11T11:46:52.943" v="3133" actId="478"/>
          <ac:spMkLst>
            <pc:docMk/>
            <pc:sldMk cId="2831946481" sldId="770"/>
            <ac:spMk id="16" creationId="{DD083771-E107-5D9C-F9EF-446207EAF195}"/>
          </ac:spMkLst>
        </pc:spChg>
        <pc:spChg chg="del">
          <ac:chgData name="Karen Baerts" userId="a06d292e-c1df-42a7-ab23-dcf3ffef2529" providerId="ADAL" clId="{25702047-A9C3-4DA8-87D8-495FD0BD249C}" dt="2024-11-11T11:47:01.050" v="3135" actId="478"/>
          <ac:spMkLst>
            <pc:docMk/>
            <pc:sldMk cId="2831946481" sldId="770"/>
            <ac:spMk id="17" creationId="{30B57271-51C6-7EE1-1405-42924FD96A43}"/>
          </ac:spMkLst>
        </pc:spChg>
        <pc:picChg chg="add mod">
          <ac:chgData name="Karen Baerts" userId="a06d292e-c1df-42a7-ab23-dcf3ffef2529" providerId="ADAL" clId="{25702047-A9C3-4DA8-87D8-495FD0BD249C}" dt="2024-11-11T11:50:49.141" v="3184" actId="1076"/>
          <ac:picMkLst>
            <pc:docMk/>
            <pc:sldMk cId="2831946481" sldId="770"/>
            <ac:picMk id="4" creationId="{968CFDFD-5A45-7AC4-9207-1906F4BA7761}"/>
          </ac:picMkLst>
        </pc:picChg>
        <pc:picChg chg="del">
          <ac:chgData name="Karen Baerts" userId="a06d292e-c1df-42a7-ab23-dcf3ffef2529" providerId="ADAL" clId="{25702047-A9C3-4DA8-87D8-495FD0BD249C}" dt="2024-11-11T11:46:52.943" v="3133" actId="478"/>
          <ac:picMkLst>
            <pc:docMk/>
            <pc:sldMk cId="2831946481" sldId="770"/>
            <ac:picMk id="5" creationId="{783D5955-6053-7AEE-3317-5F52C6DDD5CD}"/>
          </ac:picMkLst>
        </pc:picChg>
        <pc:picChg chg="add mod">
          <ac:chgData name="Karen Baerts" userId="a06d292e-c1df-42a7-ab23-dcf3ffef2529" providerId="ADAL" clId="{25702047-A9C3-4DA8-87D8-495FD0BD249C}" dt="2024-11-11T11:50:50.707" v="3185" actId="1076"/>
          <ac:picMkLst>
            <pc:docMk/>
            <pc:sldMk cId="2831946481" sldId="770"/>
            <ac:picMk id="7" creationId="{4D779654-B328-A9FD-C062-6068307813BC}"/>
          </ac:picMkLst>
        </pc:picChg>
        <pc:picChg chg="add mod">
          <ac:chgData name="Karen Baerts" userId="a06d292e-c1df-42a7-ab23-dcf3ffef2529" providerId="ADAL" clId="{25702047-A9C3-4DA8-87D8-495FD0BD249C}" dt="2024-11-11T11:50:58.385" v="3200" actId="1035"/>
          <ac:picMkLst>
            <pc:docMk/>
            <pc:sldMk cId="2831946481" sldId="770"/>
            <ac:picMk id="8" creationId="{925535E8-F3E9-4082-15D4-315A4BBB1BB5}"/>
          </ac:picMkLst>
        </pc:picChg>
        <pc:picChg chg="del">
          <ac:chgData name="Karen Baerts" userId="a06d292e-c1df-42a7-ab23-dcf3ffef2529" providerId="ADAL" clId="{25702047-A9C3-4DA8-87D8-495FD0BD249C}" dt="2024-11-11T11:46:52.943" v="3133" actId="478"/>
          <ac:picMkLst>
            <pc:docMk/>
            <pc:sldMk cId="2831946481" sldId="770"/>
            <ac:picMk id="13" creationId="{D8CF93AF-A334-2C66-A95C-03F9F04988CE}"/>
          </ac:picMkLst>
        </pc:picChg>
        <pc:picChg chg="del mod">
          <ac:chgData name="Karen Baerts" userId="a06d292e-c1df-42a7-ab23-dcf3ffef2529" providerId="ADAL" clId="{25702047-A9C3-4DA8-87D8-495FD0BD249C}" dt="2024-11-11T11:47:03.564" v="3137" actId="478"/>
          <ac:picMkLst>
            <pc:docMk/>
            <pc:sldMk cId="2831946481" sldId="770"/>
            <ac:picMk id="19" creationId="{79430CAC-FC71-D9B9-13DC-33EB3020B945}"/>
          </ac:picMkLst>
        </pc:picChg>
        <pc:picChg chg="del">
          <ac:chgData name="Karen Baerts" userId="a06d292e-c1df-42a7-ab23-dcf3ffef2529" providerId="ADAL" clId="{25702047-A9C3-4DA8-87D8-495FD0BD249C}" dt="2024-11-11T11:47:05.669" v="3138" actId="478"/>
          <ac:picMkLst>
            <pc:docMk/>
            <pc:sldMk cId="2831946481" sldId="770"/>
            <ac:picMk id="21" creationId="{F67B9386-2BBD-6B35-0F5C-CA47268321D2}"/>
          </ac:picMkLst>
        </pc:picChg>
      </pc:sldChg>
      <pc:sldChg chg="addSp delSp modSp new del mod modShow">
        <pc:chgData name="Karen Baerts" userId="a06d292e-c1df-42a7-ab23-dcf3ffef2529" providerId="ADAL" clId="{25702047-A9C3-4DA8-87D8-495FD0BD249C}" dt="2024-11-11T12:26:21.138" v="4655" actId="47"/>
        <pc:sldMkLst>
          <pc:docMk/>
          <pc:sldMk cId="616882561" sldId="771"/>
        </pc:sldMkLst>
        <pc:spChg chg="mod">
          <ac:chgData name="Karen Baerts" userId="a06d292e-c1df-42a7-ab23-dcf3ffef2529" providerId="ADAL" clId="{25702047-A9C3-4DA8-87D8-495FD0BD249C}" dt="2024-11-11T12:15:50.926" v="3340" actId="20577"/>
          <ac:spMkLst>
            <pc:docMk/>
            <pc:sldMk cId="616882561" sldId="771"/>
            <ac:spMk id="2" creationId="{C72002FB-181F-1772-CDF5-587E7AD1B954}"/>
          </ac:spMkLst>
        </pc:spChg>
        <pc:spChg chg="del">
          <ac:chgData name="Karen Baerts" userId="a06d292e-c1df-42a7-ab23-dcf3ffef2529" providerId="ADAL" clId="{25702047-A9C3-4DA8-87D8-495FD0BD249C}" dt="2024-11-11T12:16:38.224" v="3343" actId="478"/>
          <ac:spMkLst>
            <pc:docMk/>
            <pc:sldMk cId="616882561" sldId="771"/>
            <ac:spMk id="3" creationId="{C0769C1E-A9F4-9217-09A1-AB3AEA032640}"/>
          </ac:spMkLst>
        </pc:spChg>
        <pc:picChg chg="add mod">
          <ac:chgData name="Karen Baerts" userId="a06d292e-c1df-42a7-ab23-dcf3ffef2529" providerId="ADAL" clId="{25702047-A9C3-4DA8-87D8-495FD0BD249C}" dt="2024-11-11T12:16:35.232" v="3342" actId="1076"/>
          <ac:picMkLst>
            <pc:docMk/>
            <pc:sldMk cId="616882561" sldId="771"/>
            <ac:picMk id="5" creationId="{E16E4706-6E13-CA54-05BA-55D7CB6182D0}"/>
          </ac:picMkLst>
        </pc:picChg>
      </pc:sldChg>
      <pc:sldChg chg="add del mod modShow">
        <pc:chgData name="Karen Baerts" userId="a06d292e-c1df-42a7-ab23-dcf3ffef2529" providerId="ADAL" clId="{25702047-A9C3-4DA8-87D8-495FD0BD249C}" dt="2024-11-11T12:03:03.915" v="3304" actId="47"/>
        <pc:sldMkLst>
          <pc:docMk/>
          <pc:sldMk cId="3290200693" sldId="771"/>
        </pc:sldMkLst>
      </pc:sldChg>
      <pc:sldChg chg="modSp add mod">
        <pc:chgData name="Karen Baerts" userId="a06d292e-c1df-42a7-ab23-dcf3ffef2529" providerId="ADAL" clId="{25702047-A9C3-4DA8-87D8-495FD0BD249C}" dt="2024-11-11T12:26:38.940" v="4658" actId="108"/>
        <pc:sldMkLst>
          <pc:docMk/>
          <pc:sldMk cId="3741655843" sldId="771"/>
        </pc:sldMkLst>
        <pc:spChg chg="mod">
          <ac:chgData name="Karen Baerts" userId="a06d292e-c1df-42a7-ab23-dcf3ffef2529" providerId="ADAL" clId="{25702047-A9C3-4DA8-87D8-495FD0BD249C}" dt="2024-11-11T12:26:38.940" v="4658" actId="108"/>
          <ac:spMkLst>
            <pc:docMk/>
            <pc:sldMk cId="3741655843" sldId="771"/>
            <ac:spMk id="8" creationId="{E5CBB190-DA40-CC60-59E9-966873DB0F62}"/>
          </ac:spMkLst>
        </pc:spChg>
      </pc:sldChg>
      <pc:sldChg chg="addSp delSp modSp new mod delAnim modAnim modNotesTx">
        <pc:chgData name="Karen Baerts" userId="a06d292e-c1df-42a7-ab23-dcf3ffef2529" providerId="ADAL" clId="{25702047-A9C3-4DA8-87D8-495FD0BD249C}" dt="2024-11-11T15:56:56.058" v="10575" actId="20577"/>
        <pc:sldMkLst>
          <pc:docMk/>
          <pc:sldMk cId="2217285255" sldId="772"/>
        </pc:sldMkLst>
        <pc:spChg chg="mod">
          <ac:chgData name="Karen Baerts" userId="a06d292e-c1df-42a7-ab23-dcf3ffef2529" providerId="ADAL" clId="{25702047-A9C3-4DA8-87D8-495FD0BD249C}" dt="2024-11-11T13:00:40.558" v="5429" actId="20577"/>
          <ac:spMkLst>
            <pc:docMk/>
            <pc:sldMk cId="2217285255" sldId="772"/>
            <ac:spMk id="2" creationId="{C3EE7D2F-1721-3EB8-5C87-9C7E29CDC08C}"/>
          </ac:spMkLst>
        </pc:spChg>
        <pc:spChg chg="del">
          <ac:chgData name="Karen Baerts" userId="a06d292e-c1df-42a7-ab23-dcf3ffef2529" providerId="ADAL" clId="{25702047-A9C3-4DA8-87D8-495FD0BD249C}" dt="2024-11-11T12:54:57.859" v="5153" actId="478"/>
          <ac:spMkLst>
            <pc:docMk/>
            <pc:sldMk cId="2217285255" sldId="772"/>
            <ac:spMk id="3" creationId="{340D4B9B-C7B6-8399-139E-216E862F2195}"/>
          </ac:spMkLst>
        </pc:spChg>
        <pc:spChg chg="add mod">
          <ac:chgData name="Karen Baerts" userId="a06d292e-c1df-42a7-ab23-dcf3ffef2529" providerId="ADAL" clId="{25702047-A9C3-4DA8-87D8-495FD0BD249C}" dt="2024-11-11T15:11:22.809" v="9527" actId="1076"/>
          <ac:spMkLst>
            <pc:docMk/>
            <pc:sldMk cId="2217285255" sldId="772"/>
            <ac:spMk id="10" creationId="{BFBFE09A-9129-79F9-4C7C-088E84CB1FAB}"/>
          </ac:spMkLst>
        </pc:spChg>
        <pc:spChg chg="add mod">
          <ac:chgData name="Karen Baerts" userId="a06d292e-c1df-42a7-ab23-dcf3ffef2529" providerId="ADAL" clId="{25702047-A9C3-4DA8-87D8-495FD0BD249C}" dt="2024-11-11T15:33:30.893" v="9834" actId="1076"/>
          <ac:spMkLst>
            <pc:docMk/>
            <pc:sldMk cId="2217285255" sldId="772"/>
            <ac:spMk id="18" creationId="{C085F666-B02E-0293-DF3A-B3D324D447DB}"/>
          </ac:spMkLst>
        </pc:spChg>
        <pc:spChg chg="add del mod">
          <ac:chgData name="Karen Baerts" userId="a06d292e-c1df-42a7-ab23-dcf3ffef2529" providerId="ADAL" clId="{25702047-A9C3-4DA8-87D8-495FD0BD249C}" dt="2024-11-11T15:16:36.050" v="9568" actId="478"/>
          <ac:spMkLst>
            <pc:docMk/>
            <pc:sldMk cId="2217285255" sldId="772"/>
            <ac:spMk id="22" creationId="{1A07744C-D825-1B26-8D49-85719A154E69}"/>
          </ac:spMkLst>
        </pc:spChg>
        <pc:spChg chg="add del mod">
          <ac:chgData name="Karen Baerts" userId="a06d292e-c1df-42a7-ab23-dcf3ffef2529" providerId="ADAL" clId="{25702047-A9C3-4DA8-87D8-495FD0BD249C}" dt="2024-11-11T15:33:22.807" v="9831" actId="478"/>
          <ac:spMkLst>
            <pc:docMk/>
            <pc:sldMk cId="2217285255" sldId="772"/>
            <ac:spMk id="34" creationId="{841F38E6-787D-1629-EE5C-BC43887DFC95}"/>
          </ac:spMkLst>
        </pc:spChg>
        <pc:spChg chg="add del mod">
          <ac:chgData name="Karen Baerts" userId="a06d292e-c1df-42a7-ab23-dcf3ffef2529" providerId="ADAL" clId="{25702047-A9C3-4DA8-87D8-495FD0BD249C}" dt="2024-11-11T15:33:24.288" v="9833" actId="478"/>
          <ac:spMkLst>
            <pc:docMk/>
            <pc:sldMk cId="2217285255" sldId="772"/>
            <ac:spMk id="35" creationId="{86117C4D-4308-D6D0-2C67-1A009340F58C}"/>
          </ac:spMkLst>
        </pc:spChg>
        <pc:graphicFrameChg chg="add del mod modGraphic">
          <ac:chgData name="Karen Baerts" userId="a06d292e-c1df-42a7-ab23-dcf3ffef2529" providerId="ADAL" clId="{25702047-A9C3-4DA8-87D8-495FD0BD249C}" dt="2024-11-11T13:05:06.552" v="5515" actId="478"/>
          <ac:graphicFrameMkLst>
            <pc:docMk/>
            <pc:sldMk cId="2217285255" sldId="772"/>
            <ac:graphicFrameMk id="6" creationId="{BFD4BB66-78C5-173E-B434-F5197FD7730A}"/>
          </ac:graphicFrameMkLst>
        </pc:graphicFrameChg>
        <pc:graphicFrameChg chg="add mod">
          <ac:chgData name="Karen Baerts" userId="a06d292e-c1df-42a7-ab23-dcf3ffef2529" providerId="ADAL" clId="{25702047-A9C3-4DA8-87D8-495FD0BD249C}" dt="2024-11-11T13:05:06.821" v="5516"/>
          <ac:graphicFrameMkLst>
            <pc:docMk/>
            <pc:sldMk cId="2217285255" sldId="772"/>
            <ac:graphicFrameMk id="15" creationId="{A94ECF23-1085-EF2F-5061-9F736E03DB12}"/>
          </ac:graphicFrameMkLst>
        </pc:graphicFrameChg>
        <pc:picChg chg="add del mod">
          <ac:chgData name="Karen Baerts" userId="a06d292e-c1df-42a7-ab23-dcf3ffef2529" providerId="ADAL" clId="{25702047-A9C3-4DA8-87D8-495FD0BD249C}" dt="2024-11-11T12:59:07.639" v="5350" actId="478"/>
          <ac:picMkLst>
            <pc:docMk/>
            <pc:sldMk cId="2217285255" sldId="772"/>
            <ac:picMk id="5" creationId="{E43D1EA0-1B75-C9C0-93CB-556630FAFFBD}"/>
          </ac:picMkLst>
        </pc:picChg>
        <pc:picChg chg="add del mod">
          <ac:chgData name="Karen Baerts" userId="a06d292e-c1df-42a7-ab23-dcf3ffef2529" providerId="ADAL" clId="{25702047-A9C3-4DA8-87D8-495FD0BD249C}" dt="2024-11-11T12:59:11.470" v="5353" actId="478"/>
          <ac:picMkLst>
            <pc:docMk/>
            <pc:sldMk cId="2217285255" sldId="772"/>
            <ac:picMk id="8" creationId="{010459B3-5C29-5C9C-7354-43B90FF51189}"/>
          </ac:picMkLst>
        </pc:picChg>
        <pc:picChg chg="add mod">
          <ac:chgData name="Karen Baerts" userId="a06d292e-c1df-42a7-ab23-dcf3ffef2529" providerId="ADAL" clId="{25702047-A9C3-4DA8-87D8-495FD0BD249C}" dt="2024-11-11T15:11:19.216" v="9526" actId="1076"/>
          <ac:picMkLst>
            <pc:docMk/>
            <pc:sldMk cId="2217285255" sldId="772"/>
            <ac:picMk id="9" creationId="{729176DA-9D74-D578-770D-961769C676F0}"/>
          </ac:picMkLst>
        </pc:picChg>
        <pc:picChg chg="add mod">
          <ac:chgData name="Karen Baerts" userId="a06d292e-c1df-42a7-ab23-dcf3ffef2529" providerId="ADAL" clId="{25702047-A9C3-4DA8-87D8-495FD0BD249C}" dt="2024-11-11T12:59:09.807" v="5352" actId="1076"/>
          <ac:picMkLst>
            <pc:docMk/>
            <pc:sldMk cId="2217285255" sldId="772"/>
            <ac:picMk id="12" creationId="{BD1B58E6-1F62-3A1F-5540-F89A6DB7603C}"/>
          </ac:picMkLst>
        </pc:picChg>
        <pc:picChg chg="add del mod">
          <ac:chgData name="Karen Baerts" userId="a06d292e-c1df-42a7-ab23-dcf3ffef2529" providerId="ADAL" clId="{25702047-A9C3-4DA8-87D8-495FD0BD249C}" dt="2024-11-11T15:17:11.818" v="9571" actId="478"/>
          <ac:picMkLst>
            <pc:docMk/>
            <pc:sldMk cId="2217285255" sldId="772"/>
            <ac:picMk id="14" creationId="{55EC5A7C-8379-FA1D-D3E0-EFBB62D372BD}"/>
          </ac:picMkLst>
        </pc:picChg>
        <pc:picChg chg="add del mod">
          <ac:chgData name="Karen Baerts" userId="a06d292e-c1df-42a7-ab23-dcf3ffef2529" providerId="ADAL" clId="{25702047-A9C3-4DA8-87D8-495FD0BD249C}" dt="2024-11-11T15:18:10.252" v="9583" actId="478"/>
          <ac:picMkLst>
            <pc:docMk/>
            <pc:sldMk cId="2217285255" sldId="772"/>
            <ac:picMk id="17" creationId="{017BDCCB-3896-3508-9441-3483B9BF7992}"/>
          </ac:picMkLst>
        </pc:picChg>
        <pc:picChg chg="add del mod">
          <ac:chgData name="Karen Baerts" userId="a06d292e-c1df-42a7-ab23-dcf3ffef2529" providerId="ADAL" clId="{25702047-A9C3-4DA8-87D8-495FD0BD249C}" dt="2024-11-11T15:18:14.630" v="9585" actId="478"/>
          <ac:picMkLst>
            <pc:docMk/>
            <pc:sldMk cId="2217285255" sldId="772"/>
            <ac:picMk id="20" creationId="{634D18A1-B79B-199D-29ED-33DB5C55C7F3}"/>
          </ac:picMkLst>
        </pc:picChg>
        <pc:picChg chg="add del mod">
          <ac:chgData name="Karen Baerts" userId="a06d292e-c1df-42a7-ab23-dcf3ffef2529" providerId="ADAL" clId="{25702047-A9C3-4DA8-87D8-495FD0BD249C}" dt="2024-11-11T15:21:39.131" v="9602" actId="478"/>
          <ac:picMkLst>
            <pc:docMk/>
            <pc:sldMk cId="2217285255" sldId="772"/>
            <ac:picMk id="21" creationId="{60193CFC-1D8A-27D4-16F4-A51644F645C2}"/>
          </ac:picMkLst>
        </pc:picChg>
        <pc:picChg chg="add mod">
          <ac:chgData name="Karen Baerts" userId="a06d292e-c1df-42a7-ab23-dcf3ffef2529" providerId="ADAL" clId="{25702047-A9C3-4DA8-87D8-495FD0BD249C}" dt="2024-11-11T15:17:09.852" v="9570" actId="1076"/>
          <ac:picMkLst>
            <pc:docMk/>
            <pc:sldMk cId="2217285255" sldId="772"/>
            <ac:picMk id="24" creationId="{8D9FABD2-8191-16E2-2B85-BA37B95D19E5}"/>
          </ac:picMkLst>
        </pc:picChg>
        <pc:picChg chg="add mod">
          <ac:chgData name="Karen Baerts" userId="a06d292e-c1df-42a7-ab23-dcf3ffef2529" providerId="ADAL" clId="{25702047-A9C3-4DA8-87D8-495FD0BD249C}" dt="2024-11-11T15:33:30.893" v="9834" actId="1076"/>
          <ac:picMkLst>
            <pc:docMk/>
            <pc:sldMk cId="2217285255" sldId="772"/>
            <ac:picMk id="26" creationId="{A2C27164-41F8-B0DA-C026-189575463496}"/>
          </ac:picMkLst>
        </pc:picChg>
        <pc:picChg chg="add del mod">
          <ac:chgData name="Karen Baerts" userId="a06d292e-c1df-42a7-ab23-dcf3ffef2529" providerId="ADAL" clId="{25702047-A9C3-4DA8-87D8-495FD0BD249C}" dt="2024-11-11T15:21:38.683" v="9601" actId="478"/>
          <ac:picMkLst>
            <pc:docMk/>
            <pc:sldMk cId="2217285255" sldId="772"/>
            <ac:picMk id="28" creationId="{F6336EA4-2C8A-420F-62B2-59662F2F5A41}"/>
          </ac:picMkLst>
        </pc:picChg>
        <pc:picChg chg="add del mod">
          <ac:chgData name="Karen Baerts" userId="a06d292e-c1df-42a7-ab23-dcf3ffef2529" providerId="ADAL" clId="{25702047-A9C3-4DA8-87D8-495FD0BD249C}" dt="2024-11-11T15:21:37.928" v="9600" actId="478"/>
          <ac:picMkLst>
            <pc:docMk/>
            <pc:sldMk cId="2217285255" sldId="772"/>
            <ac:picMk id="30" creationId="{8D954E0C-CDD2-A3EC-8017-731644DAD419}"/>
          </ac:picMkLst>
        </pc:picChg>
        <pc:picChg chg="add del mod">
          <ac:chgData name="Karen Baerts" userId="a06d292e-c1df-42a7-ab23-dcf3ffef2529" providerId="ADAL" clId="{25702047-A9C3-4DA8-87D8-495FD0BD249C}" dt="2024-11-11T15:33:20.133" v="9830" actId="478"/>
          <ac:picMkLst>
            <pc:docMk/>
            <pc:sldMk cId="2217285255" sldId="772"/>
            <ac:picMk id="31" creationId="{C05EBFE5-BA25-312E-1913-B9101104F83A}"/>
          </ac:picMkLst>
        </pc:picChg>
        <pc:picChg chg="add del mod">
          <ac:chgData name="Karen Baerts" userId="a06d292e-c1df-42a7-ab23-dcf3ffef2529" providerId="ADAL" clId="{25702047-A9C3-4DA8-87D8-495FD0BD249C}" dt="2024-11-11T15:33:19.615" v="9829" actId="478"/>
          <ac:picMkLst>
            <pc:docMk/>
            <pc:sldMk cId="2217285255" sldId="772"/>
            <ac:picMk id="32" creationId="{E080358A-0295-42CA-3ED6-15E16BFD76EE}"/>
          </ac:picMkLst>
        </pc:picChg>
        <pc:picChg chg="add del mod">
          <ac:chgData name="Karen Baerts" userId="a06d292e-c1df-42a7-ab23-dcf3ffef2529" providerId="ADAL" clId="{25702047-A9C3-4DA8-87D8-495FD0BD249C}" dt="2024-11-11T15:33:19.045" v="9828" actId="478"/>
          <ac:picMkLst>
            <pc:docMk/>
            <pc:sldMk cId="2217285255" sldId="772"/>
            <ac:picMk id="33" creationId="{748DE36C-A28F-B4AE-7D97-D899D9013637}"/>
          </ac:picMkLst>
        </pc:picChg>
      </pc:sldChg>
      <pc:sldChg chg="new del">
        <pc:chgData name="Karen Baerts" userId="a06d292e-c1df-42a7-ab23-dcf3ffef2529" providerId="ADAL" clId="{25702047-A9C3-4DA8-87D8-495FD0BD249C}" dt="2024-11-11T16:55:08.759" v="11761" actId="47"/>
        <pc:sldMkLst>
          <pc:docMk/>
          <pc:sldMk cId="4174086460" sldId="773"/>
        </pc:sldMkLst>
      </pc:sldChg>
      <pc:sldChg chg="addSp delSp modSp add mod addAnim delAnim modAnim modNotesTx">
        <pc:chgData name="Karen Baerts" userId="a06d292e-c1df-42a7-ab23-dcf3ffef2529" providerId="ADAL" clId="{25702047-A9C3-4DA8-87D8-495FD0BD249C}" dt="2024-11-11T13:12:34.831" v="5561" actId="478"/>
        <pc:sldMkLst>
          <pc:docMk/>
          <pc:sldMk cId="1571513560" sldId="774"/>
        </pc:sldMkLst>
        <pc:spChg chg="mod">
          <ac:chgData name="Karen Baerts" userId="a06d292e-c1df-42a7-ab23-dcf3ffef2529" providerId="ADAL" clId="{25702047-A9C3-4DA8-87D8-495FD0BD249C}" dt="2024-11-11T12:32:57.532" v="4686" actId="20577"/>
          <ac:spMkLst>
            <pc:docMk/>
            <pc:sldMk cId="1571513560" sldId="774"/>
            <ac:spMk id="2" creationId="{E71146CA-CF52-EBE2-9548-04976248F4B7}"/>
          </ac:spMkLst>
        </pc:spChg>
        <pc:spChg chg="add del mod">
          <ac:chgData name="Karen Baerts" userId="a06d292e-c1df-42a7-ab23-dcf3ffef2529" providerId="ADAL" clId="{25702047-A9C3-4DA8-87D8-495FD0BD249C}" dt="2024-11-11T12:44:53.335" v="4811" actId="478"/>
          <ac:spMkLst>
            <pc:docMk/>
            <pc:sldMk cId="1571513560" sldId="774"/>
            <ac:spMk id="3" creationId="{961014EE-B628-7B85-9A7F-6454EDECE6F2}"/>
          </ac:spMkLst>
        </pc:spChg>
        <pc:spChg chg="del mod">
          <ac:chgData name="Karen Baerts" userId="a06d292e-c1df-42a7-ab23-dcf3ffef2529" providerId="ADAL" clId="{25702047-A9C3-4DA8-87D8-495FD0BD249C}" dt="2024-11-11T12:44:53.335" v="4811" actId="478"/>
          <ac:spMkLst>
            <pc:docMk/>
            <pc:sldMk cId="1571513560" sldId="774"/>
            <ac:spMk id="4" creationId="{B8D6ACBA-A593-04EA-A250-355AF5C10614}"/>
          </ac:spMkLst>
        </pc:spChg>
        <pc:spChg chg="del mod">
          <ac:chgData name="Karen Baerts" userId="a06d292e-c1df-42a7-ab23-dcf3ffef2529" providerId="ADAL" clId="{25702047-A9C3-4DA8-87D8-495FD0BD249C}" dt="2024-11-11T12:44:53.335" v="4811" actId="478"/>
          <ac:spMkLst>
            <pc:docMk/>
            <pc:sldMk cId="1571513560" sldId="774"/>
            <ac:spMk id="5" creationId="{E7419D45-2DCA-74F5-68CC-7485B21F3E2B}"/>
          </ac:spMkLst>
        </pc:spChg>
        <pc:spChg chg="del mod">
          <ac:chgData name="Karen Baerts" userId="a06d292e-c1df-42a7-ab23-dcf3ffef2529" providerId="ADAL" clId="{25702047-A9C3-4DA8-87D8-495FD0BD249C}" dt="2024-11-11T12:44:53.335" v="4811" actId="478"/>
          <ac:spMkLst>
            <pc:docMk/>
            <pc:sldMk cId="1571513560" sldId="774"/>
            <ac:spMk id="6" creationId="{FC461C10-07E7-907A-6569-AA05BE403DA0}"/>
          </ac:spMkLst>
        </pc:spChg>
        <pc:spChg chg="mod">
          <ac:chgData name="Karen Baerts" userId="a06d292e-c1df-42a7-ab23-dcf3ffef2529" providerId="ADAL" clId="{25702047-A9C3-4DA8-87D8-495FD0BD249C}" dt="2024-11-11T12:45:01.454" v="4812" actId="14100"/>
          <ac:spMkLst>
            <pc:docMk/>
            <pc:sldMk cId="1571513560" sldId="774"/>
            <ac:spMk id="8" creationId="{F3379647-B8E3-E8F1-4605-D9EB83A91BD5}"/>
          </ac:spMkLst>
        </pc:spChg>
        <pc:spChg chg="add del mod">
          <ac:chgData name="Karen Baerts" userId="a06d292e-c1df-42a7-ab23-dcf3ffef2529" providerId="ADAL" clId="{25702047-A9C3-4DA8-87D8-495FD0BD249C}" dt="2024-11-11T12:44:53.335" v="4811" actId="478"/>
          <ac:spMkLst>
            <pc:docMk/>
            <pc:sldMk cId="1571513560" sldId="774"/>
            <ac:spMk id="10" creationId="{EB75AA31-B59F-0979-55BE-3C377100C9BB}"/>
          </ac:spMkLst>
        </pc:spChg>
        <pc:spChg chg="del mod">
          <ac:chgData name="Karen Baerts" userId="a06d292e-c1df-42a7-ab23-dcf3ffef2529" providerId="ADAL" clId="{25702047-A9C3-4DA8-87D8-495FD0BD249C}" dt="2024-11-11T12:35:04.124" v="4691" actId="478"/>
          <ac:spMkLst>
            <pc:docMk/>
            <pc:sldMk cId="1571513560" sldId="774"/>
            <ac:spMk id="14" creationId="{5E500BA1-3BC4-C649-BFE6-ACD074874619}"/>
          </ac:spMkLst>
        </pc:spChg>
        <pc:spChg chg="del">
          <ac:chgData name="Karen Baerts" userId="a06d292e-c1df-42a7-ab23-dcf3ffef2529" providerId="ADAL" clId="{25702047-A9C3-4DA8-87D8-495FD0BD249C}" dt="2024-11-11T12:37:40.263" v="4745" actId="478"/>
          <ac:spMkLst>
            <pc:docMk/>
            <pc:sldMk cId="1571513560" sldId="774"/>
            <ac:spMk id="19" creationId="{628F9778-2488-2EF2-F19C-C1FFD351AB27}"/>
          </ac:spMkLst>
        </pc:spChg>
        <pc:spChg chg="add del mod">
          <ac:chgData name="Karen Baerts" userId="a06d292e-c1df-42a7-ab23-dcf3ffef2529" providerId="ADAL" clId="{25702047-A9C3-4DA8-87D8-495FD0BD249C}" dt="2024-11-11T12:37:13.121" v="4739" actId="478"/>
          <ac:spMkLst>
            <pc:docMk/>
            <pc:sldMk cId="1571513560" sldId="774"/>
            <ac:spMk id="21" creationId="{5B76B927-3BB0-6AD0-9D0F-6AE49818F3AE}"/>
          </ac:spMkLst>
        </pc:spChg>
        <pc:spChg chg="add del mod">
          <ac:chgData name="Karen Baerts" userId="a06d292e-c1df-42a7-ab23-dcf3ffef2529" providerId="ADAL" clId="{25702047-A9C3-4DA8-87D8-495FD0BD249C}" dt="2024-11-11T12:37:14.483" v="4740" actId="478"/>
          <ac:spMkLst>
            <pc:docMk/>
            <pc:sldMk cId="1571513560" sldId="774"/>
            <ac:spMk id="22" creationId="{35E40DA6-92F2-DB5A-5CE5-41B3D2739827}"/>
          </ac:spMkLst>
        </pc:spChg>
        <pc:spChg chg="add mod">
          <ac:chgData name="Karen Baerts" userId="a06d292e-c1df-42a7-ab23-dcf3ffef2529" providerId="ADAL" clId="{25702047-A9C3-4DA8-87D8-495FD0BD249C}" dt="2024-11-11T12:41:58.610" v="4787" actId="20577"/>
          <ac:spMkLst>
            <pc:docMk/>
            <pc:sldMk cId="1571513560" sldId="774"/>
            <ac:spMk id="29" creationId="{9E5B8CA0-37A9-27FB-3D18-79B29BDAA8FB}"/>
          </ac:spMkLst>
        </pc:spChg>
        <pc:spChg chg="add del mod">
          <ac:chgData name="Karen Baerts" userId="a06d292e-c1df-42a7-ab23-dcf3ffef2529" providerId="ADAL" clId="{25702047-A9C3-4DA8-87D8-495FD0BD249C}" dt="2024-11-11T12:44:53.335" v="4811" actId="478"/>
          <ac:spMkLst>
            <pc:docMk/>
            <pc:sldMk cId="1571513560" sldId="774"/>
            <ac:spMk id="30" creationId="{A1B9D817-10F5-711D-CAC0-CA79F73EB26E}"/>
          </ac:spMkLst>
        </pc:spChg>
        <pc:spChg chg="add del mod">
          <ac:chgData name="Karen Baerts" userId="a06d292e-c1df-42a7-ab23-dcf3ffef2529" providerId="ADAL" clId="{25702047-A9C3-4DA8-87D8-495FD0BD249C}" dt="2024-11-11T12:47:50.950" v="4907" actId="478"/>
          <ac:spMkLst>
            <pc:docMk/>
            <pc:sldMk cId="1571513560" sldId="774"/>
            <ac:spMk id="35" creationId="{AD3D5932-3F03-E9EC-93CD-2AABD59B363C}"/>
          </ac:spMkLst>
        </pc:spChg>
        <pc:spChg chg="add mod">
          <ac:chgData name="Karen Baerts" userId="a06d292e-c1df-42a7-ab23-dcf3ffef2529" providerId="ADAL" clId="{25702047-A9C3-4DA8-87D8-495FD0BD249C}" dt="2024-11-11T12:48:45.171" v="4931" actId="1076"/>
          <ac:spMkLst>
            <pc:docMk/>
            <pc:sldMk cId="1571513560" sldId="774"/>
            <ac:spMk id="39" creationId="{F4E2B1F2-D5E5-EDDB-DBA0-DBFB9FC2FE31}"/>
          </ac:spMkLst>
        </pc:spChg>
        <pc:spChg chg="add mod">
          <ac:chgData name="Karen Baerts" userId="a06d292e-c1df-42a7-ab23-dcf3ffef2529" providerId="ADAL" clId="{25702047-A9C3-4DA8-87D8-495FD0BD249C}" dt="2024-11-11T12:48:26.352" v="4928" actId="14100"/>
          <ac:spMkLst>
            <pc:docMk/>
            <pc:sldMk cId="1571513560" sldId="774"/>
            <ac:spMk id="40" creationId="{A1A6B97F-C121-D81D-6A48-BCEAE7D1CB9D}"/>
          </ac:spMkLst>
        </pc:spChg>
        <pc:spChg chg="add mod">
          <ac:chgData name="Karen Baerts" userId="a06d292e-c1df-42a7-ab23-dcf3ffef2529" providerId="ADAL" clId="{25702047-A9C3-4DA8-87D8-495FD0BD249C}" dt="2024-11-11T12:48:36.863" v="4929" actId="1076"/>
          <ac:spMkLst>
            <pc:docMk/>
            <pc:sldMk cId="1571513560" sldId="774"/>
            <ac:spMk id="41" creationId="{94A4C151-DE8E-381C-3476-DC0703C47A4A}"/>
          </ac:spMkLst>
        </pc:spChg>
        <pc:spChg chg="add mod">
          <ac:chgData name="Karen Baerts" userId="a06d292e-c1df-42a7-ab23-dcf3ffef2529" providerId="ADAL" clId="{25702047-A9C3-4DA8-87D8-495FD0BD249C}" dt="2024-11-11T12:51:57.800" v="5002" actId="1076"/>
          <ac:spMkLst>
            <pc:docMk/>
            <pc:sldMk cId="1571513560" sldId="774"/>
            <ac:spMk id="42" creationId="{E0138706-5DA6-9C42-7F7D-C988AF7C8962}"/>
          </ac:spMkLst>
        </pc:spChg>
        <pc:spChg chg="add del mod">
          <ac:chgData name="Karen Baerts" userId="a06d292e-c1df-42a7-ab23-dcf3ffef2529" providerId="ADAL" clId="{25702047-A9C3-4DA8-87D8-495FD0BD249C}" dt="2024-11-11T13:12:34.831" v="5561" actId="478"/>
          <ac:spMkLst>
            <pc:docMk/>
            <pc:sldMk cId="1571513560" sldId="774"/>
            <ac:spMk id="43" creationId="{D5FCF7E9-B0B9-0951-DFFF-50C1134683AC}"/>
          </ac:spMkLst>
        </pc:spChg>
        <pc:spChg chg="add mod">
          <ac:chgData name="Karen Baerts" userId="a06d292e-c1df-42a7-ab23-dcf3ffef2529" providerId="ADAL" clId="{25702047-A9C3-4DA8-87D8-495FD0BD249C}" dt="2024-11-11T12:50:28.087" v="4995" actId="404"/>
          <ac:spMkLst>
            <pc:docMk/>
            <pc:sldMk cId="1571513560" sldId="774"/>
            <ac:spMk id="44" creationId="{AF22DFFE-B467-D213-8DDC-8706EB0340D3}"/>
          </ac:spMkLst>
        </pc:spChg>
        <pc:grpChg chg="add mod">
          <ac:chgData name="Karen Baerts" userId="a06d292e-c1df-42a7-ab23-dcf3ffef2529" providerId="ADAL" clId="{25702047-A9C3-4DA8-87D8-495FD0BD249C}" dt="2024-11-11T12:41:51.174" v="4783" actId="1076"/>
          <ac:grpSpMkLst>
            <pc:docMk/>
            <pc:sldMk cId="1571513560" sldId="774"/>
            <ac:grpSpMk id="20" creationId="{51BCAEB3-D042-592E-2293-98ACD704238F}"/>
          </ac:grpSpMkLst>
        </pc:grpChg>
        <pc:graphicFrameChg chg="add del mod modGraphic">
          <ac:chgData name="Karen Baerts" userId="a06d292e-c1df-42a7-ab23-dcf3ffef2529" providerId="ADAL" clId="{25702047-A9C3-4DA8-87D8-495FD0BD249C}" dt="2024-11-11T12:47:55.554" v="4909" actId="478"/>
          <ac:graphicFrameMkLst>
            <pc:docMk/>
            <pc:sldMk cId="1571513560" sldId="774"/>
            <ac:graphicFrameMk id="38" creationId="{8BF4357C-1B56-8AA2-D870-E4F1BEBA508E}"/>
          </ac:graphicFrameMkLst>
        </pc:graphicFrameChg>
        <pc:picChg chg="add mod ord">
          <ac:chgData name="Karen Baerts" userId="a06d292e-c1df-42a7-ab23-dcf3ffef2529" providerId="ADAL" clId="{25702047-A9C3-4DA8-87D8-495FD0BD249C}" dt="2024-11-11T12:35:50.619" v="4700" actId="164"/>
          <ac:picMkLst>
            <pc:docMk/>
            <pc:sldMk cId="1571513560" sldId="774"/>
            <ac:picMk id="9" creationId="{28679F93-AA0F-7DFC-7EE8-4380E14BB7D9}"/>
          </ac:picMkLst>
        </pc:picChg>
        <pc:picChg chg="del">
          <ac:chgData name="Karen Baerts" userId="a06d292e-c1df-42a7-ab23-dcf3ffef2529" providerId="ADAL" clId="{25702047-A9C3-4DA8-87D8-495FD0BD249C}" dt="2024-11-11T12:35:11.126" v="4694" actId="478"/>
          <ac:picMkLst>
            <pc:docMk/>
            <pc:sldMk cId="1571513560" sldId="774"/>
            <ac:picMk id="12" creationId="{F4633F8B-6D23-4BD2-A5EF-658A6DFF12C0}"/>
          </ac:picMkLst>
        </pc:picChg>
        <pc:picChg chg="del">
          <ac:chgData name="Karen Baerts" userId="a06d292e-c1df-42a7-ab23-dcf3ffef2529" providerId="ADAL" clId="{25702047-A9C3-4DA8-87D8-495FD0BD249C}" dt="2024-11-11T12:35:02.690" v="4689" actId="478"/>
          <ac:picMkLst>
            <pc:docMk/>
            <pc:sldMk cId="1571513560" sldId="774"/>
            <ac:picMk id="13" creationId="{BB4B8970-C03F-DC6F-D9FB-247930A66735}"/>
          </ac:picMkLst>
        </pc:picChg>
        <pc:picChg chg="add del mod">
          <ac:chgData name="Karen Baerts" userId="a06d292e-c1df-42a7-ab23-dcf3ffef2529" providerId="ADAL" clId="{25702047-A9C3-4DA8-87D8-495FD0BD249C}" dt="2024-11-11T12:35:27.995" v="4697" actId="478"/>
          <ac:picMkLst>
            <pc:docMk/>
            <pc:sldMk cId="1571513560" sldId="774"/>
            <ac:picMk id="16" creationId="{1020A66B-8C0B-4400-ED5E-08A63DFC7EAD}"/>
          </ac:picMkLst>
        </pc:picChg>
        <pc:picChg chg="add mod">
          <ac:chgData name="Karen Baerts" userId="a06d292e-c1df-42a7-ab23-dcf3ffef2529" providerId="ADAL" clId="{25702047-A9C3-4DA8-87D8-495FD0BD249C}" dt="2024-11-11T12:35:50.619" v="4700" actId="164"/>
          <ac:picMkLst>
            <pc:docMk/>
            <pc:sldMk cId="1571513560" sldId="774"/>
            <ac:picMk id="18" creationId="{44A3598C-AB9C-3E15-C030-51DE7B06D6E2}"/>
          </ac:picMkLst>
        </pc:picChg>
        <pc:picChg chg="add mod">
          <ac:chgData name="Karen Baerts" userId="a06d292e-c1df-42a7-ab23-dcf3ffef2529" providerId="ADAL" clId="{25702047-A9C3-4DA8-87D8-495FD0BD249C}" dt="2024-11-11T12:41:53.278" v="4784" actId="1076"/>
          <ac:picMkLst>
            <pc:docMk/>
            <pc:sldMk cId="1571513560" sldId="774"/>
            <ac:picMk id="28" creationId="{81DEEF2C-27CA-AE99-9F3D-31C3D6ACD9CE}"/>
          </ac:picMkLst>
        </pc:picChg>
        <pc:picChg chg="add del mod">
          <ac:chgData name="Karen Baerts" userId="a06d292e-c1df-42a7-ab23-dcf3ffef2529" providerId="ADAL" clId="{25702047-A9C3-4DA8-87D8-495FD0BD249C}" dt="2024-11-11T12:44:33.335" v="4808" actId="478"/>
          <ac:picMkLst>
            <pc:docMk/>
            <pc:sldMk cId="1571513560" sldId="774"/>
            <ac:picMk id="32" creationId="{82E89A55-204A-58AF-B7EB-9C19CCCDB19E}"/>
          </ac:picMkLst>
        </pc:picChg>
        <pc:picChg chg="add del mod">
          <ac:chgData name="Karen Baerts" userId="a06d292e-c1df-42a7-ab23-dcf3ffef2529" providerId="ADAL" clId="{25702047-A9C3-4DA8-87D8-495FD0BD249C}" dt="2024-11-11T12:44:53.335" v="4811" actId="478"/>
          <ac:picMkLst>
            <pc:docMk/>
            <pc:sldMk cId="1571513560" sldId="774"/>
            <ac:picMk id="34" creationId="{D45B0E94-6D37-E58F-8CFA-528779F97D7D}"/>
          </ac:picMkLst>
        </pc:picChg>
        <pc:picChg chg="add del mod">
          <ac:chgData name="Karen Baerts" userId="a06d292e-c1df-42a7-ab23-dcf3ffef2529" providerId="ADAL" clId="{25702047-A9C3-4DA8-87D8-495FD0BD249C}" dt="2024-11-11T12:47:52.094" v="4908" actId="478"/>
          <ac:picMkLst>
            <pc:docMk/>
            <pc:sldMk cId="1571513560" sldId="774"/>
            <ac:picMk id="37" creationId="{5CF600F7-E70F-56D7-524E-A8E656647BCB}"/>
          </ac:picMkLst>
        </pc:picChg>
        <pc:cxnChg chg="del mod">
          <ac:chgData name="Karen Baerts" userId="a06d292e-c1df-42a7-ab23-dcf3ffef2529" providerId="ADAL" clId="{25702047-A9C3-4DA8-87D8-495FD0BD249C}" dt="2024-11-11T12:44:53.335" v="4811" actId="478"/>
          <ac:cxnSpMkLst>
            <pc:docMk/>
            <pc:sldMk cId="1571513560" sldId="774"/>
            <ac:cxnSpMk id="11" creationId="{E0AEB6C7-FE13-5A96-E680-60B5B4371F0B}"/>
          </ac:cxnSpMkLst>
        </pc:cxnChg>
        <pc:cxnChg chg="add del mod">
          <ac:chgData name="Karen Baerts" userId="a06d292e-c1df-42a7-ab23-dcf3ffef2529" providerId="ADAL" clId="{25702047-A9C3-4DA8-87D8-495FD0BD249C}" dt="2024-11-11T12:44:53.335" v="4811" actId="478"/>
          <ac:cxnSpMkLst>
            <pc:docMk/>
            <pc:sldMk cId="1571513560" sldId="774"/>
            <ac:cxnSpMk id="24" creationId="{EB9639E6-9622-3D6A-4323-4721BA32B6E9}"/>
          </ac:cxnSpMkLst>
        </pc:cxnChg>
        <pc:cxnChg chg="add del mod">
          <ac:chgData name="Karen Baerts" userId="a06d292e-c1df-42a7-ab23-dcf3ffef2529" providerId="ADAL" clId="{25702047-A9C3-4DA8-87D8-495FD0BD249C}" dt="2024-11-11T12:44:53.335" v="4811" actId="478"/>
          <ac:cxnSpMkLst>
            <pc:docMk/>
            <pc:sldMk cId="1571513560" sldId="774"/>
            <ac:cxnSpMk id="26" creationId="{CF45E14C-F968-21BD-66DA-4A5C056B8431}"/>
          </ac:cxnSpMkLst>
        </pc:cxnChg>
        <pc:cxnChg chg="add del mod">
          <ac:chgData name="Karen Baerts" userId="a06d292e-c1df-42a7-ab23-dcf3ffef2529" providerId="ADAL" clId="{25702047-A9C3-4DA8-87D8-495FD0BD249C}" dt="2024-11-11T12:44:53.335" v="4811" actId="478"/>
          <ac:cxnSpMkLst>
            <pc:docMk/>
            <pc:sldMk cId="1571513560" sldId="774"/>
            <ac:cxnSpMk id="27" creationId="{8AB64C01-1C6A-6C20-9883-E8962CE913F9}"/>
          </ac:cxnSpMkLst>
        </pc:cxnChg>
        <pc:cxnChg chg="add mod">
          <ac:chgData name="Karen Baerts" userId="a06d292e-c1df-42a7-ab23-dcf3ffef2529" providerId="ADAL" clId="{25702047-A9C3-4DA8-87D8-495FD0BD249C}" dt="2024-11-11T12:50:33.371" v="4996" actId="14100"/>
          <ac:cxnSpMkLst>
            <pc:docMk/>
            <pc:sldMk cId="1571513560" sldId="774"/>
            <ac:cxnSpMk id="45" creationId="{CEFF4CBA-F9A5-58A9-A5E1-F69B4AE7A989}"/>
          </ac:cxnSpMkLst>
        </pc:cxnChg>
        <pc:cxnChg chg="add mod">
          <ac:chgData name="Karen Baerts" userId="a06d292e-c1df-42a7-ab23-dcf3ffef2529" providerId="ADAL" clId="{25702047-A9C3-4DA8-87D8-495FD0BD249C}" dt="2024-11-11T12:49:26.505" v="4976" actId="14100"/>
          <ac:cxnSpMkLst>
            <pc:docMk/>
            <pc:sldMk cId="1571513560" sldId="774"/>
            <ac:cxnSpMk id="46" creationId="{929B9C41-0029-DF15-A004-32B7AA18F2F8}"/>
          </ac:cxnSpMkLst>
        </pc:cxnChg>
        <pc:cxnChg chg="add mod">
          <ac:chgData name="Karen Baerts" userId="a06d292e-c1df-42a7-ab23-dcf3ffef2529" providerId="ADAL" clId="{25702047-A9C3-4DA8-87D8-495FD0BD249C}" dt="2024-11-11T12:49:31.576" v="4978" actId="1076"/>
          <ac:cxnSpMkLst>
            <pc:docMk/>
            <pc:sldMk cId="1571513560" sldId="774"/>
            <ac:cxnSpMk id="48" creationId="{79FAA57F-97D3-09D4-A0F9-B85E939F011E}"/>
          </ac:cxnSpMkLst>
        </pc:cxnChg>
        <pc:cxnChg chg="add mod">
          <ac:chgData name="Karen Baerts" userId="a06d292e-c1df-42a7-ab23-dcf3ffef2529" providerId="ADAL" clId="{25702047-A9C3-4DA8-87D8-495FD0BD249C}" dt="2024-11-11T12:49:36.234" v="4980" actId="1076"/>
          <ac:cxnSpMkLst>
            <pc:docMk/>
            <pc:sldMk cId="1571513560" sldId="774"/>
            <ac:cxnSpMk id="49" creationId="{8E609866-99BE-9007-BCD8-E887ED4EEDC4}"/>
          </ac:cxnSpMkLst>
        </pc:cxnChg>
      </pc:sldChg>
      <pc:sldChg chg="addSp delSp modSp add mod modAnim modNotesTx">
        <pc:chgData name="Karen Baerts" userId="a06d292e-c1df-42a7-ab23-dcf3ffef2529" providerId="ADAL" clId="{25702047-A9C3-4DA8-87D8-495FD0BD249C}" dt="2024-11-11T15:06:45.037" v="9247" actId="6549"/>
        <pc:sldMkLst>
          <pc:docMk/>
          <pc:sldMk cId="1631046027" sldId="775"/>
        </pc:sldMkLst>
        <pc:spChg chg="mod">
          <ac:chgData name="Karen Baerts" userId="a06d292e-c1df-42a7-ab23-dcf3ffef2529" providerId="ADAL" clId="{25702047-A9C3-4DA8-87D8-495FD0BD249C}" dt="2024-11-11T12:54:47.612" v="5126" actId="20577"/>
          <ac:spMkLst>
            <pc:docMk/>
            <pc:sldMk cId="1631046027" sldId="775"/>
            <ac:spMk id="35" creationId="{9A2B9550-4F3E-7E3C-89F3-AE7365C489F2}"/>
          </ac:spMkLst>
        </pc:spChg>
        <pc:graphicFrameChg chg="mod">
          <ac:chgData name="Karen Baerts" userId="a06d292e-c1df-42a7-ab23-dcf3ffef2529" providerId="ADAL" clId="{25702047-A9C3-4DA8-87D8-495FD0BD249C}" dt="2024-11-11T12:51:35.736" v="5000" actId="1076"/>
          <ac:graphicFrameMkLst>
            <pc:docMk/>
            <pc:sldMk cId="1631046027" sldId="775"/>
            <ac:graphicFrameMk id="38" creationId="{786EDB05-2E48-7E72-DF6B-78C1D2DD90F4}"/>
          </ac:graphicFrameMkLst>
        </pc:graphicFrameChg>
        <pc:picChg chg="add mod">
          <ac:chgData name="Karen Baerts" userId="a06d292e-c1df-42a7-ab23-dcf3ffef2529" providerId="ADAL" clId="{25702047-A9C3-4DA8-87D8-495FD0BD249C}" dt="2024-11-11T12:51:25.947" v="4999" actId="1076"/>
          <ac:picMkLst>
            <pc:docMk/>
            <pc:sldMk cId="1631046027" sldId="775"/>
            <ac:picMk id="4" creationId="{82C718D8-31F2-A836-413B-6AD4E748E9E3}"/>
          </ac:picMkLst>
        </pc:picChg>
        <pc:picChg chg="add mod">
          <ac:chgData name="Karen Baerts" userId="a06d292e-c1df-42a7-ab23-dcf3ffef2529" providerId="ADAL" clId="{25702047-A9C3-4DA8-87D8-495FD0BD249C}" dt="2024-11-11T15:06:37.802" v="9245" actId="1076"/>
          <ac:picMkLst>
            <pc:docMk/>
            <pc:sldMk cId="1631046027" sldId="775"/>
            <ac:picMk id="6" creationId="{F5FB9618-B7D7-DB4B-2D95-4668F7A68CCF}"/>
          </ac:picMkLst>
        </pc:picChg>
        <pc:picChg chg="del">
          <ac:chgData name="Karen Baerts" userId="a06d292e-c1df-42a7-ab23-dcf3ffef2529" providerId="ADAL" clId="{25702047-A9C3-4DA8-87D8-495FD0BD249C}" dt="2024-11-11T12:51:17.591" v="4997" actId="478"/>
          <ac:picMkLst>
            <pc:docMk/>
            <pc:sldMk cId="1631046027" sldId="775"/>
            <ac:picMk id="37" creationId="{D38F3BD6-B46C-33A7-B0E3-43A4022F8047}"/>
          </ac:picMkLst>
        </pc:picChg>
      </pc:sldChg>
      <pc:sldChg chg="addSp modSp add del mod ord">
        <pc:chgData name="Karen Baerts" userId="a06d292e-c1df-42a7-ab23-dcf3ffef2529" providerId="ADAL" clId="{25702047-A9C3-4DA8-87D8-495FD0BD249C}" dt="2024-11-11T13:25:07.355" v="5904" actId="47"/>
        <pc:sldMkLst>
          <pc:docMk/>
          <pc:sldMk cId="3044471196" sldId="776"/>
        </pc:sldMkLst>
        <pc:spChg chg="mod">
          <ac:chgData name="Karen Baerts" userId="a06d292e-c1df-42a7-ab23-dcf3ffef2529" providerId="ADAL" clId="{25702047-A9C3-4DA8-87D8-495FD0BD249C}" dt="2024-11-11T13:00:58.976" v="5450" actId="20577"/>
          <ac:spMkLst>
            <pc:docMk/>
            <pc:sldMk cId="3044471196" sldId="776"/>
            <ac:spMk id="2" creationId="{DF0EA063-636E-E09B-E8B0-4E8FABEFA4C5}"/>
          </ac:spMkLst>
        </pc:spChg>
        <pc:picChg chg="add mod">
          <ac:chgData name="Karen Baerts" userId="a06d292e-c1df-42a7-ab23-dcf3ffef2529" providerId="ADAL" clId="{25702047-A9C3-4DA8-87D8-495FD0BD249C}" dt="2024-11-11T13:23:29.871" v="5872" actId="1076"/>
          <ac:picMkLst>
            <pc:docMk/>
            <pc:sldMk cId="3044471196" sldId="776"/>
            <ac:picMk id="4" creationId="{C8C96DA3-078B-3243-7EA8-DF38421E4F91}"/>
          </ac:picMkLst>
        </pc:picChg>
      </pc:sldChg>
      <pc:sldChg chg="addSp delSp modSp add mod delAnim modAnim modNotesTx">
        <pc:chgData name="Karen Baerts" userId="a06d292e-c1df-42a7-ab23-dcf3ffef2529" providerId="ADAL" clId="{25702047-A9C3-4DA8-87D8-495FD0BD249C}" dt="2024-11-11T15:55:30.269" v="10361" actId="6549"/>
        <pc:sldMkLst>
          <pc:docMk/>
          <pc:sldMk cId="67799551" sldId="777"/>
        </pc:sldMkLst>
        <pc:spChg chg="mod">
          <ac:chgData name="Karen Baerts" userId="a06d292e-c1df-42a7-ab23-dcf3ffef2529" providerId="ADAL" clId="{25702047-A9C3-4DA8-87D8-495FD0BD249C}" dt="2024-11-11T13:27:09.679" v="5929" actId="20577"/>
          <ac:spMkLst>
            <pc:docMk/>
            <pc:sldMk cId="67799551" sldId="777"/>
            <ac:spMk id="2" creationId="{5ED0855E-2893-3EBF-382F-EBB11C8EA32A}"/>
          </ac:spMkLst>
        </pc:spChg>
        <pc:spChg chg="del">
          <ac:chgData name="Karen Baerts" userId="a06d292e-c1df-42a7-ab23-dcf3ffef2529" providerId="ADAL" clId="{25702047-A9C3-4DA8-87D8-495FD0BD249C}" dt="2024-11-11T13:02:17.865" v="5457" actId="478"/>
          <ac:spMkLst>
            <pc:docMk/>
            <pc:sldMk cId="67799551" sldId="777"/>
            <ac:spMk id="10" creationId="{0CE04931-A321-7EDF-5F55-01D6BA1A1A1D}"/>
          </ac:spMkLst>
        </pc:spChg>
        <pc:graphicFrameChg chg="add del mod modGraphic">
          <ac:chgData name="Karen Baerts" userId="a06d292e-c1df-42a7-ab23-dcf3ffef2529" providerId="ADAL" clId="{25702047-A9C3-4DA8-87D8-495FD0BD249C}" dt="2024-11-11T13:17:11.144" v="5836" actId="478"/>
          <ac:graphicFrameMkLst>
            <pc:docMk/>
            <pc:sldMk cId="67799551" sldId="777"/>
            <ac:graphicFrameMk id="5" creationId="{7E9354F9-C166-5172-F4E7-7BBF517421A7}"/>
          </ac:graphicFrameMkLst>
        </pc:graphicFrameChg>
        <pc:graphicFrameChg chg="del mod ord modGraphic">
          <ac:chgData name="Karen Baerts" userId="a06d292e-c1df-42a7-ab23-dcf3ffef2529" providerId="ADAL" clId="{25702047-A9C3-4DA8-87D8-495FD0BD249C}" dt="2024-11-11T13:21:40.121" v="5867" actId="478"/>
          <ac:graphicFrameMkLst>
            <pc:docMk/>
            <pc:sldMk cId="67799551" sldId="777"/>
            <ac:graphicFrameMk id="6" creationId="{E9E9D522-E1EC-3B79-D05C-C0422D2CA72F}"/>
          </ac:graphicFrameMkLst>
        </pc:graphicFrameChg>
        <pc:graphicFrameChg chg="add mod modGraphic">
          <ac:chgData name="Karen Baerts" userId="a06d292e-c1df-42a7-ab23-dcf3ffef2529" providerId="ADAL" clId="{25702047-A9C3-4DA8-87D8-495FD0BD249C}" dt="2024-11-11T13:21:42.380" v="5869" actId="6549"/>
          <ac:graphicFrameMkLst>
            <pc:docMk/>
            <pc:sldMk cId="67799551" sldId="777"/>
            <ac:graphicFrameMk id="17" creationId="{ACA06060-08E1-B42A-82AB-E64141BA0852}"/>
          </ac:graphicFrameMkLst>
        </pc:graphicFrameChg>
        <pc:graphicFrameChg chg="add del mod">
          <ac:chgData name="Karen Baerts" userId="a06d292e-c1df-42a7-ab23-dcf3ffef2529" providerId="ADAL" clId="{25702047-A9C3-4DA8-87D8-495FD0BD249C}" dt="2024-11-11T13:35:01.943" v="5989" actId="478"/>
          <ac:graphicFrameMkLst>
            <pc:docMk/>
            <pc:sldMk cId="67799551" sldId="777"/>
            <ac:graphicFrameMk id="19" creationId="{469A9EA3-56D8-891A-2597-1C29E63251CD}"/>
          </ac:graphicFrameMkLst>
        </pc:graphicFrameChg>
        <pc:picChg chg="add del mod">
          <ac:chgData name="Karen Baerts" userId="a06d292e-c1df-42a7-ab23-dcf3ffef2529" providerId="ADAL" clId="{25702047-A9C3-4DA8-87D8-495FD0BD249C}" dt="2024-11-11T13:10:41.981" v="5543" actId="478"/>
          <ac:picMkLst>
            <pc:docMk/>
            <pc:sldMk cId="67799551" sldId="777"/>
            <ac:picMk id="4" creationId="{99DEEB14-B04A-D590-8432-51F8C381705A}"/>
          </ac:picMkLst>
        </pc:picChg>
        <pc:picChg chg="add del mod">
          <ac:chgData name="Karen Baerts" userId="a06d292e-c1df-42a7-ab23-dcf3ffef2529" providerId="ADAL" clId="{25702047-A9C3-4DA8-87D8-495FD0BD249C}" dt="2024-11-11T13:06:23.269" v="5524" actId="478"/>
          <ac:picMkLst>
            <pc:docMk/>
            <pc:sldMk cId="67799551" sldId="777"/>
            <ac:picMk id="7" creationId="{03D3E5D7-AD19-F9A5-873B-9AA0998C5B91}"/>
          </ac:picMkLst>
        </pc:picChg>
        <pc:picChg chg="del">
          <ac:chgData name="Karen Baerts" userId="a06d292e-c1df-42a7-ab23-dcf3ffef2529" providerId="ADAL" clId="{25702047-A9C3-4DA8-87D8-495FD0BD249C}" dt="2024-11-11T13:02:18.697" v="5458" actId="478"/>
          <ac:picMkLst>
            <pc:docMk/>
            <pc:sldMk cId="67799551" sldId="777"/>
            <ac:picMk id="9" creationId="{302D99AF-0044-B978-1D06-26F4EB56791C}"/>
          </ac:picMkLst>
        </pc:picChg>
        <pc:picChg chg="add del mod ord">
          <ac:chgData name="Karen Baerts" userId="a06d292e-c1df-42a7-ab23-dcf3ffef2529" providerId="ADAL" clId="{25702047-A9C3-4DA8-87D8-495FD0BD249C}" dt="2024-11-11T13:19:06.871" v="5847" actId="478"/>
          <ac:picMkLst>
            <pc:docMk/>
            <pc:sldMk cId="67799551" sldId="777"/>
            <ac:picMk id="11" creationId="{ADD73473-7ECF-5E52-97C8-9DEE577ADF12}"/>
          </ac:picMkLst>
        </pc:picChg>
        <pc:picChg chg="del">
          <ac:chgData name="Karen Baerts" userId="a06d292e-c1df-42a7-ab23-dcf3ffef2529" providerId="ADAL" clId="{25702047-A9C3-4DA8-87D8-495FD0BD249C}" dt="2024-11-11T13:02:15.242" v="5456" actId="478"/>
          <ac:picMkLst>
            <pc:docMk/>
            <pc:sldMk cId="67799551" sldId="777"/>
            <ac:picMk id="14" creationId="{83BF47CD-90B7-FB85-2294-EE4CB3F7B47A}"/>
          </ac:picMkLst>
        </pc:picChg>
        <pc:picChg chg="add del mod ord">
          <ac:chgData name="Karen Baerts" userId="a06d292e-c1df-42a7-ab23-dcf3ffef2529" providerId="ADAL" clId="{25702047-A9C3-4DA8-87D8-495FD0BD249C}" dt="2024-11-11T13:21:26.369" v="5866" actId="478"/>
          <ac:picMkLst>
            <pc:docMk/>
            <pc:sldMk cId="67799551" sldId="777"/>
            <ac:picMk id="15" creationId="{1BEB6292-B54D-4462-FEB1-0FDB6F2D3BA1}"/>
          </ac:picMkLst>
        </pc:picChg>
        <pc:picChg chg="add del mod ord">
          <ac:chgData name="Karen Baerts" userId="a06d292e-c1df-42a7-ab23-dcf3ffef2529" providerId="ADAL" clId="{25702047-A9C3-4DA8-87D8-495FD0BD249C}" dt="2024-11-11T13:31:56.909" v="5981" actId="478"/>
          <ac:picMkLst>
            <pc:docMk/>
            <pc:sldMk cId="67799551" sldId="777"/>
            <ac:picMk id="16" creationId="{01506545-5ECF-AF98-C5A1-A285503C86B8}"/>
          </ac:picMkLst>
        </pc:picChg>
        <pc:picChg chg="add mod">
          <ac:chgData name="Karen Baerts" userId="a06d292e-c1df-42a7-ab23-dcf3ffef2529" providerId="ADAL" clId="{25702047-A9C3-4DA8-87D8-495FD0BD249C}" dt="2024-11-11T13:31:55.831" v="5980" actId="1076"/>
          <ac:picMkLst>
            <pc:docMk/>
            <pc:sldMk cId="67799551" sldId="777"/>
            <ac:picMk id="18" creationId="{6F71FAF8-7414-353E-8DE7-CA45B7642B52}"/>
          </ac:picMkLst>
        </pc:picChg>
      </pc:sldChg>
      <pc:sldChg chg="addSp delSp modSp new del mod ord">
        <pc:chgData name="Karen Baerts" userId="a06d292e-c1df-42a7-ab23-dcf3ffef2529" providerId="ADAL" clId="{25702047-A9C3-4DA8-87D8-495FD0BD249C}" dt="2024-11-11T15:02:03.828" v="8937" actId="47"/>
        <pc:sldMkLst>
          <pc:docMk/>
          <pc:sldMk cId="2685346904" sldId="778"/>
        </pc:sldMkLst>
        <pc:spChg chg="mod">
          <ac:chgData name="Karen Baerts" userId="a06d292e-c1df-42a7-ab23-dcf3ffef2529" providerId="ADAL" clId="{25702047-A9C3-4DA8-87D8-495FD0BD249C}" dt="2024-11-11T14:54:36.305" v="8741" actId="20577"/>
          <ac:spMkLst>
            <pc:docMk/>
            <pc:sldMk cId="2685346904" sldId="778"/>
            <ac:spMk id="2" creationId="{CFB4C391-BA7C-279D-7C0A-7FC0184D2671}"/>
          </ac:spMkLst>
        </pc:spChg>
        <pc:spChg chg="mod">
          <ac:chgData name="Karen Baerts" userId="a06d292e-c1df-42a7-ab23-dcf3ffef2529" providerId="ADAL" clId="{25702047-A9C3-4DA8-87D8-495FD0BD249C}" dt="2024-11-11T15:00:50.474" v="8917" actId="14100"/>
          <ac:spMkLst>
            <pc:docMk/>
            <pc:sldMk cId="2685346904" sldId="778"/>
            <ac:spMk id="3" creationId="{51DA6E59-AE6B-A41E-5E45-7CC2C16D2A02}"/>
          </ac:spMkLst>
        </pc:spChg>
        <pc:spChg chg="add mod">
          <ac:chgData name="Karen Baerts" userId="a06d292e-c1df-42a7-ab23-dcf3ffef2529" providerId="ADAL" clId="{25702047-A9C3-4DA8-87D8-495FD0BD249C}" dt="2024-11-11T14:57:50.220" v="8795" actId="1076"/>
          <ac:spMkLst>
            <pc:docMk/>
            <pc:sldMk cId="2685346904" sldId="778"/>
            <ac:spMk id="5" creationId="{04B91A4A-6DBC-5C5C-EF23-EDE94F94EEF0}"/>
          </ac:spMkLst>
        </pc:spChg>
        <pc:picChg chg="add mod">
          <ac:chgData name="Karen Baerts" userId="a06d292e-c1df-42a7-ab23-dcf3ffef2529" providerId="ADAL" clId="{25702047-A9C3-4DA8-87D8-495FD0BD249C}" dt="2024-11-11T14:57:42.349" v="8793" actId="1076"/>
          <ac:picMkLst>
            <pc:docMk/>
            <pc:sldMk cId="2685346904" sldId="778"/>
            <ac:picMk id="4" creationId="{ADEC7765-CAA3-06C3-550C-3B9C6FF547F7}"/>
          </ac:picMkLst>
        </pc:picChg>
        <pc:picChg chg="add del mod">
          <ac:chgData name="Karen Baerts" userId="a06d292e-c1df-42a7-ab23-dcf3ffef2529" providerId="ADAL" clId="{25702047-A9C3-4DA8-87D8-495FD0BD249C}" dt="2024-11-11T15:01:04.763" v="8921" actId="478"/>
          <ac:picMkLst>
            <pc:docMk/>
            <pc:sldMk cId="2685346904" sldId="778"/>
            <ac:picMk id="7" creationId="{A9D5A52E-C8BE-8A5A-8A5A-D50182FBF81C}"/>
          </ac:picMkLst>
        </pc:picChg>
      </pc:sldChg>
      <pc:sldChg chg="addSp delSp modSp add mod modAnim modNotesTx">
        <pc:chgData name="Karen Baerts" userId="a06d292e-c1df-42a7-ab23-dcf3ffef2529" providerId="ADAL" clId="{25702047-A9C3-4DA8-87D8-495FD0BD249C}" dt="2024-11-11T15:55:23.495" v="10360" actId="20577"/>
        <pc:sldMkLst>
          <pc:docMk/>
          <pc:sldMk cId="1746748993" sldId="779"/>
        </pc:sldMkLst>
        <pc:spChg chg="mod">
          <ac:chgData name="Karen Baerts" userId="a06d292e-c1df-42a7-ab23-dcf3ffef2529" providerId="ADAL" clId="{25702047-A9C3-4DA8-87D8-495FD0BD249C}" dt="2024-11-11T13:27:13.956" v="5937" actId="20577"/>
          <ac:spMkLst>
            <pc:docMk/>
            <pc:sldMk cId="1746748993" sldId="779"/>
            <ac:spMk id="2" creationId="{49296EFA-A3A9-65A3-4B76-05450B72B43A}"/>
          </ac:spMkLst>
        </pc:spChg>
        <pc:graphicFrameChg chg="del">
          <ac:chgData name="Karen Baerts" userId="a06d292e-c1df-42a7-ab23-dcf3ffef2529" providerId="ADAL" clId="{25702047-A9C3-4DA8-87D8-495FD0BD249C}" dt="2024-11-11T13:06:47.390" v="5536" actId="478"/>
          <ac:graphicFrameMkLst>
            <pc:docMk/>
            <pc:sldMk cId="1746748993" sldId="779"/>
            <ac:graphicFrameMk id="5" creationId="{DE3DFEE6-F67B-ACB9-1CB4-2A4D37B500AB}"/>
          </ac:graphicFrameMkLst>
        </pc:graphicFrameChg>
        <pc:graphicFrameChg chg="del modGraphic">
          <ac:chgData name="Karen Baerts" userId="a06d292e-c1df-42a7-ab23-dcf3ffef2529" providerId="ADAL" clId="{25702047-A9C3-4DA8-87D8-495FD0BD249C}" dt="2024-11-11T13:14:54.058" v="5566" actId="478"/>
          <ac:graphicFrameMkLst>
            <pc:docMk/>
            <pc:sldMk cId="1746748993" sldId="779"/>
            <ac:graphicFrameMk id="6" creationId="{9A6E355A-C0AC-CFA6-2E30-10A64427B7D5}"/>
          </ac:graphicFrameMkLst>
        </pc:graphicFrameChg>
        <pc:graphicFrameChg chg="add mod ord modGraphic">
          <ac:chgData name="Karen Baerts" userId="a06d292e-c1df-42a7-ab23-dcf3ffef2529" providerId="ADAL" clId="{25702047-A9C3-4DA8-87D8-495FD0BD249C}" dt="2024-11-11T13:36:02.105" v="5996" actId="167"/>
          <ac:graphicFrameMkLst>
            <pc:docMk/>
            <pc:sldMk cId="1746748993" sldId="779"/>
            <ac:graphicFrameMk id="9" creationId="{DD5B0CB1-6D85-2191-775D-D8A42270FF59}"/>
          </ac:graphicFrameMkLst>
        </pc:graphicFrameChg>
        <pc:graphicFrameChg chg="add">
          <ac:chgData name="Karen Baerts" userId="a06d292e-c1df-42a7-ab23-dcf3ffef2529" providerId="ADAL" clId="{25702047-A9C3-4DA8-87D8-495FD0BD249C}" dt="2024-11-11T13:20:38.060" v="5857"/>
          <ac:graphicFrameMkLst>
            <pc:docMk/>
            <pc:sldMk cId="1746748993" sldId="779"/>
            <ac:graphicFrameMk id="14" creationId="{65724EE5-9D01-E0BF-0A2E-F2E1011FB655}"/>
          </ac:graphicFrameMkLst>
        </pc:graphicFrameChg>
        <pc:graphicFrameChg chg="add mod ord modGraphic">
          <ac:chgData name="Karen Baerts" userId="a06d292e-c1df-42a7-ab23-dcf3ffef2529" providerId="ADAL" clId="{25702047-A9C3-4DA8-87D8-495FD0BD249C}" dt="2024-11-11T13:35:40.540" v="5994" actId="167"/>
          <ac:graphicFrameMkLst>
            <pc:docMk/>
            <pc:sldMk cId="1746748993" sldId="779"/>
            <ac:graphicFrameMk id="18" creationId="{2B56F81D-5B6D-741C-8F1A-BDA6F13EFDC6}"/>
          </ac:graphicFrameMkLst>
        </pc:graphicFrameChg>
        <pc:picChg chg="add del mod ord">
          <ac:chgData name="Karen Baerts" userId="a06d292e-c1df-42a7-ab23-dcf3ffef2529" providerId="ADAL" clId="{25702047-A9C3-4DA8-87D8-495FD0BD249C}" dt="2024-11-11T13:19:28.201" v="5851" actId="478"/>
          <ac:picMkLst>
            <pc:docMk/>
            <pc:sldMk cId="1746748993" sldId="779"/>
            <ac:picMk id="3" creationId="{721B3731-5D6D-9AC5-DA3C-8B44BE2C6BDF}"/>
          </ac:picMkLst>
        </pc:picChg>
        <pc:picChg chg="del">
          <ac:chgData name="Karen Baerts" userId="a06d292e-c1df-42a7-ab23-dcf3ffef2529" providerId="ADAL" clId="{25702047-A9C3-4DA8-87D8-495FD0BD249C}" dt="2024-11-11T13:11:11.786" v="5549" actId="478"/>
          <ac:picMkLst>
            <pc:docMk/>
            <pc:sldMk cId="1746748993" sldId="779"/>
            <ac:picMk id="4" creationId="{D977D3E7-EE43-9960-B3CC-533067F2AE7A}"/>
          </ac:picMkLst>
        </pc:picChg>
        <pc:picChg chg="add del mod ord">
          <ac:chgData name="Karen Baerts" userId="a06d292e-c1df-42a7-ab23-dcf3ffef2529" providerId="ADAL" clId="{25702047-A9C3-4DA8-87D8-495FD0BD249C}" dt="2024-11-11T13:19:31.896" v="5852" actId="478"/>
          <ac:picMkLst>
            <pc:docMk/>
            <pc:sldMk cId="1746748993" sldId="779"/>
            <ac:picMk id="8" creationId="{F76BCE08-4658-ABE7-D451-4DACFAD22C74}"/>
          </ac:picMkLst>
        </pc:picChg>
        <pc:picChg chg="add del mod ord">
          <ac:chgData name="Karen Baerts" userId="a06d292e-c1df-42a7-ab23-dcf3ffef2529" providerId="ADAL" clId="{25702047-A9C3-4DA8-87D8-495FD0BD249C}" dt="2024-11-11T13:21:17.421" v="5863" actId="478"/>
          <ac:picMkLst>
            <pc:docMk/>
            <pc:sldMk cId="1746748993" sldId="779"/>
            <ac:picMk id="10" creationId="{8B39749E-E22A-1FC0-FBBA-FDFBC605600A}"/>
          </ac:picMkLst>
        </pc:picChg>
        <pc:picChg chg="add del mod">
          <ac:chgData name="Karen Baerts" userId="a06d292e-c1df-42a7-ab23-dcf3ffef2529" providerId="ADAL" clId="{25702047-A9C3-4DA8-87D8-495FD0BD249C}" dt="2024-11-11T13:24:13.012" v="5893" actId="478"/>
          <ac:picMkLst>
            <pc:docMk/>
            <pc:sldMk cId="1746748993" sldId="779"/>
            <ac:picMk id="13" creationId="{76467199-655C-1428-C755-C9572AC009FE}"/>
          </ac:picMkLst>
        </pc:picChg>
        <pc:picChg chg="add mod ord">
          <ac:chgData name="Karen Baerts" userId="a06d292e-c1df-42a7-ab23-dcf3ffef2529" providerId="ADAL" clId="{25702047-A9C3-4DA8-87D8-495FD0BD249C}" dt="2024-11-11T13:24:32.179" v="5896" actId="1076"/>
          <ac:picMkLst>
            <pc:docMk/>
            <pc:sldMk cId="1746748993" sldId="779"/>
            <ac:picMk id="16" creationId="{CA754D4A-FA1B-A60E-E63E-D4F252FBFDC1}"/>
          </ac:picMkLst>
        </pc:picChg>
        <pc:picChg chg="add mod">
          <ac:chgData name="Karen Baerts" userId="a06d292e-c1df-42a7-ab23-dcf3ffef2529" providerId="ADAL" clId="{25702047-A9C3-4DA8-87D8-495FD0BD249C}" dt="2024-11-11T13:24:34.869" v="5897" actId="1076"/>
          <ac:picMkLst>
            <pc:docMk/>
            <pc:sldMk cId="1746748993" sldId="779"/>
            <ac:picMk id="17" creationId="{E1040A94-B394-15A9-CBC0-4F9C89331EFB}"/>
          </ac:picMkLst>
        </pc:picChg>
      </pc:sldChg>
      <pc:sldChg chg="addSp delSp modSp add mod delAnim modAnim modNotesTx">
        <pc:chgData name="Karen Baerts" userId="a06d292e-c1df-42a7-ab23-dcf3ffef2529" providerId="ADAL" clId="{25702047-A9C3-4DA8-87D8-495FD0BD249C}" dt="2024-11-11T15:56:12.626" v="10446" actId="20577"/>
        <pc:sldMkLst>
          <pc:docMk/>
          <pc:sldMk cId="2637917886" sldId="780"/>
        </pc:sldMkLst>
        <pc:spChg chg="mod">
          <ac:chgData name="Karen Baerts" userId="a06d292e-c1df-42a7-ab23-dcf3ffef2529" providerId="ADAL" clId="{25702047-A9C3-4DA8-87D8-495FD0BD249C}" dt="2024-11-11T13:27:18.052" v="5941" actId="20577"/>
          <ac:spMkLst>
            <pc:docMk/>
            <pc:sldMk cId="2637917886" sldId="780"/>
            <ac:spMk id="2" creationId="{ED0522E5-4AA9-26CF-1D60-E985567C2DFA}"/>
          </ac:spMkLst>
        </pc:spChg>
        <pc:graphicFrameChg chg="add mod">
          <ac:chgData name="Karen Baerts" userId="a06d292e-c1df-42a7-ab23-dcf3ffef2529" providerId="ADAL" clId="{25702047-A9C3-4DA8-87D8-495FD0BD249C}" dt="2024-11-11T13:24:59.833" v="5903"/>
          <ac:graphicFrameMkLst>
            <pc:docMk/>
            <pc:sldMk cId="2637917886" sldId="780"/>
            <ac:graphicFrameMk id="6" creationId="{688F6055-67A4-7B00-092B-31828904E69A}"/>
          </ac:graphicFrameMkLst>
        </pc:graphicFrameChg>
        <pc:graphicFrameChg chg="del">
          <ac:chgData name="Karen Baerts" userId="a06d292e-c1df-42a7-ab23-dcf3ffef2529" providerId="ADAL" clId="{25702047-A9C3-4DA8-87D8-495FD0BD249C}" dt="2024-11-11T13:24:59.589" v="5902" actId="478"/>
          <ac:graphicFrameMkLst>
            <pc:docMk/>
            <pc:sldMk cId="2637917886" sldId="780"/>
            <ac:graphicFrameMk id="9" creationId="{437D7445-44DD-4FB4-14E2-3DDDEC130A23}"/>
          </ac:graphicFrameMkLst>
        </pc:graphicFrameChg>
        <pc:graphicFrameChg chg="add mod ord">
          <ac:chgData name="Karen Baerts" userId="a06d292e-c1df-42a7-ab23-dcf3ffef2529" providerId="ADAL" clId="{25702047-A9C3-4DA8-87D8-495FD0BD249C}" dt="2024-11-11T13:36:34.941" v="5999" actId="167"/>
          <ac:graphicFrameMkLst>
            <pc:docMk/>
            <pc:sldMk cId="2637917886" sldId="780"/>
            <ac:graphicFrameMk id="14" creationId="{5479BC69-D2C7-B4C5-CD57-5FB1F0C2EB8E}"/>
          </ac:graphicFrameMkLst>
        </pc:graphicFrameChg>
        <pc:picChg chg="add mod">
          <ac:chgData name="Karen Baerts" userId="a06d292e-c1df-42a7-ab23-dcf3ffef2529" providerId="ADAL" clId="{25702047-A9C3-4DA8-87D8-495FD0BD249C}" dt="2024-11-11T13:24:44.771" v="5901" actId="1076"/>
          <ac:picMkLst>
            <pc:docMk/>
            <pc:sldMk cId="2637917886" sldId="780"/>
            <ac:picMk id="3" creationId="{3DD6A984-3D8B-6481-0BC5-B564318D5C00}"/>
          </ac:picMkLst>
        </pc:picChg>
        <pc:picChg chg="add mod">
          <ac:chgData name="Karen Baerts" userId="a06d292e-c1df-42a7-ab23-dcf3ffef2529" providerId="ADAL" clId="{25702047-A9C3-4DA8-87D8-495FD0BD249C}" dt="2024-11-11T13:24:39.079" v="5898"/>
          <ac:picMkLst>
            <pc:docMk/>
            <pc:sldMk cId="2637917886" sldId="780"/>
            <ac:picMk id="4" creationId="{7AA26FA1-B68D-39AD-3CC3-E0ED63E93C96}"/>
          </ac:picMkLst>
        </pc:picChg>
        <pc:picChg chg="add mod">
          <ac:chgData name="Karen Baerts" userId="a06d292e-c1df-42a7-ab23-dcf3ffef2529" providerId="ADAL" clId="{25702047-A9C3-4DA8-87D8-495FD0BD249C}" dt="2024-11-11T13:24:39.079" v="5898"/>
          <ac:picMkLst>
            <pc:docMk/>
            <pc:sldMk cId="2637917886" sldId="780"/>
            <ac:picMk id="5" creationId="{6C16163F-8A87-1996-1D2C-02B247F493FC}"/>
          </ac:picMkLst>
        </pc:picChg>
        <pc:picChg chg="add del mod">
          <ac:chgData name="Karen Baerts" userId="a06d292e-c1df-42a7-ab23-dcf3ffef2529" providerId="ADAL" clId="{25702047-A9C3-4DA8-87D8-495FD0BD249C}" dt="2024-11-11T13:29:20.328" v="5960" actId="478"/>
          <ac:picMkLst>
            <pc:docMk/>
            <pc:sldMk cId="2637917886" sldId="780"/>
            <ac:picMk id="8" creationId="{D4AE241A-99BB-099F-CC7A-6ED9ABDFC56C}"/>
          </ac:picMkLst>
        </pc:picChg>
        <pc:picChg chg="add del mod">
          <ac:chgData name="Karen Baerts" userId="a06d292e-c1df-42a7-ab23-dcf3ffef2529" providerId="ADAL" clId="{25702047-A9C3-4DA8-87D8-495FD0BD249C}" dt="2024-11-11T13:29:19.454" v="5959" actId="478"/>
          <ac:picMkLst>
            <pc:docMk/>
            <pc:sldMk cId="2637917886" sldId="780"/>
            <ac:picMk id="11" creationId="{5EF42EB6-D75B-AB3E-39F3-0EC0DC26D4C0}"/>
          </ac:picMkLst>
        </pc:picChg>
        <pc:picChg chg="del mod">
          <ac:chgData name="Karen Baerts" userId="a06d292e-c1df-42a7-ab23-dcf3ffef2529" providerId="ADAL" clId="{25702047-A9C3-4DA8-87D8-495FD0BD249C}" dt="2024-11-11T13:24:41.772" v="5900" actId="478"/>
          <ac:picMkLst>
            <pc:docMk/>
            <pc:sldMk cId="2637917886" sldId="780"/>
            <ac:picMk id="13" creationId="{29102F63-09A5-695C-937E-64A4DE5D28DD}"/>
          </ac:picMkLst>
        </pc:picChg>
        <pc:picChg chg="del">
          <ac:chgData name="Karen Baerts" userId="a06d292e-c1df-42a7-ab23-dcf3ffef2529" providerId="ADAL" clId="{25702047-A9C3-4DA8-87D8-495FD0BD249C}" dt="2024-11-11T13:24:40.768" v="5899" actId="478"/>
          <ac:picMkLst>
            <pc:docMk/>
            <pc:sldMk cId="2637917886" sldId="780"/>
            <ac:picMk id="16" creationId="{44B817BC-A19B-77D1-1C84-5380AA10241B}"/>
          </ac:picMkLst>
        </pc:picChg>
      </pc:sldChg>
      <pc:sldChg chg="addSp delSp modSp add mod delAnim modAnim modNotesTx">
        <pc:chgData name="Karen Baerts" userId="a06d292e-c1df-42a7-ab23-dcf3ffef2529" providerId="ADAL" clId="{25702047-A9C3-4DA8-87D8-495FD0BD249C}" dt="2024-11-11T15:58:49.322" v="10748" actId="5793"/>
        <pc:sldMkLst>
          <pc:docMk/>
          <pc:sldMk cId="1859219623" sldId="781"/>
        </pc:sldMkLst>
        <pc:spChg chg="add del mod">
          <ac:chgData name="Karen Baerts" userId="a06d292e-c1df-42a7-ab23-dcf3ffef2529" providerId="ADAL" clId="{25702047-A9C3-4DA8-87D8-495FD0BD249C}" dt="2024-11-11T15:51:17.447" v="10020" actId="478"/>
          <ac:spMkLst>
            <pc:docMk/>
            <pc:sldMk cId="1859219623" sldId="781"/>
            <ac:spMk id="7" creationId="{669B094E-9EF2-4242-9ED7-D2DF0B9534FD}"/>
          </ac:spMkLst>
        </pc:spChg>
        <pc:graphicFrameChg chg="mod">
          <ac:chgData name="Karen Baerts" userId="a06d292e-c1df-42a7-ab23-dcf3ffef2529" providerId="ADAL" clId="{25702047-A9C3-4DA8-87D8-495FD0BD249C}" dt="2024-11-11T13:30:48.208" v="5968" actId="1076"/>
          <ac:graphicFrameMkLst>
            <pc:docMk/>
            <pc:sldMk cId="1859219623" sldId="781"/>
            <ac:graphicFrameMk id="6" creationId="{093732EB-0A0A-5341-CD1A-4DA51BF25C53}"/>
          </ac:graphicFrameMkLst>
        </pc:graphicFrameChg>
        <pc:picChg chg="del">
          <ac:chgData name="Karen Baerts" userId="a06d292e-c1df-42a7-ab23-dcf3ffef2529" providerId="ADAL" clId="{25702047-A9C3-4DA8-87D8-495FD0BD249C}" dt="2024-11-11T13:29:23.432" v="5961" actId="478"/>
          <ac:picMkLst>
            <pc:docMk/>
            <pc:sldMk cId="1859219623" sldId="781"/>
            <ac:picMk id="3" creationId="{06837A73-57A5-7A11-A89C-D22CEEE59BF9}"/>
          </ac:picMkLst>
        </pc:picChg>
        <pc:picChg chg="add del mod">
          <ac:chgData name="Karen Baerts" userId="a06d292e-c1df-42a7-ab23-dcf3ffef2529" providerId="ADAL" clId="{25702047-A9C3-4DA8-87D8-495FD0BD249C}" dt="2024-11-11T15:51:15.426" v="10019" actId="478"/>
          <ac:picMkLst>
            <pc:docMk/>
            <pc:sldMk cId="1859219623" sldId="781"/>
            <ac:picMk id="8" creationId="{120865D3-5166-FE2E-89A1-421E335BE81E}"/>
          </ac:picMkLst>
        </pc:picChg>
        <pc:picChg chg="add mod">
          <ac:chgData name="Karen Baerts" userId="a06d292e-c1df-42a7-ab23-dcf3ffef2529" providerId="ADAL" clId="{25702047-A9C3-4DA8-87D8-495FD0BD249C}" dt="2024-11-11T15:47:37.334" v="10017" actId="1076"/>
          <ac:picMkLst>
            <pc:docMk/>
            <pc:sldMk cId="1859219623" sldId="781"/>
            <ac:picMk id="9" creationId="{39E7D3CB-EDE0-BC5F-366C-F14205AC63E9}"/>
          </ac:picMkLst>
        </pc:picChg>
        <pc:picChg chg="del mod">
          <ac:chgData name="Karen Baerts" userId="a06d292e-c1df-42a7-ab23-dcf3ffef2529" providerId="ADAL" clId="{25702047-A9C3-4DA8-87D8-495FD0BD249C}" dt="2024-11-11T15:47:19.879" v="10015" actId="478"/>
          <ac:picMkLst>
            <pc:docMk/>
            <pc:sldMk cId="1859219623" sldId="781"/>
            <ac:picMk id="11" creationId="{0A4D0331-7E54-C0EC-FCA2-672F3BD5CDC5}"/>
          </ac:picMkLst>
        </pc:picChg>
      </pc:sldChg>
      <pc:sldChg chg="addSp delSp modSp add mod delAnim modAnim modNotesTx">
        <pc:chgData name="Karen Baerts" userId="a06d292e-c1df-42a7-ab23-dcf3ffef2529" providerId="ADAL" clId="{25702047-A9C3-4DA8-87D8-495FD0BD249C}" dt="2024-11-11T13:48:52.737" v="6462" actId="20577"/>
        <pc:sldMkLst>
          <pc:docMk/>
          <pc:sldMk cId="547904617" sldId="782"/>
        </pc:sldMkLst>
        <pc:spChg chg="mod">
          <ac:chgData name="Karen Baerts" userId="a06d292e-c1df-42a7-ab23-dcf3ffef2529" providerId="ADAL" clId="{25702047-A9C3-4DA8-87D8-495FD0BD249C}" dt="2024-11-11T13:38:13.782" v="6016" actId="20577"/>
          <ac:spMkLst>
            <pc:docMk/>
            <pc:sldMk cId="547904617" sldId="782"/>
            <ac:spMk id="2" creationId="{A738F9D5-1896-3166-960F-BA0826C40757}"/>
          </ac:spMkLst>
        </pc:spChg>
        <pc:spChg chg="del">
          <ac:chgData name="Karen Baerts" userId="a06d292e-c1df-42a7-ab23-dcf3ffef2529" providerId="ADAL" clId="{25702047-A9C3-4DA8-87D8-495FD0BD249C}" dt="2024-11-11T13:38:09.265" v="6006" actId="478"/>
          <ac:spMkLst>
            <pc:docMk/>
            <pc:sldMk cId="547904617" sldId="782"/>
            <ac:spMk id="7" creationId="{7FCDE048-F8B7-FE04-5AB4-201400B1416A}"/>
          </ac:spMkLst>
        </pc:spChg>
        <pc:spChg chg="add mod">
          <ac:chgData name="Karen Baerts" userId="a06d292e-c1df-42a7-ab23-dcf3ffef2529" providerId="ADAL" clId="{25702047-A9C3-4DA8-87D8-495FD0BD249C}" dt="2024-11-11T13:41:54.074" v="6124" actId="14100"/>
          <ac:spMkLst>
            <pc:docMk/>
            <pc:sldMk cId="547904617" sldId="782"/>
            <ac:spMk id="17" creationId="{747375EA-6125-67DC-A9DF-DF8F67A81368}"/>
          </ac:spMkLst>
        </pc:spChg>
        <pc:picChg chg="del">
          <ac:chgData name="Karen Baerts" userId="a06d292e-c1df-42a7-ab23-dcf3ffef2529" providerId="ADAL" clId="{25702047-A9C3-4DA8-87D8-495FD0BD249C}" dt="2024-11-11T13:38:06.841" v="6005" actId="478"/>
          <ac:picMkLst>
            <pc:docMk/>
            <pc:sldMk cId="547904617" sldId="782"/>
            <ac:picMk id="4" creationId="{F1C56DA7-A142-9B42-0C0E-6BBCD6671401}"/>
          </ac:picMkLst>
        </pc:picChg>
        <pc:picChg chg="del">
          <ac:chgData name="Karen Baerts" userId="a06d292e-c1df-42a7-ab23-dcf3ffef2529" providerId="ADAL" clId="{25702047-A9C3-4DA8-87D8-495FD0BD249C}" dt="2024-11-11T13:38:06.841" v="6005" actId="478"/>
          <ac:picMkLst>
            <pc:docMk/>
            <pc:sldMk cId="547904617" sldId="782"/>
            <ac:picMk id="5" creationId="{82459DAB-2B8B-0352-F143-14B760B9B7A9}"/>
          </ac:picMkLst>
        </pc:picChg>
        <pc:picChg chg="del">
          <ac:chgData name="Karen Baerts" userId="a06d292e-c1df-42a7-ab23-dcf3ffef2529" providerId="ADAL" clId="{25702047-A9C3-4DA8-87D8-495FD0BD249C}" dt="2024-11-11T13:38:06.841" v="6005" actId="478"/>
          <ac:picMkLst>
            <pc:docMk/>
            <pc:sldMk cId="547904617" sldId="782"/>
            <ac:picMk id="8" creationId="{7BA9B2C8-1C19-06DB-E45D-BA3DC758FD53}"/>
          </ac:picMkLst>
        </pc:picChg>
        <pc:picChg chg="add mod">
          <ac:chgData name="Karen Baerts" userId="a06d292e-c1df-42a7-ab23-dcf3ffef2529" providerId="ADAL" clId="{25702047-A9C3-4DA8-87D8-495FD0BD249C}" dt="2024-11-11T13:40:07.975" v="6020" actId="1076"/>
          <ac:picMkLst>
            <pc:docMk/>
            <pc:sldMk cId="547904617" sldId="782"/>
            <ac:picMk id="9" creationId="{804F5B8F-4406-9B23-9A6D-7097D0E147E6}"/>
          </ac:picMkLst>
        </pc:picChg>
        <pc:picChg chg="add del mod">
          <ac:chgData name="Karen Baerts" userId="a06d292e-c1df-42a7-ab23-dcf3ffef2529" providerId="ADAL" clId="{25702047-A9C3-4DA8-87D8-495FD0BD249C}" dt="2024-11-11T13:40:11.461" v="6021" actId="478"/>
          <ac:picMkLst>
            <pc:docMk/>
            <pc:sldMk cId="547904617" sldId="782"/>
            <ac:picMk id="10" creationId="{4620C57E-416A-52B0-EB31-908B8A682452}"/>
          </ac:picMkLst>
        </pc:picChg>
        <pc:picChg chg="del">
          <ac:chgData name="Karen Baerts" userId="a06d292e-c1df-42a7-ab23-dcf3ffef2529" providerId="ADAL" clId="{25702047-A9C3-4DA8-87D8-495FD0BD249C}" dt="2024-11-11T13:38:06.841" v="6005" actId="478"/>
          <ac:picMkLst>
            <pc:docMk/>
            <pc:sldMk cId="547904617" sldId="782"/>
            <ac:picMk id="11" creationId="{EB1A793C-44B4-A38F-A86D-D9B5C28E18DC}"/>
          </ac:picMkLst>
        </pc:picChg>
        <pc:picChg chg="add mod">
          <ac:chgData name="Karen Baerts" userId="a06d292e-c1df-42a7-ab23-dcf3ffef2529" providerId="ADAL" clId="{25702047-A9C3-4DA8-87D8-495FD0BD249C}" dt="2024-11-11T13:42:02.013" v="6126" actId="1076"/>
          <ac:picMkLst>
            <pc:docMk/>
            <pc:sldMk cId="547904617" sldId="782"/>
            <ac:picMk id="14" creationId="{D869F1F8-2D5E-5235-AEEC-E7F98D62D32A}"/>
          </ac:picMkLst>
        </pc:picChg>
        <pc:picChg chg="add del mod">
          <ac:chgData name="Karen Baerts" userId="a06d292e-c1df-42a7-ab23-dcf3ffef2529" providerId="ADAL" clId="{25702047-A9C3-4DA8-87D8-495FD0BD249C}" dt="2024-11-11T13:40:37.445" v="6026" actId="478"/>
          <ac:picMkLst>
            <pc:docMk/>
            <pc:sldMk cId="547904617" sldId="782"/>
            <ac:picMk id="15" creationId="{D05AB202-CFBD-3B5B-F043-C63F5DAA8A7D}"/>
          </ac:picMkLst>
        </pc:picChg>
        <pc:picChg chg="add mod">
          <ac:chgData name="Karen Baerts" userId="a06d292e-c1df-42a7-ab23-dcf3ffef2529" providerId="ADAL" clId="{25702047-A9C3-4DA8-87D8-495FD0BD249C}" dt="2024-11-11T13:41:57.666" v="6125" actId="1076"/>
          <ac:picMkLst>
            <pc:docMk/>
            <pc:sldMk cId="547904617" sldId="782"/>
            <ac:picMk id="16" creationId="{A6B131D2-3BCE-0381-3B17-64603634BCE6}"/>
          </ac:picMkLst>
        </pc:picChg>
      </pc:sldChg>
      <pc:sldChg chg="addSp delSp modSp add mod delAnim modAnim modNotesTx">
        <pc:chgData name="Karen Baerts" userId="a06d292e-c1df-42a7-ab23-dcf3ffef2529" providerId="ADAL" clId="{25702047-A9C3-4DA8-87D8-495FD0BD249C}" dt="2024-11-11T14:41:01.283" v="7622" actId="5793"/>
        <pc:sldMkLst>
          <pc:docMk/>
          <pc:sldMk cId="1284617291" sldId="783"/>
        </pc:sldMkLst>
        <pc:spChg chg="mod">
          <ac:chgData name="Karen Baerts" userId="a06d292e-c1df-42a7-ab23-dcf3ffef2529" providerId="ADAL" clId="{25702047-A9C3-4DA8-87D8-495FD0BD249C}" dt="2024-11-11T13:49:22.774" v="6484" actId="20577"/>
          <ac:spMkLst>
            <pc:docMk/>
            <pc:sldMk cId="1284617291" sldId="783"/>
            <ac:spMk id="2" creationId="{A4DAB590-B148-73E8-9ACA-6284431BAB3E}"/>
          </ac:spMkLst>
        </pc:spChg>
        <pc:spChg chg="del">
          <ac:chgData name="Karen Baerts" userId="a06d292e-c1df-42a7-ab23-dcf3ffef2529" providerId="ADAL" clId="{25702047-A9C3-4DA8-87D8-495FD0BD249C}" dt="2024-11-11T13:49:27.639" v="6488" actId="478"/>
          <ac:spMkLst>
            <pc:docMk/>
            <pc:sldMk cId="1284617291" sldId="783"/>
            <ac:spMk id="7" creationId="{BC441EA6-2F2C-6CF2-F8F6-D59681AEB71D}"/>
          </ac:spMkLst>
        </pc:spChg>
        <pc:spChg chg="add mod">
          <ac:chgData name="Karen Baerts" userId="a06d292e-c1df-42a7-ab23-dcf3ffef2529" providerId="ADAL" clId="{25702047-A9C3-4DA8-87D8-495FD0BD249C}" dt="2024-11-11T14:04:52.363" v="7448" actId="14100"/>
          <ac:spMkLst>
            <pc:docMk/>
            <pc:sldMk cId="1284617291" sldId="783"/>
            <ac:spMk id="24" creationId="{7715A747-7C7D-AB3C-E5EC-4A0EF21AB3F5}"/>
          </ac:spMkLst>
        </pc:spChg>
        <pc:graphicFrameChg chg="mod">
          <ac:chgData name="Karen Baerts" userId="a06d292e-c1df-42a7-ab23-dcf3ffef2529" providerId="ADAL" clId="{25702047-A9C3-4DA8-87D8-495FD0BD249C}" dt="2024-11-11T13:49:33.037" v="6491" actId="1076"/>
          <ac:graphicFrameMkLst>
            <pc:docMk/>
            <pc:sldMk cId="1284617291" sldId="783"/>
            <ac:graphicFrameMk id="6" creationId="{86AFEF9F-BBC0-FAFE-F2FB-8B615AFBD5C2}"/>
          </ac:graphicFrameMkLst>
        </pc:graphicFrameChg>
        <pc:picChg chg="del">
          <ac:chgData name="Karen Baerts" userId="a06d292e-c1df-42a7-ab23-dcf3ffef2529" providerId="ADAL" clId="{25702047-A9C3-4DA8-87D8-495FD0BD249C}" dt="2024-11-11T13:49:25.633" v="6485" actId="478"/>
          <ac:picMkLst>
            <pc:docMk/>
            <pc:sldMk cId="1284617291" sldId="783"/>
            <ac:picMk id="4" creationId="{15183F16-23D1-5C5E-8FDA-4B422EAC82D1}"/>
          </ac:picMkLst>
        </pc:picChg>
        <pc:picChg chg="del">
          <ac:chgData name="Karen Baerts" userId="a06d292e-c1df-42a7-ab23-dcf3ffef2529" providerId="ADAL" clId="{25702047-A9C3-4DA8-87D8-495FD0BD249C}" dt="2024-11-11T13:49:26.405" v="6486" actId="478"/>
          <ac:picMkLst>
            <pc:docMk/>
            <pc:sldMk cId="1284617291" sldId="783"/>
            <ac:picMk id="5" creationId="{62552F30-ADFB-980C-BD24-875F5B1B112C}"/>
          </ac:picMkLst>
        </pc:picChg>
        <pc:picChg chg="del">
          <ac:chgData name="Karen Baerts" userId="a06d292e-c1df-42a7-ab23-dcf3ffef2529" providerId="ADAL" clId="{25702047-A9C3-4DA8-87D8-495FD0BD249C}" dt="2024-11-11T13:49:26.991" v="6487" actId="478"/>
          <ac:picMkLst>
            <pc:docMk/>
            <pc:sldMk cId="1284617291" sldId="783"/>
            <ac:picMk id="8" creationId="{060E91EC-4C5B-1800-6F9F-873DCDE56C02}"/>
          </ac:picMkLst>
        </pc:picChg>
        <pc:picChg chg="add mod">
          <ac:chgData name="Karen Baerts" userId="a06d292e-c1df-42a7-ab23-dcf3ffef2529" providerId="ADAL" clId="{25702047-A9C3-4DA8-87D8-495FD0BD249C}" dt="2024-11-11T13:50:04.118" v="6493" actId="1076"/>
          <ac:picMkLst>
            <pc:docMk/>
            <pc:sldMk cId="1284617291" sldId="783"/>
            <ac:picMk id="9" creationId="{BBF38A2B-6E7F-4B09-A5D0-0E7BA6CD239F}"/>
          </ac:picMkLst>
        </pc:picChg>
        <pc:picChg chg="del">
          <ac:chgData name="Karen Baerts" userId="a06d292e-c1df-42a7-ab23-dcf3ffef2529" providerId="ADAL" clId="{25702047-A9C3-4DA8-87D8-495FD0BD249C}" dt="2024-11-11T13:49:28.294" v="6489" actId="478"/>
          <ac:picMkLst>
            <pc:docMk/>
            <pc:sldMk cId="1284617291" sldId="783"/>
            <ac:picMk id="11" creationId="{98633134-7207-F289-5383-E008F143D19A}"/>
          </ac:picMkLst>
        </pc:picChg>
        <pc:picChg chg="add del mod">
          <ac:chgData name="Karen Baerts" userId="a06d292e-c1df-42a7-ab23-dcf3ffef2529" providerId="ADAL" clId="{25702047-A9C3-4DA8-87D8-495FD0BD249C}" dt="2024-11-11T14:00:47.791" v="7033" actId="478"/>
          <ac:picMkLst>
            <pc:docMk/>
            <pc:sldMk cId="1284617291" sldId="783"/>
            <ac:picMk id="13" creationId="{F35E3F4E-9953-6097-B096-122D98324C8D}"/>
          </ac:picMkLst>
        </pc:picChg>
        <pc:picChg chg="add del mod">
          <ac:chgData name="Karen Baerts" userId="a06d292e-c1df-42a7-ab23-dcf3ffef2529" providerId="ADAL" clId="{25702047-A9C3-4DA8-87D8-495FD0BD249C}" dt="2024-11-11T13:51:36.220" v="6504" actId="478"/>
          <ac:picMkLst>
            <pc:docMk/>
            <pc:sldMk cId="1284617291" sldId="783"/>
            <ac:picMk id="15" creationId="{E90F7700-B4C4-ADED-E4EF-853CB02F72F1}"/>
          </ac:picMkLst>
        </pc:picChg>
        <pc:picChg chg="add del mod">
          <ac:chgData name="Karen Baerts" userId="a06d292e-c1df-42a7-ab23-dcf3ffef2529" providerId="ADAL" clId="{25702047-A9C3-4DA8-87D8-495FD0BD249C}" dt="2024-11-11T13:51:36.754" v="6505" actId="478"/>
          <ac:picMkLst>
            <pc:docMk/>
            <pc:sldMk cId="1284617291" sldId="783"/>
            <ac:picMk id="17" creationId="{3D3AA2BB-7398-53CA-727F-261B142F4E88}"/>
          </ac:picMkLst>
        </pc:picChg>
        <pc:picChg chg="add del mod">
          <ac:chgData name="Karen Baerts" userId="a06d292e-c1df-42a7-ab23-dcf3ffef2529" providerId="ADAL" clId="{25702047-A9C3-4DA8-87D8-495FD0BD249C}" dt="2024-11-11T13:58:04.588" v="7019" actId="478"/>
          <ac:picMkLst>
            <pc:docMk/>
            <pc:sldMk cId="1284617291" sldId="783"/>
            <ac:picMk id="18" creationId="{580C8233-7955-091F-A9CE-DA00BCCC4256}"/>
          </ac:picMkLst>
        </pc:picChg>
        <pc:picChg chg="add del mod">
          <ac:chgData name="Karen Baerts" userId="a06d292e-c1df-42a7-ab23-dcf3ffef2529" providerId="ADAL" clId="{25702047-A9C3-4DA8-87D8-495FD0BD249C}" dt="2024-11-11T13:59:02.675" v="7026" actId="478"/>
          <ac:picMkLst>
            <pc:docMk/>
            <pc:sldMk cId="1284617291" sldId="783"/>
            <ac:picMk id="19" creationId="{08EAC825-4C0D-8EA7-6027-6DCE622BD7B7}"/>
          </ac:picMkLst>
        </pc:picChg>
        <pc:picChg chg="add mod ord">
          <ac:chgData name="Karen Baerts" userId="a06d292e-c1df-42a7-ab23-dcf3ffef2529" providerId="ADAL" clId="{25702047-A9C3-4DA8-87D8-495FD0BD249C}" dt="2024-11-11T14:00:46.589" v="7032" actId="167"/>
          <ac:picMkLst>
            <pc:docMk/>
            <pc:sldMk cId="1284617291" sldId="783"/>
            <ac:picMk id="21" creationId="{F933725C-E5CC-4623-D3BD-8768FDA86825}"/>
          </ac:picMkLst>
        </pc:picChg>
        <pc:picChg chg="add mod">
          <ac:chgData name="Karen Baerts" userId="a06d292e-c1df-42a7-ab23-dcf3ffef2529" providerId="ADAL" clId="{25702047-A9C3-4DA8-87D8-495FD0BD249C}" dt="2024-11-11T14:04:42.178" v="7445" actId="1076"/>
          <ac:picMkLst>
            <pc:docMk/>
            <pc:sldMk cId="1284617291" sldId="783"/>
            <ac:picMk id="23" creationId="{DBCE6356-3E21-1D8C-EDF3-3F18B0FE8D3E}"/>
          </ac:picMkLst>
        </pc:picChg>
      </pc:sldChg>
      <pc:sldChg chg="addSp delSp modSp add del mod ord modNotesTx">
        <pc:chgData name="Karen Baerts" userId="a06d292e-c1df-42a7-ab23-dcf3ffef2529" providerId="ADAL" clId="{25702047-A9C3-4DA8-87D8-495FD0BD249C}" dt="2024-11-11T14:50:43.297" v="8466" actId="47"/>
        <pc:sldMkLst>
          <pc:docMk/>
          <pc:sldMk cId="4025761769" sldId="784"/>
        </pc:sldMkLst>
        <pc:spChg chg="add mod">
          <ac:chgData name="Karen Baerts" userId="a06d292e-c1df-42a7-ab23-dcf3ffef2529" providerId="ADAL" clId="{25702047-A9C3-4DA8-87D8-495FD0BD249C}" dt="2024-11-11T14:43:54.913" v="8027" actId="14100"/>
          <ac:spMkLst>
            <pc:docMk/>
            <pc:sldMk cId="4025761769" sldId="784"/>
            <ac:spMk id="4" creationId="{D34347CB-8368-18BC-E3E5-F11E468F27D7}"/>
          </ac:spMkLst>
        </pc:spChg>
        <pc:picChg chg="add del mod">
          <ac:chgData name="Karen Baerts" userId="a06d292e-c1df-42a7-ab23-dcf3ffef2529" providerId="ADAL" clId="{25702047-A9C3-4DA8-87D8-495FD0BD249C}" dt="2024-11-11T13:51:59.072" v="6509" actId="478"/>
          <ac:picMkLst>
            <pc:docMk/>
            <pc:sldMk cId="4025761769" sldId="784"/>
            <ac:picMk id="3" creationId="{EAA198D1-FF50-20EE-7A21-57632563EA13}"/>
          </ac:picMkLst>
        </pc:picChg>
        <pc:picChg chg="add del mod">
          <ac:chgData name="Karen Baerts" userId="a06d292e-c1df-42a7-ab23-dcf3ffef2529" providerId="ADAL" clId="{25702047-A9C3-4DA8-87D8-495FD0BD249C}" dt="2024-11-11T13:55:22.818" v="6984" actId="478"/>
          <ac:picMkLst>
            <pc:docMk/>
            <pc:sldMk cId="4025761769" sldId="784"/>
            <ac:picMk id="5" creationId="{2DD70E96-0FC6-20DE-1A7F-DB856C4DC1F9}"/>
          </ac:picMkLst>
        </pc:picChg>
        <pc:picChg chg="add del mod">
          <ac:chgData name="Karen Baerts" userId="a06d292e-c1df-42a7-ab23-dcf3ffef2529" providerId="ADAL" clId="{25702047-A9C3-4DA8-87D8-495FD0BD249C}" dt="2024-11-11T13:57:55.277" v="7016" actId="478"/>
          <ac:picMkLst>
            <pc:docMk/>
            <pc:sldMk cId="4025761769" sldId="784"/>
            <ac:picMk id="7" creationId="{90C3FC19-1632-132F-A3D1-7E34F6896A0F}"/>
          </ac:picMkLst>
        </pc:picChg>
        <pc:picChg chg="add del mod">
          <ac:chgData name="Karen Baerts" userId="a06d292e-c1df-42a7-ab23-dcf3ffef2529" providerId="ADAL" clId="{25702047-A9C3-4DA8-87D8-495FD0BD249C}" dt="2024-11-11T13:59:15.141" v="7029" actId="478"/>
          <ac:picMkLst>
            <pc:docMk/>
            <pc:sldMk cId="4025761769" sldId="784"/>
            <ac:picMk id="8" creationId="{17551B2E-48BB-21E0-6C44-9905911FAD63}"/>
          </ac:picMkLst>
        </pc:picChg>
        <pc:picChg chg="del">
          <ac:chgData name="Karen Baerts" userId="a06d292e-c1df-42a7-ab23-dcf3ffef2529" providerId="ADAL" clId="{25702047-A9C3-4DA8-87D8-495FD0BD249C}" dt="2024-11-11T13:52:08.378" v="6513" actId="478"/>
          <ac:picMkLst>
            <pc:docMk/>
            <pc:sldMk cId="4025761769" sldId="784"/>
            <ac:picMk id="9" creationId="{E29BF981-5C16-E93B-22D0-A0EC96FAFE76}"/>
          </ac:picMkLst>
        </pc:picChg>
        <pc:picChg chg="add mod">
          <ac:chgData name="Karen Baerts" userId="a06d292e-c1df-42a7-ab23-dcf3ffef2529" providerId="ADAL" clId="{25702047-A9C3-4DA8-87D8-495FD0BD249C}" dt="2024-11-11T14:43:04.780" v="8019" actId="1076"/>
          <ac:picMkLst>
            <pc:docMk/>
            <pc:sldMk cId="4025761769" sldId="784"/>
            <ac:picMk id="11" creationId="{7692E45A-637E-87B5-7F8E-813CBB2B6302}"/>
          </ac:picMkLst>
        </pc:picChg>
        <pc:picChg chg="del">
          <ac:chgData name="Karen Baerts" userId="a06d292e-c1df-42a7-ab23-dcf3ffef2529" providerId="ADAL" clId="{25702047-A9C3-4DA8-87D8-495FD0BD249C}" dt="2024-11-11T13:51:59.788" v="6510" actId="478"/>
          <ac:picMkLst>
            <pc:docMk/>
            <pc:sldMk cId="4025761769" sldId="784"/>
            <ac:picMk id="13" creationId="{88FC9A59-5018-AABC-D7EE-02FE67F24F4D}"/>
          </ac:picMkLst>
        </pc:picChg>
        <pc:picChg chg="del mod ord">
          <ac:chgData name="Karen Baerts" userId="a06d292e-c1df-42a7-ab23-dcf3ffef2529" providerId="ADAL" clId="{25702047-A9C3-4DA8-87D8-495FD0BD249C}" dt="2024-11-11T14:43:45.191" v="8024" actId="478"/>
          <ac:picMkLst>
            <pc:docMk/>
            <pc:sldMk cId="4025761769" sldId="784"/>
            <ac:picMk id="15" creationId="{F59277EB-1723-490B-270F-D1193DD1BCAA}"/>
          </ac:picMkLst>
        </pc:picChg>
        <pc:picChg chg="add mod ord">
          <ac:chgData name="Karen Baerts" userId="a06d292e-c1df-42a7-ab23-dcf3ffef2529" providerId="ADAL" clId="{25702047-A9C3-4DA8-87D8-495FD0BD249C}" dt="2024-11-11T14:43:43.951" v="8023" actId="167"/>
          <ac:picMkLst>
            <pc:docMk/>
            <pc:sldMk cId="4025761769" sldId="784"/>
            <ac:picMk id="16" creationId="{4EB736C0-1AD4-7B1B-4E5C-266D666ED340}"/>
          </ac:picMkLst>
        </pc:picChg>
        <pc:picChg chg="del mod">
          <ac:chgData name="Karen Baerts" userId="a06d292e-c1df-42a7-ab23-dcf3ffef2529" providerId="ADAL" clId="{25702047-A9C3-4DA8-87D8-495FD0BD249C}" dt="2024-11-11T14:43:06.955" v="8020" actId="478"/>
          <ac:picMkLst>
            <pc:docMk/>
            <pc:sldMk cId="4025761769" sldId="784"/>
            <ac:picMk id="17" creationId="{A010D68F-917A-A6A9-A423-9329FFE5906D}"/>
          </ac:picMkLst>
        </pc:picChg>
      </pc:sldChg>
      <pc:sldChg chg="addSp delSp modSp add mod modAnim modNotesTx">
        <pc:chgData name="Karen Baerts" userId="a06d292e-c1df-42a7-ab23-dcf3ffef2529" providerId="ADAL" clId="{25702047-A9C3-4DA8-87D8-495FD0BD249C}" dt="2024-11-13T18:18:24.675" v="17902"/>
        <pc:sldMkLst>
          <pc:docMk/>
          <pc:sldMk cId="485497831" sldId="785"/>
        </pc:sldMkLst>
        <pc:spChg chg="mod ord">
          <ac:chgData name="Karen Baerts" userId="a06d292e-c1df-42a7-ab23-dcf3ffef2529" providerId="ADAL" clId="{25702047-A9C3-4DA8-87D8-495FD0BD249C}" dt="2024-11-11T14:46:28.986" v="8186" actId="1076"/>
          <ac:spMkLst>
            <pc:docMk/>
            <pc:sldMk cId="485497831" sldId="785"/>
            <ac:spMk id="4" creationId="{0C068513-E3E8-02F9-43C1-BBA63A2BE6D1}"/>
          </ac:spMkLst>
        </pc:spChg>
        <pc:spChg chg="add mod">
          <ac:chgData name="Karen Baerts" userId="a06d292e-c1df-42a7-ab23-dcf3ffef2529" providerId="ADAL" clId="{25702047-A9C3-4DA8-87D8-495FD0BD249C}" dt="2024-11-13T18:18:17.441" v="17901" actId="14100"/>
          <ac:spMkLst>
            <pc:docMk/>
            <pc:sldMk cId="485497831" sldId="785"/>
            <ac:spMk id="8" creationId="{3F533738-9660-E510-B25C-E3747C62E014}"/>
          </ac:spMkLst>
        </pc:spChg>
        <pc:spChg chg="add mod">
          <ac:chgData name="Karen Baerts" userId="a06d292e-c1df-42a7-ab23-dcf3ffef2529" providerId="ADAL" clId="{25702047-A9C3-4DA8-87D8-495FD0BD249C}" dt="2024-11-11T13:57:46.004" v="7013" actId="1076"/>
          <ac:spMkLst>
            <pc:docMk/>
            <pc:sldMk cId="485497831" sldId="785"/>
            <ac:spMk id="13" creationId="{0267C1BB-1091-473C-FEA3-E809F3D12400}"/>
          </ac:spMkLst>
        </pc:spChg>
        <pc:spChg chg="add mod">
          <ac:chgData name="Karen Baerts" userId="a06d292e-c1df-42a7-ab23-dcf3ffef2529" providerId="ADAL" clId="{25702047-A9C3-4DA8-87D8-495FD0BD249C}" dt="2024-11-11T14:49:13.658" v="8458" actId="14100"/>
          <ac:spMkLst>
            <pc:docMk/>
            <pc:sldMk cId="485497831" sldId="785"/>
            <ac:spMk id="18" creationId="{57B1C90B-D011-64CD-A42E-EE35A5BF7D17}"/>
          </ac:spMkLst>
        </pc:spChg>
        <pc:spChg chg="add del mod">
          <ac:chgData name="Karen Baerts" userId="a06d292e-c1df-42a7-ab23-dcf3ffef2529" providerId="ADAL" clId="{25702047-A9C3-4DA8-87D8-495FD0BD249C}" dt="2024-11-11T14:49:37.954" v="8465" actId="478"/>
          <ac:spMkLst>
            <pc:docMk/>
            <pc:sldMk cId="485497831" sldId="785"/>
            <ac:spMk id="19" creationId="{E794E787-E55A-7168-C06C-B5279D9DCF7F}"/>
          </ac:spMkLst>
        </pc:spChg>
        <pc:picChg chg="add mod">
          <ac:chgData name="Karen Baerts" userId="a06d292e-c1df-42a7-ab23-dcf3ffef2529" providerId="ADAL" clId="{25702047-A9C3-4DA8-87D8-495FD0BD249C}" dt="2024-11-11T14:46:28.986" v="8186" actId="1076"/>
          <ac:picMkLst>
            <pc:docMk/>
            <pc:sldMk cId="485497831" sldId="785"/>
            <ac:picMk id="5" creationId="{5EAB5CA8-08A7-3DF0-908F-CEFC406945A8}"/>
          </ac:picMkLst>
        </pc:picChg>
        <pc:picChg chg="add del mod">
          <ac:chgData name="Karen Baerts" userId="a06d292e-c1df-42a7-ab23-dcf3ffef2529" providerId="ADAL" clId="{25702047-A9C3-4DA8-87D8-495FD0BD249C}" dt="2024-11-11T13:55:51.946" v="6990" actId="478"/>
          <ac:picMkLst>
            <pc:docMk/>
            <pc:sldMk cId="485497831" sldId="785"/>
            <ac:picMk id="7" creationId="{3DF7B353-874B-5CCB-4F16-5C9869EF36F9}"/>
          </ac:picMkLst>
        </pc:picChg>
        <pc:picChg chg="add mod ord">
          <ac:chgData name="Karen Baerts" userId="a06d292e-c1df-42a7-ab23-dcf3ffef2529" providerId="ADAL" clId="{25702047-A9C3-4DA8-87D8-495FD0BD249C}" dt="2024-11-13T18:18:04.207" v="17897" actId="167"/>
          <ac:picMkLst>
            <pc:docMk/>
            <pc:sldMk cId="485497831" sldId="785"/>
            <ac:picMk id="7" creationId="{A0FC019C-547E-5065-94E6-BA05A0F8C2FC}"/>
          </ac:picMkLst>
        </pc:picChg>
        <pc:picChg chg="add mod">
          <ac:chgData name="Karen Baerts" userId="a06d292e-c1df-42a7-ab23-dcf3ffef2529" providerId="ADAL" clId="{25702047-A9C3-4DA8-87D8-495FD0BD249C}" dt="2024-11-11T13:58:55.665" v="7023" actId="1076"/>
          <ac:picMkLst>
            <pc:docMk/>
            <pc:sldMk cId="485497831" sldId="785"/>
            <ac:picMk id="9" creationId="{3A416D9F-A18E-1C53-E0D6-B370BFD184A9}"/>
          </ac:picMkLst>
        </pc:picChg>
        <pc:picChg chg="add del mod">
          <ac:chgData name="Karen Baerts" userId="a06d292e-c1df-42a7-ab23-dcf3ffef2529" providerId="ADAL" clId="{25702047-A9C3-4DA8-87D8-495FD0BD249C}" dt="2024-11-13T18:18:05.490" v="17898" actId="478"/>
          <ac:picMkLst>
            <pc:docMk/>
            <pc:sldMk cId="485497831" sldId="785"/>
            <ac:picMk id="11" creationId="{3F17DD09-3DEE-8D47-75D1-F01F2E4C1BF6}"/>
          </ac:picMkLst>
        </pc:picChg>
        <pc:picChg chg="del mod">
          <ac:chgData name="Karen Baerts" userId="a06d292e-c1df-42a7-ab23-dcf3ffef2529" providerId="ADAL" clId="{25702047-A9C3-4DA8-87D8-495FD0BD249C}" dt="2024-11-11T13:56:52.275" v="6999" actId="478"/>
          <ac:picMkLst>
            <pc:docMk/>
            <pc:sldMk cId="485497831" sldId="785"/>
            <ac:picMk id="15" creationId="{F853C79D-D51C-9743-0596-46F0685B9DD8}"/>
          </ac:picMkLst>
        </pc:picChg>
        <pc:picChg chg="add mod">
          <ac:chgData name="Karen Baerts" userId="a06d292e-c1df-42a7-ab23-dcf3ffef2529" providerId="ADAL" clId="{25702047-A9C3-4DA8-87D8-495FD0BD249C}" dt="2024-11-11T14:46:23.512" v="8185" actId="1076"/>
          <ac:picMkLst>
            <pc:docMk/>
            <pc:sldMk cId="485497831" sldId="785"/>
            <ac:picMk id="16" creationId="{1DE278A7-E25D-8EBD-ED54-823550763D10}"/>
          </ac:picMkLst>
        </pc:picChg>
        <pc:picChg chg="del mod">
          <ac:chgData name="Karen Baerts" userId="a06d292e-c1df-42a7-ab23-dcf3ffef2529" providerId="ADAL" clId="{25702047-A9C3-4DA8-87D8-495FD0BD249C}" dt="2024-11-11T13:55:30.691" v="6987" actId="478"/>
          <ac:picMkLst>
            <pc:docMk/>
            <pc:sldMk cId="485497831" sldId="785"/>
            <ac:picMk id="17" creationId="{CDFCCFA0-5794-4B19-C03C-B057DB073084}"/>
          </ac:picMkLst>
        </pc:picChg>
      </pc:sldChg>
      <pc:sldChg chg="add ord modNotesTx">
        <pc:chgData name="Karen Baerts" userId="a06d292e-c1df-42a7-ab23-dcf3ffef2529" providerId="ADAL" clId="{25702047-A9C3-4DA8-87D8-495FD0BD249C}" dt="2024-11-11T14:45:21.289" v="8144" actId="5793"/>
        <pc:sldMkLst>
          <pc:docMk/>
          <pc:sldMk cId="3249386838" sldId="786"/>
        </pc:sldMkLst>
      </pc:sldChg>
      <pc:sldChg chg="addSp delSp modSp new mod">
        <pc:chgData name="Karen Baerts" userId="a06d292e-c1df-42a7-ab23-dcf3ffef2529" providerId="ADAL" clId="{25702047-A9C3-4DA8-87D8-495FD0BD249C}" dt="2024-11-11T15:53:56.353" v="10220" actId="478"/>
        <pc:sldMkLst>
          <pc:docMk/>
          <pc:sldMk cId="206468629" sldId="787"/>
        </pc:sldMkLst>
        <pc:spChg chg="mod">
          <ac:chgData name="Karen Baerts" userId="a06d292e-c1df-42a7-ab23-dcf3ffef2529" providerId="ADAL" clId="{25702047-A9C3-4DA8-87D8-495FD0BD249C}" dt="2024-11-11T14:39:02.663" v="7556" actId="20577"/>
          <ac:spMkLst>
            <pc:docMk/>
            <pc:sldMk cId="206468629" sldId="787"/>
            <ac:spMk id="2" creationId="{CAA1791F-C8C8-A29E-ACF6-EDAE104D4388}"/>
          </ac:spMkLst>
        </pc:spChg>
        <pc:spChg chg="mod">
          <ac:chgData name="Karen Baerts" userId="a06d292e-c1df-42a7-ab23-dcf3ffef2529" providerId="ADAL" clId="{25702047-A9C3-4DA8-87D8-495FD0BD249C}" dt="2024-11-11T14:39:31.514" v="7562" actId="113"/>
          <ac:spMkLst>
            <pc:docMk/>
            <pc:sldMk cId="206468629" sldId="787"/>
            <ac:spMk id="3" creationId="{829884CB-0385-B68C-69A1-4FB28017E051}"/>
          </ac:spMkLst>
        </pc:spChg>
        <pc:spChg chg="add del mod">
          <ac:chgData name="Karen Baerts" userId="a06d292e-c1df-42a7-ab23-dcf3ffef2529" providerId="ADAL" clId="{25702047-A9C3-4DA8-87D8-495FD0BD249C}" dt="2024-11-11T15:53:56.353" v="10220" actId="478"/>
          <ac:spMkLst>
            <pc:docMk/>
            <pc:sldMk cId="206468629" sldId="787"/>
            <ac:spMk id="4" creationId="{07B06BEB-0573-6294-B5F5-3401788C5C68}"/>
          </ac:spMkLst>
        </pc:spChg>
        <pc:spChg chg="add mod">
          <ac:chgData name="Karen Baerts" userId="a06d292e-c1df-42a7-ab23-dcf3ffef2529" providerId="ADAL" clId="{25702047-A9C3-4DA8-87D8-495FD0BD249C}" dt="2024-11-11T15:53:46.410" v="10208"/>
          <ac:spMkLst>
            <pc:docMk/>
            <pc:sldMk cId="206468629" sldId="787"/>
            <ac:spMk id="5" creationId="{1C527C89-96E5-E319-F793-27A9C8967413}"/>
          </ac:spMkLst>
        </pc:spChg>
        <pc:picChg chg="add mod">
          <ac:chgData name="Karen Baerts" userId="a06d292e-c1df-42a7-ab23-dcf3ffef2529" providerId="ADAL" clId="{25702047-A9C3-4DA8-87D8-495FD0BD249C}" dt="2024-11-11T14:38:53.081" v="7540" actId="1076"/>
          <ac:picMkLst>
            <pc:docMk/>
            <pc:sldMk cId="206468629" sldId="787"/>
            <ac:picMk id="1026" creationId="{45E6AEBD-26A2-7BF6-83C8-A06FB2088854}"/>
          </ac:picMkLst>
        </pc:picChg>
      </pc:sldChg>
      <pc:sldChg chg="modSp new del mod">
        <pc:chgData name="Karen Baerts" userId="a06d292e-c1df-42a7-ab23-dcf3ffef2529" providerId="ADAL" clId="{25702047-A9C3-4DA8-87D8-495FD0BD249C}" dt="2024-11-11T14:36:35.674" v="7463" actId="47"/>
        <pc:sldMkLst>
          <pc:docMk/>
          <pc:sldMk cId="597045589" sldId="787"/>
        </pc:sldMkLst>
        <pc:spChg chg="mod">
          <ac:chgData name="Karen Baerts" userId="a06d292e-c1df-42a7-ab23-dcf3ffef2529" providerId="ADAL" clId="{25702047-A9C3-4DA8-87D8-495FD0BD249C}" dt="2024-11-11T14:08:59.721" v="7462" actId="20577"/>
          <ac:spMkLst>
            <pc:docMk/>
            <pc:sldMk cId="597045589" sldId="787"/>
            <ac:spMk id="2" creationId="{6ACC9106-D233-8164-3DF2-2D7DA19F38DB}"/>
          </ac:spMkLst>
        </pc:spChg>
      </pc:sldChg>
      <pc:sldChg chg="add del">
        <pc:chgData name="Karen Baerts" userId="a06d292e-c1df-42a7-ab23-dcf3ffef2529" providerId="ADAL" clId="{25702047-A9C3-4DA8-87D8-495FD0BD249C}" dt="2024-11-11T15:53:46.959" v="10210" actId="47"/>
        <pc:sldMkLst>
          <pc:docMk/>
          <pc:sldMk cId="2394802346" sldId="788"/>
        </pc:sldMkLst>
      </pc:sldChg>
      <pc:sldChg chg="modSp add mod">
        <pc:chgData name="Karen Baerts" userId="a06d292e-c1df-42a7-ab23-dcf3ffef2529" providerId="ADAL" clId="{25702047-A9C3-4DA8-87D8-495FD0BD249C}" dt="2024-11-11T14:40:19.067" v="7576" actId="20577"/>
        <pc:sldMkLst>
          <pc:docMk/>
          <pc:sldMk cId="1833608168" sldId="789"/>
        </pc:sldMkLst>
        <pc:spChg chg="mod">
          <ac:chgData name="Karen Baerts" userId="a06d292e-c1df-42a7-ab23-dcf3ffef2529" providerId="ADAL" clId="{25702047-A9C3-4DA8-87D8-495FD0BD249C}" dt="2024-11-11T14:40:19.067" v="7576" actId="20577"/>
          <ac:spMkLst>
            <pc:docMk/>
            <pc:sldMk cId="1833608168" sldId="789"/>
            <ac:spMk id="3" creationId="{00EE9958-8AF8-A542-BA4C-6949577478E5}"/>
          </ac:spMkLst>
        </pc:spChg>
      </pc:sldChg>
      <pc:sldChg chg="addSp delSp modSp add mod modAnim modNotesTx">
        <pc:chgData name="Karen Baerts" userId="a06d292e-c1df-42a7-ab23-dcf3ffef2529" providerId="ADAL" clId="{25702047-A9C3-4DA8-87D8-495FD0BD249C}" dt="2024-11-11T16:37:32.061" v="10931" actId="20577"/>
        <pc:sldMkLst>
          <pc:docMk/>
          <pc:sldMk cId="1365572914" sldId="790"/>
        </pc:sldMkLst>
        <pc:spChg chg="mod ord">
          <ac:chgData name="Karen Baerts" userId="a06d292e-c1df-42a7-ab23-dcf3ffef2529" providerId="ADAL" clId="{25702047-A9C3-4DA8-87D8-495FD0BD249C}" dt="2024-11-11T15:04:29.497" v="9074" actId="14100"/>
          <ac:spMkLst>
            <pc:docMk/>
            <pc:sldMk cId="1365572914" sldId="790"/>
            <ac:spMk id="3" creationId="{0BEDAB27-88A2-BE2D-7E38-54C1227F6976}"/>
          </ac:spMkLst>
        </pc:spChg>
        <pc:spChg chg="del">
          <ac:chgData name="Karen Baerts" userId="a06d292e-c1df-42a7-ab23-dcf3ffef2529" providerId="ADAL" clId="{25702047-A9C3-4DA8-87D8-495FD0BD249C}" dt="2024-11-11T15:05:15.161" v="9143" actId="478"/>
          <ac:spMkLst>
            <pc:docMk/>
            <pc:sldMk cId="1365572914" sldId="790"/>
            <ac:spMk id="5" creationId="{B2D12172-FB6C-DAAF-5206-508282EB25FA}"/>
          </ac:spMkLst>
        </pc:spChg>
        <pc:spChg chg="add mod ord">
          <ac:chgData name="Karen Baerts" userId="a06d292e-c1df-42a7-ab23-dcf3ffef2529" providerId="ADAL" clId="{25702047-A9C3-4DA8-87D8-495FD0BD249C}" dt="2024-11-11T16:36:12.836" v="10862" actId="14100"/>
          <ac:spMkLst>
            <pc:docMk/>
            <pc:sldMk cId="1365572914" sldId="790"/>
            <ac:spMk id="9" creationId="{ADD0CBA3-F335-B8A3-BCA7-C433A1B7EBCF}"/>
          </ac:spMkLst>
        </pc:spChg>
        <pc:spChg chg="add mod">
          <ac:chgData name="Karen Baerts" userId="a06d292e-c1df-42a7-ab23-dcf3ffef2529" providerId="ADAL" clId="{25702047-A9C3-4DA8-87D8-495FD0BD249C}" dt="2024-11-11T16:37:32.061" v="10931" actId="20577"/>
          <ac:spMkLst>
            <pc:docMk/>
            <pc:sldMk cId="1365572914" sldId="790"/>
            <ac:spMk id="13" creationId="{3FA7ADCD-F3CC-B62F-7A06-BD3E600D1399}"/>
          </ac:spMkLst>
        </pc:spChg>
        <pc:picChg chg="mod">
          <ac:chgData name="Karen Baerts" userId="a06d292e-c1df-42a7-ab23-dcf3ffef2529" providerId="ADAL" clId="{25702047-A9C3-4DA8-87D8-495FD0BD249C}" dt="2024-11-11T15:05:12.886" v="9142" actId="167"/>
          <ac:picMkLst>
            <pc:docMk/>
            <pc:sldMk cId="1365572914" sldId="790"/>
            <ac:picMk id="4" creationId="{82D53C2D-21FA-77C7-B457-F23E2058D50C}"/>
          </ac:picMkLst>
        </pc:picChg>
        <pc:picChg chg="add mod ord">
          <ac:chgData name="Karen Baerts" userId="a06d292e-c1df-42a7-ab23-dcf3ffef2529" providerId="ADAL" clId="{25702047-A9C3-4DA8-87D8-495FD0BD249C}" dt="2024-11-11T15:05:08.538" v="9140" actId="167"/>
          <ac:picMkLst>
            <pc:docMk/>
            <pc:sldMk cId="1365572914" sldId="790"/>
            <ac:picMk id="6" creationId="{CCF45BA7-3D8C-801C-3039-569B1A1DA699}"/>
          </ac:picMkLst>
        </pc:picChg>
        <pc:picChg chg="del mod">
          <ac:chgData name="Karen Baerts" userId="a06d292e-c1df-42a7-ab23-dcf3ffef2529" providerId="ADAL" clId="{25702047-A9C3-4DA8-87D8-495FD0BD249C}" dt="2024-11-11T15:02:05.935" v="8938" actId="478"/>
          <ac:picMkLst>
            <pc:docMk/>
            <pc:sldMk cId="1365572914" sldId="790"/>
            <ac:picMk id="7" creationId="{F3E500C1-42BE-EF52-FA9D-112CD474D28C}"/>
          </ac:picMkLst>
        </pc:picChg>
        <pc:picChg chg="add del mod">
          <ac:chgData name="Karen Baerts" userId="a06d292e-c1df-42a7-ab23-dcf3ffef2529" providerId="ADAL" clId="{25702047-A9C3-4DA8-87D8-495FD0BD249C}" dt="2024-11-11T15:03:13.256" v="8949" actId="478"/>
          <ac:picMkLst>
            <pc:docMk/>
            <pc:sldMk cId="1365572914" sldId="790"/>
            <ac:picMk id="8" creationId="{015D7160-8A40-2EC8-A064-9B59360B00AB}"/>
          </ac:picMkLst>
        </pc:picChg>
        <pc:picChg chg="add mod">
          <ac:chgData name="Karen Baerts" userId="a06d292e-c1df-42a7-ab23-dcf3ffef2529" providerId="ADAL" clId="{25702047-A9C3-4DA8-87D8-495FD0BD249C}" dt="2024-11-11T16:35:31.590" v="10845" actId="1076"/>
          <ac:picMkLst>
            <pc:docMk/>
            <pc:sldMk cId="1365572914" sldId="790"/>
            <ac:picMk id="11" creationId="{9F10A404-7BA1-3773-8C66-E5D043BE5E44}"/>
          </ac:picMkLst>
        </pc:picChg>
        <pc:picChg chg="add mod">
          <ac:chgData name="Karen Baerts" userId="a06d292e-c1df-42a7-ab23-dcf3ffef2529" providerId="ADAL" clId="{25702047-A9C3-4DA8-87D8-495FD0BD249C}" dt="2024-11-11T16:35:42.826" v="10847" actId="1076"/>
          <ac:picMkLst>
            <pc:docMk/>
            <pc:sldMk cId="1365572914" sldId="790"/>
            <ac:picMk id="12" creationId="{E0F1DC16-D523-258B-B173-EF2EA6A023F6}"/>
          </ac:picMkLst>
        </pc:picChg>
      </pc:sldChg>
      <pc:sldChg chg="add del">
        <pc:chgData name="Karen Baerts" userId="a06d292e-c1df-42a7-ab23-dcf3ffef2529" providerId="ADAL" clId="{25702047-A9C3-4DA8-87D8-495FD0BD249C}" dt="2024-11-11T15:02:37.901" v="8945" actId="47"/>
        <pc:sldMkLst>
          <pc:docMk/>
          <pc:sldMk cId="1292651093" sldId="791"/>
        </pc:sldMkLst>
      </pc:sldChg>
      <pc:sldChg chg="addSp delSp modSp new mod modNotesTx">
        <pc:chgData name="Karen Baerts" userId="a06d292e-c1df-42a7-ab23-dcf3ffef2529" providerId="ADAL" clId="{25702047-A9C3-4DA8-87D8-495FD0BD249C}" dt="2024-11-11T16:57:21.661" v="12032" actId="27636"/>
        <pc:sldMkLst>
          <pc:docMk/>
          <pc:sldMk cId="1665704712" sldId="791"/>
        </pc:sldMkLst>
        <pc:spChg chg="mod">
          <ac:chgData name="Karen Baerts" userId="a06d292e-c1df-42a7-ab23-dcf3ffef2529" providerId="ADAL" clId="{25702047-A9C3-4DA8-87D8-495FD0BD249C}" dt="2024-11-11T16:16:46.959" v="10776" actId="20577"/>
          <ac:spMkLst>
            <pc:docMk/>
            <pc:sldMk cId="1665704712" sldId="791"/>
            <ac:spMk id="2" creationId="{E9A71CC0-D0C9-77F5-B30F-8E5E102BE6AF}"/>
          </ac:spMkLst>
        </pc:spChg>
        <pc:spChg chg="del">
          <ac:chgData name="Karen Baerts" userId="a06d292e-c1df-42a7-ab23-dcf3ffef2529" providerId="ADAL" clId="{25702047-A9C3-4DA8-87D8-495FD0BD249C}" dt="2024-11-11T16:16:48.901" v="10777"/>
          <ac:spMkLst>
            <pc:docMk/>
            <pc:sldMk cId="1665704712" sldId="791"/>
            <ac:spMk id="3" creationId="{6A178BC4-4A08-2D54-AED9-615736E1B81E}"/>
          </ac:spMkLst>
        </pc:spChg>
        <pc:spChg chg="add del mod">
          <ac:chgData name="Karen Baerts" userId="a06d292e-c1df-42a7-ab23-dcf3ffef2529" providerId="ADAL" clId="{25702047-A9C3-4DA8-87D8-495FD0BD249C}" dt="2024-11-11T16:57:21.661" v="12032" actId="27636"/>
          <ac:spMkLst>
            <pc:docMk/>
            <pc:sldMk cId="1665704712" sldId="791"/>
            <ac:spMk id="5" creationId="{E6A60816-4F37-08A7-970D-74B185796A10}"/>
          </ac:spMkLst>
        </pc:spChg>
        <pc:spChg chg="add mod">
          <ac:chgData name="Karen Baerts" userId="a06d292e-c1df-42a7-ab23-dcf3ffef2529" providerId="ADAL" clId="{25702047-A9C3-4DA8-87D8-495FD0BD249C}" dt="2024-11-11T16:52:17.051" v="11753" actId="1076"/>
          <ac:spMkLst>
            <pc:docMk/>
            <pc:sldMk cId="1665704712" sldId="791"/>
            <ac:spMk id="11" creationId="{C87DA146-C32A-C0B3-5427-43892598A40A}"/>
          </ac:spMkLst>
        </pc:spChg>
        <pc:picChg chg="add del mod">
          <ac:chgData name="Karen Baerts" userId="a06d292e-c1df-42a7-ab23-dcf3ffef2529" providerId="ADAL" clId="{25702047-A9C3-4DA8-87D8-495FD0BD249C}" dt="2024-11-11T16:16:52.057" v="10779" actId="478"/>
          <ac:picMkLst>
            <pc:docMk/>
            <pc:sldMk cId="1665704712" sldId="791"/>
            <ac:picMk id="4" creationId="{F87C9193-67FC-A1B8-305D-D8D642EFAAAE}"/>
          </ac:picMkLst>
        </pc:picChg>
        <pc:picChg chg="add mod">
          <ac:chgData name="Karen Baerts" userId="a06d292e-c1df-42a7-ab23-dcf3ffef2529" providerId="ADAL" clId="{25702047-A9C3-4DA8-87D8-495FD0BD249C}" dt="2024-11-11T16:16:56.615" v="10780"/>
          <ac:picMkLst>
            <pc:docMk/>
            <pc:sldMk cId="1665704712" sldId="791"/>
            <ac:picMk id="6" creationId="{3C677AA9-8133-0776-B0B7-C59F96315634}"/>
          </ac:picMkLst>
        </pc:picChg>
        <pc:picChg chg="add del mod ord">
          <ac:chgData name="Karen Baerts" userId="a06d292e-c1df-42a7-ab23-dcf3ffef2529" providerId="ADAL" clId="{25702047-A9C3-4DA8-87D8-495FD0BD249C}" dt="2024-11-11T16:44:21.692" v="10942" actId="22"/>
          <ac:picMkLst>
            <pc:docMk/>
            <pc:sldMk cId="1665704712" sldId="791"/>
            <ac:picMk id="8" creationId="{C256683C-DCFC-2B51-1FC6-A5A450CB7829}"/>
          </ac:picMkLst>
        </pc:picChg>
        <pc:picChg chg="add mod">
          <ac:chgData name="Karen Baerts" userId="a06d292e-c1df-42a7-ab23-dcf3ffef2529" providerId="ADAL" clId="{25702047-A9C3-4DA8-87D8-495FD0BD249C}" dt="2024-11-11T16:44:33.755" v="10954" actId="14100"/>
          <ac:picMkLst>
            <pc:docMk/>
            <pc:sldMk cId="1665704712" sldId="791"/>
            <ac:picMk id="10" creationId="{C5525080-9A73-893D-A54C-4CE46FE90241}"/>
          </ac:picMkLst>
        </pc:picChg>
      </pc:sldChg>
      <pc:sldChg chg="addSp delSp modSp add mod delAnim modAnim modNotesTx">
        <pc:chgData name="Karen Baerts" userId="a06d292e-c1df-42a7-ab23-dcf3ffef2529" providerId="ADAL" clId="{25702047-A9C3-4DA8-87D8-495FD0BD249C}" dt="2024-11-11T15:58:13.034" v="10716" actId="5793"/>
        <pc:sldMkLst>
          <pc:docMk/>
          <pc:sldMk cId="1492985097" sldId="792"/>
        </pc:sldMkLst>
        <pc:spChg chg="add mod">
          <ac:chgData name="Karen Baerts" userId="a06d292e-c1df-42a7-ab23-dcf3ffef2529" providerId="ADAL" clId="{25702047-A9C3-4DA8-87D8-495FD0BD249C}" dt="2024-11-11T15:34:19.893" v="9835" actId="1076"/>
          <ac:spMkLst>
            <pc:docMk/>
            <pc:sldMk cId="1492985097" sldId="792"/>
            <ac:spMk id="3" creationId="{9038B429-9B72-96F0-B482-D47374960E08}"/>
          </ac:spMkLst>
        </pc:spChg>
        <pc:spChg chg="add del mod">
          <ac:chgData name="Karen Baerts" userId="a06d292e-c1df-42a7-ab23-dcf3ffef2529" providerId="ADAL" clId="{25702047-A9C3-4DA8-87D8-495FD0BD249C}" dt="2024-11-11T15:24:56.422" v="9753" actId="478"/>
          <ac:spMkLst>
            <pc:docMk/>
            <pc:sldMk cId="1492985097" sldId="792"/>
            <ac:spMk id="6" creationId="{849D80A2-F559-BBD9-CF11-5F04653CEFD4}"/>
          </ac:spMkLst>
        </pc:spChg>
        <pc:spChg chg="del">
          <ac:chgData name="Karen Baerts" userId="a06d292e-c1df-42a7-ab23-dcf3ffef2529" providerId="ADAL" clId="{25702047-A9C3-4DA8-87D8-495FD0BD249C}" dt="2024-11-11T15:22:04.358" v="9608" actId="478"/>
          <ac:spMkLst>
            <pc:docMk/>
            <pc:sldMk cId="1492985097" sldId="792"/>
            <ac:spMk id="10" creationId="{00BD7FD9-549D-CD15-7F72-5EA0B6C50B2D}"/>
          </ac:spMkLst>
        </pc:spChg>
        <pc:spChg chg="del">
          <ac:chgData name="Karen Baerts" userId="a06d292e-c1df-42a7-ab23-dcf3ffef2529" providerId="ADAL" clId="{25702047-A9C3-4DA8-87D8-495FD0BD249C}" dt="2024-11-11T15:22:06.755" v="9609" actId="478"/>
          <ac:spMkLst>
            <pc:docMk/>
            <pc:sldMk cId="1492985097" sldId="792"/>
            <ac:spMk id="18" creationId="{627811A9-6B48-A2C7-5A8B-37C058C8CFA4}"/>
          </ac:spMkLst>
        </pc:spChg>
        <pc:picChg chg="add del mod">
          <ac:chgData name="Karen Baerts" userId="a06d292e-c1df-42a7-ab23-dcf3ffef2529" providerId="ADAL" clId="{25702047-A9C3-4DA8-87D8-495FD0BD249C}" dt="2024-11-11T15:45:58.801" v="9851" actId="478"/>
          <ac:picMkLst>
            <pc:docMk/>
            <pc:sldMk cId="1492985097" sldId="792"/>
            <ac:picMk id="5" creationId="{541C6DB8-0572-2219-C676-6B717AD0E30B}"/>
          </ac:picMkLst>
        </pc:picChg>
        <pc:picChg chg="add mod">
          <ac:chgData name="Karen Baerts" userId="a06d292e-c1df-42a7-ab23-dcf3ffef2529" providerId="ADAL" clId="{25702047-A9C3-4DA8-87D8-495FD0BD249C}" dt="2024-11-11T15:34:47.967" v="9838" actId="1076"/>
          <ac:picMkLst>
            <pc:docMk/>
            <pc:sldMk cId="1492985097" sldId="792"/>
            <ac:picMk id="8" creationId="{6267ED3A-75E9-F6D5-1174-AEEF48B318F6}"/>
          </ac:picMkLst>
        </pc:picChg>
        <pc:picChg chg="del">
          <ac:chgData name="Karen Baerts" userId="a06d292e-c1df-42a7-ab23-dcf3ffef2529" providerId="ADAL" clId="{25702047-A9C3-4DA8-87D8-495FD0BD249C}" dt="2024-11-11T15:22:03.164" v="9607" actId="478"/>
          <ac:picMkLst>
            <pc:docMk/>
            <pc:sldMk cId="1492985097" sldId="792"/>
            <ac:picMk id="9" creationId="{C5A5794A-1A07-6443-76B2-180D76061C18}"/>
          </ac:picMkLst>
        </pc:picChg>
        <pc:picChg chg="add mod">
          <ac:chgData name="Karen Baerts" userId="a06d292e-c1df-42a7-ab23-dcf3ffef2529" providerId="ADAL" clId="{25702047-A9C3-4DA8-87D8-495FD0BD249C}" dt="2024-11-11T15:45:55.837" v="9850" actId="1076"/>
          <ac:picMkLst>
            <pc:docMk/>
            <pc:sldMk cId="1492985097" sldId="792"/>
            <ac:picMk id="13" creationId="{25C2175B-75F7-0F99-9BE3-968272EFE1CC}"/>
          </ac:picMkLst>
        </pc:picChg>
        <pc:picChg chg="del">
          <ac:chgData name="Karen Baerts" userId="a06d292e-c1df-42a7-ab23-dcf3ffef2529" providerId="ADAL" clId="{25702047-A9C3-4DA8-87D8-495FD0BD249C}" dt="2024-11-11T15:22:34.664" v="9616" actId="478"/>
          <ac:picMkLst>
            <pc:docMk/>
            <pc:sldMk cId="1492985097" sldId="792"/>
            <ac:picMk id="21" creationId="{4B4FEF2F-522F-69C7-BC59-305928FA7D4E}"/>
          </ac:picMkLst>
        </pc:picChg>
        <pc:picChg chg="del">
          <ac:chgData name="Karen Baerts" userId="a06d292e-c1df-42a7-ab23-dcf3ffef2529" providerId="ADAL" clId="{25702047-A9C3-4DA8-87D8-495FD0BD249C}" dt="2024-11-11T15:22:02.316" v="9606" actId="478"/>
          <ac:picMkLst>
            <pc:docMk/>
            <pc:sldMk cId="1492985097" sldId="792"/>
            <ac:picMk id="24" creationId="{36CF8AA6-4465-3244-FDC1-4642D2BC65B0}"/>
          </ac:picMkLst>
        </pc:picChg>
        <pc:picChg chg="del mod">
          <ac:chgData name="Karen Baerts" userId="a06d292e-c1df-42a7-ab23-dcf3ffef2529" providerId="ADAL" clId="{25702047-A9C3-4DA8-87D8-495FD0BD249C}" dt="2024-11-11T15:22:13.021" v="9611" actId="478"/>
          <ac:picMkLst>
            <pc:docMk/>
            <pc:sldMk cId="1492985097" sldId="792"/>
            <ac:picMk id="26" creationId="{82901266-8417-2357-93E2-B314B23CB427}"/>
          </ac:picMkLst>
        </pc:picChg>
        <pc:picChg chg="mod">
          <ac:chgData name="Karen Baerts" userId="a06d292e-c1df-42a7-ab23-dcf3ffef2529" providerId="ADAL" clId="{25702047-A9C3-4DA8-87D8-495FD0BD249C}" dt="2024-11-11T15:34:23.286" v="9836" actId="1076"/>
          <ac:picMkLst>
            <pc:docMk/>
            <pc:sldMk cId="1492985097" sldId="792"/>
            <ac:picMk id="28" creationId="{9A375B7E-11C6-164E-647E-73487E9404B3}"/>
          </ac:picMkLst>
        </pc:picChg>
        <pc:picChg chg="del mod">
          <ac:chgData name="Karen Baerts" userId="a06d292e-c1df-42a7-ab23-dcf3ffef2529" providerId="ADAL" clId="{25702047-A9C3-4DA8-87D8-495FD0BD249C}" dt="2024-11-11T15:22:39.443" v="9618" actId="478"/>
          <ac:picMkLst>
            <pc:docMk/>
            <pc:sldMk cId="1492985097" sldId="792"/>
            <ac:picMk id="30" creationId="{56225985-84EF-1D42-8BB6-B0CF88D1B026}"/>
          </ac:picMkLst>
        </pc:picChg>
        <pc:picChg chg="add mod">
          <ac:chgData name="Karen Baerts" userId="a06d292e-c1df-42a7-ab23-dcf3ffef2529" providerId="ADAL" clId="{25702047-A9C3-4DA8-87D8-495FD0BD249C}" dt="2024-11-11T15:45:07.422" v="9848" actId="1076"/>
          <ac:picMkLst>
            <pc:docMk/>
            <pc:sldMk cId="1492985097" sldId="792"/>
            <ac:picMk id="2050" creationId="{2724CAFF-D653-2000-C652-57B51BE71AA8}"/>
          </ac:picMkLst>
        </pc:picChg>
      </pc:sldChg>
      <pc:sldChg chg="addSp delSp modSp add mod modShow">
        <pc:chgData name="Karen Baerts" userId="a06d292e-c1df-42a7-ab23-dcf3ffef2529" providerId="ADAL" clId="{25702047-A9C3-4DA8-87D8-495FD0BD249C}" dt="2024-11-11T16:56:27.167" v="12023" actId="729"/>
        <pc:sldMkLst>
          <pc:docMk/>
          <pc:sldMk cId="4243977704" sldId="793"/>
        </pc:sldMkLst>
        <pc:spChg chg="add del mod">
          <ac:chgData name="Karen Baerts" userId="a06d292e-c1df-42a7-ab23-dcf3ffef2529" providerId="ADAL" clId="{25702047-A9C3-4DA8-87D8-495FD0BD249C}" dt="2024-11-11T16:55:15.429" v="11765" actId="478"/>
          <ac:spMkLst>
            <pc:docMk/>
            <pc:sldMk cId="4243977704" sldId="793"/>
            <ac:spMk id="4" creationId="{9101EA0F-46DB-E3BE-4232-7DB6096559A6}"/>
          </ac:spMkLst>
        </pc:spChg>
        <pc:spChg chg="del">
          <ac:chgData name="Karen Baerts" userId="a06d292e-c1df-42a7-ab23-dcf3ffef2529" providerId="ADAL" clId="{25702047-A9C3-4DA8-87D8-495FD0BD249C}" dt="2024-11-11T16:55:13.170" v="11764" actId="478"/>
          <ac:spMkLst>
            <pc:docMk/>
            <pc:sldMk cId="4243977704" sldId="793"/>
            <ac:spMk id="5" creationId="{5F9C3C63-D412-B16B-D8E8-39F44FDEEE4E}"/>
          </ac:spMkLst>
        </pc:spChg>
        <pc:spChg chg="del">
          <ac:chgData name="Karen Baerts" userId="a06d292e-c1df-42a7-ab23-dcf3ffef2529" providerId="ADAL" clId="{25702047-A9C3-4DA8-87D8-495FD0BD249C}" dt="2024-11-11T16:55:16.878" v="11766" actId="478"/>
          <ac:spMkLst>
            <pc:docMk/>
            <pc:sldMk cId="4243977704" sldId="793"/>
            <ac:spMk id="11" creationId="{3D889EB2-2D70-94E5-C3C8-C0723A3CCE98}"/>
          </ac:spMkLst>
        </pc:spChg>
        <pc:picChg chg="del">
          <ac:chgData name="Karen Baerts" userId="a06d292e-c1df-42a7-ab23-dcf3ffef2529" providerId="ADAL" clId="{25702047-A9C3-4DA8-87D8-495FD0BD249C}" dt="2024-11-11T16:55:11.434" v="11762" actId="478"/>
          <ac:picMkLst>
            <pc:docMk/>
            <pc:sldMk cId="4243977704" sldId="793"/>
            <ac:picMk id="6" creationId="{F1BCCB86-BC93-D688-84DC-71A25F75E4B0}"/>
          </ac:picMkLst>
        </pc:picChg>
        <pc:picChg chg="add mod">
          <ac:chgData name="Karen Baerts" userId="a06d292e-c1df-42a7-ab23-dcf3ffef2529" providerId="ADAL" clId="{25702047-A9C3-4DA8-87D8-495FD0BD249C}" dt="2024-11-11T16:55:39.564" v="11769" actId="1076"/>
          <ac:picMkLst>
            <pc:docMk/>
            <pc:sldMk cId="4243977704" sldId="793"/>
            <ac:picMk id="8" creationId="{7BF2B2CD-5C95-99A8-165A-FAFD03E410BF}"/>
          </ac:picMkLst>
        </pc:picChg>
        <pc:picChg chg="del">
          <ac:chgData name="Karen Baerts" userId="a06d292e-c1df-42a7-ab23-dcf3ffef2529" providerId="ADAL" clId="{25702047-A9C3-4DA8-87D8-495FD0BD249C}" dt="2024-11-11T16:55:11.819" v="11763" actId="478"/>
          <ac:picMkLst>
            <pc:docMk/>
            <pc:sldMk cId="4243977704" sldId="793"/>
            <ac:picMk id="10" creationId="{BDE4357C-A0F9-ABFB-4560-8C81D9D9B957}"/>
          </ac:picMkLst>
        </pc:picChg>
      </pc:sldChg>
      <pc:sldChg chg="delSp modSp add mod modNotesTx">
        <pc:chgData name="Karen Baerts" userId="a06d292e-c1df-42a7-ab23-dcf3ffef2529" providerId="ADAL" clId="{25702047-A9C3-4DA8-87D8-495FD0BD249C}" dt="2024-11-11T17:02:01.383" v="12202"/>
        <pc:sldMkLst>
          <pc:docMk/>
          <pc:sldMk cId="924743391" sldId="794"/>
        </pc:sldMkLst>
        <pc:spChg chg="mod">
          <ac:chgData name="Karen Baerts" userId="a06d292e-c1df-42a7-ab23-dcf3ffef2529" providerId="ADAL" clId="{25702047-A9C3-4DA8-87D8-495FD0BD249C}" dt="2024-11-11T16:57:08.219" v="12029" actId="255"/>
          <ac:spMkLst>
            <pc:docMk/>
            <pc:sldMk cId="924743391" sldId="794"/>
            <ac:spMk id="5" creationId="{6FC3C2BD-974D-E629-9A2B-6542DEE7DBA3}"/>
          </ac:spMkLst>
        </pc:spChg>
        <pc:spChg chg="mod">
          <ac:chgData name="Karen Baerts" userId="a06d292e-c1df-42a7-ab23-dcf3ffef2529" providerId="ADAL" clId="{25702047-A9C3-4DA8-87D8-495FD0BD249C}" dt="2024-11-11T16:57:12.169" v="12030" actId="255"/>
          <ac:spMkLst>
            <pc:docMk/>
            <pc:sldMk cId="924743391" sldId="794"/>
            <ac:spMk id="11" creationId="{6A37C100-7D86-987A-E791-6B85DD60439C}"/>
          </ac:spMkLst>
        </pc:spChg>
        <pc:picChg chg="del">
          <ac:chgData name="Karen Baerts" userId="a06d292e-c1df-42a7-ab23-dcf3ffef2529" providerId="ADAL" clId="{25702047-A9C3-4DA8-87D8-495FD0BD249C}" dt="2024-11-11T16:56:51.806" v="12026" actId="478"/>
          <ac:picMkLst>
            <pc:docMk/>
            <pc:sldMk cId="924743391" sldId="794"/>
            <ac:picMk id="6" creationId="{22C8B543-3CE4-75D8-E8FE-FD92420FF848}"/>
          </ac:picMkLst>
        </pc:picChg>
      </pc:sldChg>
      <pc:sldChg chg="add modNotesTx">
        <pc:chgData name="Karen Baerts" userId="a06d292e-c1df-42a7-ab23-dcf3ffef2529" providerId="ADAL" clId="{25702047-A9C3-4DA8-87D8-495FD0BD249C}" dt="2024-11-11T17:01:27.854" v="12171" actId="6549"/>
        <pc:sldMkLst>
          <pc:docMk/>
          <pc:sldMk cId="4157547326" sldId="795"/>
        </pc:sldMkLst>
      </pc:sldChg>
    </pc:docChg>
  </pc:docChgLst>
  <pc:docChgLst>
    <pc:chgData name="Karen Baerts" userId="a06d292e-c1df-42a7-ab23-dcf3ffef2529" providerId="ADAL" clId="{38D4B951-8CD7-435E-A3A1-331DB2420035}"/>
    <pc:docChg chg="undo redo custSel addSld delSld modSld sldOrd">
      <pc:chgData name="Karen Baerts" userId="a06d292e-c1df-42a7-ab23-dcf3ffef2529" providerId="ADAL" clId="{38D4B951-8CD7-435E-A3A1-331DB2420035}" dt="2023-10-12T07:38:19.572" v="5224" actId="47"/>
      <pc:docMkLst>
        <pc:docMk/>
      </pc:docMkLst>
      <pc:sldChg chg="del">
        <pc:chgData name="Karen Baerts" userId="a06d292e-c1df-42a7-ab23-dcf3ffef2529" providerId="ADAL" clId="{38D4B951-8CD7-435E-A3A1-331DB2420035}" dt="2023-10-09T11:26:10.665" v="21" actId="47"/>
        <pc:sldMkLst>
          <pc:docMk/>
          <pc:sldMk cId="790677748" sldId="260"/>
        </pc:sldMkLst>
      </pc:sldChg>
      <pc:sldChg chg="modSp mod">
        <pc:chgData name="Karen Baerts" userId="a06d292e-c1df-42a7-ab23-dcf3ffef2529" providerId="ADAL" clId="{38D4B951-8CD7-435E-A3A1-331DB2420035}" dt="2023-10-12T07:38:10.836" v="5222" actId="20577"/>
        <pc:sldMkLst>
          <pc:docMk/>
          <pc:sldMk cId="2752661554" sldId="591"/>
        </pc:sldMkLst>
        <pc:spChg chg="mod">
          <ac:chgData name="Karen Baerts" userId="a06d292e-c1df-42a7-ab23-dcf3ffef2529" providerId="ADAL" clId="{38D4B951-8CD7-435E-A3A1-331DB2420035}" dt="2023-10-09T11:25:58.384" v="1" actId="20577"/>
          <ac:spMkLst>
            <pc:docMk/>
            <pc:sldMk cId="2752661554" sldId="591"/>
            <ac:spMk id="2" creationId="{00000000-0000-0000-0000-000000000000}"/>
          </ac:spMkLst>
        </pc:spChg>
        <pc:spChg chg="mod">
          <ac:chgData name="Karen Baerts" userId="a06d292e-c1df-42a7-ab23-dcf3ffef2529" providerId="ADAL" clId="{38D4B951-8CD7-435E-A3A1-331DB2420035}" dt="2023-10-12T07:38:10.836" v="5222" actId="20577"/>
          <ac:spMkLst>
            <pc:docMk/>
            <pc:sldMk cId="2752661554" sldId="591"/>
            <ac:spMk id="3" creationId="{7E10328D-4219-4DB6-8A4F-52DB0195CB2F}"/>
          </ac:spMkLst>
        </pc:spChg>
      </pc:sldChg>
      <pc:sldChg chg="del">
        <pc:chgData name="Karen Baerts" userId="a06d292e-c1df-42a7-ab23-dcf3ffef2529" providerId="ADAL" clId="{38D4B951-8CD7-435E-A3A1-331DB2420035}" dt="2023-10-09T11:26:25.051" v="33" actId="47"/>
        <pc:sldMkLst>
          <pc:docMk/>
          <pc:sldMk cId="2400741837" sldId="593"/>
        </pc:sldMkLst>
      </pc:sldChg>
      <pc:sldChg chg="del">
        <pc:chgData name="Karen Baerts" userId="a06d292e-c1df-42a7-ab23-dcf3ffef2529" providerId="ADAL" clId="{38D4B951-8CD7-435E-A3A1-331DB2420035}" dt="2023-10-09T11:26:07.811" v="15" actId="47"/>
        <pc:sldMkLst>
          <pc:docMk/>
          <pc:sldMk cId="1760690206" sldId="601"/>
        </pc:sldMkLst>
      </pc:sldChg>
      <pc:sldChg chg="del">
        <pc:chgData name="Karen Baerts" userId="a06d292e-c1df-42a7-ab23-dcf3ffef2529" providerId="ADAL" clId="{38D4B951-8CD7-435E-A3A1-331DB2420035}" dt="2023-10-09T11:26:25.816" v="35" actId="47"/>
        <pc:sldMkLst>
          <pc:docMk/>
          <pc:sldMk cId="2512207547" sldId="602"/>
        </pc:sldMkLst>
      </pc:sldChg>
      <pc:sldChg chg="del">
        <pc:chgData name="Karen Baerts" userId="a06d292e-c1df-42a7-ab23-dcf3ffef2529" providerId="ADAL" clId="{38D4B951-8CD7-435E-A3A1-331DB2420035}" dt="2023-10-09T11:26:26.084" v="36" actId="47"/>
        <pc:sldMkLst>
          <pc:docMk/>
          <pc:sldMk cId="2700763048" sldId="605"/>
        </pc:sldMkLst>
      </pc:sldChg>
      <pc:sldChg chg="del">
        <pc:chgData name="Karen Baerts" userId="a06d292e-c1df-42a7-ab23-dcf3ffef2529" providerId="ADAL" clId="{38D4B951-8CD7-435E-A3A1-331DB2420035}" dt="2023-10-09T11:26:26.716" v="38" actId="47"/>
        <pc:sldMkLst>
          <pc:docMk/>
          <pc:sldMk cId="3028835310" sldId="609"/>
        </pc:sldMkLst>
      </pc:sldChg>
      <pc:sldChg chg="del">
        <pc:chgData name="Karen Baerts" userId="a06d292e-c1df-42a7-ab23-dcf3ffef2529" providerId="ADAL" clId="{38D4B951-8CD7-435E-A3A1-331DB2420035}" dt="2023-10-09T11:26:27.194" v="39" actId="47"/>
        <pc:sldMkLst>
          <pc:docMk/>
          <pc:sldMk cId="2455460476" sldId="610"/>
        </pc:sldMkLst>
      </pc:sldChg>
      <pc:sldChg chg="del">
        <pc:chgData name="Karen Baerts" userId="a06d292e-c1df-42a7-ab23-dcf3ffef2529" providerId="ADAL" clId="{38D4B951-8CD7-435E-A3A1-331DB2420035}" dt="2023-10-09T11:26:08.745" v="16" actId="47"/>
        <pc:sldMkLst>
          <pc:docMk/>
          <pc:sldMk cId="2725514651" sldId="611"/>
        </pc:sldMkLst>
      </pc:sldChg>
      <pc:sldChg chg="del">
        <pc:chgData name="Karen Baerts" userId="a06d292e-c1df-42a7-ab23-dcf3ffef2529" providerId="ADAL" clId="{38D4B951-8CD7-435E-A3A1-331DB2420035}" dt="2023-10-09T11:26:27.586" v="40" actId="47"/>
        <pc:sldMkLst>
          <pc:docMk/>
          <pc:sldMk cId="3688585214" sldId="612"/>
        </pc:sldMkLst>
      </pc:sldChg>
      <pc:sldChg chg="del">
        <pc:chgData name="Karen Baerts" userId="a06d292e-c1df-42a7-ab23-dcf3ffef2529" providerId="ADAL" clId="{38D4B951-8CD7-435E-A3A1-331DB2420035}" dt="2023-10-09T11:26:28.813" v="42" actId="47"/>
        <pc:sldMkLst>
          <pc:docMk/>
          <pc:sldMk cId="1710916937" sldId="614"/>
        </pc:sldMkLst>
      </pc:sldChg>
      <pc:sldChg chg="del">
        <pc:chgData name="Karen Baerts" userId="a06d292e-c1df-42a7-ab23-dcf3ffef2529" providerId="ADAL" clId="{38D4B951-8CD7-435E-A3A1-331DB2420035}" dt="2023-10-09T11:26:27.948" v="41" actId="47"/>
        <pc:sldMkLst>
          <pc:docMk/>
          <pc:sldMk cId="3100541724" sldId="615"/>
        </pc:sldMkLst>
      </pc:sldChg>
      <pc:sldChg chg="del">
        <pc:chgData name="Karen Baerts" userId="a06d292e-c1df-42a7-ab23-dcf3ffef2529" providerId="ADAL" clId="{38D4B951-8CD7-435E-A3A1-331DB2420035}" dt="2023-10-09T11:26:09.176" v="17" actId="47"/>
        <pc:sldMkLst>
          <pc:docMk/>
          <pc:sldMk cId="14525882" sldId="616"/>
        </pc:sldMkLst>
      </pc:sldChg>
      <pc:sldChg chg="del">
        <pc:chgData name="Karen Baerts" userId="a06d292e-c1df-42a7-ab23-dcf3ffef2529" providerId="ADAL" clId="{38D4B951-8CD7-435E-A3A1-331DB2420035}" dt="2023-10-09T11:26:09.878" v="19" actId="47"/>
        <pc:sldMkLst>
          <pc:docMk/>
          <pc:sldMk cId="2614480511" sldId="617"/>
        </pc:sldMkLst>
      </pc:sldChg>
      <pc:sldChg chg="del">
        <pc:chgData name="Karen Baerts" userId="a06d292e-c1df-42a7-ab23-dcf3ffef2529" providerId="ADAL" clId="{38D4B951-8CD7-435E-A3A1-331DB2420035}" dt="2023-10-09T11:26:09.530" v="18" actId="47"/>
        <pc:sldMkLst>
          <pc:docMk/>
          <pc:sldMk cId="141877197" sldId="618"/>
        </pc:sldMkLst>
      </pc:sldChg>
      <pc:sldChg chg="del">
        <pc:chgData name="Karen Baerts" userId="a06d292e-c1df-42a7-ab23-dcf3ffef2529" providerId="ADAL" clId="{38D4B951-8CD7-435E-A3A1-331DB2420035}" dt="2023-10-09T11:26:10.265" v="20" actId="47"/>
        <pc:sldMkLst>
          <pc:docMk/>
          <pc:sldMk cId="256971509" sldId="621"/>
        </pc:sldMkLst>
      </pc:sldChg>
      <pc:sldChg chg="addSp delSp modSp mod">
        <pc:chgData name="Karen Baerts" userId="a06d292e-c1df-42a7-ab23-dcf3ffef2529" providerId="ADAL" clId="{38D4B951-8CD7-435E-A3A1-331DB2420035}" dt="2023-10-09T11:33:59.340" v="609" actId="20577"/>
        <pc:sldMkLst>
          <pc:docMk/>
          <pc:sldMk cId="1295142386" sldId="622"/>
        </pc:sldMkLst>
        <pc:spChg chg="mod">
          <ac:chgData name="Karen Baerts" userId="a06d292e-c1df-42a7-ab23-dcf3ffef2529" providerId="ADAL" clId="{38D4B951-8CD7-435E-A3A1-331DB2420035}" dt="2023-10-09T11:26:15.976" v="30" actId="20577"/>
          <ac:spMkLst>
            <pc:docMk/>
            <pc:sldMk cId="1295142386" sldId="622"/>
            <ac:spMk id="2" creationId="{D5423788-4327-FDE6-A934-82D1E21EB68C}"/>
          </ac:spMkLst>
        </pc:spChg>
        <pc:spChg chg="mod">
          <ac:chgData name="Karen Baerts" userId="a06d292e-c1df-42a7-ab23-dcf3ffef2529" providerId="ADAL" clId="{38D4B951-8CD7-435E-A3A1-331DB2420035}" dt="2023-10-09T11:33:59.340" v="609" actId="20577"/>
          <ac:spMkLst>
            <pc:docMk/>
            <pc:sldMk cId="1295142386" sldId="622"/>
            <ac:spMk id="3" creationId="{0E244A77-BBB5-0E34-9ECA-86AB7EC02E29}"/>
          </ac:spMkLst>
        </pc:spChg>
        <pc:picChg chg="add mod">
          <ac:chgData name="Karen Baerts" userId="a06d292e-c1df-42a7-ab23-dcf3ffef2529" providerId="ADAL" clId="{38D4B951-8CD7-435E-A3A1-331DB2420035}" dt="2023-10-09T11:33:07.980" v="534" actId="1076"/>
          <ac:picMkLst>
            <pc:docMk/>
            <pc:sldMk cId="1295142386" sldId="622"/>
            <ac:picMk id="5" creationId="{4C012879-4E2C-238F-38E9-D2822A72E77F}"/>
          </ac:picMkLst>
        </pc:picChg>
        <pc:picChg chg="del">
          <ac:chgData name="Karen Baerts" userId="a06d292e-c1df-42a7-ab23-dcf3ffef2529" providerId="ADAL" clId="{38D4B951-8CD7-435E-A3A1-331DB2420035}" dt="2023-10-09T11:26:19.677" v="31" actId="478"/>
          <ac:picMkLst>
            <pc:docMk/>
            <pc:sldMk cId="1295142386" sldId="622"/>
            <ac:picMk id="2050" creationId="{FBB80913-D357-FE3F-F39D-253DC544482B}"/>
          </ac:picMkLst>
        </pc:picChg>
      </pc:sldChg>
      <pc:sldChg chg="del">
        <pc:chgData name="Karen Baerts" userId="a06d292e-c1df-42a7-ab23-dcf3ffef2529" providerId="ADAL" clId="{38D4B951-8CD7-435E-A3A1-331DB2420035}" dt="2023-10-09T11:26:25.468" v="34" actId="47"/>
        <pc:sldMkLst>
          <pc:docMk/>
          <pc:sldMk cId="2994727827" sldId="630"/>
        </pc:sldMkLst>
      </pc:sldChg>
      <pc:sldChg chg="del">
        <pc:chgData name="Karen Baerts" userId="a06d292e-c1df-42a7-ab23-dcf3ffef2529" providerId="ADAL" clId="{38D4B951-8CD7-435E-A3A1-331DB2420035}" dt="2023-10-09T11:26:26.384" v="37" actId="47"/>
        <pc:sldMkLst>
          <pc:docMk/>
          <pc:sldMk cId="1365741057" sldId="631"/>
        </pc:sldMkLst>
      </pc:sldChg>
      <pc:sldChg chg="addSp delSp modSp add del mod ord">
        <pc:chgData name="Karen Baerts" userId="a06d292e-c1df-42a7-ab23-dcf3ffef2529" providerId="ADAL" clId="{38D4B951-8CD7-435E-A3A1-331DB2420035}" dt="2023-10-12T07:38:19.572" v="5224" actId="47"/>
        <pc:sldMkLst>
          <pc:docMk/>
          <pc:sldMk cId="237756532" sldId="633"/>
        </pc:sldMkLst>
        <pc:spChg chg="mod">
          <ac:chgData name="Karen Baerts" userId="a06d292e-c1df-42a7-ab23-dcf3ffef2529" providerId="ADAL" clId="{38D4B951-8CD7-435E-A3A1-331DB2420035}" dt="2023-10-09T14:52:23.503" v="3917" actId="20577"/>
          <ac:spMkLst>
            <pc:docMk/>
            <pc:sldMk cId="237756532" sldId="633"/>
            <ac:spMk id="2" creationId="{D5423788-4327-FDE6-A934-82D1E21EB68C}"/>
          </ac:spMkLst>
        </pc:spChg>
        <pc:spChg chg="del">
          <ac:chgData name="Karen Baerts" userId="a06d292e-c1df-42a7-ab23-dcf3ffef2529" providerId="ADAL" clId="{38D4B951-8CD7-435E-A3A1-331DB2420035}" dt="2023-10-09T14:52:28.166" v="3918" actId="22"/>
          <ac:spMkLst>
            <pc:docMk/>
            <pc:sldMk cId="237756532" sldId="633"/>
            <ac:spMk id="3" creationId="{0E244A77-BBB5-0E34-9ECA-86AB7EC02E29}"/>
          </ac:spMkLst>
        </pc:spChg>
        <pc:spChg chg="add mod">
          <ac:chgData name="Karen Baerts" userId="a06d292e-c1df-42a7-ab23-dcf3ffef2529" providerId="ADAL" clId="{38D4B951-8CD7-435E-A3A1-331DB2420035}" dt="2023-10-09T14:56:30.260" v="3938" actId="1037"/>
          <ac:spMkLst>
            <pc:docMk/>
            <pc:sldMk cId="237756532" sldId="633"/>
            <ac:spMk id="10" creationId="{DDE03E8A-3AF5-A50E-EC22-C8CF8CF9F770}"/>
          </ac:spMkLst>
        </pc:spChg>
        <pc:picChg chg="add mod ord">
          <ac:chgData name="Karen Baerts" userId="a06d292e-c1df-42a7-ab23-dcf3ffef2529" providerId="ADAL" clId="{38D4B951-8CD7-435E-A3A1-331DB2420035}" dt="2023-10-09T14:52:30.719" v="3919" actId="1076"/>
          <ac:picMkLst>
            <pc:docMk/>
            <pc:sldMk cId="237756532" sldId="633"/>
            <ac:picMk id="5" creationId="{668FD42B-B15A-34D2-C3A1-24A1F30B3F40}"/>
          </ac:picMkLst>
        </pc:picChg>
        <pc:picChg chg="add mod">
          <ac:chgData name="Karen Baerts" userId="a06d292e-c1df-42a7-ab23-dcf3ffef2529" providerId="ADAL" clId="{38D4B951-8CD7-435E-A3A1-331DB2420035}" dt="2023-10-09T14:55:57.938" v="3924" actId="14100"/>
          <ac:picMkLst>
            <pc:docMk/>
            <pc:sldMk cId="237756532" sldId="633"/>
            <ac:picMk id="7" creationId="{58121660-9B26-6185-5E6C-563EDAAC0D81}"/>
          </ac:picMkLst>
        </pc:picChg>
        <pc:cxnChg chg="add del">
          <ac:chgData name="Karen Baerts" userId="a06d292e-c1df-42a7-ab23-dcf3ffef2529" providerId="ADAL" clId="{38D4B951-8CD7-435E-A3A1-331DB2420035}" dt="2023-10-09T14:56:07.860" v="3926" actId="478"/>
          <ac:cxnSpMkLst>
            <pc:docMk/>
            <pc:sldMk cId="237756532" sldId="633"/>
            <ac:cxnSpMk id="9" creationId="{E7A20BDF-99D8-0D13-DB98-DA329575F6A3}"/>
          </ac:cxnSpMkLst>
        </pc:cxnChg>
      </pc:sldChg>
      <pc:sldChg chg="new del">
        <pc:chgData name="Karen Baerts" userId="a06d292e-c1df-42a7-ab23-dcf3ffef2529" providerId="ADAL" clId="{38D4B951-8CD7-435E-A3A1-331DB2420035}" dt="2023-10-09T11:26:35.103" v="44" actId="680"/>
        <pc:sldMkLst>
          <pc:docMk/>
          <pc:sldMk cId="2061035381" sldId="633"/>
        </pc:sldMkLst>
      </pc:sldChg>
      <pc:sldChg chg="modSp add del mod">
        <pc:chgData name="Karen Baerts" userId="a06d292e-c1df-42a7-ab23-dcf3ffef2529" providerId="ADAL" clId="{38D4B951-8CD7-435E-A3A1-331DB2420035}" dt="2023-10-12T07:38:12.512" v="5223" actId="47"/>
        <pc:sldMkLst>
          <pc:docMk/>
          <pc:sldMk cId="1381450080" sldId="634"/>
        </pc:sldMkLst>
        <pc:spChg chg="mod">
          <ac:chgData name="Karen Baerts" userId="a06d292e-c1df-42a7-ab23-dcf3ffef2529" providerId="ADAL" clId="{38D4B951-8CD7-435E-A3A1-331DB2420035}" dt="2023-10-09T11:27:11.552" v="56" actId="113"/>
          <ac:spMkLst>
            <pc:docMk/>
            <pc:sldMk cId="1381450080" sldId="634"/>
            <ac:spMk id="3" creationId="{7E10328D-4219-4DB6-8A4F-52DB0195CB2F}"/>
          </ac:spMkLst>
        </pc:spChg>
      </pc:sldChg>
      <pc:sldChg chg="modSp add del mod">
        <pc:chgData name="Karen Baerts" userId="a06d292e-c1df-42a7-ab23-dcf3ffef2529" providerId="ADAL" clId="{38D4B951-8CD7-435E-A3A1-331DB2420035}" dt="2023-10-12T07:38:19.572" v="5224" actId="47"/>
        <pc:sldMkLst>
          <pc:docMk/>
          <pc:sldMk cId="2194389832" sldId="635"/>
        </pc:sldMkLst>
        <pc:spChg chg="mod">
          <ac:chgData name="Karen Baerts" userId="a06d292e-c1df-42a7-ab23-dcf3ffef2529" providerId="ADAL" clId="{38D4B951-8CD7-435E-A3A1-331DB2420035}" dt="2023-10-09T11:27:21.358" v="58" actId="113"/>
          <ac:spMkLst>
            <pc:docMk/>
            <pc:sldMk cId="2194389832" sldId="635"/>
            <ac:spMk id="3" creationId="{7E10328D-4219-4DB6-8A4F-52DB0195CB2F}"/>
          </ac:spMkLst>
        </pc:spChg>
      </pc:sldChg>
      <pc:sldChg chg="addSp delSp modSp add mod modAnim">
        <pc:chgData name="Karen Baerts" userId="a06d292e-c1df-42a7-ab23-dcf3ffef2529" providerId="ADAL" clId="{38D4B951-8CD7-435E-A3A1-331DB2420035}" dt="2023-10-09T11:37:38.785" v="635" actId="1076"/>
        <pc:sldMkLst>
          <pc:docMk/>
          <pc:sldMk cId="3855084146" sldId="636"/>
        </pc:sldMkLst>
        <pc:spChg chg="mod">
          <ac:chgData name="Karen Baerts" userId="a06d292e-c1df-42a7-ab23-dcf3ffef2529" providerId="ADAL" clId="{38D4B951-8CD7-435E-A3A1-331DB2420035}" dt="2023-10-09T11:33:24.571" v="550" actId="20577"/>
          <ac:spMkLst>
            <pc:docMk/>
            <pc:sldMk cId="3855084146" sldId="636"/>
            <ac:spMk id="2" creationId="{D5423788-4327-FDE6-A934-82D1E21EB68C}"/>
          </ac:spMkLst>
        </pc:spChg>
        <pc:spChg chg="mod">
          <ac:chgData name="Karen Baerts" userId="a06d292e-c1df-42a7-ab23-dcf3ffef2529" providerId="ADAL" clId="{38D4B951-8CD7-435E-A3A1-331DB2420035}" dt="2023-10-09T11:33:55.314" v="607" actId="20577"/>
          <ac:spMkLst>
            <pc:docMk/>
            <pc:sldMk cId="3855084146" sldId="636"/>
            <ac:spMk id="3" creationId="{0E244A77-BBB5-0E34-9ECA-86AB7EC02E29}"/>
          </ac:spMkLst>
        </pc:spChg>
        <pc:spChg chg="add mod">
          <ac:chgData name="Karen Baerts" userId="a06d292e-c1df-42a7-ab23-dcf3ffef2529" providerId="ADAL" clId="{38D4B951-8CD7-435E-A3A1-331DB2420035}" dt="2023-10-09T11:35:59.613" v="621" actId="208"/>
          <ac:spMkLst>
            <pc:docMk/>
            <pc:sldMk cId="3855084146" sldId="636"/>
            <ac:spMk id="11" creationId="{CAB2BD98-C19E-3BF3-EA18-9E9CE04D5B66}"/>
          </ac:spMkLst>
        </pc:spChg>
        <pc:picChg chg="add del">
          <ac:chgData name="Karen Baerts" userId="a06d292e-c1df-42a7-ab23-dcf3ffef2529" providerId="ADAL" clId="{38D4B951-8CD7-435E-A3A1-331DB2420035}" dt="2023-10-09T11:33:51.252" v="605" actId="478"/>
          <ac:picMkLst>
            <pc:docMk/>
            <pc:sldMk cId="3855084146" sldId="636"/>
            <ac:picMk id="5" creationId="{4C012879-4E2C-238F-38E9-D2822A72E77F}"/>
          </ac:picMkLst>
        </pc:picChg>
        <pc:picChg chg="add mod">
          <ac:chgData name="Karen Baerts" userId="a06d292e-c1df-42a7-ab23-dcf3ffef2529" providerId="ADAL" clId="{38D4B951-8CD7-435E-A3A1-331DB2420035}" dt="2023-10-09T11:34:21.156" v="612" actId="1076"/>
          <ac:picMkLst>
            <pc:docMk/>
            <pc:sldMk cId="3855084146" sldId="636"/>
            <ac:picMk id="6" creationId="{90EBF763-3518-CD85-F58C-CF903B2D862F}"/>
          </ac:picMkLst>
        </pc:picChg>
        <pc:picChg chg="add mod">
          <ac:chgData name="Karen Baerts" userId="a06d292e-c1df-42a7-ab23-dcf3ffef2529" providerId="ADAL" clId="{38D4B951-8CD7-435E-A3A1-331DB2420035}" dt="2023-10-09T11:37:38.785" v="635" actId="1076"/>
          <ac:picMkLst>
            <pc:docMk/>
            <pc:sldMk cId="3855084146" sldId="636"/>
            <ac:picMk id="8" creationId="{B76F4890-CE2E-9CB9-03F2-623DFAB47E5E}"/>
          </ac:picMkLst>
        </pc:picChg>
        <pc:cxnChg chg="add mod">
          <ac:chgData name="Karen Baerts" userId="a06d292e-c1df-42a7-ab23-dcf3ffef2529" providerId="ADAL" clId="{38D4B951-8CD7-435E-A3A1-331DB2420035}" dt="2023-10-09T11:35:36.233" v="617" actId="1582"/>
          <ac:cxnSpMkLst>
            <pc:docMk/>
            <pc:sldMk cId="3855084146" sldId="636"/>
            <ac:cxnSpMk id="10" creationId="{E501AEF8-669A-6CC3-F855-0CE1CF0F402F}"/>
          </ac:cxnSpMkLst>
        </pc:cxnChg>
        <pc:cxnChg chg="add mod">
          <ac:chgData name="Karen Baerts" userId="a06d292e-c1df-42a7-ab23-dcf3ffef2529" providerId="ADAL" clId="{38D4B951-8CD7-435E-A3A1-331DB2420035}" dt="2023-10-09T11:36:58.665" v="626" actId="14100"/>
          <ac:cxnSpMkLst>
            <pc:docMk/>
            <pc:sldMk cId="3855084146" sldId="636"/>
            <ac:cxnSpMk id="12" creationId="{FCA68232-A19C-6E7E-233E-8A015B84EA52}"/>
          </ac:cxnSpMkLst>
        </pc:cxnChg>
        <pc:cxnChg chg="add mod">
          <ac:chgData name="Karen Baerts" userId="a06d292e-c1df-42a7-ab23-dcf3ffef2529" providerId="ADAL" clId="{38D4B951-8CD7-435E-A3A1-331DB2420035}" dt="2023-10-09T11:37:12.783" v="630" actId="1035"/>
          <ac:cxnSpMkLst>
            <pc:docMk/>
            <pc:sldMk cId="3855084146" sldId="636"/>
            <ac:cxnSpMk id="14" creationId="{333930D3-52F5-3AB7-245A-EAF5872E01BA}"/>
          </ac:cxnSpMkLst>
        </pc:cxnChg>
        <pc:cxnChg chg="add mod">
          <ac:chgData name="Karen Baerts" userId="a06d292e-c1df-42a7-ab23-dcf3ffef2529" providerId="ADAL" clId="{38D4B951-8CD7-435E-A3A1-331DB2420035}" dt="2023-10-09T11:37:21" v="634" actId="1035"/>
          <ac:cxnSpMkLst>
            <pc:docMk/>
            <pc:sldMk cId="3855084146" sldId="636"/>
            <ac:cxnSpMk id="15" creationId="{2964D979-F2BB-3CDF-C8A2-6D80D797A754}"/>
          </ac:cxnSpMkLst>
        </pc:cxnChg>
      </pc:sldChg>
      <pc:sldChg chg="addSp delSp modSp add mod delAnim modAnim">
        <pc:chgData name="Karen Baerts" userId="a06d292e-c1df-42a7-ab23-dcf3ffef2529" providerId="ADAL" clId="{38D4B951-8CD7-435E-A3A1-331DB2420035}" dt="2023-10-09T11:46:49.498" v="919"/>
        <pc:sldMkLst>
          <pc:docMk/>
          <pc:sldMk cId="3037347733" sldId="637"/>
        </pc:sldMkLst>
        <pc:spChg chg="mod">
          <ac:chgData name="Karen Baerts" userId="a06d292e-c1df-42a7-ab23-dcf3ffef2529" providerId="ADAL" clId="{38D4B951-8CD7-435E-A3A1-331DB2420035}" dt="2023-10-09T11:38:07.591" v="654" actId="20577"/>
          <ac:spMkLst>
            <pc:docMk/>
            <pc:sldMk cId="3037347733" sldId="637"/>
            <ac:spMk id="2" creationId="{D5423788-4327-FDE6-A934-82D1E21EB68C}"/>
          </ac:spMkLst>
        </pc:spChg>
        <pc:spChg chg="mod">
          <ac:chgData name="Karen Baerts" userId="a06d292e-c1df-42a7-ab23-dcf3ffef2529" providerId="ADAL" clId="{38D4B951-8CD7-435E-A3A1-331DB2420035}" dt="2023-10-09T11:40:40.715" v="727" actId="20577"/>
          <ac:spMkLst>
            <pc:docMk/>
            <pc:sldMk cId="3037347733" sldId="637"/>
            <ac:spMk id="3" creationId="{0E244A77-BBB5-0E34-9ECA-86AB7EC02E29}"/>
          </ac:spMkLst>
        </pc:spChg>
        <pc:spChg chg="del">
          <ac:chgData name="Karen Baerts" userId="a06d292e-c1df-42a7-ab23-dcf3ffef2529" providerId="ADAL" clId="{38D4B951-8CD7-435E-A3A1-331DB2420035}" dt="2023-10-09T11:39:29.700" v="658" actId="478"/>
          <ac:spMkLst>
            <pc:docMk/>
            <pc:sldMk cId="3037347733" sldId="637"/>
            <ac:spMk id="11" creationId="{CAB2BD98-C19E-3BF3-EA18-9E9CE04D5B66}"/>
          </ac:spMkLst>
        </pc:spChg>
        <pc:spChg chg="add mod">
          <ac:chgData name="Karen Baerts" userId="a06d292e-c1df-42a7-ab23-dcf3ffef2529" providerId="ADAL" clId="{38D4B951-8CD7-435E-A3A1-331DB2420035}" dt="2023-10-09T11:43:37.960" v="798" actId="1076"/>
          <ac:spMkLst>
            <pc:docMk/>
            <pc:sldMk cId="3037347733" sldId="637"/>
            <ac:spMk id="17" creationId="{25A606A2-DC3C-5356-516D-0CF584CF3816}"/>
          </ac:spMkLst>
        </pc:spChg>
        <pc:spChg chg="add mod">
          <ac:chgData name="Karen Baerts" userId="a06d292e-c1df-42a7-ab23-dcf3ffef2529" providerId="ADAL" clId="{38D4B951-8CD7-435E-A3A1-331DB2420035}" dt="2023-10-09T11:44:20.295" v="848" actId="20577"/>
          <ac:spMkLst>
            <pc:docMk/>
            <pc:sldMk cId="3037347733" sldId="637"/>
            <ac:spMk id="22" creationId="{190DE8E2-DABD-AC13-6BDA-B4E2EDBAA3B2}"/>
          </ac:spMkLst>
        </pc:spChg>
        <pc:spChg chg="add mod">
          <ac:chgData name="Karen Baerts" userId="a06d292e-c1df-42a7-ab23-dcf3ffef2529" providerId="ADAL" clId="{38D4B951-8CD7-435E-A3A1-331DB2420035}" dt="2023-10-09T11:44:54.031" v="891" actId="20577"/>
          <ac:spMkLst>
            <pc:docMk/>
            <pc:sldMk cId="3037347733" sldId="637"/>
            <ac:spMk id="23" creationId="{67B8A967-3751-5B77-4ABA-785EE8BB26FA}"/>
          </ac:spMkLst>
        </pc:spChg>
        <pc:picChg chg="add mod">
          <ac:chgData name="Karen Baerts" userId="a06d292e-c1df-42a7-ab23-dcf3ffef2529" providerId="ADAL" clId="{38D4B951-8CD7-435E-A3A1-331DB2420035}" dt="2023-10-09T11:42:04.157" v="735" actId="1076"/>
          <ac:picMkLst>
            <pc:docMk/>
            <pc:sldMk cId="3037347733" sldId="637"/>
            <ac:picMk id="5" creationId="{A03604B9-959A-22E0-5DD6-FCD9670F81D5}"/>
          </ac:picMkLst>
        </pc:picChg>
        <pc:picChg chg="del">
          <ac:chgData name="Karen Baerts" userId="a06d292e-c1df-42a7-ab23-dcf3ffef2529" providerId="ADAL" clId="{38D4B951-8CD7-435E-A3A1-331DB2420035}" dt="2023-10-09T11:39:27.990" v="657" actId="478"/>
          <ac:picMkLst>
            <pc:docMk/>
            <pc:sldMk cId="3037347733" sldId="637"/>
            <ac:picMk id="6" creationId="{90EBF763-3518-CD85-F58C-CF903B2D862F}"/>
          </ac:picMkLst>
        </pc:picChg>
        <pc:picChg chg="del">
          <ac:chgData name="Karen Baerts" userId="a06d292e-c1df-42a7-ab23-dcf3ffef2529" providerId="ADAL" clId="{38D4B951-8CD7-435E-A3A1-331DB2420035}" dt="2023-10-09T11:39:39.360" v="663" actId="478"/>
          <ac:picMkLst>
            <pc:docMk/>
            <pc:sldMk cId="3037347733" sldId="637"/>
            <ac:picMk id="8" creationId="{B76F4890-CE2E-9CB9-03F2-623DFAB47E5E}"/>
          </ac:picMkLst>
        </pc:picChg>
        <pc:picChg chg="add mod">
          <ac:chgData name="Karen Baerts" userId="a06d292e-c1df-42a7-ab23-dcf3ffef2529" providerId="ADAL" clId="{38D4B951-8CD7-435E-A3A1-331DB2420035}" dt="2023-10-09T11:44:25.108" v="849" actId="1076"/>
          <ac:picMkLst>
            <pc:docMk/>
            <pc:sldMk cId="3037347733" sldId="637"/>
            <ac:picMk id="9" creationId="{D965281C-191B-7783-C2C0-AC36E71061EC}"/>
          </ac:picMkLst>
        </pc:picChg>
        <pc:picChg chg="add mod">
          <ac:chgData name="Karen Baerts" userId="a06d292e-c1df-42a7-ab23-dcf3ffef2529" providerId="ADAL" clId="{38D4B951-8CD7-435E-A3A1-331DB2420035}" dt="2023-10-09T11:44:34.832" v="850" actId="1076"/>
          <ac:picMkLst>
            <pc:docMk/>
            <pc:sldMk cId="3037347733" sldId="637"/>
            <ac:picMk id="16" creationId="{B87DFDF2-AF17-EAD9-381F-E2824585DD49}"/>
          </ac:picMkLst>
        </pc:picChg>
        <pc:cxnChg chg="del">
          <ac:chgData name="Karen Baerts" userId="a06d292e-c1df-42a7-ab23-dcf3ffef2529" providerId="ADAL" clId="{38D4B951-8CD7-435E-A3A1-331DB2420035}" dt="2023-10-09T11:39:31.326" v="659" actId="478"/>
          <ac:cxnSpMkLst>
            <pc:docMk/>
            <pc:sldMk cId="3037347733" sldId="637"/>
            <ac:cxnSpMk id="10" creationId="{E501AEF8-669A-6CC3-F855-0CE1CF0F402F}"/>
          </ac:cxnSpMkLst>
        </pc:cxnChg>
        <pc:cxnChg chg="del">
          <ac:chgData name="Karen Baerts" userId="a06d292e-c1df-42a7-ab23-dcf3ffef2529" providerId="ADAL" clId="{38D4B951-8CD7-435E-A3A1-331DB2420035}" dt="2023-10-09T11:39:34.511" v="660" actId="478"/>
          <ac:cxnSpMkLst>
            <pc:docMk/>
            <pc:sldMk cId="3037347733" sldId="637"/>
            <ac:cxnSpMk id="12" creationId="{FCA68232-A19C-6E7E-233E-8A015B84EA52}"/>
          </ac:cxnSpMkLst>
        </pc:cxnChg>
        <pc:cxnChg chg="del">
          <ac:chgData name="Karen Baerts" userId="a06d292e-c1df-42a7-ab23-dcf3ffef2529" providerId="ADAL" clId="{38D4B951-8CD7-435E-A3A1-331DB2420035}" dt="2023-10-09T11:39:36.083" v="661" actId="478"/>
          <ac:cxnSpMkLst>
            <pc:docMk/>
            <pc:sldMk cId="3037347733" sldId="637"/>
            <ac:cxnSpMk id="14" creationId="{333930D3-52F5-3AB7-245A-EAF5872E01BA}"/>
          </ac:cxnSpMkLst>
        </pc:cxnChg>
        <pc:cxnChg chg="del">
          <ac:chgData name="Karen Baerts" userId="a06d292e-c1df-42a7-ab23-dcf3ffef2529" providerId="ADAL" clId="{38D4B951-8CD7-435E-A3A1-331DB2420035}" dt="2023-10-09T11:39:37.880" v="662" actId="478"/>
          <ac:cxnSpMkLst>
            <pc:docMk/>
            <pc:sldMk cId="3037347733" sldId="637"/>
            <ac:cxnSpMk id="15" creationId="{2964D979-F2BB-3CDF-C8A2-6D80D797A754}"/>
          </ac:cxnSpMkLst>
        </pc:cxnChg>
        <pc:cxnChg chg="add mod">
          <ac:chgData name="Karen Baerts" userId="a06d292e-c1df-42a7-ab23-dcf3ffef2529" providerId="ADAL" clId="{38D4B951-8CD7-435E-A3A1-331DB2420035}" dt="2023-10-09T11:43:39.626" v="799" actId="1038"/>
          <ac:cxnSpMkLst>
            <pc:docMk/>
            <pc:sldMk cId="3037347733" sldId="637"/>
            <ac:cxnSpMk id="18" creationId="{F992306E-8741-0F32-FF5C-A1B3A0096B51}"/>
          </ac:cxnSpMkLst>
        </pc:cxnChg>
        <pc:cxnChg chg="add mod">
          <ac:chgData name="Karen Baerts" userId="a06d292e-c1df-42a7-ab23-dcf3ffef2529" providerId="ADAL" clId="{38D4B951-8CD7-435E-A3A1-331DB2420035}" dt="2023-10-09T11:43:29.501" v="796" actId="1038"/>
          <ac:cxnSpMkLst>
            <pc:docMk/>
            <pc:sldMk cId="3037347733" sldId="637"/>
            <ac:cxnSpMk id="20" creationId="{A135AC76-3F03-ACE8-0322-EB0F9BB628F5}"/>
          </ac:cxnSpMkLst>
        </pc:cxnChg>
        <pc:cxnChg chg="add mod">
          <ac:chgData name="Karen Baerts" userId="a06d292e-c1df-42a7-ab23-dcf3ffef2529" providerId="ADAL" clId="{38D4B951-8CD7-435E-A3A1-331DB2420035}" dt="2023-10-09T11:43:53.075" v="809" actId="1038"/>
          <ac:cxnSpMkLst>
            <pc:docMk/>
            <pc:sldMk cId="3037347733" sldId="637"/>
            <ac:cxnSpMk id="21" creationId="{70229FCB-B6DE-566B-5187-AC7BB9644345}"/>
          </ac:cxnSpMkLst>
        </pc:cxnChg>
      </pc:sldChg>
      <pc:sldChg chg="addSp delSp modSp add mod">
        <pc:chgData name="Karen Baerts" userId="a06d292e-c1df-42a7-ab23-dcf3ffef2529" providerId="ADAL" clId="{38D4B951-8CD7-435E-A3A1-331DB2420035}" dt="2023-10-09T12:47:35.758" v="1417" actId="478"/>
        <pc:sldMkLst>
          <pc:docMk/>
          <pc:sldMk cId="2473427437" sldId="638"/>
        </pc:sldMkLst>
        <pc:spChg chg="mod">
          <ac:chgData name="Karen Baerts" userId="a06d292e-c1df-42a7-ab23-dcf3ffef2529" providerId="ADAL" clId="{38D4B951-8CD7-435E-A3A1-331DB2420035}" dt="2023-10-09T12:47:28.007" v="1413" actId="6549"/>
          <ac:spMkLst>
            <pc:docMk/>
            <pc:sldMk cId="2473427437" sldId="638"/>
            <ac:spMk id="2" creationId="{D5423788-4327-FDE6-A934-82D1E21EB68C}"/>
          </ac:spMkLst>
        </pc:spChg>
        <pc:spChg chg="add del mod">
          <ac:chgData name="Karen Baerts" userId="a06d292e-c1df-42a7-ab23-dcf3ffef2529" providerId="ADAL" clId="{38D4B951-8CD7-435E-A3A1-331DB2420035}" dt="2023-10-09T12:47:34.253" v="1416" actId="6549"/>
          <ac:spMkLst>
            <pc:docMk/>
            <pc:sldMk cId="2473427437" sldId="638"/>
            <ac:spMk id="3" creationId="{0E244A77-BBB5-0E34-9ECA-86AB7EC02E29}"/>
          </ac:spMkLst>
        </pc:spChg>
        <pc:spChg chg="add del mod">
          <ac:chgData name="Karen Baerts" userId="a06d292e-c1df-42a7-ab23-dcf3ffef2529" providerId="ADAL" clId="{38D4B951-8CD7-435E-A3A1-331DB2420035}" dt="2023-10-09T11:47:54.058" v="936"/>
          <ac:spMkLst>
            <pc:docMk/>
            <pc:sldMk cId="2473427437" sldId="638"/>
            <ac:spMk id="4" creationId="{97B4F376-5526-8E5F-E7BD-2652DACEAF4C}"/>
          </ac:spMkLst>
        </pc:spChg>
        <pc:spChg chg="add del">
          <ac:chgData name="Karen Baerts" userId="a06d292e-c1df-42a7-ab23-dcf3ffef2529" providerId="ADAL" clId="{38D4B951-8CD7-435E-A3A1-331DB2420035}" dt="2023-10-09T11:47:58.039" v="939"/>
          <ac:spMkLst>
            <pc:docMk/>
            <pc:sldMk cId="2473427437" sldId="638"/>
            <ac:spMk id="6" creationId="{EEF282DB-488E-23EA-DACE-B35D0987BC7C}"/>
          </ac:spMkLst>
        </pc:spChg>
        <pc:spChg chg="add del">
          <ac:chgData name="Karen Baerts" userId="a06d292e-c1df-42a7-ab23-dcf3ffef2529" providerId="ADAL" clId="{38D4B951-8CD7-435E-A3A1-331DB2420035}" dt="2023-10-09T11:48:03.972" v="941"/>
          <ac:spMkLst>
            <pc:docMk/>
            <pc:sldMk cId="2473427437" sldId="638"/>
            <ac:spMk id="7" creationId="{31BDBC48-14D1-C4D8-9267-BD4AF67174DE}"/>
          </ac:spMkLst>
        </pc:spChg>
        <pc:spChg chg="add mod">
          <ac:chgData name="Karen Baerts" userId="a06d292e-c1df-42a7-ab23-dcf3ffef2529" providerId="ADAL" clId="{38D4B951-8CD7-435E-A3A1-331DB2420035}" dt="2023-10-09T12:41:51.265" v="1309" actId="1076"/>
          <ac:spMkLst>
            <pc:docMk/>
            <pc:sldMk cId="2473427437" sldId="638"/>
            <ac:spMk id="16" creationId="{24E6116B-5E23-A7ED-1622-5D59353F3B17}"/>
          </ac:spMkLst>
        </pc:spChg>
        <pc:spChg chg="add del mod">
          <ac:chgData name="Karen Baerts" userId="a06d292e-c1df-42a7-ab23-dcf3ffef2529" providerId="ADAL" clId="{38D4B951-8CD7-435E-A3A1-331DB2420035}" dt="2023-10-09T12:44:22.198" v="1363" actId="478"/>
          <ac:spMkLst>
            <pc:docMk/>
            <pc:sldMk cId="2473427437" sldId="638"/>
            <ac:spMk id="19" creationId="{BDAF2355-FA64-8AFC-1BEA-1D901E3F51A7}"/>
          </ac:spMkLst>
        </pc:spChg>
        <pc:spChg chg="add del mod">
          <ac:chgData name="Karen Baerts" userId="a06d292e-c1df-42a7-ab23-dcf3ffef2529" providerId="ADAL" clId="{38D4B951-8CD7-435E-A3A1-331DB2420035}" dt="2023-10-09T12:47:31.299" v="1415" actId="478"/>
          <ac:spMkLst>
            <pc:docMk/>
            <pc:sldMk cId="2473427437" sldId="638"/>
            <ac:spMk id="22" creationId="{3E7DB83A-74AE-B5F5-EDC2-B5CC7343FE30}"/>
          </ac:spMkLst>
        </pc:spChg>
        <pc:picChg chg="del">
          <ac:chgData name="Karen Baerts" userId="a06d292e-c1df-42a7-ab23-dcf3ffef2529" providerId="ADAL" clId="{38D4B951-8CD7-435E-A3A1-331DB2420035}" dt="2023-10-09T11:48:47.621" v="1068" actId="478"/>
          <ac:picMkLst>
            <pc:docMk/>
            <pc:sldMk cId="2473427437" sldId="638"/>
            <ac:picMk id="5" creationId="{4C012879-4E2C-238F-38E9-D2822A72E77F}"/>
          </ac:picMkLst>
        </pc:picChg>
        <pc:picChg chg="add mod">
          <ac:chgData name="Karen Baerts" userId="a06d292e-c1df-42a7-ab23-dcf3ffef2529" providerId="ADAL" clId="{38D4B951-8CD7-435E-A3A1-331DB2420035}" dt="2023-10-09T12:40:44.952" v="1300" actId="1076"/>
          <ac:picMkLst>
            <pc:docMk/>
            <pc:sldMk cId="2473427437" sldId="638"/>
            <ac:picMk id="9" creationId="{6C77E6BC-E78B-5DB2-BE29-3FF38B631107}"/>
          </ac:picMkLst>
        </pc:picChg>
        <pc:picChg chg="add del mod">
          <ac:chgData name="Karen Baerts" userId="a06d292e-c1df-42a7-ab23-dcf3ffef2529" providerId="ADAL" clId="{38D4B951-8CD7-435E-A3A1-331DB2420035}" dt="2023-10-09T12:47:29.651" v="1414" actId="478"/>
          <ac:picMkLst>
            <pc:docMk/>
            <pc:sldMk cId="2473427437" sldId="638"/>
            <ac:picMk id="11" creationId="{06935DE7-656B-C1BC-3985-CF4AF4B23A1B}"/>
          </ac:picMkLst>
        </pc:picChg>
        <pc:picChg chg="add del mod">
          <ac:chgData name="Karen Baerts" userId="a06d292e-c1df-42a7-ab23-dcf3ffef2529" providerId="ADAL" clId="{38D4B951-8CD7-435E-A3A1-331DB2420035}" dt="2023-10-09T12:42:45.798" v="1310" actId="478"/>
          <ac:picMkLst>
            <pc:docMk/>
            <pc:sldMk cId="2473427437" sldId="638"/>
            <ac:picMk id="13" creationId="{C464CE18-4E18-DEE9-4C7E-BA49FDEFECB0}"/>
          </ac:picMkLst>
        </pc:picChg>
        <pc:picChg chg="add mod">
          <ac:chgData name="Karen Baerts" userId="a06d292e-c1df-42a7-ab23-dcf3ffef2529" providerId="ADAL" clId="{38D4B951-8CD7-435E-A3A1-331DB2420035}" dt="2023-10-09T12:44:12.419" v="1361" actId="1076"/>
          <ac:picMkLst>
            <pc:docMk/>
            <pc:sldMk cId="2473427437" sldId="638"/>
            <ac:picMk id="18" creationId="{05E1FB70-FC5B-9E7B-09AB-03C31DE0A431}"/>
          </ac:picMkLst>
        </pc:picChg>
        <pc:picChg chg="add del mod">
          <ac:chgData name="Karen Baerts" userId="a06d292e-c1df-42a7-ab23-dcf3ffef2529" providerId="ADAL" clId="{38D4B951-8CD7-435E-A3A1-331DB2420035}" dt="2023-10-09T12:47:35.758" v="1417" actId="478"/>
          <ac:picMkLst>
            <pc:docMk/>
            <pc:sldMk cId="2473427437" sldId="638"/>
            <ac:picMk id="21" creationId="{05365192-EDF2-03E8-1582-59BC70DF2890}"/>
          </ac:picMkLst>
        </pc:picChg>
        <pc:cxnChg chg="add del">
          <ac:chgData name="Karen Baerts" userId="a06d292e-c1df-42a7-ab23-dcf3ffef2529" providerId="ADAL" clId="{38D4B951-8CD7-435E-A3A1-331DB2420035}" dt="2023-10-09T12:41:03.057" v="1302" actId="478"/>
          <ac:cxnSpMkLst>
            <pc:docMk/>
            <pc:sldMk cId="2473427437" sldId="638"/>
            <ac:cxnSpMk id="15" creationId="{EB53D5A1-7836-F6F8-737E-99CE270A1056}"/>
          </ac:cxnSpMkLst>
        </pc:cxnChg>
      </pc:sldChg>
      <pc:sldChg chg="add del ord">
        <pc:chgData name="Karen Baerts" userId="a06d292e-c1df-42a7-ab23-dcf3ffef2529" providerId="ADAL" clId="{38D4B951-8CD7-435E-A3A1-331DB2420035}" dt="2023-10-09T12:46:22.577" v="1410" actId="47"/>
        <pc:sldMkLst>
          <pc:docMk/>
          <pc:sldMk cId="3544369947" sldId="639"/>
        </pc:sldMkLst>
      </pc:sldChg>
      <pc:sldChg chg="addSp delSp modSp add mod modAnim">
        <pc:chgData name="Karen Baerts" userId="a06d292e-c1df-42a7-ab23-dcf3ffef2529" providerId="ADAL" clId="{38D4B951-8CD7-435E-A3A1-331DB2420035}" dt="2023-10-09T12:56:53.752" v="1489" actId="1076"/>
        <pc:sldMkLst>
          <pc:docMk/>
          <pc:sldMk cId="923520826" sldId="640"/>
        </pc:sldMkLst>
        <pc:spChg chg="mod">
          <ac:chgData name="Karen Baerts" userId="a06d292e-c1df-42a7-ab23-dcf3ffef2529" providerId="ADAL" clId="{38D4B951-8CD7-435E-A3A1-331DB2420035}" dt="2023-10-09T12:48:55.811" v="1447" actId="20577"/>
          <ac:spMkLst>
            <pc:docMk/>
            <pc:sldMk cId="923520826" sldId="640"/>
            <ac:spMk id="2" creationId="{D5423788-4327-FDE6-A934-82D1E21EB68C}"/>
          </ac:spMkLst>
        </pc:spChg>
        <pc:spChg chg="del mod">
          <ac:chgData name="Karen Baerts" userId="a06d292e-c1df-42a7-ab23-dcf3ffef2529" providerId="ADAL" clId="{38D4B951-8CD7-435E-A3A1-331DB2420035}" dt="2023-10-09T12:52:44.785" v="1457" actId="22"/>
          <ac:spMkLst>
            <pc:docMk/>
            <pc:sldMk cId="923520826" sldId="640"/>
            <ac:spMk id="3" creationId="{0E244A77-BBB5-0E34-9ECA-86AB7EC02E29}"/>
          </ac:spMkLst>
        </pc:spChg>
        <pc:spChg chg="add del mod">
          <ac:chgData name="Karen Baerts" userId="a06d292e-c1df-42a7-ab23-dcf3ffef2529" providerId="ADAL" clId="{38D4B951-8CD7-435E-A3A1-331DB2420035}" dt="2023-10-09T12:54:23.089" v="1468" actId="478"/>
          <ac:spMkLst>
            <pc:docMk/>
            <pc:sldMk cId="923520826" sldId="640"/>
            <ac:spMk id="12" creationId="{E320D069-BEC1-D817-3F58-5B9967DAE991}"/>
          </ac:spMkLst>
        </pc:spChg>
        <pc:picChg chg="del">
          <ac:chgData name="Karen Baerts" userId="a06d292e-c1df-42a7-ab23-dcf3ffef2529" providerId="ADAL" clId="{38D4B951-8CD7-435E-A3A1-331DB2420035}" dt="2023-10-09T12:46:17.445" v="1408" actId="478"/>
          <ac:picMkLst>
            <pc:docMk/>
            <pc:sldMk cId="923520826" sldId="640"/>
            <ac:picMk id="5" creationId="{4C012879-4E2C-238F-38E9-D2822A72E77F}"/>
          </ac:picMkLst>
        </pc:picChg>
        <pc:picChg chg="add mod">
          <ac:chgData name="Karen Baerts" userId="a06d292e-c1df-42a7-ab23-dcf3ffef2529" providerId="ADAL" clId="{38D4B951-8CD7-435E-A3A1-331DB2420035}" dt="2023-10-09T12:56:53.752" v="1489" actId="1076"/>
          <ac:picMkLst>
            <pc:docMk/>
            <pc:sldMk cId="923520826" sldId="640"/>
            <ac:picMk id="6" creationId="{5EE42E87-8E5B-7FAD-9EE2-427AE5E1C291}"/>
          </ac:picMkLst>
        </pc:picChg>
        <pc:picChg chg="add del mod">
          <ac:chgData name="Karen Baerts" userId="a06d292e-c1df-42a7-ab23-dcf3ffef2529" providerId="ADAL" clId="{38D4B951-8CD7-435E-A3A1-331DB2420035}" dt="2023-10-09T12:53:33.772" v="1461" actId="478"/>
          <ac:picMkLst>
            <pc:docMk/>
            <pc:sldMk cId="923520826" sldId="640"/>
            <ac:picMk id="8" creationId="{66E6899C-7CA3-1501-7BB8-EA02C9A08F82}"/>
          </ac:picMkLst>
        </pc:picChg>
        <pc:picChg chg="add del mod ord">
          <ac:chgData name="Karen Baerts" userId="a06d292e-c1df-42a7-ab23-dcf3ffef2529" providerId="ADAL" clId="{38D4B951-8CD7-435E-A3A1-331DB2420035}" dt="2023-10-09T12:53:34.922" v="1462" actId="478"/>
          <ac:picMkLst>
            <pc:docMk/>
            <pc:sldMk cId="923520826" sldId="640"/>
            <ac:picMk id="10" creationId="{84B7B157-96EA-151B-87B8-E7B8CC1E6E3D}"/>
          </ac:picMkLst>
        </pc:picChg>
        <pc:picChg chg="add mod">
          <ac:chgData name="Karen Baerts" userId="a06d292e-c1df-42a7-ab23-dcf3ffef2529" providerId="ADAL" clId="{38D4B951-8CD7-435E-A3A1-331DB2420035}" dt="2023-10-09T12:54:54.892" v="1477" actId="1076"/>
          <ac:picMkLst>
            <pc:docMk/>
            <pc:sldMk cId="923520826" sldId="640"/>
            <ac:picMk id="13" creationId="{DEE063C7-0CD6-772A-8581-A611216C3347}"/>
          </ac:picMkLst>
        </pc:picChg>
        <pc:picChg chg="add mod">
          <ac:chgData name="Karen Baerts" userId="a06d292e-c1df-42a7-ab23-dcf3ffef2529" providerId="ADAL" clId="{38D4B951-8CD7-435E-A3A1-331DB2420035}" dt="2023-10-09T12:56:26.723" v="1484" actId="1076"/>
          <ac:picMkLst>
            <pc:docMk/>
            <pc:sldMk cId="923520826" sldId="640"/>
            <ac:picMk id="14" creationId="{75143A35-35B4-DB39-1E03-A42FD5230493}"/>
          </ac:picMkLst>
        </pc:picChg>
        <pc:picChg chg="add del mod">
          <ac:chgData name="Karen Baerts" userId="a06d292e-c1df-42a7-ab23-dcf3ffef2529" providerId="ADAL" clId="{38D4B951-8CD7-435E-A3A1-331DB2420035}" dt="2023-10-09T12:55:54.938" v="1481" actId="478"/>
          <ac:picMkLst>
            <pc:docMk/>
            <pc:sldMk cId="923520826" sldId="640"/>
            <ac:picMk id="16" creationId="{16BBEF79-8DD1-BF8C-1B73-DC5646FFC7CF}"/>
          </ac:picMkLst>
        </pc:picChg>
        <pc:picChg chg="add mod">
          <ac:chgData name="Karen Baerts" userId="a06d292e-c1df-42a7-ab23-dcf3ffef2529" providerId="ADAL" clId="{38D4B951-8CD7-435E-A3A1-331DB2420035}" dt="2023-10-09T12:56:23.601" v="1483" actId="1076"/>
          <ac:picMkLst>
            <pc:docMk/>
            <pc:sldMk cId="923520826" sldId="640"/>
            <ac:picMk id="18" creationId="{DB48C434-52BA-93EB-DFC2-A7F91744A2FE}"/>
          </ac:picMkLst>
        </pc:picChg>
      </pc:sldChg>
      <pc:sldChg chg="addSp delSp modSp add mod delAnim modAnim">
        <pc:chgData name="Karen Baerts" userId="a06d292e-c1df-42a7-ab23-dcf3ffef2529" providerId="ADAL" clId="{38D4B951-8CD7-435E-A3A1-331DB2420035}" dt="2023-10-09T13:07:08.641" v="1973" actId="20577"/>
        <pc:sldMkLst>
          <pc:docMk/>
          <pc:sldMk cId="2053258769" sldId="641"/>
        </pc:sldMkLst>
        <pc:spChg chg="mod">
          <ac:chgData name="Karen Baerts" userId="a06d292e-c1df-42a7-ab23-dcf3ffef2529" providerId="ADAL" clId="{38D4B951-8CD7-435E-A3A1-331DB2420035}" dt="2023-10-09T12:57:32.835" v="1508" actId="20577"/>
          <ac:spMkLst>
            <pc:docMk/>
            <pc:sldMk cId="2053258769" sldId="641"/>
            <ac:spMk id="2" creationId="{D5423788-4327-FDE6-A934-82D1E21EB68C}"/>
          </ac:spMkLst>
        </pc:spChg>
        <pc:spChg chg="mod">
          <ac:chgData name="Karen Baerts" userId="a06d292e-c1df-42a7-ab23-dcf3ffef2529" providerId="ADAL" clId="{38D4B951-8CD7-435E-A3A1-331DB2420035}" dt="2023-10-09T13:07:08.641" v="1973" actId="20577"/>
          <ac:spMkLst>
            <pc:docMk/>
            <pc:sldMk cId="2053258769" sldId="641"/>
            <ac:spMk id="3" creationId="{0E244A77-BBB5-0E34-9ECA-86AB7EC02E29}"/>
          </ac:spMkLst>
        </pc:spChg>
        <pc:picChg chg="add mod">
          <ac:chgData name="Karen Baerts" userId="a06d292e-c1df-42a7-ab23-dcf3ffef2529" providerId="ADAL" clId="{38D4B951-8CD7-435E-A3A1-331DB2420035}" dt="2023-10-09T12:58:55.167" v="1576" actId="1076"/>
          <ac:picMkLst>
            <pc:docMk/>
            <pc:sldMk cId="2053258769" sldId="641"/>
            <ac:picMk id="5" creationId="{32758D8A-F9F3-D9F9-90C0-5F5F67AB2560}"/>
          </ac:picMkLst>
        </pc:picChg>
        <pc:picChg chg="add mod">
          <ac:chgData name="Karen Baerts" userId="a06d292e-c1df-42a7-ab23-dcf3ffef2529" providerId="ADAL" clId="{38D4B951-8CD7-435E-A3A1-331DB2420035}" dt="2023-10-09T12:59:44.622" v="1730" actId="1076"/>
          <ac:picMkLst>
            <pc:docMk/>
            <pc:sldMk cId="2053258769" sldId="641"/>
            <ac:picMk id="7" creationId="{9924DA8E-110A-7EFA-4B26-EB96452788DD}"/>
          </ac:picMkLst>
        </pc:picChg>
        <pc:picChg chg="add mod">
          <ac:chgData name="Karen Baerts" userId="a06d292e-c1df-42a7-ab23-dcf3ffef2529" providerId="ADAL" clId="{38D4B951-8CD7-435E-A3A1-331DB2420035}" dt="2023-10-09T13:04:08.295" v="1935" actId="1076"/>
          <ac:picMkLst>
            <pc:docMk/>
            <pc:sldMk cId="2053258769" sldId="641"/>
            <ac:picMk id="9" creationId="{5955B240-EC15-D9FC-2D11-1DA920552F0C}"/>
          </ac:picMkLst>
        </pc:picChg>
        <pc:picChg chg="add del mod">
          <ac:chgData name="Karen Baerts" userId="a06d292e-c1df-42a7-ab23-dcf3ffef2529" providerId="ADAL" clId="{38D4B951-8CD7-435E-A3A1-331DB2420035}" dt="2023-10-09T13:05:55.711" v="1944" actId="478"/>
          <ac:picMkLst>
            <pc:docMk/>
            <pc:sldMk cId="2053258769" sldId="641"/>
            <ac:picMk id="11" creationId="{C10E5ECB-02E6-595B-134D-FB2034A104A5}"/>
          </ac:picMkLst>
        </pc:picChg>
        <pc:picChg chg="add del mod">
          <ac:chgData name="Karen Baerts" userId="a06d292e-c1df-42a7-ab23-dcf3ffef2529" providerId="ADAL" clId="{38D4B951-8CD7-435E-A3A1-331DB2420035}" dt="2023-10-09T13:05:57.512" v="1945" actId="478"/>
          <ac:picMkLst>
            <pc:docMk/>
            <pc:sldMk cId="2053258769" sldId="641"/>
            <ac:picMk id="13" creationId="{92D09D27-370F-A59D-1A02-C0ECFB85D259}"/>
          </ac:picMkLst>
        </pc:picChg>
      </pc:sldChg>
      <pc:sldChg chg="delSp modSp add mod">
        <pc:chgData name="Karen Baerts" userId="a06d292e-c1df-42a7-ab23-dcf3ffef2529" providerId="ADAL" clId="{38D4B951-8CD7-435E-A3A1-331DB2420035}" dt="2023-10-09T12:48:37.170" v="1436" actId="14100"/>
        <pc:sldMkLst>
          <pc:docMk/>
          <pc:sldMk cId="2268410386" sldId="642"/>
        </pc:sldMkLst>
        <pc:spChg chg="mod">
          <ac:chgData name="Karen Baerts" userId="a06d292e-c1df-42a7-ab23-dcf3ffef2529" providerId="ADAL" clId="{38D4B951-8CD7-435E-A3A1-331DB2420035}" dt="2023-10-09T12:47:42.073" v="1418" actId="20577"/>
          <ac:spMkLst>
            <pc:docMk/>
            <pc:sldMk cId="2268410386" sldId="642"/>
            <ac:spMk id="2" creationId="{D5423788-4327-FDE6-A934-82D1E21EB68C}"/>
          </ac:spMkLst>
        </pc:spChg>
        <pc:spChg chg="mod">
          <ac:chgData name="Karen Baerts" userId="a06d292e-c1df-42a7-ab23-dcf3ffef2529" providerId="ADAL" clId="{38D4B951-8CD7-435E-A3A1-331DB2420035}" dt="2023-10-09T12:47:47.318" v="1419" actId="20577"/>
          <ac:spMkLst>
            <pc:docMk/>
            <pc:sldMk cId="2268410386" sldId="642"/>
            <ac:spMk id="3" creationId="{0E244A77-BBB5-0E34-9ECA-86AB7EC02E29}"/>
          </ac:spMkLst>
        </pc:spChg>
        <pc:spChg chg="del">
          <ac:chgData name="Karen Baerts" userId="a06d292e-c1df-42a7-ab23-dcf3ffef2529" providerId="ADAL" clId="{38D4B951-8CD7-435E-A3A1-331DB2420035}" dt="2023-10-09T12:47:51.429" v="1421" actId="478"/>
          <ac:spMkLst>
            <pc:docMk/>
            <pc:sldMk cId="2268410386" sldId="642"/>
            <ac:spMk id="16" creationId="{24E6116B-5E23-A7ED-1622-5D59353F3B17}"/>
          </ac:spMkLst>
        </pc:spChg>
        <pc:spChg chg="mod">
          <ac:chgData name="Karen Baerts" userId="a06d292e-c1df-42a7-ab23-dcf3ffef2529" providerId="ADAL" clId="{38D4B951-8CD7-435E-A3A1-331DB2420035}" dt="2023-10-09T12:48:37.170" v="1436" actId="14100"/>
          <ac:spMkLst>
            <pc:docMk/>
            <pc:sldMk cId="2268410386" sldId="642"/>
            <ac:spMk id="22" creationId="{3E7DB83A-74AE-B5F5-EDC2-B5CC7343FE30}"/>
          </ac:spMkLst>
        </pc:spChg>
        <pc:picChg chg="del">
          <ac:chgData name="Karen Baerts" userId="a06d292e-c1df-42a7-ab23-dcf3ffef2529" providerId="ADAL" clId="{38D4B951-8CD7-435E-A3A1-331DB2420035}" dt="2023-10-09T12:47:49.023" v="1420" actId="478"/>
          <ac:picMkLst>
            <pc:docMk/>
            <pc:sldMk cId="2268410386" sldId="642"/>
            <ac:picMk id="9" creationId="{6C77E6BC-E78B-5DB2-BE29-3FF38B631107}"/>
          </ac:picMkLst>
        </pc:picChg>
        <pc:picChg chg="mod">
          <ac:chgData name="Karen Baerts" userId="a06d292e-c1df-42a7-ab23-dcf3ffef2529" providerId="ADAL" clId="{38D4B951-8CD7-435E-A3A1-331DB2420035}" dt="2023-10-09T12:48:24.228" v="1431" actId="1076"/>
          <ac:picMkLst>
            <pc:docMk/>
            <pc:sldMk cId="2268410386" sldId="642"/>
            <ac:picMk id="11" creationId="{06935DE7-656B-C1BC-3985-CF4AF4B23A1B}"/>
          </ac:picMkLst>
        </pc:picChg>
        <pc:picChg chg="mod">
          <ac:chgData name="Karen Baerts" userId="a06d292e-c1df-42a7-ab23-dcf3ffef2529" providerId="ADAL" clId="{38D4B951-8CD7-435E-A3A1-331DB2420035}" dt="2023-10-09T12:48:04.384" v="1427" actId="1036"/>
          <ac:picMkLst>
            <pc:docMk/>
            <pc:sldMk cId="2268410386" sldId="642"/>
            <ac:picMk id="18" creationId="{05E1FB70-FC5B-9E7B-09AB-03C31DE0A431}"/>
          </ac:picMkLst>
        </pc:picChg>
        <pc:picChg chg="mod">
          <ac:chgData name="Karen Baerts" userId="a06d292e-c1df-42a7-ab23-dcf3ffef2529" providerId="ADAL" clId="{38D4B951-8CD7-435E-A3A1-331DB2420035}" dt="2023-10-09T12:48:08.611" v="1428" actId="1076"/>
          <ac:picMkLst>
            <pc:docMk/>
            <pc:sldMk cId="2268410386" sldId="642"/>
            <ac:picMk id="21" creationId="{05365192-EDF2-03E8-1582-59BC70DF2890}"/>
          </ac:picMkLst>
        </pc:picChg>
      </pc:sldChg>
      <pc:sldChg chg="addSp delSp modSp add del mod">
        <pc:chgData name="Karen Baerts" userId="a06d292e-c1df-42a7-ab23-dcf3ffef2529" providerId="ADAL" clId="{38D4B951-8CD7-435E-A3A1-331DB2420035}" dt="2023-10-09T12:57:07.323" v="1490" actId="47"/>
        <pc:sldMkLst>
          <pc:docMk/>
          <pc:sldMk cId="577150442" sldId="643"/>
        </pc:sldMkLst>
        <pc:spChg chg="add mod">
          <ac:chgData name="Karen Baerts" userId="a06d292e-c1df-42a7-ab23-dcf3ffef2529" providerId="ADAL" clId="{38D4B951-8CD7-435E-A3A1-331DB2420035}" dt="2023-10-09T12:54:45.749" v="1474" actId="21"/>
          <ac:spMkLst>
            <pc:docMk/>
            <pc:sldMk cId="577150442" sldId="643"/>
            <ac:spMk id="7" creationId="{C97B4D0C-8ACC-4671-0108-F6DA455C76A5}"/>
          </ac:spMkLst>
        </pc:spChg>
        <pc:picChg chg="add mod">
          <ac:chgData name="Karen Baerts" userId="a06d292e-c1df-42a7-ab23-dcf3ffef2529" providerId="ADAL" clId="{38D4B951-8CD7-435E-A3A1-331DB2420035}" dt="2023-10-09T12:54:02.474" v="1467" actId="1076"/>
          <ac:picMkLst>
            <pc:docMk/>
            <pc:sldMk cId="577150442" sldId="643"/>
            <ac:picMk id="4" creationId="{5FE74A4E-3698-0E12-E7BC-4C5180AB11C1}"/>
          </ac:picMkLst>
        </pc:picChg>
        <pc:picChg chg="del">
          <ac:chgData name="Karen Baerts" userId="a06d292e-c1df-42a7-ab23-dcf3ffef2529" providerId="ADAL" clId="{38D4B951-8CD7-435E-A3A1-331DB2420035}" dt="2023-10-09T12:53:40.002" v="1463" actId="478"/>
          <ac:picMkLst>
            <pc:docMk/>
            <pc:sldMk cId="577150442" sldId="643"/>
            <ac:picMk id="6" creationId="{5EE42E87-8E5B-7FAD-9EE2-427AE5E1C291}"/>
          </ac:picMkLst>
        </pc:picChg>
        <pc:picChg chg="mod">
          <ac:chgData name="Karen Baerts" userId="a06d292e-c1df-42a7-ab23-dcf3ffef2529" providerId="ADAL" clId="{38D4B951-8CD7-435E-A3A1-331DB2420035}" dt="2023-10-09T12:53:42.741" v="1464" actId="1076"/>
          <ac:picMkLst>
            <pc:docMk/>
            <pc:sldMk cId="577150442" sldId="643"/>
            <ac:picMk id="8" creationId="{66E6899C-7CA3-1501-7BB8-EA02C9A08F82}"/>
          </ac:picMkLst>
        </pc:picChg>
        <pc:picChg chg="del mod">
          <ac:chgData name="Karen Baerts" userId="a06d292e-c1df-42a7-ab23-dcf3ffef2529" providerId="ADAL" clId="{38D4B951-8CD7-435E-A3A1-331DB2420035}" dt="2023-10-09T12:54:45.749" v="1474" actId="21"/>
          <ac:picMkLst>
            <pc:docMk/>
            <pc:sldMk cId="577150442" sldId="643"/>
            <ac:picMk id="10" creationId="{84B7B157-96EA-151B-87B8-E7B8CC1E6E3D}"/>
          </ac:picMkLst>
        </pc:picChg>
      </pc:sldChg>
      <pc:sldChg chg="addSp delSp modSp add mod">
        <pc:chgData name="Karen Baerts" userId="a06d292e-c1df-42a7-ab23-dcf3ffef2529" providerId="ADAL" clId="{38D4B951-8CD7-435E-A3A1-331DB2420035}" dt="2023-10-09T13:10:06.995" v="2122" actId="1076"/>
        <pc:sldMkLst>
          <pc:docMk/>
          <pc:sldMk cId="4026115253" sldId="643"/>
        </pc:sldMkLst>
        <pc:spChg chg="mod">
          <ac:chgData name="Karen Baerts" userId="a06d292e-c1df-42a7-ab23-dcf3ffef2529" providerId="ADAL" clId="{38D4B951-8CD7-435E-A3A1-331DB2420035}" dt="2023-10-09T13:08:11.893" v="2003" actId="20577"/>
          <ac:spMkLst>
            <pc:docMk/>
            <pc:sldMk cId="4026115253" sldId="643"/>
            <ac:spMk id="2" creationId="{D5423788-4327-FDE6-A934-82D1E21EB68C}"/>
          </ac:spMkLst>
        </pc:spChg>
        <pc:spChg chg="mod">
          <ac:chgData name="Karen Baerts" userId="a06d292e-c1df-42a7-ab23-dcf3ffef2529" providerId="ADAL" clId="{38D4B951-8CD7-435E-A3A1-331DB2420035}" dt="2023-10-09T13:10:00.363" v="2120" actId="20577"/>
          <ac:spMkLst>
            <pc:docMk/>
            <pc:sldMk cId="4026115253" sldId="643"/>
            <ac:spMk id="3" creationId="{0E244A77-BBB5-0E34-9ECA-86AB7EC02E29}"/>
          </ac:spMkLst>
        </pc:spChg>
        <pc:picChg chg="add del">
          <ac:chgData name="Karen Baerts" userId="a06d292e-c1df-42a7-ab23-dcf3ffef2529" providerId="ADAL" clId="{38D4B951-8CD7-435E-A3A1-331DB2420035}" dt="2023-10-09T13:07:18.999" v="1975" actId="22"/>
          <ac:picMkLst>
            <pc:docMk/>
            <pc:sldMk cId="4026115253" sldId="643"/>
            <ac:picMk id="5" creationId="{56D8993B-8D1D-A5AF-0585-CA9164F2D87B}"/>
          </ac:picMkLst>
        </pc:picChg>
        <pc:picChg chg="add mod">
          <ac:chgData name="Karen Baerts" userId="a06d292e-c1df-42a7-ab23-dcf3ffef2529" providerId="ADAL" clId="{38D4B951-8CD7-435E-A3A1-331DB2420035}" dt="2023-10-09T13:10:03.831" v="2121" actId="1076"/>
          <ac:picMkLst>
            <pc:docMk/>
            <pc:sldMk cId="4026115253" sldId="643"/>
            <ac:picMk id="7" creationId="{6E8F5BAB-87AE-4420-993B-A9AD1C414BD5}"/>
          </ac:picMkLst>
        </pc:picChg>
        <pc:picChg chg="add mod">
          <ac:chgData name="Karen Baerts" userId="a06d292e-c1df-42a7-ab23-dcf3ffef2529" providerId="ADAL" clId="{38D4B951-8CD7-435E-A3A1-331DB2420035}" dt="2023-10-09T13:10:06.995" v="2122" actId="1076"/>
          <ac:picMkLst>
            <pc:docMk/>
            <pc:sldMk cId="4026115253" sldId="643"/>
            <ac:picMk id="9" creationId="{8B0C5362-0C55-43D9-2839-735BAB3DFFBD}"/>
          </ac:picMkLst>
        </pc:picChg>
      </pc:sldChg>
      <pc:sldChg chg="addSp delSp modSp add mod">
        <pc:chgData name="Karen Baerts" userId="a06d292e-c1df-42a7-ab23-dcf3ffef2529" providerId="ADAL" clId="{38D4B951-8CD7-435E-A3A1-331DB2420035}" dt="2023-10-09T13:06:50.684" v="1956" actId="1076"/>
        <pc:sldMkLst>
          <pc:docMk/>
          <pc:sldMk cId="457972138" sldId="644"/>
        </pc:sldMkLst>
        <pc:spChg chg="del mod">
          <ac:chgData name="Karen Baerts" userId="a06d292e-c1df-42a7-ab23-dcf3ffef2529" providerId="ADAL" clId="{38D4B951-8CD7-435E-A3A1-331DB2420035}" dt="2023-10-09T13:06:11.871" v="1949" actId="478"/>
          <ac:spMkLst>
            <pc:docMk/>
            <pc:sldMk cId="457972138" sldId="644"/>
            <ac:spMk id="3" creationId="{0E244A77-BBB5-0E34-9ECA-86AB7EC02E29}"/>
          </ac:spMkLst>
        </pc:spChg>
        <pc:picChg chg="del">
          <ac:chgData name="Karen Baerts" userId="a06d292e-c1df-42a7-ab23-dcf3ffef2529" providerId="ADAL" clId="{38D4B951-8CD7-435E-A3A1-331DB2420035}" dt="2023-10-09T13:06:08.381" v="1947" actId="478"/>
          <ac:picMkLst>
            <pc:docMk/>
            <pc:sldMk cId="457972138" sldId="644"/>
            <ac:picMk id="5" creationId="{32758D8A-F9F3-D9F9-90C0-5F5F67AB2560}"/>
          </ac:picMkLst>
        </pc:picChg>
        <pc:picChg chg="add mod">
          <ac:chgData name="Karen Baerts" userId="a06d292e-c1df-42a7-ab23-dcf3ffef2529" providerId="ADAL" clId="{38D4B951-8CD7-435E-A3A1-331DB2420035}" dt="2023-10-09T13:06:50.684" v="1956" actId="1076"/>
          <ac:picMkLst>
            <pc:docMk/>
            <pc:sldMk cId="457972138" sldId="644"/>
            <ac:picMk id="6" creationId="{167ABADB-AA05-95F3-7D8F-B8A9E3977535}"/>
          </ac:picMkLst>
        </pc:picChg>
        <pc:picChg chg="del">
          <ac:chgData name="Karen Baerts" userId="a06d292e-c1df-42a7-ab23-dcf3ffef2529" providerId="ADAL" clId="{38D4B951-8CD7-435E-A3A1-331DB2420035}" dt="2023-10-09T13:06:10.090" v="1948" actId="478"/>
          <ac:picMkLst>
            <pc:docMk/>
            <pc:sldMk cId="457972138" sldId="644"/>
            <ac:picMk id="7" creationId="{9924DA8E-110A-7EFA-4B26-EB96452788DD}"/>
          </ac:picMkLst>
        </pc:picChg>
        <pc:picChg chg="del">
          <ac:chgData name="Karen Baerts" userId="a06d292e-c1df-42a7-ab23-dcf3ffef2529" providerId="ADAL" clId="{38D4B951-8CD7-435E-A3A1-331DB2420035}" dt="2023-10-09T13:06:13.297" v="1950" actId="478"/>
          <ac:picMkLst>
            <pc:docMk/>
            <pc:sldMk cId="457972138" sldId="644"/>
            <ac:picMk id="9" creationId="{5955B240-EC15-D9FC-2D11-1DA920552F0C}"/>
          </ac:picMkLst>
        </pc:picChg>
        <pc:picChg chg="mod">
          <ac:chgData name="Karen Baerts" userId="a06d292e-c1df-42a7-ab23-dcf3ffef2529" providerId="ADAL" clId="{38D4B951-8CD7-435E-A3A1-331DB2420035}" dt="2023-10-09T13:06:17.834" v="1952" actId="14100"/>
          <ac:picMkLst>
            <pc:docMk/>
            <pc:sldMk cId="457972138" sldId="644"/>
            <ac:picMk id="11" creationId="{C10E5ECB-02E6-595B-134D-FB2034A104A5}"/>
          </ac:picMkLst>
        </pc:picChg>
        <pc:picChg chg="del mod">
          <ac:chgData name="Karen Baerts" userId="a06d292e-c1df-42a7-ab23-dcf3ffef2529" providerId="ADAL" clId="{38D4B951-8CD7-435E-A3A1-331DB2420035}" dt="2023-10-09T13:06:23.053" v="1954" actId="478"/>
          <ac:picMkLst>
            <pc:docMk/>
            <pc:sldMk cId="457972138" sldId="644"/>
            <ac:picMk id="13" creationId="{92D09D27-370F-A59D-1A02-C0ECFB85D259}"/>
          </ac:picMkLst>
        </pc:picChg>
      </pc:sldChg>
      <pc:sldChg chg="addSp delSp modSp add mod">
        <pc:chgData name="Karen Baerts" userId="a06d292e-c1df-42a7-ab23-dcf3ffef2529" providerId="ADAL" clId="{38D4B951-8CD7-435E-A3A1-331DB2420035}" dt="2023-10-09T13:48:06.934" v="2297" actId="1076"/>
        <pc:sldMkLst>
          <pc:docMk/>
          <pc:sldMk cId="1959143497" sldId="645"/>
        </pc:sldMkLst>
        <pc:spChg chg="mod">
          <ac:chgData name="Karen Baerts" userId="a06d292e-c1df-42a7-ab23-dcf3ffef2529" providerId="ADAL" clId="{38D4B951-8CD7-435E-A3A1-331DB2420035}" dt="2023-10-09T13:10:21.007" v="2129" actId="20577"/>
          <ac:spMkLst>
            <pc:docMk/>
            <pc:sldMk cId="1959143497" sldId="645"/>
            <ac:spMk id="2" creationId="{D5423788-4327-FDE6-A934-82D1E21EB68C}"/>
          </ac:spMkLst>
        </pc:spChg>
        <pc:spChg chg="mod">
          <ac:chgData name="Karen Baerts" userId="a06d292e-c1df-42a7-ab23-dcf3ffef2529" providerId="ADAL" clId="{38D4B951-8CD7-435E-A3A1-331DB2420035}" dt="2023-10-09T13:48:02.709" v="2296" actId="20577"/>
          <ac:spMkLst>
            <pc:docMk/>
            <pc:sldMk cId="1959143497" sldId="645"/>
            <ac:spMk id="3" creationId="{0E244A77-BBB5-0E34-9ECA-86AB7EC02E29}"/>
          </ac:spMkLst>
        </pc:spChg>
        <pc:picChg chg="add del mod">
          <ac:chgData name="Karen Baerts" userId="a06d292e-c1df-42a7-ab23-dcf3ffef2529" providerId="ADAL" clId="{38D4B951-8CD7-435E-A3A1-331DB2420035}" dt="2023-10-09T13:46:00.503" v="2149" actId="22"/>
          <ac:picMkLst>
            <pc:docMk/>
            <pc:sldMk cId="1959143497" sldId="645"/>
            <ac:picMk id="5" creationId="{7394945B-03A5-60E1-8BB9-9D0E0DCEBF78}"/>
          </ac:picMkLst>
        </pc:picChg>
        <pc:picChg chg="add mod">
          <ac:chgData name="Karen Baerts" userId="a06d292e-c1df-42a7-ab23-dcf3ffef2529" providerId="ADAL" clId="{38D4B951-8CD7-435E-A3A1-331DB2420035}" dt="2023-10-09T13:47:44.472" v="2267" actId="1076"/>
          <ac:picMkLst>
            <pc:docMk/>
            <pc:sldMk cId="1959143497" sldId="645"/>
            <ac:picMk id="7" creationId="{6F24DC62-1F2D-F194-5C94-D91A3EA43E13}"/>
          </ac:picMkLst>
        </pc:picChg>
        <pc:picChg chg="add mod">
          <ac:chgData name="Karen Baerts" userId="a06d292e-c1df-42a7-ab23-dcf3ffef2529" providerId="ADAL" clId="{38D4B951-8CD7-435E-A3A1-331DB2420035}" dt="2023-10-09T13:48:06.934" v="2297" actId="1076"/>
          <ac:picMkLst>
            <pc:docMk/>
            <pc:sldMk cId="1959143497" sldId="645"/>
            <ac:picMk id="9" creationId="{98DE0C1F-837D-F85A-3DEC-ED56DDA01BEE}"/>
          </ac:picMkLst>
        </pc:picChg>
      </pc:sldChg>
      <pc:sldChg chg="addSp delSp modSp add mod">
        <pc:chgData name="Karen Baerts" userId="a06d292e-c1df-42a7-ab23-dcf3ffef2529" providerId="ADAL" clId="{38D4B951-8CD7-435E-A3A1-331DB2420035}" dt="2023-10-09T14:16:36.330" v="2847" actId="1076"/>
        <pc:sldMkLst>
          <pc:docMk/>
          <pc:sldMk cId="1507118554" sldId="646"/>
        </pc:sldMkLst>
        <pc:spChg chg="mod">
          <ac:chgData name="Karen Baerts" userId="a06d292e-c1df-42a7-ab23-dcf3ffef2529" providerId="ADAL" clId="{38D4B951-8CD7-435E-A3A1-331DB2420035}" dt="2023-10-09T14:10:28.253" v="2553" actId="20577"/>
          <ac:spMkLst>
            <pc:docMk/>
            <pc:sldMk cId="1507118554" sldId="646"/>
            <ac:spMk id="2" creationId="{D5423788-4327-FDE6-A934-82D1E21EB68C}"/>
          </ac:spMkLst>
        </pc:spChg>
        <pc:spChg chg="mod">
          <ac:chgData name="Karen Baerts" userId="a06d292e-c1df-42a7-ab23-dcf3ffef2529" providerId="ADAL" clId="{38D4B951-8CD7-435E-A3A1-331DB2420035}" dt="2023-10-09T14:16:26.286" v="2846" actId="20577"/>
          <ac:spMkLst>
            <pc:docMk/>
            <pc:sldMk cId="1507118554" sldId="646"/>
            <ac:spMk id="3" creationId="{0E244A77-BBB5-0E34-9ECA-86AB7EC02E29}"/>
          </ac:spMkLst>
        </pc:spChg>
        <pc:picChg chg="add mod">
          <ac:chgData name="Karen Baerts" userId="a06d292e-c1df-42a7-ab23-dcf3ffef2529" providerId="ADAL" clId="{38D4B951-8CD7-435E-A3A1-331DB2420035}" dt="2023-10-09T14:16:36.330" v="2847" actId="1076"/>
          <ac:picMkLst>
            <pc:docMk/>
            <pc:sldMk cId="1507118554" sldId="646"/>
            <ac:picMk id="5" creationId="{D1F7E6DA-1402-7EDF-D574-77AAAB23C5E2}"/>
          </ac:picMkLst>
        </pc:picChg>
        <pc:picChg chg="add del mod">
          <ac:chgData name="Karen Baerts" userId="a06d292e-c1df-42a7-ab23-dcf3ffef2529" providerId="ADAL" clId="{38D4B951-8CD7-435E-A3A1-331DB2420035}" dt="2023-10-09T14:16:21.798" v="2844" actId="478"/>
          <ac:picMkLst>
            <pc:docMk/>
            <pc:sldMk cId="1507118554" sldId="646"/>
            <ac:picMk id="7" creationId="{3C209029-F42E-CFA6-C7EE-E0A68EF833C4}"/>
          </ac:picMkLst>
        </pc:picChg>
      </pc:sldChg>
      <pc:sldChg chg="addSp delSp modSp add mod">
        <pc:chgData name="Karen Baerts" userId="a06d292e-c1df-42a7-ab23-dcf3ffef2529" providerId="ADAL" clId="{38D4B951-8CD7-435E-A3A1-331DB2420035}" dt="2023-10-09T14:08:33.612" v="2545" actId="20577"/>
        <pc:sldMkLst>
          <pc:docMk/>
          <pc:sldMk cId="4131589788" sldId="647"/>
        </pc:sldMkLst>
        <pc:spChg chg="mod">
          <ac:chgData name="Karen Baerts" userId="a06d292e-c1df-42a7-ab23-dcf3ffef2529" providerId="ADAL" clId="{38D4B951-8CD7-435E-A3A1-331DB2420035}" dt="2023-10-09T13:48:23.441" v="2306" actId="20577"/>
          <ac:spMkLst>
            <pc:docMk/>
            <pc:sldMk cId="4131589788" sldId="647"/>
            <ac:spMk id="2" creationId="{D5423788-4327-FDE6-A934-82D1E21EB68C}"/>
          </ac:spMkLst>
        </pc:spChg>
        <pc:spChg chg="mod">
          <ac:chgData name="Karen Baerts" userId="a06d292e-c1df-42a7-ab23-dcf3ffef2529" providerId="ADAL" clId="{38D4B951-8CD7-435E-A3A1-331DB2420035}" dt="2023-10-09T14:08:33.612" v="2545" actId="20577"/>
          <ac:spMkLst>
            <pc:docMk/>
            <pc:sldMk cId="4131589788" sldId="647"/>
            <ac:spMk id="3" creationId="{0E244A77-BBB5-0E34-9ECA-86AB7EC02E29}"/>
          </ac:spMkLst>
        </pc:spChg>
        <pc:picChg chg="add mod">
          <ac:chgData name="Karen Baerts" userId="a06d292e-c1df-42a7-ab23-dcf3ffef2529" providerId="ADAL" clId="{38D4B951-8CD7-435E-A3A1-331DB2420035}" dt="2023-10-09T13:53:19.992" v="2317" actId="14100"/>
          <ac:picMkLst>
            <pc:docMk/>
            <pc:sldMk cId="4131589788" sldId="647"/>
            <ac:picMk id="5" creationId="{F0D9596D-1834-2D7D-E1D0-E895A0C4EB4B}"/>
          </ac:picMkLst>
        </pc:picChg>
        <pc:picChg chg="del">
          <ac:chgData name="Karen Baerts" userId="a06d292e-c1df-42a7-ab23-dcf3ffef2529" providerId="ADAL" clId="{38D4B951-8CD7-435E-A3A1-331DB2420035}" dt="2023-10-09T13:48:26.058" v="2307" actId="478"/>
          <ac:picMkLst>
            <pc:docMk/>
            <pc:sldMk cId="4131589788" sldId="647"/>
            <ac:picMk id="7" creationId="{6F24DC62-1F2D-F194-5C94-D91A3EA43E13}"/>
          </ac:picMkLst>
        </pc:picChg>
        <pc:picChg chg="del">
          <ac:chgData name="Karen Baerts" userId="a06d292e-c1df-42a7-ab23-dcf3ffef2529" providerId="ADAL" clId="{38D4B951-8CD7-435E-A3A1-331DB2420035}" dt="2023-10-09T13:48:31.420" v="2309" actId="478"/>
          <ac:picMkLst>
            <pc:docMk/>
            <pc:sldMk cId="4131589788" sldId="647"/>
            <ac:picMk id="9" creationId="{98DE0C1F-837D-F85A-3DEC-ED56DDA01BEE}"/>
          </ac:picMkLst>
        </pc:picChg>
      </pc:sldChg>
      <pc:sldChg chg="addSp delSp modSp add mod">
        <pc:chgData name="Karen Baerts" userId="a06d292e-c1df-42a7-ab23-dcf3ffef2529" providerId="ADAL" clId="{38D4B951-8CD7-435E-A3A1-331DB2420035}" dt="2023-10-09T14:37:02.131" v="3264" actId="404"/>
        <pc:sldMkLst>
          <pc:docMk/>
          <pc:sldMk cId="2361138558" sldId="648"/>
        </pc:sldMkLst>
        <pc:spChg chg="mod">
          <ac:chgData name="Karen Baerts" userId="a06d292e-c1df-42a7-ab23-dcf3ffef2529" providerId="ADAL" clId="{38D4B951-8CD7-435E-A3A1-331DB2420035}" dt="2023-10-09T14:29:35.497" v="2902" actId="20577"/>
          <ac:spMkLst>
            <pc:docMk/>
            <pc:sldMk cId="2361138558" sldId="648"/>
            <ac:spMk id="2" creationId="{D5423788-4327-FDE6-A934-82D1E21EB68C}"/>
          </ac:spMkLst>
        </pc:spChg>
        <pc:spChg chg="mod">
          <ac:chgData name="Karen Baerts" userId="a06d292e-c1df-42a7-ab23-dcf3ffef2529" providerId="ADAL" clId="{38D4B951-8CD7-435E-A3A1-331DB2420035}" dt="2023-10-09T14:37:02.131" v="3264" actId="404"/>
          <ac:spMkLst>
            <pc:docMk/>
            <pc:sldMk cId="2361138558" sldId="648"/>
            <ac:spMk id="3" creationId="{0E244A77-BBB5-0E34-9ECA-86AB7EC02E29}"/>
          </ac:spMkLst>
        </pc:spChg>
        <pc:picChg chg="add del mod">
          <ac:chgData name="Karen Baerts" userId="a06d292e-c1df-42a7-ab23-dcf3ffef2529" providerId="ADAL" clId="{38D4B951-8CD7-435E-A3A1-331DB2420035}" dt="2023-10-09T14:36:44.707" v="3233" actId="478"/>
          <ac:picMkLst>
            <pc:docMk/>
            <pc:sldMk cId="2361138558" sldId="648"/>
            <ac:picMk id="5" creationId="{0F71892D-01BA-33DC-AD37-6977F2423F39}"/>
          </ac:picMkLst>
        </pc:picChg>
        <pc:picChg chg="add mod">
          <ac:chgData name="Karen Baerts" userId="a06d292e-c1df-42a7-ab23-dcf3ffef2529" providerId="ADAL" clId="{38D4B951-8CD7-435E-A3A1-331DB2420035}" dt="2023-10-09T14:36:47.081" v="3235" actId="1076"/>
          <ac:picMkLst>
            <pc:docMk/>
            <pc:sldMk cId="2361138558" sldId="648"/>
            <ac:picMk id="7" creationId="{BFFBE78D-0B90-AB93-3C01-F3E8231A84AA}"/>
          </ac:picMkLst>
        </pc:picChg>
      </pc:sldChg>
      <pc:sldChg chg="addSp delSp modSp add mod">
        <pc:chgData name="Karen Baerts" userId="a06d292e-c1df-42a7-ab23-dcf3ffef2529" providerId="ADAL" clId="{38D4B951-8CD7-435E-A3A1-331DB2420035}" dt="2023-10-09T14:18:16.199" v="2883" actId="478"/>
        <pc:sldMkLst>
          <pc:docMk/>
          <pc:sldMk cId="507119557" sldId="649"/>
        </pc:sldMkLst>
        <pc:spChg chg="del mod">
          <ac:chgData name="Karen Baerts" userId="a06d292e-c1df-42a7-ab23-dcf3ffef2529" providerId="ADAL" clId="{38D4B951-8CD7-435E-A3A1-331DB2420035}" dt="2023-10-09T14:16:54.372" v="2852" actId="478"/>
          <ac:spMkLst>
            <pc:docMk/>
            <pc:sldMk cId="507119557" sldId="649"/>
            <ac:spMk id="3" creationId="{0E244A77-BBB5-0E34-9ECA-86AB7EC02E29}"/>
          </ac:spMkLst>
        </pc:spChg>
        <pc:spChg chg="add mod">
          <ac:chgData name="Karen Baerts" userId="a06d292e-c1df-42a7-ab23-dcf3ffef2529" providerId="ADAL" clId="{38D4B951-8CD7-435E-A3A1-331DB2420035}" dt="2023-10-09T14:17:47.045" v="2880" actId="114"/>
          <ac:spMkLst>
            <pc:docMk/>
            <pc:sldMk cId="507119557" sldId="649"/>
            <ac:spMk id="4" creationId="{A05D29E2-A472-AFA9-065B-44937F430D9A}"/>
          </ac:spMkLst>
        </pc:spChg>
        <pc:spChg chg="add del mod">
          <ac:chgData name="Karen Baerts" userId="a06d292e-c1df-42a7-ab23-dcf3ffef2529" providerId="ADAL" clId="{38D4B951-8CD7-435E-A3A1-331DB2420035}" dt="2023-10-09T14:18:16.199" v="2883" actId="478"/>
          <ac:spMkLst>
            <pc:docMk/>
            <pc:sldMk cId="507119557" sldId="649"/>
            <ac:spMk id="6" creationId="{B2883DE5-C4F8-99B2-B7C5-859114C91B48}"/>
          </ac:spMkLst>
        </pc:spChg>
        <pc:picChg chg="del">
          <ac:chgData name="Karen Baerts" userId="a06d292e-c1df-42a7-ab23-dcf3ffef2529" providerId="ADAL" clId="{38D4B951-8CD7-435E-A3A1-331DB2420035}" dt="2023-10-09T14:16:43.813" v="2849" actId="478"/>
          <ac:picMkLst>
            <pc:docMk/>
            <pc:sldMk cId="507119557" sldId="649"/>
            <ac:picMk id="5" creationId="{D1F7E6DA-1402-7EDF-D574-77AAAB23C5E2}"/>
          </ac:picMkLst>
        </pc:picChg>
        <pc:picChg chg="mod">
          <ac:chgData name="Karen Baerts" userId="a06d292e-c1df-42a7-ab23-dcf3ffef2529" providerId="ADAL" clId="{38D4B951-8CD7-435E-A3A1-331DB2420035}" dt="2023-10-09T14:17:27.186" v="2875" actId="1076"/>
          <ac:picMkLst>
            <pc:docMk/>
            <pc:sldMk cId="507119557" sldId="649"/>
            <ac:picMk id="7" creationId="{3C209029-F42E-CFA6-C7EE-E0A68EF833C4}"/>
          </ac:picMkLst>
        </pc:picChg>
      </pc:sldChg>
      <pc:sldChg chg="addSp delSp modSp add mod">
        <pc:chgData name="Karen Baerts" userId="a06d292e-c1df-42a7-ab23-dcf3ffef2529" providerId="ADAL" clId="{38D4B951-8CD7-435E-A3A1-331DB2420035}" dt="2023-10-09T14:50:51.083" v="3898" actId="20577"/>
        <pc:sldMkLst>
          <pc:docMk/>
          <pc:sldMk cId="1332619328" sldId="650"/>
        </pc:sldMkLst>
        <pc:spChg chg="mod">
          <ac:chgData name="Karen Baerts" userId="a06d292e-c1df-42a7-ab23-dcf3ffef2529" providerId="ADAL" clId="{38D4B951-8CD7-435E-A3A1-331DB2420035}" dt="2023-10-09T14:50:51.083" v="3898" actId="20577"/>
          <ac:spMkLst>
            <pc:docMk/>
            <pc:sldMk cId="1332619328" sldId="650"/>
            <ac:spMk id="2" creationId="{D5423788-4327-FDE6-A934-82D1E21EB68C}"/>
          </ac:spMkLst>
        </pc:spChg>
        <pc:spChg chg="mod">
          <ac:chgData name="Karen Baerts" userId="a06d292e-c1df-42a7-ab23-dcf3ffef2529" providerId="ADAL" clId="{38D4B951-8CD7-435E-A3A1-331DB2420035}" dt="2023-10-09T14:47:01.554" v="3755" actId="20577"/>
          <ac:spMkLst>
            <pc:docMk/>
            <pc:sldMk cId="1332619328" sldId="650"/>
            <ac:spMk id="3" creationId="{0E244A77-BBB5-0E34-9ECA-86AB7EC02E29}"/>
          </ac:spMkLst>
        </pc:spChg>
        <pc:picChg chg="add mod">
          <ac:chgData name="Karen Baerts" userId="a06d292e-c1df-42a7-ab23-dcf3ffef2529" providerId="ADAL" clId="{38D4B951-8CD7-435E-A3A1-331DB2420035}" dt="2023-10-09T14:42:39.507" v="3498" actId="14100"/>
          <ac:picMkLst>
            <pc:docMk/>
            <pc:sldMk cId="1332619328" sldId="650"/>
            <ac:picMk id="5" creationId="{6E83396A-53F1-B132-3DE6-9400739B8410}"/>
          </ac:picMkLst>
        </pc:picChg>
        <pc:picChg chg="add mod">
          <ac:chgData name="Karen Baerts" userId="a06d292e-c1df-42a7-ab23-dcf3ffef2529" providerId="ADAL" clId="{38D4B951-8CD7-435E-A3A1-331DB2420035}" dt="2023-10-09T14:42:42.999" v="3499" actId="1076"/>
          <ac:picMkLst>
            <pc:docMk/>
            <pc:sldMk cId="1332619328" sldId="650"/>
            <ac:picMk id="7" creationId="{E765F568-8C43-2A31-40EB-1E36B25DEC88}"/>
          </ac:picMkLst>
        </pc:picChg>
        <pc:picChg chg="add del mod">
          <ac:chgData name="Karen Baerts" userId="a06d292e-c1df-42a7-ab23-dcf3ffef2529" providerId="ADAL" clId="{38D4B951-8CD7-435E-A3A1-331DB2420035}" dt="2023-10-09T14:39:59.579" v="3305" actId="21"/>
          <ac:picMkLst>
            <pc:docMk/>
            <pc:sldMk cId="1332619328" sldId="650"/>
            <ac:picMk id="9" creationId="{E5E75A20-8320-5F58-EC96-D1FCE45ADA65}"/>
          </ac:picMkLst>
        </pc:picChg>
        <pc:picChg chg="add mod">
          <ac:chgData name="Karen Baerts" userId="a06d292e-c1df-42a7-ab23-dcf3ffef2529" providerId="ADAL" clId="{38D4B951-8CD7-435E-A3A1-331DB2420035}" dt="2023-10-09T14:46:52.018" v="3738" actId="1076"/>
          <ac:picMkLst>
            <pc:docMk/>
            <pc:sldMk cId="1332619328" sldId="650"/>
            <ac:picMk id="10" creationId="{66E38E75-5D8A-B5FE-5A9C-3897EC67477D}"/>
          </ac:picMkLst>
        </pc:picChg>
      </pc:sldChg>
      <pc:sldChg chg="addSp delSp modSp add del mod">
        <pc:chgData name="Karen Baerts" userId="a06d292e-c1df-42a7-ab23-dcf3ffef2529" providerId="ADAL" clId="{38D4B951-8CD7-435E-A3A1-331DB2420035}" dt="2023-10-09T14:50:27.961" v="3874" actId="47"/>
        <pc:sldMkLst>
          <pc:docMk/>
          <pc:sldMk cId="472511297" sldId="651"/>
        </pc:sldMkLst>
        <pc:spChg chg="mod">
          <ac:chgData name="Karen Baerts" userId="a06d292e-c1df-42a7-ab23-dcf3ffef2529" providerId="ADAL" clId="{38D4B951-8CD7-435E-A3A1-331DB2420035}" dt="2023-10-09T14:47:28.188" v="3766" actId="20577"/>
          <ac:spMkLst>
            <pc:docMk/>
            <pc:sldMk cId="472511297" sldId="651"/>
            <ac:spMk id="3" creationId="{0E244A77-BBB5-0E34-9ECA-86AB7EC02E29}"/>
          </ac:spMkLst>
        </pc:spChg>
        <pc:picChg chg="add del mod">
          <ac:chgData name="Karen Baerts" userId="a06d292e-c1df-42a7-ab23-dcf3ffef2529" providerId="ADAL" clId="{38D4B951-8CD7-435E-A3A1-331DB2420035}" dt="2023-10-09T14:43:48.775" v="3594" actId="478"/>
          <ac:picMkLst>
            <pc:docMk/>
            <pc:sldMk cId="472511297" sldId="651"/>
            <ac:picMk id="4" creationId="{C7B0A2F1-8E39-7EEC-2082-9A9272436536}"/>
          </ac:picMkLst>
        </pc:picChg>
        <pc:picChg chg="add del mod">
          <ac:chgData name="Karen Baerts" userId="a06d292e-c1df-42a7-ab23-dcf3ffef2529" providerId="ADAL" clId="{38D4B951-8CD7-435E-A3A1-331DB2420035}" dt="2023-10-09T14:47:21.704" v="3756" actId="478"/>
          <ac:picMkLst>
            <pc:docMk/>
            <pc:sldMk cId="472511297" sldId="651"/>
            <ac:picMk id="6" creationId="{AC096BC4-D9D3-138D-2EC7-F6AD990DC667}"/>
          </ac:picMkLst>
        </pc:picChg>
      </pc:sldChg>
      <pc:sldChg chg="modSp add mod">
        <pc:chgData name="Karen Baerts" userId="a06d292e-c1df-42a7-ab23-dcf3ffef2529" providerId="ADAL" clId="{38D4B951-8CD7-435E-A3A1-331DB2420035}" dt="2023-10-09T14:51:03.008" v="3908" actId="20577"/>
        <pc:sldMkLst>
          <pc:docMk/>
          <pc:sldMk cId="1605598843" sldId="652"/>
        </pc:sldMkLst>
        <pc:spChg chg="mod">
          <ac:chgData name="Karen Baerts" userId="a06d292e-c1df-42a7-ab23-dcf3ffef2529" providerId="ADAL" clId="{38D4B951-8CD7-435E-A3A1-331DB2420035}" dt="2023-10-09T14:51:03.008" v="3908" actId="20577"/>
          <ac:spMkLst>
            <pc:docMk/>
            <pc:sldMk cId="1605598843" sldId="652"/>
            <ac:spMk id="2" creationId="{D5423788-4327-FDE6-A934-82D1E21EB68C}"/>
          </ac:spMkLst>
        </pc:spChg>
        <pc:spChg chg="mod">
          <ac:chgData name="Karen Baerts" userId="a06d292e-c1df-42a7-ab23-dcf3ffef2529" providerId="ADAL" clId="{38D4B951-8CD7-435E-A3A1-331DB2420035}" dt="2023-10-09T14:50:20.729" v="3873" actId="404"/>
          <ac:spMkLst>
            <pc:docMk/>
            <pc:sldMk cId="1605598843" sldId="652"/>
            <ac:spMk id="3" creationId="{0E244A77-BBB5-0E34-9ECA-86AB7EC02E29}"/>
          </ac:spMkLst>
        </pc:spChg>
        <pc:picChg chg="mod">
          <ac:chgData name="Karen Baerts" userId="a06d292e-c1df-42a7-ab23-dcf3ffef2529" providerId="ADAL" clId="{38D4B951-8CD7-435E-A3A1-331DB2420035}" dt="2023-10-09T14:49:36.848" v="3785" actId="1076"/>
          <ac:picMkLst>
            <pc:docMk/>
            <pc:sldMk cId="1605598843" sldId="652"/>
            <ac:picMk id="4" creationId="{C7B0A2F1-8E39-7EEC-2082-9A9272436536}"/>
          </ac:picMkLst>
        </pc:picChg>
      </pc:sldChg>
      <pc:sldChg chg="addSp modSp add del mod">
        <pc:chgData name="Karen Baerts" userId="a06d292e-c1df-42a7-ab23-dcf3ffef2529" providerId="ADAL" clId="{38D4B951-8CD7-435E-A3A1-331DB2420035}" dt="2023-10-12T07:38:19.572" v="5224" actId="47"/>
        <pc:sldMkLst>
          <pc:docMk/>
          <pc:sldMk cId="633169171" sldId="653"/>
        </pc:sldMkLst>
        <pc:spChg chg="mod">
          <ac:chgData name="Karen Baerts" userId="a06d292e-c1df-42a7-ab23-dcf3ffef2529" providerId="ADAL" clId="{38D4B951-8CD7-435E-A3A1-331DB2420035}" dt="2023-10-09T14:57:28.304" v="3943" actId="20577"/>
          <ac:spMkLst>
            <pc:docMk/>
            <pc:sldMk cId="633169171" sldId="653"/>
            <ac:spMk id="2" creationId="{D5423788-4327-FDE6-A934-82D1E21EB68C}"/>
          </ac:spMkLst>
        </pc:spChg>
        <pc:spChg chg="mod">
          <ac:chgData name="Karen Baerts" userId="a06d292e-c1df-42a7-ab23-dcf3ffef2529" providerId="ADAL" clId="{38D4B951-8CD7-435E-A3A1-331DB2420035}" dt="2023-10-09T15:13:58.048" v="4263" actId="20577"/>
          <ac:spMkLst>
            <pc:docMk/>
            <pc:sldMk cId="633169171" sldId="653"/>
            <ac:spMk id="3" creationId="{0E244A77-BBB5-0E34-9ECA-86AB7EC02E29}"/>
          </ac:spMkLst>
        </pc:spChg>
        <pc:picChg chg="add mod">
          <ac:chgData name="Karen Baerts" userId="a06d292e-c1df-42a7-ab23-dcf3ffef2529" providerId="ADAL" clId="{38D4B951-8CD7-435E-A3A1-331DB2420035}" dt="2023-10-09T15:14:03.313" v="4264" actId="1076"/>
          <ac:picMkLst>
            <pc:docMk/>
            <pc:sldMk cId="633169171" sldId="653"/>
            <ac:picMk id="5" creationId="{B560F5C5-46C7-2E2C-8120-1675452AA830}"/>
          </ac:picMkLst>
        </pc:picChg>
        <pc:picChg chg="add mod">
          <ac:chgData name="Karen Baerts" userId="a06d292e-c1df-42a7-ab23-dcf3ffef2529" providerId="ADAL" clId="{38D4B951-8CD7-435E-A3A1-331DB2420035}" dt="2023-10-09T15:14:11.278" v="4265" actId="1076"/>
          <ac:picMkLst>
            <pc:docMk/>
            <pc:sldMk cId="633169171" sldId="653"/>
            <ac:picMk id="7" creationId="{3118DD23-C032-A3A6-FC99-B3A075C8D827}"/>
          </ac:picMkLst>
        </pc:picChg>
      </pc:sldChg>
      <pc:sldChg chg="addSp delSp modSp add del mod">
        <pc:chgData name="Karen Baerts" userId="a06d292e-c1df-42a7-ab23-dcf3ffef2529" providerId="ADAL" clId="{38D4B951-8CD7-435E-A3A1-331DB2420035}" dt="2023-10-12T07:38:19.572" v="5224" actId="47"/>
        <pc:sldMkLst>
          <pc:docMk/>
          <pc:sldMk cId="1752191560" sldId="654"/>
        </pc:sldMkLst>
        <pc:spChg chg="mod">
          <ac:chgData name="Karen Baerts" userId="a06d292e-c1df-42a7-ab23-dcf3ffef2529" providerId="ADAL" clId="{38D4B951-8CD7-435E-A3A1-331DB2420035}" dt="2023-10-09T15:14:34.806" v="4268" actId="20577"/>
          <ac:spMkLst>
            <pc:docMk/>
            <pc:sldMk cId="1752191560" sldId="654"/>
            <ac:spMk id="2" creationId="{D5423788-4327-FDE6-A934-82D1E21EB68C}"/>
          </ac:spMkLst>
        </pc:spChg>
        <pc:spChg chg="mod">
          <ac:chgData name="Karen Baerts" userId="a06d292e-c1df-42a7-ab23-dcf3ffef2529" providerId="ADAL" clId="{38D4B951-8CD7-435E-A3A1-331DB2420035}" dt="2023-10-09T15:26:05.257" v="4601" actId="20577"/>
          <ac:spMkLst>
            <pc:docMk/>
            <pc:sldMk cId="1752191560" sldId="654"/>
            <ac:spMk id="3" creationId="{0E244A77-BBB5-0E34-9ECA-86AB7EC02E29}"/>
          </ac:spMkLst>
        </pc:spChg>
        <pc:spChg chg="add mod">
          <ac:chgData name="Karen Baerts" userId="a06d292e-c1df-42a7-ab23-dcf3ffef2529" providerId="ADAL" clId="{38D4B951-8CD7-435E-A3A1-331DB2420035}" dt="2023-10-09T15:25:29.780" v="4573" actId="1076"/>
          <ac:spMkLst>
            <pc:docMk/>
            <pc:sldMk cId="1752191560" sldId="654"/>
            <ac:spMk id="8" creationId="{104D06B4-9070-5F09-4BBA-34E25819F4B6}"/>
          </ac:spMkLst>
        </pc:spChg>
        <pc:picChg chg="add mod">
          <ac:chgData name="Karen Baerts" userId="a06d292e-c1df-42a7-ab23-dcf3ffef2529" providerId="ADAL" clId="{38D4B951-8CD7-435E-A3A1-331DB2420035}" dt="2023-10-09T15:25:30.398" v="4575" actId="1076"/>
          <ac:picMkLst>
            <pc:docMk/>
            <pc:sldMk cId="1752191560" sldId="654"/>
            <ac:picMk id="5" creationId="{B4C5BB77-4EB1-65B2-3DAF-8C4890A15AA6}"/>
          </ac:picMkLst>
        </pc:picChg>
        <pc:picChg chg="add mod">
          <ac:chgData name="Karen Baerts" userId="a06d292e-c1df-42a7-ab23-dcf3ffef2529" providerId="ADAL" clId="{38D4B951-8CD7-435E-A3A1-331DB2420035}" dt="2023-10-09T15:25:30.081" v="4574" actId="1076"/>
          <ac:picMkLst>
            <pc:docMk/>
            <pc:sldMk cId="1752191560" sldId="654"/>
            <ac:picMk id="7" creationId="{86C22899-6380-5E92-35A5-5FA453E19D7A}"/>
          </ac:picMkLst>
        </pc:picChg>
        <pc:picChg chg="add del mod">
          <ac:chgData name="Karen Baerts" userId="a06d292e-c1df-42a7-ab23-dcf3ffef2529" providerId="ADAL" clId="{38D4B951-8CD7-435E-A3A1-331DB2420035}" dt="2023-10-09T15:25:29.502" v="4572" actId="22"/>
          <ac:picMkLst>
            <pc:docMk/>
            <pc:sldMk cId="1752191560" sldId="654"/>
            <ac:picMk id="10" creationId="{416FB1E0-5E37-961A-C6CC-9F0037F8CAC3}"/>
          </ac:picMkLst>
        </pc:picChg>
        <pc:picChg chg="add mod">
          <ac:chgData name="Karen Baerts" userId="a06d292e-c1df-42a7-ab23-dcf3ffef2529" providerId="ADAL" clId="{38D4B951-8CD7-435E-A3A1-331DB2420035}" dt="2023-10-09T15:26:02.524" v="4595" actId="1076"/>
          <ac:picMkLst>
            <pc:docMk/>
            <pc:sldMk cId="1752191560" sldId="654"/>
            <ac:picMk id="12" creationId="{77ED8068-80D6-E679-AD78-66F0F435755F}"/>
          </ac:picMkLst>
        </pc:picChg>
      </pc:sldChg>
      <pc:sldChg chg="addSp delSp modSp add del mod">
        <pc:chgData name="Karen Baerts" userId="a06d292e-c1df-42a7-ab23-dcf3ffef2529" providerId="ADAL" clId="{38D4B951-8CD7-435E-A3A1-331DB2420035}" dt="2023-10-12T07:38:19.572" v="5224" actId="47"/>
        <pc:sldMkLst>
          <pc:docMk/>
          <pc:sldMk cId="1893700695" sldId="655"/>
        </pc:sldMkLst>
        <pc:spChg chg="mod">
          <ac:chgData name="Karen Baerts" userId="a06d292e-c1df-42a7-ab23-dcf3ffef2529" providerId="ADAL" clId="{38D4B951-8CD7-435E-A3A1-331DB2420035}" dt="2023-10-09T15:17:41.304" v="4396" actId="20577"/>
          <ac:spMkLst>
            <pc:docMk/>
            <pc:sldMk cId="1893700695" sldId="655"/>
            <ac:spMk id="2" creationId="{D5423788-4327-FDE6-A934-82D1E21EB68C}"/>
          </ac:spMkLst>
        </pc:spChg>
        <pc:spChg chg="del">
          <ac:chgData name="Karen Baerts" userId="a06d292e-c1df-42a7-ab23-dcf3ffef2529" providerId="ADAL" clId="{38D4B951-8CD7-435E-A3A1-331DB2420035}" dt="2023-10-09T15:17:52.528" v="4397" actId="22"/>
          <ac:spMkLst>
            <pc:docMk/>
            <pc:sldMk cId="1893700695" sldId="655"/>
            <ac:spMk id="3" creationId="{0E244A77-BBB5-0E34-9ECA-86AB7EC02E29}"/>
          </ac:spMkLst>
        </pc:spChg>
        <pc:spChg chg="add del">
          <ac:chgData name="Karen Baerts" userId="a06d292e-c1df-42a7-ab23-dcf3ffef2529" providerId="ADAL" clId="{38D4B951-8CD7-435E-A3A1-331DB2420035}" dt="2023-10-09T15:18:51.263" v="4404" actId="478"/>
          <ac:spMkLst>
            <pc:docMk/>
            <pc:sldMk cId="1893700695" sldId="655"/>
            <ac:spMk id="8" creationId="{118AFC3B-8F7A-9D24-1342-28BED0714669}"/>
          </ac:spMkLst>
        </pc:spChg>
        <pc:spChg chg="add mod">
          <ac:chgData name="Karen Baerts" userId="a06d292e-c1df-42a7-ab23-dcf3ffef2529" providerId="ADAL" clId="{38D4B951-8CD7-435E-A3A1-331DB2420035}" dt="2023-10-09T15:19:55.751" v="4420" actId="14100"/>
          <ac:spMkLst>
            <pc:docMk/>
            <pc:sldMk cId="1893700695" sldId="655"/>
            <ac:spMk id="9" creationId="{8A9586F4-9C02-60E1-76AF-3859EC788B62}"/>
          </ac:spMkLst>
        </pc:spChg>
        <pc:spChg chg="add mod">
          <ac:chgData name="Karen Baerts" userId="a06d292e-c1df-42a7-ab23-dcf3ffef2529" providerId="ADAL" clId="{38D4B951-8CD7-435E-A3A1-331DB2420035}" dt="2023-10-09T15:25:32.950" v="4577" actId="20577"/>
          <ac:spMkLst>
            <pc:docMk/>
            <pc:sldMk cId="1893700695" sldId="655"/>
            <ac:spMk id="10" creationId="{F23B2843-70B0-61A6-2BEC-D10B3295D536}"/>
          </ac:spMkLst>
        </pc:spChg>
        <pc:spChg chg="add mod">
          <ac:chgData name="Karen Baerts" userId="a06d292e-c1df-42a7-ab23-dcf3ffef2529" providerId="ADAL" clId="{38D4B951-8CD7-435E-A3A1-331DB2420035}" dt="2023-10-09T15:20:47.634" v="4527" actId="14100"/>
          <ac:spMkLst>
            <pc:docMk/>
            <pc:sldMk cId="1893700695" sldId="655"/>
            <ac:spMk id="11" creationId="{FF736019-9EB5-9D5A-3EBC-5EE8FE4C445F}"/>
          </ac:spMkLst>
        </pc:spChg>
        <pc:picChg chg="add mod ord">
          <ac:chgData name="Karen Baerts" userId="a06d292e-c1df-42a7-ab23-dcf3ffef2529" providerId="ADAL" clId="{38D4B951-8CD7-435E-A3A1-331DB2420035}" dt="2023-10-09T15:18:41.177" v="4402" actId="1076"/>
          <ac:picMkLst>
            <pc:docMk/>
            <pc:sldMk cId="1893700695" sldId="655"/>
            <ac:picMk id="5" creationId="{D220FD97-C5F5-CFCF-9A46-07CDC9912753}"/>
          </ac:picMkLst>
        </pc:picChg>
        <pc:picChg chg="add mod">
          <ac:chgData name="Karen Baerts" userId="a06d292e-c1df-42a7-ab23-dcf3ffef2529" providerId="ADAL" clId="{38D4B951-8CD7-435E-A3A1-331DB2420035}" dt="2023-10-09T15:18:37.434" v="4401" actId="14100"/>
          <ac:picMkLst>
            <pc:docMk/>
            <pc:sldMk cId="1893700695" sldId="655"/>
            <ac:picMk id="7" creationId="{F7EB0E2C-1B5B-7372-2D63-2521BE3EA60A}"/>
          </ac:picMkLst>
        </pc:picChg>
      </pc:sldChg>
      <pc:sldChg chg="addSp delSp modSp add del mod ord">
        <pc:chgData name="Karen Baerts" userId="a06d292e-c1df-42a7-ab23-dcf3ffef2529" providerId="ADAL" clId="{38D4B951-8CD7-435E-A3A1-331DB2420035}" dt="2023-10-12T07:38:19.572" v="5224" actId="47"/>
        <pc:sldMkLst>
          <pc:docMk/>
          <pc:sldMk cId="705466419" sldId="656"/>
        </pc:sldMkLst>
        <pc:spChg chg="mod">
          <ac:chgData name="Karen Baerts" userId="a06d292e-c1df-42a7-ab23-dcf3ffef2529" providerId="ADAL" clId="{38D4B951-8CD7-435E-A3A1-331DB2420035}" dt="2023-10-09T16:01:50.401" v="5208"/>
          <ac:spMkLst>
            <pc:docMk/>
            <pc:sldMk cId="705466419" sldId="656"/>
            <ac:spMk id="2" creationId="{D5423788-4327-FDE6-A934-82D1E21EB68C}"/>
          </ac:spMkLst>
        </pc:spChg>
        <pc:spChg chg="del">
          <ac:chgData name="Karen Baerts" userId="a06d292e-c1df-42a7-ab23-dcf3ffef2529" providerId="ADAL" clId="{38D4B951-8CD7-435E-A3A1-331DB2420035}" dt="2023-10-09T15:39:23.904" v="4785" actId="22"/>
          <ac:spMkLst>
            <pc:docMk/>
            <pc:sldMk cId="705466419" sldId="656"/>
            <ac:spMk id="3" creationId="{0E244A77-BBB5-0E34-9ECA-86AB7EC02E29}"/>
          </ac:spMkLst>
        </pc:spChg>
        <pc:spChg chg="add mod">
          <ac:chgData name="Karen Baerts" userId="a06d292e-c1df-42a7-ab23-dcf3ffef2529" providerId="ADAL" clId="{38D4B951-8CD7-435E-A3A1-331DB2420035}" dt="2023-10-09T16:03:03.310" v="5221" actId="1076"/>
          <ac:spMkLst>
            <pc:docMk/>
            <pc:sldMk cId="705466419" sldId="656"/>
            <ac:spMk id="10" creationId="{1416C91A-1217-D29B-4820-EC0EF42B5167}"/>
          </ac:spMkLst>
        </pc:spChg>
        <pc:spChg chg="add mod">
          <ac:chgData name="Karen Baerts" userId="a06d292e-c1df-42a7-ab23-dcf3ffef2529" providerId="ADAL" clId="{38D4B951-8CD7-435E-A3A1-331DB2420035}" dt="2023-10-09T16:00:50.967" v="5174" actId="1076"/>
          <ac:spMkLst>
            <pc:docMk/>
            <pc:sldMk cId="705466419" sldId="656"/>
            <ac:spMk id="11" creationId="{114C0624-CF42-C5B6-14BE-B0D0C1B1C3A1}"/>
          </ac:spMkLst>
        </pc:spChg>
        <pc:spChg chg="add del mod">
          <ac:chgData name="Karen Baerts" userId="a06d292e-c1df-42a7-ab23-dcf3ffef2529" providerId="ADAL" clId="{38D4B951-8CD7-435E-A3A1-331DB2420035}" dt="2023-10-09T16:00:52.888" v="5175" actId="478"/>
          <ac:spMkLst>
            <pc:docMk/>
            <pc:sldMk cId="705466419" sldId="656"/>
            <ac:spMk id="12" creationId="{B9CF1341-FECF-0716-26C1-FEF86CEB5772}"/>
          </ac:spMkLst>
        </pc:spChg>
        <pc:spChg chg="add del mod">
          <ac:chgData name="Karen Baerts" userId="a06d292e-c1df-42a7-ab23-dcf3ffef2529" providerId="ADAL" clId="{38D4B951-8CD7-435E-A3A1-331DB2420035}" dt="2023-10-09T16:02:16.081" v="5212" actId="478"/>
          <ac:spMkLst>
            <pc:docMk/>
            <pc:sldMk cId="705466419" sldId="656"/>
            <ac:spMk id="13" creationId="{616A1ACD-CE31-068F-68A3-ED6483C846B5}"/>
          </ac:spMkLst>
        </pc:spChg>
        <pc:spChg chg="add mod">
          <ac:chgData name="Karen Baerts" userId="a06d292e-c1df-42a7-ab23-dcf3ffef2529" providerId="ADAL" clId="{38D4B951-8CD7-435E-A3A1-331DB2420035}" dt="2023-10-09T16:02:48.121" v="5218" actId="1076"/>
          <ac:spMkLst>
            <pc:docMk/>
            <pc:sldMk cId="705466419" sldId="656"/>
            <ac:spMk id="15" creationId="{AAEE2967-E55F-4B1F-7447-A25B6035BDBA}"/>
          </ac:spMkLst>
        </pc:spChg>
        <pc:spChg chg="add mod">
          <ac:chgData name="Karen Baerts" userId="a06d292e-c1df-42a7-ab23-dcf3ffef2529" providerId="ADAL" clId="{38D4B951-8CD7-435E-A3A1-331DB2420035}" dt="2023-10-09T16:02:44.397" v="5217" actId="1076"/>
          <ac:spMkLst>
            <pc:docMk/>
            <pc:sldMk cId="705466419" sldId="656"/>
            <ac:spMk id="16" creationId="{A0F74622-3CD6-4EE8-ED9B-934792289A7C}"/>
          </ac:spMkLst>
        </pc:spChg>
        <pc:picChg chg="add mod ord">
          <ac:chgData name="Karen Baerts" userId="a06d292e-c1df-42a7-ab23-dcf3ffef2529" providerId="ADAL" clId="{38D4B951-8CD7-435E-A3A1-331DB2420035}" dt="2023-10-09T16:00:15.048" v="5161" actId="1076"/>
          <ac:picMkLst>
            <pc:docMk/>
            <pc:sldMk cId="705466419" sldId="656"/>
            <ac:picMk id="5" creationId="{ECDAEA28-82FE-B222-5076-E2290FF2869D}"/>
          </ac:picMkLst>
        </pc:picChg>
        <pc:picChg chg="add mod">
          <ac:chgData name="Karen Baerts" userId="a06d292e-c1df-42a7-ab23-dcf3ffef2529" providerId="ADAL" clId="{38D4B951-8CD7-435E-A3A1-331DB2420035}" dt="2023-10-09T16:03:00.882" v="5220" actId="1076"/>
          <ac:picMkLst>
            <pc:docMk/>
            <pc:sldMk cId="705466419" sldId="656"/>
            <ac:picMk id="7" creationId="{6EF61773-F3B2-77F1-06A5-16F2E8A3A782}"/>
          </ac:picMkLst>
        </pc:picChg>
        <pc:picChg chg="add del mod">
          <ac:chgData name="Karen Baerts" userId="a06d292e-c1df-42a7-ab23-dcf3ffef2529" providerId="ADAL" clId="{38D4B951-8CD7-435E-A3A1-331DB2420035}" dt="2023-10-09T15:43:35.630" v="4798" actId="22"/>
          <ac:picMkLst>
            <pc:docMk/>
            <pc:sldMk cId="705466419" sldId="656"/>
            <ac:picMk id="9" creationId="{1A53EDC4-2FBB-47C5-6698-A3E2613E2D37}"/>
          </ac:picMkLst>
        </pc:picChg>
        <pc:picChg chg="add mod">
          <ac:chgData name="Karen Baerts" userId="a06d292e-c1df-42a7-ab23-dcf3ffef2529" providerId="ADAL" clId="{38D4B951-8CD7-435E-A3A1-331DB2420035}" dt="2023-10-09T16:02:51.228" v="5219" actId="1076"/>
          <ac:picMkLst>
            <pc:docMk/>
            <pc:sldMk cId="705466419" sldId="656"/>
            <ac:picMk id="14" creationId="{07EB42CF-883C-4176-A408-8EB091542998}"/>
          </ac:picMkLst>
        </pc:picChg>
      </pc:sldChg>
      <pc:sldChg chg="addSp delSp modSp add del mod">
        <pc:chgData name="Karen Baerts" userId="a06d292e-c1df-42a7-ab23-dcf3ffef2529" providerId="ADAL" clId="{38D4B951-8CD7-435E-A3A1-331DB2420035}" dt="2023-10-12T07:38:19.572" v="5224" actId="47"/>
        <pc:sldMkLst>
          <pc:docMk/>
          <pc:sldMk cId="1177700594" sldId="657"/>
        </pc:sldMkLst>
        <pc:spChg chg="mod">
          <ac:chgData name="Karen Baerts" userId="a06d292e-c1df-42a7-ab23-dcf3ffef2529" providerId="ADAL" clId="{38D4B951-8CD7-435E-A3A1-331DB2420035}" dt="2023-10-09T15:26:39.671" v="4619" actId="20577"/>
          <ac:spMkLst>
            <pc:docMk/>
            <pc:sldMk cId="1177700594" sldId="657"/>
            <ac:spMk id="2" creationId="{D5423788-4327-FDE6-A934-82D1E21EB68C}"/>
          </ac:spMkLst>
        </pc:spChg>
        <pc:spChg chg="mod">
          <ac:chgData name="Karen Baerts" userId="a06d292e-c1df-42a7-ab23-dcf3ffef2529" providerId="ADAL" clId="{38D4B951-8CD7-435E-A3A1-331DB2420035}" dt="2023-10-09T15:45:06.181" v="4824" actId="20577"/>
          <ac:spMkLst>
            <pc:docMk/>
            <pc:sldMk cId="1177700594" sldId="657"/>
            <ac:spMk id="3" creationId="{0E244A77-BBB5-0E34-9ECA-86AB7EC02E29}"/>
          </ac:spMkLst>
        </pc:spChg>
        <pc:spChg chg="add del mod">
          <ac:chgData name="Karen Baerts" userId="a06d292e-c1df-42a7-ab23-dcf3ffef2529" providerId="ADAL" clId="{38D4B951-8CD7-435E-A3A1-331DB2420035}" dt="2023-10-09T15:31:05.091" v="4772" actId="478"/>
          <ac:spMkLst>
            <pc:docMk/>
            <pc:sldMk cId="1177700594" sldId="657"/>
            <ac:spMk id="8" creationId="{B60191FD-C14B-AC6A-BF3C-7EE3C73F733E}"/>
          </ac:spMkLst>
        </pc:spChg>
        <pc:spChg chg="add del mod">
          <ac:chgData name="Karen Baerts" userId="a06d292e-c1df-42a7-ab23-dcf3ffef2529" providerId="ADAL" clId="{38D4B951-8CD7-435E-A3A1-331DB2420035}" dt="2023-10-09T15:45:15.902" v="4826" actId="478"/>
          <ac:spMkLst>
            <pc:docMk/>
            <pc:sldMk cId="1177700594" sldId="657"/>
            <ac:spMk id="9" creationId="{FC230A71-BDB4-D92F-D417-3DED8B465AC6}"/>
          </ac:spMkLst>
        </pc:spChg>
        <pc:picChg chg="add mod">
          <ac:chgData name="Karen Baerts" userId="a06d292e-c1df-42a7-ab23-dcf3ffef2529" providerId="ADAL" clId="{38D4B951-8CD7-435E-A3A1-331DB2420035}" dt="2023-10-09T15:29:34.532" v="4639" actId="1076"/>
          <ac:picMkLst>
            <pc:docMk/>
            <pc:sldMk cId="1177700594" sldId="657"/>
            <ac:picMk id="5" creationId="{A8C94FC2-6B3B-0943-3207-E3CF5969EB57}"/>
          </ac:picMkLst>
        </pc:picChg>
        <pc:picChg chg="add mod">
          <ac:chgData name="Karen Baerts" userId="a06d292e-c1df-42a7-ab23-dcf3ffef2529" providerId="ADAL" clId="{38D4B951-8CD7-435E-A3A1-331DB2420035}" dt="2023-10-09T15:45:18.807" v="4827" actId="1076"/>
          <ac:picMkLst>
            <pc:docMk/>
            <pc:sldMk cId="1177700594" sldId="657"/>
            <ac:picMk id="7" creationId="{45643D4A-B0A3-66C1-51D8-14917BA36617}"/>
          </ac:picMkLst>
        </pc:picChg>
      </pc:sldChg>
      <pc:sldChg chg="addSp delSp modSp add del mod">
        <pc:chgData name="Karen Baerts" userId="a06d292e-c1df-42a7-ab23-dcf3ffef2529" providerId="ADAL" clId="{38D4B951-8CD7-435E-A3A1-331DB2420035}" dt="2023-10-12T07:38:19.572" v="5224" actId="47"/>
        <pc:sldMkLst>
          <pc:docMk/>
          <pc:sldMk cId="2554971997" sldId="658"/>
        </pc:sldMkLst>
        <pc:spChg chg="mod">
          <ac:chgData name="Karen Baerts" userId="a06d292e-c1df-42a7-ab23-dcf3ffef2529" providerId="ADAL" clId="{38D4B951-8CD7-435E-A3A1-331DB2420035}" dt="2023-10-09T16:01:56.906" v="5210" actId="20577"/>
          <ac:spMkLst>
            <pc:docMk/>
            <pc:sldMk cId="2554971997" sldId="658"/>
            <ac:spMk id="3" creationId="{0E244A77-BBB5-0E34-9ECA-86AB7EC02E29}"/>
          </ac:spMkLst>
        </pc:spChg>
        <pc:spChg chg="add del mod">
          <ac:chgData name="Karen Baerts" userId="a06d292e-c1df-42a7-ab23-dcf3ffef2529" providerId="ADAL" clId="{38D4B951-8CD7-435E-A3A1-331DB2420035}" dt="2023-10-09T15:44:12.775" v="4804"/>
          <ac:spMkLst>
            <pc:docMk/>
            <pc:sldMk cId="2554971997" sldId="658"/>
            <ac:spMk id="6" creationId="{35D57F90-9463-D2F5-855E-E5A15EA89A24}"/>
          </ac:spMkLst>
        </pc:spChg>
        <pc:picChg chg="add del mod">
          <ac:chgData name="Karen Baerts" userId="a06d292e-c1df-42a7-ab23-dcf3ffef2529" providerId="ADAL" clId="{38D4B951-8CD7-435E-A3A1-331DB2420035}" dt="2023-10-09T16:01:14.954" v="5182" actId="21"/>
          <ac:picMkLst>
            <pc:docMk/>
            <pc:sldMk cId="2554971997" sldId="658"/>
            <ac:picMk id="5" creationId="{307AA470-50D3-4055-F8A5-DD4B64A1CA3E}"/>
          </ac:picMkLst>
        </pc:picChg>
      </pc:sldChg>
    </pc:docChg>
  </pc:docChgLst>
  <pc:docChgLst>
    <pc:chgData name="Karen Baerts" userId="a06d292e-c1df-42a7-ab23-dcf3ffef2529" providerId="ADAL" clId="{2F933A81-A629-4D86-B49A-EA7448BE37C1}"/>
    <pc:docChg chg="undo redo custSel addSld delSld modSld sldOrd">
      <pc:chgData name="Karen Baerts" userId="a06d292e-c1df-42a7-ab23-dcf3ffef2529" providerId="ADAL" clId="{2F933A81-A629-4D86-B49A-EA7448BE37C1}" dt="2024-10-21T08:16:40.487" v="32103" actId="1076"/>
      <pc:docMkLst>
        <pc:docMk/>
      </pc:docMkLst>
      <pc:sldChg chg="modSp mod">
        <pc:chgData name="Karen Baerts" userId="a06d292e-c1df-42a7-ab23-dcf3ffef2529" providerId="ADAL" clId="{2F933A81-A629-4D86-B49A-EA7448BE37C1}" dt="2024-10-12T13:47:55.058" v="6" actId="20577"/>
        <pc:sldMkLst>
          <pc:docMk/>
          <pc:sldMk cId="2752661554" sldId="591"/>
        </pc:sldMkLst>
        <pc:spChg chg="mod">
          <ac:chgData name="Karen Baerts" userId="a06d292e-c1df-42a7-ab23-dcf3ffef2529" providerId="ADAL" clId="{2F933A81-A629-4D86-B49A-EA7448BE37C1}" dt="2024-10-12T13:47:52.865" v="1" actId="20577"/>
          <ac:spMkLst>
            <pc:docMk/>
            <pc:sldMk cId="2752661554" sldId="591"/>
            <ac:spMk id="2" creationId="{00000000-0000-0000-0000-000000000000}"/>
          </ac:spMkLst>
        </pc:spChg>
        <pc:spChg chg="mod">
          <ac:chgData name="Karen Baerts" userId="a06d292e-c1df-42a7-ab23-dcf3ffef2529" providerId="ADAL" clId="{2F933A81-A629-4D86-B49A-EA7448BE37C1}" dt="2024-10-12T13:47:55.058" v="6" actId="20577"/>
          <ac:spMkLst>
            <pc:docMk/>
            <pc:sldMk cId="2752661554" sldId="591"/>
            <ac:spMk id="3" creationId="{7E10328D-4219-4DB6-8A4F-52DB0195CB2F}"/>
          </ac:spMkLst>
        </pc:spChg>
      </pc:sldChg>
      <pc:sldChg chg="delSp mod modNotesTx">
        <pc:chgData name="Karen Baerts" userId="a06d292e-c1df-42a7-ab23-dcf3ffef2529" providerId="ADAL" clId="{2F933A81-A629-4D86-B49A-EA7448BE37C1}" dt="2024-10-18T08:00:18.188" v="32064" actId="20577"/>
        <pc:sldMkLst>
          <pc:docMk/>
          <pc:sldMk cId="2392228130" sldId="632"/>
        </pc:sldMkLst>
        <pc:spChg chg="del">
          <ac:chgData name="Karen Baerts" userId="a06d292e-c1df-42a7-ab23-dcf3ffef2529" providerId="ADAL" clId="{2F933A81-A629-4D86-B49A-EA7448BE37C1}" dt="2024-10-17T21:47:33.806" v="29726" actId="478"/>
          <ac:spMkLst>
            <pc:docMk/>
            <pc:sldMk cId="2392228130" sldId="632"/>
            <ac:spMk id="3" creationId="{31728645-B788-9450-0365-FABB62A6F1F1}"/>
          </ac:spMkLst>
        </pc:spChg>
      </pc:sldChg>
      <pc:sldChg chg="del">
        <pc:chgData name="Karen Baerts" userId="a06d292e-c1df-42a7-ab23-dcf3ffef2529" providerId="ADAL" clId="{2F933A81-A629-4D86-B49A-EA7448BE37C1}" dt="2024-10-12T13:59:39.464" v="759" actId="47"/>
        <pc:sldMkLst>
          <pc:docMk/>
          <pc:sldMk cId="4026115253" sldId="643"/>
        </pc:sldMkLst>
      </pc:sldChg>
      <pc:sldChg chg="del">
        <pc:chgData name="Karen Baerts" userId="a06d292e-c1df-42a7-ab23-dcf3ffef2529" providerId="ADAL" clId="{2F933A81-A629-4D86-B49A-EA7448BE37C1}" dt="2024-10-12T13:59:39.464" v="759" actId="47"/>
        <pc:sldMkLst>
          <pc:docMk/>
          <pc:sldMk cId="1959143497" sldId="645"/>
        </pc:sldMkLst>
      </pc:sldChg>
      <pc:sldChg chg="del">
        <pc:chgData name="Karen Baerts" userId="a06d292e-c1df-42a7-ab23-dcf3ffef2529" providerId="ADAL" clId="{2F933A81-A629-4D86-B49A-EA7448BE37C1}" dt="2024-10-12T13:59:39.464" v="759" actId="47"/>
        <pc:sldMkLst>
          <pc:docMk/>
          <pc:sldMk cId="4131589788" sldId="647"/>
        </pc:sldMkLst>
      </pc:sldChg>
      <pc:sldChg chg="del">
        <pc:chgData name="Karen Baerts" userId="a06d292e-c1df-42a7-ab23-dcf3ffef2529" providerId="ADAL" clId="{2F933A81-A629-4D86-B49A-EA7448BE37C1}" dt="2024-10-12T13:59:39.464" v="759" actId="47"/>
        <pc:sldMkLst>
          <pc:docMk/>
          <pc:sldMk cId="507119557" sldId="649"/>
        </pc:sldMkLst>
      </pc:sldChg>
      <pc:sldChg chg="del">
        <pc:chgData name="Karen Baerts" userId="a06d292e-c1df-42a7-ab23-dcf3ffef2529" providerId="ADAL" clId="{2F933A81-A629-4D86-B49A-EA7448BE37C1}" dt="2024-10-12T13:59:39.464" v="759" actId="47"/>
        <pc:sldMkLst>
          <pc:docMk/>
          <pc:sldMk cId="3568465679" sldId="653"/>
        </pc:sldMkLst>
      </pc:sldChg>
      <pc:sldChg chg="add del">
        <pc:chgData name="Karen Baerts" userId="a06d292e-c1df-42a7-ab23-dcf3ffef2529" providerId="ADAL" clId="{2F933A81-A629-4D86-B49A-EA7448BE37C1}" dt="2024-10-12T15:34:33.136" v="950"/>
        <pc:sldMkLst>
          <pc:docMk/>
          <pc:sldMk cId="1280127384" sldId="654"/>
        </pc:sldMkLst>
      </pc:sldChg>
      <pc:sldChg chg="add del">
        <pc:chgData name="Karen Baerts" userId="a06d292e-c1df-42a7-ab23-dcf3ffef2529" providerId="ADAL" clId="{2F933A81-A629-4D86-B49A-EA7448BE37C1}" dt="2024-10-16T22:57:45.421" v="23003" actId="47"/>
        <pc:sldMkLst>
          <pc:docMk/>
          <pc:sldMk cId="1752191560" sldId="654"/>
        </pc:sldMkLst>
      </pc:sldChg>
      <pc:sldChg chg="del">
        <pc:chgData name="Karen Baerts" userId="a06d292e-c1df-42a7-ab23-dcf3ffef2529" providerId="ADAL" clId="{2F933A81-A629-4D86-B49A-EA7448BE37C1}" dt="2024-10-12T13:59:39.464" v="759" actId="47"/>
        <pc:sldMkLst>
          <pc:docMk/>
          <pc:sldMk cId="2417218112" sldId="655"/>
        </pc:sldMkLst>
      </pc:sldChg>
      <pc:sldChg chg="del">
        <pc:chgData name="Karen Baerts" userId="a06d292e-c1df-42a7-ab23-dcf3ffef2529" providerId="ADAL" clId="{2F933A81-A629-4D86-B49A-EA7448BE37C1}" dt="2024-10-12T13:59:39.464" v="759" actId="47"/>
        <pc:sldMkLst>
          <pc:docMk/>
          <pc:sldMk cId="3077152969" sldId="656"/>
        </pc:sldMkLst>
      </pc:sldChg>
      <pc:sldChg chg="add del">
        <pc:chgData name="Karen Baerts" userId="a06d292e-c1df-42a7-ab23-dcf3ffef2529" providerId="ADAL" clId="{2F933A81-A629-4D86-B49A-EA7448BE37C1}" dt="2024-10-12T15:34:33.136" v="950"/>
        <pc:sldMkLst>
          <pc:docMk/>
          <pc:sldMk cId="976125659" sldId="657"/>
        </pc:sldMkLst>
      </pc:sldChg>
      <pc:sldChg chg="add del">
        <pc:chgData name="Karen Baerts" userId="a06d292e-c1df-42a7-ab23-dcf3ffef2529" providerId="ADAL" clId="{2F933A81-A629-4D86-B49A-EA7448BE37C1}" dt="2024-10-16T22:57:51.975" v="23004" actId="47"/>
        <pc:sldMkLst>
          <pc:docMk/>
          <pc:sldMk cId="1177700594" sldId="657"/>
        </pc:sldMkLst>
      </pc:sldChg>
      <pc:sldChg chg="add del">
        <pc:chgData name="Karen Baerts" userId="a06d292e-c1df-42a7-ab23-dcf3ffef2529" providerId="ADAL" clId="{2F933A81-A629-4D86-B49A-EA7448BE37C1}" dt="2024-10-16T14:38:41.039" v="4303" actId="47"/>
        <pc:sldMkLst>
          <pc:docMk/>
          <pc:sldMk cId="2554971997" sldId="658"/>
        </pc:sldMkLst>
      </pc:sldChg>
      <pc:sldChg chg="modSp mod modNotesTx">
        <pc:chgData name="Karen Baerts" userId="a06d292e-c1df-42a7-ab23-dcf3ffef2529" providerId="ADAL" clId="{2F933A81-A629-4D86-B49A-EA7448BE37C1}" dt="2024-10-18T07:24:44.540" v="29740" actId="20577"/>
        <pc:sldMkLst>
          <pc:docMk/>
          <pc:sldMk cId="1126193435" sldId="661"/>
        </pc:sldMkLst>
        <pc:spChg chg="mod">
          <ac:chgData name="Karen Baerts" userId="a06d292e-c1df-42a7-ab23-dcf3ffef2529" providerId="ADAL" clId="{2F933A81-A629-4D86-B49A-EA7448BE37C1}" dt="2024-10-18T07:24:44.540" v="29740" actId="20577"/>
          <ac:spMkLst>
            <pc:docMk/>
            <pc:sldMk cId="1126193435" sldId="661"/>
            <ac:spMk id="3" creationId="{0E244A77-BBB5-0E34-9ECA-86AB7EC02E29}"/>
          </ac:spMkLst>
        </pc:spChg>
      </pc:sldChg>
      <pc:sldChg chg="addSp delSp modSp mod modNotesTx">
        <pc:chgData name="Karen Baerts" userId="a06d292e-c1df-42a7-ab23-dcf3ffef2529" providerId="ADAL" clId="{2F933A81-A629-4D86-B49A-EA7448BE37C1}" dt="2024-10-18T07:25:11.779" v="29804" actId="20577"/>
        <pc:sldMkLst>
          <pc:docMk/>
          <pc:sldMk cId="701145878" sldId="662"/>
        </pc:sldMkLst>
        <pc:spChg chg="mod">
          <ac:chgData name="Karen Baerts" userId="a06d292e-c1df-42a7-ab23-dcf3ffef2529" providerId="ADAL" clId="{2F933A81-A629-4D86-B49A-EA7448BE37C1}" dt="2024-10-16T14:59:51.975" v="6255" actId="20577"/>
          <ac:spMkLst>
            <pc:docMk/>
            <pc:sldMk cId="701145878" sldId="662"/>
            <ac:spMk id="3" creationId="{FD2B26DD-C546-F0C1-6D32-626C00589B16}"/>
          </ac:spMkLst>
        </pc:spChg>
        <pc:spChg chg="add mod">
          <ac:chgData name="Karen Baerts" userId="a06d292e-c1df-42a7-ab23-dcf3ffef2529" providerId="ADAL" clId="{2F933A81-A629-4D86-B49A-EA7448BE37C1}" dt="2024-10-16T14:42:39.578" v="4521" actId="14100"/>
          <ac:spMkLst>
            <pc:docMk/>
            <pc:sldMk cId="701145878" sldId="662"/>
            <ac:spMk id="4" creationId="{81C7D9D6-6377-F6D5-EAB2-67B52DA62A7C}"/>
          </ac:spMkLst>
        </pc:spChg>
        <pc:picChg chg="add mod">
          <ac:chgData name="Karen Baerts" userId="a06d292e-c1df-42a7-ab23-dcf3ffef2529" providerId="ADAL" clId="{2F933A81-A629-4D86-B49A-EA7448BE37C1}" dt="2024-10-16T14:45:47.149" v="4774" actId="1037"/>
          <ac:picMkLst>
            <pc:docMk/>
            <pc:sldMk cId="701145878" sldId="662"/>
            <ac:picMk id="5" creationId="{E9D89C83-F7A0-B3BB-08D5-1686BB86E0BB}"/>
          </ac:picMkLst>
        </pc:picChg>
        <pc:picChg chg="del mod">
          <ac:chgData name="Karen Baerts" userId="a06d292e-c1df-42a7-ab23-dcf3ffef2529" providerId="ADAL" clId="{2F933A81-A629-4D86-B49A-EA7448BE37C1}" dt="2024-10-16T14:45:50.497" v="4775" actId="478"/>
          <ac:picMkLst>
            <pc:docMk/>
            <pc:sldMk cId="701145878" sldId="662"/>
            <ac:picMk id="5122" creationId="{92762745-18A0-B64E-DDC4-0CDDD6B30C17}"/>
          </ac:picMkLst>
        </pc:picChg>
      </pc:sldChg>
      <pc:sldChg chg="modSp mod modNotesTx">
        <pc:chgData name="Karen Baerts" userId="a06d292e-c1df-42a7-ab23-dcf3ffef2529" providerId="ADAL" clId="{2F933A81-A629-4D86-B49A-EA7448BE37C1}" dt="2024-10-16T20:21:41.929" v="8950" actId="20577"/>
        <pc:sldMkLst>
          <pc:docMk/>
          <pc:sldMk cId="3794648502" sldId="663"/>
        </pc:sldMkLst>
        <pc:spChg chg="mod">
          <ac:chgData name="Karen Baerts" userId="a06d292e-c1df-42a7-ab23-dcf3ffef2529" providerId="ADAL" clId="{2F933A81-A629-4D86-B49A-EA7448BE37C1}" dt="2024-10-12T13:54:30.329" v="431" actId="20577"/>
          <ac:spMkLst>
            <pc:docMk/>
            <pc:sldMk cId="3794648502" sldId="663"/>
            <ac:spMk id="2" creationId="{00000000-0000-0000-0000-000000000000}"/>
          </ac:spMkLst>
        </pc:spChg>
        <pc:spChg chg="mod">
          <ac:chgData name="Karen Baerts" userId="a06d292e-c1df-42a7-ab23-dcf3ffef2529" providerId="ADAL" clId="{2F933A81-A629-4D86-B49A-EA7448BE37C1}" dt="2024-10-12T13:54:33.153" v="436" actId="20577"/>
          <ac:spMkLst>
            <pc:docMk/>
            <pc:sldMk cId="3794648502" sldId="663"/>
            <ac:spMk id="3" creationId="{7E10328D-4219-4DB6-8A4F-52DB0195CB2F}"/>
          </ac:spMkLst>
        </pc:spChg>
      </pc:sldChg>
      <pc:sldChg chg="del">
        <pc:chgData name="Karen Baerts" userId="a06d292e-c1df-42a7-ab23-dcf3ffef2529" providerId="ADAL" clId="{2F933A81-A629-4D86-B49A-EA7448BE37C1}" dt="2024-10-12T13:59:39.464" v="759" actId="47"/>
        <pc:sldMkLst>
          <pc:docMk/>
          <pc:sldMk cId="2789322563" sldId="665"/>
        </pc:sldMkLst>
      </pc:sldChg>
      <pc:sldChg chg="del">
        <pc:chgData name="Karen Baerts" userId="a06d292e-c1df-42a7-ab23-dcf3ffef2529" providerId="ADAL" clId="{2F933A81-A629-4D86-B49A-EA7448BE37C1}" dt="2024-10-12T13:59:39.464" v="759" actId="47"/>
        <pc:sldMkLst>
          <pc:docMk/>
          <pc:sldMk cId="2482014266" sldId="673"/>
        </pc:sldMkLst>
      </pc:sldChg>
      <pc:sldChg chg="del">
        <pc:chgData name="Karen Baerts" userId="a06d292e-c1df-42a7-ab23-dcf3ffef2529" providerId="ADAL" clId="{2F933A81-A629-4D86-B49A-EA7448BE37C1}" dt="2024-10-12T13:59:39.464" v="759" actId="47"/>
        <pc:sldMkLst>
          <pc:docMk/>
          <pc:sldMk cId="2973359276" sldId="674"/>
        </pc:sldMkLst>
      </pc:sldChg>
      <pc:sldChg chg="del">
        <pc:chgData name="Karen Baerts" userId="a06d292e-c1df-42a7-ab23-dcf3ffef2529" providerId="ADAL" clId="{2F933A81-A629-4D86-B49A-EA7448BE37C1}" dt="2024-10-12T13:59:39.464" v="759" actId="47"/>
        <pc:sldMkLst>
          <pc:docMk/>
          <pc:sldMk cId="3558438259" sldId="675"/>
        </pc:sldMkLst>
      </pc:sldChg>
      <pc:sldChg chg="del">
        <pc:chgData name="Karen Baerts" userId="a06d292e-c1df-42a7-ab23-dcf3ffef2529" providerId="ADAL" clId="{2F933A81-A629-4D86-B49A-EA7448BE37C1}" dt="2024-10-12T13:59:39.464" v="759" actId="47"/>
        <pc:sldMkLst>
          <pc:docMk/>
          <pc:sldMk cId="4152237223" sldId="676"/>
        </pc:sldMkLst>
      </pc:sldChg>
      <pc:sldChg chg="del">
        <pc:chgData name="Karen Baerts" userId="a06d292e-c1df-42a7-ab23-dcf3ffef2529" providerId="ADAL" clId="{2F933A81-A629-4D86-B49A-EA7448BE37C1}" dt="2024-10-12T13:59:39.464" v="759" actId="47"/>
        <pc:sldMkLst>
          <pc:docMk/>
          <pc:sldMk cId="3423740666" sldId="677"/>
        </pc:sldMkLst>
      </pc:sldChg>
      <pc:sldChg chg="del">
        <pc:chgData name="Karen Baerts" userId="a06d292e-c1df-42a7-ab23-dcf3ffef2529" providerId="ADAL" clId="{2F933A81-A629-4D86-B49A-EA7448BE37C1}" dt="2024-10-12T13:59:39.464" v="759" actId="47"/>
        <pc:sldMkLst>
          <pc:docMk/>
          <pc:sldMk cId="1046772405" sldId="678"/>
        </pc:sldMkLst>
      </pc:sldChg>
      <pc:sldChg chg="del">
        <pc:chgData name="Karen Baerts" userId="a06d292e-c1df-42a7-ab23-dcf3ffef2529" providerId="ADAL" clId="{2F933A81-A629-4D86-B49A-EA7448BE37C1}" dt="2024-10-12T13:59:39.464" v="759" actId="47"/>
        <pc:sldMkLst>
          <pc:docMk/>
          <pc:sldMk cId="1347460189" sldId="679"/>
        </pc:sldMkLst>
      </pc:sldChg>
      <pc:sldChg chg="del">
        <pc:chgData name="Karen Baerts" userId="a06d292e-c1df-42a7-ab23-dcf3ffef2529" providerId="ADAL" clId="{2F933A81-A629-4D86-B49A-EA7448BE37C1}" dt="2024-10-12T13:59:39.464" v="759" actId="47"/>
        <pc:sldMkLst>
          <pc:docMk/>
          <pc:sldMk cId="4080176834" sldId="680"/>
        </pc:sldMkLst>
      </pc:sldChg>
      <pc:sldChg chg="del">
        <pc:chgData name="Karen Baerts" userId="a06d292e-c1df-42a7-ab23-dcf3ffef2529" providerId="ADAL" clId="{2F933A81-A629-4D86-B49A-EA7448BE37C1}" dt="2024-10-12T13:59:39.464" v="759" actId="47"/>
        <pc:sldMkLst>
          <pc:docMk/>
          <pc:sldMk cId="1103993984" sldId="681"/>
        </pc:sldMkLst>
      </pc:sldChg>
      <pc:sldChg chg="del">
        <pc:chgData name="Karen Baerts" userId="a06d292e-c1df-42a7-ab23-dcf3ffef2529" providerId="ADAL" clId="{2F933A81-A629-4D86-B49A-EA7448BE37C1}" dt="2024-10-12T13:59:39.464" v="759" actId="47"/>
        <pc:sldMkLst>
          <pc:docMk/>
          <pc:sldMk cId="894246246" sldId="682"/>
        </pc:sldMkLst>
      </pc:sldChg>
      <pc:sldChg chg="del">
        <pc:chgData name="Karen Baerts" userId="a06d292e-c1df-42a7-ab23-dcf3ffef2529" providerId="ADAL" clId="{2F933A81-A629-4D86-B49A-EA7448BE37C1}" dt="2024-10-12T13:59:39.464" v="759" actId="47"/>
        <pc:sldMkLst>
          <pc:docMk/>
          <pc:sldMk cId="2575881638" sldId="683"/>
        </pc:sldMkLst>
      </pc:sldChg>
      <pc:sldChg chg="del">
        <pc:chgData name="Karen Baerts" userId="a06d292e-c1df-42a7-ab23-dcf3ffef2529" providerId="ADAL" clId="{2F933A81-A629-4D86-B49A-EA7448BE37C1}" dt="2024-10-12T13:59:39.464" v="759" actId="47"/>
        <pc:sldMkLst>
          <pc:docMk/>
          <pc:sldMk cId="2895212872" sldId="684"/>
        </pc:sldMkLst>
      </pc:sldChg>
      <pc:sldChg chg="del">
        <pc:chgData name="Karen Baerts" userId="a06d292e-c1df-42a7-ab23-dcf3ffef2529" providerId="ADAL" clId="{2F933A81-A629-4D86-B49A-EA7448BE37C1}" dt="2024-10-12T13:59:39.464" v="759" actId="47"/>
        <pc:sldMkLst>
          <pc:docMk/>
          <pc:sldMk cId="3056227756" sldId="686"/>
        </pc:sldMkLst>
      </pc:sldChg>
      <pc:sldChg chg="del">
        <pc:chgData name="Karen Baerts" userId="a06d292e-c1df-42a7-ab23-dcf3ffef2529" providerId="ADAL" clId="{2F933A81-A629-4D86-B49A-EA7448BE37C1}" dt="2024-10-12T13:59:39.464" v="759" actId="47"/>
        <pc:sldMkLst>
          <pc:docMk/>
          <pc:sldMk cId="2978956555" sldId="687"/>
        </pc:sldMkLst>
      </pc:sldChg>
      <pc:sldChg chg="del">
        <pc:chgData name="Karen Baerts" userId="a06d292e-c1df-42a7-ab23-dcf3ffef2529" providerId="ADAL" clId="{2F933A81-A629-4D86-B49A-EA7448BE37C1}" dt="2024-10-12T13:59:39.464" v="759" actId="47"/>
        <pc:sldMkLst>
          <pc:docMk/>
          <pc:sldMk cId="463771256" sldId="689"/>
        </pc:sldMkLst>
      </pc:sldChg>
      <pc:sldChg chg="del">
        <pc:chgData name="Karen Baerts" userId="a06d292e-c1df-42a7-ab23-dcf3ffef2529" providerId="ADAL" clId="{2F933A81-A629-4D86-B49A-EA7448BE37C1}" dt="2024-10-12T13:59:39.464" v="759" actId="47"/>
        <pc:sldMkLst>
          <pc:docMk/>
          <pc:sldMk cId="2320172206" sldId="692"/>
        </pc:sldMkLst>
      </pc:sldChg>
      <pc:sldChg chg="del">
        <pc:chgData name="Karen Baerts" userId="a06d292e-c1df-42a7-ab23-dcf3ffef2529" providerId="ADAL" clId="{2F933A81-A629-4D86-B49A-EA7448BE37C1}" dt="2024-10-12T13:59:39.464" v="759" actId="47"/>
        <pc:sldMkLst>
          <pc:docMk/>
          <pc:sldMk cId="3980002478" sldId="693"/>
        </pc:sldMkLst>
      </pc:sldChg>
      <pc:sldChg chg="addSp delSp modSp mod">
        <pc:chgData name="Karen Baerts" userId="a06d292e-c1df-42a7-ab23-dcf3ffef2529" providerId="ADAL" clId="{2F933A81-A629-4D86-B49A-EA7448BE37C1}" dt="2024-10-17T21:48:27.942" v="29737" actId="14100"/>
        <pc:sldMkLst>
          <pc:docMk/>
          <pc:sldMk cId="2507390716" sldId="695"/>
        </pc:sldMkLst>
        <pc:spChg chg="add del">
          <ac:chgData name="Karen Baerts" userId="a06d292e-c1df-42a7-ab23-dcf3ffef2529" providerId="ADAL" clId="{2F933A81-A629-4D86-B49A-EA7448BE37C1}" dt="2024-10-17T21:43:41.312" v="29246" actId="22"/>
          <ac:spMkLst>
            <pc:docMk/>
            <pc:sldMk cId="2507390716" sldId="695"/>
            <ac:spMk id="4" creationId="{0C5E746F-D095-C167-1335-9D8AC235FDE4}"/>
          </ac:spMkLst>
        </pc:spChg>
        <pc:spChg chg="del">
          <ac:chgData name="Karen Baerts" userId="a06d292e-c1df-42a7-ab23-dcf3ffef2529" providerId="ADAL" clId="{2F933A81-A629-4D86-B49A-EA7448BE37C1}" dt="2024-10-12T13:58:59.812" v="752" actId="478"/>
          <ac:spMkLst>
            <pc:docMk/>
            <pc:sldMk cId="2507390716" sldId="695"/>
            <ac:spMk id="4" creationId="{3B3E1F88-6720-89B3-7131-23C258426B08}"/>
          </ac:spMkLst>
        </pc:spChg>
        <pc:spChg chg="add del mod">
          <ac:chgData name="Karen Baerts" userId="a06d292e-c1df-42a7-ab23-dcf3ffef2529" providerId="ADAL" clId="{2F933A81-A629-4D86-B49A-EA7448BE37C1}" dt="2024-10-12T13:59:01.802" v="753" actId="478"/>
          <ac:spMkLst>
            <pc:docMk/>
            <pc:sldMk cId="2507390716" sldId="695"/>
            <ac:spMk id="6" creationId="{5A0E4040-CD6D-012F-E92B-EA6CAC7C11A9}"/>
          </ac:spMkLst>
        </pc:spChg>
        <pc:spChg chg="add mod">
          <ac:chgData name="Karen Baerts" userId="a06d292e-c1df-42a7-ab23-dcf3ffef2529" providerId="ADAL" clId="{2F933A81-A629-4D86-B49A-EA7448BE37C1}" dt="2024-10-17T21:48:27.942" v="29737" actId="14100"/>
          <ac:spMkLst>
            <pc:docMk/>
            <pc:sldMk cId="2507390716" sldId="695"/>
            <ac:spMk id="6" creationId="{D96B4AAB-6C67-5415-FD28-60BFB744020A}"/>
          </ac:spMkLst>
        </pc:spChg>
        <pc:spChg chg="del">
          <ac:chgData name="Karen Baerts" userId="a06d292e-c1df-42a7-ab23-dcf3ffef2529" providerId="ADAL" clId="{2F933A81-A629-4D86-B49A-EA7448BE37C1}" dt="2024-10-12T13:59:03.145" v="754" actId="478"/>
          <ac:spMkLst>
            <pc:docMk/>
            <pc:sldMk cId="2507390716" sldId="695"/>
            <ac:spMk id="7" creationId="{14C8463C-138F-B586-7DE7-8CBC4829FEBF}"/>
          </ac:spMkLst>
        </pc:spChg>
        <pc:spChg chg="mod">
          <ac:chgData name="Karen Baerts" userId="a06d292e-c1df-42a7-ab23-dcf3ffef2529" providerId="ADAL" clId="{2F933A81-A629-4D86-B49A-EA7448BE37C1}" dt="2024-10-17T21:43:26.012" v="29244" actId="20577"/>
          <ac:spMkLst>
            <pc:docMk/>
            <pc:sldMk cId="2507390716" sldId="695"/>
            <ac:spMk id="24" creationId="{7443F821-A302-EE35-303A-B4D357268CF6}"/>
          </ac:spMkLst>
        </pc:spChg>
        <pc:picChg chg="del">
          <ac:chgData name="Karen Baerts" userId="a06d292e-c1df-42a7-ab23-dcf3ffef2529" providerId="ADAL" clId="{2F933A81-A629-4D86-B49A-EA7448BE37C1}" dt="2024-10-17T21:44:01.404" v="29254" actId="478"/>
          <ac:picMkLst>
            <pc:docMk/>
            <pc:sldMk cId="2507390716" sldId="695"/>
            <ac:picMk id="2" creationId="{1963800C-FC30-2EF1-1A6D-F15FD32B577C}"/>
          </ac:picMkLst>
        </pc:picChg>
        <pc:picChg chg="add del mod">
          <ac:chgData name="Karen Baerts" userId="a06d292e-c1df-42a7-ab23-dcf3ffef2529" providerId="ADAL" clId="{2F933A81-A629-4D86-B49A-EA7448BE37C1}" dt="2024-10-17T21:48:16.948" v="29728" actId="478"/>
          <ac:picMkLst>
            <pc:docMk/>
            <pc:sldMk cId="2507390716" sldId="695"/>
            <ac:picMk id="7" creationId="{187FF2CA-914B-5F5A-77CF-5FBFC6BE89EA}"/>
          </ac:picMkLst>
        </pc:picChg>
      </pc:sldChg>
      <pc:sldChg chg="addSp delSp modSp del mod">
        <pc:chgData name="Karen Baerts" userId="a06d292e-c1df-42a7-ab23-dcf3ffef2529" providerId="ADAL" clId="{2F933A81-A629-4D86-B49A-EA7448BE37C1}" dt="2024-10-17T21:42:55.243" v="29234" actId="47"/>
        <pc:sldMkLst>
          <pc:docMk/>
          <pc:sldMk cId="767042727" sldId="697"/>
        </pc:sldMkLst>
        <pc:spChg chg="del">
          <ac:chgData name="Karen Baerts" userId="a06d292e-c1df-42a7-ab23-dcf3ffef2529" providerId="ADAL" clId="{2F933A81-A629-4D86-B49A-EA7448BE37C1}" dt="2024-10-12T13:59:16.572" v="757" actId="478"/>
          <ac:spMkLst>
            <pc:docMk/>
            <pc:sldMk cId="767042727" sldId="697"/>
            <ac:spMk id="2" creationId="{B08E04A8-DAEE-75AB-886B-8662CB287078}"/>
          </ac:spMkLst>
        </pc:spChg>
        <pc:spChg chg="add del mod">
          <ac:chgData name="Karen Baerts" userId="a06d292e-c1df-42a7-ab23-dcf3ffef2529" providerId="ADAL" clId="{2F933A81-A629-4D86-B49A-EA7448BE37C1}" dt="2024-10-12T13:59:18.554" v="758" actId="478"/>
          <ac:spMkLst>
            <pc:docMk/>
            <pc:sldMk cId="767042727" sldId="697"/>
            <ac:spMk id="4" creationId="{FCCB52F1-423E-C4AC-1BBA-78EEFD6A9283}"/>
          </ac:spMkLst>
        </pc:spChg>
        <pc:picChg chg="del">
          <ac:chgData name="Karen Baerts" userId="a06d292e-c1df-42a7-ab23-dcf3ffef2529" providerId="ADAL" clId="{2F933A81-A629-4D86-B49A-EA7448BE37C1}" dt="2024-10-12T13:59:13.610" v="756" actId="478"/>
          <ac:picMkLst>
            <pc:docMk/>
            <pc:sldMk cId="767042727" sldId="697"/>
            <ac:picMk id="19" creationId="{59EE78E2-7FA5-1A47-837F-B44FF8656535}"/>
          </ac:picMkLst>
        </pc:picChg>
      </pc:sldChg>
      <pc:sldChg chg="modSp del mod">
        <pc:chgData name="Karen Baerts" userId="a06d292e-c1df-42a7-ab23-dcf3ffef2529" providerId="ADAL" clId="{2F933A81-A629-4D86-B49A-EA7448BE37C1}" dt="2024-10-17T21:42:52.112" v="29233" actId="47"/>
        <pc:sldMkLst>
          <pc:docMk/>
          <pc:sldMk cId="1277474693" sldId="698"/>
        </pc:sldMkLst>
        <pc:spChg chg="mod">
          <ac:chgData name="Karen Baerts" userId="a06d292e-c1df-42a7-ab23-dcf3ffef2529" providerId="ADAL" clId="{2F933A81-A629-4D86-B49A-EA7448BE37C1}" dt="2024-10-12T13:57:04.769" v="461" actId="20577"/>
          <ac:spMkLst>
            <pc:docMk/>
            <pc:sldMk cId="1277474693" sldId="698"/>
            <ac:spMk id="24" creationId="{81C1DFB3-8715-4D0E-3610-2B69935A8921}"/>
          </ac:spMkLst>
        </pc:spChg>
      </pc:sldChg>
      <pc:sldChg chg="add del">
        <pc:chgData name="Karen Baerts" userId="a06d292e-c1df-42a7-ab23-dcf3ffef2529" providerId="ADAL" clId="{2F933A81-A629-4D86-B49A-EA7448BE37C1}" dt="2024-10-12T15:34:33.136" v="950"/>
        <pc:sldMkLst>
          <pc:docMk/>
          <pc:sldMk cId="1581149991" sldId="699"/>
        </pc:sldMkLst>
      </pc:sldChg>
      <pc:sldChg chg="add del ord">
        <pc:chgData name="Karen Baerts" userId="a06d292e-c1df-42a7-ab23-dcf3ffef2529" providerId="ADAL" clId="{2F933A81-A629-4D86-B49A-EA7448BE37C1}" dt="2024-10-16T22:57:33.658" v="23001" actId="47"/>
        <pc:sldMkLst>
          <pc:docMk/>
          <pc:sldMk cId="3309164955" sldId="699"/>
        </pc:sldMkLst>
      </pc:sldChg>
      <pc:sldChg chg="addSp modSp add del">
        <pc:chgData name="Karen Baerts" userId="a06d292e-c1df-42a7-ab23-dcf3ffef2529" providerId="ADAL" clId="{2F933A81-A629-4D86-B49A-EA7448BE37C1}" dt="2024-10-16T22:57:39.663" v="23002" actId="47"/>
        <pc:sldMkLst>
          <pc:docMk/>
          <pc:sldMk cId="633169171" sldId="700"/>
        </pc:sldMkLst>
        <pc:spChg chg="add mod">
          <ac:chgData name="Karen Baerts" userId="a06d292e-c1df-42a7-ab23-dcf3ffef2529" providerId="ADAL" clId="{2F933A81-A629-4D86-B49A-EA7448BE37C1}" dt="2024-10-16T21:12:44.871" v="13825"/>
          <ac:spMkLst>
            <pc:docMk/>
            <pc:sldMk cId="633169171" sldId="700"/>
            <ac:spMk id="4" creationId="{65D157F9-7DDE-9D7A-116A-E958D9D61942}"/>
          </ac:spMkLst>
        </pc:spChg>
      </pc:sldChg>
      <pc:sldChg chg="add del">
        <pc:chgData name="Karen Baerts" userId="a06d292e-c1df-42a7-ab23-dcf3ffef2529" providerId="ADAL" clId="{2F933A81-A629-4D86-B49A-EA7448BE37C1}" dt="2024-10-12T15:34:33.136" v="950"/>
        <pc:sldMkLst>
          <pc:docMk/>
          <pc:sldMk cId="1283399985" sldId="700"/>
        </pc:sldMkLst>
      </pc:sldChg>
      <pc:sldChg chg="add del">
        <pc:chgData name="Karen Baerts" userId="a06d292e-c1df-42a7-ab23-dcf3ffef2529" providerId="ADAL" clId="{2F933A81-A629-4D86-B49A-EA7448BE37C1}" dt="2024-10-12T14:00:40.242" v="761" actId="47"/>
        <pc:sldMkLst>
          <pc:docMk/>
          <pc:sldMk cId="665744749" sldId="701"/>
        </pc:sldMkLst>
      </pc:sldChg>
      <pc:sldChg chg="addSp delSp modSp add mod delAnim modAnim modNotesTx">
        <pc:chgData name="Karen Baerts" userId="a06d292e-c1df-42a7-ab23-dcf3ffef2529" providerId="ADAL" clId="{2F933A81-A629-4D86-B49A-EA7448BE37C1}" dt="2024-10-18T07:58:54.705" v="32003"/>
        <pc:sldMkLst>
          <pc:docMk/>
          <pc:sldMk cId="1893700695" sldId="702"/>
        </pc:sldMkLst>
        <pc:spChg chg="add del mod">
          <ac:chgData name="Karen Baerts" userId="a06d292e-c1df-42a7-ab23-dcf3ffef2529" providerId="ADAL" clId="{2F933A81-A629-4D86-B49A-EA7448BE37C1}" dt="2024-10-17T21:10:47.552" v="29033" actId="478"/>
          <ac:spMkLst>
            <pc:docMk/>
            <pc:sldMk cId="1893700695" sldId="702"/>
            <ac:spMk id="4" creationId="{643C0C74-9830-E2A1-5388-648ABBB7851C}"/>
          </ac:spMkLst>
        </pc:spChg>
        <pc:spChg chg="del mod">
          <ac:chgData name="Karen Baerts" userId="a06d292e-c1df-42a7-ab23-dcf3ffef2529" providerId="ADAL" clId="{2F933A81-A629-4D86-B49A-EA7448BE37C1}" dt="2024-10-17T21:33:29.461" v="29073" actId="478"/>
          <ac:spMkLst>
            <pc:docMk/>
            <pc:sldMk cId="1893700695" sldId="702"/>
            <ac:spMk id="9" creationId="{8A9586F4-9C02-60E1-76AF-3859EC788B62}"/>
          </ac:spMkLst>
        </pc:spChg>
        <pc:spChg chg="mod">
          <ac:chgData name="Karen Baerts" userId="a06d292e-c1df-42a7-ab23-dcf3ffef2529" providerId="ADAL" clId="{2F933A81-A629-4D86-B49A-EA7448BE37C1}" dt="2024-10-17T21:34:40.670" v="29149" actId="1076"/>
          <ac:spMkLst>
            <pc:docMk/>
            <pc:sldMk cId="1893700695" sldId="702"/>
            <ac:spMk id="10" creationId="{F23B2843-70B0-61A6-2BEC-D10B3295D536}"/>
          </ac:spMkLst>
        </pc:spChg>
        <pc:spChg chg="mod">
          <ac:chgData name="Karen Baerts" userId="a06d292e-c1df-42a7-ab23-dcf3ffef2529" providerId="ADAL" clId="{2F933A81-A629-4D86-B49A-EA7448BE37C1}" dt="2024-10-17T21:34:51.519" v="29153" actId="1076"/>
          <ac:spMkLst>
            <pc:docMk/>
            <pc:sldMk cId="1893700695" sldId="702"/>
            <ac:spMk id="11" creationId="{FF736019-9EB5-9D5A-3EBC-5EE8FE4C445F}"/>
          </ac:spMkLst>
        </pc:spChg>
        <pc:spChg chg="add mod">
          <ac:chgData name="Karen Baerts" userId="a06d292e-c1df-42a7-ab23-dcf3ffef2529" providerId="ADAL" clId="{2F933A81-A629-4D86-B49A-EA7448BE37C1}" dt="2024-10-17T21:33:18.723" v="29071" actId="113"/>
          <ac:spMkLst>
            <pc:docMk/>
            <pc:sldMk cId="1893700695" sldId="702"/>
            <ac:spMk id="17" creationId="{31586804-65FC-E1C2-25E5-C887DDF78473}"/>
          </ac:spMkLst>
        </pc:spChg>
        <pc:picChg chg="del">
          <ac:chgData name="Karen Baerts" userId="a06d292e-c1df-42a7-ab23-dcf3ffef2529" providerId="ADAL" clId="{2F933A81-A629-4D86-B49A-EA7448BE37C1}" dt="2024-10-17T21:10:38.978" v="29029" actId="478"/>
          <ac:picMkLst>
            <pc:docMk/>
            <pc:sldMk cId="1893700695" sldId="702"/>
            <ac:picMk id="5" creationId="{D220FD97-C5F5-CFCF-9A46-07CDC9912753}"/>
          </ac:picMkLst>
        </pc:picChg>
        <pc:picChg chg="add del mod">
          <ac:chgData name="Karen Baerts" userId="a06d292e-c1df-42a7-ab23-dcf3ffef2529" providerId="ADAL" clId="{2F933A81-A629-4D86-B49A-EA7448BE37C1}" dt="2024-10-17T21:11:07.382" v="29034" actId="478"/>
          <ac:picMkLst>
            <pc:docMk/>
            <pc:sldMk cId="1893700695" sldId="702"/>
            <ac:picMk id="6" creationId="{79BB08AF-5BFA-0FBC-9E0E-48839969B637}"/>
          </ac:picMkLst>
        </pc:picChg>
        <pc:picChg chg="del">
          <ac:chgData name="Karen Baerts" userId="a06d292e-c1df-42a7-ab23-dcf3ffef2529" providerId="ADAL" clId="{2F933A81-A629-4D86-B49A-EA7448BE37C1}" dt="2024-10-17T21:10:45.303" v="29032" actId="478"/>
          <ac:picMkLst>
            <pc:docMk/>
            <pc:sldMk cId="1893700695" sldId="702"/>
            <ac:picMk id="7" creationId="{F7EB0E2C-1B5B-7372-2D63-2521BE3EA60A}"/>
          </ac:picMkLst>
        </pc:picChg>
        <pc:picChg chg="add del mod">
          <ac:chgData name="Karen Baerts" userId="a06d292e-c1df-42a7-ab23-dcf3ffef2529" providerId="ADAL" clId="{2F933A81-A629-4D86-B49A-EA7448BE37C1}" dt="2024-10-17T21:16:16.991" v="29037" actId="478"/>
          <ac:picMkLst>
            <pc:docMk/>
            <pc:sldMk cId="1893700695" sldId="702"/>
            <ac:picMk id="12" creationId="{8631CFA4-64E8-79DF-6922-610E75532361}"/>
          </ac:picMkLst>
        </pc:picChg>
        <pc:picChg chg="add del mod">
          <ac:chgData name="Karen Baerts" userId="a06d292e-c1df-42a7-ab23-dcf3ffef2529" providerId="ADAL" clId="{2F933A81-A629-4D86-B49A-EA7448BE37C1}" dt="2024-10-17T21:32:54.549" v="29049" actId="478"/>
          <ac:picMkLst>
            <pc:docMk/>
            <pc:sldMk cId="1893700695" sldId="702"/>
            <ac:picMk id="14" creationId="{44DF07CF-FE81-A25B-9C81-A3F30239BDAE}"/>
          </ac:picMkLst>
        </pc:picChg>
        <pc:picChg chg="add mod">
          <ac:chgData name="Karen Baerts" userId="a06d292e-c1df-42a7-ab23-dcf3ffef2529" providerId="ADAL" clId="{2F933A81-A629-4D86-B49A-EA7448BE37C1}" dt="2024-10-17T21:33:00.263" v="29050" actId="1076"/>
          <ac:picMkLst>
            <pc:docMk/>
            <pc:sldMk cId="1893700695" sldId="702"/>
            <ac:picMk id="16" creationId="{9B990D51-23A9-3FDB-EB6A-7C18BF355392}"/>
          </ac:picMkLst>
        </pc:picChg>
        <pc:picChg chg="add del mod">
          <ac:chgData name="Karen Baerts" userId="a06d292e-c1df-42a7-ab23-dcf3ffef2529" providerId="ADAL" clId="{2F933A81-A629-4D86-B49A-EA7448BE37C1}" dt="2024-10-17T21:35:15.798" v="29155" actId="478"/>
          <ac:picMkLst>
            <pc:docMk/>
            <pc:sldMk cId="1893700695" sldId="702"/>
            <ac:picMk id="18" creationId="{88F2604A-FCFB-6BD7-726E-9CECFCDBB409}"/>
          </ac:picMkLst>
        </pc:picChg>
        <pc:picChg chg="add del mod">
          <ac:chgData name="Karen Baerts" userId="a06d292e-c1df-42a7-ab23-dcf3ffef2529" providerId="ADAL" clId="{2F933A81-A629-4D86-B49A-EA7448BE37C1}" dt="2024-10-18T07:58:45.751" v="31999" actId="478"/>
          <ac:picMkLst>
            <pc:docMk/>
            <pc:sldMk cId="1893700695" sldId="702"/>
            <ac:picMk id="20" creationId="{8B704BD3-BD67-1CA1-861F-67FD1460430E}"/>
          </ac:picMkLst>
        </pc:picChg>
        <pc:picChg chg="add mod">
          <ac:chgData name="Karen Baerts" userId="a06d292e-c1df-42a7-ab23-dcf3ffef2529" providerId="ADAL" clId="{2F933A81-A629-4D86-B49A-EA7448BE37C1}" dt="2024-10-18T07:58:49.085" v="32001" actId="1076"/>
          <ac:picMkLst>
            <pc:docMk/>
            <pc:sldMk cId="1893700695" sldId="702"/>
            <ac:picMk id="22" creationId="{044FA266-4058-0800-E0F1-D2DA8EF4FBDC}"/>
          </ac:picMkLst>
        </pc:picChg>
      </pc:sldChg>
      <pc:sldChg chg="add del">
        <pc:chgData name="Karen Baerts" userId="a06d292e-c1df-42a7-ab23-dcf3ffef2529" providerId="ADAL" clId="{2F933A81-A629-4D86-B49A-EA7448BE37C1}" dt="2024-10-16T14:38:34.889" v="4302" actId="47"/>
        <pc:sldMkLst>
          <pc:docMk/>
          <pc:sldMk cId="705466419" sldId="703"/>
        </pc:sldMkLst>
      </pc:sldChg>
      <pc:sldChg chg="addSp delSp modSp new mod delAnim modAnim modNotesTx">
        <pc:chgData name="Karen Baerts" userId="a06d292e-c1df-42a7-ab23-dcf3ffef2529" providerId="ADAL" clId="{2F933A81-A629-4D86-B49A-EA7448BE37C1}" dt="2024-10-17T20:39:36.487" v="26821" actId="20577"/>
        <pc:sldMkLst>
          <pc:docMk/>
          <pc:sldMk cId="1943626010" sldId="704"/>
        </pc:sldMkLst>
        <pc:spChg chg="mod">
          <ac:chgData name="Karen Baerts" userId="a06d292e-c1df-42a7-ab23-dcf3ffef2529" providerId="ADAL" clId="{2F933A81-A629-4D86-B49A-EA7448BE37C1}" dt="2024-10-17T20:39:36.487" v="26821" actId="20577"/>
          <ac:spMkLst>
            <pc:docMk/>
            <pc:sldMk cId="1943626010" sldId="704"/>
            <ac:spMk id="2" creationId="{DFBBC115-2840-EB9F-E6D5-EC8EE80E0283}"/>
          </ac:spMkLst>
        </pc:spChg>
        <pc:spChg chg="del">
          <ac:chgData name="Karen Baerts" userId="a06d292e-c1df-42a7-ab23-dcf3ffef2529" providerId="ADAL" clId="{2F933A81-A629-4D86-B49A-EA7448BE37C1}" dt="2024-10-12T14:40:42.846" v="773" actId="478"/>
          <ac:spMkLst>
            <pc:docMk/>
            <pc:sldMk cId="1943626010" sldId="704"/>
            <ac:spMk id="3" creationId="{905C2151-C287-D18D-FB8A-9E2BF7BF44E9}"/>
          </ac:spMkLst>
        </pc:spChg>
        <pc:spChg chg="add del mod">
          <ac:chgData name="Karen Baerts" userId="a06d292e-c1df-42a7-ab23-dcf3ffef2529" providerId="ADAL" clId="{2F933A81-A629-4D86-B49A-EA7448BE37C1}" dt="2024-10-16T19:24:09.345" v="6755" actId="478"/>
          <ac:spMkLst>
            <pc:docMk/>
            <pc:sldMk cId="1943626010" sldId="704"/>
            <ac:spMk id="8" creationId="{34F9AC29-95D1-5373-E929-DAD4CE85B9A6}"/>
          </ac:spMkLst>
        </pc:spChg>
        <pc:spChg chg="add mod">
          <ac:chgData name="Karen Baerts" userId="a06d292e-c1df-42a7-ab23-dcf3ffef2529" providerId="ADAL" clId="{2F933A81-A629-4D86-B49A-EA7448BE37C1}" dt="2024-10-16T20:39:30.394" v="10658" actId="1037"/>
          <ac:spMkLst>
            <pc:docMk/>
            <pc:sldMk cId="1943626010" sldId="704"/>
            <ac:spMk id="16" creationId="{FB8E6ECC-3783-5039-7968-8AE6B4EC0212}"/>
          </ac:spMkLst>
        </pc:spChg>
        <pc:spChg chg="add del mod">
          <ac:chgData name="Karen Baerts" userId="a06d292e-c1df-42a7-ab23-dcf3ffef2529" providerId="ADAL" clId="{2F933A81-A629-4D86-B49A-EA7448BE37C1}" dt="2024-10-16T20:23:15.355" v="8961" actId="478"/>
          <ac:spMkLst>
            <pc:docMk/>
            <pc:sldMk cId="1943626010" sldId="704"/>
            <ac:spMk id="17" creationId="{E85E06FF-2ABF-90CD-7D78-2499869F983E}"/>
          </ac:spMkLst>
        </pc:spChg>
        <pc:picChg chg="add del mod ord">
          <ac:chgData name="Karen Baerts" userId="a06d292e-c1df-42a7-ab23-dcf3ffef2529" providerId="ADAL" clId="{2F933A81-A629-4D86-B49A-EA7448BE37C1}" dt="2024-10-16T18:51:25.812" v="6721" actId="478"/>
          <ac:picMkLst>
            <pc:docMk/>
            <pc:sldMk cId="1943626010" sldId="704"/>
            <ac:picMk id="4" creationId="{44F86810-A010-419B-7F29-D9EABFC234F6}"/>
          </ac:picMkLst>
        </pc:picChg>
        <pc:picChg chg="add del mod">
          <ac:chgData name="Karen Baerts" userId="a06d292e-c1df-42a7-ab23-dcf3ffef2529" providerId="ADAL" clId="{2F933A81-A629-4D86-B49A-EA7448BE37C1}" dt="2024-10-16T19:24:04.915" v="6753" actId="478"/>
          <ac:picMkLst>
            <pc:docMk/>
            <pc:sldMk cId="1943626010" sldId="704"/>
            <ac:picMk id="5" creationId="{92FF3E1B-31FD-37F1-8A14-E3B9A6E52B20}"/>
          </ac:picMkLst>
        </pc:picChg>
        <pc:picChg chg="add del mod">
          <ac:chgData name="Karen Baerts" userId="a06d292e-c1df-42a7-ab23-dcf3ffef2529" providerId="ADAL" clId="{2F933A81-A629-4D86-B49A-EA7448BE37C1}" dt="2024-10-16T19:24:06.515" v="6754" actId="478"/>
          <ac:picMkLst>
            <pc:docMk/>
            <pc:sldMk cId="1943626010" sldId="704"/>
            <ac:picMk id="7" creationId="{AE36A071-7E8A-77D9-B9E7-A8AA9B9CAECB}"/>
          </ac:picMkLst>
        </pc:picChg>
        <pc:picChg chg="add mod">
          <ac:chgData name="Karen Baerts" userId="a06d292e-c1df-42a7-ab23-dcf3ffef2529" providerId="ADAL" clId="{2F933A81-A629-4D86-B49A-EA7448BE37C1}" dt="2024-10-16T20:39:30.394" v="10658" actId="1037"/>
          <ac:picMkLst>
            <pc:docMk/>
            <pc:sldMk cId="1943626010" sldId="704"/>
            <ac:picMk id="9" creationId="{94FEE0D4-BBA1-4DBE-775A-D82C6AF87C64}"/>
          </ac:picMkLst>
        </pc:picChg>
        <pc:picChg chg="add mod">
          <ac:chgData name="Karen Baerts" userId="a06d292e-c1df-42a7-ab23-dcf3ffef2529" providerId="ADAL" clId="{2F933A81-A629-4D86-B49A-EA7448BE37C1}" dt="2024-10-16T20:39:30.394" v="10658" actId="1037"/>
          <ac:picMkLst>
            <pc:docMk/>
            <pc:sldMk cId="1943626010" sldId="704"/>
            <ac:picMk id="11" creationId="{A0E28651-5867-FE5E-A41B-F0F4430FD00E}"/>
          </ac:picMkLst>
        </pc:picChg>
        <pc:picChg chg="add del mod">
          <ac:chgData name="Karen Baerts" userId="a06d292e-c1df-42a7-ab23-dcf3ffef2529" providerId="ADAL" clId="{2F933A81-A629-4D86-B49A-EA7448BE37C1}" dt="2024-10-16T20:06:59.075" v="7263" actId="478"/>
          <ac:picMkLst>
            <pc:docMk/>
            <pc:sldMk cId="1943626010" sldId="704"/>
            <ac:picMk id="13" creationId="{624C19DA-877C-2525-D48A-FCE8D8B31506}"/>
          </ac:picMkLst>
        </pc:picChg>
        <pc:picChg chg="add del mod">
          <ac:chgData name="Karen Baerts" userId="a06d292e-c1df-42a7-ab23-dcf3ffef2529" providerId="ADAL" clId="{2F933A81-A629-4D86-B49A-EA7448BE37C1}" dt="2024-10-16T20:23:13.766" v="8960" actId="478"/>
          <ac:picMkLst>
            <pc:docMk/>
            <pc:sldMk cId="1943626010" sldId="704"/>
            <ac:picMk id="14" creationId="{2A7BB09F-E2CD-8B5C-085C-B4410EF74D4C}"/>
          </ac:picMkLst>
        </pc:picChg>
        <pc:picChg chg="add del mod">
          <ac:chgData name="Karen Baerts" userId="a06d292e-c1df-42a7-ab23-dcf3ffef2529" providerId="ADAL" clId="{2F933A81-A629-4D86-B49A-EA7448BE37C1}" dt="2024-10-16T20:23:16.312" v="8962" actId="478"/>
          <ac:picMkLst>
            <pc:docMk/>
            <pc:sldMk cId="1943626010" sldId="704"/>
            <ac:picMk id="15" creationId="{7E86C907-E3F9-E754-4A56-95D1E199AD4D}"/>
          </ac:picMkLst>
        </pc:picChg>
      </pc:sldChg>
      <pc:sldChg chg="new del">
        <pc:chgData name="Karen Baerts" userId="a06d292e-c1df-42a7-ab23-dcf3ffef2529" providerId="ADAL" clId="{2F933A81-A629-4D86-B49A-EA7448BE37C1}" dt="2024-10-12T13:59:47.162" v="760" actId="47"/>
        <pc:sldMkLst>
          <pc:docMk/>
          <pc:sldMk cId="2575837973" sldId="704"/>
        </pc:sldMkLst>
      </pc:sldChg>
      <pc:sldChg chg="new del">
        <pc:chgData name="Karen Baerts" userId="a06d292e-c1df-42a7-ab23-dcf3ffef2529" providerId="ADAL" clId="{2F933A81-A629-4D86-B49A-EA7448BE37C1}" dt="2024-10-12T14:40:15.961" v="763" actId="680"/>
        <pc:sldMkLst>
          <pc:docMk/>
          <pc:sldMk cId="3602196929" sldId="704"/>
        </pc:sldMkLst>
      </pc:sldChg>
      <pc:sldChg chg="addSp delSp modSp add del mod modAnim modNotesTx">
        <pc:chgData name="Karen Baerts" userId="a06d292e-c1df-42a7-ab23-dcf3ffef2529" providerId="ADAL" clId="{2F933A81-A629-4D86-B49A-EA7448BE37C1}" dt="2024-10-16T19:23:57.359" v="6750" actId="47"/>
        <pc:sldMkLst>
          <pc:docMk/>
          <pc:sldMk cId="424173918" sldId="705"/>
        </pc:sldMkLst>
        <pc:spChg chg="mod">
          <ac:chgData name="Karen Baerts" userId="a06d292e-c1df-42a7-ab23-dcf3ffef2529" providerId="ADAL" clId="{2F933A81-A629-4D86-B49A-EA7448BE37C1}" dt="2024-10-12T15:35:08.158" v="981"/>
          <ac:spMkLst>
            <pc:docMk/>
            <pc:sldMk cId="424173918" sldId="705"/>
            <ac:spMk id="2" creationId="{070F9B2B-9A8B-2248-3FAF-1A6BAA7607CB}"/>
          </ac:spMkLst>
        </pc:spChg>
        <pc:spChg chg="mod">
          <ac:chgData name="Karen Baerts" userId="a06d292e-c1df-42a7-ab23-dcf3ffef2529" providerId="ADAL" clId="{2F933A81-A629-4D86-B49A-EA7448BE37C1}" dt="2024-10-12T14:56:15.861" v="807" actId="1035"/>
          <ac:spMkLst>
            <pc:docMk/>
            <pc:sldMk cId="424173918" sldId="705"/>
            <ac:spMk id="8" creationId="{15671C3F-4F21-E0E7-660E-5229A9D212F2}"/>
          </ac:spMkLst>
        </pc:spChg>
        <pc:picChg chg="add del mod">
          <ac:chgData name="Karen Baerts" userId="a06d292e-c1df-42a7-ab23-dcf3ffef2529" providerId="ADAL" clId="{2F933A81-A629-4D86-B49A-EA7448BE37C1}" dt="2024-10-16T18:51:09.658" v="6710" actId="22"/>
          <ac:picMkLst>
            <pc:docMk/>
            <pc:sldMk cId="424173918" sldId="705"/>
            <ac:picMk id="4" creationId="{90E2E6D7-A891-7369-2942-7DF8BF78B799}"/>
          </ac:picMkLst>
        </pc:picChg>
        <pc:picChg chg="add del mod">
          <ac:chgData name="Karen Baerts" userId="a06d292e-c1df-42a7-ab23-dcf3ffef2529" providerId="ADAL" clId="{2F933A81-A629-4D86-B49A-EA7448BE37C1}" dt="2024-10-12T14:55:14.741" v="795" actId="478"/>
          <ac:picMkLst>
            <pc:docMk/>
            <pc:sldMk cId="424173918" sldId="705"/>
            <ac:picMk id="4" creationId="{DFFDC60F-1B79-30EC-369B-EB1E2E10BF73}"/>
          </ac:picMkLst>
        </pc:picChg>
        <pc:picChg chg="del">
          <ac:chgData name="Karen Baerts" userId="a06d292e-c1df-42a7-ab23-dcf3ffef2529" providerId="ADAL" clId="{2F933A81-A629-4D86-B49A-EA7448BE37C1}" dt="2024-10-12T14:55:25.916" v="798" actId="478"/>
          <ac:picMkLst>
            <pc:docMk/>
            <pc:sldMk cId="424173918" sldId="705"/>
            <ac:picMk id="5" creationId="{F07FB137-40B2-3F5A-62BD-84950074E4A2}"/>
          </ac:picMkLst>
        </pc:picChg>
        <pc:picChg chg="del">
          <ac:chgData name="Karen Baerts" userId="a06d292e-c1df-42a7-ab23-dcf3ffef2529" providerId="ADAL" clId="{2F933A81-A629-4D86-B49A-EA7448BE37C1}" dt="2024-10-12T14:56:01.157" v="802" actId="478"/>
          <ac:picMkLst>
            <pc:docMk/>
            <pc:sldMk cId="424173918" sldId="705"/>
            <ac:picMk id="7" creationId="{63EC5778-17FD-8A98-BFDA-76650D2491DC}"/>
          </ac:picMkLst>
        </pc:picChg>
        <pc:picChg chg="add del mod">
          <ac:chgData name="Karen Baerts" userId="a06d292e-c1df-42a7-ab23-dcf3ffef2529" providerId="ADAL" clId="{2F933A81-A629-4D86-B49A-EA7448BE37C1}" dt="2024-10-16T18:51:08.723" v="6707" actId="478"/>
          <ac:picMkLst>
            <pc:docMk/>
            <pc:sldMk cId="424173918" sldId="705"/>
            <ac:picMk id="9" creationId="{6F1BA154-D83A-BE01-3A0A-3524F89F2CE9}"/>
          </ac:picMkLst>
        </pc:picChg>
        <pc:picChg chg="add mod">
          <ac:chgData name="Karen Baerts" userId="a06d292e-c1df-42a7-ab23-dcf3ffef2529" providerId="ADAL" clId="{2F933A81-A629-4D86-B49A-EA7448BE37C1}" dt="2024-10-12T14:55:59.693" v="801" actId="1076"/>
          <ac:picMkLst>
            <pc:docMk/>
            <pc:sldMk cId="424173918" sldId="705"/>
            <ac:picMk id="11" creationId="{E31DD94C-F680-CD4D-BF11-34A21E7E9241}"/>
          </ac:picMkLst>
        </pc:picChg>
      </pc:sldChg>
      <pc:sldChg chg="new del">
        <pc:chgData name="Karen Baerts" userId="a06d292e-c1df-42a7-ab23-dcf3ffef2529" providerId="ADAL" clId="{2F933A81-A629-4D86-B49A-EA7448BE37C1}" dt="2024-10-12T13:59:11.864" v="755" actId="47"/>
        <pc:sldMkLst>
          <pc:docMk/>
          <pc:sldMk cId="1785809626" sldId="705"/>
        </pc:sldMkLst>
      </pc:sldChg>
      <pc:sldChg chg="addSp delSp modSp add del mod addAnim delAnim modAnim modNotesTx">
        <pc:chgData name="Karen Baerts" userId="a06d292e-c1df-42a7-ab23-dcf3ffef2529" providerId="ADAL" clId="{2F933A81-A629-4D86-B49A-EA7448BE37C1}" dt="2024-10-16T21:53:28.676" v="17843" actId="47"/>
        <pc:sldMkLst>
          <pc:docMk/>
          <pc:sldMk cId="3883036476" sldId="706"/>
        </pc:sldMkLst>
        <pc:spChg chg="mod">
          <ac:chgData name="Karen Baerts" userId="a06d292e-c1df-42a7-ab23-dcf3ffef2529" providerId="ADAL" clId="{2F933A81-A629-4D86-B49A-EA7448BE37C1}" dt="2024-10-12T15:35:12.646" v="983"/>
          <ac:spMkLst>
            <pc:docMk/>
            <pc:sldMk cId="3883036476" sldId="706"/>
            <ac:spMk id="2" creationId="{A7896CE1-F369-1B7E-5D05-10F92BF4AE06}"/>
          </ac:spMkLst>
        </pc:spChg>
        <pc:spChg chg="mod">
          <ac:chgData name="Karen Baerts" userId="a06d292e-c1df-42a7-ab23-dcf3ffef2529" providerId="ADAL" clId="{2F933A81-A629-4D86-B49A-EA7448BE37C1}" dt="2024-10-12T15:49:50.218" v="2970" actId="1076"/>
          <ac:spMkLst>
            <pc:docMk/>
            <pc:sldMk cId="3883036476" sldId="706"/>
            <ac:spMk id="8" creationId="{1F6E010E-3AF7-33AD-BA43-5EA2F9016C96}"/>
          </ac:spMkLst>
        </pc:spChg>
        <pc:picChg chg="add del mod ord">
          <ac:chgData name="Karen Baerts" userId="a06d292e-c1df-42a7-ab23-dcf3ffef2529" providerId="ADAL" clId="{2F933A81-A629-4D86-B49A-EA7448BE37C1}" dt="2024-10-12T15:28:58.547" v="908" actId="478"/>
          <ac:picMkLst>
            <pc:docMk/>
            <pc:sldMk cId="3883036476" sldId="706"/>
            <ac:picMk id="4" creationId="{0B1B9480-3F6E-9315-68BC-AB98BDB901C4}"/>
          </ac:picMkLst>
        </pc:picChg>
        <pc:picChg chg="add del mod">
          <ac:chgData name="Karen Baerts" userId="a06d292e-c1df-42a7-ab23-dcf3ffef2529" providerId="ADAL" clId="{2F933A81-A629-4D86-B49A-EA7448BE37C1}" dt="2024-10-12T15:49:50.580" v="2971" actId="478"/>
          <ac:picMkLst>
            <pc:docMk/>
            <pc:sldMk cId="3883036476" sldId="706"/>
            <ac:picMk id="6" creationId="{CA08AEAA-9BAB-855A-EDA5-D9E235A12E77}"/>
          </ac:picMkLst>
        </pc:picChg>
        <pc:picChg chg="del">
          <ac:chgData name="Karen Baerts" userId="a06d292e-c1df-42a7-ab23-dcf3ffef2529" providerId="ADAL" clId="{2F933A81-A629-4D86-B49A-EA7448BE37C1}" dt="2024-10-12T15:15:46.339" v="851" actId="478"/>
          <ac:picMkLst>
            <pc:docMk/>
            <pc:sldMk cId="3883036476" sldId="706"/>
            <ac:picMk id="9" creationId="{E6910555-FE6A-4971-20E6-ABE0CB09B902}"/>
          </ac:picMkLst>
        </pc:picChg>
        <pc:picChg chg="add del mod ord">
          <ac:chgData name="Karen Baerts" userId="a06d292e-c1df-42a7-ab23-dcf3ffef2529" providerId="ADAL" clId="{2F933A81-A629-4D86-B49A-EA7448BE37C1}" dt="2024-10-12T15:51:32.864" v="2990" actId="478"/>
          <ac:picMkLst>
            <pc:docMk/>
            <pc:sldMk cId="3883036476" sldId="706"/>
            <ac:picMk id="10" creationId="{B9DC11FE-0015-1966-8F82-288326B5EEF6}"/>
          </ac:picMkLst>
        </pc:picChg>
        <pc:picChg chg="del">
          <ac:chgData name="Karen Baerts" userId="a06d292e-c1df-42a7-ab23-dcf3ffef2529" providerId="ADAL" clId="{2F933A81-A629-4D86-B49A-EA7448BE37C1}" dt="2024-10-12T15:16:30.067" v="856" actId="478"/>
          <ac:picMkLst>
            <pc:docMk/>
            <pc:sldMk cId="3883036476" sldId="706"/>
            <ac:picMk id="11" creationId="{36F01642-5C78-563C-7B7D-EEA386C72FC0}"/>
          </ac:picMkLst>
        </pc:picChg>
        <pc:picChg chg="add del mod ord">
          <ac:chgData name="Karen Baerts" userId="a06d292e-c1df-42a7-ab23-dcf3ffef2529" providerId="ADAL" clId="{2F933A81-A629-4D86-B49A-EA7448BE37C1}" dt="2024-10-12T15:49:52.899" v="2974" actId="22"/>
          <ac:picMkLst>
            <pc:docMk/>
            <pc:sldMk cId="3883036476" sldId="706"/>
            <ac:picMk id="13" creationId="{BDE1118C-4F23-A1D9-F41E-5C4B17508958}"/>
          </ac:picMkLst>
        </pc:picChg>
        <pc:picChg chg="add del mod ord">
          <ac:chgData name="Karen Baerts" userId="a06d292e-c1df-42a7-ab23-dcf3ffef2529" providerId="ADAL" clId="{2F933A81-A629-4D86-B49A-EA7448BE37C1}" dt="2024-10-12T15:49:48.979" v="2966" actId="22"/>
          <ac:picMkLst>
            <pc:docMk/>
            <pc:sldMk cId="3883036476" sldId="706"/>
            <ac:picMk id="15" creationId="{7BAE3AF1-9385-D208-8CDF-52FD7B1979AB}"/>
          </ac:picMkLst>
        </pc:picChg>
        <pc:picChg chg="add del mod ord">
          <ac:chgData name="Karen Baerts" userId="a06d292e-c1df-42a7-ab23-dcf3ffef2529" providerId="ADAL" clId="{2F933A81-A629-4D86-B49A-EA7448BE37C1}" dt="2024-10-12T15:52:35.657" v="3005" actId="478"/>
          <ac:picMkLst>
            <pc:docMk/>
            <pc:sldMk cId="3883036476" sldId="706"/>
            <ac:picMk id="17" creationId="{BAC749DA-BC55-E95A-3163-BA9093FAF9E6}"/>
          </ac:picMkLst>
        </pc:picChg>
        <pc:picChg chg="add mod ord">
          <ac:chgData name="Karen Baerts" userId="a06d292e-c1df-42a7-ab23-dcf3ffef2529" providerId="ADAL" clId="{2F933A81-A629-4D86-B49A-EA7448BE37C1}" dt="2024-10-12T15:52:34.292" v="3004" actId="167"/>
          <ac:picMkLst>
            <pc:docMk/>
            <pc:sldMk cId="3883036476" sldId="706"/>
            <ac:picMk id="19" creationId="{EF967813-CC32-4CAB-6485-2DBAB6B5FFEA}"/>
          </ac:picMkLst>
        </pc:picChg>
      </pc:sldChg>
      <pc:sldChg chg="add del">
        <pc:chgData name="Karen Baerts" userId="a06d292e-c1df-42a7-ab23-dcf3ffef2529" providerId="ADAL" clId="{2F933A81-A629-4D86-B49A-EA7448BE37C1}" dt="2024-10-12T15:17:29.940" v="862" actId="47"/>
        <pc:sldMkLst>
          <pc:docMk/>
          <pc:sldMk cId="667740082" sldId="707"/>
        </pc:sldMkLst>
      </pc:sldChg>
      <pc:sldChg chg="addSp delSp modSp add del mod delAnim modAnim">
        <pc:chgData name="Karen Baerts" userId="a06d292e-c1df-42a7-ab23-dcf3ffef2529" providerId="ADAL" clId="{2F933A81-A629-4D86-B49A-EA7448BE37C1}" dt="2024-10-16T21:53:26.600" v="17842" actId="47"/>
        <pc:sldMkLst>
          <pc:docMk/>
          <pc:sldMk cId="4198512249" sldId="708"/>
        </pc:sldMkLst>
        <pc:spChg chg="mod">
          <ac:chgData name="Karen Baerts" userId="a06d292e-c1df-42a7-ab23-dcf3ffef2529" providerId="ADAL" clId="{2F933A81-A629-4D86-B49A-EA7448BE37C1}" dt="2024-10-12T18:45:45.367" v="4300" actId="13926"/>
          <ac:spMkLst>
            <pc:docMk/>
            <pc:sldMk cId="4198512249" sldId="708"/>
            <ac:spMk id="2" creationId="{483B3D80-5AFD-1F4F-66FA-72E9E4733949}"/>
          </ac:spMkLst>
        </pc:spChg>
        <pc:spChg chg="add mod">
          <ac:chgData name="Karen Baerts" userId="a06d292e-c1df-42a7-ab23-dcf3ffef2529" providerId="ADAL" clId="{2F933A81-A629-4D86-B49A-EA7448BE37C1}" dt="2024-10-12T15:52:08.953" v="3001" actId="14100"/>
          <ac:spMkLst>
            <pc:docMk/>
            <pc:sldMk cId="4198512249" sldId="708"/>
            <ac:spMk id="7" creationId="{774FA03A-B1DE-7651-5691-93F6C8F0F197}"/>
          </ac:spMkLst>
        </pc:spChg>
        <pc:spChg chg="mod">
          <ac:chgData name="Karen Baerts" userId="a06d292e-c1df-42a7-ab23-dcf3ffef2529" providerId="ADAL" clId="{2F933A81-A629-4D86-B49A-EA7448BE37C1}" dt="2024-10-12T15:17:44.404" v="867" actId="1076"/>
          <ac:spMkLst>
            <pc:docMk/>
            <pc:sldMk cId="4198512249" sldId="708"/>
            <ac:spMk id="8" creationId="{1D065CFB-79AE-99A8-C51F-44CF44892E82}"/>
          </ac:spMkLst>
        </pc:spChg>
        <pc:picChg chg="add mod">
          <ac:chgData name="Karen Baerts" userId="a06d292e-c1df-42a7-ab23-dcf3ffef2529" providerId="ADAL" clId="{2F933A81-A629-4D86-B49A-EA7448BE37C1}" dt="2024-10-12T15:17:39.059" v="865" actId="1076"/>
          <ac:picMkLst>
            <pc:docMk/>
            <pc:sldMk cId="4198512249" sldId="708"/>
            <ac:picMk id="4" creationId="{2F88B72F-35CE-A499-BC3C-85A942476051}"/>
          </ac:picMkLst>
        </pc:picChg>
        <pc:picChg chg="add del mod ord">
          <ac:chgData name="Karen Baerts" userId="a06d292e-c1df-42a7-ab23-dcf3ffef2529" providerId="ADAL" clId="{2F933A81-A629-4D86-B49A-EA7448BE37C1}" dt="2024-10-12T15:29:29.794" v="912" actId="478"/>
          <ac:picMkLst>
            <pc:docMk/>
            <pc:sldMk cId="4198512249" sldId="708"/>
            <ac:picMk id="6" creationId="{243F917D-CA4B-4EA7-751A-01166F8884CC}"/>
          </ac:picMkLst>
        </pc:picChg>
        <pc:picChg chg="del">
          <ac:chgData name="Karen Baerts" userId="a06d292e-c1df-42a7-ab23-dcf3ffef2529" providerId="ADAL" clId="{2F933A81-A629-4D86-B49A-EA7448BE37C1}" dt="2024-10-12T15:18:13.124" v="872" actId="478"/>
          <ac:picMkLst>
            <pc:docMk/>
            <pc:sldMk cId="4198512249" sldId="708"/>
            <ac:picMk id="9" creationId="{35CE1A96-E81E-988E-6065-89D78C752459}"/>
          </ac:picMkLst>
        </pc:picChg>
        <pc:picChg chg="del">
          <ac:chgData name="Karen Baerts" userId="a06d292e-c1df-42a7-ab23-dcf3ffef2529" providerId="ADAL" clId="{2F933A81-A629-4D86-B49A-EA7448BE37C1}" dt="2024-10-12T15:17:40.580" v="866" actId="478"/>
          <ac:picMkLst>
            <pc:docMk/>
            <pc:sldMk cId="4198512249" sldId="708"/>
            <ac:picMk id="11" creationId="{328901C2-B5B0-D0A9-2989-3CE55AE2B792}"/>
          </ac:picMkLst>
        </pc:picChg>
        <pc:picChg chg="add del mod ord">
          <ac:chgData name="Karen Baerts" userId="a06d292e-c1df-42a7-ab23-dcf3ffef2529" providerId="ADAL" clId="{2F933A81-A629-4D86-B49A-EA7448BE37C1}" dt="2024-10-12T15:51:57.697" v="2993" actId="478"/>
          <ac:picMkLst>
            <pc:docMk/>
            <pc:sldMk cId="4198512249" sldId="708"/>
            <ac:picMk id="12" creationId="{6B2CD27D-A857-56E8-8A98-71CB400F87D2}"/>
          </ac:picMkLst>
        </pc:picChg>
        <pc:picChg chg="add mod ord">
          <ac:chgData name="Karen Baerts" userId="a06d292e-c1df-42a7-ab23-dcf3ffef2529" providerId="ADAL" clId="{2F933A81-A629-4D86-B49A-EA7448BE37C1}" dt="2024-10-12T15:51:56.118" v="2992" actId="167"/>
          <ac:picMkLst>
            <pc:docMk/>
            <pc:sldMk cId="4198512249" sldId="708"/>
            <ac:picMk id="15" creationId="{A97D26DB-9702-5ED5-307F-E4BF7DA2E948}"/>
          </ac:picMkLst>
        </pc:picChg>
        <pc:cxnChg chg="add mod">
          <ac:chgData name="Karen Baerts" userId="a06d292e-c1df-42a7-ab23-dcf3ffef2529" providerId="ADAL" clId="{2F933A81-A629-4D86-B49A-EA7448BE37C1}" dt="2024-10-12T15:30:09.677" v="921" actId="1582"/>
          <ac:cxnSpMkLst>
            <pc:docMk/>
            <pc:sldMk cId="4198512249" sldId="708"/>
            <ac:cxnSpMk id="14" creationId="{0A3D427A-ACD0-E6FE-045C-740366FA1976}"/>
          </ac:cxnSpMkLst>
        </pc:cxnChg>
      </pc:sldChg>
      <pc:sldChg chg="new del">
        <pc:chgData name="Karen Baerts" userId="a06d292e-c1df-42a7-ab23-dcf3ffef2529" providerId="ADAL" clId="{2F933A81-A629-4D86-B49A-EA7448BE37C1}" dt="2024-10-12T15:26:28.507" v="877" actId="47"/>
        <pc:sldMkLst>
          <pc:docMk/>
          <pc:sldMk cId="2379164182" sldId="709"/>
        </pc:sldMkLst>
      </pc:sldChg>
      <pc:sldChg chg="addSp delSp modSp add del mod ord addAnim delAnim modAnim modNotesTx">
        <pc:chgData name="Karen Baerts" userId="a06d292e-c1df-42a7-ab23-dcf3ffef2529" providerId="ADAL" clId="{2F933A81-A629-4D86-B49A-EA7448BE37C1}" dt="2024-10-16T21:53:32.891" v="17844" actId="47"/>
        <pc:sldMkLst>
          <pc:docMk/>
          <pc:sldMk cId="3508994726" sldId="710"/>
        </pc:sldMkLst>
        <pc:spChg chg="mod">
          <ac:chgData name="Karen Baerts" userId="a06d292e-c1df-42a7-ab23-dcf3ffef2529" providerId="ADAL" clId="{2F933A81-A629-4D86-B49A-EA7448BE37C1}" dt="2024-10-12T15:35:10.471" v="982"/>
          <ac:spMkLst>
            <pc:docMk/>
            <pc:sldMk cId="3508994726" sldId="710"/>
            <ac:spMk id="2" creationId="{C4D269F9-06DA-89AE-2210-CF86CD4C4534}"/>
          </ac:spMkLst>
        </pc:spChg>
        <pc:spChg chg="mod">
          <ac:chgData name="Karen Baerts" userId="a06d292e-c1df-42a7-ab23-dcf3ffef2529" providerId="ADAL" clId="{2F933A81-A629-4D86-B49A-EA7448BE37C1}" dt="2024-10-12T15:27:08.764" v="900" actId="1035"/>
          <ac:spMkLst>
            <pc:docMk/>
            <pc:sldMk cId="3508994726" sldId="710"/>
            <ac:spMk id="8" creationId="{50E898E8-D4E8-BCEA-7B0D-80D98224FFDF}"/>
          </ac:spMkLst>
        </pc:spChg>
        <pc:picChg chg="add del mod">
          <ac:chgData name="Karen Baerts" userId="a06d292e-c1df-42a7-ab23-dcf3ffef2529" providerId="ADAL" clId="{2F933A81-A629-4D86-B49A-EA7448BE37C1}" dt="2024-10-12T15:26:54.004" v="882" actId="22"/>
          <ac:picMkLst>
            <pc:docMk/>
            <pc:sldMk cId="3508994726" sldId="710"/>
            <ac:picMk id="4" creationId="{10600164-253B-B4FE-D3AF-A68141B9DB47}"/>
          </ac:picMkLst>
        </pc:picChg>
        <pc:picChg chg="add del mod ord">
          <ac:chgData name="Karen Baerts" userId="a06d292e-c1df-42a7-ab23-dcf3ffef2529" providerId="ADAL" clId="{2F933A81-A629-4D86-B49A-EA7448BE37C1}" dt="2024-10-16T18:51:07.796" v="6704" actId="22"/>
          <ac:picMkLst>
            <pc:docMk/>
            <pc:sldMk cId="3508994726" sldId="710"/>
            <ac:picMk id="4" creationId="{365BE5EF-BB89-AFB3-D8F6-BD0B1F6FF3C6}"/>
          </ac:picMkLst>
        </pc:picChg>
        <pc:picChg chg="add mod">
          <ac:chgData name="Karen Baerts" userId="a06d292e-c1df-42a7-ab23-dcf3ffef2529" providerId="ADAL" clId="{2F933A81-A629-4D86-B49A-EA7448BE37C1}" dt="2024-10-12T15:27:08.764" v="900" actId="1035"/>
          <ac:picMkLst>
            <pc:docMk/>
            <pc:sldMk cId="3508994726" sldId="710"/>
            <ac:picMk id="6" creationId="{EE9C68D7-A170-865E-473D-2918B81398AE}"/>
          </ac:picMkLst>
        </pc:picChg>
        <pc:picChg chg="add del mod ord">
          <ac:chgData name="Karen Baerts" userId="a06d292e-c1df-42a7-ab23-dcf3ffef2529" providerId="ADAL" clId="{2F933A81-A629-4D86-B49A-EA7448BE37C1}" dt="2024-10-16T19:23:38.512" v="6749" actId="22"/>
          <ac:picMkLst>
            <pc:docMk/>
            <pc:sldMk cId="3508994726" sldId="710"/>
            <ac:picMk id="7" creationId="{A44FB2F8-28D7-4ACE-888D-1D134F1EA0BB}"/>
          </ac:picMkLst>
        </pc:picChg>
        <pc:picChg chg="del">
          <ac:chgData name="Karen Baerts" userId="a06d292e-c1df-42a7-ab23-dcf3ffef2529" providerId="ADAL" clId="{2F933A81-A629-4D86-B49A-EA7448BE37C1}" dt="2024-10-12T15:27:59.627" v="904" actId="478"/>
          <ac:picMkLst>
            <pc:docMk/>
            <pc:sldMk cId="3508994726" sldId="710"/>
            <ac:picMk id="9" creationId="{F87A85FA-8192-0083-CFF6-FA1DD6AF6AF0}"/>
          </ac:picMkLst>
        </pc:picChg>
        <pc:picChg chg="add del mod ord">
          <ac:chgData name="Karen Baerts" userId="a06d292e-c1df-42a7-ab23-dcf3ffef2529" providerId="ADAL" clId="{2F933A81-A629-4D86-B49A-EA7448BE37C1}" dt="2024-10-12T15:44:12.249" v="2596" actId="478"/>
          <ac:picMkLst>
            <pc:docMk/>
            <pc:sldMk cId="3508994726" sldId="710"/>
            <ac:picMk id="10" creationId="{9A26EB9A-DE5F-5580-8214-88E002EF4DFC}"/>
          </ac:picMkLst>
        </pc:picChg>
        <pc:picChg chg="add del">
          <ac:chgData name="Karen Baerts" userId="a06d292e-c1df-42a7-ab23-dcf3ffef2529" providerId="ADAL" clId="{2F933A81-A629-4D86-B49A-EA7448BE37C1}" dt="2024-10-12T15:27:00.676" v="886" actId="478"/>
          <ac:picMkLst>
            <pc:docMk/>
            <pc:sldMk cId="3508994726" sldId="710"/>
            <ac:picMk id="11" creationId="{AD3A4B07-EFE0-D122-2FD5-0C3C71F5E4A2}"/>
          </ac:picMkLst>
        </pc:picChg>
        <pc:picChg chg="add del mod ord">
          <ac:chgData name="Karen Baerts" userId="a06d292e-c1df-42a7-ab23-dcf3ffef2529" providerId="ADAL" clId="{2F933A81-A629-4D86-B49A-EA7448BE37C1}" dt="2024-10-12T15:50:31.113" v="2982" actId="478"/>
          <ac:picMkLst>
            <pc:docMk/>
            <pc:sldMk cId="3508994726" sldId="710"/>
            <ac:picMk id="13" creationId="{F5449142-5FA1-0931-C85E-BDE469470EC6}"/>
          </ac:picMkLst>
        </pc:picChg>
        <pc:picChg chg="add del mod ord">
          <ac:chgData name="Karen Baerts" userId="a06d292e-c1df-42a7-ab23-dcf3ffef2529" providerId="ADAL" clId="{2F933A81-A629-4D86-B49A-EA7448BE37C1}" dt="2024-10-12T15:50:56.689" v="2986" actId="478"/>
          <ac:picMkLst>
            <pc:docMk/>
            <pc:sldMk cId="3508994726" sldId="710"/>
            <ac:picMk id="15" creationId="{36329A4F-D7F0-CEC2-F1BE-F5433E72BD64}"/>
          </ac:picMkLst>
        </pc:picChg>
        <pc:picChg chg="add del mod ord">
          <ac:chgData name="Karen Baerts" userId="a06d292e-c1df-42a7-ab23-dcf3ffef2529" providerId="ADAL" clId="{2F933A81-A629-4D86-B49A-EA7448BE37C1}" dt="2024-10-16T19:23:32.765" v="6746" actId="478"/>
          <ac:picMkLst>
            <pc:docMk/>
            <pc:sldMk cId="3508994726" sldId="710"/>
            <ac:picMk id="17" creationId="{28D0F418-21A9-A9E4-D692-22609B7F273D}"/>
          </ac:picMkLst>
        </pc:picChg>
      </pc:sldChg>
      <pc:sldChg chg="new del">
        <pc:chgData name="Karen Baerts" userId="a06d292e-c1df-42a7-ab23-dcf3ffef2529" providerId="ADAL" clId="{2F933A81-A629-4D86-B49A-EA7448BE37C1}" dt="2024-10-12T15:30:59.761" v="925" actId="680"/>
        <pc:sldMkLst>
          <pc:docMk/>
          <pc:sldMk cId="941195459" sldId="711"/>
        </pc:sldMkLst>
      </pc:sldChg>
      <pc:sldChg chg="addSp delSp modSp add del mod delAnim modAnim">
        <pc:chgData name="Karen Baerts" userId="a06d292e-c1df-42a7-ab23-dcf3ffef2529" providerId="ADAL" clId="{2F933A81-A629-4D86-B49A-EA7448BE37C1}" dt="2024-10-16T21:53:24.064" v="17841" actId="47"/>
        <pc:sldMkLst>
          <pc:docMk/>
          <pc:sldMk cId="2604109354" sldId="711"/>
        </pc:sldMkLst>
        <pc:spChg chg="mod">
          <ac:chgData name="Karen Baerts" userId="a06d292e-c1df-42a7-ab23-dcf3ffef2529" providerId="ADAL" clId="{2F933A81-A629-4D86-B49A-EA7448BE37C1}" dt="2024-10-12T18:45:59.658" v="4301" actId="13926"/>
          <ac:spMkLst>
            <pc:docMk/>
            <pc:sldMk cId="2604109354" sldId="711"/>
            <ac:spMk id="2" creationId="{6FF2A500-D705-C208-B395-34719020056C}"/>
          </ac:spMkLst>
        </pc:spChg>
        <pc:spChg chg="mod">
          <ac:chgData name="Karen Baerts" userId="a06d292e-c1df-42a7-ab23-dcf3ffef2529" providerId="ADAL" clId="{2F933A81-A629-4D86-B49A-EA7448BE37C1}" dt="2024-10-12T15:32:25.075" v="934" actId="14100"/>
          <ac:spMkLst>
            <pc:docMk/>
            <pc:sldMk cId="2604109354" sldId="711"/>
            <ac:spMk id="7" creationId="{95DB7ECB-B9EB-556A-3771-AC20160B63E9}"/>
          </ac:spMkLst>
        </pc:spChg>
        <pc:picChg chg="del">
          <ac:chgData name="Karen Baerts" userId="a06d292e-c1df-42a7-ab23-dcf3ffef2529" providerId="ADAL" clId="{2F933A81-A629-4D86-B49A-EA7448BE37C1}" dt="2024-10-12T15:32:54.046" v="938" actId="478"/>
          <ac:picMkLst>
            <pc:docMk/>
            <pc:sldMk cId="2604109354" sldId="711"/>
            <ac:picMk id="4" creationId="{AF82CE83-FCC8-4A34-4E84-F8131C13D64D}"/>
          </ac:picMkLst>
        </pc:picChg>
        <pc:picChg chg="add del mod ord">
          <ac:chgData name="Karen Baerts" userId="a06d292e-c1df-42a7-ab23-dcf3ffef2529" providerId="ADAL" clId="{2F933A81-A629-4D86-B49A-EA7448BE37C1}" dt="2024-10-12T15:53:32.025" v="3009" actId="478"/>
          <ac:picMkLst>
            <pc:docMk/>
            <pc:sldMk cId="2604109354" sldId="711"/>
            <ac:picMk id="5" creationId="{1ADE3390-C084-1702-C827-E3060EF1DC34}"/>
          </ac:picMkLst>
        </pc:picChg>
        <pc:picChg chg="add mod ord">
          <ac:chgData name="Karen Baerts" userId="a06d292e-c1df-42a7-ab23-dcf3ffef2529" providerId="ADAL" clId="{2F933A81-A629-4D86-B49A-EA7448BE37C1}" dt="2024-10-12T15:32:50.582" v="937" actId="167"/>
          <ac:picMkLst>
            <pc:docMk/>
            <pc:sldMk cId="2604109354" sldId="711"/>
            <ac:picMk id="9" creationId="{F1A7ACF4-5ABC-575D-6328-1C819DAC72FE}"/>
          </ac:picMkLst>
        </pc:picChg>
        <pc:picChg chg="add mod ord">
          <ac:chgData name="Karen Baerts" userId="a06d292e-c1df-42a7-ab23-dcf3ffef2529" providerId="ADAL" clId="{2F933A81-A629-4D86-B49A-EA7448BE37C1}" dt="2024-10-12T15:53:30.219" v="3008" actId="167"/>
          <ac:picMkLst>
            <pc:docMk/>
            <pc:sldMk cId="2604109354" sldId="711"/>
            <ac:picMk id="11" creationId="{7BD5380C-1550-37EB-0463-45B86B9A164E}"/>
          </ac:picMkLst>
        </pc:picChg>
        <pc:picChg chg="del">
          <ac:chgData name="Karen Baerts" userId="a06d292e-c1df-42a7-ab23-dcf3ffef2529" providerId="ADAL" clId="{2F933A81-A629-4D86-B49A-EA7448BE37C1}" dt="2024-10-12T15:32:14.331" v="930" actId="478"/>
          <ac:picMkLst>
            <pc:docMk/>
            <pc:sldMk cId="2604109354" sldId="711"/>
            <ac:picMk id="12" creationId="{D0D7F675-7B64-0896-E8EE-CC6B173DBF5E}"/>
          </ac:picMkLst>
        </pc:picChg>
      </pc:sldChg>
      <pc:sldChg chg="new del ord">
        <pc:chgData name="Karen Baerts" userId="a06d292e-c1df-42a7-ab23-dcf3ffef2529" providerId="ADAL" clId="{2F933A81-A629-4D86-B49A-EA7448BE37C1}" dt="2024-10-17T21:42:57.037" v="29235" actId="47"/>
        <pc:sldMkLst>
          <pc:docMk/>
          <pc:sldMk cId="1544750236" sldId="712"/>
        </pc:sldMkLst>
      </pc:sldChg>
      <pc:sldChg chg="new add del">
        <pc:chgData name="Karen Baerts" userId="a06d292e-c1df-42a7-ab23-dcf3ffef2529" providerId="ADAL" clId="{2F933A81-A629-4D86-B49A-EA7448BE37C1}" dt="2024-10-12T15:34:05.857" v="946" actId="680"/>
        <pc:sldMkLst>
          <pc:docMk/>
          <pc:sldMk cId="31213466" sldId="713"/>
        </pc:sldMkLst>
      </pc:sldChg>
      <pc:sldChg chg="addSp new del mod">
        <pc:chgData name="Karen Baerts" userId="a06d292e-c1df-42a7-ab23-dcf3ffef2529" providerId="ADAL" clId="{2F933A81-A629-4D86-B49A-EA7448BE37C1}" dt="2024-10-17T21:32:06.656" v="29040" actId="47"/>
        <pc:sldMkLst>
          <pc:docMk/>
          <pc:sldMk cId="407253473" sldId="713"/>
        </pc:sldMkLst>
        <pc:picChg chg="add">
          <ac:chgData name="Karen Baerts" userId="a06d292e-c1df-42a7-ab23-dcf3ffef2529" providerId="ADAL" clId="{2F933A81-A629-4D86-B49A-EA7448BE37C1}" dt="2024-10-17T21:10:23.681" v="29028" actId="22"/>
          <ac:picMkLst>
            <pc:docMk/>
            <pc:sldMk cId="407253473" sldId="713"/>
            <ac:picMk id="5" creationId="{6FE16137-F897-F31B-349F-F93B8A127E31}"/>
          </ac:picMkLst>
        </pc:picChg>
      </pc:sldChg>
      <pc:sldChg chg="new del">
        <pc:chgData name="Karen Baerts" userId="a06d292e-c1df-42a7-ab23-dcf3ffef2529" providerId="ADAL" clId="{2F933A81-A629-4D86-B49A-EA7448BE37C1}" dt="2024-10-16T14:40:17.678" v="4305" actId="680"/>
        <pc:sldMkLst>
          <pc:docMk/>
          <pc:sldMk cId="1103136249" sldId="714"/>
        </pc:sldMkLst>
      </pc:sldChg>
      <pc:sldChg chg="add del">
        <pc:chgData name="Karen Baerts" userId="a06d292e-c1df-42a7-ab23-dcf3ffef2529" providerId="ADAL" clId="{2F933A81-A629-4D86-B49A-EA7448BE37C1}" dt="2024-10-12T15:44:56.772" v="2597" actId="47"/>
        <pc:sldMkLst>
          <pc:docMk/>
          <pc:sldMk cId="1361150640" sldId="714"/>
        </pc:sldMkLst>
      </pc:sldChg>
      <pc:sldChg chg="add del">
        <pc:chgData name="Karen Baerts" userId="a06d292e-c1df-42a7-ab23-dcf3ffef2529" providerId="ADAL" clId="{2F933A81-A629-4D86-B49A-EA7448BE37C1}" dt="2024-10-16T14:40:30.463" v="4309"/>
        <pc:sldMkLst>
          <pc:docMk/>
          <pc:sldMk cId="1364676378" sldId="714"/>
        </pc:sldMkLst>
      </pc:sldChg>
      <pc:sldChg chg="addSp delSp modSp add mod ord modNotesTx">
        <pc:chgData name="Karen Baerts" userId="a06d292e-c1df-42a7-ab23-dcf3ffef2529" providerId="ADAL" clId="{2F933A81-A629-4D86-B49A-EA7448BE37C1}" dt="2024-10-18T07:29:24.104" v="29815" actId="20577"/>
        <pc:sldMkLst>
          <pc:docMk/>
          <pc:sldMk cId="3334560022" sldId="714"/>
        </pc:sldMkLst>
        <pc:spChg chg="mod">
          <ac:chgData name="Karen Baerts" userId="a06d292e-c1df-42a7-ab23-dcf3ffef2529" providerId="ADAL" clId="{2F933A81-A629-4D86-B49A-EA7448BE37C1}" dt="2024-10-16T14:40:51.491" v="4319" actId="20577"/>
          <ac:spMkLst>
            <pc:docMk/>
            <pc:sldMk cId="3334560022" sldId="714"/>
            <ac:spMk id="2" creationId="{B9FB857A-5C6A-6510-1347-36DEB6E362A2}"/>
          </ac:spMkLst>
        </pc:spChg>
        <pc:spChg chg="del">
          <ac:chgData name="Karen Baerts" userId="a06d292e-c1df-42a7-ab23-dcf3ffef2529" providerId="ADAL" clId="{2F933A81-A629-4D86-B49A-EA7448BE37C1}" dt="2024-10-16T14:40:55.220" v="4320" actId="478"/>
          <ac:spMkLst>
            <pc:docMk/>
            <pc:sldMk cId="3334560022" sldId="714"/>
            <ac:spMk id="3" creationId="{CE0FA20F-F797-B758-0E80-45C3463C0565}"/>
          </ac:spMkLst>
        </pc:spChg>
        <pc:spChg chg="add del mod">
          <ac:chgData name="Karen Baerts" userId="a06d292e-c1df-42a7-ab23-dcf3ffef2529" providerId="ADAL" clId="{2F933A81-A629-4D86-B49A-EA7448BE37C1}" dt="2024-10-16T14:40:59.503" v="4321" actId="478"/>
          <ac:spMkLst>
            <pc:docMk/>
            <pc:sldMk cId="3334560022" sldId="714"/>
            <ac:spMk id="5" creationId="{55C682E8-F4C2-0CDD-DEEF-8E6B69499D9B}"/>
          </ac:spMkLst>
        </pc:spChg>
        <pc:picChg chg="del">
          <ac:chgData name="Karen Baerts" userId="a06d292e-c1df-42a7-ab23-dcf3ffef2529" providerId="ADAL" clId="{2F933A81-A629-4D86-B49A-EA7448BE37C1}" dt="2024-10-16T14:41:00.943" v="4322" actId="478"/>
          <ac:picMkLst>
            <pc:docMk/>
            <pc:sldMk cId="3334560022" sldId="714"/>
            <ac:picMk id="1030" creationId="{3389F8BD-A735-98F4-D2E6-81C7049A948C}"/>
          </ac:picMkLst>
        </pc:picChg>
      </pc:sldChg>
      <pc:sldChg chg="add del">
        <pc:chgData name="Karen Baerts" userId="a06d292e-c1df-42a7-ab23-dcf3ffef2529" providerId="ADAL" clId="{2F933A81-A629-4D86-B49A-EA7448BE37C1}" dt="2024-10-16T14:40:30.158" v="4308"/>
        <pc:sldMkLst>
          <pc:docMk/>
          <pc:sldMk cId="2664858252" sldId="715"/>
        </pc:sldMkLst>
      </pc:sldChg>
      <pc:sldChg chg="delSp modSp add mod modNotesTx">
        <pc:chgData name="Karen Baerts" userId="a06d292e-c1df-42a7-ab23-dcf3ffef2529" providerId="ADAL" clId="{2F933A81-A629-4D86-B49A-EA7448BE37C1}" dt="2024-10-16T18:34:45.284" v="6662" actId="20577"/>
        <pc:sldMkLst>
          <pc:docMk/>
          <pc:sldMk cId="4031722001" sldId="715"/>
        </pc:sldMkLst>
        <pc:spChg chg="del mod">
          <ac:chgData name="Karen Baerts" userId="a06d292e-c1df-42a7-ab23-dcf3ffef2529" providerId="ADAL" clId="{2F933A81-A629-4D86-B49A-EA7448BE37C1}" dt="2024-10-16T14:45:06.443" v="4593" actId="478"/>
          <ac:spMkLst>
            <pc:docMk/>
            <pc:sldMk cId="4031722001" sldId="715"/>
            <ac:spMk id="4" creationId="{A2B48ED1-C384-750D-6D59-CE34D71F8239}"/>
          </ac:spMkLst>
        </pc:spChg>
      </pc:sldChg>
      <pc:sldChg chg="addSp delSp modSp add mod delAnim modAnim modNotesTx">
        <pc:chgData name="Karen Baerts" userId="a06d292e-c1df-42a7-ab23-dcf3ffef2529" providerId="ADAL" clId="{2F933A81-A629-4D86-B49A-EA7448BE37C1}" dt="2024-10-18T07:31:02.283" v="29847" actId="6549"/>
        <pc:sldMkLst>
          <pc:docMk/>
          <pc:sldMk cId="1976405007" sldId="716"/>
        </pc:sldMkLst>
        <pc:spChg chg="mod">
          <ac:chgData name="Karen Baerts" userId="a06d292e-c1df-42a7-ab23-dcf3ffef2529" providerId="ADAL" clId="{2F933A81-A629-4D86-B49A-EA7448BE37C1}" dt="2024-10-17T20:39:40.194" v="26830" actId="20577"/>
          <ac:spMkLst>
            <pc:docMk/>
            <pc:sldMk cId="1976405007" sldId="716"/>
            <ac:spMk id="2" creationId="{C1638C3B-018F-3C67-3919-83F2BAECB1E4}"/>
          </ac:spMkLst>
        </pc:spChg>
        <pc:spChg chg="add mod">
          <ac:chgData name="Karen Baerts" userId="a06d292e-c1df-42a7-ab23-dcf3ffef2529" providerId="ADAL" clId="{2F933A81-A629-4D86-B49A-EA7448BE37C1}" dt="2024-10-17T20:40:03.113" v="26837" actId="1076"/>
          <ac:spMkLst>
            <pc:docMk/>
            <pc:sldMk cId="1976405007" sldId="716"/>
            <ac:spMk id="3" creationId="{683DD395-303A-D9B3-2F5F-6C7B6BC82924}"/>
          </ac:spMkLst>
        </pc:spChg>
        <pc:spChg chg="add del mod">
          <ac:chgData name="Karen Baerts" userId="a06d292e-c1df-42a7-ab23-dcf3ffef2529" providerId="ADAL" clId="{2F933A81-A629-4D86-B49A-EA7448BE37C1}" dt="2024-10-16T20:30:49.018" v="10010" actId="478"/>
          <ac:spMkLst>
            <pc:docMk/>
            <pc:sldMk cId="1976405007" sldId="716"/>
            <ac:spMk id="8" creationId="{0C9F685D-C136-2340-A302-7AD343F3F410}"/>
          </ac:spMkLst>
        </pc:spChg>
        <pc:spChg chg="add del mod topLvl">
          <ac:chgData name="Karen Baerts" userId="a06d292e-c1df-42a7-ab23-dcf3ffef2529" providerId="ADAL" clId="{2F933A81-A629-4D86-B49A-EA7448BE37C1}" dt="2024-10-16T20:57:28.227" v="12427" actId="478"/>
          <ac:spMkLst>
            <pc:docMk/>
            <pc:sldMk cId="1976405007" sldId="716"/>
            <ac:spMk id="15" creationId="{8714AE8D-E179-57DC-2940-B7FA453B167E}"/>
          </ac:spMkLst>
        </pc:spChg>
        <pc:spChg chg="add del mod">
          <ac:chgData name="Karen Baerts" userId="a06d292e-c1df-42a7-ab23-dcf3ffef2529" providerId="ADAL" clId="{2F933A81-A629-4D86-B49A-EA7448BE37C1}" dt="2024-10-16T21:48:17.454" v="17119" actId="478"/>
          <ac:spMkLst>
            <pc:docMk/>
            <pc:sldMk cId="1976405007" sldId="716"/>
            <ac:spMk id="30" creationId="{F7B89331-5DAB-AF37-12E6-81A6202464CB}"/>
          </ac:spMkLst>
        </pc:spChg>
        <pc:grpChg chg="add del mod">
          <ac:chgData name="Karen Baerts" userId="a06d292e-c1df-42a7-ab23-dcf3ffef2529" providerId="ADAL" clId="{2F933A81-A629-4D86-B49A-EA7448BE37C1}" dt="2024-10-16T20:40:19.502" v="10663" actId="165"/>
          <ac:grpSpMkLst>
            <pc:docMk/>
            <pc:sldMk cId="1976405007" sldId="716"/>
            <ac:grpSpMk id="16" creationId="{81FC1054-EAE6-6F59-E365-45E88870DB00}"/>
          </ac:grpSpMkLst>
        </pc:grpChg>
        <pc:picChg chg="add del mod">
          <ac:chgData name="Karen Baerts" userId="a06d292e-c1df-42a7-ab23-dcf3ffef2529" providerId="ADAL" clId="{2F933A81-A629-4D86-B49A-EA7448BE37C1}" dt="2024-10-16T20:21:27.275" v="8936" actId="478"/>
          <ac:picMkLst>
            <pc:docMk/>
            <pc:sldMk cId="1976405007" sldId="716"/>
            <ac:picMk id="4" creationId="{3692AE83-F01B-2F7B-CE8E-7A1C1A3484C0}"/>
          </ac:picMkLst>
        </pc:picChg>
        <pc:picChg chg="add del mod ord">
          <ac:chgData name="Karen Baerts" userId="a06d292e-c1df-42a7-ab23-dcf3ffef2529" providerId="ADAL" clId="{2F933A81-A629-4D86-B49A-EA7448BE37C1}" dt="2024-10-16T20:21:28.551" v="8937" actId="478"/>
          <ac:picMkLst>
            <pc:docMk/>
            <pc:sldMk cId="1976405007" sldId="716"/>
            <ac:picMk id="6" creationId="{7C8290D0-92F3-BD7B-D19F-C6637E4D3589}"/>
          </ac:picMkLst>
        </pc:picChg>
        <pc:picChg chg="add mod">
          <ac:chgData name="Karen Baerts" userId="a06d292e-c1df-42a7-ab23-dcf3ffef2529" providerId="ADAL" clId="{2F933A81-A629-4D86-B49A-EA7448BE37C1}" dt="2024-10-17T20:39:46.802" v="26831" actId="1076"/>
          <ac:picMkLst>
            <pc:docMk/>
            <pc:sldMk cId="1976405007" sldId="716"/>
            <ac:picMk id="7" creationId="{EB8B92D6-8FD0-E3D1-7EC6-F3875D209256}"/>
          </ac:picMkLst>
        </pc:picChg>
        <pc:picChg chg="del">
          <ac:chgData name="Karen Baerts" userId="a06d292e-c1df-42a7-ab23-dcf3ffef2529" providerId="ADAL" clId="{2F933A81-A629-4D86-B49A-EA7448BE37C1}" dt="2024-10-16T20:11:01.590" v="7755" actId="478"/>
          <ac:picMkLst>
            <pc:docMk/>
            <pc:sldMk cId="1976405007" sldId="716"/>
            <ac:picMk id="9" creationId="{3402F671-3E4E-C503-07AB-D69F50187CFC}"/>
          </ac:picMkLst>
        </pc:picChg>
        <pc:picChg chg="del">
          <ac:chgData name="Karen Baerts" userId="a06d292e-c1df-42a7-ab23-dcf3ffef2529" providerId="ADAL" clId="{2F933A81-A629-4D86-B49A-EA7448BE37C1}" dt="2024-10-16T20:11:27.889" v="7759" actId="478"/>
          <ac:picMkLst>
            <pc:docMk/>
            <pc:sldMk cId="1976405007" sldId="716"/>
            <ac:picMk id="11" creationId="{EB41536C-8CC0-26C1-67F5-AE7BEBE4AAD8}"/>
          </ac:picMkLst>
        </pc:picChg>
        <pc:picChg chg="add mod">
          <ac:chgData name="Karen Baerts" userId="a06d292e-c1df-42a7-ab23-dcf3ffef2529" providerId="ADAL" clId="{2F933A81-A629-4D86-B49A-EA7448BE37C1}" dt="2024-10-17T20:40:00.802" v="26836" actId="1076"/>
          <ac:picMkLst>
            <pc:docMk/>
            <pc:sldMk cId="1976405007" sldId="716"/>
            <ac:picMk id="12" creationId="{88FEDB39-F506-105F-0132-39A195D2E000}"/>
          </ac:picMkLst>
        </pc:picChg>
        <pc:picChg chg="add del mod topLvl">
          <ac:chgData name="Karen Baerts" userId="a06d292e-c1df-42a7-ab23-dcf3ffef2529" providerId="ADAL" clId="{2F933A81-A629-4D86-B49A-EA7448BE37C1}" dt="2024-10-16T21:36:34.575" v="16251" actId="478"/>
          <ac:picMkLst>
            <pc:docMk/>
            <pc:sldMk cId="1976405007" sldId="716"/>
            <ac:picMk id="14" creationId="{C88052BA-8F7A-E266-877B-1078FF01A53E}"/>
          </ac:picMkLst>
        </pc:picChg>
        <pc:picChg chg="add del mod">
          <ac:chgData name="Karen Baerts" userId="a06d292e-c1df-42a7-ab23-dcf3ffef2529" providerId="ADAL" clId="{2F933A81-A629-4D86-B49A-EA7448BE37C1}" dt="2024-10-16T21:25:18.810" v="14688" actId="478"/>
          <ac:picMkLst>
            <pc:docMk/>
            <pc:sldMk cId="1976405007" sldId="716"/>
            <ac:picMk id="18" creationId="{6E8DAC10-FC31-D16F-3073-0662AB49E6C1}"/>
          </ac:picMkLst>
        </pc:picChg>
        <pc:picChg chg="add del mod">
          <ac:chgData name="Karen Baerts" userId="a06d292e-c1df-42a7-ab23-dcf3ffef2529" providerId="ADAL" clId="{2F933A81-A629-4D86-B49A-EA7448BE37C1}" dt="2024-10-16T20:54:05.965" v="12412" actId="478"/>
          <ac:picMkLst>
            <pc:docMk/>
            <pc:sldMk cId="1976405007" sldId="716"/>
            <ac:picMk id="20" creationId="{81F87EF6-F5C8-A7B0-1B66-51A177A97175}"/>
          </ac:picMkLst>
        </pc:picChg>
        <pc:picChg chg="add del mod ord">
          <ac:chgData name="Karen Baerts" userId="a06d292e-c1df-42a7-ab23-dcf3ffef2529" providerId="ADAL" clId="{2F933A81-A629-4D86-B49A-EA7448BE37C1}" dt="2024-10-16T21:25:20.496" v="14689" actId="478"/>
          <ac:picMkLst>
            <pc:docMk/>
            <pc:sldMk cId="1976405007" sldId="716"/>
            <ac:picMk id="22" creationId="{179E52E0-CE9F-2C38-B9A0-B365705EEF29}"/>
          </ac:picMkLst>
        </pc:picChg>
        <pc:picChg chg="add del mod">
          <ac:chgData name="Karen Baerts" userId="a06d292e-c1df-42a7-ab23-dcf3ffef2529" providerId="ADAL" clId="{2F933A81-A629-4D86-B49A-EA7448BE37C1}" dt="2024-10-16T21:36:34.575" v="16251" actId="478"/>
          <ac:picMkLst>
            <pc:docMk/>
            <pc:sldMk cId="1976405007" sldId="716"/>
            <ac:picMk id="24" creationId="{9E8A8FAC-1A68-CC4B-BF5D-7F280E2F1CB9}"/>
          </ac:picMkLst>
        </pc:picChg>
        <pc:picChg chg="add del mod ord">
          <ac:chgData name="Karen Baerts" userId="a06d292e-c1df-42a7-ab23-dcf3ffef2529" providerId="ADAL" clId="{2F933A81-A629-4D86-B49A-EA7448BE37C1}" dt="2024-10-16T21:35:46.022" v="16228" actId="478"/>
          <ac:picMkLst>
            <pc:docMk/>
            <pc:sldMk cId="1976405007" sldId="716"/>
            <ac:picMk id="26" creationId="{B96E93B7-728C-D586-8974-09CC7F715409}"/>
          </ac:picMkLst>
        </pc:picChg>
        <pc:picChg chg="add del mod">
          <ac:chgData name="Karen Baerts" userId="a06d292e-c1df-42a7-ab23-dcf3ffef2529" providerId="ADAL" clId="{2F933A81-A629-4D86-B49A-EA7448BE37C1}" dt="2024-10-16T21:36:32.200" v="16250" actId="478"/>
          <ac:picMkLst>
            <pc:docMk/>
            <pc:sldMk cId="1976405007" sldId="716"/>
            <ac:picMk id="27" creationId="{336ECD3F-7E16-EB41-2911-90D241655877}"/>
          </ac:picMkLst>
        </pc:picChg>
        <pc:picChg chg="add del mod">
          <ac:chgData name="Karen Baerts" userId="a06d292e-c1df-42a7-ab23-dcf3ffef2529" providerId="ADAL" clId="{2F933A81-A629-4D86-B49A-EA7448BE37C1}" dt="2024-10-16T21:36:32.200" v="16250" actId="478"/>
          <ac:picMkLst>
            <pc:docMk/>
            <pc:sldMk cId="1976405007" sldId="716"/>
            <ac:picMk id="29" creationId="{D8464CA6-6A7F-77F4-A227-F456F46073B6}"/>
          </ac:picMkLst>
        </pc:picChg>
        <pc:picChg chg="add del mod">
          <ac:chgData name="Karen Baerts" userId="a06d292e-c1df-42a7-ab23-dcf3ffef2529" providerId="ADAL" clId="{2F933A81-A629-4D86-B49A-EA7448BE37C1}" dt="2024-10-16T22:25:15.400" v="19919" actId="478"/>
          <ac:picMkLst>
            <pc:docMk/>
            <pc:sldMk cId="1976405007" sldId="716"/>
            <ac:picMk id="32" creationId="{12414022-5128-2B0D-B4C6-AE7368777715}"/>
          </ac:picMkLst>
        </pc:picChg>
        <pc:picChg chg="add del mod">
          <ac:chgData name="Karen Baerts" userId="a06d292e-c1df-42a7-ab23-dcf3ffef2529" providerId="ADAL" clId="{2F933A81-A629-4D86-B49A-EA7448BE37C1}" dt="2024-10-16T22:25:15.400" v="19919" actId="478"/>
          <ac:picMkLst>
            <pc:docMk/>
            <pc:sldMk cId="1976405007" sldId="716"/>
            <ac:picMk id="34" creationId="{F725AF97-4C70-9740-F7C1-5B5E3D407682}"/>
          </ac:picMkLst>
        </pc:picChg>
        <pc:picChg chg="add del">
          <ac:chgData name="Karen Baerts" userId="a06d292e-c1df-42a7-ab23-dcf3ffef2529" providerId="ADAL" clId="{2F933A81-A629-4D86-B49A-EA7448BE37C1}" dt="2024-10-16T20:55:10.526" v="12415" actId="478"/>
          <ac:picMkLst>
            <pc:docMk/>
            <pc:sldMk cId="1976405007" sldId="716"/>
            <ac:picMk id="1026" creationId="{0943B511-73C1-8DF1-9B09-61E1DB4AEFE9}"/>
          </ac:picMkLst>
        </pc:picChg>
        <pc:picChg chg="add del mod">
          <ac:chgData name="Karen Baerts" userId="a06d292e-c1df-42a7-ab23-dcf3ffef2529" providerId="ADAL" clId="{2F933A81-A629-4D86-B49A-EA7448BE37C1}" dt="2024-10-16T20:55:10.526" v="12415" actId="478"/>
          <ac:picMkLst>
            <pc:docMk/>
            <pc:sldMk cId="1976405007" sldId="716"/>
            <ac:picMk id="1028" creationId="{E47E2D7A-5724-E2A5-F439-0AF5A2FF4C3C}"/>
          </ac:picMkLst>
        </pc:picChg>
        <pc:picChg chg="add del mod">
          <ac:chgData name="Karen Baerts" userId="a06d292e-c1df-42a7-ab23-dcf3ffef2529" providerId="ADAL" clId="{2F933A81-A629-4D86-B49A-EA7448BE37C1}" dt="2024-10-16T20:56:33.177" v="12420" actId="478"/>
          <ac:picMkLst>
            <pc:docMk/>
            <pc:sldMk cId="1976405007" sldId="716"/>
            <ac:picMk id="1030" creationId="{991DEFD8-D542-EC7E-0E4E-08A73878A873}"/>
          </ac:picMkLst>
        </pc:picChg>
        <pc:picChg chg="add del">
          <ac:chgData name="Karen Baerts" userId="a06d292e-c1df-42a7-ab23-dcf3ffef2529" providerId="ADAL" clId="{2F933A81-A629-4D86-B49A-EA7448BE37C1}" dt="2024-10-16T20:56:49.144" v="12422" actId="478"/>
          <ac:picMkLst>
            <pc:docMk/>
            <pc:sldMk cId="1976405007" sldId="716"/>
            <ac:picMk id="1032" creationId="{92A4E682-7D7B-AABE-D017-C9BCE149D694}"/>
          </ac:picMkLst>
        </pc:picChg>
        <pc:picChg chg="add del mod">
          <ac:chgData name="Karen Baerts" userId="a06d292e-c1df-42a7-ab23-dcf3ffef2529" providerId="ADAL" clId="{2F933A81-A629-4D86-B49A-EA7448BE37C1}" dt="2024-10-16T20:58:39.383" v="12433" actId="478"/>
          <ac:picMkLst>
            <pc:docMk/>
            <pc:sldMk cId="1976405007" sldId="716"/>
            <ac:picMk id="1034" creationId="{74951AD6-3EC4-BC17-79A6-87D725D3D8F2}"/>
          </ac:picMkLst>
        </pc:picChg>
      </pc:sldChg>
      <pc:sldChg chg="new del">
        <pc:chgData name="Karen Baerts" userId="a06d292e-c1df-42a7-ab23-dcf3ffef2529" providerId="ADAL" clId="{2F933A81-A629-4D86-B49A-EA7448BE37C1}" dt="2024-10-16T19:24:02.617" v="6752" actId="680"/>
        <pc:sldMkLst>
          <pc:docMk/>
          <pc:sldMk cId="2000287779" sldId="716"/>
        </pc:sldMkLst>
      </pc:sldChg>
      <pc:sldChg chg="addSp delSp modSp add mod delAnim modNotesTx">
        <pc:chgData name="Karen Baerts" userId="a06d292e-c1df-42a7-ab23-dcf3ffef2529" providerId="ADAL" clId="{2F933A81-A629-4D86-B49A-EA7448BE37C1}" dt="2024-10-17T20:50:23.560" v="28360" actId="20577"/>
        <pc:sldMkLst>
          <pc:docMk/>
          <pc:sldMk cId="3830843270" sldId="717"/>
        </pc:sldMkLst>
        <pc:spChg chg="add">
          <ac:chgData name="Karen Baerts" userId="a06d292e-c1df-42a7-ab23-dcf3ffef2529" providerId="ADAL" clId="{2F933A81-A629-4D86-B49A-EA7448BE37C1}" dt="2024-10-16T21:08:16.536" v="13798"/>
          <ac:spMkLst>
            <pc:docMk/>
            <pc:sldMk cId="3830843270" sldId="717"/>
            <ac:spMk id="3" creationId="{F74590A7-A45C-E9E8-FEB8-9DAA8F78588D}"/>
          </ac:spMkLst>
        </pc:spChg>
        <pc:spChg chg="add del">
          <ac:chgData name="Karen Baerts" userId="a06d292e-c1df-42a7-ab23-dcf3ffef2529" providerId="ADAL" clId="{2F933A81-A629-4D86-B49A-EA7448BE37C1}" dt="2024-10-17T12:22:03.916" v="23161" actId="22"/>
          <ac:spMkLst>
            <pc:docMk/>
            <pc:sldMk cId="3830843270" sldId="717"/>
            <ac:spMk id="4" creationId="{6CCE46AE-282E-6609-79FA-B321ADCBDC41}"/>
          </ac:spMkLst>
        </pc:spChg>
        <pc:spChg chg="add">
          <ac:chgData name="Karen Baerts" userId="a06d292e-c1df-42a7-ab23-dcf3ffef2529" providerId="ADAL" clId="{2F933A81-A629-4D86-B49A-EA7448BE37C1}" dt="2024-10-16T21:08:23.868" v="13799"/>
          <ac:spMkLst>
            <pc:docMk/>
            <pc:sldMk cId="3830843270" sldId="717"/>
            <ac:spMk id="4" creationId="{8037CEB4-1AA2-69DC-3603-CC57FB98F30B}"/>
          </ac:spMkLst>
        </pc:spChg>
        <pc:spChg chg="add mod">
          <ac:chgData name="Karen Baerts" userId="a06d292e-c1df-42a7-ab23-dcf3ffef2529" providerId="ADAL" clId="{2F933A81-A629-4D86-B49A-EA7448BE37C1}" dt="2024-10-16T21:10:49.061" v="13819" actId="164"/>
          <ac:spMkLst>
            <pc:docMk/>
            <pc:sldMk cId="3830843270" sldId="717"/>
            <ac:spMk id="10" creationId="{2280727F-2F52-3127-D9CE-C2BF86498D13}"/>
          </ac:spMkLst>
        </pc:spChg>
        <pc:spChg chg="add mod">
          <ac:chgData name="Karen Baerts" userId="a06d292e-c1df-42a7-ab23-dcf3ffef2529" providerId="ADAL" clId="{2F933A81-A629-4D86-B49A-EA7448BE37C1}" dt="2024-10-16T22:25:59.386" v="19926" actId="14100"/>
          <ac:spMkLst>
            <pc:docMk/>
            <pc:sldMk cId="3830843270" sldId="717"/>
            <ac:spMk id="13" creationId="{9D076CFB-4835-81BB-97FF-F562F9F78ADB}"/>
          </ac:spMkLst>
        </pc:spChg>
        <pc:spChg chg="del">
          <ac:chgData name="Karen Baerts" userId="a06d292e-c1df-42a7-ab23-dcf3ffef2529" providerId="ADAL" clId="{2F933A81-A629-4D86-B49A-EA7448BE37C1}" dt="2024-10-16T21:04:49.843" v="13705" actId="478"/>
          <ac:spMkLst>
            <pc:docMk/>
            <pc:sldMk cId="3830843270" sldId="717"/>
            <ac:spMk id="16" creationId="{A61B8E05-B255-A568-BB26-CBD3A4C6B7F9}"/>
          </ac:spMkLst>
        </pc:spChg>
        <pc:spChg chg="del">
          <ac:chgData name="Karen Baerts" userId="a06d292e-c1df-42a7-ab23-dcf3ffef2529" providerId="ADAL" clId="{2F933A81-A629-4D86-B49A-EA7448BE37C1}" dt="2024-10-16T21:04:49.843" v="13705" actId="478"/>
          <ac:spMkLst>
            <pc:docMk/>
            <pc:sldMk cId="3830843270" sldId="717"/>
            <ac:spMk id="17" creationId="{CB77A85F-F512-6C09-71C0-5E40F9DD8805}"/>
          </ac:spMkLst>
        </pc:spChg>
        <pc:grpChg chg="add mod ord">
          <ac:chgData name="Karen Baerts" userId="a06d292e-c1df-42a7-ab23-dcf3ffef2529" providerId="ADAL" clId="{2F933A81-A629-4D86-B49A-EA7448BE37C1}" dt="2024-10-16T21:18:32.696" v="14106" actId="1076"/>
          <ac:grpSpMkLst>
            <pc:docMk/>
            <pc:sldMk cId="3830843270" sldId="717"/>
            <ac:grpSpMk id="12" creationId="{E52F15AE-4976-F216-2675-8F2BB64F113F}"/>
          </ac:grpSpMkLst>
        </pc:grpChg>
        <pc:picChg chg="add del">
          <ac:chgData name="Karen Baerts" userId="a06d292e-c1df-42a7-ab23-dcf3ffef2529" providerId="ADAL" clId="{2F933A81-A629-4D86-B49A-EA7448BE37C1}" dt="2024-10-16T21:09:10.345" v="13812" actId="478"/>
          <ac:picMkLst>
            <pc:docMk/>
            <pc:sldMk cId="3830843270" sldId="717"/>
            <ac:picMk id="6" creationId="{6C8BF650-42A9-E7EF-7C8D-CBF6B56DB6B7}"/>
          </ac:picMkLst>
        </pc:picChg>
        <pc:picChg chg="add mod">
          <ac:chgData name="Karen Baerts" userId="a06d292e-c1df-42a7-ab23-dcf3ffef2529" providerId="ADAL" clId="{2F933A81-A629-4D86-B49A-EA7448BE37C1}" dt="2024-10-16T21:10:49.061" v="13819" actId="164"/>
          <ac:picMkLst>
            <pc:docMk/>
            <pc:sldMk cId="3830843270" sldId="717"/>
            <ac:picMk id="8" creationId="{EAA260F0-78B1-9393-3D41-5205CD145415}"/>
          </ac:picMkLst>
        </pc:picChg>
        <pc:picChg chg="del">
          <ac:chgData name="Karen Baerts" userId="a06d292e-c1df-42a7-ab23-dcf3ffef2529" providerId="ADAL" clId="{2F933A81-A629-4D86-B49A-EA7448BE37C1}" dt="2024-10-16T21:04:49.843" v="13705" actId="478"/>
          <ac:picMkLst>
            <pc:docMk/>
            <pc:sldMk cId="3830843270" sldId="717"/>
            <ac:picMk id="9" creationId="{8D204404-8725-35CF-FB07-5C041B1604E6}"/>
          </ac:picMkLst>
        </pc:picChg>
        <pc:picChg chg="del">
          <ac:chgData name="Karen Baerts" userId="a06d292e-c1df-42a7-ab23-dcf3ffef2529" providerId="ADAL" clId="{2F933A81-A629-4D86-B49A-EA7448BE37C1}" dt="2024-10-16T21:04:49.843" v="13705" actId="478"/>
          <ac:picMkLst>
            <pc:docMk/>
            <pc:sldMk cId="3830843270" sldId="717"/>
            <ac:picMk id="11" creationId="{DB96EABB-D9B1-FF87-2CBE-F6DF755D5A81}"/>
          </ac:picMkLst>
        </pc:picChg>
        <pc:picChg chg="del">
          <ac:chgData name="Karen Baerts" userId="a06d292e-c1df-42a7-ab23-dcf3ffef2529" providerId="ADAL" clId="{2F933A81-A629-4D86-B49A-EA7448BE37C1}" dt="2024-10-16T21:04:49.843" v="13705" actId="478"/>
          <ac:picMkLst>
            <pc:docMk/>
            <pc:sldMk cId="3830843270" sldId="717"/>
            <ac:picMk id="14" creationId="{4D47CE4B-15ED-FDA3-4012-7D042A7793A9}"/>
          </ac:picMkLst>
        </pc:picChg>
        <pc:picChg chg="del">
          <ac:chgData name="Karen Baerts" userId="a06d292e-c1df-42a7-ab23-dcf3ffef2529" providerId="ADAL" clId="{2F933A81-A629-4D86-B49A-EA7448BE37C1}" dt="2024-10-16T21:04:49.843" v="13705" actId="478"/>
          <ac:picMkLst>
            <pc:docMk/>
            <pc:sldMk cId="3830843270" sldId="717"/>
            <ac:picMk id="15" creationId="{C0F0676B-69E0-AE0A-32D0-BCCEDA6003AE}"/>
          </ac:picMkLst>
        </pc:picChg>
        <pc:picChg chg="add mod">
          <ac:chgData name="Karen Baerts" userId="a06d292e-c1df-42a7-ab23-dcf3ffef2529" providerId="ADAL" clId="{2F933A81-A629-4D86-B49A-EA7448BE37C1}" dt="2024-10-16T21:14:41.490" v="13846" actId="1076"/>
          <ac:picMkLst>
            <pc:docMk/>
            <pc:sldMk cId="3830843270" sldId="717"/>
            <ac:picMk id="19" creationId="{C38531CC-0191-AAC8-0DE1-E71D4D27BE4A}"/>
          </ac:picMkLst>
        </pc:picChg>
      </pc:sldChg>
      <pc:sldChg chg="addSp modSp add mod ord modAnim modNotesTx">
        <pc:chgData name="Karen Baerts" userId="a06d292e-c1df-42a7-ab23-dcf3ffef2529" providerId="ADAL" clId="{2F933A81-A629-4D86-B49A-EA7448BE37C1}" dt="2024-10-18T07:49:30.628" v="30495" actId="20577"/>
        <pc:sldMkLst>
          <pc:docMk/>
          <pc:sldMk cId="1991133461" sldId="718"/>
        </pc:sldMkLst>
        <pc:spChg chg="mod">
          <ac:chgData name="Karen Baerts" userId="a06d292e-c1df-42a7-ab23-dcf3ffef2529" providerId="ADAL" clId="{2F933A81-A629-4D86-B49A-EA7448BE37C1}" dt="2024-10-16T21:09:07.159" v="13811" actId="20577"/>
          <ac:spMkLst>
            <pc:docMk/>
            <pc:sldMk cId="1991133461" sldId="718"/>
            <ac:spMk id="2" creationId="{DDCA1716-F448-EA29-6CE8-7DE414098DD0}"/>
          </ac:spMkLst>
        </pc:spChg>
        <pc:spChg chg="add mod">
          <ac:chgData name="Karen Baerts" userId="a06d292e-c1df-42a7-ab23-dcf3ffef2529" providerId="ADAL" clId="{2F933A81-A629-4D86-B49A-EA7448BE37C1}" dt="2024-10-16T21:11:03.676" v="13822" actId="164"/>
          <ac:spMkLst>
            <pc:docMk/>
            <pc:sldMk cId="1991133461" sldId="718"/>
            <ac:spMk id="3" creationId="{3FCEFD50-F689-BD7F-62E4-41D8AC830AFD}"/>
          </ac:spMkLst>
        </pc:spChg>
        <pc:spChg chg="add mod">
          <ac:chgData name="Karen Baerts" userId="a06d292e-c1df-42a7-ab23-dcf3ffef2529" providerId="ADAL" clId="{2F933A81-A629-4D86-B49A-EA7448BE37C1}" dt="2024-10-17T20:28:37.307" v="26769" actId="1076"/>
          <ac:spMkLst>
            <pc:docMk/>
            <pc:sldMk cId="1991133461" sldId="718"/>
            <ac:spMk id="5" creationId="{B7BB06BA-18BA-564D-0D7E-ACBC93F05162}"/>
          </ac:spMkLst>
        </pc:spChg>
        <pc:grpChg chg="add mod">
          <ac:chgData name="Karen Baerts" userId="a06d292e-c1df-42a7-ab23-dcf3ffef2529" providerId="ADAL" clId="{2F933A81-A629-4D86-B49A-EA7448BE37C1}" dt="2024-10-16T21:18:38.489" v="14107" actId="1076"/>
          <ac:grpSpMkLst>
            <pc:docMk/>
            <pc:sldMk cId="1991133461" sldId="718"/>
            <ac:grpSpMk id="4" creationId="{DE375DBA-2339-4C1D-2747-429D1363A7E7}"/>
          </ac:grpSpMkLst>
        </pc:grpChg>
        <pc:picChg chg="mod">
          <ac:chgData name="Karen Baerts" userId="a06d292e-c1df-42a7-ab23-dcf3ffef2529" providerId="ADAL" clId="{2F933A81-A629-4D86-B49A-EA7448BE37C1}" dt="2024-10-16T21:11:03.676" v="13822" actId="164"/>
          <ac:picMkLst>
            <pc:docMk/>
            <pc:sldMk cId="1991133461" sldId="718"/>
            <ac:picMk id="6" creationId="{CE2A8839-44D5-15C5-2C39-CCFF541939E1}"/>
          </ac:picMkLst>
        </pc:picChg>
        <pc:picChg chg="add mod">
          <ac:chgData name="Karen Baerts" userId="a06d292e-c1df-42a7-ab23-dcf3ffef2529" providerId="ADAL" clId="{2F933A81-A629-4D86-B49A-EA7448BE37C1}" dt="2024-10-17T20:12:58.404" v="26431" actId="14100"/>
          <ac:picMkLst>
            <pc:docMk/>
            <pc:sldMk cId="1991133461" sldId="718"/>
            <ac:picMk id="8" creationId="{8864B082-3B95-0457-972F-B31EDD1EDE92}"/>
          </ac:picMkLst>
        </pc:picChg>
        <pc:picChg chg="add mod">
          <ac:chgData name="Karen Baerts" userId="a06d292e-c1df-42a7-ab23-dcf3ffef2529" providerId="ADAL" clId="{2F933A81-A629-4D86-B49A-EA7448BE37C1}" dt="2024-10-17T20:28:48.004" v="26771" actId="1076"/>
          <ac:picMkLst>
            <pc:docMk/>
            <pc:sldMk cId="1991133461" sldId="718"/>
            <ac:picMk id="11" creationId="{DB903DCA-FC66-9E21-742C-92F0BB9F568B}"/>
          </ac:picMkLst>
        </pc:picChg>
      </pc:sldChg>
      <pc:sldChg chg="addSp delSp modSp new mod delAnim modAnim modNotesTx">
        <pc:chgData name="Karen Baerts" userId="a06d292e-c1df-42a7-ab23-dcf3ffef2529" providerId="ADAL" clId="{2F933A81-A629-4D86-B49A-EA7448BE37C1}" dt="2024-10-18T07:33:23.261" v="29850" actId="1076"/>
        <pc:sldMkLst>
          <pc:docMk/>
          <pc:sldMk cId="3258944185" sldId="719"/>
        </pc:sldMkLst>
        <pc:spChg chg="mod">
          <ac:chgData name="Karen Baerts" userId="a06d292e-c1df-42a7-ab23-dcf3ffef2529" providerId="ADAL" clId="{2F933A81-A629-4D86-B49A-EA7448BE37C1}" dt="2024-10-16T22:23:28.464" v="19799" actId="20577"/>
          <ac:spMkLst>
            <pc:docMk/>
            <pc:sldMk cId="3258944185" sldId="719"/>
            <ac:spMk id="2" creationId="{B34CA8A9-E79B-BAA6-B222-4C4DAD873E6E}"/>
          </ac:spMkLst>
        </pc:spChg>
        <pc:spChg chg="del mod">
          <ac:chgData name="Karen Baerts" userId="a06d292e-c1df-42a7-ab23-dcf3ffef2529" providerId="ADAL" clId="{2F933A81-A629-4D86-B49A-EA7448BE37C1}" dt="2024-10-16T21:38:01.789" v="16307" actId="478"/>
          <ac:spMkLst>
            <pc:docMk/>
            <pc:sldMk cId="3258944185" sldId="719"/>
            <ac:spMk id="3" creationId="{F53F8918-4183-B398-F7F0-D3C5616CF065}"/>
          </ac:spMkLst>
        </pc:spChg>
        <pc:spChg chg="add del mod">
          <ac:chgData name="Karen Baerts" userId="a06d292e-c1df-42a7-ab23-dcf3ffef2529" providerId="ADAL" clId="{2F933A81-A629-4D86-B49A-EA7448BE37C1}" dt="2024-10-16T22:23:52.051" v="19801" actId="478"/>
          <ac:spMkLst>
            <pc:docMk/>
            <pc:sldMk cId="3258944185" sldId="719"/>
            <ac:spMk id="8" creationId="{35BC3E5B-C9BE-B8C2-F477-C40D04C2C0A6}"/>
          </ac:spMkLst>
        </pc:spChg>
        <pc:spChg chg="add mod">
          <ac:chgData name="Karen Baerts" userId="a06d292e-c1df-42a7-ab23-dcf3ffef2529" providerId="ADAL" clId="{2F933A81-A629-4D86-B49A-EA7448BE37C1}" dt="2024-10-16T22:34:33.900" v="20688" actId="1076"/>
          <ac:spMkLst>
            <pc:docMk/>
            <pc:sldMk cId="3258944185" sldId="719"/>
            <ac:spMk id="21" creationId="{C24C87E5-4228-76E5-B675-762BED357B85}"/>
          </ac:spMkLst>
        </pc:spChg>
        <pc:picChg chg="add del mod">
          <ac:chgData name="Karen Baerts" userId="a06d292e-c1df-42a7-ab23-dcf3ffef2529" providerId="ADAL" clId="{2F933A81-A629-4D86-B49A-EA7448BE37C1}" dt="2024-10-16T22:23:49.794" v="19800" actId="478"/>
          <ac:picMkLst>
            <pc:docMk/>
            <pc:sldMk cId="3258944185" sldId="719"/>
            <ac:picMk id="4" creationId="{65244D61-6F2A-EF76-A611-6103DC626AF7}"/>
          </ac:picMkLst>
        </pc:picChg>
        <pc:picChg chg="add del mod">
          <ac:chgData name="Karen Baerts" userId="a06d292e-c1df-42a7-ab23-dcf3ffef2529" providerId="ADAL" clId="{2F933A81-A629-4D86-B49A-EA7448BE37C1}" dt="2024-10-16T21:38:18.545" v="16310" actId="478"/>
          <ac:picMkLst>
            <pc:docMk/>
            <pc:sldMk cId="3258944185" sldId="719"/>
            <ac:picMk id="5" creationId="{32CCFB99-6E4B-D863-8D76-490CC22E4C7C}"/>
          </ac:picMkLst>
        </pc:picChg>
        <pc:picChg chg="add del mod">
          <ac:chgData name="Karen Baerts" userId="a06d292e-c1df-42a7-ab23-dcf3ffef2529" providerId="ADAL" clId="{2F933A81-A629-4D86-B49A-EA7448BE37C1}" dt="2024-10-16T22:23:49.794" v="19800" actId="478"/>
          <ac:picMkLst>
            <pc:docMk/>
            <pc:sldMk cId="3258944185" sldId="719"/>
            <ac:picMk id="6" creationId="{2E3AB01B-30BA-C771-3909-1CCE037A00AB}"/>
          </ac:picMkLst>
        </pc:picChg>
        <pc:picChg chg="add del mod">
          <ac:chgData name="Karen Baerts" userId="a06d292e-c1df-42a7-ab23-dcf3ffef2529" providerId="ADAL" clId="{2F933A81-A629-4D86-B49A-EA7448BE37C1}" dt="2024-10-16T22:23:49.794" v="19800" actId="478"/>
          <ac:picMkLst>
            <pc:docMk/>
            <pc:sldMk cId="3258944185" sldId="719"/>
            <ac:picMk id="7" creationId="{674AE3F9-915B-E3E7-AD4A-59772C01EA61}"/>
          </ac:picMkLst>
        </pc:picChg>
        <pc:picChg chg="add mod">
          <ac:chgData name="Karen Baerts" userId="a06d292e-c1df-42a7-ab23-dcf3ffef2529" providerId="ADAL" clId="{2F933A81-A629-4D86-B49A-EA7448BE37C1}" dt="2024-10-16T22:32:53.113" v="20630" actId="1076"/>
          <ac:picMkLst>
            <pc:docMk/>
            <pc:sldMk cId="3258944185" sldId="719"/>
            <ac:picMk id="9" creationId="{5406BBA1-6F39-1DCE-D967-42554C02E0CE}"/>
          </ac:picMkLst>
        </pc:picChg>
        <pc:picChg chg="add mod">
          <ac:chgData name="Karen Baerts" userId="a06d292e-c1df-42a7-ab23-dcf3ffef2529" providerId="ADAL" clId="{2F933A81-A629-4D86-B49A-EA7448BE37C1}" dt="2024-10-16T22:32:50.986" v="20629" actId="1076"/>
          <ac:picMkLst>
            <pc:docMk/>
            <pc:sldMk cId="3258944185" sldId="719"/>
            <ac:picMk id="10" creationId="{3BB06D9E-EA5E-80C9-0783-5BA71F7008F2}"/>
          </ac:picMkLst>
        </pc:picChg>
        <pc:picChg chg="add mod">
          <ac:chgData name="Karen Baerts" userId="a06d292e-c1df-42a7-ab23-dcf3ffef2529" providerId="ADAL" clId="{2F933A81-A629-4D86-B49A-EA7448BE37C1}" dt="2024-10-18T07:33:13.620" v="29849" actId="1076"/>
          <ac:picMkLst>
            <pc:docMk/>
            <pc:sldMk cId="3258944185" sldId="719"/>
            <ac:picMk id="12" creationId="{7BA4B24E-FEB9-029B-8019-84A044FD382D}"/>
          </ac:picMkLst>
        </pc:picChg>
        <pc:picChg chg="add mod">
          <ac:chgData name="Karen Baerts" userId="a06d292e-c1df-42a7-ab23-dcf3ffef2529" providerId="ADAL" clId="{2F933A81-A629-4D86-B49A-EA7448BE37C1}" dt="2024-10-18T07:33:23.261" v="29850" actId="1076"/>
          <ac:picMkLst>
            <pc:docMk/>
            <pc:sldMk cId="3258944185" sldId="719"/>
            <ac:picMk id="14" creationId="{2C20728D-AB00-81D8-967B-F876CFB72678}"/>
          </ac:picMkLst>
        </pc:picChg>
        <pc:picChg chg="add del mod">
          <ac:chgData name="Karen Baerts" userId="a06d292e-c1df-42a7-ab23-dcf3ffef2529" providerId="ADAL" clId="{2F933A81-A629-4D86-B49A-EA7448BE37C1}" dt="2024-10-16T22:32:11.093" v="20622" actId="478"/>
          <ac:picMkLst>
            <pc:docMk/>
            <pc:sldMk cId="3258944185" sldId="719"/>
            <ac:picMk id="16" creationId="{F63BB7B0-5CE9-FE81-EEDE-EDF72634F144}"/>
          </ac:picMkLst>
        </pc:picChg>
        <pc:picChg chg="add mod">
          <ac:chgData name="Karen Baerts" userId="a06d292e-c1df-42a7-ab23-dcf3ffef2529" providerId="ADAL" clId="{2F933A81-A629-4D86-B49A-EA7448BE37C1}" dt="2024-10-18T07:33:13.620" v="29849" actId="1076"/>
          <ac:picMkLst>
            <pc:docMk/>
            <pc:sldMk cId="3258944185" sldId="719"/>
            <ac:picMk id="18" creationId="{4B88103A-4686-1624-3D84-4DA791C21DD4}"/>
          </ac:picMkLst>
        </pc:picChg>
        <pc:picChg chg="add mod">
          <ac:chgData name="Karen Baerts" userId="a06d292e-c1df-42a7-ab23-dcf3ffef2529" providerId="ADAL" clId="{2F933A81-A629-4D86-B49A-EA7448BE37C1}" dt="2024-10-18T07:33:23.261" v="29850" actId="1076"/>
          <ac:picMkLst>
            <pc:docMk/>
            <pc:sldMk cId="3258944185" sldId="719"/>
            <ac:picMk id="20" creationId="{2A680B66-E0F2-3F8C-DA89-5DF6A65805D6}"/>
          </ac:picMkLst>
        </pc:picChg>
      </pc:sldChg>
      <pc:sldChg chg="addSp delSp modSp new mod ord modAnim modNotesTx">
        <pc:chgData name="Karen Baerts" userId="a06d292e-c1df-42a7-ab23-dcf3ffef2529" providerId="ADAL" clId="{2F933A81-A629-4D86-B49A-EA7448BE37C1}" dt="2024-10-17T20:40:20.555" v="26839" actId="14100"/>
        <pc:sldMkLst>
          <pc:docMk/>
          <pc:sldMk cId="126567530" sldId="720"/>
        </pc:sldMkLst>
        <pc:spChg chg="mod">
          <ac:chgData name="Karen Baerts" userId="a06d292e-c1df-42a7-ab23-dcf3ffef2529" providerId="ADAL" clId="{2F933A81-A629-4D86-B49A-EA7448BE37C1}" dt="2024-10-16T22:36:49.871" v="20742" actId="20577"/>
          <ac:spMkLst>
            <pc:docMk/>
            <pc:sldMk cId="126567530" sldId="720"/>
            <ac:spMk id="2" creationId="{8B9A64FF-DD65-8319-A6C9-AB0129C82C00}"/>
          </ac:spMkLst>
        </pc:spChg>
        <pc:spChg chg="del mod">
          <ac:chgData name="Karen Baerts" userId="a06d292e-c1df-42a7-ab23-dcf3ffef2529" providerId="ADAL" clId="{2F933A81-A629-4D86-B49A-EA7448BE37C1}" dt="2024-10-16T22:40:30.957" v="21200" actId="22"/>
          <ac:spMkLst>
            <pc:docMk/>
            <pc:sldMk cId="126567530" sldId="720"/>
            <ac:spMk id="3" creationId="{4CFF08C8-8764-F3A9-0B54-C4FC519A0A1B}"/>
          </ac:spMkLst>
        </pc:spChg>
        <pc:spChg chg="add del mod">
          <ac:chgData name="Karen Baerts" userId="a06d292e-c1df-42a7-ab23-dcf3ffef2529" providerId="ADAL" clId="{2F933A81-A629-4D86-B49A-EA7448BE37C1}" dt="2024-10-16T22:47:54.419" v="21879" actId="478"/>
          <ac:spMkLst>
            <pc:docMk/>
            <pc:sldMk cId="126567530" sldId="720"/>
            <ac:spMk id="12" creationId="{6C8514BC-54F9-DDDF-EADC-4192AA34DB9A}"/>
          </ac:spMkLst>
        </pc:spChg>
        <pc:spChg chg="add mod">
          <ac:chgData name="Karen Baerts" userId="a06d292e-c1df-42a7-ab23-dcf3ffef2529" providerId="ADAL" clId="{2F933A81-A629-4D86-B49A-EA7448BE37C1}" dt="2024-10-17T20:40:20.555" v="26839" actId="14100"/>
          <ac:spMkLst>
            <pc:docMk/>
            <pc:sldMk cId="126567530" sldId="720"/>
            <ac:spMk id="13" creationId="{4AF5DA89-EF55-3B34-0A33-E50393AD1353}"/>
          </ac:spMkLst>
        </pc:spChg>
        <pc:spChg chg="add del mod">
          <ac:chgData name="Karen Baerts" userId="a06d292e-c1df-42a7-ab23-dcf3ffef2529" providerId="ADAL" clId="{2F933A81-A629-4D86-B49A-EA7448BE37C1}" dt="2024-10-16T22:47:56.319" v="21880" actId="478"/>
          <ac:spMkLst>
            <pc:docMk/>
            <pc:sldMk cId="126567530" sldId="720"/>
            <ac:spMk id="18" creationId="{E9DD65E5-06CE-5E44-C9BC-F36EB4152B33}"/>
          </ac:spMkLst>
        </pc:spChg>
        <pc:picChg chg="add mod">
          <ac:chgData name="Karen Baerts" userId="a06d292e-c1df-42a7-ab23-dcf3ffef2529" providerId="ADAL" clId="{2F933A81-A629-4D86-B49A-EA7448BE37C1}" dt="2024-10-16T22:47:08.014" v="21875" actId="1076"/>
          <ac:picMkLst>
            <pc:docMk/>
            <pc:sldMk cId="126567530" sldId="720"/>
            <ac:picMk id="5" creationId="{9A6576D9-377B-3C92-8160-AA3D6F2FB1FC}"/>
          </ac:picMkLst>
        </pc:picChg>
        <pc:picChg chg="add mod ord">
          <ac:chgData name="Karen Baerts" userId="a06d292e-c1df-42a7-ab23-dcf3ffef2529" providerId="ADAL" clId="{2F933A81-A629-4D86-B49A-EA7448BE37C1}" dt="2024-10-16T22:47:12.081" v="21876" actId="1076"/>
          <ac:picMkLst>
            <pc:docMk/>
            <pc:sldMk cId="126567530" sldId="720"/>
            <ac:picMk id="7" creationId="{C3D646AA-3DBB-5C83-E867-D1F0A0C108CC}"/>
          </ac:picMkLst>
        </pc:picChg>
        <pc:picChg chg="add mod">
          <ac:chgData name="Karen Baerts" userId="a06d292e-c1df-42a7-ab23-dcf3ffef2529" providerId="ADAL" clId="{2F933A81-A629-4D86-B49A-EA7448BE37C1}" dt="2024-10-16T22:41:10.406" v="21204" actId="1076"/>
          <ac:picMkLst>
            <pc:docMk/>
            <pc:sldMk cId="126567530" sldId="720"/>
            <ac:picMk id="9" creationId="{13D0B6A7-5471-9EAD-6DC0-0FD0D2E32D00}"/>
          </ac:picMkLst>
        </pc:picChg>
        <pc:picChg chg="add mod">
          <ac:chgData name="Karen Baerts" userId="a06d292e-c1df-42a7-ab23-dcf3ffef2529" providerId="ADAL" clId="{2F933A81-A629-4D86-B49A-EA7448BE37C1}" dt="2024-10-16T22:41:30.607" v="21206" actId="1076"/>
          <ac:picMkLst>
            <pc:docMk/>
            <pc:sldMk cId="126567530" sldId="720"/>
            <ac:picMk id="11" creationId="{7D1E7B6A-E733-7C5D-AD4C-B7E0398624EB}"/>
          </ac:picMkLst>
        </pc:picChg>
        <pc:picChg chg="add del mod">
          <ac:chgData name="Karen Baerts" userId="a06d292e-c1df-42a7-ab23-dcf3ffef2529" providerId="ADAL" clId="{2F933A81-A629-4D86-B49A-EA7448BE37C1}" dt="2024-10-16T22:46:36.016" v="21870" actId="478"/>
          <ac:picMkLst>
            <pc:docMk/>
            <pc:sldMk cId="126567530" sldId="720"/>
            <ac:picMk id="15" creationId="{23830D16-9619-7F75-0EE9-0267800238E2}"/>
          </ac:picMkLst>
        </pc:picChg>
        <pc:picChg chg="add mod">
          <ac:chgData name="Karen Baerts" userId="a06d292e-c1df-42a7-ab23-dcf3ffef2529" providerId="ADAL" clId="{2F933A81-A629-4D86-B49A-EA7448BE37C1}" dt="2024-10-16T22:46:55.685" v="21872" actId="1076"/>
          <ac:picMkLst>
            <pc:docMk/>
            <pc:sldMk cId="126567530" sldId="720"/>
            <ac:picMk id="17" creationId="{25511CB0-8EE6-3DC5-F892-5838E4ECD5B4}"/>
          </ac:picMkLst>
        </pc:picChg>
      </pc:sldChg>
      <pc:sldChg chg="modSp new del mod ord modNotesTx">
        <pc:chgData name="Karen Baerts" userId="a06d292e-c1df-42a7-ab23-dcf3ffef2529" providerId="ADAL" clId="{2F933A81-A629-4D86-B49A-EA7448BE37C1}" dt="2024-10-16T22:12:29.812" v="19095" actId="47"/>
        <pc:sldMkLst>
          <pc:docMk/>
          <pc:sldMk cId="1562971934" sldId="721"/>
        </pc:sldMkLst>
        <pc:spChg chg="mod">
          <ac:chgData name="Karen Baerts" userId="a06d292e-c1df-42a7-ab23-dcf3ffef2529" providerId="ADAL" clId="{2F933A81-A629-4D86-B49A-EA7448BE37C1}" dt="2024-10-16T22:10:49.341" v="18754" actId="20577"/>
          <ac:spMkLst>
            <pc:docMk/>
            <pc:sldMk cId="1562971934" sldId="721"/>
            <ac:spMk id="2" creationId="{234CD015-086C-CF82-A9AF-30B690F62E9F}"/>
          </ac:spMkLst>
        </pc:spChg>
      </pc:sldChg>
      <pc:sldChg chg="addSp delSp modSp add del mod modAnim modNotesTx">
        <pc:chgData name="Karen Baerts" userId="a06d292e-c1df-42a7-ab23-dcf3ffef2529" providerId="ADAL" clId="{2F933A81-A629-4D86-B49A-EA7448BE37C1}" dt="2024-10-16T22:25:01.835" v="19918" actId="47"/>
        <pc:sldMkLst>
          <pc:docMk/>
          <pc:sldMk cId="4183748303" sldId="722"/>
        </pc:sldMkLst>
        <pc:spChg chg="mod">
          <ac:chgData name="Karen Baerts" userId="a06d292e-c1df-42a7-ab23-dcf3ffef2529" providerId="ADAL" clId="{2F933A81-A629-4D86-B49A-EA7448BE37C1}" dt="2024-10-16T22:06:47.297" v="18400" actId="1076"/>
          <ac:spMkLst>
            <pc:docMk/>
            <pc:sldMk cId="4183748303" sldId="722"/>
            <ac:spMk id="13" creationId="{0D35E468-1535-F8A5-EFF1-C05FD3AA810F}"/>
          </ac:spMkLst>
        </pc:spChg>
        <pc:picChg chg="add mod">
          <ac:chgData name="Karen Baerts" userId="a06d292e-c1df-42a7-ab23-dcf3ffef2529" providerId="ADAL" clId="{2F933A81-A629-4D86-B49A-EA7448BE37C1}" dt="2024-10-16T22:05:47.939" v="18296" actId="1076"/>
          <ac:picMkLst>
            <pc:docMk/>
            <pc:sldMk cId="4183748303" sldId="722"/>
            <ac:picMk id="4" creationId="{1C38FF12-2195-6EED-7129-C0144CCE1C04}"/>
          </ac:picMkLst>
        </pc:picChg>
        <pc:picChg chg="add mod">
          <ac:chgData name="Karen Baerts" userId="a06d292e-c1df-42a7-ab23-dcf3ffef2529" providerId="ADAL" clId="{2F933A81-A629-4D86-B49A-EA7448BE37C1}" dt="2024-10-16T22:05:44.480" v="18295" actId="1076"/>
          <ac:picMkLst>
            <pc:docMk/>
            <pc:sldMk cId="4183748303" sldId="722"/>
            <ac:picMk id="6" creationId="{02DF8951-09B7-D3C6-390B-D7FC01ABAD2C}"/>
          </ac:picMkLst>
        </pc:picChg>
        <pc:picChg chg="add mod">
          <ac:chgData name="Karen Baerts" userId="a06d292e-c1df-42a7-ab23-dcf3ffef2529" providerId="ADAL" clId="{2F933A81-A629-4D86-B49A-EA7448BE37C1}" dt="2024-10-16T22:06:53.116" v="18401" actId="1076"/>
          <ac:picMkLst>
            <pc:docMk/>
            <pc:sldMk cId="4183748303" sldId="722"/>
            <ac:picMk id="9" creationId="{F8E417F8-5E34-A561-9B5C-A847A4E4790D}"/>
          </ac:picMkLst>
        </pc:picChg>
        <pc:picChg chg="del mod">
          <ac:chgData name="Karen Baerts" userId="a06d292e-c1df-42a7-ab23-dcf3ffef2529" providerId="ADAL" clId="{2F933A81-A629-4D86-B49A-EA7448BE37C1}" dt="2024-10-16T22:02:36.367" v="17866" actId="478"/>
          <ac:picMkLst>
            <pc:docMk/>
            <pc:sldMk cId="4183748303" sldId="722"/>
            <ac:picMk id="19" creationId="{DA6CCA29-E2F6-A3A5-3D7B-D969A441DED6}"/>
          </ac:picMkLst>
        </pc:picChg>
      </pc:sldChg>
      <pc:sldChg chg="addSp delSp modSp add mod ord delAnim modAnim modNotesTx">
        <pc:chgData name="Karen Baerts" userId="a06d292e-c1df-42a7-ab23-dcf3ffef2529" providerId="ADAL" clId="{2F933A81-A629-4D86-B49A-EA7448BE37C1}" dt="2024-10-18T07:35:06.145" v="29918" actId="20577"/>
        <pc:sldMkLst>
          <pc:docMk/>
          <pc:sldMk cId="907372208" sldId="723"/>
        </pc:sldMkLst>
        <pc:spChg chg="mod">
          <ac:chgData name="Karen Baerts" userId="a06d292e-c1df-42a7-ab23-dcf3ffef2529" providerId="ADAL" clId="{2F933A81-A629-4D86-B49A-EA7448BE37C1}" dt="2024-10-16T22:17:33.125" v="19393" actId="113"/>
          <ac:spMkLst>
            <pc:docMk/>
            <pc:sldMk cId="907372208" sldId="723"/>
            <ac:spMk id="4" creationId="{71E878D4-6D70-526A-BB1D-9F53ED076B62}"/>
          </ac:spMkLst>
        </pc:spChg>
        <pc:spChg chg="del">
          <ac:chgData name="Karen Baerts" userId="a06d292e-c1df-42a7-ab23-dcf3ffef2529" providerId="ADAL" clId="{2F933A81-A629-4D86-B49A-EA7448BE37C1}" dt="2024-10-16T22:17:39.668" v="19394" actId="478"/>
          <ac:spMkLst>
            <pc:docMk/>
            <pc:sldMk cId="907372208" sldId="723"/>
            <ac:spMk id="7" creationId="{17130A05-8411-2AD6-97D7-CF7691E4B6A8}"/>
          </ac:spMkLst>
        </pc:spChg>
        <pc:spChg chg="mod">
          <ac:chgData name="Karen Baerts" userId="a06d292e-c1df-42a7-ab23-dcf3ffef2529" providerId="ADAL" clId="{2F933A81-A629-4D86-B49A-EA7448BE37C1}" dt="2024-10-17T20:27:41.762" v="26759" actId="20577"/>
          <ac:spMkLst>
            <pc:docMk/>
            <pc:sldMk cId="907372208" sldId="723"/>
            <ac:spMk id="24" creationId="{6755CEC6-4CA4-03B3-2633-B215CC3A2F88}"/>
          </ac:spMkLst>
        </pc:spChg>
        <pc:picChg chg="del">
          <ac:chgData name="Karen Baerts" userId="a06d292e-c1df-42a7-ab23-dcf3ffef2529" providerId="ADAL" clId="{2F933A81-A629-4D86-B49A-EA7448BE37C1}" dt="2024-10-16T22:18:54.488" v="19467" actId="478"/>
          <ac:picMkLst>
            <pc:docMk/>
            <pc:sldMk cId="907372208" sldId="723"/>
            <ac:picMk id="2" creationId="{6848D2E0-B2D7-D35A-8A77-15D60485B3B1}"/>
          </ac:picMkLst>
        </pc:picChg>
        <pc:picChg chg="add mod">
          <ac:chgData name="Karen Baerts" userId="a06d292e-c1df-42a7-ab23-dcf3ffef2529" providerId="ADAL" clId="{2F933A81-A629-4D86-B49A-EA7448BE37C1}" dt="2024-10-17T12:22:47.974" v="23167" actId="1076"/>
          <ac:picMkLst>
            <pc:docMk/>
            <pc:sldMk cId="907372208" sldId="723"/>
            <ac:picMk id="2" creationId="{FB0FCE43-DBAB-7974-64B3-9914FBECEA2B}"/>
          </ac:picMkLst>
        </pc:picChg>
        <pc:picChg chg="add del mod">
          <ac:chgData name="Karen Baerts" userId="a06d292e-c1df-42a7-ab23-dcf3ffef2529" providerId="ADAL" clId="{2F933A81-A629-4D86-B49A-EA7448BE37C1}" dt="2024-10-17T12:22:09.864" v="23163" actId="478"/>
          <ac:picMkLst>
            <pc:docMk/>
            <pc:sldMk cId="907372208" sldId="723"/>
            <ac:picMk id="6" creationId="{36E77C27-4700-DD5A-8F84-2D3D079675A9}"/>
          </ac:picMkLst>
        </pc:picChg>
      </pc:sldChg>
      <pc:sldChg chg="add del">
        <pc:chgData name="Karen Baerts" userId="a06d292e-c1df-42a7-ab23-dcf3ffef2529" providerId="ADAL" clId="{2F933A81-A629-4D86-B49A-EA7448BE37C1}" dt="2024-10-16T22:12:26.379" v="19092"/>
        <pc:sldMkLst>
          <pc:docMk/>
          <pc:sldMk cId="4099085274" sldId="723"/>
        </pc:sldMkLst>
      </pc:sldChg>
      <pc:sldChg chg="add ord modAnim modNotesTx">
        <pc:chgData name="Karen Baerts" userId="a06d292e-c1df-42a7-ab23-dcf3ffef2529" providerId="ADAL" clId="{2F933A81-A629-4D86-B49A-EA7448BE37C1}" dt="2024-10-18T07:45:15.294" v="30186" actId="20577"/>
        <pc:sldMkLst>
          <pc:docMk/>
          <pc:sldMk cId="422104976" sldId="724"/>
        </pc:sldMkLst>
      </pc:sldChg>
      <pc:sldChg chg="add del">
        <pc:chgData name="Karen Baerts" userId="a06d292e-c1df-42a7-ab23-dcf3ffef2529" providerId="ADAL" clId="{2F933A81-A629-4D86-B49A-EA7448BE37C1}" dt="2024-10-16T22:36:22.273" v="20718" actId="47"/>
        <pc:sldMkLst>
          <pc:docMk/>
          <pc:sldMk cId="559144666" sldId="725"/>
        </pc:sldMkLst>
      </pc:sldChg>
      <pc:sldChg chg="addSp delSp modSp add mod ord delAnim modNotesTx">
        <pc:chgData name="Karen Baerts" userId="a06d292e-c1df-42a7-ab23-dcf3ffef2529" providerId="ADAL" clId="{2F933A81-A629-4D86-B49A-EA7448BE37C1}" dt="2024-10-17T20:27:51.703" v="26761"/>
        <pc:sldMkLst>
          <pc:docMk/>
          <pc:sldMk cId="1739198460" sldId="725"/>
        </pc:sldMkLst>
        <pc:spChg chg="mod">
          <ac:chgData name="Karen Baerts" userId="a06d292e-c1df-42a7-ab23-dcf3ffef2529" providerId="ADAL" clId="{2F933A81-A629-4D86-B49A-EA7448BE37C1}" dt="2024-10-17T20:27:51.703" v="26761"/>
          <ac:spMkLst>
            <pc:docMk/>
            <pc:sldMk cId="1739198460" sldId="725"/>
            <ac:spMk id="24" creationId="{8F55BCEF-ACA6-A38C-2995-E260290BC1D7}"/>
          </ac:spMkLst>
        </pc:spChg>
        <pc:picChg chg="add mod">
          <ac:chgData name="Karen Baerts" userId="a06d292e-c1df-42a7-ab23-dcf3ffef2529" providerId="ADAL" clId="{2F933A81-A629-4D86-B49A-EA7448BE37C1}" dt="2024-10-16T22:50:00.556" v="22109" actId="1076"/>
          <ac:picMkLst>
            <pc:docMk/>
            <pc:sldMk cId="1739198460" sldId="725"/>
            <ac:picMk id="3" creationId="{9E37720F-6D26-C91D-CB88-CC55B4598CE6}"/>
          </ac:picMkLst>
        </pc:picChg>
        <pc:picChg chg="del mod">
          <ac:chgData name="Karen Baerts" userId="a06d292e-c1df-42a7-ab23-dcf3ffef2529" providerId="ADAL" clId="{2F933A81-A629-4D86-B49A-EA7448BE37C1}" dt="2024-10-16T22:49:57.786" v="22107" actId="478"/>
          <ac:picMkLst>
            <pc:docMk/>
            <pc:sldMk cId="1739198460" sldId="725"/>
            <ac:picMk id="6" creationId="{1CE9F601-C79F-F6D4-39AF-9E08036C2042}"/>
          </ac:picMkLst>
        </pc:picChg>
        <pc:picChg chg="add del mod">
          <ac:chgData name="Karen Baerts" userId="a06d292e-c1df-42a7-ab23-dcf3ffef2529" providerId="ADAL" clId="{2F933A81-A629-4D86-B49A-EA7448BE37C1}" dt="2024-10-16T22:50:57.393" v="22112" actId="478"/>
          <ac:picMkLst>
            <pc:docMk/>
            <pc:sldMk cId="1739198460" sldId="725"/>
            <ac:picMk id="8" creationId="{25EF1494-EC77-D784-9324-0A3AC2179C33}"/>
          </ac:picMkLst>
        </pc:picChg>
        <pc:picChg chg="add mod">
          <ac:chgData name="Karen Baerts" userId="a06d292e-c1df-42a7-ab23-dcf3ffef2529" providerId="ADAL" clId="{2F933A81-A629-4D86-B49A-EA7448BE37C1}" dt="2024-10-16T22:51:03.403" v="22114" actId="1076"/>
          <ac:picMkLst>
            <pc:docMk/>
            <pc:sldMk cId="1739198460" sldId="725"/>
            <ac:picMk id="10" creationId="{6C85A2B1-C058-373E-0EAD-94B2A7637671}"/>
          </ac:picMkLst>
        </pc:picChg>
      </pc:sldChg>
      <pc:sldChg chg="addSp delSp modSp new mod modShow modNotesTx">
        <pc:chgData name="Karen Baerts" userId="a06d292e-c1df-42a7-ab23-dcf3ffef2529" providerId="ADAL" clId="{2F933A81-A629-4D86-B49A-EA7448BE37C1}" dt="2024-10-18T07:51:19.634" v="30569" actId="20577"/>
        <pc:sldMkLst>
          <pc:docMk/>
          <pc:sldMk cId="1630809021" sldId="726"/>
        </pc:sldMkLst>
        <pc:spChg chg="mod">
          <ac:chgData name="Karen Baerts" userId="a06d292e-c1df-42a7-ab23-dcf3ffef2529" providerId="ADAL" clId="{2F933A81-A629-4D86-B49A-EA7448BE37C1}" dt="2024-10-17T20:28:03.816" v="26764"/>
          <ac:spMkLst>
            <pc:docMk/>
            <pc:sldMk cId="1630809021" sldId="726"/>
            <ac:spMk id="2" creationId="{489A82A1-FE60-B226-2FD8-E1814EC624C5}"/>
          </ac:spMkLst>
        </pc:spChg>
        <pc:spChg chg="del">
          <ac:chgData name="Karen Baerts" userId="a06d292e-c1df-42a7-ab23-dcf3ffef2529" providerId="ADAL" clId="{2F933A81-A629-4D86-B49A-EA7448BE37C1}" dt="2024-10-17T20:04:39.092" v="26426" actId="478"/>
          <ac:spMkLst>
            <pc:docMk/>
            <pc:sldMk cId="1630809021" sldId="726"/>
            <ac:spMk id="3" creationId="{68C565F7-09EA-B7C0-9CF0-6D801CC6AF61}"/>
          </ac:spMkLst>
        </pc:spChg>
        <pc:picChg chg="add del mod">
          <ac:chgData name="Karen Baerts" userId="a06d292e-c1df-42a7-ab23-dcf3ffef2529" providerId="ADAL" clId="{2F933A81-A629-4D86-B49A-EA7448BE37C1}" dt="2024-10-17T20:42:34.777" v="26844" actId="478"/>
          <ac:picMkLst>
            <pc:docMk/>
            <pc:sldMk cId="1630809021" sldId="726"/>
            <ac:picMk id="5" creationId="{D13C3843-50A2-9C70-062F-F959CD0D3325}"/>
          </ac:picMkLst>
        </pc:picChg>
        <pc:picChg chg="add mod">
          <ac:chgData name="Karen Baerts" userId="a06d292e-c1df-42a7-ab23-dcf3ffef2529" providerId="ADAL" clId="{2F933A81-A629-4D86-B49A-EA7448BE37C1}" dt="2024-10-17T20:42:45.931" v="26847" actId="1076"/>
          <ac:picMkLst>
            <pc:docMk/>
            <pc:sldMk cId="1630809021" sldId="726"/>
            <ac:picMk id="7" creationId="{447D67CD-3461-867E-8F0B-4EA440D5EEDE}"/>
          </ac:picMkLst>
        </pc:picChg>
        <pc:picChg chg="add mod">
          <ac:chgData name="Karen Baerts" userId="a06d292e-c1df-42a7-ab23-dcf3ffef2529" providerId="ADAL" clId="{2F933A81-A629-4D86-B49A-EA7448BE37C1}" dt="2024-10-17T20:42:41.754" v="26846" actId="1076"/>
          <ac:picMkLst>
            <pc:docMk/>
            <pc:sldMk cId="1630809021" sldId="726"/>
            <ac:picMk id="9" creationId="{791DCFD3-AA41-1A9D-85FE-D970290A89A2}"/>
          </ac:picMkLst>
        </pc:picChg>
      </pc:sldChg>
      <pc:sldChg chg="addSp delSp modSp add mod addAnim delAnim modAnim modNotesTx">
        <pc:chgData name="Karen Baerts" userId="a06d292e-c1df-42a7-ab23-dcf3ffef2529" providerId="ADAL" clId="{2F933A81-A629-4D86-B49A-EA7448BE37C1}" dt="2024-10-18T07:44:12.564" v="30178" actId="20577"/>
        <pc:sldMkLst>
          <pc:docMk/>
          <pc:sldMk cId="464085144" sldId="727"/>
        </pc:sldMkLst>
        <pc:spChg chg="mod">
          <ac:chgData name="Karen Baerts" userId="a06d292e-c1df-42a7-ab23-dcf3ffef2529" providerId="ADAL" clId="{2F933A81-A629-4D86-B49A-EA7448BE37C1}" dt="2024-10-18T07:42:06" v="30170" actId="20577"/>
          <ac:spMkLst>
            <pc:docMk/>
            <pc:sldMk cId="464085144" sldId="727"/>
            <ac:spMk id="4" creationId="{4228AC26-5DD6-2A53-0F30-9D39A2E51789}"/>
          </ac:spMkLst>
        </pc:spChg>
        <pc:spChg chg="add del mod">
          <ac:chgData name="Karen Baerts" userId="a06d292e-c1df-42a7-ab23-dcf3ffef2529" providerId="ADAL" clId="{2F933A81-A629-4D86-B49A-EA7448BE37C1}" dt="2024-10-16T22:55:40.832" v="22877" actId="478"/>
          <ac:spMkLst>
            <pc:docMk/>
            <pc:sldMk cId="464085144" sldId="727"/>
            <ac:spMk id="7" creationId="{716F9E47-9640-06B1-ACF1-B96597FAFBD2}"/>
          </ac:spMkLst>
        </pc:spChg>
        <pc:spChg chg="mod">
          <ac:chgData name="Karen Baerts" userId="a06d292e-c1df-42a7-ab23-dcf3ffef2529" providerId="ADAL" clId="{2F933A81-A629-4D86-B49A-EA7448BE37C1}" dt="2024-10-18T07:41:49.474" v="30162" actId="20577"/>
          <ac:spMkLst>
            <pc:docMk/>
            <pc:sldMk cId="464085144" sldId="727"/>
            <ac:spMk id="24" creationId="{EF47F32C-5B66-F3DC-EB4A-4B7A98FF0AA9}"/>
          </ac:spMkLst>
        </pc:spChg>
        <pc:picChg chg="del">
          <ac:chgData name="Karen Baerts" userId="a06d292e-c1df-42a7-ab23-dcf3ffef2529" providerId="ADAL" clId="{2F933A81-A629-4D86-B49A-EA7448BE37C1}" dt="2024-10-16T22:54:52.039" v="22869" actId="478"/>
          <ac:picMkLst>
            <pc:docMk/>
            <pc:sldMk cId="464085144" sldId="727"/>
            <ac:picMk id="3" creationId="{BCE7A69F-178F-F4E0-856C-7939E387F164}"/>
          </ac:picMkLst>
        </pc:picChg>
        <pc:picChg chg="add del mod">
          <ac:chgData name="Karen Baerts" userId="a06d292e-c1df-42a7-ab23-dcf3ffef2529" providerId="ADAL" clId="{2F933A81-A629-4D86-B49A-EA7448BE37C1}" dt="2024-10-18T07:43:59.239" v="30174" actId="478"/>
          <ac:picMkLst>
            <pc:docMk/>
            <pc:sldMk cId="464085144" sldId="727"/>
            <ac:picMk id="6" creationId="{EBD73073-9152-D4C4-A923-C4F55B2942E3}"/>
          </ac:picMkLst>
        </pc:picChg>
        <pc:picChg chg="add del mod">
          <ac:chgData name="Karen Baerts" userId="a06d292e-c1df-42a7-ab23-dcf3ffef2529" providerId="ADAL" clId="{2F933A81-A629-4D86-B49A-EA7448BE37C1}" dt="2024-10-18T07:43:58.927" v="30173" actId="478"/>
          <ac:picMkLst>
            <pc:docMk/>
            <pc:sldMk cId="464085144" sldId="727"/>
            <ac:picMk id="8" creationId="{A3D040A3-1DBE-7609-438E-34A3F89282B8}"/>
          </ac:picMkLst>
        </pc:picChg>
        <pc:picChg chg="del">
          <ac:chgData name="Karen Baerts" userId="a06d292e-c1df-42a7-ab23-dcf3ffef2529" providerId="ADAL" clId="{2F933A81-A629-4D86-B49A-EA7448BE37C1}" dt="2024-10-16T22:54:53.347" v="22870" actId="478"/>
          <ac:picMkLst>
            <pc:docMk/>
            <pc:sldMk cId="464085144" sldId="727"/>
            <ac:picMk id="10" creationId="{75B197C3-19E4-EFB1-883E-79D2E0938C13}"/>
          </ac:picMkLst>
        </pc:picChg>
      </pc:sldChg>
      <pc:sldChg chg="addSp delSp modSp add mod ord modNotesTx">
        <pc:chgData name="Karen Baerts" userId="a06d292e-c1df-42a7-ab23-dcf3ffef2529" providerId="ADAL" clId="{2F933A81-A629-4D86-B49A-EA7448BE37C1}" dt="2024-10-18T07:46:16.863" v="30314" actId="20577"/>
        <pc:sldMkLst>
          <pc:docMk/>
          <pc:sldMk cId="4288294748" sldId="728"/>
        </pc:sldMkLst>
        <pc:spChg chg="add del">
          <ac:chgData name="Karen Baerts" userId="a06d292e-c1df-42a7-ab23-dcf3ffef2529" providerId="ADAL" clId="{2F933A81-A629-4D86-B49A-EA7448BE37C1}" dt="2024-10-17T19:39:57.085" v="25882" actId="478"/>
          <ac:spMkLst>
            <pc:docMk/>
            <pc:sldMk cId="4288294748" sldId="728"/>
            <ac:spMk id="2" creationId="{82E9FB48-4ED6-89B9-3CA6-20F1262CD985}"/>
          </ac:spMkLst>
        </pc:spChg>
        <pc:spChg chg="add del mod">
          <ac:chgData name="Karen Baerts" userId="a06d292e-c1df-42a7-ab23-dcf3ffef2529" providerId="ADAL" clId="{2F933A81-A629-4D86-B49A-EA7448BE37C1}" dt="2024-10-17T19:50:00.469" v="25933" actId="478"/>
          <ac:spMkLst>
            <pc:docMk/>
            <pc:sldMk cId="4288294748" sldId="728"/>
            <ac:spMk id="3" creationId="{EBB4E67D-C861-B55C-ED4D-38AE8EBDA1C2}"/>
          </ac:spMkLst>
        </pc:spChg>
        <pc:spChg chg="mod">
          <ac:chgData name="Karen Baerts" userId="a06d292e-c1df-42a7-ab23-dcf3ffef2529" providerId="ADAL" clId="{2F933A81-A629-4D86-B49A-EA7448BE37C1}" dt="2024-10-17T19:59:38.028" v="26392" actId="20577"/>
          <ac:spMkLst>
            <pc:docMk/>
            <pc:sldMk cId="4288294748" sldId="728"/>
            <ac:spMk id="4" creationId="{47F18CF0-D8DF-1367-EBB1-93B3DA58FA87}"/>
          </ac:spMkLst>
        </pc:spChg>
        <pc:spChg chg="mod">
          <ac:chgData name="Karen Baerts" userId="a06d292e-c1df-42a7-ab23-dcf3ffef2529" providerId="ADAL" clId="{2F933A81-A629-4D86-B49A-EA7448BE37C1}" dt="2024-10-17T20:28:00.528" v="26763"/>
          <ac:spMkLst>
            <pc:docMk/>
            <pc:sldMk cId="4288294748" sldId="728"/>
            <ac:spMk id="24" creationId="{706D5A1F-0ADB-F018-9397-0429504285A7}"/>
          </ac:spMkLst>
        </pc:spChg>
        <pc:picChg chg="add mod">
          <ac:chgData name="Karen Baerts" userId="a06d292e-c1df-42a7-ab23-dcf3ffef2529" providerId="ADAL" clId="{2F933A81-A629-4D86-B49A-EA7448BE37C1}" dt="2024-10-17T20:44:15.073" v="26995" actId="1076"/>
          <ac:picMkLst>
            <pc:docMk/>
            <pc:sldMk cId="4288294748" sldId="728"/>
            <ac:picMk id="6" creationId="{4A1A4FF5-A9E3-203A-BD2B-6E0E482A8C4F}"/>
          </ac:picMkLst>
        </pc:picChg>
        <pc:picChg chg="del">
          <ac:chgData name="Karen Baerts" userId="a06d292e-c1df-42a7-ab23-dcf3ffef2529" providerId="ADAL" clId="{2F933A81-A629-4D86-B49A-EA7448BE37C1}" dt="2024-10-16T22:58:50.859" v="23013" actId="478"/>
          <ac:picMkLst>
            <pc:docMk/>
            <pc:sldMk cId="4288294748" sldId="728"/>
            <ac:picMk id="6" creationId="{97B9A18A-C417-534B-3D9F-CF43167A4556}"/>
          </ac:picMkLst>
        </pc:picChg>
        <pc:picChg chg="del">
          <ac:chgData name="Karen Baerts" userId="a06d292e-c1df-42a7-ab23-dcf3ffef2529" providerId="ADAL" clId="{2F933A81-A629-4D86-B49A-EA7448BE37C1}" dt="2024-10-16T22:58:52.199" v="23014" actId="478"/>
          <ac:picMkLst>
            <pc:docMk/>
            <pc:sldMk cId="4288294748" sldId="728"/>
            <ac:picMk id="8" creationId="{C1B484DD-3BAD-AEC9-14D1-753BC868AD4D}"/>
          </ac:picMkLst>
        </pc:picChg>
      </pc:sldChg>
      <pc:sldChg chg="modSp add mod modAnim modShow modNotesTx">
        <pc:chgData name="Karen Baerts" userId="a06d292e-c1df-42a7-ab23-dcf3ffef2529" providerId="ADAL" clId="{2F933A81-A629-4D86-B49A-EA7448BE37C1}" dt="2024-10-17T20:58:32.336" v="29027" actId="6549"/>
        <pc:sldMkLst>
          <pc:docMk/>
          <pc:sldMk cId="223923469" sldId="729"/>
        </pc:sldMkLst>
        <pc:spChg chg="mod">
          <ac:chgData name="Karen Baerts" userId="a06d292e-c1df-42a7-ab23-dcf3ffef2529" providerId="ADAL" clId="{2F933A81-A629-4D86-B49A-EA7448BE37C1}" dt="2024-10-17T20:27:48.064" v="26760"/>
          <ac:spMkLst>
            <pc:docMk/>
            <pc:sldMk cId="223923469" sldId="729"/>
            <ac:spMk id="24" creationId="{045CAD6D-A972-48B1-E55E-C0C8B5A9B00C}"/>
          </ac:spMkLst>
        </pc:spChg>
      </pc:sldChg>
      <pc:sldChg chg="addSp delSp modSp new mod modAnim modNotesTx">
        <pc:chgData name="Karen Baerts" userId="a06d292e-c1df-42a7-ab23-dcf3ffef2529" providerId="ADAL" clId="{2F933A81-A629-4D86-B49A-EA7448BE37C1}" dt="2024-10-18T07:50:38.777" v="30522" actId="20577"/>
        <pc:sldMkLst>
          <pc:docMk/>
          <pc:sldMk cId="1532742268" sldId="730"/>
        </pc:sldMkLst>
        <pc:spChg chg="mod">
          <ac:chgData name="Karen Baerts" userId="a06d292e-c1df-42a7-ab23-dcf3ffef2529" providerId="ADAL" clId="{2F933A81-A629-4D86-B49A-EA7448BE37C1}" dt="2024-10-17T20:29:12.987" v="26783" actId="20577"/>
          <ac:spMkLst>
            <pc:docMk/>
            <pc:sldMk cId="1532742268" sldId="730"/>
            <ac:spMk id="2" creationId="{C3D99A50-CC9E-F8E2-1959-86E5768EC5BE}"/>
          </ac:spMkLst>
        </pc:spChg>
        <pc:spChg chg="del">
          <ac:chgData name="Karen Baerts" userId="a06d292e-c1df-42a7-ab23-dcf3ffef2529" providerId="ADAL" clId="{2F933A81-A629-4D86-B49A-EA7448BE37C1}" dt="2024-10-17T20:29:34.075" v="26787" actId="478"/>
          <ac:spMkLst>
            <pc:docMk/>
            <pc:sldMk cId="1532742268" sldId="730"/>
            <ac:spMk id="3" creationId="{47B943B5-043C-DF26-6071-9BE307847EB4}"/>
          </ac:spMkLst>
        </pc:spChg>
        <pc:spChg chg="add mod">
          <ac:chgData name="Karen Baerts" userId="a06d292e-c1df-42a7-ab23-dcf3ffef2529" providerId="ADAL" clId="{2F933A81-A629-4D86-B49A-EA7448BE37C1}" dt="2024-10-17T20:30:00.619" v="26792" actId="688"/>
          <ac:spMkLst>
            <pc:docMk/>
            <pc:sldMk cId="1532742268" sldId="730"/>
            <ac:spMk id="6" creationId="{13908F19-B22D-E6C1-066E-DAA034ED4BFA}"/>
          </ac:spMkLst>
        </pc:spChg>
        <pc:spChg chg="add mod">
          <ac:chgData name="Karen Baerts" userId="a06d292e-c1df-42a7-ab23-dcf3ffef2529" providerId="ADAL" clId="{2F933A81-A629-4D86-B49A-EA7448BE37C1}" dt="2024-10-17T20:30:54.131" v="26799" actId="14100"/>
          <ac:spMkLst>
            <pc:docMk/>
            <pc:sldMk cId="1532742268" sldId="730"/>
            <ac:spMk id="9" creationId="{8E7FB20D-74D3-24D7-006B-1B1F90644938}"/>
          </ac:spMkLst>
        </pc:spChg>
        <pc:picChg chg="add mod">
          <ac:chgData name="Karen Baerts" userId="a06d292e-c1df-42a7-ab23-dcf3ffef2529" providerId="ADAL" clId="{2F933A81-A629-4D86-B49A-EA7448BE37C1}" dt="2024-10-17T20:53:06.216" v="28488" actId="1036"/>
          <ac:picMkLst>
            <pc:docMk/>
            <pc:sldMk cId="1532742268" sldId="730"/>
            <ac:picMk id="5" creationId="{408419FF-6AD3-6DE2-C3EA-DF83E03D7D55}"/>
          </ac:picMkLst>
        </pc:picChg>
        <pc:picChg chg="add mod">
          <ac:chgData name="Karen Baerts" userId="a06d292e-c1df-42a7-ab23-dcf3ffef2529" providerId="ADAL" clId="{2F933A81-A629-4D86-B49A-EA7448BE37C1}" dt="2024-10-17T20:53:14.313" v="28490" actId="1076"/>
          <ac:picMkLst>
            <pc:docMk/>
            <pc:sldMk cId="1532742268" sldId="730"/>
            <ac:picMk id="8" creationId="{030B905D-FF12-FFB3-0CDC-E30144D7B6D8}"/>
          </ac:picMkLst>
        </pc:picChg>
        <pc:picChg chg="add mod">
          <ac:chgData name="Karen Baerts" userId="a06d292e-c1df-42a7-ab23-dcf3ffef2529" providerId="ADAL" clId="{2F933A81-A629-4D86-B49A-EA7448BE37C1}" dt="2024-10-17T20:53:23.593" v="28492" actId="14100"/>
          <ac:picMkLst>
            <pc:docMk/>
            <pc:sldMk cId="1532742268" sldId="730"/>
            <ac:picMk id="11" creationId="{D61C6782-87E2-9C75-4B03-F75DDDDCA06F}"/>
          </ac:picMkLst>
        </pc:picChg>
      </pc:sldChg>
      <pc:sldChg chg="addSp delSp modSp add del mod">
        <pc:chgData name="Karen Baerts" userId="a06d292e-c1df-42a7-ab23-dcf3ffef2529" providerId="ADAL" clId="{2F933A81-A629-4D86-B49A-EA7448BE37C1}" dt="2024-10-17T20:04:43.573" v="26427" actId="47"/>
        <pc:sldMkLst>
          <pc:docMk/>
          <pc:sldMk cId="4142756758" sldId="730"/>
        </pc:sldMkLst>
        <pc:spChg chg="mod">
          <ac:chgData name="Karen Baerts" userId="a06d292e-c1df-42a7-ab23-dcf3ffef2529" providerId="ADAL" clId="{2F933A81-A629-4D86-B49A-EA7448BE37C1}" dt="2024-10-17T20:04:29.019" v="26423" actId="20577"/>
          <ac:spMkLst>
            <pc:docMk/>
            <pc:sldMk cId="4142756758" sldId="730"/>
            <ac:spMk id="24" creationId="{29F97C3A-5E76-A535-CFFA-D5FB86724E7A}"/>
          </ac:spMkLst>
        </pc:spChg>
        <pc:graphicFrameChg chg="add del modGraphic">
          <ac:chgData name="Karen Baerts" userId="a06d292e-c1df-42a7-ab23-dcf3ffef2529" providerId="ADAL" clId="{2F933A81-A629-4D86-B49A-EA7448BE37C1}" dt="2024-10-17T20:04:14.457" v="26399" actId="478"/>
          <ac:graphicFrameMkLst>
            <pc:docMk/>
            <pc:sldMk cId="4142756758" sldId="730"/>
            <ac:graphicFrameMk id="3" creationId="{F115F3FE-EE67-EF17-72BD-B75CAC57C007}"/>
          </ac:graphicFrameMkLst>
        </pc:graphicFrameChg>
      </pc:sldChg>
      <pc:sldChg chg="addSp modSp add modNotesTx">
        <pc:chgData name="Karen Baerts" userId="a06d292e-c1df-42a7-ab23-dcf3ffef2529" providerId="ADAL" clId="{2F933A81-A629-4D86-B49A-EA7448BE37C1}" dt="2024-10-18T07:50:48.465" v="30530" actId="20577"/>
        <pc:sldMkLst>
          <pc:docMk/>
          <pc:sldMk cId="1340194904" sldId="731"/>
        </pc:sldMkLst>
        <pc:picChg chg="add mod">
          <ac:chgData name="Karen Baerts" userId="a06d292e-c1df-42a7-ab23-dcf3ffef2529" providerId="ADAL" clId="{2F933A81-A629-4D86-B49A-EA7448BE37C1}" dt="2024-10-17T20:44:18.887" v="26996"/>
          <ac:picMkLst>
            <pc:docMk/>
            <pc:sldMk cId="1340194904" sldId="731"/>
            <ac:picMk id="2" creationId="{15F9F9A0-14B5-B0D1-B5AF-3A79872DE3EB}"/>
          </ac:picMkLst>
        </pc:picChg>
      </pc:sldChg>
      <pc:sldChg chg="new del">
        <pc:chgData name="Karen Baerts" userId="a06d292e-c1df-42a7-ab23-dcf3ffef2529" providerId="ADAL" clId="{2F933A81-A629-4D86-B49A-EA7448BE37C1}" dt="2024-10-17T20:44:53.325" v="26998" actId="680"/>
        <pc:sldMkLst>
          <pc:docMk/>
          <pc:sldMk cId="95088570" sldId="732"/>
        </pc:sldMkLst>
      </pc:sldChg>
      <pc:sldChg chg="modSp new del mod">
        <pc:chgData name="Karen Baerts" userId="a06d292e-c1df-42a7-ab23-dcf3ffef2529" providerId="ADAL" clId="{2F933A81-A629-4D86-B49A-EA7448BE37C1}" dt="2024-10-18T07:44:15.240" v="30179" actId="47"/>
        <pc:sldMkLst>
          <pc:docMk/>
          <pc:sldMk cId="715264076" sldId="732"/>
        </pc:sldMkLst>
        <pc:spChg chg="mod">
          <ac:chgData name="Karen Baerts" userId="a06d292e-c1df-42a7-ab23-dcf3ffef2529" providerId="ADAL" clId="{2F933A81-A629-4D86-B49A-EA7448BE37C1}" dt="2024-10-17T20:45:05.694" v="27045" actId="13926"/>
          <ac:spMkLst>
            <pc:docMk/>
            <pc:sldMk cId="715264076" sldId="732"/>
            <ac:spMk id="3" creationId="{9763F4CF-54FE-7B1E-3FE2-E01EF97E7D88}"/>
          </ac:spMkLst>
        </pc:spChg>
      </pc:sldChg>
      <pc:sldChg chg="addSp delSp modSp add mod modAnim modNotesTx">
        <pc:chgData name="Karen Baerts" userId="a06d292e-c1df-42a7-ab23-dcf3ffef2529" providerId="ADAL" clId="{2F933A81-A629-4D86-B49A-EA7448BE37C1}" dt="2024-10-18T07:59:58.524" v="32056" actId="113"/>
        <pc:sldMkLst>
          <pc:docMk/>
          <pc:sldMk cId="2279805042" sldId="733"/>
        </pc:sldMkLst>
        <pc:spChg chg="add mod ord">
          <ac:chgData name="Karen Baerts" userId="a06d292e-c1df-42a7-ab23-dcf3ffef2529" providerId="ADAL" clId="{2F933A81-A629-4D86-B49A-EA7448BE37C1}" dt="2024-10-17T21:42:15.461" v="29232" actId="1035"/>
          <ac:spMkLst>
            <pc:docMk/>
            <pc:sldMk cId="2279805042" sldId="733"/>
            <ac:spMk id="6" creationId="{2B5079BE-F7FF-0C91-C58E-FAC6F9F0F061}"/>
          </ac:spMkLst>
        </pc:spChg>
        <pc:spChg chg="mod">
          <ac:chgData name="Karen Baerts" userId="a06d292e-c1df-42a7-ab23-dcf3ffef2529" providerId="ADAL" clId="{2F933A81-A629-4D86-B49A-EA7448BE37C1}" dt="2024-10-17T21:42:01.558" v="29225" actId="1076"/>
          <ac:spMkLst>
            <pc:docMk/>
            <pc:sldMk cId="2279805042" sldId="733"/>
            <ac:spMk id="9" creationId="{32E843B7-FD90-DB7A-B1C8-463005A8A2E0}"/>
          </ac:spMkLst>
        </pc:spChg>
        <pc:spChg chg="mod">
          <ac:chgData name="Karen Baerts" userId="a06d292e-c1df-42a7-ab23-dcf3ffef2529" providerId="ADAL" clId="{2F933A81-A629-4D86-B49A-EA7448BE37C1}" dt="2024-10-17T21:41:05.246" v="29219" actId="1076"/>
          <ac:spMkLst>
            <pc:docMk/>
            <pc:sldMk cId="2279805042" sldId="733"/>
            <ac:spMk id="10" creationId="{FF9BB6BF-6C29-8C9D-8E03-0D495FD1F338}"/>
          </ac:spMkLst>
        </pc:spChg>
        <pc:spChg chg="del mod">
          <ac:chgData name="Karen Baerts" userId="a06d292e-c1df-42a7-ab23-dcf3ffef2529" providerId="ADAL" clId="{2F933A81-A629-4D86-B49A-EA7448BE37C1}" dt="2024-10-17T21:36:19.212" v="29170" actId="478"/>
          <ac:spMkLst>
            <pc:docMk/>
            <pc:sldMk cId="2279805042" sldId="733"/>
            <ac:spMk id="11" creationId="{34CA465C-8479-EE30-D6ED-A74D1B215BD2}"/>
          </ac:spMkLst>
        </pc:spChg>
        <pc:spChg chg="add mod">
          <ac:chgData name="Karen Baerts" userId="a06d292e-c1df-42a7-ab23-dcf3ffef2529" providerId="ADAL" clId="{2F933A81-A629-4D86-B49A-EA7448BE37C1}" dt="2024-10-18T07:59:28.569" v="32010" actId="14100"/>
          <ac:spMkLst>
            <pc:docMk/>
            <pc:sldMk cId="2279805042" sldId="733"/>
            <ac:spMk id="12" creationId="{3EFCE651-30EA-0901-7FE9-E5EFD5B6CB9A}"/>
          </ac:spMkLst>
        </pc:spChg>
        <pc:picChg chg="add del mod">
          <ac:chgData name="Karen Baerts" userId="a06d292e-c1df-42a7-ab23-dcf3ffef2529" providerId="ADAL" clId="{2F933A81-A629-4D86-B49A-EA7448BE37C1}" dt="2024-10-18T07:59:12.393" v="32004" actId="478"/>
          <ac:picMkLst>
            <pc:docMk/>
            <pc:sldMk cId="2279805042" sldId="733"/>
            <ac:picMk id="3" creationId="{DEAB2641-7460-8053-D7BF-CA52DA4199B7}"/>
          </ac:picMkLst>
        </pc:picChg>
        <pc:picChg chg="add del mod">
          <ac:chgData name="Karen Baerts" userId="a06d292e-c1df-42a7-ab23-dcf3ffef2529" providerId="ADAL" clId="{2F933A81-A629-4D86-B49A-EA7448BE37C1}" dt="2024-10-17T21:39:22.981" v="29181" actId="478"/>
          <ac:picMkLst>
            <pc:docMk/>
            <pc:sldMk cId="2279805042" sldId="733"/>
            <ac:picMk id="5" creationId="{8FCBF36D-7577-7733-BF5F-A0CEA9300515}"/>
          </ac:picMkLst>
        </pc:picChg>
        <pc:picChg chg="add del mod">
          <ac:chgData name="Karen Baerts" userId="a06d292e-c1df-42a7-ab23-dcf3ffef2529" providerId="ADAL" clId="{2F933A81-A629-4D86-B49A-EA7448BE37C1}" dt="2024-10-17T21:41:48.348" v="29220" actId="478"/>
          <ac:picMkLst>
            <pc:docMk/>
            <pc:sldMk cId="2279805042" sldId="733"/>
            <ac:picMk id="8" creationId="{43957F6C-E8B6-0CA4-FED9-55D8D583F130}"/>
          </ac:picMkLst>
        </pc:picChg>
        <pc:picChg chg="del mod">
          <ac:chgData name="Karen Baerts" userId="a06d292e-c1df-42a7-ab23-dcf3ffef2529" providerId="ADAL" clId="{2F933A81-A629-4D86-B49A-EA7448BE37C1}" dt="2024-10-17T21:35:56.126" v="29162" actId="478"/>
          <ac:picMkLst>
            <pc:docMk/>
            <pc:sldMk cId="2279805042" sldId="733"/>
            <ac:picMk id="14" creationId="{8FA5FBD5-74CA-E042-3D5A-BF7E884D1393}"/>
          </ac:picMkLst>
        </pc:picChg>
        <pc:picChg chg="add mod ord">
          <ac:chgData name="Karen Baerts" userId="a06d292e-c1df-42a7-ab23-dcf3ffef2529" providerId="ADAL" clId="{2F933A81-A629-4D86-B49A-EA7448BE37C1}" dt="2024-10-17T21:42:08.847" v="29227" actId="1076"/>
          <ac:picMkLst>
            <pc:docMk/>
            <pc:sldMk cId="2279805042" sldId="733"/>
            <ac:picMk id="15" creationId="{36E35F21-CF7F-3EB8-37B1-180C88E8000F}"/>
          </ac:picMkLst>
        </pc:picChg>
        <pc:picChg chg="del">
          <ac:chgData name="Karen Baerts" userId="a06d292e-c1df-42a7-ab23-dcf3ffef2529" providerId="ADAL" clId="{2F933A81-A629-4D86-B49A-EA7448BE37C1}" dt="2024-10-17T21:35:54.156" v="29160" actId="478"/>
          <ac:picMkLst>
            <pc:docMk/>
            <pc:sldMk cId="2279805042" sldId="733"/>
            <ac:picMk id="16" creationId="{07D448AE-197A-2B22-2A5C-15220AE2F43D}"/>
          </ac:picMkLst>
        </pc:picChg>
        <pc:picChg chg="add mod ord">
          <ac:chgData name="Karen Baerts" userId="a06d292e-c1df-42a7-ab23-dcf3ffef2529" providerId="ADAL" clId="{2F933A81-A629-4D86-B49A-EA7448BE37C1}" dt="2024-10-18T07:59:17.703" v="32007" actId="167"/>
          <ac:picMkLst>
            <pc:docMk/>
            <pc:sldMk cId="2279805042" sldId="733"/>
            <ac:picMk id="18" creationId="{A1AA0DCD-F599-EB04-5B46-758D0CCC371B}"/>
          </ac:picMkLst>
        </pc:picChg>
      </pc:sldChg>
      <pc:sldChg chg="addSp delSp modSp add mod">
        <pc:chgData name="Karen Baerts" userId="a06d292e-c1df-42a7-ab23-dcf3ffef2529" providerId="ADAL" clId="{2F933A81-A629-4D86-B49A-EA7448BE37C1}" dt="2024-10-21T08:16:40.487" v="32103" actId="1076"/>
        <pc:sldMkLst>
          <pc:docMk/>
          <pc:sldMk cId="2340660801" sldId="734"/>
        </pc:sldMkLst>
        <pc:spChg chg="mod">
          <ac:chgData name="Karen Baerts" userId="a06d292e-c1df-42a7-ab23-dcf3ffef2529" providerId="ADAL" clId="{2F933A81-A629-4D86-B49A-EA7448BE37C1}" dt="2024-10-21T08:16:30.398" v="32099" actId="1076"/>
          <ac:spMkLst>
            <pc:docMk/>
            <pc:sldMk cId="2340660801" sldId="734"/>
            <ac:spMk id="7" creationId="{9C61919B-42F4-9642-C717-D8E72221E5EE}"/>
          </ac:spMkLst>
        </pc:spChg>
        <pc:spChg chg="add mod ord">
          <ac:chgData name="Karen Baerts" userId="a06d292e-c1df-42a7-ab23-dcf3ffef2529" providerId="ADAL" clId="{2F933A81-A629-4D86-B49A-EA7448BE37C1}" dt="2024-10-21T08:16:38.376" v="32102" actId="1076"/>
          <ac:spMkLst>
            <pc:docMk/>
            <pc:sldMk cId="2340660801" sldId="734"/>
            <ac:spMk id="8" creationId="{02E5AF1B-7264-5501-DF4C-007F7FC444A1}"/>
          </ac:spMkLst>
        </pc:spChg>
        <pc:spChg chg="mod">
          <ac:chgData name="Karen Baerts" userId="a06d292e-c1df-42a7-ab23-dcf3ffef2529" providerId="ADAL" clId="{2F933A81-A629-4D86-B49A-EA7448BE37C1}" dt="2024-10-21T08:16:34.969" v="32101" actId="1076"/>
          <ac:spMkLst>
            <pc:docMk/>
            <pc:sldMk cId="2340660801" sldId="734"/>
            <ac:spMk id="9" creationId="{EE5C9856-9AFA-4991-868A-A99819170A31}"/>
          </ac:spMkLst>
        </pc:spChg>
        <pc:spChg chg="mod">
          <ac:chgData name="Karen Baerts" userId="a06d292e-c1df-42a7-ab23-dcf3ffef2529" providerId="ADAL" clId="{2F933A81-A629-4D86-B49A-EA7448BE37C1}" dt="2024-10-21T08:06:56.766" v="32076" actId="1076"/>
          <ac:spMkLst>
            <pc:docMk/>
            <pc:sldMk cId="2340660801" sldId="734"/>
            <ac:spMk id="11" creationId="{1731DEB7-2329-6CBC-19EF-9823EA9E91B8}"/>
          </ac:spMkLst>
        </pc:spChg>
        <pc:picChg chg="del">
          <ac:chgData name="Karen Baerts" userId="a06d292e-c1df-42a7-ab23-dcf3ffef2529" providerId="ADAL" clId="{2F933A81-A629-4D86-B49A-EA7448BE37C1}" dt="2024-10-21T08:06:20.227" v="32069" actId="478"/>
          <ac:picMkLst>
            <pc:docMk/>
            <pc:sldMk cId="2340660801" sldId="734"/>
            <ac:picMk id="4" creationId="{C6B56290-8F79-1939-5485-D880078037E9}"/>
          </ac:picMkLst>
        </pc:picChg>
        <pc:picChg chg="add mod">
          <ac:chgData name="Karen Baerts" userId="a06d292e-c1df-42a7-ab23-dcf3ffef2529" providerId="ADAL" clId="{2F933A81-A629-4D86-B49A-EA7448BE37C1}" dt="2024-10-21T08:06:45.462" v="32073" actId="1076"/>
          <ac:picMkLst>
            <pc:docMk/>
            <pc:sldMk cId="2340660801" sldId="734"/>
            <ac:picMk id="5" creationId="{2F0B6B19-3786-AF5C-B3A5-1459453D21D3}"/>
          </ac:picMkLst>
        </pc:picChg>
        <pc:picChg chg="mod">
          <ac:chgData name="Karen Baerts" userId="a06d292e-c1df-42a7-ab23-dcf3ffef2529" providerId="ADAL" clId="{2F933A81-A629-4D86-B49A-EA7448BE37C1}" dt="2024-10-21T08:16:40.487" v="32103" actId="1076"/>
          <ac:picMkLst>
            <pc:docMk/>
            <pc:sldMk cId="2340660801" sldId="734"/>
            <ac:picMk id="6" creationId="{F7F642FF-CA7E-437D-F13C-967F819DE3E5}"/>
          </ac:picMkLst>
        </pc:picChg>
        <pc:picChg chg="mod">
          <ac:chgData name="Karen Baerts" userId="a06d292e-c1df-42a7-ab23-dcf3ffef2529" providerId="ADAL" clId="{2F933A81-A629-4D86-B49A-EA7448BE37C1}" dt="2024-10-21T08:16:31.986" v="32100" actId="1076"/>
          <ac:picMkLst>
            <pc:docMk/>
            <pc:sldMk cId="2340660801" sldId="734"/>
            <ac:picMk id="10" creationId="{292365C5-EA0E-C930-06CD-58D91CE61DB6}"/>
          </ac:picMkLst>
        </pc:picChg>
      </pc:sldChg>
    </pc:docChg>
  </pc:docChgLst>
  <pc:docChgLst>
    <pc:chgData name="Karen Baerts" userId="a06d292e-c1df-42a7-ab23-dcf3ffef2529" providerId="ADAL" clId="{69111596-FA3B-4014-9A9D-C427810C266D}"/>
    <pc:docChg chg="undo redo custSel addSld delSld modSld sldOrd">
      <pc:chgData name="Karen Baerts" userId="a06d292e-c1df-42a7-ab23-dcf3ffef2529" providerId="ADAL" clId="{69111596-FA3B-4014-9A9D-C427810C266D}" dt="2024-11-04T11:54:40.010" v="33674" actId="20577"/>
      <pc:docMkLst>
        <pc:docMk/>
      </pc:docMkLst>
      <pc:sldChg chg="modSp mod">
        <pc:chgData name="Karen Baerts" userId="a06d292e-c1df-42a7-ab23-dcf3ffef2529" providerId="ADAL" clId="{69111596-FA3B-4014-9A9D-C427810C266D}" dt="2024-10-28T11:08:37.157" v="23577" actId="6549"/>
        <pc:sldMkLst>
          <pc:docMk/>
          <pc:sldMk cId="2752661554" sldId="591"/>
        </pc:sldMkLst>
        <pc:spChg chg="mod">
          <ac:chgData name="Karen Baerts" userId="a06d292e-c1df-42a7-ab23-dcf3ffef2529" providerId="ADAL" clId="{69111596-FA3B-4014-9A9D-C427810C266D}" dt="2024-10-21T08:20:10.760" v="1" actId="20577"/>
          <ac:spMkLst>
            <pc:docMk/>
            <pc:sldMk cId="2752661554" sldId="591"/>
            <ac:spMk id="2" creationId="{00000000-0000-0000-0000-000000000000}"/>
          </ac:spMkLst>
        </pc:spChg>
        <pc:spChg chg="mod">
          <ac:chgData name="Karen Baerts" userId="a06d292e-c1df-42a7-ab23-dcf3ffef2529" providerId="ADAL" clId="{69111596-FA3B-4014-9A9D-C427810C266D}" dt="2024-10-28T11:08:37.157" v="23577" actId="6549"/>
          <ac:spMkLst>
            <pc:docMk/>
            <pc:sldMk cId="2752661554" sldId="591"/>
            <ac:spMk id="3" creationId="{7E10328D-4219-4DB6-8A4F-52DB0195CB2F}"/>
          </ac:spMkLst>
        </pc:spChg>
      </pc:sldChg>
      <pc:sldChg chg="modNotesTx">
        <pc:chgData name="Karen Baerts" userId="a06d292e-c1df-42a7-ab23-dcf3ffef2529" providerId="ADAL" clId="{69111596-FA3B-4014-9A9D-C427810C266D}" dt="2024-10-28T14:13:19.956" v="33667" actId="20577"/>
        <pc:sldMkLst>
          <pc:docMk/>
          <pc:sldMk cId="2392228130" sldId="632"/>
        </pc:sldMkLst>
      </pc:sldChg>
      <pc:sldChg chg="addSp delSp modSp add mod modNotesTx">
        <pc:chgData name="Karen Baerts" userId="a06d292e-c1df-42a7-ab23-dcf3ffef2529" providerId="ADAL" clId="{69111596-FA3B-4014-9A9D-C427810C266D}" dt="2024-10-23T19:23:20.202" v="12749" actId="20577"/>
        <pc:sldMkLst>
          <pc:docMk/>
          <pc:sldMk cId="237756532" sldId="633"/>
        </pc:sldMkLst>
        <pc:spChg chg="mod">
          <ac:chgData name="Karen Baerts" userId="a06d292e-c1df-42a7-ab23-dcf3ffef2529" providerId="ADAL" clId="{69111596-FA3B-4014-9A9D-C427810C266D}" dt="2024-10-23T19:22:41.537" v="12636" actId="400"/>
          <ac:spMkLst>
            <pc:docMk/>
            <pc:sldMk cId="237756532" sldId="633"/>
            <ac:spMk id="8" creationId="{7903A467-7865-8570-36AE-3B2EFDBDF36B}"/>
          </ac:spMkLst>
        </pc:spChg>
        <pc:picChg chg="add del mod">
          <ac:chgData name="Karen Baerts" userId="a06d292e-c1df-42a7-ab23-dcf3ffef2529" providerId="ADAL" clId="{69111596-FA3B-4014-9A9D-C427810C266D}" dt="2024-10-21T10:50:35.133" v="2848" actId="478"/>
          <ac:picMkLst>
            <pc:docMk/>
            <pc:sldMk cId="237756532" sldId="633"/>
            <ac:picMk id="3" creationId="{6F0D9D22-2670-F2FA-67FF-7DB274FBB0E2}"/>
          </ac:picMkLst>
        </pc:picChg>
        <pc:picChg chg="add del mod">
          <ac:chgData name="Karen Baerts" userId="a06d292e-c1df-42a7-ab23-dcf3ffef2529" providerId="ADAL" clId="{69111596-FA3B-4014-9A9D-C427810C266D}" dt="2024-10-21T10:50:40.837" v="2851" actId="478"/>
          <ac:picMkLst>
            <pc:docMk/>
            <pc:sldMk cId="237756532" sldId="633"/>
            <ac:picMk id="4" creationId="{493F323E-C27C-1120-1748-494CAD9AB1E2}"/>
          </ac:picMkLst>
        </pc:picChg>
        <pc:picChg chg="add mod">
          <ac:chgData name="Karen Baerts" userId="a06d292e-c1df-42a7-ab23-dcf3ffef2529" providerId="ADAL" clId="{69111596-FA3B-4014-9A9D-C427810C266D}" dt="2024-10-21T10:53:05.053" v="2860" actId="1076"/>
          <ac:picMkLst>
            <pc:docMk/>
            <pc:sldMk cId="237756532" sldId="633"/>
            <ac:picMk id="6" creationId="{1131064C-4A38-A433-2474-A9BA2E27E50F}"/>
          </ac:picMkLst>
        </pc:picChg>
        <pc:picChg chg="add mod">
          <ac:chgData name="Karen Baerts" userId="a06d292e-c1df-42a7-ab23-dcf3ffef2529" providerId="ADAL" clId="{69111596-FA3B-4014-9A9D-C427810C266D}" dt="2024-10-21T10:07:11.873" v="2498" actId="14100"/>
          <ac:picMkLst>
            <pc:docMk/>
            <pc:sldMk cId="237756532" sldId="633"/>
            <ac:picMk id="1026" creationId="{27435929-6277-0982-48DB-60BF84C0AC60}"/>
          </ac:picMkLst>
        </pc:picChg>
        <pc:picChg chg="add del mod">
          <ac:chgData name="Karen Baerts" userId="a06d292e-c1df-42a7-ab23-dcf3ffef2529" providerId="ADAL" clId="{69111596-FA3B-4014-9A9D-C427810C266D}" dt="2024-10-21T10:52:12.436" v="2852" actId="478"/>
          <ac:picMkLst>
            <pc:docMk/>
            <pc:sldMk cId="237756532" sldId="633"/>
            <ac:picMk id="1028" creationId="{83A108A7-7B55-7774-E5ED-1206CDF144FB}"/>
          </ac:picMkLst>
        </pc:picChg>
      </pc:sldChg>
      <pc:sldChg chg="addSp delSp modSp add mod delAnim modAnim modNotesTx">
        <pc:chgData name="Karen Baerts" userId="a06d292e-c1df-42a7-ab23-dcf3ffef2529" providerId="ADAL" clId="{69111596-FA3B-4014-9A9D-C427810C266D}" dt="2024-10-21T12:21:26.471" v="6804" actId="20577"/>
        <pc:sldMkLst>
          <pc:docMk/>
          <pc:sldMk cId="991335143" sldId="635"/>
        </pc:sldMkLst>
        <pc:spChg chg="mod">
          <ac:chgData name="Karen Baerts" userId="a06d292e-c1df-42a7-ab23-dcf3ffef2529" providerId="ADAL" clId="{69111596-FA3B-4014-9A9D-C427810C266D}" dt="2024-10-21T12:21:26.471" v="6804" actId="20577"/>
          <ac:spMkLst>
            <pc:docMk/>
            <pc:sldMk cId="991335143" sldId="635"/>
            <ac:spMk id="2" creationId="{D5423788-4327-FDE6-A934-82D1E21EB68C}"/>
          </ac:spMkLst>
        </pc:spChg>
        <pc:spChg chg="del">
          <ac:chgData name="Karen Baerts" userId="a06d292e-c1df-42a7-ab23-dcf3ffef2529" providerId="ADAL" clId="{69111596-FA3B-4014-9A9D-C427810C266D}" dt="2024-10-21T10:09:49.157" v="2537" actId="478"/>
          <ac:spMkLst>
            <pc:docMk/>
            <pc:sldMk cId="991335143" sldId="635"/>
            <ac:spMk id="3" creationId="{4955E3F4-ED2F-C921-2EEF-43FE3DAF5478}"/>
          </ac:spMkLst>
        </pc:spChg>
        <pc:spChg chg="del">
          <ac:chgData name="Karen Baerts" userId="a06d292e-c1df-42a7-ab23-dcf3ffef2529" providerId="ADAL" clId="{69111596-FA3B-4014-9A9D-C427810C266D}" dt="2024-10-21T10:09:49.157" v="2537" actId="478"/>
          <ac:spMkLst>
            <pc:docMk/>
            <pc:sldMk cId="991335143" sldId="635"/>
            <ac:spMk id="4" creationId="{F1C93003-3774-4276-C6C8-1C40F2922759}"/>
          </ac:spMkLst>
        </pc:spChg>
        <pc:spChg chg="del">
          <ac:chgData name="Karen Baerts" userId="a06d292e-c1df-42a7-ab23-dcf3ffef2529" providerId="ADAL" clId="{69111596-FA3B-4014-9A9D-C427810C266D}" dt="2024-10-21T10:09:49.157" v="2537" actId="478"/>
          <ac:spMkLst>
            <pc:docMk/>
            <pc:sldMk cId="991335143" sldId="635"/>
            <ac:spMk id="5" creationId="{2EF5EC00-C2B9-918D-39F2-63DEE123BF45}"/>
          </ac:spMkLst>
        </pc:spChg>
        <pc:spChg chg="del mod">
          <ac:chgData name="Karen Baerts" userId="a06d292e-c1df-42a7-ab23-dcf3ffef2529" providerId="ADAL" clId="{69111596-FA3B-4014-9A9D-C427810C266D}" dt="2024-10-21T10:17:21.135" v="2573" actId="478"/>
          <ac:spMkLst>
            <pc:docMk/>
            <pc:sldMk cId="991335143" sldId="635"/>
            <ac:spMk id="8" creationId="{7903A467-7865-8570-36AE-3B2EFDBDF36B}"/>
          </ac:spMkLst>
        </pc:spChg>
        <pc:spChg chg="del">
          <ac:chgData name="Karen Baerts" userId="a06d292e-c1df-42a7-ab23-dcf3ffef2529" providerId="ADAL" clId="{69111596-FA3B-4014-9A9D-C427810C266D}" dt="2024-10-21T10:09:49.157" v="2537" actId="478"/>
          <ac:spMkLst>
            <pc:docMk/>
            <pc:sldMk cId="991335143" sldId="635"/>
            <ac:spMk id="9" creationId="{20B10E8B-107E-263B-31DB-0EF0F8550C5A}"/>
          </ac:spMkLst>
        </pc:spChg>
        <pc:spChg chg="del">
          <ac:chgData name="Karen Baerts" userId="a06d292e-c1df-42a7-ab23-dcf3ffef2529" providerId="ADAL" clId="{69111596-FA3B-4014-9A9D-C427810C266D}" dt="2024-10-21T10:09:49.157" v="2537" actId="478"/>
          <ac:spMkLst>
            <pc:docMk/>
            <pc:sldMk cId="991335143" sldId="635"/>
            <ac:spMk id="10" creationId="{DDE03E8A-3AF5-A50E-EC22-C8CF8CF9F770}"/>
          </ac:spMkLst>
        </pc:spChg>
        <pc:spChg chg="del">
          <ac:chgData name="Karen Baerts" userId="a06d292e-c1df-42a7-ab23-dcf3ffef2529" providerId="ADAL" clId="{69111596-FA3B-4014-9A9D-C427810C266D}" dt="2024-10-21T10:09:49.157" v="2537" actId="478"/>
          <ac:spMkLst>
            <pc:docMk/>
            <pc:sldMk cId="991335143" sldId="635"/>
            <ac:spMk id="19" creationId="{1CB9F9A2-79A6-3776-0B05-035633B7B76B}"/>
          </ac:spMkLst>
        </pc:spChg>
        <pc:picChg chg="add del mod">
          <ac:chgData name="Karen Baerts" userId="a06d292e-c1df-42a7-ab23-dcf3ffef2529" providerId="ADAL" clId="{69111596-FA3B-4014-9A9D-C427810C266D}" dt="2024-10-21T10:15:47.485" v="2562" actId="478"/>
          <ac:picMkLst>
            <pc:docMk/>
            <pc:sldMk cId="991335143" sldId="635"/>
            <ac:picMk id="7" creationId="{256E36BD-9B8B-52D7-D17F-F43476ED8332}"/>
          </ac:picMkLst>
        </pc:picChg>
        <pc:picChg chg="del mod">
          <ac:chgData name="Karen Baerts" userId="a06d292e-c1df-42a7-ab23-dcf3ffef2529" providerId="ADAL" clId="{69111596-FA3B-4014-9A9D-C427810C266D}" dt="2024-10-21T10:15:43.746" v="2561" actId="478"/>
          <ac:picMkLst>
            <pc:docMk/>
            <pc:sldMk cId="991335143" sldId="635"/>
            <ac:picMk id="11" creationId="{0753A13B-317A-3976-BCA0-32477DDFE587}"/>
          </ac:picMkLst>
        </pc:picChg>
        <pc:picChg chg="add mod">
          <ac:chgData name="Karen Baerts" userId="a06d292e-c1df-42a7-ab23-dcf3ffef2529" providerId="ADAL" clId="{69111596-FA3B-4014-9A9D-C427810C266D}" dt="2024-10-21T11:56:23.960" v="4618" actId="1036"/>
          <ac:picMkLst>
            <pc:docMk/>
            <pc:sldMk cId="991335143" sldId="635"/>
            <ac:picMk id="13" creationId="{ED3A4B02-B88D-F3A8-5AE9-8694248749FE}"/>
          </ac:picMkLst>
        </pc:picChg>
        <pc:picChg chg="del">
          <ac:chgData name="Karen Baerts" userId="a06d292e-c1df-42a7-ab23-dcf3ffef2529" providerId="ADAL" clId="{69111596-FA3B-4014-9A9D-C427810C266D}" dt="2024-10-21T10:07:45.588" v="2501" actId="478"/>
          <ac:picMkLst>
            <pc:docMk/>
            <pc:sldMk cId="991335143" sldId="635"/>
            <ac:picMk id="15" creationId="{6305447A-0FC6-85E2-5689-F1F89881DFA1}"/>
          </ac:picMkLst>
        </pc:picChg>
        <pc:picChg chg="add mod">
          <ac:chgData name="Karen Baerts" userId="a06d292e-c1df-42a7-ab23-dcf3ffef2529" providerId="ADAL" clId="{69111596-FA3B-4014-9A9D-C427810C266D}" dt="2024-10-21T11:56:23.960" v="4618" actId="1036"/>
          <ac:picMkLst>
            <pc:docMk/>
            <pc:sldMk cId="991335143" sldId="635"/>
            <ac:picMk id="16" creationId="{DB14C718-5CC6-6292-BE49-75231625B533}"/>
          </ac:picMkLst>
        </pc:picChg>
        <pc:picChg chg="del mod">
          <ac:chgData name="Karen Baerts" userId="a06d292e-c1df-42a7-ab23-dcf3ffef2529" providerId="ADAL" clId="{69111596-FA3B-4014-9A9D-C427810C266D}" dt="2024-10-21T10:15:47.485" v="2562" actId="478"/>
          <ac:picMkLst>
            <pc:docMk/>
            <pc:sldMk cId="991335143" sldId="635"/>
            <ac:picMk id="17" creationId="{71E0A9B3-E58B-771D-5C49-1BCFAE243539}"/>
          </ac:picMkLst>
        </pc:picChg>
        <pc:picChg chg="add mod">
          <ac:chgData name="Karen Baerts" userId="a06d292e-c1df-42a7-ab23-dcf3ffef2529" providerId="ADAL" clId="{69111596-FA3B-4014-9A9D-C427810C266D}" dt="2024-10-21T11:56:23.960" v="4618" actId="1036"/>
          <ac:picMkLst>
            <pc:docMk/>
            <pc:sldMk cId="991335143" sldId="635"/>
            <ac:picMk id="21" creationId="{3DBC5E2F-55A5-7949-2DBC-5436A008BED9}"/>
          </ac:picMkLst>
        </pc:picChg>
        <pc:picChg chg="add mod">
          <ac:chgData name="Karen Baerts" userId="a06d292e-c1df-42a7-ab23-dcf3ffef2529" providerId="ADAL" clId="{69111596-FA3B-4014-9A9D-C427810C266D}" dt="2024-10-21T11:56:23.960" v="4618" actId="1036"/>
          <ac:picMkLst>
            <pc:docMk/>
            <pc:sldMk cId="991335143" sldId="635"/>
            <ac:picMk id="23" creationId="{673A67F5-7048-E217-AF99-539EF5C90F31}"/>
          </ac:picMkLst>
        </pc:picChg>
        <pc:picChg chg="del mod">
          <ac:chgData name="Karen Baerts" userId="a06d292e-c1df-42a7-ab23-dcf3ffef2529" providerId="ADAL" clId="{69111596-FA3B-4014-9A9D-C427810C266D}" dt="2024-10-21T10:15:47.485" v="2562" actId="478"/>
          <ac:picMkLst>
            <pc:docMk/>
            <pc:sldMk cId="991335143" sldId="635"/>
            <ac:picMk id="24" creationId="{A10B0520-DF84-7439-513E-0D948C639AF9}"/>
          </ac:picMkLst>
        </pc:picChg>
        <pc:picChg chg="del mod">
          <ac:chgData name="Karen Baerts" userId="a06d292e-c1df-42a7-ab23-dcf3ffef2529" providerId="ADAL" clId="{69111596-FA3B-4014-9A9D-C427810C266D}" dt="2024-10-21T10:15:47.485" v="2562" actId="478"/>
          <ac:picMkLst>
            <pc:docMk/>
            <pc:sldMk cId="991335143" sldId="635"/>
            <ac:picMk id="26" creationId="{48C5275A-1066-98B5-D1ED-CD8408D60289}"/>
          </ac:picMkLst>
        </pc:picChg>
        <pc:picChg chg="add mod">
          <ac:chgData name="Karen Baerts" userId="a06d292e-c1df-42a7-ab23-dcf3ffef2529" providerId="ADAL" clId="{69111596-FA3B-4014-9A9D-C427810C266D}" dt="2024-10-21T11:56:23.960" v="4618" actId="1036"/>
          <ac:picMkLst>
            <pc:docMk/>
            <pc:sldMk cId="991335143" sldId="635"/>
            <ac:picMk id="27" creationId="{DE4972F8-1D91-F297-6EA9-3B6308C5E638}"/>
          </ac:picMkLst>
        </pc:picChg>
        <pc:picChg chg="add del">
          <ac:chgData name="Karen Baerts" userId="a06d292e-c1df-42a7-ab23-dcf3ffef2529" providerId="ADAL" clId="{69111596-FA3B-4014-9A9D-C427810C266D}" dt="2024-10-21T10:31:56.667" v="2664" actId="21"/>
          <ac:picMkLst>
            <pc:docMk/>
            <pc:sldMk cId="991335143" sldId="635"/>
            <ac:picMk id="29" creationId="{F75663EA-BD34-8B8A-4BC1-E84BD03E1991}"/>
          </ac:picMkLst>
        </pc:picChg>
        <pc:picChg chg="add del mod">
          <ac:chgData name="Karen Baerts" userId="a06d292e-c1df-42a7-ab23-dcf3ffef2529" providerId="ADAL" clId="{69111596-FA3B-4014-9A9D-C427810C266D}" dt="2024-10-21T11:16:51.146" v="4319" actId="478"/>
          <ac:picMkLst>
            <pc:docMk/>
            <pc:sldMk cId="991335143" sldId="635"/>
            <ac:picMk id="31" creationId="{0B9E7C8F-FFF4-8474-EFC3-16674B7DDE95}"/>
          </ac:picMkLst>
        </pc:picChg>
        <pc:picChg chg="add del mod">
          <ac:chgData name="Karen Baerts" userId="a06d292e-c1df-42a7-ab23-dcf3ffef2529" providerId="ADAL" clId="{69111596-FA3B-4014-9A9D-C427810C266D}" dt="2024-10-21T11:17:14.660" v="4322" actId="478"/>
          <ac:picMkLst>
            <pc:docMk/>
            <pc:sldMk cId="991335143" sldId="635"/>
            <ac:picMk id="33" creationId="{07EF0211-2D65-7C5A-DA5A-3812ABEEBB90}"/>
          </ac:picMkLst>
        </pc:picChg>
        <pc:picChg chg="add del mod">
          <ac:chgData name="Karen Baerts" userId="a06d292e-c1df-42a7-ab23-dcf3ffef2529" providerId="ADAL" clId="{69111596-FA3B-4014-9A9D-C427810C266D}" dt="2024-10-21T11:56:19.466" v="4607" actId="478"/>
          <ac:picMkLst>
            <pc:docMk/>
            <pc:sldMk cId="991335143" sldId="635"/>
            <ac:picMk id="35" creationId="{CCE1E1A8-6245-0595-40C4-EEA7E44CCF39}"/>
          </ac:picMkLst>
        </pc:picChg>
        <pc:cxnChg chg="del">
          <ac:chgData name="Karen Baerts" userId="a06d292e-c1df-42a7-ab23-dcf3ffef2529" providerId="ADAL" clId="{69111596-FA3B-4014-9A9D-C427810C266D}" dt="2024-10-21T10:09:49.157" v="2537" actId="478"/>
          <ac:cxnSpMkLst>
            <pc:docMk/>
            <pc:sldMk cId="991335143" sldId="635"/>
            <ac:cxnSpMk id="18" creationId="{428E116D-CDBB-A0D5-08A2-83016A82C89C}"/>
          </ac:cxnSpMkLst>
        </pc:cxnChg>
      </pc:sldChg>
      <pc:sldChg chg="addSp delSp modSp add del mod ord setBg delAnim modAnim">
        <pc:chgData name="Karen Baerts" userId="a06d292e-c1df-42a7-ab23-dcf3ffef2529" providerId="ADAL" clId="{69111596-FA3B-4014-9A9D-C427810C266D}" dt="2024-10-21T10:46:06.337" v="2828" actId="47"/>
        <pc:sldMkLst>
          <pc:docMk/>
          <pc:sldMk cId="3235209564" sldId="636"/>
        </pc:sldMkLst>
        <pc:spChg chg="mod">
          <ac:chgData name="Karen Baerts" userId="a06d292e-c1df-42a7-ab23-dcf3ffef2529" providerId="ADAL" clId="{69111596-FA3B-4014-9A9D-C427810C266D}" dt="2024-10-21T10:31:52.526" v="2663" actId="20577"/>
          <ac:spMkLst>
            <pc:docMk/>
            <pc:sldMk cId="3235209564" sldId="636"/>
            <ac:spMk id="2" creationId="{D5423788-4327-FDE6-A934-82D1E21EB68C}"/>
          </ac:spMkLst>
        </pc:spChg>
        <pc:spChg chg="mod ord">
          <ac:chgData name="Karen Baerts" userId="a06d292e-c1df-42a7-ab23-dcf3ffef2529" providerId="ADAL" clId="{69111596-FA3B-4014-9A9D-C427810C266D}" dt="2024-10-21T10:45:07.974" v="2817" actId="1076"/>
          <ac:spMkLst>
            <pc:docMk/>
            <pc:sldMk cId="3235209564" sldId="636"/>
            <ac:spMk id="5" creationId="{3606CC3F-60B0-C884-E091-F08C0C9D6B78}"/>
          </ac:spMkLst>
        </pc:spChg>
        <pc:spChg chg="del mod">
          <ac:chgData name="Karen Baerts" userId="a06d292e-c1df-42a7-ab23-dcf3ffef2529" providerId="ADAL" clId="{69111596-FA3B-4014-9A9D-C427810C266D}" dt="2024-10-21T10:37:26.193" v="2712" actId="478"/>
          <ac:spMkLst>
            <pc:docMk/>
            <pc:sldMk cId="3235209564" sldId="636"/>
            <ac:spMk id="7" creationId="{E9C4DA82-E60B-2524-7430-1243497AC09B}"/>
          </ac:spMkLst>
        </pc:spChg>
        <pc:spChg chg="mod">
          <ac:chgData name="Karen Baerts" userId="a06d292e-c1df-42a7-ab23-dcf3ffef2529" providerId="ADAL" clId="{69111596-FA3B-4014-9A9D-C427810C266D}" dt="2024-10-21T10:44:44.758" v="2812" actId="1076"/>
          <ac:spMkLst>
            <pc:docMk/>
            <pc:sldMk cId="3235209564" sldId="636"/>
            <ac:spMk id="8" creationId="{7903A467-7865-8570-36AE-3B2EFDBDF36B}"/>
          </ac:spMkLst>
        </pc:spChg>
        <pc:spChg chg="add mod">
          <ac:chgData name="Karen Baerts" userId="a06d292e-c1df-42a7-ab23-dcf3ffef2529" providerId="ADAL" clId="{69111596-FA3B-4014-9A9D-C427810C266D}" dt="2024-10-21T10:44:55.854" v="2815" actId="1076"/>
          <ac:spMkLst>
            <pc:docMk/>
            <pc:sldMk cId="3235209564" sldId="636"/>
            <ac:spMk id="16" creationId="{0BF58471-CFA1-0936-7D4C-FD1BF0731116}"/>
          </ac:spMkLst>
        </pc:spChg>
        <pc:picChg chg="del mod">
          <ac:chgData name="Karen Baerts" userId="a06d292e-c1df-42a7-ab23-dcf3ffef2529" providerId="ADAL" clId="{69111596-FA3B-4014-9A9D-C427810C266D}" dt="2024-10-21T10:32:16.030" v="2672" actId="478"/>
          <ac:picMkLst>
            <pc:docMk/>
            <pc:sldMk cId="3235209564" sldId="636"/>
            <ac:picMk id="4" creationId="{F58F3D9E-B3AC-4937-0789-A4F0AA7CC942}"/>
          </ac:picMkLst>
        </pc:picChg>
        <pc:picChg chg="del">
          <ac:chgData name="Karen Baerts" userId="a06d292e-c1df-42a7-ab23-dcf3ffef2529" providerId="ADAL" clId="{69111596-FA3B-4014-9A9D-C427810C266D}" dt="2024-10-21T10:35:27.817" v="2682" actId="478"/>
          <ac:picMkLst>
            <pc:docMk/>
            <pc:sldMk cId="3235209564" sldId="636"/>
            <ac:picMk id="6" creationId="{28C3A1D1-44FC-EC4E-2B69-32674B4EED78}"/>
          </ac:picMkLst>
        </pc:picChg>
        <pc:picChg chg="del">
          <ac:chgData name="Karen Baerts" userId="a06d292e-c1df-42a7-ab23-dcf3ffef2529" providerId="ADAL" clId="{69111596-FA3B-4014-9A9D-C427810C266D}" dt="2024-10-21T10:38:23.841" v="2758" actId="478"/>
          <ac:picMkLst>
            <pc:docMk/>
            <pc:sldMk cId="3235209564" sldId="636"/>
            <ac:picMk id="9" creationId="{15960CC5-1CFE-F96D-7D42-C9220A41C312}"/>
          </ac:picMkLst>
        </pc:picChg>
        <pc:picChg chg="add mod">
          <ac:chgData name="Karen Baerts" userId="a06d292e-c1df-42a7-ab23-dcf3ffef2529" providerId="ADAL" clId="{69111596-FA3B-4014-9A9D-C427810C266D}" dt="2024-10-21T10:43:27.638" v="2800" actId="1076"/>
          <ac:picMkLst>
            <pc:docMk/>
            <pc:sldMk cId="3235209564" sldId="636"/>
            <ac:picMk id="10" creationId="{1E19929A-5BFD-08A1-D4DF-BAF0D2505835}"/>
          </ac:picMkLst>
        </pc:picChg>
        <pc:picChg chg="add del mod">
          <ac:chgData name="Karen Baerts" userId="a06d292e-c1df-42a7-ab23-dcf3ffef2529" providerId="ADAL" clId="{69111596-FA3B-4014-9A9D-C427810C266D}" dt="2024-10-21T10:42:29.896" v="2790" actId="478"/>
          <ac:picMkLst>
            <pc:docMk/>
            <pc:sldMk cId="3235209564" sldId="636"/>
            <ac:picMk id="12" creationId="{AC356CBD-25AE-CB2A-A6ED-D6B01F86016C}"/>
          </ac:picMkLst>
        </pc:picChg>
        <pc:picChg chg="add del mod">
          <ac:chgData name="Karen Baerts" userId="a06d292e-c1df-42a7-ab23-dcf3ffef2529" providerId="ADAL" clId="{69111596-FA3B-4014-9A9D-C427810C266D}" dt="2024-10-21T10:42:31.488" v="2791" actId="478"/>
          <ac:picMkLst>
            <pc:docMk/>
            <pc:sldMk cId="3235209564" sldId="636"/>
            <ac:picMk id="14" creationId="{399D61CE-0323-8A63-25C4-D51919D5005F}"/>
          </ac:picMkLst>
        </pc:picChg>
        <pc:picChg chg="add mod">
          <ac:chgData name="Karen Baerts" userId="a06d292e-c1df-42a7-ab23-dcf3ffef2529" providerId="ADAL" clId="{69111596-FA3B-4014-9A9D-C427810C266D}" dt="2024-10-21T10:45:13.246" v="2818" actId="1076"/>
          <ac:picMkLst>
            <pc:docMk/>
            <pc:sldMk cId="3235209564" sldId="636"/>
            <ac:picMk id="15" creationId="{1EFAE051-9FE4-196E-BFE6-BE44D48B42F2}"/>
          </ac:picMkLst>
        </pc:picChg>
        <pc:picChg chg="add mod">
          <ac:chgData name="Karen Baerts" userId="a06d292e-c1df-42a7-ab23-dcf3ffef2529" providerId="ADAL" clId="{69111596-FA3B-4014-9A9D-C427810C266D}" dt="2024-10-21T10:45:03.142" v="2816" actId="1076"/>
          <ac:picMkLst>
            <pc:docMk/>
            <pc:sldMk cId="3235209564" sldId="636"/>
            <ac:picMk id="18" creationId="{27447757-BD7D-9298-21C0-C21A14A67344}"/>
          </ac:picMkLst>
        </pc:picChg>
        <pc:picChg chg="add mod">
          <ac:chgData name="Karen Baerts" userId="a06d292e-c1df-42a7-ab23-dcf3ffef2529" providerId="ADAL" clId="{69111596-FA3B-4014-9A9D-C427810C266D}" dt="2024-10-21T10:44:46.838" v="2813" actId="1076"/>
          <ac:picMkLst>
            <pc:docMk/>
            <pc:sldMk cId="3235209564" sldId="636"/>
            <ac:picMk id="20" creationId="{61A266CA-6C9A-3C2E-724A-F405C54ECCE6}"/>
          </ac:picMkLst>
        </pc:picChg>
        <pc:picChg chg="add del mod">
          <ac:chgData name="Karen Baerts" userId="a06d292e-c1df-42a7-ab23-dcf3ffef2529" providerId="ADAL" clId="{69111596-FA3B-4014-9A9D-C427810C266D}" dt="2024-10-21T10:43:05.101" v="2796" actId="478"/>
          <ac:picMkLst>
            <pc:docMk/>
            <pc:sldMk cId="3235209564" sldId="636"/>
            <ac:picMk id="22" creationId="{CC41BAC6-1070-2211-F67C-88E4DD8F5676}"/>
          </ac:picMkLst>
        </pc:picChg>
        <pc:picChg chg="add mod">
          <ac:chgData name="Karen Baerts" userId="a06d292e-c1df-42a7-ab23-dcf3ffef2529" providerId="ADAL" clId="{69111596-FA3B-4014-9A9D-C427810C266D}" dt="2024-10-21T10:44:50.342" v="2814" actId="1076"/>
          <ac:picMkLst>
            <pc:docMk/>
            <pc:sldMk cId="3235209564" sldId="636"/>
            <ac:picMk id="24" creationId="{7F4B1496-FAC9-066E-7732-71FE0469FB99}"/>
          </ac:picMkLst>
        </pc:picChg>
        <pc:picChg chg="add mod">
          <ac:chgData name="Karen Baerts" userId="a06d292e-c1df-42a7-ab23-dcf3ffef2529" providerId="ADAL" clId="{69111596-FA3B-4014-9A9D-C427810C266D}" dt="2024-10-21T10:44:23.126" v="2807" actId="1076"/>
          <ac:picMkLst>
            <pc:docMk/>
            <pc:sldMk cId="3235209564" sldId="636"/>
            <ac:picMk id="29" creationId="{F75663EA-BD34-8B8A-4BC1-E84BD03E1991}"/>
          </ac:picMkLst>
        </pc:picChg>
      </pc:sldChg>
      <pc:sldChg chg="addSp delSp modSp add mod delAnim modAnim modNotesTx">
        <pc:chgData name="Karen Baerts" userId="a06d292e-c1df-42a7-ab23-dcf3ffef2529" providerId="ADAL" clId="{69111596-FA3B-4014-9A9D-C427810C266D}" dt="2024-10-21T12:50:19.744" v="8506" actId="20577"/>
        <pc:sldMkLst>
          <pc:docMk/>
          <pc:sldMk cId="1237584144" sldId="637"/>
        </pc:sldMkLst>
        <pc:spChg chg="mod">
          <ac:chgData name="Karen Baerts" userId="a06d292e-c1df-42a7-ab23-dcf3ffef2529" providerId="ADAL" clId="{69111596-FA3B-4014-9A9D-C427810C266D}" dt="2024-10-21T12:43:04.133" v="7837" actId="20577"/>
          <ac:spMkLst>
            <pc:docMk/>
            <pc:sldMk cId="1237584144" sldId="637"/>
            <ac:spMk id="2" creationId="{D5423788-4327-FDE6-A934-82D1E21EB68C}"/>
          </ac:spMkLst>
        </pc:spChg>
        <pc:spChg chg="mod">
          <ac:chgData name="Karen Baerts" userId="a06d292e-c1df-42a7-ab23-dcf3ffef2529" providerId="ADAL" clId="{69111596-FA3B-4014-9A9D-C427810C266D}" dt="2024-10-21T12:32:26.360" v="7175" actId="1076"/>
          <ac:spMkLst>
            <pc:docMk/>
            <pc:sldMk cId="1237584144" sldId="637"/>
            <ac:spMk id="8" creationId="{7903A467-7865-8570-36AE-3B2EFDBDF36B}"/>
          </ac:spMkLst>
        </pc:spChg>
        <pc:spChg chg="add mod">
          <ac:chgData name="Karen Baerts" userId="a06d292e-c1df-42a7-ab23-dcf3ffef2529" providerId="ADAL" clId="{69111596-FA3B-4014-9A9D-C427810C266D}" dt="2024-10-21T12:46:49.621" v="7943" actId="1076"/>
          <ac:spMkLst>
            <pc:docMk/>
            <pc:sldMk cId="1237584144" sldId="637"/>
            <ac:spMk id="22" creationId="{789460A8-AF16-6DCE-283D-7D45E4CCF752}"/>
          </ac:spMkLst>
        </pc:spChg>
        <pc:spChg chg="del">
          <ac:chgData name="Karen Baerts" userId="a06d292e-c1df-42a7-ab23-dcf3ffef2529" providerId="ADAL" clId="{69111596-FA3B-4014-9A9D-C427810C266D}" dt="2024-10-21T12:32:11.721" v="7162" actId="478"/>
          <ac:spMkLst>
            <pc:docMk/>
            <pc:sldMk cId="1237584144" sldId="637"/>
            <ac:spMk id="30" creationId="{48A75DB3-DE06-9EA4-A704-44E49B76FAB7}"/>
          </ac:spMkLst>
        </pc:spChg>
        <pc:spChg chg="del">
          <ac:chgData name="Karen Baerts" userId="a06d292e-c1df-42a7-ab23-dcf3ffef2529" providerId="ADAL" clId="{69111596-FA3B-4014-9A9D-C427810C266D}" dt="2024-10-21T11:04:53.638" v="2936" actId="478"/>
          <ac:spMkLst>
            <pc:docMk/>
            <pc:sldMk cId="1237584144" sldId="637"/>
            <ac:spMk id="31" creationId="{04B0C579-6486-263C-CF6E-29492B5835BE}"/>
          </ac:spMkLst>
        </pc:spChg>
        <pc:picChg chg="add del mod">
          <ac:chgData name="Karen Baerts" userId="a06d292e-c1df-42a7-ab23-dcf3ffef2529" providerId="ADAL" clId="{69111596-FA3B-4014-9A9D-C427810C266D}" dt="2024-10-21T12:32:28.614" v="7177" actId="478"/>
          <ac:picMkLst>
            <pc:docMk/>
            <pc:sldMk cId="1237584144" sldId="637"/>
            <ac:picMk id="3" creationId="{705B2AD7-9F3B-8EDE-3634-2BDE2A3C8300}"/>
          </ac:picMkLst>
        </pc:picChg>
        <pc:picChg chg="add del mod">
          <ac:chgData name="Karen Baerts" userId="a06d292e-c1df-42a7-ab23-dcf3ffef2529" providerId="ADAL" clId="{69111596-FA3B-4014-9A9D-C427810C266D}" dt="2024-10-21T12:31:02.494" v="7143" actId="478"/>
          <ac:picMkLst>
            <pc:docMk/>
            <pc:sldMk cId="1237584144" sldId="637"/>
            <ac:picMk id="5" creationId="{7FBE6BDF-C4E5-CDFB-1CB5-5FC42451A22E}"/>
          </ac:picMkLst>
        </pc:picChg>
        <pc:picChg chg="add del mod">
          <ac:chgData name="Karen Baerts" userId="a06d292e-c1df-42a7-ab23-dcf3ffef2529" providerId="ADAL" clId="{69111596-FA3B-4014-9A9D-C427810C266D}" dt="2024-10-21T12:32:24.046" v="7173" actId="478"/>
          <ac:picMkLst>
            <pc:docMk/>
            <pc:sldMk cId="1237584144" sldId="637"/>
            <ac:picMk id="7" creationId="{8B857FDD-6C28-5337-C398-5A75250963AF}"/>
          </ac:picMkLst>
        </pc:picChg>
        <pc:picChg chg="del mod">
          <ac:chgData name="Karen Baerts" userId="a06d292e-c1df-42a7-ab23-dcf3ffef2529" providerId="ADAL" clId="{69111596-FA3B-4014-9A9D-C427810C266D}" dt="2024-10-21T11:05:29.859" v="2940" actId="478"/>
          <ac:picMkLst>
            <pc:docMk/>
            <pc:sldMk cId="1237584144" sldId="637"/>
            <ac:picMk id="9" creationId="{D5FA9DEE-B3CB-2061-6A8C-BE5BCE285CF9}"/>
          </ac:picMkLst>
        </pc:picChg>
        <pc:picChg chg="add mod">
          <ac:chgData name="Karen Baerts" userId="a06d292e-c1df-42a7-ab23-dcf3ffef2529" providerId="ADAL" clId="{69111596-FA3B-4014-9A9D-C427810C266D}" dt="2024-10-21T12:36:50.807" v="7194" actId="1076"/>
          <ac:picMkLst>
            <pc:docMk/>
            <pc:sldMk cId="1237584144" sldId="637"/>
            <ac:picMk id="11" creationId="{AD00AA32-D7D3-332D-781F-A269D6F25F8F}"/>
          </ac:picMkLst>
        </pc:picChg>
        <pc:picChg chg="add del mod">
          <ac:chgData name="Karen Baerts" userId="a06d292e-c1df-42a7-ab23-dcf3ffef2529" providerId="ADAL" clId="{69111596-FA3B-4014-9A9D-C427810C266D}" dt="2024-10-21T12:22:08.367" v="6807" actId="478"/>
          <ac:picMkLst>
            <pc:docMk/>
            <pc:sldMk cId="1237584144" sldId="637"/>
            <ac:picMk id="12" creationId="{7C4653E5-331E-5F32-FF36-A9A162E418A9}"/>
          </ac:picMkLst>
        </pc:picChg>
        <pc:picChg chg="add del mod">
          <ac:chgData name="Karen Baerts" userId="a06d292e-c1df-42a7-ab23-dcf3ffef2529" providerId="ADAL" clId="{69111596-FA3B-4014-9A9D-C427810C266D}" dt="2024-10-21T12:32:29.472" v="7179" actId="478"/>
          <ac:picMkLst>
            <pc:docMk/>
            <pc:sldMk cId="1237584144" sldId="637"/>
            <ac:picMk id="14" creationId="{C563554B-2A01-C0EB-B6C4-C078B4DA3E5B}"/>
          </ac:picMkLst>
        </pc:picChg>
        <pc:picChg chg="add del mod">
          <ac:chgData name="Karen Baerts" userId="a06d292e-c1df-42a7-ab23-dcf3ffef2529" providerId="ADAL" clId="{69111596-FA3B-4014-9A9D-C427810C266D}" dt="2024-10-21T12:32:27.941" v="7176" actId="478"/>
          <ac:picMkLst>
            <pc:docMk/>
            <pc:sldMk cId="1237584144" sldId="637"/>
            <ac:picMk id="16" creationId="{D195D0F5-AC1B-C57B-3C66-D95EED463528}"/>
          </ac:picMkLst>
        </pc:picChg>
        <pc:picChg chg="add del mod">
          <ac:chgData name="Karen Baerts" userId="a06d292e-c1df-42a7-ab23-dcf3ffef2529" providerId="ADAL" clId="{69111596-FA3B-4014-9A9D-C427810C266D}" dt="2024-10-21T12:32:29.142" v="7178" actId="478"/>
          <ac:picMkLst>
            <pc:docMk/>
            <pc:sldMk cId="1237584144" sldId="637"/>
            <ac:picMk id="17" creationId="{13FFCE76-3A46-18FA-8B42-081D65B0961B}"/>
          </ac:picMkLst>
        </pc:picChg>
        <pc:picChg chg="add mod">
          <ac:chgData name="Karen Baerts" userId="a06d292e-c1df-42a7-ab23-dcf3ffef2529" providerId="ADAL" clId="{69111596-FA3B-4014-9A9D-C427810C266D}" dt="2024-10-21T12:46:46.405" v="7941" actId="1076"/>
          <ac:picMkLst>
            <pc:docMk/>
            <pc:sldMk cId="1237584144" sldId="637"/>
            <ac:picMk id="19" creationId="{9D368FF9-A4A3-00B5-77FF-13BB34FBA3DD}"/>
          </ac:picMkLst>
        </pc:picChg>
        <pc:picChg chg="add mod">
          <ac:chgData name="Karen Baerts" userId="a06d292e-c1df-42a7-ab23-dcf3ffef2529" providerId="ADAL" clId="{69111596-FA3B-4014-9A9D-C427810C266D}" dt="2024-10-21T12:46:47.678" v="7942" actId="1076"/>
          <ac:picMkLst>
            <pc:docMk/>
            <pc:sldMk cId="1237584144" sldId="637"/>
            <ac:picMk id="21" creationId="{320E06DD-E820-5A6B-56AF-487A2F269038}"/>
          </ac:picMkLst>
        </pc:picChg>
        <pc:picChg chg="del">
          <ac:chgData name="Karen Baerts" userId="a06d292e-c1df-42a7-ab23-dcf3ffef2529" providerId="ADAL" clId="{69111596-FA3B-4014-9A9D-C427810C266D}" dt="2024-10-21T11:04:47.599" v="2933" actId="478"/>
          <ac:picMkLst>
            <pc:docMk/>
            <pc:sldMk cId="1237584144" sldId="637"/>
            <ac:picMk id="26" creationId="{A9A094C0-1E88-2C01-E28C-4BD1807A0254}"/>
          </ac:picMkLst>
        </pc:picChg>
        <pc:picChg chg="del">
          <ac:chgData name="Karen Baerts" userId="a06d292e-c1df-42a7-ab23-dcf3ffef2529" providerId="ADAL" clId="{69111596-FA3B-4014-9A9D-C427810C266D}" dt="2024-10-21T09:42:56.152" v="1138" actId="478"/>
          <ac:picMkLst>
            <pc:docMk/>
            <pc:sldMk cId="1237584144" sldId="637"/>
            <ac:picMk id="28" creationId="{27BC2D8A-F25F-C37E-3998-ECD3B8C51B33}"/>
          </ac:picMkLst>
        </pc:picChg>
        <pc:picChg chg="del mod">
          <ac:chgData name="Karen Baerts" userId="a06d292e-c1df-42a7-ab23-dcf3ffef2529" providerId="ADAL" clId="{69111596-FA3B-4014-9A9D-C427810C266D}" dt="2024-10-21T11:05:44.928" v="2944" actId="478"/>
          <ac:picMkLst>
            <pc:docMk/>
            <pc:sldMk cId="1237584144" sldId="637"/>
            <ac:picMk id="29" creationId="{23AFC510-8AFC-A327-C57D-B6031B2FDC5D}"/>
          </ac:picMkLst>
        </pc:picChg>
      </pc:sldChg>
      <pc:sldChg chg="modSp add del mod">
        <pc:chgData name="Karen Baerts" userId="a06d292e-c1df-42a7-ab23-dcf3ffef2529" providerId="ADAL" clId="{69111596-FA3B-4014-9A9D-C427810C266D}" dt="2024-10-21T12:46:53.260" v="7944" actId="47"/>
        <pc:sldMkLst>
          <pc:docMk/>
          <pc:sldMk cId="3125112189" sldId="638"/>
        </pc:sldMkLst>
        <pc:spChg chg="mod">
          <ac:chgData name="Karen Baerts" userId="a06d292e-c1df-42a7-ab23-dcf3ffef2529" providerId="ADAL" clId="{69111596-FA3B-4014-9A9D-C427810C266D}" dt="2024-10-21T09:44:47.954" v="1156" actId="1035"/>
          <ac:spMkLst>
            <pc:docMk/>
            <pc:sldMk cId="3125112189" sldId="638"/>
            <ac:spMk id="20" creationId="{17D100B0-2E35-0ED3-8D95-7B49EF749D66}"/>
          </ac:spMkLst>
        </pc:spChg>
        <pc:picChg chg="mod">
          <ac:chgData name="Karen Baerts" userId="a06d292e-c1df-42a7-ab23-dcf3ffef2529" providerId="ADAL" clId="{69111596-FA3B-4014-9A9D-C427810C266D}" dt="2024-10-21T09:44:47.954" v="1156" actId="1035"/>
          <ac:picMkLst>
            <pc:docMk/>
            <pc:sldMk cId="3125112189" sldId="638"/>
            <ac:picMk id="17" creationId="{C3FAB1E4-90E0-EA4B-1681-77EDFCB8827E}"/>
          </ac:picMkLst>
        </pc:picChg>
      </pc:sldChg>
      <pc:sldChg chg="addSp delSp modSp add mod delAnim modNotesTx">
        <pc:chgData name="Karen Baerts" userId="a06d292e-c1df-42a7-ab23-dcf3ffef2529" providerId="ADAL" clId="{69111596-FA3B-4014-9A9D-C427810C266D}" dt="2024-10-23T18:48:21.965" v="11023" actId="20577"/>
        <pc:sldMkLst>
          <pc:docMk/>
          <pc:sldMk cId="1957821752" sldId="639"/>
        </pc:sldMkLst>
        <pc:picChg chg="del">
          <ac:chgData name="Karen Baerts" userId="a06d292e-c1df-42a7-ab23-dcf3ffef2529" providerId="ADAL" clId="{69111596-FA3B-4014-9A9D-C427810C266D}" dt="2024-10-21T13:09:19.982" v="10692" actId="478"/>
          <ac:picMkLst>
            <pc:docMk/>
            <pc:sldMk cId="1957821752" sldId="639"/>
            <ac:picMk id="4" creationId="{55BFB23A-E0C3-EDE8-667A-11829D183D22}"/>
          </ac:picMkLst>
        </pc:picChg>
        <pc:picChg chg="del">
          <ac:chgData name="Karen Baerts" userId="a06d292e-c1df-42a7-ab23-dcf3ffef2529" providerId="ADAL" clId="{69111596-FA3B-4014-9A9D-C427810C266D}" dt="2024-10-21T13:07:57.932" v="10681" actId="478"/>
          <ac:picMkLst>
            <pc:docMk/>
            <pc:sldMk cId="1957821752" sldId="639"/>
            <ac:picMk id="5" creationId="{4BB83363-B9A6-71EB-3179-DD11DA074A72}"/>
          </ac:picMkLst>
        </pc:picChg>
        <pc:picChg chg="add del mod">
          <ac:chgData name="Karen Baerts" userId="a06d292e-c1df-42a7-ab23-dcf3ffef2529" providerId="ADAL" clId="{69111596-FA3B-4014-9A9D-C427810C266D}" dt="2024-10-21T13:08:23.724" v="10689" actId="478"/>
          <ac:picMkLst>
            <pc:docMk/>
            <pc:sldMk cId="1957821752" sldId="639"/>
            <ac:picMk id="6" creationId="{1B624BEA-FE7C-E69A-129A-1C88CB2BCC88}"/>
          </ac:picMkLst>
        </pc:picChg>
        <pc:picChg chg="del">
          <ac:chgData name="Karen Baerts" userId="a06d292e-c1df-42a7-ab23-dcf3ffef2529" providerId="ADAL" clId="{69111596-FA3B-4014-9A9D-C427810C266D}" dt="2024-10-21T13:08:02.806" v="10684" actId="478"/>
          <ac:picMkLst>
            <pc:docMk/>
            <pc:sldMk cId="1957821752" sldId="639"/>
            <ac:picMk id="9" creationId="{9A897E31-9336-81A4-4E04-27A1077F9C0D}"/>
          </ac:picMkLst>
        </pc:picChg>
        <pc:picChg chg="add del mod">
          <ac:chgData name="Karen Baerts" userId="a06d292e-c1df-42a7-ab23-dcf3ffef2529" providerId="ADAL" clId="{69111596-FA3B-4014-9A9D-C427810C266D}" dt="2024-10-21T13:08:22.771" v="10688" actId="478"/>
          <ac:picMkLst>
            <pc:docMk/>
            <pc:sldMk cId="1957821752" sldId="639"/>
            <ac:picMk id="10" creationId="{74FB5A7D-BA63-DECC-EC28-6DBBF0708165}"/>
          </ac:picMkLst>
        </pc:picChg>
        <pc:picChg chg="add mod">
          <ac:chgData name="Karen Baerts" userId="a06d292e-c1df-42a7-ab23-dcf3ffef2529" providerId="ADAL" clId="{69111596-FA3B-4014-9A9D-C427810C266D}" dt="2024-10-21T13:10:42.636" v="10708" actId="1076"/>
          <ac:picMkLst>
            <pc:docMk/>
            <pc:sldMk cId="1957821752" sldId="639"/>
            <ac:picMk id="13" creationId="{6EE633C7-1841-97E8-1C4C-1BBF2FFD4319}"/>
          </ac:picMkLst>
        </pc:picChg>
        <pc:picChg chg="del">
          <ac:chgData name="Karen Baerts" userId="a06d292e-c1df-42a7-ab23-dcf3ffef2529" providerId="ADAL" clId="{69111596-FA3B-4014-9A9D-C427810C266D}" dt="2024-10-21T13:08:03.364" v="10685" actId="478"/>
          <ac:picMkLst>
            <pc:docMk/>
            <pc:sldMk cId="1957821752" sldId="639"/>
            <ac:picMk id="14" creationId="{BD3E66FA-9584-EA36-042F-A78971B437DF}"/>
          </ac:picMkLst>
        </pc:picChg>
        <pc:picChg chg="add del mod">
          <ac:chgData name="Karen Baerts" userId="a06d292e-c1df-42a7-ab23-dcf3ffef2529" providerId="ADAL" clId="{69111596-FA3B-4014-9A9D-C427810C266D}" dt="2024-10-21T13:09:34.591" v="10697" actId="478"/>
          <ac:picMkLst>
            <pc:docMk/>
            <pc:sldMk cId="1957821752" sldId="639"/>
            <ac:picMk id="16" creationId="{D897B9B9-6747-112A-5102-7BC4FEC9AFC7}"/>
          </ac:picMkLst>
        </pc:picChg>
        <pc:picChg chg="add del mod">
          <ac:chgData name="Karen Baerts" userId="a06d292e-c1df-42a7-ab23-dcf3ffef2529" providerId="ADAL" clId="{69111596-FA3B-4014-9A9D-C427810C266D}" dt="2024-10-21T13:09:55.181" v="10701" actId="22"/>
          <ac:picMkLst>
            <pc:docMk/>
            <pc:sldMk cId="1957821752" sldId="639"/>
            <ac:picMk id="18" creationId="{345CD60F-D723-CEF2-7067-B3FCE65500E1}"/>
          </ac:picMkLst>
        </pc:picChg>
        <pc:picChg chg="del mod">
          <ac:chgData name="Karen Baerts" userId="a06d292e-c1df-42a7-ab23-dcf3ffef2529" providerId="ADAL" clId="{69111596-FA3B-4014-9A9D-C427810C266D}" dt="2024-10-21T13:10:13.655" v="10704" actId="478"/>
          <ac:picMkLst>
            <pc:docMk/>
            <pc:sldMk cId="1957821752" sldId="639"/>
            <ac:picMk id="20" creationId="{D2FEF651-9F26-65DB-18B1-9FDEF0E65539}"/>
          </ac:picMkLst>
        </pc:picChg>
        <pc:picChg chg="add mod">
          <ac:chgData name="Karen Baerts" userId="a06d292e-c1df-42a7-ab23-dcf3ffef2529" providerId="ADAL" clId="{69111596-FA3B-4014-9A9D-C427810C266D}" dt="2024-10-21T13:10:12.036" v="10703" actId="1076"/>
          <ac:picMkLst>
            <pc:docMk/>
            <pc:sldMk cId="1957821752" sldId="639"/>
            <ac:picMk id="23" creationId="{B055626C-4D66-0A12-DEEF-0094C33FC448}"/>
          </ac:picMkLst>
        </pc:picChg>
        <pc:picChg chg="add del mod">
          <ac:chgData name="Karen Baerts" userId="a06d292e-c1df-42a7-ab23-dcf3ffef2529" providerId="ADAL" clId="{69111596-FA3B-4014-9A9D-C427810C266D}" dt="2024-10-21T13:10:37.846" v="10707" actId="478"/>
          <ac:picMkLst>
            <pc:docMk/>
            <pc:sldMk cId="1957821752" sldId="639"/>
            <ac:picMk id="25" creationId="{F4509E6E-6FB1-C683-B622-A36E5167A18A}"/>
          </ac:picMkLst>
        </pc:picChg>
      </pc:sldChg>
      <pc:sldChg chg="modSp add del mod">
        <pc:chgData name="Karen Baerts" userId="a06d292e-c1df-42a7-ab23-dcf3ffef2529" providerId="ADAL" clId="{69111596-FA3B-4014-9A9D-C427810C266D}" dt="2024-10-21T13:11:02.532" v="10711" actId="47"/>
        <pc:sldMkLst>
          <pc:docMk/>
          <pc:sldMk cId="4061459085" sldId="640"/>
        </pc:sldMkLst>
        <pc:spChg chg="mod">
          <ac:chgData name="Karen Baerts" userId="a06d292e-c1df-42a7-ab23-dcf3ffef2529" providerId="ADAL" clId="{69111596-FA3B-4014-9A9D-C427810C266D}" dt="2024-10-21T12:26:01.440" v="6825" actId="13926"/>
          <ac:spMkLst>
            <pc:docMk/>
            <pc:sldMk cId="4061459085" sldId="640"/>
            <ac:spMk id="2" creationId="{D5423788-4327-FDE6-A934-82D1E21EB68C}"/>
          </ac:spMkLst>
        </pc:spChg>
      </pc:sldChg>
      <pc:sldChg chg="modSp add del mod">
        <pc:chgData name="Karen Baerts" userId="a06d292e-c1df-42a7-ab23-dcf3ffef2529" providerId="ADAL" clId="{69111596-FA3B-4014-9A9D-C427810C266D}" dt="2024-10-21T13:11:02.532" v="10711" actId="47"/>
        <pc:sldMkLst>
          <pc:docMk/>
          <pc:sldMk cId="2506718809" sldId="642"/>
        </pc:sldMkLst>
        <pc:spChg chg="mod">
          <ac:chgData name="Karen Baerts" userId="a06d292e-c1df-42a7-ab23-dcf3ffef2529" providerId="ADAL" clId="{69111596-FA3B-4014-9A9D-C427810C266D}" dt="2024-10-21T12:25:54.730" v="6823" actId="13926"/>
          <ac:spMkLst>
            <pc:docMk/>
            <pc:sldMk cId="2506718809" sldId="642"/>
            <ac:spMk id="2" creationId="{D5423788-4327-FDE6-A934-82D1E21EB68C}"/>
          </ac:spMkLst>
        </pc:spChg>
      </pc:sldChg>
      <pc:sldChg chg="modSp add del mod">
        <pc:chgData name="Karen Baerts" userId="a06d292e-c1df-42a7-ab23-dcf3ffef2529" providerId="ADAL" clId="{69111596-FA3B-4014-9A9D-C427810C266D}" dt="2024-10-21T13:11:02.532" v="10711" actId="47"/>
        <pc:sldMkLst>
          <pc:docMk/>
          <pc:sldMk cId="1763465184" sldId="643"/>
        </pc:sldMkLst>
        <pc:spChg chg="mod">
          <ac:chgData name="Karen Baerts" userId="a06d292e-c1df-42a7-ab23-dcf3ffef2529" providerId="ADAL" clId="{69111596-FA3B-4014-9A9D-C427810C266D}" dt="2024-10-21T12:25:52.136" v="6822" actId="13926"/>
          <ac:spMkLst>
            <pc:docMk/>
            <pc:sldMk cId="1763465184" sldId="643"/>
            <ac:spMk id="2" creationId="{D5423788-4327-FDE6-A934-82D1E21EB68C}"/>
          </ac:spMkLst>
        </pc:spChg>
      </pc:sldChg>
      <pc:sldChg chg="modSp add del mod">
        <pc:chgData name="Karen Baerts" userId="a06d292e-c1df-42a7-ab23-dcf3ffef2529" providerId="ADAL" clId="{69111596-FA3B-4014-9A9D-C427810C266D}" dt="2024-10-21T13:11:02.532" v="10711" actId="47"/>
        <pc:sldMkLst>
          <pc:docMk/>
          <pc:sldMk cId="2792304330" sldId="644"/>
        </pc:sldMkLst>
        <pc:spChg chg="mod">
          <ac:chgData name="Karen Baerts" userId="a06d292e-c1df-42a7-ab23-dcf3ffef2529" providerId="ADAL" clId="{69111596-FA3B-4014-9A9D-C427810C266D}" dt="2024-10-21T12:25:49.721" v="6821" actId="13926"/>
          <ac:spMkLst>
            <pc:docMk/>
            <pc:sldMk cId="2792304330" sldId="644"/>
            <ac:spMk id="2" creationId="{D5423788-4327-FDE6-A934-82D1E21EB68C}"/>
          </ac:spMkLst>
        </pc:spChg>
      </pc:sldChg>
      <pc:sldChg chg="modSp add del mod">
        <pc:chgData name="Karen Baerts" userId="a06d292e-c1df-42a7-ab23-dcf3ffef2529" providerId="ADAL" clId="{69111596-FA3B-4014-9A9D-C427810C266D}" dt="2024-10-21T13:11:02.532" v="10711" actId="47"/>
        <pc:sldMkLst>
          <pc:docMk/>
          <pc:sldMk cId="3247418579" sldId="646"/>
        </pc:sldMkLst>
        <pc:spChg chg="mod">
          <ac:chgData name="Karen Baerts" userId="a06d292e-c1df-42a7-ab23-dcf3ffef2529" providerId="ADAL" clId="{69111596-FA3B-4014-9A9D-C427810C266D}" dt="2024-10-21T12:25:57.247" v="6824" actId="13926"/>
          <ac:spMkLst>
            <pc:docMk/>
            <pc:sldMk cId="3247418579" sldId="646"/>
            <ac:spMk id="2" creationId="{D5423788-4327-FDE6-A934-82D1E21EB68C}"/>
          </ac:spMkLst>
        </pc:spChg>
      </pc:sldChg>
      <pc:sldChg chg="modSp add del mod">
        <pc:chgData name="Karen Baerts" userId="a06d292e-c1df-42a7-ab23-dcf3ffef2529" providerId="ADAL" clId="{69111596-FA3B-4014-9A9D-C427810C266D}" dt="2024-10-21T13:11:02.532" v="10711" actId="47"/>
        <pc:sldMkLst>
          <pc:docMk/>
          <pc:sldMk cId="439379167" sldId="647"/>
        </pc:sldMkLst>
        <pc:spChg chg="mod">
          <ac:chgData name="Karen Baerts" userId="a06d292e-c1df-42a7-ab23-dcf3ffef2529" providerId="ADAL" clId="{69111596-FA3B-4014-9A9D-C427810C266D}" dt="2024-10-21T12:25:47.123" v="6820" actId="13926"/>
          <ac:spMkLst>
            <pc:docMk/>
            <pc:sldMk cId="439379167" sldId="647"/>
            <ac:spMk id="2" creationId="{D5423788-4327-FDE6-A934-82D1E21EB68C}"/>
          </ac:spMkLst>
        </pc:spChg>
      </pc:sldChg>
      <pc:sldChg chg="add del">
        <pc:chgData name="Karen Baerts" userId="a06d292e-c1df-42a7-ab23-dcf3ffef2529" providerId="ADAL" clId="{69111596-FA3B-4014-9A9D-C427810C266D}" dt="2024-10-21T13:12:32.350" v="10769" actId="47"/>
        <pc:sldMkLst>
          <pc:docMk/>
          <pc:sldMk cId="1323421119" sldId="648"/>
        </pc:sldMkLst>
      </pc:sldChg>
      <pc:sldChg chg="modSp add mod modNotesTx">
        <pc:chgData name="Karen Baerts" userId="a06d292e-c1df-42a7-ab23-dcf3ffef2529" providerId="ADAL" clId="{69111596-FA3B-4014-9A9D-C427810C266D}" dt="2024-10-25T12:16:53.276" v="18775" actId="20577"/>
        <pc:sldMkLst>
          <pc:docMk/>
          <pc:sldMk cId="2138847275" sldId="650"/>
        </pc:sldMkLst>
        <pc:spChg chg="mod">
          <ac:chgData name="Karen Baerts" userId="a06d292e-c1df-42a7-ab23-dcf3ffef2529" providerId="ADAL" clId="{69111596-FA3B-4014-9A9D-C427810C266D}" dt="2024-10-25T11:53:16.823" v="15447" actId="13926"/>
          <ac:spMkLst>
            <pc:docMk/>
            <pc:sldMk cId="2138847275" sldId="650"/>
            <ac:spMk id="2" creationId="{D5423788-4327-FDE6-A934-82D1E21EB68C}"/>
          </ac:spMkLst>
        </pc:spChg>
        <pc:spChg chg="mod">
          <ac:chgData name="Karen Baerts" userId="a06d292e-c1df-42a7-ab23-dcf3ffef2529" providerId="ADAL" clId="{69111596-FA3B-4014-9A9D-C427810C266D}" dt="2024-10-23T19:16:05.717" v="12603" actId="20577"/>
          <ac:spMkLst>
            <pc:docMk/>
            <pc:sldMk cId="2138847275" sldId="650"/>
            <ac:spMk id="8" creationId="{7903A467-7865-8570-36AE-3B2EFDBDF36B}"/>
          </ac:spMkLst>
        </pc:spChg>
      </pc:sldChg>
      <pc:sldChg chg="add del">
        <pc:chgData name="Karen Baerts" userId="a06d292e-c1df-42a7-ab23-dcf3ffef2529" providerId="ADAL" clId="{69111596-FA3B-4014-9A9D-C427810C266D}" dt="2024-10-23T19:09:06.020" v="12598" actId="47"/>
        <pc:sldMkLst>
          <pc:docMk/>
          <pc:sldMk cId="3797649753" sldId="656"/>
        </pc:sldMkLst>
      </pc:sldChg>
      <pc:sldChg chg="addSp delSp modSp add mod delAnim modNotesTx">
        <pc:chgData name="Karen Baerts" userId="a06d292e-c1df-42a7-ab23-dcf3ffef2529" providerId="ADAL" clId="{69111596-FA3B-4014-9A9D-C427810C266D}" dt="2024-10-25T12:28:18.684" v="19319" actId="20577"/>
        <pc:sldMkLst>
          <pc:docMk/>
          <pc:sldMk cId="1217858658" sldId="657"/>
        </pc:sldMkLst>
        <pc:spChg chg="mod">
          <ac:chgData name="Karen Baerts" userId="a06d292e-c1df-42a7-ab23-dcf3ffef2529" providerId="ADAL" clId="{69111596-FA3B-4014-9A9D-C427810C266D}" dt="2024-10-25T12:13:22.830" v="18226" actId="13926"/>
          <ac:spMkLst>
            <pc:docMk/>
            <pc:sldMk cId="1217858658" sldId="657"/>
            <ac:spMk id="2" creationId="{D5423788-4327-FDE6-A934-82D1E21EB68C}"/>
          </ac:spMkLst>
        </pc:spChg>
        <pc:spChg chg="add del mod">
          <ac:chgData name="Karen Baerts" userId="a06d292e-c1df-42a7-ab23-dcf3ffef2529" providerId="ADAL" clId="{69111596-FA3B-4014-9A9D-C427810C266D}" dt="2024-10-25T12:12:26.267" v="18218" actId="478"/>
          <ac:spMkLst>
            <pc:docMk/>
            <pc:sldMk cId="1217858658" sldId="657"/>
            <ac:spMk id="5" creationId="{C5588596-3EBB-B900-9392-A28FCCF2057E}"/>
          </ac:spMkLst>
        </pc:spChg>
        <pc:picChg chg="del">
          <ac:chgData name="Karen Baerts" userId="a06d292e-c1df-42a7-ab23-dcf3ffef2529" providerId="ADAL" clId="{69111596-FA3B-4014-9A9D-C427810C266D}" dt="2024-10-25T12:12:23.789" v="18217" actId="478"/>
          <ac:picMkLst>
            <pc:docMk/>
            <pc:sldMk cId="1217858658" sldId="657"/>
            <ac:picMk id="4" creationId="{EA07FA7C-BCBD-9680-CE4E-6EB10C787396}"/>
          </ac:picMkLst>
        </pc:picChg>
        <pc:picChg chg="del">
          <ac:chgData name="Karen Baerts" userId="a06d292e-c1df-42a7-ab23-dcf3ffef2529" providerId="ADAL" clId="{69111596-FA3B-4014-9A9D-C427810C266D}" dt="2024-10-25T12:12:23.789" v="18217" actId="478"/>
          <ac:picMkLst>
            <pc:docMk/>
            <pc:sldMk cId="1217858658" sldId="657"/>
            <ac:picMk id="6" creationId="{65D97A36-E262-9155-1A74-058086283ECE}"/>
          </ac:picMkLst>
        </pc:picChg>
        <pc:picChg chg="add mod">
          <ac:chgData name="Karen Baerts" userId="a06d292e-c1df-42a7-ab23-dcf3ffef2529" providerId="ADAL" clId="{69111596-FA3B-4014-9A9D-C427810C266D}" dt="2024-10-25T12:12:45.813" v="18220" actId="1076"/>
          <ac:picMkLst>
            <pc:docMk/>
            <pc:sldMk cId="1217858658" sldId="657"/>
            <ac:picMk id="8" creationId="{4691E982-86E0-5FC6-C1B4-F21533EDC6A0}"/>
          </ac:picMkLst>
        </pc:picChg>
        <pc:picChg chg="del">
          <ac:chgData name="Karen Baerts" userId="a06d292e-c1df-42a7-ab23-dcf3ffef2529" providerId="ADAL" clId="{69111596-FA3B-4014-9A9D-C427810C266D}" dt="2024-10-25T12:12:23.789" v="18217" actId="478"/>
          <ac:picMkLst>
            <pc:docMk/>
            <pc:sldMk cId="1217858658" sldId="657"/>
            <ac:picMk id="9" creationId="{3AF15402-3055-EE5E-D306-EFC6A12B5AC4}"/>
          </ac:picMkLst>
        </pc:picChg>
        <pc:picChg chg="del">
          <ac:chgData name="Karen Baerts" userId="a06d292e-c1df-42a7-ab23-dcf3ffef2529" providerId="ADAL" clId="{69111596-FA3B-4014-9A9D-C427810C266D}" dt="2024-10-25T12:12:23.789" v="18217" actId="478"/>
          <ac:picMkLst>
            <pc:docMk/>
            <pc:sldMk cId="1217858658" sldId="657"/>
            <ac:picMk id="11" creationId="{A432FECF-4C87-AF22-9D8D-B350A3928892}"/>
          </ac:picMkLst>
        </pc:picChg>
        <pc:picChg chg="add del mod">
          <ac:chgData name="Karen Baerts" userId="a06d292e-c1df-42a7-ab23-dcf3ffef2529" providerId="ADAL" clId="{69111596-FA3B-4014-9A9D-C427810C266D}" dt="2024-10-25T12:13:05.980" v="18223" actId="478"/>
          <ac:picMkLst>
            <pc:docMk/>
            <pc:sldMk cId="1217858658" sldId="657"/>
            <ac:picMk id="12" creationId="{04F9D528-6DD1-2917-02B1-0571E13F8ED2}"/>
          </ac:picMkLst>
        </pc:picChg>
        <pc:picChg chg="add mod">
          <ac:chgData name="Karen Baerts" userId="a06d292e-c1df-42a7-ab23-dcf3ffef2529" providerId="ADAL" clId="{69111596-FA3B-4014-9A9D-C427810C266D}" dt="2024-10-25T12:13:20.420" v="18225" actId="1076"/>
          <ac:picMkLst>
            <pc:docMk/>
            <pc:sldMk cId="1217858658" sldId="657"/>
            <ac:picMk id="14" creationId="{0B19F275-E78B-D010-1F5C-9C9B4D476125}"/>
          </ac:picMkLst>
        </pc:picChg>
      </pc:sldChg>
      <pc:sldChg chg="addSp delSp modSp add mod delAnim modAnim modNotesTx">
        <pc:chgData name="Karen Baerts" userId="a06d292e-c1df-42a7-ab23-dcf3ffef2529" providerId="ADAL" clId="{69111596-FA3B-4014-9A9D-C427810C266D}" dt="2024-10-25T12:30:06.730" v="19658" actId="20577"/>
        <pc:sldMkLst>
          <pc:docMk/>
          <pc:sldMk cId="1747392708" sldId="658"/>
        </pc:sldMkLst>
        <pc:spChg chg="mod">
          <ac:chgData name="Karen Baerts" userId="a06d292e-c1df-42a7-ab23-dcf3ffef2529" providerId="ADAL" clId="{69111596-FA3B-4014-9A9D-C427810C266D}" dt="2024-10-25T12:21:45.318" v="19011" actId="1076"/>
          <ac:spMkLst>
            <pc:docMk/>
            <pc:sldMk cId="1747392708" sldId="658"/>
            <ac:spMk id="2" creationId="{D5423788-4327-FDE6-A934-82D1E21EB68C}"/>
          </ac:spMkLst>
        </pc:spChg>
        <pc:picChg chg="del">
          <ac:chgData name="Karen Baerts" userId="a06d292e-c1df-42a7-ab23-dcf3ffef2529" providerId="ADAL" clId="{69111596-FA3B-4014-9A9D-C427810C266D}" dt="2024-10-23T19:15:13.530" v="12601" actId="478"/>
          <ac:picMkLst>
            <pc:docMk/>
            <pc:sldMk cId="1747392708" sldId="658"/>
            <ac:picMk id="3" creationId="{ADF998E4-7F06-1868-BEEE-91F3C2E38CBE}"/>
          </ac:picMkLst>
        </pc:picChg>
        <pc:picChg chg="add del mod">
          <ac:chgData name="Karen Baerts" userId="a06d292e-c1df-42a7-ab23-dcf3ffef2529" providerId="ADAL" clId="{69111596-FA3B-4014-9A9D-C427810C266D}" dt="2024-10-25T12:22:33.959" v="19019" actId="21"/>
          <ac:picMkLst>
            <pc:docMk/>
            <pc:sldMk cId="1747392708" sldId="658"/>
            <ac:picMk id="4" creationId="{9E53A837-D12E-7423-1D28-FA25380180D0}"/>
          </ac:picMkLst>
        </pc:picChg>
        <pc:picChg chg="add mod">
          <ac:chgData name="Karen Baerts" userId="a06d292e-c1df-42a7-ab23-dcf3ffef2529" providerId="ADAL" clId="{69111596-FA3B-4014-9A9D-C427810C266D}" dt="2024-10-25T12:21:50.844" v="19014" actId="1076"/>
          <ac:picMkLst>
            <pc:docMk/>
            <pc:sldMk cId="1747392708" sldId="658"/>
            <ac:picMk id="5" creationId="{A3499DAD-2204-3BA3-03DE-265942DBF514}"/>
          </ac:picMkLst>
        </pc:picChg>
        <pc:picChg chg="add mod">
          <ac:chgData name="Karen Baerts" userId="a06d292e-c1df-42a7-ab23-dcf3ffef2529" providerId="ADAL" clId="{69111596-FA3B-4014-9A9D-C427810C266D}" dt="2024-10-25T12:22:08.652" v="19016" actId="1076"/>
          <ac:picMkLst>
            <pc:docMk/>
            <pc:sldMk cId="1747392708" sldId="658"/>
            <ac:picMk id="7" creationId="{CE6E93CE-B310-6B68-0E26-E41FDD9E35BA}"/>
          </ac:picMkLst>
        </pc:picChg>
        <pc:picChg chg="del">
          <ac:chgData name="Karen Baerts" userId="a06d292e-c1df-42a7-ab23-dcf3ffef2529" providerId="ADAL" clId="{69111596-FA3B-4014-9A9D-C427810C266D}" dt="2024-10-25T12:21:47.999" v="19012" actId="478"/>
          <ac:picMkLst>
            <pc:docMk/>
            <pc:sldMk cId="1747392708" sldId="658"/>
            <ac:picMk id="8" creationId="{222945BC-7E6B-0B27-5347-B0D363B37980}"/>
          </ac:picMkLst>
        </pc:picChg>
        <pc:picChg chg="add mod">
          <ac:chgData name="Karen Baerts" userId="a06d292e-c1df-42a7-ab23-dcf3ffef2529" providerId="ADAL" clId="{69111596-FA3B-4014-9A9D-C427810C266D}" dt="2024-10-25T12:22:28.997" v="19018" actId="1076"/>
          <ac:picMkLst>
            <pc:docMk/>
            <pc:sldMk cId="1747392708" sldId="658"/>
            <ac:picMk id="10" creationId="{41B45071-A5A9-B0A1-37AC-9F0EAD462151}"/>
          </ac:picMkLst>
        </pc:picChg>
        <pc:picChg chg="del">
          <ac:chgData name="Karen Baerts" userId="a06d292e-c1df-42a7-ab23-dcf3ffef2529" providerId="ADAL" clId="{69111596-FA3B-4014-9A9D-C427810C266D}" dt="2024-10-25T12:21:47.999" v="19012" actId="478"/>
          <ac:picMkLst>
            <pc:docMk/>
            <pc:sldMk cId="1747392708" sldId="658"/>
            <ac:picMk id="12" creationId="{FE3D1AC4-D10E-CBB9-AD55-D879C20FC9DF}"/>
          </ac:picMkLst>
        </pc:picChg>
        <pc:picChg chg="del">
          <ac:chgData name="Karen Baerts" userId="a06d292e-c1df-42a7-ab23-dcf3ffef2529" providerId="ADAL" clId="{69111596-FA3B-4014-9A9D-C427810C266D}" dt="2024-10-25T12:21:47.999" v="19012" actId="478"/>
          <ac:picMkLst>
            <pc:docMk/>
            <pc:sldMk cId="1747392708" sldId="658"/>
            <ac:picMk id="14" creationId="{FCDF582F-1092-7836-7D41-57F0B9A4FAD3}"/>
          </ac:picMkLst>
        </pc:picChg>
        <pc:picChg chg="del">
          <ac:chgData name="Karen Baerts" userId="a06d292e-c1df-42a7-ab23-dcf3ffef2529" providerId="ADAL" clId="{69111596-FA3B-4014-9A9D-C427810C266D}" dt="2024-10-25T12:21:47.999" v="19012" actId="478"/>
          <ac:picMkLst>
            <pc:docMk/>
            <pc:sldMk cId="1747392708" sldId="658"/>
            <ac:picMk id="15" creationId="{09DC57C4-D792-8D3C-0566-D6B0C4F8F0A2}"/>
          </ac:picMkLst>
        </pc:picChg>
        <pc:picChg chg="del">
          <ac:chgData name="Karen Baerts" userId="a06d292e-c1df-42a7-ab23-dcf3ffef2529" providerId="ADAL" clId="{69111596-FA3B-4014-9A9D-C427810C266D}" dt="2024-10-25T12:21:47.999" v="19012" actId="478"/>
          <ac:picMkLst>
            <pc:docMk/>
            <pc:sldMk cId="1747392708" sldId="658"/>
            <ac:picMk id="16" creationId="{22431CA0-BD64-C058-E16A-569B91E4D2A6}"/>
          </ac:picMkLst>
        </pc:picChg>
        <pc:picChg chg="del">
          <ac:chgData name="Karen Baerts" userId="a06d292e-c1df-42a7-ab23-dcf3ffef2529" providerId="ADAL" clId="{69111596-FA3B-4014-9A9D-C427810C266D}" dt="2024-10-25T12:21:47.999" v="19012" actId="478"/>
          <ac:picMkLst>
            <pc:docMk/>
            <pc:sldMk cId="1747392708" sldId="658"/>
            <ac:picMk id="18" creationId="{A580D057-040F-6914-16EB-51A654426B3D}"/>
          </ac:picMkLst>
        </pc:picChg>
      </pc:sldChg>
      <pc:sldChg chg="modSp add del mod modShow">
        <pc:chgData name="Karen Baerts" userId="a06d292e-c1df-42a7-ab23-dcf3ffef2529" providerId="ADAL" clId="{69111596-FA3B-4014-9A9D-C427810C266D}" dt="2024-10-28T13:09:54.999" v="30151" actId="47"/>
        <pc:sldMkLst>
          <pc:docMk/>
          <pc:sldMk cId="1925378200" sldId="660"/>
        </pc:sldMkLst>
        <pc:spChg chg="mod">
          <ac:chgData name="Karen Baerts" userId="a06d292e-c1df-42a7-ab23-dcf3ffef2529" providerId="ADAL" clId="{69111596-FA3B-4014-9A9D-C427810C266D}" dt="2024-10-23T19:16:55.158" v="12608" actId="13926"/>
          <ac:spMkLst>
            <pc:docMk/>
            <pc:sldMk cId="1925378200" sldId="660"/>
            <ac:spMk id="2" creationId="{D5423788-4327-FDE6-A934-82D1E21EB68C}"/>
          </ac:spMkLst>
        </pc:spChg>
      </pc:sldChg>
      <pc:sldChg chg="modSp mod modNotesTx">
        <pc:chgData name="Karen Baerts" userId="a06d292e-c1df-42a7-ab23-dcf3ffef2529" providerId="ADAL" clId="{69111596-FA3B-4014-9A9D-C427810C266D}" dt="2024-10-21T09:36:35.458" v="1126" actId="20577"/>
        <pc:sldMkLst>
          <pc:docMk/>
          <pc:sldMk cId="1126193435" sldId="661"/>
        </pc:sldMkLst>
        <pc:spChg chg="mod">
          <ac:chgData name="Karen Baerts" userId="a06d292e-c1df-42a7-ab23-dcf3ffef2529" providerId="ADAL" clId="{69111596-FA3B-4014-9A9D-C427810C266D}" dt="2024-10-21T08:20:44.717" v="41" actId="20577"/>
          <ac:spMkLst>
            <pc:docMk/>
            <pc:sldMk cId="1126193435" sldId="661"/>
            <ac:spMk id="3" creationId="{0E244A77-BBB5-0E34-9ECA-86AB7EC02E29}"/>
          </ac:spMkLst>
        </pc:spChg>
      </pc:sldChg>
      <pc:sldChg chg="del">
        <pc:chgData name="Karen Baerts" userId="a06d292e-c1df-42a7-ab23-dcf3ffef2529" providerId="ADAL" clId="{69111596-FA3B-4014-9A9D-C427810C266D}" dt="2024-10-21T08:28:14.469" v="925" actId="47"/>
        <pc:sldMkLst>
          <pc:docMk/>
          <pc:sldMk cId="701145878" sldId="662"/>
        </pc:sldMkLst>
      </pc:sldChg>
      <pc:sldChg chg="add del">
        <pc:chgData name="Karen Baerts" userId="a06d292e-c1df-42a7-ab23-dcf3ffef2529" providerId="ADAL" clId="{69111596-FA3B-4014-9A9D-C427810C266D}" dt="2024-10-21T13:13:32.918" v="10775" actId="47"/>
        <pc:sldMkLst>
          <pc:docMk/>
          <pc:sldMk cId="3958333889" sldId="662"/>
        </pc:sldMkLst>
      </pc:sldChg>
      <pc:sldChg chg="modSp mod modNotesTx">
        <pc:chgData name="Karen Baerts" userId="a06d292e-c1df-42a7-ab23-dcf3ffef2529" providerId="ADAL" clId="{69111596-FA3B-4014-9A9D-C427810C266D}" dt="2024-10-21T13:11:07.591" v="10712" actId="20577"/>
        <pc:sldMkLst>
          <pc:docMk/>
          <pc:sldMk cId="3794648502" sldId="663"/>
        </pc:sldMkLst>
        <pc:spChg chg="mod">
          <ac:chgData name="Karen Baerts" userId="a06d292e-c1df-42a7-ab23-dcf3ffef2529" providerId="ADAL" clId="{69111596-FA3B-4014-9A9D-C427810C266D}" dt="2024-10-21T09:16:03.044" v="1037" actId="20577"/>
          <ac:spMkLst>
            <pc:docMk/>
            <pc:sldMk cId="3794648502" sldId="663"/>
            <ac:spMk id="2" creationId="{00000000-0000-0000-0000-000000000000}"/>
          </ac:spMkLst>
        </pc:spChg>
        <pc:spChg chg="mod">
          <ac:chgData name="Karen Baerts" userId="a06d292e-c1df-42a7-ab23-dcf3ffef2529" providerId="ADAL" clId="{69111596-FA3B-4014-9A9D-C427810C266D}" dt="2024-10-21T13:11:07.591" v="10712" actId="20577"/>
          <ac:spMkLst>
            <pc:docMk/>
            <pc:sldMk cId="3794648502" sldId="663"/>
            <ac:spMk id="3" creationId="{7E10328D-4219-4DB6-8A4F-52DB0195CB2F}"/>
          </ac:spMkLst>
        </pc:spChg>
      </pc:sldChg>
      <pc:sldChg chg="del">
        <pc:chgData name="Karen Baerts" userId="a06d292e-c1df-42a7-ab23-dcf3ffef2529" providerId="ADAL" clId="{69111596-FA3B-4014-9A9D-C427810C266D}" dt="2024-10-21T08:32:18.458" v="1033" actId="47"/>
        <pc:sldMkLst>
          <pc:docMk/>
          <pc:sldMk cId="2507390716" sldId="695"/>
        </pc:sldMkLst>
      </pc:sldChg>
      <pc:sldChg chg="del">
        <pc:chgData name="Karen Baerts" userId="a06d292e-c1df-42a7-ab23-dcf3ffef2529" providerId="ADAL" clId="{69111596-FA3B-4014-9A9D-C427810C266D}" dt="2024-10-21T08:32:15.453" v="1032" actId="47"/>
        <pc:sldMkLst>
          <pc:docMk/>
          <pc:sldMk cId="1893700695" sldId="702"/>
        </pc:sldMkLst>
      </pc:sldChg>
      <pc:sldChg chg="del">
        <pc:chgData name="Karen Baerts" userId="a06d292e-c1df-42a7-ab23-dcf3ffef2529" providerId="ADAL" clId="{69111596-FA3B-4014-9A9D-C427810C266D}" dt="2024-10-21T08:32:15.453" v="1032" actId="47"/>
        <pc:sldMkLst>
          <pc:docMk/>
          <pc:sldMk cId="1943626010" sldId="704"/>
        </pc:sldMkLst>
      </pc:sldChg>
      <pc:sldChg chg="del">
        <pc:chgData name="Karen Baerts" userId="a06d292e-c1df-42a7-ab23-dcf3ffef2529" providerId="ADAL" clId="{69111596-FA3B-4014-9A9D-C427810C266D}" dt="2024-10-21T08:23:23.444" v="404" actId="47"/>
        <pc:sldMkLst>
          <pc:docMk/>
          <pc:sldMk cId="3334560022" sldId="714"/>
        </pc:sldMkLst>
      </pc:sldChg>
      <pc:sldChg chg="modSp mod modNotesTx">
        <pc:chgData name="Karen Baerts" userId="a06d292e-c1df-42a7-ab23-dcf3ffef2529" providerId="ADAL" clId="{69111596-FA3B-4014-9A9D-C427810C266D}" dt="2024-10-25T12:18:26.438" v="19009" actId="114"/>
        <pc:sldMkLst>
          <pc:docMk/>
          <pc:sldMk cId="4031722001" sldId="715"/>
        </pc:sldMkLst>
        <pc:spChg chg="mod">
          <ac:chgData name="Karen Baerts" userId="a06d292e-c1df-42a7-ab23-dcf3ffef2529" providerId="ADAL" clId="{69111596-FA3B-4014-9A9D-C427810C266D}" dt="2024-10-21T08:26:49.731" v="633" actId="20577"/>
          <ac:spMkLst>
            <pc:docMk/>
            <pc:sldMk cId="4031722001" sldId="715"/>
            <ac:spMk id="3" creationId="{7407156D-A8D2-74CE-3ABD-DDA484DD4D7E}"/>
          </ac:spMkLst>
        </pc:spChg>
      </pc:sldChg>
      <pc:sldChg chg="new del">
        <pc:chgData name="Karen Baerts" userId="a06d292e-c1df-42a7-ab23-dcf3ffef2529" providerId="ADAL" clId="{69111596-FA3B-4014-9A9D-C427810C266D}" dt="2024-10-21T08:32:21.787" v="1035" actId="680"/>
        <pc:sldMkLst>
          <pc:docMk/>
          <pc:sldMk cId="64785064" sldId="716"/>
        </pc:sldMkLst>
      </pc:sldChg>
      <pc:sldChg chg="modSp add del mod">
        <pc:chgData name="Karen Baerts" userId="a06d292e-c1df-42a7-ab23-dcf3ffef2529" providerId="ADAL" clId="{69111596-FA3B-4014-9A9D-C427810C266D}" dt="2024-10-21T13:11:02.532" v="10711" actId="47"/>
        <pc:sldMkLst>
          <pc:docMk/>
          <pc:sldMk cId="237712195" sldId="716"/>
        </pc:sldMkLst>
        <pc:spChg chg="mod">
          <ac:chgData name="Karen Baerts" userId="a06d292e-c1df-42a7-ab23-dcf3ffef2529" providerId="ADAL" clId="{69111596-FA3B-4014-9A9D-C427810C266D}" dt="2024-10-21T09:16:24.791" v="1044" actId="108"/>
          <ac:spMkLst>
            <pc:docMk/>
            <pc:sldMk cId="237712195" sldId="716"/>
            <ac:spMk id="3" creationId="{29DED22E-5FB8-FC2D-9E52-DE44DD15356A}"/>
          </ac:spMkLst>
        </pc:spChg>
      </pc:sldChg>
      <pc:sldChg chg="del">
        <pc:chgData name="Karen Baerts" userId="a06d292e-c1df-42a7-ab23-dcf3ffef2529" providerId="ADAL" clId="{69111596-FA3B-4014-9A9D-C427810C266D}" dt="2024-10-21T08:32:15.453" v="1032" actId="47"/>
        <pc:sldMkLst>
          <pc:docMk/>
          <pc:sldMk cId="1976405007" sldId="716"/>
        </pc:sldMkLst>
      </pc:sldChg>
      <pc:sldChg chg="modSp add mod modNotesTx">
        <pc:chgData name="Karen Baerts" userId="a06d292e-c1df-42a7-ab23-dcf3ffef2529" providerId="ADAL" clId="{69111596-FA3B-4014-9A9D-C427810C266D}" dt="2024-10-23T18:55:55.160" v="11293" actId="20577"/>
        <pc:sldMkLst>
          <pc:docMk/>
          <pc:sldMk cId="2131984640" sldId="717"/>
        </pc:sldMkLst>
        <pc:spChg chg="mod">
          <ac:chgData name="Karen Baerts" userId="a06d292e-c1df-42a7-ab23-dcf3ffef2529" providerId="ADAL" clId="{69111596-FA3B-4014-9A9D-C427810C266D}" dt="2024-10-21T13:11:26.735" v="10718" actId="20577"/>
          <ac:spMkLst>
            <pc:docMk/>
            <pc:sldMk cId="2131984640" sldId="717"/>
            <ac:spMk id="3" creationId="{F4AAD875-19BA-1432-6856-9C03B180CFE3}"/>
          </ac:spMkLst>
        </pc:spChg>
      </pc:sldChg>
      <pc:sldChg chg="del">
        <pc:chgData name="Karen Baerts" userId="a06d292e-c1df-42a7-ab23-dcf3ffef2529" providerId="ADAL" clId="{69111596-FA3B-4014-9A9D-C427810C266D}" dt="2024-10-21T08:32:15.453" v="1032" actId="47"/>
        <pc:sldMkLst>
          <pc:docMk/>
          <pc:sldMk cId="3830843270" sldId="717"/>
        </pc:sldMkLst>
      </pc:sldChg>
      <pc:sldChg chg="del">
        <pc:chgData name="Karen Baerts" userId="a06d292e-c1df-42a7-ab23-dcf3ffef2529" providerId="ADAL" clId="{69111596-FA3B-4014-9A9D-C427810C266D}" dt="2024-10-21T08:32:15.453" v="1032" actId="47"/>
        <pc:sldMkLst>
          <pc:docMk/>
          <pc:sldMk cId="1991133461" sldId="718"/>
        </pc:sldMkLst>
      </pc:sldChg>
      <pc:sldChg chg="add del">
        <pc:chgData name="Karen Baerts" userId="a06d292e-c1df-42a7-ab23-dcf3ffef2529" providerId="ADAL" clId="{69111596-FA3B-4014-9A9D-C427810C266D}" dt="2024-10-21T09:45:30.583" v="1157" actId="47"/>
        <pc:sldMkLst>
          <pc:docMk/>
          <pc:sldMk cId="2061593217" sldId="718"/>
        </pc:sldMkLst>
      </pc:sldChg>
      <pc:sldChg chg="addSp delSp modSp add del mod ord delAnim modAnim modShow modNotesTx">
        <pc:chgData name="Karen Baerts" userId="a06d292e-c1df-42a7-ab23-dcf3ffef2529" providerId="ADAL" clId="{69111596-FA3B-4014-9A9D-C427810C266D}" dt="2024-10-28T14:00:23.495" v="31881"/>
        <pc:sldMkLst>
          <pc:docMk/>
          <pc:sldMk cId="2000089923" sldId="719"/>
        </pc:sldMkLst>
        <pc:spChg chg="mod">
          <ac:chgData name="Karen Baerts" userId="a06d292e-c1df-42a7-ab23-dcf3ffef2529" providerId="ADAL" clId="{69111596-FA3B-4014-9A9D-C427810C266D}" dt="2024-10-28T14:00:23.495" v="31881"/>
          <ac:spMkLst>
            <pc:docMk/>
            <pc:sldMk cId="2000089923" sldId="719"/>
            <ac:spMk id="2" creationId="{D5423788-4327-FDE6-A934-82D1E21EB68C}"/>
          </ac:spMkLst>
        </pc:spChg>
        <pc:spChg chg="del mod">
          <ac:chgData name="Karen Baerts" userId="a06d292e-c1df-42a7-ab23-dcf3ffef2529" providerId="ADAL" clId="{69111596-FA3B-4014-9A9D-C427810C266D}" dt="2024-10-28T11:45:47.917" v="25620" actId="478"/>
          <ac:spMkLst>
            <pc:docMk/>
            <pc:sldMk cId="2000089923" sldId="719"/>
            <ac:spMk id="10" creationId="{227C6792-AF73-23BB-AF9F-4E1B8C9F0512}"/>
          </ac:spMkLst>
        </pc:spChg>
        <pc:spChg chg="del mod">
          <ac:chgData name="Karen Baerts" userId="a06d292e-c1df-42a7-ab23-dcf3ffef2529" providerId="ADAL" clId="{69111596-FA3B-4014-9A9D-C427810C266D}" dt="2024-10-28T11:45:47.917" v="25620" actId="478"/>
          <ac:spMkLst>
            <pc:docMk/>
            <pc:sldMk cId="2000089923" sldId="719"/>
            <ac:spMk id="11" creationId="{4792FF23-3C99-08BB-EC1C-7111123053D8}"/>
          </ac:spMkLst>
        </pc:spChg>
        <pc:spChg chg="del mod">
          <ac:chgData name="Karen Baerts" userId="a06d292e-c1df-42a7-ab23-dcf3ffef2529" providerId="ADAL" clId="{69111596-FA3B-4014-9A9D-C427810C266D}" dt="2024-10-28T11:45:47.917" v="25620" actId="478"/>
          <ac:spMkLst>
            <pc:docMk/>
            <pc:sldMk cId="2000089923" sldId="719"/>
            <ac:spMk id="13" creationId="{77BD8B2D-CE9E-8EC7-BCEB-1916B975110C}"/>
          </ac:spMkLst>
        </pc:spChg>
        <pc:spChg chg="del mod">
          <ac:chgData name="Karen Baerts" userId="a06d292e-c1df-42a7-ab23-dcf3ffef2529" providerId="ADAL" clId="{69111596-FA3B-4014-9A9D-C427810C266D}" dt="2024-10-28T11:45:47.917" v="25620" actId="478"/>
          <ac:spMkLst>
            <pc:docMk/>
            <pc:sldMk cId="2000089923" sldId="719"/>
            <ac:spMk id="17" creationId="{C80A371C-3668-DDAF-54BB-439DC6464527}"/>
          </ac:spMkLst>
        </pc:spChg>
        <pc:picChg chg="del">
          <ac:chgData name="Karen Baerts" userId="a06d292e-c1df-42a7-ab23-dcf3ffef2529" providerId="ADAL" clId="{69111596-FA3B-4014-9A9D-C427810C266D}" dt="2024-10-28T11:20:59.531" v="23896" actId="478"/>
          <ac:picMkLst>
            <pc:docMk/>
            <pc:sldMk cId="2000089923" sldId="719"/>
            <ac:picMk id="4" creationId="{21CEB700-212E-F2B6-2888-43A3F71AEAF0}"/>
          </ac:picMkLst>
        </pc:picChg>
        <pc:picChg chg="add del mod">
          <ac:chgData name="Karen Baerts" userId="a06d292e-c1df-42a7-ab23-dcf3ffef2529" providerId="ADAL" clId="{69111596-FA3B-4014-9A9D-C427810C266D}" dt="2024-10-28T11:45:47.917" v="25620" actId="478"/>
          <ac:picMkLst>
            <pc:docMk/>
            <pc:sldMk cId="2000089923" sldId="719"/>
            <ac:picMk id="5" creationId="{2EC31F73-10C5-E330-DD98-4EC1883120E6}"/>
          </ac:picMkLst>
        </pc:picChg>
        <pc:picChg chg="del mod">
          <ac:chgData name="Karen Baerts" userId="a06d292e-c1df-42a7-ab23-dcf3ffef2529" providerId="ADAL" clId="{69111596-FA3B-4014-9A9D-C427810C266D}" dt="2024-10-28T11:45:47.917" v="25620" actId="478"/>
          <ac:picMkLst>
            <pc:docMk/>
            <pc:sldMk cId="2000089923" sldId="719"/>
            <ac:picMk id="6" creationId="{C92167CD-4CE7-9607-C54C-4F3D24E57CA1}"/>
          </ac:picMkLst>
        </pc:picChg>
        <pc:picChg chg="add del mod">
          <ac:chgData name="Karen Baerts" userId="a06d292e-c1df-42a7-ab23-dcf3ffef2529" providerId="ADAL" clId="{69111596-FA3B-4014-9A9D-C427810C266D}" dt="2024-10-28T11:46:28.661" v="25625" actId="478"/>
          <ac:picMkLst>
            <pc:docMk/>
            <pc:sldMk cId="2000089923" sldId="719"/>
            <ac:picMk id="8" creationId="{4BDDD03A-915E-B212-FCFF-6059050D1640}"/>
          </ac:picMkLst>
        </pc:picChg>
        <pc:picChg chg="del mod">
          <ac:chgData name="Karen Baerts" userId="a06d292e-c1df-42a7-ab23-dcf3ffef2529" providerId="ADAL" clId="{69111596-FA3B-4014-9A9D-C427810C266D}" dt="2024-10-28T11:45:47.917" v="25620" actId="478"/>
          <ac:picMkLst>
            <pc:docMk/>
            <pc:sldMk cId="2000089923" sldId="719"/>
            <ac:picMk id="9" creationId="{4A3D0EDF-8921-CCEE-A7EA-AA3C944CBAA7}"/>
          </ac:picMkLst>
        </pc:picChg>
        <pc:picChg chg="add del">
          <ac:chgData name="Karen Baerts" userId="a06d292e-c1df-42a7-ab23-dcf3ffef2529" providerId="ADAL" clId="{69111596-FA3B-4014-9A9D-C427810C266D}" dt="2024-10-28T11:46:27.989" v="25624" actId="478"/>
          <ac:picMkLst>
            <pc:docMk/>
            <pc:sldMk cId="2000089923" sldId="719"/>
            <ac:picMk id="14" creationId="{1380749E-B2F0-753B-E7CD-FB47D0E4D466}"/>
          </ac:picMkLst>
        </pc:picChg>
        <pc:picChg chg="add del mod">
          <ac:chgData name="Karen Baerts" userId="a06d292e-c1df-42a7-ab23-dcf3ffef2529" providerId="ADAL" clId="{69111596-FA3B-4014-9A9D-C427810C266D}" dt="2024-10-28T12:32:36.930" v="25906" actId="478"/>
          <ac:picMkLst>
            <pc:docMk/>
            <pc:sldMk cId="2000089923" sldId="719"/>
            <ac:picMk id="16" creationId="{10B84266-FC38-999A-BCB6-1DE33D5F67E9}"/>
          </ac:picMkLst>
        </pc:picChg>
        <pc:picChg chg="add del mod">
          <ac:chgData name="Karen Baerts" userId="a06d292e-c1df-42a7-ab23-dcf3ffef2529" providerId="ADAL" clId="{69111596-FA3B-4014-9A9D-C427810C266D}" dt="2024-10-28T12:32:37.966" v="25907" actId="478"/>
          <ac:picMkLst>
            <pc:docMk/>
            <pc:sldMk cId="2000089923" sldId="719"/>
            <ac:picMk id="19" creationId="{AC1472FF-F2AC-D965-7CFA-A99C0F87A31A}"/>
          </ac:picMkLst>
        </pc:picChg>
        <pc:picChg chg="add mod">
          <ac:chgData name="Karen Baerts" userId="a06d292e-c1df-42a7-ab23-dcf3ffef2529" providerId="ADAL" clId="{69111596-FA3B-4014-9A9D-C427810C266D}" dt="2024-10-28T12:32:54.795" v="25909" actId="1076"/>
          <ac:picMkLst>
            <pc:docMk/>
            <pc:sldMk cId="2000089923" sldId="719"/>
            <ac:picMk id="21" creationId="{D3554C22-2942-3026-C8A4-53C256D4C6B0}"/>
          </ac:picMkLst>
        </pc:picChg>
        <pc:picChg chg="add mod">
          <ac:chgData name="Karen Baerts" userId="a06d292e-c1df-42a7-ab23-dcf3ffef2529" providerId="ADAL" clId="{69111596-FA3B-4014-9A9D-C427810C266D}" dt="2024-10-28T12:33:09.579" v="25911" actId="1076"/>
          <ac:picMkLst>
            <pc:docMk/>
            <pc:sldMk cId="2000089923" sldId="719"/>
            <ac:picMk id="23" creationId="{7F695CFA-7E82-64AB-2E1C-2ADF91B0F0D0}"/>
          </ac:picMkLst>
        </pc:picChg>
        <pc:picChg chg="add mod">
          <ac:chgData name="Karen Baerts" userId="a06d292e-c1df-42a7-ab23-dcf3ffef2529" providerId="ADAL" clId="{69111596-FA3B-4014-9A9D-C427810C266D}" dt="2024-10-28T12:34:10.979" v="25918" actId="1076"/>
          <ac:picMkLst>
            <pc:docMk/>
            <pc:sldMk cId="2000089923" sldId="719"/>
            <ac:picMk id="25" creationId="{80FC221B-00BE-B204-F374-C43267C5CAA3}"/>
          </ac:picMkLst>
        </pc:picChg>
        <pc:picChg chg="add del mod">
          <ac:chgData name="Karen Baerts" userId="a06d292e-c1df-42a7-ab23-dcf3ffef2529" providerId="ADAL" clId="{69111596-FA3B-4014-9A9D-C427810C266D}" dt="2024-10-28T12:58:10.275" v="28816" actId="478"/>
          <ac:picMkLst>
            <pc:docMk/>
            <pc:sldMk cId="2000089923" sldId="719"/>
            <ac:picMk id="27" creationId="{E3B37A48-C926-2C59-B5F3-10A216645D73}"/>
          </ac:picMkLst>
        </pc:picChg>
        <pc:picChg chg="add del mod ord">
          <ac:chgData name="Karen Baerts" userId="a06d292e-c1df-42a7-ab23-dcf3ffef2529" providerId="ADAL" clId="{69111596-FA3B-4014-9A9D-C427810C266D}" dt="2024-10-28T13:48:22.224" v="31814" actId="478"/>
          <ac:picMkLst>
            <pc:docMk/>
            <pc:sldMk cId="2000089923" sldId="719"/>
            <ac:picMk id="29" creationId="{EC31076E-57DE-83BA-9BC4-C1E071D78579}"/>
          </ac:picMkLst>
        </pc:picChg>
        <pc:picChg chg="add mod ord">
          <ac:chgData name="Karen Baerts" userId="a06d292e-c1df-42a7-ab23-dcf3ffef2529" providerId="ADAL" clId="{69111596-FA3B-4014-9A9D-C427810C266D}" dt="2024-10-28T13:48:20.989" v="31813" actId="167"/>
          <ac:picMkLst>
            <pc:docMk/>
            <pc:sldMk cId="2000089923" sldId="719"/>
            <ac:picMk id="31" creationId="{ED89B7B6-5C4F-CC93-1341-E4C0A1DF4002}"/>
          </ac:picMkLst>
        </pc:picChg>
      </pc:sldChg>
      <pc:sldChg chg="del">
        <pc:chgData name="Karen Baerts" userId="a06d292e-c1df-42a7-ab23-dcf3ffef2529" providerId="ADAL" clId="{69111596-FA3B-4014-9A9D-C427810C266D}" dt="2024-10-21T08:32:15.453" v="1032" actId="47"/>
        <pc:sldMkLst>
          <pc:docMk/>
          <pc:sldMk cId="3258944185" sldId="719"/>
        </pc:sldMkLst>
      </pc:sldChg>
      <pc:sldChg chg="del">
        <pc:chgData name="Karen Baerts" userId="a06d292e-c1df-42a7-ab23-dcf3ffef2529" providerId="ADAL" clId="{69111596-FA3B-4014-9A9D-C427810C266D}" dt="2024-10-21T08:32:15.453" v="1032" actId="47"/>
        <pc:sldMkLst>
          <pc:docMk/>
          <pc:sldMk cId="126567530" sldId="720"/>
        </pc:sldMkLst>
      </pc:sldChg>
      <pc:sldChg chg="modSp add del mod modShow">
        <pc:chgData name="Karen Baerts" userId="a06d292e-c1df-42a7-ab23-dcf3ffef2529" providerId="ADAL" clId="{69111596-FA3B-4014-9A9D-C427810C266D}" dt="2024-10-28T13:45:20.630" v="31809" actId="47"/>
        <pc:sldMkLst>
          <pc:docMk/>
          <pc:sldMk cId="4181400835" sldId="720"/>
        </pc:sldMkLst>
        <pc:spChg chg="mod">
          <ac:chgData name="Karen Baerts" userId="a06d292e-c1df-42a7-ab23-dcf3ffef2529" providerId="ADAL" clId="{69111596-FA3B-4014-9A9D-C427810C266D}" dt="2024-10-23T19:16:58.082" v="12609" actId="13926"/>
          <ac:spMkLst>
            <pc:docMk/>
            <pc:sldMk cId="4181400835" sldId="720"/>
            <ac:spMk id="2" creationId="{D5423788-4327-FDE6-A934-82D1E21EB68C}"/>
          </ac:spMkLst>
        </pc:spChg>
      </pc:sldChg>
      <pc:sldChg chg="modSp add del mod modShow">
        <pc:chgData name="Karen Baerts" userId="a06d292e-c1df-42a7-ab23-dcf3ffef2529" providerId="ADAL" clId="{69111596-FA3B-4014-9A9D-C427810C266D}" dt="2024-10-28T13:59:22.845" v="31867" actId="47"/>
        <pc:sldMkLst>
          <pc:docMk/>
          <pc:sldMk cId="3163384910" sldId="721"/>
        </pc:sldMkLst>
        <pc:spChg chg="mod">
          <ac:chgData name="Karen Baerts" userId="a06d292e-c1df-42a7-ab23-dcf3ffef2529" providerId="ADAL" clId="{69111596-FA3B-4014-9A9D-C427810C266D}" dt="2024-10-23T19:17:07.100" v="12618" actId="20577"/>
          <ac:spMkLst>
            <pc:docMk/>
            <pc:sldMk cId="3163384910" sldId="721"/>
            <ac:spMk id="2" creationId="{D5423788-4327-FDE6-A934-82D1E21EB68C}"/>
          </ac:spMkLst>
        </pc:spChg>
      </pc:sldChg>
      <pc:sldChg chg="addSp delSp modSp add mod ord delAnim modAnim modNotesTx">
        <pc:chgData name="Karen Baerts" userId="a06d292e-c1df-42a7-ab23-dcf3ffef2529" providerId="ADAL" clId="{69111596-FA3B-4014-9A9D-C427810C266D}" dt="2024-10-23T18:53:40.156" v="11233" actId="20577"/>
        <pc:sldMkLst>
          <pc:docMk/>
          <pc:sldMk cId="918478867" sldId="722"/>
        </pc:sldMkLst>
        <pc:spChg chg="mod">
          <ac:chgData name="Karen Baerts" userId="a06d292e-c1df-42a7-ab23-dcf3ffef2529" providerId="ADAL" clId="{69111596-FA3B-4014-9A9D-C427810C266D}" dt="2024-10-21T11:01:17.588" v="2906" actId="20577"/>
          <ac:spMkLst>
            <pc:docMk/>
            <pc:sldMk cId="918478867" sldId="722"/>
            <ac:spMk id="2" creationId="{6F28631A-00D5-E22A-1B37-343BE37EC47B}"/>
          </ac:spMkLst>
        </pc:spChg>
        <pc:spChg chg="mod">
          <ac:chgData name="Karen Baerts" userId="a06d292e-c1df-42a7-ab23-dcf3ffef2529" providerId="ADAL" clId="{69111596-FA3B-4014-9A9D-C427810C266D}" dt="2024-10-21T10:09:05.769" v="2530" actId="1076"/>
          <ac:spMkLst>
            <pc:docMk/>
            <pc:sldMk cId="918478867" sldId="722"/>
            <ac:spMk id="3" creationId="{C3BD2882-D4A7-E2D5-4791-9EF49BE5000D}"/>
          </ac:spMkLst>
        </pc:spChg>
        <pc:spChg chg="mod">
          <ac:chgData name="Karen Baerts" userId="a06d292e-c1df-42a7-ab23-dcf3ffef2529" providerId="ADAL" clId="{69111596-FA3B-4014-9A9D-C427810C266D}" dt="2024-10-21T10:09:05.769" v="2530" actId="1076"/>
          <ac:spMkLst>
            <pc:docMk/>
            <pc:sldMk cId="918478867" sldId="722"/>
            <ac:spMk id="4" creationId="{9BD84FF8-31BE-7DB4-588C-324373B6D7B9}"/>
          </ac:spMkLst>
        </pc:spChg>
        <pc:spChg chg="mod">
          <ac:chgData name="Karen Baerts" userId="a06d292e-c1df-42a7-ab23-dcf3ffef2529" providerId="ADAL" clId="{69111596-FA3B-4014-9A9D-C427810C266D}" dt="2024-10-21T10:09:11.360" v="2531" actId="1076"/>
          <ac:spMkLst>
            <pc:docMk/>
            <pc:sldMk cId="918478867" sldId="722"/>
            <ac:spMk id="5" creationId="{83DEB70B-B659-B1D9-3E62-873E06D0509D}"/>
          </ac:spMkLst>
        </pc:spChg>
        <pc:spChg chg="add mod">
          <ac:chgData name="Karen Baerts" userId="a06d292e-c1df-42a7-ab23-dcf3ffef2529" providerId="ADAL" clId="{69111596-FA3B-4014-9A9D-C427810C266D}" dt="2024-10-23T18:53:40.156" v="11233" actId="20577"/>
          <ac:spMkLst>
            <pc:docMk/>
            <pc:sldMk cId="918478867" sldId="722"/>
            <ac:spMk id="6" creationId="{A5F07258-6B5A-2944-F75E-AF3F9C690B08}"/>
          </ac:spMkLst>
        </pc:spChg>
        <pc:spChg chg="mod">
          <ac:chgData name="Karen Baerts" userId="a06d292e-c1df-42a7-ab23-dcf3ffef2529" providerId="ADAL" clId="{69111596-FA3B-4014-9A9D-C427810C266D}" dt="2024-10-21T10:26:29.033" v="2649" actId="1076"/>
          <ac:spMkLst>
            <pc:docMk/>
            <pc:sldMk cId="918478867" sldId="722"/>
            <ac:spMk id="8" creationId="{B0B5CB25-4ABC-5F3C-9454-70B5C5A88E7D}"/>
          </ac:spMkLst>
        </pc:spChg>
        <pc:spChg chg="del mod">
          <ac:chgData name="Karen Baerts" userId="a06d292e-c1df-42a7-ab23-dcf3ffef2529" providerId="ADAL" clId="{69111596-FA3B-4014-9A9D-C427810C266D}" dt="2024-10-23T18:53:36.916" v="11231" actId="478"/>
          <ac:spMkLst>
            <pc:docMk/>
            <pc:sldMk cId="918478867" sldId="722"/>
            <ac:spMk id="9" creationId="{6C2A7EAE-04D2-FE5C-7813-9F6F513156F4}"/>
          </ac:spMkLst>
        </pc:spChg>
        <pc:spChg chg="mod">
          <ac:chgData name="Karen Baerts" userId="a06d292e-c1df-42a7-ab23-dcf3ffef2529" providerId="ADAL" clId="{69111596-FA3B-4014-9A9D-C427810C266D}" dt="2024-10-21T10:09:19.144" v="2532" actId="1076"/>
          <ac:spMkLst>
            <pc:docMk/>
            <pc:sldMk cId="918478867" sldId="722"/>
            <ac:spMk id="10" creationId="{A6DC6FAF-55C7-E545-9FFD-43727C12DABE}"/>
          </ac:spMkLst>
        </pc:spChg>
        <pc:spChg chg="add mod">
          <ac:chgData name="Karen Baerts" userId="a06d292e-c1df-42a7-ab23-dcf3ffef2529" providerId="ADAL" clId="{69111596-FA3B-4014-9A9D-C427810C266D}" dt="2024-10-21T11:13:46.443" v="3971" actId="20577"/>
          <ac:spMkLst>
            <pc:docMk/>
            <pc:sldMk cId="918478867" sldId="722"/>
            <ac:spMk id="14" creationId="{66760AC7-D29F-A201-034F-A85D661874AE}"/>
          </ac:spMkLst>
        </pc:spChg>
        <pc:spChg chg="add del mod">
          <ac:chgData name="Karen Baerts" userId="a06d292e-c1df-42a7-ab23-dcf3ffef2529" providerId="ADAL" clId="{69111596-FA3B-4014-9A9D-C427810C266D}" dt="2024-10-21T10:26:02.634" v="2635" actId="478"/>
          <ac:spMkLst>
            <pc:docMk/>
            <pc:sldMk cId="918478867" sldId="722"/>
            <ac:spMk id="16" creationId="{0A49FD6F-553E-611E-FF43-0B3233533AC6}"/>
          </ac:spMkLst>
        </pc:spChg>
        <pc:spChg chg="mod">
          <ac:chgData name="Karen Baerts" userId="a06d292e-c1df-42a7-ab23-dcf3ffef2529" providerId="ADAL" clId="{69111596-FA3B-4014-9A9D-C427810C266D}" dt="2024-10-21T10:27:34.167" v="2659" actId="1076"/>
          <ac:spMkLst>
            <pc:docMk/>
            <pc:sldMk cId="918478867" sldId="722"/>
            <ac:spMk id="19" creationId="{0CBA24D7-AA7A-68FD-CF07-F3A8378C25B6}"/>
          </ac:spMkLst>
        </pc:spChg>
        <pc:spChg chg="add del mod">
          <ac:chgData name="Karen Baerts" userId="a06d292e-c1df-42a7-ab23-dcf3ffef2529" providerId="ADAL" clId="{69111596-FA3B-4014-9A9D-C427810C266D}" dt="2024-10-21T10:25:57.897" v="2634" actId="478"/>
          <ac:spMkLst>
            <pc:docMk/>
            <pc:sldMk cId="918478867" sldId="722"/>
            <ac:spMk id="20" creationId="{59D047B7-9B99-C594-8A47-FCB51C656030}"/>
          </ac:spMkLst>
        </pc:spChg>
        <pc:picChg chg="add mod">
          <ac:chgData name="Karen Baerts" userId="a06d292e-c1df-42a7-ab23-dcf3ffef2529" providerId="ADAL" clId="{69111596-FA3B-4014-9A9D-C427810C266D}" dt="2024-10-21T10:23:25.535" v="2599" actId="1076"/>
          <ac:picMkLst>
            <pc:docMk/>
            <pc:sldMk cId="918478867" sldId="722"/>
            <ac:picMk id="7" creationId="{0FD4AFD6-DF53-06A0-B62C-C2BAB1B730E1}"/>
          </ac:picMkLst>
        </pc:picChg>
        <pc:picChg chg="del">
          <ac:chgData name="Karen Baerts" userId="a06d292e-c1df-42a7-ab23-dcf3ffef2529" providerId="ADAL" clId="{69111596-FA3B-4014-9A9D-C427810C266D}" dt="2024-10-21T10:08:20.943" v="2508" actId="478"/>
          <ac:picMkLst>
            <pc:docMk/>
            <pc:sldMk cId="918478867" sldId="722"/>
            <ac:picMk id="11" creationId="{82F00B2D-2556-FEDB-8834-D98657C069B1}"/>
          </ac:picMkLst>
        </pc:picChg>
        <pc:picChg chg="add mod">
          <ac:chgData name="Karen Baerts" userId="a06d292e-c1df-42a7-ab23-dcf3ffef2529" providerId="ADAL" clId="{69111596-FA3B-4014-9A9D-C427810C266D}" dt="2024-10-21T10:26:56.183" v="2651" actId="1076"/>
          <ac:picMkLst>
            <pc:docMk/>
            <pc:sldMk cId="918478867" sldId="722"/>
            <ac:picMk id="13" creationId="{D5C1D1CB-3615-2941-91A5-D0627C190847}"/>
          </ac:picMkLst>
        </pc:picChg>
        <pc:picChg chg="del">
          <ac:chgData name="Karen Baerts" userId="a06d292e-c1df-42a7-ab23-dcf3ffef2529" providerId="ADAL" clId="{69111596-FA3B-4014-9A9D-C427810C266D}" dt="2024-10-21T10:08:20.943" v="2508" actId="478"/>
          <ac:picMkLst>
            <pc:docMk/>
            <pc:sldMk cId="918478867" sldId="722"/>
            <ac:picMk id="15" creationId="{A4F0830A-042A-99A2-0ABF-1AD9CEECF34B}"/>
          </ac:picMkLst>
        </pc:picChg>
        <pc:picChg chg="del">
          <ac:chgData name="Karen Baerts" userId="a06d292e-c1df-42a7-ab23-dcf3ffef2529" providerId="ADAL" clId="{69111596-FA3B-4014-9A9D-C427810C266D}" dt="2024-10-21T10:08:20.943" v="2508" actId="478"/>
          <ac:picMkLst>
            <pc:docMk/>
            <pc:sldMk cId="918478867" sldId="722"/>
            <ac:picMk id="17" creationId="{A1EC9C73-E0D7-0715-8ED4-4880EEAC6B4A}"/>
          </ac:picMkLst>
        </pc:picChg>
        <pc:picChg chg="del">
          <ac:chgData name="Karen Baerts" userId="a06d292e-c1df-42a7-ab23-dcf3ffef2529" providerId="ADAL" clId="{69111596-FA3B-4014-9A9D-C427810C266D}" dt="2024-10-21T10:08:20.943" v="2508" actId="478"/>
          <ac:picMkLst>
            <pc:docMk/>
            <pc:sldMk cId="918478867" sldId="722"/>
            <ac:picMk id="24" creationId="{19D451ED-88ED-092D-F92F-6478FDA3FD6A}"/>
          </ac:picMkLst>
        </pc:picChg>
        <pc:picChg chg="del">
          <ac:chgData name="Karen Baerts" userId="a06d292e-c1df-42a7-ab23-dcf3ffef2529" providerId="ADAL" clId="{69111596-FA3B-4014-9A9D-C427810C266D}" dt="2024-10-21T10:08:20.943" v="2508" actId="478"/>
          <ac:picMkLst>
            <pc:docMk/>
            <pc:sldMk cId="918478867" sldId="722"/>
            <ac:picMk id="26" creationId="{D2DF36C8-E8DC-EE3A-6424-E3E8687183CE}"/>
          </ac:picMkLst>
        </pc:picChg>
        <pc:cxnChg chg="add mod">
          <ac:chgData name="Karen Baerts" userId="a06d292e-c1df-42a7-ab23-dcf3ffef2529" providerId="ADAL" clId="{69111596-FA3B-4014-9A9D-C427810C266D}" dt="2024-10-23T18:53:37.360" v="11232"/>
          <ac:cxnSpMkLst>
            <pc:docMk/>
            <pc:sldMk cId="918478867" sldId="722"/>
            <ac:cxnSpMk id="11" creationId="{75CF7486-4109-918A-FF87-629A3AD2A369}"/>
          </ac:cxnSpMkLst>
        </pc:cxnChg>
        <pc:cxnChg chg="del mod">
          <ac:chgData name="Karen Baerts" userId="a06d292e-c1df-42a7-ab23-dcf3ffef2529" providerId="ADAL" clId="{69111596-FA3B-4014-9A9D-C427810C266D}" dt="2024-10-23T18:53:36.916" v="11231" actId="478"/>
          <ac:cxnSpMkLst>
            <pc:docMk/>
            <pc:sldMk cId="918478867" sldId="722"/>
            <ac:cxnSpMk id="18" creationId="{A02119DE-8F4B-2DC0-3798-D7FDEE2DC005}"/>
          </ac:cxnSpMkLst>
        </pc:cxnChg>
      </pc:sldChg>
      <pc:sldChg chg="del">
        <pc:chgData name="Karen Baerts" userId="a06d292e-c1df-42a7-ab23-dcf3ffef2529" providerId="ADAL" clId="{69111596-FA3B-4014-9A9D-C427810C266D}" dt="2024-10-21T08:32:15.453" v="1032" actId="47"/>
        <pc:sldMkLst>
          <pc:docMk/>
          <pc:sldMk cId="907372208" sldId="723"/>
        </pc:sldMkLst>
      </pc:sldChg>
      <pc:sldChg chg="add del">
        <pc:chgData name="Karen Baerts" userId="a06d292e-c1df-42a7-ab23-dcf3ffef2529" providerId="ADAL" clId="{69111596-FA3B-4014-9A9D-C427810C266D}" dt="2024-10-21T11:01:02.378" v="2902" actId="47"/>
        <pc:sldMkLst>
          <pc:docMk/>
          <pc:sldMk cId="3006205038" sldId="723"/>
        </pc:sldMkLst>
      </pc:sldChg>
      <pc:sldChg chg="del">
        <pc:chgData name="Karen Baerts" userId="a06d292e-c1df-42a7-ab23-dcf3ffef2529" providerId="ADAL" clId="{69111596-FA3B-4014-9A9D-C427810C266D}" dt="2024-10-21T08:32:15.453" v="1032" actId="47"/>
        <pc:sldMkLst>
          <pc:docMk/>
          <pc:sldMk cId="422104976" sldId="724"/>
        </pc:sldMkLst>
      </pc:sldChg>
      <pc:sldChg chg="addSp delSp modSp add del mod setBg delAnim">
        <pc:chgData name="Karen Baerts" userId="a06d292e-c1df-42a7-ab23-dcf3ffef2529" providerId="ADAL" clId="{69111596-FA3B-4014-9A9D-C427810C266D}" dt="2024-10-21T10:55:07.830" v="2872" actId="47"/>
        <pc:sldMkLst>
          <pc:docMk/>
          <pc:sldMk cId="3539021646" sldId="724"/>
        </pc:sldMkLst>
        <pc:spChg chg="add del mod">
          <ac:chgData name="Karen Baerts" userId="a06d292e-c1df-42a7-ab23-dcf3ffef2529" providerId="ADAL" clId="{69111596-FA3B-4014-9A9D-C427810C266D}" dt="2024-10-21T10:45:59.262" v="2827" actId="478"/>
          <ac:spMkLst>
            <pc:docMk/>
            <pc:sldMk cId="3539021646" sldId="724"/>
            <ac:spMk id="4" creationId="{C37B211B-30B5-0633-6D1D-DAD44BA33000}"/>
          </ac:spMkLst>
        </pc:spChg>
        <pc:spChg chg="del">
          <ac:chgData name="Karen Baerts" userId="a06d292e-c1df-42a7-ab23-dcf3ffef2529" providerId="ADAL" clId="{69111596-FA3B-4014-9A9D-C427810C266D}" dt="2024-10-21T10:45:54.196" v="2825" actId="478"/>
          <ac:spMkLst>
            <pc:docMk/>
            <pc:sldMk cId="3539021646" sldId="724"/>
            <ac:spMk id="5" creationId="{839E609C-FF95-A0FB-1B07-7AE77E5F4375}"/>
          </ac:spMkLst>
        </pc:spChg>
        <pc:spChg chg="del">
          <ac:chgData name="Karen Baerts" userId="a06d292e-c1df-42a7-ab23-dcf3ffef2529" providerId="ADAL" clId="{69111596-FA3B-4014-9A9D-C427810C266D}" dt="2024-10-21T10:45:56.108" v="2826" actId="478"/>
          <ac:spMkLst>
            <pc:docMk/>
            <pc:sldMk cId="3539021646" sldId="724"/>
            <ac:spMk id="8" creationId="{D852DF05-BE2C-6514-20C1-6CC86301F94B}"/>
          </ac:spMkLst>
        </pc:spChg>
        <pc:spChg chg="del">
          <ac:chgData name="Karen Baerts" userId="a06d292e-c1df-42a7-ab23-dcf3ffef2529" providerId="ADAL" clId="{69111596-FA3B-4014-9A9D-C427810C266D}" dt="2024-10-21T10:45:54.196" v="2825" actId="478"/>
          <ac:spMkLst>
            <pc:docMk/>
            <pc:sldMk cId="3539021646" sldId="724"/>
            <ac:spMk id="16" creationId="{8DBBE210-610B-7318-66E7-5C135C06A5D5}"/>
          </ac:spMkLst>
        </pc:spChg>
        <pc:picChg chg="del">
          <ac:chgData name="Karen Baerts" userId="a06d292e-c1df-42a7-ab23-dcf3ffef2529" providerId="ADAL" clId="{69111596-FA3B-4014-9A9D-C427810C266D}" dt="2024-10-21T10:45:54.196" v="2825" actId="478"/>
          <ac:picMkLst>
            <pc:docMk/>
            <pc:sldMk cId="3539021646" sldId="724"/>
            <ac:picMk id="15" creationId="{5F68641F-08BD-B865-6895-F54C86B499B7}"/>
          </ac:picMkLst>
        </pc:picChg>
        <pc:picChg chg="del">
          <ac:chgData name="Karen Baerts" userId="a06d292e-c1df-42a7-ab23-dcf3ffef2529" providerId="ADAL" clId="{69111596-FA3B-4014-9A9D-C427810C266D}" dt="2024-10-21T10:45:54.196" v="2825" actId="478"/>
          <ac:picMkLst>
            <pc:docMk/>
            <pc:sldMk cId="3539021646" sldId="724"/>
            <ac:picMk id="18" creationId="{20453B7E-24B8-7131-C396-6AA889161247}"/>
          </ac:picMkLst>
        </pc:picChg>
        <pc:picChg chg="del">
          <ac:chgData name="Karen Baerts" userId="a06d292e-c1df-42a7-ab23-dcf3ffef2529" providerId="ADAL" clId="{69111596-FA3B-4014-9A9D-C427810C266D}" dt="2024-10-21T10:45:54.196" v="2825" actId="478"/>
          <ac:picMkLst>
            <pc:docMk/>
            <pc:sldMk cId="3539021646" sldId="724"/>
            <ac:picMk id="20" creationId="{723871C4-5BBD-8145-1EF8-1AAFAF72FD53}"/>
          </ac:picMkLst>
        </pc:picChg>
        <pc:picChg chg="del">
          <ac:chgData name="Karen Baerts" userId="a06d292e-c1df-42a7-ab23-dcf3ffef2529" providerId="ADAL" clId="{69111596-FA3B-4014-9A9D-C427810C266D}" dt="2024-10-21T10:45:54.196" v="2825" actId="478"/>
          <ac:picMkLst>
            <pc:docMk/>
            <pc:sldMk cId="3539021646" sldId="724"/>
            <ac:picMk id="24" creationId="{0C38C750-DDF1-2321-F59C-5ACE1D6A00A3}"/>
          </ac:picMkLst>
        </pc:picChg>
        <pc:picChg chg="del">
          <ac:chgData name="Karen Baerts" userId="a06d292e-c1df-42a7-ab23-dcf3ffef2529" providerId="ADAL" clId="{69111596-FA3B-4014-9A9D-C427810C266D}" dt="2024-10-21T10:45:52.141" v="2824" actId="478"/>
          <ac:picMkLst>
            <pc:docMk/>
            <pc:sldMk cId="3539021646" sldId="724"/>
            <ac:picMk id="29" creationId="{20B9C18A-1EAE-2B3A-B4D1-D45B205FF1B3}"/>
          </ac:picMkLst>
        </pc:picChg>
      </pc:sldChg>
      <pc:sldChg chg="addSp delSp modSp add mod setBg delAnim modAnim modNotesTx">
        <pc:chgData name="Karen Baerts" userId="a06d292e-c1df-42a7-ab23-dcf3ffef2529" providerId="ADAL" clId="{69111596-FA3B-4014-9A9D-C427810C266D}" dt="2024-10-21T12:51:46.166" v="8786" actId="20577"/>
        <pc:sldMkLst>
          <pc:docMk/>
          <pc:sldMk cId="1307077336" sldId="725"/>
        </pc:sldMkLst>
        <pc:spChg chg="mod">
          <ac:chgData name="Karen Baerts" userId="a06d292e-c1df-42a7-ab23-dcf3ffef2529" providerId="ADAL" clId="{69111596-FA3B-4014-9A9D-C427810C266D}" dt="2024-10-21T12:21:23.687" v="6801" actId="20577"/>
          <ac:spMkLst>
            <pc:docMk/>
            <pc:sldMk cId="1307077336" sldId="725"/>
            <ac:spMk id="2" creationId="{1DAC4E56-0738-B39F-53BA-A76A06C78137}"/>
          </ac:spMkLst>
        </pc:spChg>
        <pc:spChg chg="del mod">
          <ac:chgData name="Karen Baerts" userId="a06d292e-c1df-42a7-ab23-dcf3ffef2529" providerId="ADAL" clId="{69111596-FA3B-4014-9A9D-C427810C266D}" dt="2024-10-21T12:44:22.824" v="7897" actId="478"/>
          <ac:spMkLst>
            <pc:docMk/>
            <pc:sldMk cId="1307077336" sldId="725"/>
            <ac:spMk id="5" creationId="{DB003BAB-D39E-DD72-CB12-E38972FA1F94}"/>
          </ac:spMkLst>
        </pc:spChg>
        <pc:spChg chg="del">
          <ac:chgData name="Karen Baerts" userId="a06d292e-c1df-42a7-ab23-dcf3ffef2529" providerId="ADAL" clId="{69111596-FA3B-4014-9A9D-C427810C266D}" dt="2024-10-21T12:44:20.581" v="7896" actId="478"/>
          <ac:spMkLst>
            <pc:docMk/>
            <pc:sldMk cId="1307077336" sldId="725"/>
            <ac:spMk id="16" creationId="{091A8416-AE52-1357-DFA6-D4663C7999A1}"/>
          </ac:spMkLst>
        </pc:spChg>
        <pc:spChg chg="add mod">
          <ac:chgData name="Karen Baerts" userId="a06d292e-c1df-42a7-ab23-dcf3ffef2529" providerId="ADAL" clId="{69111596-FA3B-4014-9A9D-C427810C266D}" dt="2024-10-21T12:48:03.756" v="7964" actId="1036"/>
          <ac:spMkLst>
            <pc:docMk/>
            <pc:sldMk cId="1307077336" sldId="725"/>
            <ac:spMk id="25" creationId="{756AC7DD-5484-B760-7429-DEE689140EDA}"/>
          </ac:spMkLst>
        </pc:spChg>
        <pc:spChg chg="add mod">
          <ac:chgData name="Karen Baerts" userId="a06d292e-c1df-42a7-ab23-dcf3ffef2529" providerId="ADAL" clId="{69111596-FA3B-4014-9A9D-C427810C266D}" dt="2024-10-21T12:48:08.606" v="7965" actId="1076"/>
          <ac:spMkLst>
            <pc:docMk/>
            <pc:sldMk cId="1307077336" sldId="725"/>
            <ac:spMk id="26" creationId="{6C4EAA4E-8B98-15F0-4992-844F35AC33E3}"/>
          </ac:spMkLst>
        </pc:spChg>
        <pc:picChg chg="add del mod">
          <ac:chgData name="Karen Baerts" userId="a06d292e-c1df-42a7-ab23-dcf3ffef2529" providerId="ADAL" clId="{69111596-FA3B-4014-9A9D-C427810C266D}" dt="2024-10-21T10:54:54.212" v="2866" actId="478"/>
          <ac:picMkLst>
            <pc:docMk/>
            <pc:sldMk cId="1307077336" sldId="725"/>
            <ac:picMk id="4" creationId="{F4C8CF43-107F-C360-9A63-0B7F64A747A9}"/>
          </ac:picMkLst>
        </pc:picChg>
        <pc:picChg chg="add mod">
          <ac:chgData name="Karen Baerts" userId="a06d292e-c1df-42a7-ab23-dcf3ffef2529" providerId="ADAL" clId="{69111596-FA3B-4014-9A9D-C427810C266D}" dt="2024-10-21T11:56:34.698" v="4621" actId="1076"/>
          <ac:picMkLst>
            <pc:docMk/>
            <pc:sldMk cId="1307077336" sldId="725"/>
            <ac:picMk id="7" creationId="{9EE3397C-8337-8BB9-6E47-B55ECB4601AE}"/>
          </ac:picMkLst>
        </pc:picChg>
        <pc:picChg chg="mod">
          <ac:chgData name="Karen Baerts" userId="a06d292e-c1df-42a7-ab23-dcf3ffef2529" providerId="ADAL" clId="{69111596-FA3B-4014-9A9D-C427810C266D}" dt="2024-10-21T11:56:32.857" v="4620" actId="1076"/>
          <ac:picMkLst>
            <pc:docMk/>
            <pc:sldMk cId="1307077336" sldId="725"/>
            <ac:picMk id="10" creationId="{91C8E490-3611-B961-9071-2472D5778593}"/>
          </ac:picMkLst>
        </pc:picChg>
        <pc:picChg chg="add del">
          <ac:chgData name="Karen Baerts" userId="a06d292e-c1df-42a7-ab23-dcf3ffef2529" providerId="ADAL" clId="{69111596-FA3B-4014-9A9D-C427810C266D}" dt="2024-10-21T10:56:24.629" v="2882" actId="478"/>
          <ac:picMkLst>
            <pc:docMk/>
            <pc:sldMk cId="1307077336" sldId="725"/>
            <ac:picMk id="11" creationId="{FCD25562-0EEA-1E6F-D611-83EA0F46BAC1}"/>
          </ac:picMkLst>
        </pc:picChg>
        <pc:picChg chg="add del mod">
          <ac:chgData name="Karen Baerts" userId="a06d292e-c1df-42a7-ab23-dcf3ffef2529" providerId="ADAL" clId="{69111596-FA3B-4014-9A9D-C427810C266D}" dt="2024-10-21T11:00:20.076" v="2897" actId="478"/>
          <ac:picMkLst>
            <pc:docMk/>
            <pc:sldMk cId="1307077336" sldId="725"/>
            <ac:picMk id="13" creationId="{ABD0E0E3-D29C-581C-F274-9036B0EF5E56}"/>
          </ac:picMkLst>
        </pc:picChg>
        <pc:picChg chg="del">
          <ac:chgData name="Karen Baerts" userId="a06d292e-c1df-42a7-ab23-dcf3ffef2529" providerId="ADAL" clId="{69111596-FA3B-4014-9A9D-C427810C266D}" dt="2024-10-21T12:44:20.581" v="7896" actId="478"/>
          <ac:picMkLst>
            <pc:docMk/>
            <pc:sldMk cId="1307077336" sldId="725"/>
            <ac:picMk id="15" creationId="{3B443C66-F530-4AF5-7383-5298DF862548}"/>
          </ac:picMkLst>
        </pc:picChg>
        <pc:picChg chg="add del mod">
          <ac:chgData name="Karen Baerts" userId="a06d292e-c1df-42a7-ab23-dcf3ffef2529" providerId="ADAL" clId="{69111596-FA3B-4014-9A9D-C427810C266D}" dt="2024-10-21T11:00:20.779" v="2898" actId="478"/>
          <ac:picMkLst>
            <pc:docMk/>
            <pc:sldMk cId="1307077336" sldId="725"/>
            <ac:picMk id="17" creationId="{0C875F9D-1ADB-F49C-0938-9308C7261DDD}"/>
          </ac:picMkLst>
        </pc:picChg>
        <pc:picChg chg="del">
          <ac:chgData name="Karen Baerts" userId="a06d292e-c1df-42a7-ab23-dcf3ffef2529" providerId="ADAL" clId="{69111596-FA3B-4014-9A9D-C427810C266D}" dt="2024-10-21T12:44:20.581" v="7896" actId="478"/>
          <ac:picMkLst>
            <pc:docMk/>
            <pc:sldMk cId="1307077336" sldId="725"/>
            <ac:picMk id="18" creationId="{8C50CBD2-F189-F89A-93D5-60D5E28264E1}"/>
          </ac:picMkLst>
        </pc:picChg>
        <pc:picChg chg="add del mod">
          <ac:chgData name="Karen Baerts" userId="a06d292e-c1df-42a7-ab23-dcf3ffef2529" providerId="ADAL" clId="{69111596-FA3B-4014-9A9D-C427810C266D}" dt="2024-10-21T11:00:21.381" v="2899" actId="478"/>
          <ac:picMkLst>
            <pc:docMk/>
            <pc:sldMk cId="1307077336" sldId="725"/>
            <ac:picMk id="21" creationId="{2AE77E51-ACD2-E9A9-693D-25FB7290DC65}"/>
          </ac:picMkLst>
        </pc:picChg>
        <pc:picChg chg="add mod">
          <ac:chgData name="Karen Baerts" userId="a06d292e-c1df-42a7-ab23-dcf3ffef2529" providerId="ADAL" clId="{69111596-FA3B-4014-9A9D-C427810C266D}" dt="2024-10-21T12:48:03.756" v="7964" actId="1036"/>
          <ac:picMkLst>
            <pc:docMk/>
            <pc:sldMk cId="1307077336" sldId="725"/>
            <ac:picMk id="23" creationId="{3389AA15-9133-83BA-77AC-7037A5030410}"/>
          </ac:picMkLst>
        </pc:picChg>
        <pc:picChg chg="mod">
          <ac:chgData name="Karen Baerts" userId="a06d292e-c1df-42a7-ab23-dcf3ffef2529" providerId="ADAL" clId="{69111596-FA3B-4014-9A9D-C427810C266D}" dt="2024-10-21T12:44:53.566" v="7904" actId="1076"/>
          <ac:picMkLst>
            <pc:docMk/>
            <pc:sldMk cId="1307077336" sldId="725"/>
            <ac:picMk id="24" creationId="{E632035E-EE7B-92EF-90BD-28E61C64C31F}"/>
          </ac:picMkLst>
        </pc:picChg>
        <pc:picChg chg="del">
          <ac:chgData name="Karen Baerts" userId="a06d292e-c1df-42a7-ab23-dcf3ffef2529" providerId="ADAL" clId="{69111596-FA3B-4014-9A9D-C427810C266D}" dt="2024-10-21T10:46:44.853" v="2831" actId="478"/>
          <ac:picMkLst>
            <pc:docMk/>
            <pc:sldMk cId="1307077336" sldId="725"/>
            <ac:picMk id="29" creationId="{D219D52F-B1DA-2678-5DDE-3AB790819968}"/>
          </ac:picMkLst>
        </pc:picChg>
      </pc:sldChg>
      <pc:sldChg chg="del">
        <pc:chgData name="Karen Baerts" userId="a06d292e-c1df-42a7-ab23-dcf3ffef2529" providerId="ADAL" clId="{69111596-FA3B-4014-9A9D-C427810C266D}" dt="2024-10-21T08:32:15.453" v="1032" actId="47"/>
        <pc:sldMkLst>
          <pc:docMk/>
          <pc:sldMk cId="1739198460" sldId="725"/>
        </pc:sldMkLst>
      </pc:sldChg>
      <pc:sldChg chg="delSp modSp add mod ord delAnim modNotesTx">
        <pc:chgData name="Karen Baerts" userId="a06d292e-c1df-42a7-ab23-dcf3ffef2529" providerId="ADAL" clId="{69111596-FA3B-4014-9A9D-C427810C266D}" dt="2024-10-21T12:47:06.854" v="7948" actId="1076"/>
        <pc:sldMkLst>
          <pc:docMk/>
          <pc:sldMk cId="959107569" sldId="726"/>
        </pc:sldMkLst>
        <pc:spChg chg="del">
          <ac:chgData name="Karen Baerts" userId="a06d292e-c1df-42a7-ab23-dcf3ffef2529" providerId="ADAL" clId="{69111596-FA3B-4014-9A9D-C427810C266D}" dt="2024-10-21T12:32:00.425" v="7157" actId="478"/>
          <ac:spMkLst>
            <pc:docMk/>
            <pc:sldMk cId="959107569" sldId="726"/>
            <ac:spMk id="30" creationId="{37E0D1E2-E245-BB2B-F5B9-D670E41B67DD}"/>
          </ac:spMkLst>
        </pc:spChg>
        <pc:picChg chg="del">
          <ac:chgData name="Karen Baerts" userId="a06d292e-c1df-42a7-ab23-dcf3ffef2529" providerId="ADAL" clId="{69111596-FA3B-4014-9A9D-C427810C266D}" dt="2024-10-21T12:39:07.013" v="7269" actId="478"/>
          <ac:picMkLst>
            <pc:docMk/>
            <pc:sldMk cId="959107569" sldId="726"/>
            <ac:picMk id="3" creationId="{F90CB6B4-E377-381F-C0D8-1965236E54E3}"/>
          </ac:picMkLst>
        </pc:picChg>
        <pc:picChg chg="mod">
          <ac:chgData name="Karen Baerts" userId="a06d292e-c1df-42a7-ab23-dcf3ffef2529" providerId="ADAL" clId="{69111596-FA3B-4014-9A9D-C427810C266D}" dt="2024-10-21T12:39:18.950" v="7274" actId="1076"/>
          <ac:picMkLst>
            <pc:docMk/>
            <pc:sldMk cId="959107569" sldId="726"/>
            <ac:picMk id="7" creationId="{78528696-CF6C-492C-2422-36E226FFD2E3}"/>
          </ac:picMkLst>
        </pc:picChg>
        <pc:picChg chg="del">
          <ac:chgData name="Karen Baerts" userId="a06d292e-c1df-42a7-ab23-dcf3ffef2529" providerId="ADAL" clId="{69111596-FA3B-4014-9A9D-C427810C266D}" dt="2024-10-21T12:32:01.376" v="7158" actId="478"/>
          <ac:picMkLst>
            <pc:docMk/>
            <pc:sldMk cId="959107569" sldId="726"/>
            <ac:picMk id="11" creationId="{CA88A609-F4AA-B1E1-B9D4-94D7077E8B5B}"/>
          </ac:picMkLst>
        </pc:picChg>
        <pc:picChg chg="mod">
          <ac:chgData name="Karen Baerts" userId="a06d292e-c1df-42a7-ab23-dcf3ffef2529" providerId="ADAL" clId="{69111596-FA3B-4014-9A9D-C427810C266D}" dt="2024-10-21T12:47:06.854" v="7948" actId="1076"/>
          <ac:picMkLst>
            <pc:docMk/>
            <pc:sldMk cId="959107569" sldId="726"/>
            <ac:picMk id="14" creationId="{BE37AB66-E726-F677-A034-72C0236905C8}"/>
          </ac:picMkLst>
        </pc:picChg>
        <pc:picChg chg="mod">
          <ac:chgData name="Karen Baerts" userId="a06d292e-c1df-42a7-ab23-dcf3ffef2529" providerId="ADAL" clId="{69111596-FA3B-4014-9A9D-C427810C266D}" dt="2024-10-21T12:47:05.085" v="7947" actId="1076"/>
          <ac:picMkLst>
            <pc:docMk/>
            <pc:sldMk cId="959107569" sldId="726"/>
            <ac:picMk id="16" creationId="{05B9FD7B-4B33-A32F-D95D-0101965AECCE}"/>
          </ac:picMkLst>
        </pc:picChg>
        <pc:picChg chg="del">
          <ac:chgData name="Karen Baerts" userId="a06d292e-c1df-42a7-ab23-dcf3ffef2529" providerId="ADAL" clId="{69111596-FA3B-4014-9A9D-C427810C266D}" dt="2024-10-21T12:39:07.694" v="7270" actId="478"/>
          <ac:picMkLst>
            <pc:docMk/>
            <pc:sldMk cId="959107569" sldId="726"/>
            <ac:picMk id="17" creationId="{1A5C4BD8-B8EC-A27E-6FCC-CA470823CBA9}"/>
          </ac:picMkLst>
        </pc:picChg>
      </pc:sldChg>
      <pc:sldChg chg="del">
        <pc:chgData name="Karen Baerts" userId="a06d292e-c1df-42a7-ab23-dcf3ffef2529" providerId="ADAL" clId="{69111596-FA3B-4014-9A9D-C427810C266D}" dt="2024-10-21T08:32:15.453" v="1032" actId="47"/>
        <pc:sldMkLst>
          <pc:docMk/>
          <pc:sldMk cId="1630809021" sldId="726"/>
        </pc:sldMkLst>
      </pc:sldChg>
      <pc:sldChg chg="add del setBg">
        <pc:chgData name="Karen Baerts" userId="a06d292e-c1df-42a7-ab23-dcf3ffef2529" providerId="ADAL" clId="{69111596-FA3B-4014-9A9D-C427810C266D}" dt="2024-10-21T10:55:09.257" v="2873" actId="47"/>
        <pc:sldMkLst>
          <pc:docMk/>
          <pc:sldMk cId="3007429358" sldId="726"/>
        </pc:sldMkLst>
      </pc:sldChg>
      <pc:sldChg chg="del">
        <pc:chgData name="Karen Baerts" userId="a06d292e-c1df-42a7-ab23-dcf3ffef2529" providerId="ADAL" clId="{69111596-FA3B-4014-9A9D-C427810C266D}" dt="2024-10-21T08:32:15.453" v="1032" actId="47"/>
        <pc:sldMkLst>
          <pc:docMk/>
          <pc:sldMk cId="464085144" sldId="727"/>
        </pc:sldMkLst>
      </pc:sldChg>
      <pc:sldChg chg="addSp delSp modSp add del mod modAnim modNotesTx">
        <pc:chgData name="Karen Baerts" userId="a06d292e-c1df-42a7-ab23-dcf3ffef2529" providerId="ADAL" clId="{69111596-FA3B-4014-9A9D-C427810C266D}" dt="2024-10-23T19:01:38.076" v="12080" actId="20577"/>
        <pc:sldMkLst>
          <pc:docMk/>
          <pc:sldMk cId="3857641830" sldId="727"/>
        </pc:sldMkLst>
        <pc:spChg chg="add del mod">
          <ac:chgData name="Karen Baerts" userId="a06d292e-c1df-42a7-ab23-dcf3ffef2529" providerId="ADAL" clId="{69111596-FA3B-4014-9A9D-C427810C266D}" dt="2024-10-21T13:13:44.788" v="10778" actId="478"/>
          <ac:spMkLst>
            <pc:docMk/>
            <pc:sldMk cId="3857641830" sldId="727"/>
            <ac:spMk id="3" creationId="{B1B5B396-2C04-9CD1-42F6-DC3155D76B2C}"/>
          </ac:spMkLst>
        </pc:spChg>
        <pc:spChg chg="add del mod">
          <ac:chgData name="Karen Baerts" userId="a06d292e-c1df-42a7-ab23-dcf3ffef2529" providerId="ADAL" clId="{69111596-FA3B-4014-9A9D-C427810C266D}" dt="2024-10-23T19:01:13.709" v="12013" actId="478"/>
          <ac:spMkLst>
            <pc:docMk/>
            <pc:sldMk cId="3857641830" sldId="727"/>
            <ac:spMk id="4" creationId="{2D52D09F-D27F-A32D-1E8F-1DCD5B1F9535}"/>
          </ac:spMkLst>
        </pc:spChg>
        <pc:spChg chg="add del mod">
          <ac:chgData name="Karen Baerts" userId="a06d292e-c1df-42a7-ab23-dcf3ffef2529" providerId="ADAL" clId="{69111596-FA3B-4014-9A9D-C427810C266D}" dt="2024-10-23T19:01:14.526" v="12014" actId="478"/>
          <ac:spMkLst>
            <pc:docMk/>
            <pc:sldMk cId="3857641830" sldId="727"/>
            <ac:spMk id="5" creationId="{C64A56DB-F545-D72E-7A0C-8E3416B0F6BA}"/>
          </ac:spMkLst>
        </pc:spChg>
        <pc:spChg chg="mod">
          <ac:chgData name="Karen Baerts" userId="a06d292e-c1df-42a7-ab23-dcf3ffef2529" providerId="ADAL" clId="{69111596-FA3B-4014-9A9D-C427810C266D}" dt="2024-10-21T13:12:24.158" v="10767" actId="108"/>
          <ac:spMkLst>
            <pc:docMk/>
            <pc:sldMk cId="3857641830" sldId="727"/>
            <ac:spMk id="8" creationId="{691B0687-F810-70CB-C652-FBFCDA121E23}"/>
          </ac:spMkLst>
        </pc:spChg>
      </pc:sldChg>
      <pc:sldChg chg="addSp delSp modSp add mod modAnim modNotesTx">
        <pc:chgData name="Karen Baerts" userId="a06d292e-c1df-42a7-ab23-dcf3ffef2529" providerId="ADAL" clId="{69111596-FA3B-4014-9A9D-C427810C266D}" dt="2024-10-25T12:01:39.054" v="17174" actId="20577"/>
        <pc:sldMkLst>
          <pc:docMk/>
          <pc:sldMk cId="697497328" sldId="728"/>
        </pc:sldMkLst>
        <pc:spChg chg="mod">
          <ac:chgData name="Karen Baerts" userId="a06d292e-c1df-42a7-ab23-dcf3ffef2529" providerId="ADAL" clId="{69111596-FA3B-4014-9A9D-C427810C266D}" dt="2024-10-25T11:52:54.223" v="15424" actId="13926"/>
          <ac:spMkLst>
            <pc:docMk/>
            <pc:sldMk cId="697497328" sldId="728"/>
            <ac:spMk id="2" creationId="{6455EFF0-CAE9-ABDC-15A8-7655CE594040}"/>
          </ac:spMkLst>
        </pc:spChg>
        <pc:spChg chg="mod">
          <ac:chgData name="Karen Baerts" userId="a06d292e-c1df-42a7-ab23-dcf3ffef2529" providerId="ADAL" clId="{69111596-FA3B-4014-9A9D-C427810C266D}" dt="2024-10-23T18:51:29.625" v="11168" actId="20577"/>
          <ac:spMkLst>
            <pc:docMk/>
            <pc:sldMk cId="697497328" sldId="728"/>
            <ac:spMk id="3" creationId="{BB24FF7D-9D5F-86B6-2940-0B958D436087}"/>
          </ac:spMkLst>
        </pc:spChg>
        <pc:spChg chg="mod">
          <ac:chgData name="Karen Baerts" userId="a06d292e-c1df-42a7-ab23-dcf3ffef2529" providerId="ADAL" clId="{69111596-FA3B-4014-9A9D-C427810C266D}" dt="2024-10-23T18:54:26.694" v="11234"/>
          <ac:spMkLst>
            <pc:docMk/>
            <pc:sldMk cId="697497328" sldId="728"/>
            <ac:spMk id="8" creationId="{C08CA88F-DF88-F50B-9E44-31866F101746}"/>
          </ac:spMkLst>
        </pc:spChg>
        <pc:spChg chg="mod">
          <ac:chgData name="Karen Baerts" userId="a06d292e-c1df-42a7-ab23-dcf3ffef2529" providerId="ADAL" clId="{69111596-FA3B-4014-9A9D-C427810C266D}" dt="2024-10-23T18:53:24.152" v="11230" actId="20577"/>
          <ac:spMkLst>
            <pc:docMk/>
            <pc:sldMk cId="697497328" sldId="728"/>
            <ac:spMk id="9" creationId="{13FBF056-63EB-30E9-EFAA-E0098561694C}"/>
          </ac:spMkLst>
        </pc:spChg>
        <pc:spChg chg="mod">
          <ac:chgData name="Karen Baerts" userId="a06d292e-c1df-42a7-ab23-dcf3ffef2529" providerId="ADAL" clId="{69111596-FA3B-4014-9A9D-C427810C266D}" dt="2024-10-23T18:51:24.547" v="11164" actId="20577"/>
          <ac:spMkLst>
            <pc:docMk/>
            <pc:sldMk cId="697497328" sldId="728"/>
            <ac:spMk id="14" creationId="{9C85444D-439A-27EC-ED9D-18CAD7CCDB79}"/>
          </ac:spMkLst>
        </pc:spChg>
        <pc:picChg chg="del">
          <ac:chgData name="Karen Baerts" userId="a06d292e-c1df-42a7-ab23-dcf3ffef2529" providerId="ADAL" clId="{69111596-FA3B-4014-9A9D-C427810C266D}" dt="2024-10-23T18:52:07.467" v="11172" actId="478"/>
          <ac:picMkLst>
            <pc:docMk/>
            <pc:sldMk cId="697497328" sldId="728"/>
            <ac:picMk id="7" creationId="{15EFE5B4-5667-966E-5600-B5A6DA93A0AC}"/>
          </ac:picMkLst>
        </pc:picChg>
        <pc:picChg chg="add mod ord">
          <ac:chgData name="Karen Baerts" userId="a06d292e-c1df-42a7-ab23-dcf3ffef2529" providerId="ADAL" clId="{69111596-FA3B-4014-9A9D-C427810C266D}" dt="2024-10-23T18:52:06.170" v="11171" actId="167"/>
          <ac:picMkLst>
            <pc:docMk/>
            <pc:sldMk cId="697497328" sldId="728"/>
            <ac:picMk id="11" creationId="{1954B244-00D6-1BE6-1918-10A8EF615435}"/>
          </ac:picMkLst>
        </pc:picChg>
        <pc:cxnChg chg="mod">
          <ac:chgData name="Karen Baerts" userId="a06d292e-c1df-42a7-ab23-dcf3ffef2529" providerId="ADAL" clId="{69111596-FA3B-4014-9A9D-C427810C266D}" dt="2024-10-23T18:53:15.400" v="11225" actId="1076"/>
          <ac:cxnSpMkLst>
            <pc:docMk/>
            <pc:sldMk cId="697497328" sldId="728"/>
            <ac:cxnSpMk id="18" creationId="{EC52750D-7F96-6039-77F8-6C784811C96E}"/>
          </ac:cxnSpMkLst>
        </pc:cxnChg>
      </pc:sldChg>
      <pc:sldChg chg="add del">
        <pc:chgData name="Karen Baerts" userId="a06d292e-c1df-42a7-ab23-dcf3ffef2529" providerId="ADAL" clId="{69111596-FA3B-4014-9A9D-C427810C266D}" dt="2024-10-21T13:13:34.089" v="10776" actId="47"/>
        <pc:sldMkLst>
          <pc:docMk/>
          <pc:sldMk cId="1926607237" sldId="728"/>
        </pc:sldMkLst>
      </pc:sldChg>
      <pc:sldChg chg="modSp add del mod">
        <pc:chgData name="Karen Baerts" userId="a06d292e-c1df-42a7-ab23-dcf3ffef2529" providerId="ADAL" clId="{69111596-FA3B-4014-9A9D-C427810C266D}" dt="2024-10-21T13:13:10.139" v="10773" actId="47"/>
        <pc:sldMkLst>
          <pc:docMk/>
          <pc:sldMk cId="2712839315" sldId="728"/>
        </pc:sldMkLst>
        <pc:spChg chg="mod">
          <ac:chgData name="Karen Baerts" userId="a06d292e-c1df-42a7-ab23-dcf3ffef2529" providerId="ADAL" clId="{69111596-FA3B-4014-9A9D-C427810C266D}" dt="2024-10-21T13:12:44.720" v="10770" actId="207"/>
          <ac:spMkLst>
            <pc:docMk/>
            <pc:sldMk cId="2712839315" sldId="728"/>
            <ac:spMk id="8" creationId="{0E94524D-A217-76FF-F620-4E17FFA075DF}"/>
          </ac:spMkLst>
        </pc:spChg>
      </pc:sldChg>
      <pc:sldChg chg="del">
        <pc:chgData name="Karen Baerts" userId="a06d292e-c1df-42a7-ab23-dcf3ffef2529" providerId="ADAL" clId="{69111596-FA3B-4014-9A9D-C427810C266D}" dt="2024-10-21T08:32:15.453" v="1032" actId="47"/>
        <pc:sldMkLst>
          <pc:docMk/>
          <pc:sldMk cId="4288294748" sldId="728"/>
        </pc:sldMkLst>
      </pc:sldChg>
      <pc:sldChg chg="del">
        <pc:chgData name="Karen Baerts" userId="a06d292e-c1df-42a7-ab23-dcf3ffef2529" providerId="ADAL" clId="{69111596-FA3B-4014-9A9D-C427810C266D}" dt="2024-10-21T08:32:15.453" v="1032" actId="47"/>
        <pc:sldMkLst>
          <pc:docMk/>
          <pc:sldMk cId="223923469" sldId="729"/>
        </pc:sldMkLst>
      </pc:sldChg>
      <pc:sldChg chg="addSp delSp modSp add mod modNotesTx">
        <pc:chgData name="Karen Baerts" userId="a06d292e-c1df-42a7-ab23-dcf3ffef2529" providerId="ADAL" clId="{69111596-FA3B-4014-9A9D-C427810C266D}" dt="2024-10-25T11:53:06.616" v="15446" actId="20577"/>
        <pc:sldMkLst>
          <pc:docMk/>
          <pc:sldMk cId="1272107581" sldId="729"/>
        </pc:sldMkLst>
        <pc:spChg chg="mod">
          <ac:chgData name="Karen Baerts" userId="a06d292e-c1df-42a7-ab23-dcf3ffef2529" providerId="ADAL" clId="{69111596-FA3B-4014-9A9D-C427810C266D}" dt="2024-10-23T19:03:11.856" v="12115" actId="20577"/>
          <ac:spMkLst>
            <pc:docMk/>
            <pc:sldMk cId="1272107581" sldId="729"/>
            <ac:spMk id="2" creationId="{C3DBD1B4-F183-CCD0-E920-26FA71278B32}"/>
          </ac:spMkLst>
        </pc:spChg>
        <pc:picChg chg="add mod">
          <ac:chgData name="Karen Baerts" userId="a06d292e-c1df-42a7-ab23-dcf3ffef2529" providerId="ADAL" clId="{69111596-FA3B-4014-9A9D-C427810C266D}" dt="2024-10-23T19:04:46.405" v="12117" actId="1076"/>
          <ac:picMkLst>
            <pc:docMk/>
            <pc:sldMk cId="1272107581" sldId="729"/>
            <ac:picMk id="4" creationId="{13A2D23B-BE22-77C5-74E5-186AC1AF2EC4}"/>
          </ac:picMkLst>
        </pc:picChg>
        <pc:picChg chg="add mod">
          <ac:chgData name="Karen Baerts" userId="a06d292e-c1df-42a7-ab23-dcf3ffef2529" providerId="ADAL" clId="{69111596-FA3B-4014-9A9D-C427810C266D}" dt="2024-10-23T19:05:05.236" v="12119" actId="1076"/>
          <ac:picMkLst>
            <pc:docMk/>
            <pc:sldMk cId="1272107581" sldId="729"/>
            <ac:picMk id="6" creationId="{BC6572C8-3DD1-A4BD-A14E-2AACF4A4610D}"/>
          </ac:picMkLst>
        </pc:picChg>
        <pc:picChg chg="add mod">
          <ac:chgData name="Karen Baerts" userId="a06d292e-c1df-42a7-ab23-dcf3ffef2529" providerId="ADAL" clId="{69111596-FA3B-4014-9A9D-C427810C266D}" dt="2024-10-23T19:05:18.467" v="12121" actId="1076"/>
          <ac:picMkLst>
            <pc:docMk/>
            <pc:sldMk cId="1272107581" sldId="729"/>
            <ac:picMk id="8" creationId="{E06038D7-FC40-C267-DDDF-AEA199DE7BAD}"/>
          </ac:picMkLst>
        </pc:picChg>
        <pc:picChg chg="add mod">
          <ac:chgData name="Karen Baerts" userId="a06d292e-c1df-42a7-ab23-dcf3ffef2529" providerId="ADAL" clId="{69111596-FA3B-4014-9A9D-C427810C266D}" dt="2024-10-23T19:05:32.219" v="12123" actId="1076"/>
          <ac:picMkLst>
            <pc:docMk/>
            <pc:sldMk cId="1272107581" sldId="729"/>
            <ac:picMk id="10" creationId="{C1BF1AA1-9623-0B3E-5D70-F8CEB1487D5F}"/>
          </ac:picMkLst>
        </pc:picChg>
        <pc:picChg chg="add mod">
          <ac:chgData name="Karen Baerts" userId="a06d292e-c1df-42a7-ab23-dcf3ffef2529" providerId="ADAL" clId="{69111596-FA3B-4014-9A9D-C427810C266D}" dt="2024-10-23T19:05:47.059" v="12125" actId="1076"/>
          <ac:picMkLst>
            <pc:docMk/>
            <pc:sldMk cId="1272107581" sldId="729"/>
            <ac:picMk id="12" creationId="{653CECA3-696C-48FA-85C7-96864EED7949}"/>
          </ac:picMkLst>
        </pc:picChg>
        <pc:picChg chg="del">
          <ac:chgData name="Karen Baerts" userId="a06d292e-c1df-42a7-ab23-dcf3ffef2529" providerId="ADAL" clId="{69111596-FA3B-4014-9A9D-C427810C266D}" dt="2024-10-23T19:05:54.454" v="12130" actId="478"/>
          <ac:picMkLst>
            <pc:docMk/>
            <pc:sldMk cId="1272107581" sldId="729"/>
            <ac:picMk id="13" creationId="{DB8B0B86-40BC-6771-305C-D790989D6AC9}"/>
          </ac:picMkLst>
        </pc:picChg>
        <pc:picChg chg="del">
          <ac:chgData name="Karen Baerts" userId="a06d292e-c1df-42a7-ab23-dcf3ffef2529" providerId="ADAL" clId="{69111596-FA3B-4014-9A9D-C427810C266D}" dt="2024-10-23T19:05:52.872" v="12129" actId="478"/>
          <ac:picMkLst>
            <pc:docMk/>
            <pc:sldMk cId="1272107581" sldId="729"/>
            <ac:picMk id="16" creationId="{57311FC2-E28C-B603-95E0-E88C64C2D292}"/>
          </ac:picMkLst>
        </pc:picChg>
        <pc:picChg chg="del">
          <ac:chgData name="Karen Baerts" userId="a06d292e-c1df-42a7-ab23-dcf3ffef2529" providerId="ADAL" clId="{69111596-FA3B-4014-9A9D-C427810C266D}" dt="2024-10-23T19:05:51.700" v="12128" actId="478"/>
          <ac:picMkLst>
            <pc:docMk/>
            <pc:sldMk cId="1272107581" sldId="729"/>
            <ac:picMk id="21" creationId="{62F053CC-24AD-DAB1-CAC6-09EDB191C3E8}"/>
          </ac:picMkLst>
        </pc:picChg>
        <pc:picChg chg="del">
          <ac:chgData name="Karen Baerts" userId="a06d292e-c1df-42a7-ab23-dcf3ffef2529" providerId="ADAL" clId="{69111596-FA3B-4014-9A9D-C427810C266D}" dt="2024-10-23T19:05:49.943" v="12127" actId="478"/>
          <ac:picMkLst>
            <pc:docMk/>
            <pc:sldMk cId="1272107581" sldId="729"/>
            <ac:picMk id="23" creationId="{391135BC-04D7-AEDC-DE61-170BC98C7ACA}"/>
          </ac:picMkLst>
        </pc:picChg>
        <pc:picChg chg="del">
          <ac:chgData name="Karen Baerts" userId="a06d292e-c1df-42a7-ab23-dcf3ffef2529" providerId="ADAL" clId="{69111596-FA3B-4014-9A9D-C427810C266D}" dt="2024-10-23T19:05:48.525" v="12126" actId="478"/>
          <ac:picMkLst>
            <pc:docMk/>
            <pc:sldMk cId="1272107581" sldId="729"/>
            <ac:picMk id="27" creationId="{00D45EFF-AB52-3576-8891-C0CEAE4011F0}"/>
          </ac:picMkLst>
        </pc:picChg>
      </pc:sldChg>
      <pc:sldChg chg="add del">
        <pc:chgData name="Karen Baerts" userId="a06d292e-c1df-42a7-ab23-dcf3ffef2529" providerId="ADAL" clId="{69111596-FA3B-4014-9A9D-C427810C266D}" dt="2024-10-23T18:55:12.264" v="11236" actId="47"/>
        <pc:sldMkLst>
          <pc:docMk/>
          <pc:sldMk cId="2642875831" sldId="729"/>
        </pc:sldMkLst>
      </pc:sldChg>
      <pc:sldChg chg="new del">
        <pc:chgData name="Karen Baerts" userId="a06d292e-c1df-42a7-ab23-dcf3ffef2529" providerId="ADAL" clId="{69111596-FA3B-4014-9A9D-C427810C266D}" dt="2024-10-25T11:36:33.728" v="12751" actId="680"/>
        <pc:sldMkLst>
          <pc:docMk/>
          <pc:sldMk cId="187124082" sldId="730"/>
        </pc:sldMkLst>
      </pc:sldChg>
      <pc:sldChg chg="addSp delSp modSp add mod modNotesTx">
        <pc:chgData name="Karen Baerts" userId="a06d292e-c1df-42a7-ab23-dcf3ffef2529" providerId="ADAL" clId="{69111596-FA3B-4014-9A9D-C427810C266D}" dt="2024-11-04T11:54:40.010" v="33674" actId="20577"/>
        <pc:sldMkLst>
          <pc:docMk/>
          <pc:sldMk cId="1111437841" sldId="730"/>
        </pc:sldMkLst>
        <pc:spChg chg="add mod">
          <ac:chgData name="Karen Baerts" userId="a06d292e-c1df-42a7-ab23-dcf3ffef2529" providerId="ADAL" clId="{69111596-FA3B-4014-9A9D-C427810C266D}" dt="2024-10-25T11:41:44.982" v="12816" actId="1035"/>
          <ac:spMkLst>
            <pc:docMk/>
            <pc:sldMk cId="1111437841" sldId="730"/>
            <ac:spMk id="5" creationId="{0AD7450E-4AE7-C53D-770E-CEC363A14186}"/>
          </ac:spMkLst>
        </pc:spChg>
        <pc:spChg chg="add del mod">
          <ac:chgData name="Karen Baerts" userId="a06d292e-c1df-42a7-ab23-dcf3ffef2529" providerId="ADAL" clId="{69111596-FA3B-4014-9A9D-C427810C266D}" dt="2024-10-25T11:40:16.103" v="12808" actId="478"/>
          <ac:spMkLst>
            <pc:docMk/>
            <pc:sldMk cId="1111437841" sldId="730"/>
            <ac:spMk id="6" creationId="{E6F22357-5D48-7278-16C3-E2D78E253597}"/>
          </ac:spMkLst>
        </pc:spChg>
        <pc:spChg chg="mod">
          <ac:chgData name="Karen Baerts" userId="a06d292e-c1df-42a7-ab23-dcf3ffef2529" providerId="ADAL" clId="{69111596-FA3B-4014-9A9D-C427810C266D}" dt="2024-10-25T11:39:03.838" v="12792" actId="20577"/>
          <ac:spMkLst>
            <pc:docMk/>
            <pc:sldMk cId="1111437841" sldId="730"/>
            <ac:spMk id="18" creationId="{BC2696A1-9CA2-EB42-46B8-08F6A7F09076}"/>
          </ac:spMkLst>
        </pc:spChg>
        <pc:picChg chg="del">
          <ac:chgData name="Karen Baerts" userId="a06d292e-c1df-42a7-ab23-dcf3ffef2529" providerId="ADAL" clId="{69111596-FA3B-4014-9A9D-C427810C266D}" dt="2024-10-25T11:38:23.834" v="12759" actId="478"/>
          <ac:picMkLst>
            <pc:docMk/>
            <pc:sldMk cId="1111437841" sldId="730"/>
            <ac:picMk id="2" creationId="{A542FA3B-1741-5903-E00E-D1C41304A089}"/>
          </ac:picMkLst>
        </pc:picChg>
        <pc:picChg chg="add mod ord">
          <ac:chgData name="Karen Baerts" userId="a06d292e-c1df-42a7-ab23-dcf3ffef2529" providerId="ADAL" clId="{69111596-FA3B-4014-9A9D-C427810C266D}" dt="2024-10-25T11:41:40.798" v="12814" actId="1076"/>
          <ac:picMkLst>
            <pc:docMk/>
            <pc:sldMk cId="1111437841" sldId="730"/>
            <ac:picMk id="4" creationId="{69FC833A-2D93-7C6A-8D41-7153A3F987A3}"/>
          </ac:picMkLst>
        </pc:picChg>
        <pc:picChg chg="add mod">
          <ac:chgData name="Karen Baerts" userId="a06d292e-c1df-42a7-ab23-dcf3ffef2529" providerId="ADAL" clId="{69111596-FA3B-4014-9A9D-C427810C266D}" dt="2024-10-25T12:05:48.500" v="18037" actId="1076"/>
          <ac:picMkLst>
            <pc:docMk/>
            <pc:sldMk cId="1111437841" sldId="730"/>
            <ac:picMk id="1026" creationId="{7AA9090A-803F-52AB-0D7F-D239C5A75866}"/>
          </ac:picMkLst>
        </pc:picChg>
        <pc:picChg chg="add del mod">
          <ac:chgData name="Karen Baerts" userId="a06d292e-c1df-42a7-ab23-dcf3ffef2529" providerId="ADAL" clId="{69111596-FA3B-4014-9A9D-C427810C266D}" dt="2024-10-25T11:41:53.494" v="12819" actId="478"/>
          <ac:picMkLst>
            <pc:docMk/>
            <pc:sldMk cId="1111437841" sldId="730"/>
            <ac:picMk id="1028" creationId="{6604ADD0-1321-67B3-8665-03C3CF2EA57F}"/>
          </ac:picMkLst>
        </pc:picChg>
        <pc:cxnChg chg="add mod">
          <ac:chgData name="Karen Baerts" userId="a06d292e-c1df-42a7-ab23-dcf3ffef2529" providerId="ADAL" clId="{69111596-FA3B-4014-9A9D-C427810C266D}" dt="2024-10-25T11:42:13.591" v="12822" actId="208"/>
          <ac:cxnSpMkLst>
            <pc:docMk/>
            <pc:sldMk cId="1111437841" sldId="730"/>
            <ac:cxnSpMk id="8" creationId="{3745FFE9-0710-95ED-CB58-0BBACD6BDFB5}"/>
          </ac:cxnSpMkLst>
        </pc:cxnChg>
      </pc:sldChg>
      <pc:sldChg chg="del">
        <pc:chgData name="Karen Baerts" userId="a06d292e-c1df-42a7-ab23-dcf3ffef2529" providerId="ADAL" clId="{69111596-FA3B-4014-9A9D-C427810C266D}" dt="2024-10-21T08:32:15.453" v="1032" actId="47"/>
        <pc:sldMkLst>
          <pc:docMk/>
          <pc:sldMk cId="1532742268" sldId="730"/>
        </pc:sldMkLst>
      </pc:sldChg>
      <pc:sldChg chg="del">
        <pc:chgData name="Karen Baerts" userId="a06d292e-c1df-42a7-ab23-dcf3ffef2529" providerId="ADAL" clId="{69111596-FA3B-4014-9A9D-C427810C266D}" dt="2024-10-21T08:32:15.453" v="1032" actId="47"/>
        <pc:sldMkLst>
          <pc:docMk/>
          <pc:sldMk cId="1340194904" sldId="731"/>
        </pc:sldMkLst>
      </pc:sldChg>
      <pc:sldChg chg="addSp delSp modSp new mod modNotesTx">
        <pc:chgData name="Karen Baerts" userId="a06d292e-c1df-42a7-ab23-dcf3ffef2529" providerId="ADAL" clId="{69111596-FA3B-4014-9A9D-C427810C266D}" dt="2024-10-25T12:27:10.804" v="19141" actId="1076"/>
        <pc:sldMkLst>
          <pc:docMk/>
          <pc:sldMk cId="2759651772" sldId="731"/>
        </pc:sldMkLst>
        <pc:spChg chg="mod">
          <ac:chgData name="Karen Baerts" userId="a06d292e-c1df-42a7-ab23-dcf3ffef2529" providerId="ADAL" clId="{69111596-FA3B-4014-9A9D-C427810C266D}" dt="2024-10-25T12:22:51.235" v="19037" actId="20577"/>
          <ac:spMkLst>
            <pc:docMk/>
            <pc:sldMk cId="2759651772" sldId="731"/>
            <ac:spMk id="2" creationId="{D427E702-EF7C-890F-5439-45A3B519FF58}"/>
          </ac:spMkLst>
        </pc:spChg>
        <pc:spChg chg="del mod">
          <ac:chgData name="Karen Baerts" userId="a06d292e-c1df-42a7-ab23-dcf3ffef2529" providerId="ADAL" clId="{69111596-FA3B-4014-9A9D-C427810C266D}" dt="2024-10-25T12:24:24.426" v="19044" actId="478"/>
          <ac:spMkLst>
            <pc:docMk/>
            <pc:sldMk cId="2759651772" sldId="731"/>
            <ac:spMk id="3" creationId="{8D2DBA9D-06FC-6319-9694-A737FDCB8449}"/>
          </ac:spMkLst>
        </pc:spChg>
        <pc:picChg chg="add del mod">
          <ac:chgData name="Karen Baerts" userId="a06d292e-c1df-42a7-ab23-dcf3ffef2529" providerId="ADAL" clId="{69111596-FA3B-4014-9A9D-C427810C266D}" dt="2024-10-25T12:24:34.931" v="19047" actId="478"/>
          <ac:picMkLst>
            <pc:docMk/>
            <pc:sldMk cId="2759651772" sldId="731"/>
            <ac:picMk id="4" creationId="{9E53A837-D12E-7423-1D28-FA25380180D0}"/>
          </ac:picMkLst>
        </pc:picChg>
        <pc:picChg chg="add mod">
          <ac:chgData name="Karen Baerts" userId="a06d292e-c1df-42a7-ab23-dcf3ffef2529" providerId="ADAL" clId="{69111596-FA3B-4014-9A9D-C427810C266D}" dt="2024-10-25T12:27:10.804" v="19141" actId="1076"/>
          <ac:picMkLst>
            <pc:docMk/>
            <pc:sldMk cId="2759651772" sldId="731"/>
            <ac:picMk id="6" creationId="{8AA35F2B-6EC6-E542-1138-DD131E797E13}"/>
          </ac:picMkLst>
        </pc:picChg>
        <pc:picChg chg="add mod">
          <ac:chgData name="Karen Baerts" userId="a06d292e-c1df-42a7-ab23-dcf3ffef2529" providerId="ADAL" clId="{69111596-FA3B-4014-9A9D-C427810C266D}" dt="2024-10-25T12:26:10.235" v="19049" actId="1076"/>
          <ac:picMkLst>
            <pc:docMk/>
            <pc:sldMk cId="2759651772" sldId="731"/>
            <ac:picMk id="2050" creationId="{957C9870-A4A1-A9A8-5A35-9D77A68102A8}"/>
          </ac:picMkLst>
        </pc:picChg>
      </pc:sldChg>
      <pc:sldChg chg="add del">
        <pc:chgData name="Karen Baerts" userId="a06d292e-c1df-42a7-ab23-dcf3ffef2529" providerId="ADAL" clId="{69111596-FA3B-4014-9A9D-C427810C266D}" dt="2024-10-25T12:18:02.352" v="18957"/>
        <pc:sldMkLst>
          <pc:docMk/>
          <pc:sldMk cId="2814813526" sldId="731"/>
        </pc:sldMkLst>
      </pc:sldChg>
      <pc:sldChg chg="addSp modSp new del mod modNotesTx">
        <pc:chgData name="Karen Baerts" userId="a06d292e-c1df-42a7-ab23-dcf3ffef2529" providerId="ADAL" clId="{69111596-FA3B-4014-9A9D-C427810C266D}" dt="2024-10-25T13:27:29.702" v="23546" actId="47"/>
        <pc:sldMkLst>
          <pc:docMk/>
          <pc:sldMk cId="3710688296" sldId="732"/>
        </pc:sldMkLst>
        <pc:spChg chg="mod">
          <ac:chgData name="Karen Baerts" userId="a06d292e-c1df-42a7-ab23-dcf3ffef2529" providerId="ADAL" clId="{69111596-FA3B-4014-9A9D-C427810C266D}" dt="2024-10-25T12:30:26.761" v="19660"/>
          <ac:spMkLst>
            <pc:docMk/>
            <pc:sldMk cId="3710688296" sldId="732"/>
            <ac:spMk id="2" creationId="{11BB6EE4-07CD-EE5D-B941-9E292D3A5B5D}"/>
          </ac:spMkLst>
        </pc:spChg>
        <pc:picChg chg="add mod">
          <ac:chgData name="Karen Baerts" userId="a06d292e-c1df-42a7-ab23-dcf3ffef2529" providerId="ADAL" clId="{69111596-FA3B-4014-9A9D-C427810C266D}" dt="2024-10-25T12:35:59.218" v="19673" actId="1076"/>
          <ac:picMkLst>
            <pc:docMk/>
            <pc:sldMk cId="3710688296" sldId="732"/>
            <ac:picMk id="4" creationId="{8CD07EA8-7A95-2F27-59F2-F3EFF96311F4}"/>
          </ac:picMkLst>
        </pc:picChg>
      </pc:sldChg>
      <pc:sldChg chg="new del">
        <pc:chgData name="Karen Baerts" userId="a06d292e-c1df-42a7-ab23-dcf3ffef2529" providerId="ADAL" clId="{69111596-FA3B-4014-9A9D-C427810C266D}" dt="2024-10-25T12:35:29.613" v="19663" actId="47"/>
        <pc:sldMkLst>
          <pc:docMk/>
          <pc:sldMk cId="875400280" sldId="733"/>
        </pc:sldMkLst>
      </pc:sldChg>
      <pc:sldChg chg="del">
        <pc:chgData name="Karen Baerts" userId="a06d292e-c1df-42a7-ab23-dcf3ffef2529" providerId="ADAL" clId="{69111596-FA3B-4014-9A9D-C427810C266D}" dt="2024-10-21T08:32:04.722" v="1031" actId="47"/>
        <pc:sldMkLst>
          <pc:docMk/>
          <pc:sldMk cId="2279805042" sldId="733"/>
        </pc:sldMkLst>
      </pc:sldChg>
      <pc:sldChg chg="addSp delSp modSp add mod modNotesTx">
        <pc:chgData name="Karen Baerts" userId="a06d292e-c1df-42a7-ab23-dcf3ffef2529" providerId="ADAL" clId="{69111596-FA3B-4014-9A9D-C427810C266D}" dt="2024-10-25T14:11:25.665" v="23568" actId="20577"/>
        <pc:sldMkLst>
          <pc:docMk/>
          <pc:sldMk cId="1562462315" sldId="734"/>
        </pc:sldMkLst>
        <pc:spChg chg="mod">
          <ac:chgData name="Karen Baerts" userId="a06d292e-c1df-42a7-ab23-dcf3ffef2529" providerId="ADAL" clId="{69111596-FA3B-4014-9A9D-C427810C266D}" dt="2024-10-25T12:40:59.506" v="20201" actId="20577"/>
          <ac:spMkLst>
            <pc:docMk/>
            <pc:sldMk cId="1562462315" sldId="734"/>
            <ac:spMk id="2" creationId="{E7B7FCDB-D73B-E34F-2470-3C4216433688}"/>
          </ac:spMkLst>
        </pc:spChg>
        <pc:spChg chg="add del mod">
          <ac:chgData name="Karen Baerts" userId="a06d292e-c1df-42a7-ab23-dcf3ffef2529" providerId="ADAL" clId="{69111596-FA3B-4014-9A9D-C427810C266D}" dt="2024-10-25T12:52:37.354" v="20873" actId="20577"/>
          <ac:spMkLst>
            <pc:docMk/>
            <pc:sldMk cId="1562462315" sldId="734"/>
            <ac:spMk id="3" creationId="{D013CC4A-E24C-00FB-1104-23E6F33BDEBB}"/>
          </ac:spMkLst>
        </pc:spChg>
        <pc:spChg chg="add mod">
          <ac:chgData name="Karen Baerts" userId="a06d292e-c1df-42a7-ab23-dcf3ffef2529" providerId="ADAL" clId="{69111596-FA3B-4014-9A9D-C427810C266D}" dt="2024-10-25T12:36:35.991" v="19676"/>
          <ac:spMkLst>
            <pc:docMk/>
            <pc:sldMk cId="1562462315" sldId="734"/>
            <ac:spMk id="5" creationId="{B17E18F4-496B-6796-BFB7-0A837454DD69}"/>
          </ac:spMkLst>
        </pc:spChg>
        <pc:spChg chg="add del mod">
          <ac:chgData name="Karen Baerts" userId="a06d292e-c1df-42a7-ab23-dcf3ffef2529" providerId="ADAL" clId="{69111596-FA3B-4014-9A9D-C427810C266D}" dt="2024-10-25T12:38:47.449" v="20169"/>
          <ac:spMkLst>
            <pc:docMk/>
            <pc:sldMk cId="1562462315" sldId="734"/>
            <ac:spMk id="6" creationId="{15B8ADFB-206F-6CC8-8EA4-F4C3243D9A67}"/>
          </ac:spMkLst>
        </pc:spChg>
        <pc:picChg chg="add mod">
          <ac:chgData name="Karen Baerts" userId="a06d292e-c1df-42a7-ab23-dcf3ffef2529" providerId="ADAL" clId="{69111596-FA3B-4014-9A9D-C427810C266D}" dt="2024-10-25T12:52:43.418" v="20875" actId="1076"/>
          <ac:picMkLst>
            <pc:docMk/>
            <pc:sldMk cId="1562462315" sldId="734"/>
            <ac:picMk id="4" creationId="{0DEABD95-E82F-B82E-4689-70D193286A30}"/>
          </ac:picMkLst>
        </pc:picChg>
      </pc:sldChg>
      <pc:sldChg chg="del">
        <pc:chgData name="Karen Baerts" userId="a06d292e-c1df-42a7-ab23-dcf3ffef2529" providerId="ADAL" clId="{69111596-FA3B-4014-9A9D-C427810C266D}" dt="2024-10-21T08:23:21.471" v="403" actId="47"/>
        <pc:sldMkLst>
          <pc:docMk/>
          <pc:sldMk cId="2340660801" sldId="734"/>
        </pc:sldMkLst>
      </pc:sldChg>
      <pc:sldChg chg="addSp delSp modSp add mod modShow modNotesTx">
        <pc:chgData name="Karen Baerts" userId="a06d292e-c1df-42a7-ab23-dcf3ffef2529" providerId="ADAL" clId="{69111596-FA3B-4014-9A9D-C427810C266D}" dt="2024-10-28T11:14:41.103" v="23597" actId="1076"/>
        <pc:sldMkLst>
          <pc:docMk/>
          <pc:sldMk cId="3522757587" sldId="735"/>
        </pc:sldMkLst>
        <pc:spChg chg="mod">
          <ac:chgData name="Karen Baerts" userId="a06d292e-c1df-42a7-ab23-dcf3ffef2529" providerId="ADAL" clId="{69111596-FA3B-4014-9A9D-C427810C266D}" dt="2024-10-25T12:41:03.264" v="20202"/>
          <ac:spMkLst>
            <pc:docMk/>
            <pc:sldMk cId="3522757587" sldId="735"/>
            <ac:spMk id="2" creationId="{197569CF-07F1-A89D-57E1-B9B75D3FD6AE}"/>
          </ac:spMkLst>
        </pc:spChg>
        <pc:spChg chg="del">
          <ac:chgData name="Karen Baerts" userId="a06d292e-c1df-42a7-ab23-dcf3ffef2529" providerId="ADAL" clId="{69111596-FA3B-4014-9A9D-C427810C266D}" dt="2024-10-25T12:39:51.902" v="20190" actId="478"/>
          <ac:spMkLst>
            <pc:docMk/>
            <pc:sldMk cId="3522757587" sldId="735"/>
            <ac:spMk id="3" creationId="{4605502B-0041-E3DB-3CDE-A19C4523AFDE}"/>
          </ac:spMkLst>
        </pc:spChg>
        <pc:spChg chg="add del mod">
          <ac:chgData name="Karen Baerts" userId="a06d292e-c1df-42a7-ab23-dcf3ffef2529" providerId="ADAL" clId="{69111596-FA3B-4014-9A9D-C427810C266D}" dt="2024-10-25T12:39:54.250" v="20191" actId="478"/>
          <ac:spMkLst>
            <pc:docMk/>
            <pc:sldMk cId="3522757587" sldId="735"/>
            <ac:spMk id="6" creationId="{E3BA52D3-6002-77D4-CF1E-92C37DE7678D}"/>
          </ac:spMkLst>
        </pc:spChg>
        <pc:picChg chg="add del mod">
          <ac:chgData name="Karen Baerts" userId="a06d292e-c1df-42a7-ab23-dcf3ffef2529" providerId="ADAL" clId="{69111596-FA3B-4014-9A9D-C427810C266D}" dt="2024-10-28T11:14:38.235" v="23595" actId="478"/>
          <ac:picMkLst>
            <pc:docMk/>
            <pc:sldMk cId="3522757587" sldId="735"/>
            <ac:picMk id="4" creationId="{5CC0E89F-EE23-2D30-C444-16C3E6369CBC}"/>
          </ac:picMkLst>
        </pc:picChg>
        <pc:picChg chg="del">
          <ac:chgData name="Karen Baerts" userId="a06d292e-c1df-42a7-ab23-dcf3ffef2529" providerId="ADAL" clId="{69111596-FA3B-4014-9A9D-C427810C266D}" dt="2024-10-25T12:39:54.788" v="20192" actId="478"/>
          <ac:picMkLst>
            <pc:docMk/>
            <pc:sldMk cId="3522757587" sldId="735"/>
            <ac:picMk id="4" creationId="{9F051806-3785-8E3D-A97B-A695EB35EA00}"/>
          </ac:picMkLst>
        </pc:picChg>
        <pc:picChg chg="add mod">
          <ac:chgData name="Karen Baerts" userId="a06d292e-c1df-42a7-ab23-dcf3ffef2529" providerId="ADAL" clId="{69111596-FA3B-4014-9A9D-C427810C266D}" dt="2024-10-28T11:14:41.103" v="23597" actId="1076"/>
          <ac:picMkLst>
            <pc:docMk/>
            <pc:sldMk cId="3522757587" sldId="735"/>
            <ac:picMk id="5" creationId="{75EC501A-27B2-C799-5BB6-DE63FC60CCB1}"/>
          </ac:picMkLst>
        </pc:picChg>
        <pc:picChg chg="add del mod">
          <ac:chgData name="Karen Baerts" userId="a06d292e-c1df-42a7-ab23-dcf3ffef2529" providerId="ADAL" clId="{69111596-FA3B-4014-9A9D-C427810C266D}" dt="2024-10-25T12:51:24.081" v="20793" actId="478"/>
          <ac:picMkLst>
            <pc:docMk/>
            <pc:sldMk cId="3522757587" sldId="735"/>
            <ac:picMk id="8" creationId="{1DDA0354-DDDE-731E-C4E5-77C213ED0A46}"/>
          </ac:picMkLst>
        </pc:picChg>
        <pc:picChg chg="add del mod">
          <ac:chgData name="Karen Baerts" userId="a06d292e-c1df-42a7-ab23-dcf3ffef2529" providerId="ADAL" clId="{69111596-FA3B-4014-9A9D-C427810C266D}" dt="2024-10-25T14:12:44.893" v="23569" actId="478"/>
          <ac:picMkLst>
            <pc:docMk/>
            <pc:sldMk cId="3522757587" sldId="735"/>
            <ac:picMk id="10" creationId="{9E4A5B3D-F9D4-51A8-7B73-AC7F91D2031D}"/>
          </ac:picMkLst>
        </pc:picChg>
      </pc:sldChg>
      <pc:sldChg chg="modSp add mod modNotesTx">
        <pc:chgData name="Karen Baerts" userId="a06d292e-c1df-42a7-ab23-dcf3ffef2529" providerId="ADAL" clId="{69111596-FA3B-4014-9A9D-C427810C266D}" dt="2024-10-25T12:55:56.065" v="21297" actId="20577"/>
        <pc:sldMkLst>
          <pc:docMk/>
          <pc:sldMk cId="2487771083" sldId="736"/>
        </pc:sldMkLst>
        <pc:spChg chg="mod">
          <ac:chgData name="Karen Baerts" userId="a06d292e-c1df-42a7-ab23-dcf3ffef2529" providerId="ADAL" clId="{69111596-FA3B-4014-9A9D-C427810C266D}" dt="2024-10-25T12:54:17.170" v="21018" actId="20577"/>
          <ac:spMkLst>
            <pc:docMk/>
            <pc:sldMk cId="2487771083" sldId="736"/>
            <ac:spMk id="2" creationId="{3470BDE8-82BD-A9DA-4091-78E6906150C1}"/>
          </ac:spMkLst>
        </pc:spChg>
        <pc:spChg chg="mod">
          <ac:chgData name="Karen Baerts" userId="a06d292e-c1df-42a7-ab23-dcf3ffef2529" providerId="ADAL" clId="{69111596-FA3B-4014-9A9D-C427810C266D}" dt="2024-10-25T12:54:25.476" v="21023" actId="13926"/>
          <ac:spMkLst>
            <pc:docMk/>
            <pc:sldMk cId="2487771083" sldId="736"/>
            <ac:spMk id="3" creationId="{E21C3E02-5921-3166-2D63-D56D7FB1B2AC}"/>
          </ac:spMkLst>
        </pc:spChg>
      </pc:sldChg>
      <pc:sldChg chg="modSp add mod modNotesTx">
        <pc:chgData name="Karen Baerts" userId="a06d292e-c1df-42a7-ab23-dcf3ffef2529" providerId="ADAL" clId="{69111596-FA3B-4014-9A9D-C427810C266D}" dt="2024-10-25T14:15:04.592" v="23572" actId="20577"/>
        <pc:sldMkLst>
          <pc:docMk/>
          <pc:sldMk cId="2111968410" sldId="737"/>
        </pc:sldMkLst>
        <pc:spChg chg="mod">
          <ac:chgData name="Karen Baerts" userId="a06d292e-c1df-42a7-ab23-dcf3ffef2529" providerId="ADAL" clId="{69111596-FA3B-4014-9A9D-C427810C266D}" dt="2024-10-25T12:57:03.340" v="21522" actId="113"/>
          <ac:spMkLst>
            <pc:docMk/>
            <pc:sldMk cId="2111968410" sldId="737"/>
            <ac:spMk id="3" creationId="{DF26E2C9-22A8-B47D-C2FE-1B5CAE8ADC73}"/>
          </ac:spMkLst>
        </pc:spChg>
      </pc:sldChg>
      <pc:sldChg chg="addSp delSp modSp add mod modShow modNotesTx">
        <pc:chgData name="Karen Baerts" userId="a06d292e-c1df-42a7-ab23-dcf3ffef2529" providerId="ADAL" clId="{69111596-FA3B-4014-9A9D-C427810C266D}" dt="2024-10-28T11:15:25.857" v="23605" actId="1076"/>
        <pc:sldMkLst>
          <pc:docMk/>
          <pc:sldMk cId="2556236355" sldId="738"/>
        </pc:sldMkLst>
        <pc:spChg chg="del mod">
          <ac:chgData name="Karen Baerts" userId="a06d292e-c1df-42a7-ab23-dcf3ffef2529" providerId="ADAL" clId="{69111596-FA3B-4014-9A9D-C427810C266D}" dt="2024-10-25T13:03:00.617" v="22186" actId="478"/>
          <ac:spMkLst>
            <pc:docMk/>
            <pc:sldMk cId="2556236355" sldId="738"/>
            <ac:spMk id="3" creationId="{EA83AB0A-FF3E-A861-B224-B693A0753F07}"/>
          </ac:spMkLst>
        </pc:spChg>
        <pc:spChg chg="add mod ord">
          <ac:chgData name="Karen Baerts" userId="a06d292e-c1df-42a7-ab23-dcf3ffef2529" providerId="ADAL" clId="{69111596-FA3B-4014-9A9D-C427810C266D}" dt="2024-10-28T11:15:18.018" v="23600" actId="166"/>
          <ac:spMkLst>
            <pc:docMk/>
            <pc:sldMk cId="2556236355" sldId="738"/>
            <ac:spMk id="11" creationId="{170E99D0-CE94-8872-97B7-DB42B998565D}"/>
          </ac:spMkLst>
        </pc:spChg>
        <pc:spChg chg="add del mod">
          <ac:chgData name="Karen Baerts" userId="a06d292e-c1df-42a7-ab23-dcf3ffef2529" providerId="ADAL" clId="{69111596-FA3B-4014-9A9D-C427810C266D}" dt="2024-10-25T13:15:53.649" v="23240" actId="478"/>
          <ac:spMkLst>
            <pc:docMk/>
            <pc:sldMk cId="2556236355" sldId="738"/>
            <ac:spMk id="19" creationId="{CCBA42E0-AC87-E0AB-9DE0-9E91C345B8B1}"/>
          </ac:spMkLst>
        </pc:spChg>
        <pc:picChg chg="add mod">
          <ac:chgData name="Karen Baerts" userId="a06d292e-c1df-42a7-ab23-dcf3ffef2529" providerId="ADAL" clId="{69111596-FA3B-4014-9A9D-C427810C266D}" dt="2024-10-28T11:15:22.771" v="23604" actId="1035"/>
          <ac:picMkLst>
            <pc:docMk/>
            <pc:sldMk cId="2556236355" sldId="738"/>
            <ac:picMk id="4" creationId="{30B15627-AE81-E00C-00B7-11A784EC299E}"/>
          </ac:picMkLst>
        </pc:picChg>
        <pc:picChg chg="del">
          <ac:chgData name="Karen Baerts" userId="a06d292e-c1df-42a7-ab23-dcf3ffef2529" providerId="ADAL" clId="{69111596-FA3B-4014-9A9D-C427810C266D}" dt="2024-10-25T13:02:58.116" v="22185" actId="478"/>
          <ac:picMkLst>
            <pc:docMk/>
            <pc:sldMk cId="2556236355" sldId="738"/>
            <ac:picMk id="4" creationId="{5D3B3AA5-9668-26D9-1B6A-AA376764E204}"/>
          </ac:picMkLst>
        </pc:picChg>
        <pc:picChg chg="add del mod">
          <ac:chgData name="Karen Baerts" userId="a06d292e-c1df-42a7-ab23-dcf3ffef2529" providerId="ADAL" clId="{69111596-FA3B-4014-9A9D-C427810C266D}" dt="2024-10-25T13:03:41.347" v="22224" actId="22"/>
          <ac:picMkLst>
            <pc:docMk/>
            <pc:sldMk cId="2556236355" sldId="738"/>
            <ac:picMk id="6" creationId="{E1F09D7B-005D-36DB-123D-1CB938827EFE}"/>
          </ac:picMkLst>
        </pc:picChg>
        <pc:picChg chg="add del mod">
          <ac:chgData name="Karen Baerts" userId="a06d292e-c1df-42a7-ab23-dcf3ffef2529" providerId="ADAL" clId="{69111596-FA3B-4014-9A9D-C427810C266D}" dt="2024-10-25T13:13:37.840" v="23211" actId="478"/>
          <ac:picMkLst>
            <pc:docMk/>
            <pc:sldMk cId="2556236355" sldId="738"/>
            <ac:picMk id="8" creationId="{565A8DB7-1BF9-A14A-4370-EE3A86C1CD39}"/>
          </ac:picMkLst>
        </pc:picChg>
        <pc:picChg chg="add del mod">
          <ac:chgData name="Karen Baerts" userId="a06d292e-c1df-42a7-ab23-dcf3ffef2529" providerId="ADAL" clId="{69111596-FA3B-4014-9A9D-C427810C266D}" dt="2024-10-25T13:14:28.853" v="23218" actId="478"/>
          <ac:picMkLst>
            <pc:docMk/>
            <pc:sldMk cId="2556236355" sldId="738"/>
            <ac:picMk id="10" creationId="{09D0511B-3AC0-B37F-6C42-D8C364572E72}"/>
          </ac:picMkLst>
        </pc:picChg>
        <pc:picChg chg="add del mod">
          <ac:chgData name="Karen Baerts" userId="a06d292e-c1df-42a7-ab23-dcf3ffef2529" providerId="ADAL" clId="{69111596-FA3B-4014-9A9D-C427810C266D}" dt="2024-10-25T13:13:31.168" v="23208" actId="478"/>
          <ac:picMkLst>
            <pc:docMk/>
            <pc:sldMk cId="2556236355" sldId="738"/>
            <ac:picMk id="12" creationId="{D41D1A30-3CE5-508F-E732-185A3FECA1E1}"/>
          </ac:picMkLst>
        </pc:picChg>
        <pc:picChg chg="add del mod">
          <ac:chgData name="Karen Baerts" userId="a06d292e-c1df-42a7-ab23-dcf3ffef2529" providerId="ADAL" clId="{69111596-FA3B-4014-9A9D-C427810C266D}" dt="2024-10-25T13:15:07.247" v="23228" actId="478"/>
          <ac:picMkLst>
            <pc:docMk/>
            <pc:sldMk cId="2556236355" sldId="738"/>
            <ac:picMk id="14" creationId="{6C01B69E-BC12-D2D8-181F-D393DAECABC2}"/>
          </ac:picMkLst>
        </pc:picChg>
        <pc:picChg chg="add mod">
          <ac:chgData name="Karen Baerts" userId="a06d292e-c1df-42a7-ab23-dcf3ffef2529" providerId="ADAL" clId="{69111596-FA3B-4014-9A9D-C427810C266D}" dt="2024-10-28T11:15:25.857" v="23605" actId="1076"/>
          <ac:picMkLst>
            <pc:docMk/>
            <pc:sldMk cId="2556236355" sldId="738"/>
            <ac:picMk id="16" creationId="{E72A027D-76D2-C7AF-6A84-384FC8547D4B}"/>
          </ac:picMkLst>
        </pc:picChg>
        <pc:picChg chg="add del mod">
          <ac:chgData name="Karen Baerts" userId="a06d292e-c1df-42a7-ab23-dcf3ffef2529" providerId="ADAL" clId="{69111596-FA3B-4014-9A9D-C427810C266D}" dt="2024-10-28T11:15:14.673" v="23599" actId="478"/>
          <ac:picMkLst>
            <pc:docMk/>
            <pc:sldMk cId="2556236355" sldId="738"/>
            <ac:picMk id="18" creationId="{5D0051B9-EC17-7158-1CDC-8DFB8826B8D3}"/>
          </ac:picMkLst>
        </pc:picChg>
      </pc:sldChg>
      <pc:sldChg chg="add del">
        <pc:chgData name="Karen Baerts" userId="a06d292e-c1df-42a7-ab23-dcf3ffef2529" providerId="ADAL" clId="{69111596-FA3B-4014-9A9D-C427810C266D}" dt="2024-10-25T13:19:07.296" v="23407" actId="47"/>
        <pc:sldMkLst>
          <pc:docMk/>
          <pc:sldMk cId="949274982" sldId="739"/>
        </pc:sldMkLst>
      </pc:sldChg>
      <pc:sldChg chg="add del">
        <pc:chgData name="Karen Baerts" userId="a06d292e-c1df-42a7-ab23-dcf3ffef2529" providerId="ADAL" clId="{69111596-FA3B-4014-9A9D-C427810C266D}" dt="2024-10-25T13:03:18.429" v="22219"/>
        <pc:sldMkLst>
          <pc:docMk/>
          <pc:sldMk cId="2792442003" sldId="740"/>
        </pc:sldMkLst>
      </pc:sldChg>
      <pc:sldChg chg="addSp delSp modSp add mod modShow modNotesTx">
        <pc:chgData name="Karen Baerts" userId="a06d292e-c1df-42a7-ab23-dcf3ffef2529" providerId="ADAL" clId="{69111596-FA3B-4014-9A9D-C427810C266D}" dt="2024-10-28T11:15:55.379" v="23610" actId="1076"/>
        <pc:sldMkLst>
          <pc:docMk/>
          <pc:sldMk cId="3132194655" sldId="740"/>
        </pc:sldMkLst>
        <pc:spChg chg="add mod ord">
          <ac:chgData name="Karen Baerts" userId="a06d292e-c1df-42a7-ab23-dcf3ffef2529" providerId="ADAL" clId="{69111596-FA3B-4014-9A9D-C427810C266D}" dt="2024-10-28T11:15:49.623" v="23608" actId="166"/>
          <ac:spMkLst>
            <pc:docMk/>
            <pc:sldMk cId="3132194655" sldId="740"/>
            <ac:spMk id="5" creationId="{52C5CB88-4530-617E-2E9D-496A8462FB10}"/>
          </ac:spMkLst>
        </pc:spChg>
        <pc:spChg chg="add mod">
          <ac:chgData name="Karen Baerts" userId="a06d292e-c1df-42a7-ab23-dcf3ffef2529" providerId="ADAL" clId="{69111596-FA3B-4014-9A9D-C427810C266D}" dt="2024-10-25T13:18:37.919" v="23399"/>
          <ac:spMkLst>
            <pc:docMk/>
            <pc:sldMk cId="3132194655" sldId="740"/>
            <ac:spMk id="6" creationId="{D50A759F-68A6-73FD-E980-CDA499AE4AFC}"/>
          </ac:spMkLst>
        </pc:spChg>
        <pc:spChg chg="add mod ord">
          <ac:chgData name="Karen Baerts" userId="a06d292e-c1df-42a7-ab23-dcf3ffef2529" providerId="ADAL" clId="{69111596-FA3B-4014-9A9D-C427810C266D}" dt="2024-10-28T11:15:51.790" v="23609" actId="166"/>
          <ac:spMkLst>
            <pc:docMk/>
            <pc:sldMk cId="3132194655" sldId="740"/>
            <ac:spMk id="7" creationId="{4C01BFFD-0488-0C1E-F821-CA4CA0D45761}"/>
          </ac:spMkLst>
        </pc:spChg>
        <pc:spChg chg="del">
          <ac:chgData name="Karen Baerts" userId="a06d292e-c1df-42a7-ab23-dcf3ffef2529" providerId="ADAL" clId="{69111596-FA3B-4014-9A9D-C427810C266D}" dt="2024-10-25T13:08:22.935" v="23202" actId="478"/>
          <ac:spMkLst>
            <pc:docMk/>
            <pc:sldMk cId="3132194655" sldId="740"/>
            <ac:spMk id="11" creationId="{8A982F29-8098-0B06-FD07-35FF686F65E2}"/>
          </ac:spMkLst>
        </pc:spChg>
        <pc:picChg chg="add del mod">
          <ac:chgData name="Karen Baerts" userId="a06d292e-c1df-42a7-ab23-dcf3ffef2529" providerId="ADAL" clId="{69111596-FA3B-4014-9A9D-C427810C266D}" dt="2024-10-28T11:15:46.995" v="23607" actId="478"/>
          <ac:picMkLst>
            <pc:docMk/>
            <pc:sldMk cId="3132194655" sldId="740"/>
            <ac:picMk id="4" creationId="{E282E687-C89E-F15D-C425-DEB0C04833D0}"/>
          </ac:picMkLst>
        </pc:picChg>
        <pc:picChg chg="add mod">
          <ac:chgData name="Karen Baerts" userId="a06d292e-c1df-42a7-ab23-dcf3ffef2529" providerId="ADAL" clId="{69111596-FA3B-4014-9A9D-C427810C266D}" dt="2024-10-28T11:15:55.379" v="23610" actId="1076"/>
          <ac:picMkLst>
            <pc:docMk/>
            <pc:sldMk cId="3132194655" sldId="740"/>
            <ac:picMk id="6" creationId="{D647E1B2-B718-F414-8B73-340415829D49}"/>
          </ac:picMkLst>
        </pc:picChg>
        <pc:picChg chg="del">
          <ac:chgData name="Karen Baerts" userId="a06d292e-c1df-42a7-ab23-dcf3ffef2529" providerId="ADAL" clId="{69111596-FA3B-4014-9A9D-C427810C266D}" dt="2024-10-25T13:08:21.830" v="23201" actId="478"/>
          <ac:picMkLst>
            <pc:docMk/>
            <pc:sldMk cId="3132194655" sldId="740"/>
            <ac:picMk id="8" creationId="{E30CDDA1-A40E-DDF4-60AD-D44224358274}"/>
          </ac:picMkLst>
        </pc:picChg>
        <pc:picChg chg="del">
          <ac:chgData name="Karen Baerts" userId="a06d292e-c1df-42a7-ab23-dcf3ffef2529" providerId="ADAL" clId="{69111596-FA3B-4014-9A9D-C427810C266D}" dt="2024-10-25T13:08:23.721" v="23203" actId="478"/>
          <ac:picMkLst>
            <pc:docMk/>
            <pc:sldMk cId="3132194655" sldId="740"/>
            <ac:picMk id="10" creationId="{404516E6-BD06-6B7C-BF68-5AC9B6EFA6C7}"/>
          </ac:picMkLst>
        </pc:picChg>
      </pc:sldChg>
      <pc:sldChg chg="delSp modSp add mod modNotesTx">
        <pc:chgData name="Karen Baerts" userId="a06d292e-c1df-42a7-ab23-dcf3ffef2529" providerId="ADAL" clId="{69111596-FA3B-4014-9A9D-C427810C266D}" dt="2024-10-25T13:21:35.089" v="23545" actId="403"/>
        <pc:sldMkLst>
          <pc:docMk/>
          <pc:sldMk cId="782186948" sldId="741"/>
        </pc:sldMkLst>
        <pc:spChg chg="mod">
          <ac:chgData name="Karen Baerts" userId="a06d292e-c1df-42a7-ab23-dcf3ffef2529" providerId="ADAL" clId="{69111596-FA3B-4014-9A9D-C427810C266D}" dt="2024-10-25T13:21:35.089" v="23545" actId="403"/>
          <ac:spMkLst>
            <pc:docMk/>
            <pc:sldMk cId="782186948" sldId="741"/>
            <ac:spMk id="3" creationId="{12043647-CBC9-6F84-1DDE-96C45FACA3F2}"/>
          </ac:spMkLst>
        </pc:spChg>
        <pc:picChg chg="del">
          <ac:chgData name="Karen Baerts" userId="a06d292e-c1df-42a7-ab23-dcf3ffef2529" providerId="ADAL" clId="{69111596-FA3B-4014-9A9D-C427810C266D}" dt="2024-10-25T13:20:37.503" v="23520" actId="478"/>
          <ac:picMkLst>
            <pc:docMk/>
            <pc:sldMk cId="782186948" sldId="741"/>
            <ac:picMk id="4" creationId="{99452CDF-C2C2-1CA8-9245-BBFE635EE0B5}"/>
          </ac:picMkLst>
        </pc:picChg>
      </pc:sldChg>
      <pc:sldChg chg="new del">
        <pc:chgData name="Karen Baerts" userId="a06d292e-c1df-42a7-ab23-dcf3ffef2529" providerId="ADAL" clId="{69111596-FA3B-4014-9A9D-C427810C266D}" dt="2024-10-28T11:45:43.416" v="25619" actId="47"/>
        <pc:sldMkLst>
          <pc:docMk/>
          <pc:sldMk cId="335080109" sldId="742"/>
        </pc:sldMkLst>
      </pc:sldChg>
      <pc:sldChg chg="add del">
        <pc:chgData name="Karen Baerts" userId="a06d292e-c1df-42a7-ab23-dcf3ffef2529" providerId="ADAL" clId="{69111596-FA3B-4014-9A9D-C427810C266D}" dt="2024-10-28T13:09:49.348" v="30150" actId="47"/>
        <pc:sldMkLst>
          <pc:docMk/>
          <pc:sldMk cId="1670039934" sldId="743"/>
        </pc:sldMkLst>
      </pc:sldChg>
      <pc:sldChg chg="addSp delSp modSp add del mod delAnim modAnim modNotesTx">
        <pc:chgData name="Karen Baerts" userId="a06d292e-c1df-42a7-ab23-dcf3ffef2529" providerId="ADAL" clId="{69111596-FA3B-4014-9A9D-C427810C266D}" dt="2024-10-28T13:07:51.412" v="30004" actId="47"/>
        <pc:sldMkLst>
          <pc:docMk/>
          <pc:sldMk cId="2216752307" sldId="744"/>
        </pc:sldMkLst>
        <pc:spChg chg="add mod">
          <ac:chgData name="Karen Baerts" userId="a06d292e-c1df-42a7-ab23-dcf3ffef2529" providerId="ADAL" clId="{69111596-FA3B-4014-9A9D-C427810C266D}" dt="2024-10-28T12:36:36.319" v="25937" actId="208"/>
          <ac:spMkLst>
            <pc:docMk/>
            <pc:sldMk cId="2216752307" sldId="744"/>
            <ac:spMk id="11" creationId="{A889ADA9-76C9-5B90-2ACB-475B8A13829F}"/>
          </ac:spMkLst>
        </pc:spChg>
        <pc:spChg chg="add mod">
          <ac:chgData name="Karen Baerts" userId="a06d292e-c1df-42a7-ab23-dcf3ffef2529" providerId="ADAL" clId="{69111596-FA3B-4014-9A9D-C427810C266D}" dt="2024-10-28T12:36:45.148" v="25939" actId="1076"/>
          <ac:spMkLst>
            <pc:docMk/>
            <pc:sldMk cId="2216752307" sldId="744"/>
            <ac:spMk id="12" creationId="{A2E1D522-D02D-ABB5-06E2-0BB839BFD573}"/>
          </ac:spMkLst>
        </pc:spChg>
        <pc:picChg chg="add mod">
          <ac:chgData name="Karen Baerts" userId="a06d292e-c1df-42a7-ab23-dcf3ffef2529" providerId="ADAL" clId="{69111596-FA3B-4014-9A9D-C427810C266D}" dt="2024-10-28T12:34:42.606" v="25922"/>
          <ac:picMkLst>
            <pc:docMk/>
            <pc:sldMk cId="2216752307" sldId="744"/>
            <ac:picMk id="3" creationId="{27A8A3EC-F170-377C-3DFA-759409EF9780}"/>
          </ac:picMkLst>
        </pc:picChg>
        <pc:picChg chg="add mod">
          <ac:chgData name="Karen Baerts" userId="a06d292e-c1df-42a7-ab23-dcf3ffef2529" providerId="ADAL" clId="{69111596-FA3B-4014-9A9D-C427810C266D}" dt="2024-10-28T12:34:42.606" v="25922"/>
          <ac:picMkLst>
            <pc:docMk/>
            <pc:sldMk cId="2216752307" sldId="744"/>
            <ac:picMk id="4" creationId="{CE5E392A-7082-700B-F36B-233ED13DC773}"/>
          </ac:picMkLst>
        </pc:picChg>
        <pc:picChg chg="add mod">
          <ac:chgData name="Karen Baerts" userId="a06d292e-c1df-42a7-ab23-dcf3ffef2529" providerId="ADAL" clId="{69111596-FA3B-4014-9A9D-C427810C266D}" dt="2024-10-28T12:34:42.606" v="25922"/>
          <ac:picMkLst>
            <pc:docMk/>
            <pc:sldMk cId="2216752307" sldId="744"/>
            <ac:picMk id="5" creationId="{57BDFE4E-69F6-D851-BB15-97326B519782}"/>
          </ac:picMkLst>
        </pc:picChg>
        <pc:picChg chg="add del mod">
          <ac:chgData name="Karen Baerts" userId="a06d292e-c1df-42a7-ab23-dcf3ffef2529" providerId="ADAL" clId="{69111596-FA3B-4014-9A9D-C427810C266D}" dt="2024-10-28T12:58:43.905" v="28827" actId="478"/>
          <ac:picMkLst>
            <pc:docMk/>
            <pc:sldMk cId="2216752307" sldId="744"/>
            <ac:picMk id="6" creationId="{684AFCE6-0B52-ADBC-8359-BE5FC91AC7C1}"/>
          </ac:picMkLst>
        </pc:picChg>
        <pc:picChg chg="add mod">
          <ac:chgData name="Karen Baerts" userId="a06d292e-c1df-42a7-ab23-dcf3ffef2529" providerId="ADAL" clId="{69111596-FA3B-4014-9A9D-C427810C266D}" dt="2024-10-28T12:35:40.019" v="25925" actId="1076"/>
          <ac:picMkLst>
            <pc:docMk/>
            <pc:sldMk cId="2216752307" sldId="744"/>
            <ac:picMk id="8" creationId="{57947E61-CE75-51DA-1E21-B8936B1055D8}"/>
          </ac:picMkLst>
        </pc:picChg>
        <pc:picChg chg="add del mod">
          <ac:chgData name="Karen Baerts" userId="a06d292e-c1df-42a7-ab23-dcf3ffef2529" providerId="ADAL" clId="{69111596-FA3B-4014-9A9D-C427810C266D}" dt="2024-10-28T12:37:41.301" v="25945" actId="478"/>
          <ac:picMkLst>
            <pc:docMk/>
            <pc:sldMk cId="2216752307" sldId="744"/>
            <ac:picMk id="10" creationId="{72A2331A-6286-781F-1398-1FEC61D79E7B}"/>
          </ac:picMkLst>
        </pc:picChg>
        <pc:picChg chg="add mod">
          <ac:chgData name="Karen Baerts" userId="a06d292e-c1df-42a7-ab23-dcf3ffef2529" providerId="ADAL" clId="{69111596-FA3B-4014-9A9D-C427810C266D}" dt="2024-10-28T12:37:39.539" v="25944" actId="1076"/>
          <ac:picMkLst>
            <pc:docMk/>
            <pc:sldMk cId="2216752307" sldId="744"/>
            <ac:picMk id="14" creationId="{6391786E-25DF-896E-4659-CC13E7FEEA9C}"/>
          </ac:picMkLst>
        </pc:picChg>
        <pc:picChg chg="add mod ord">
          <ac:chgData name="Karen Baerts" userId="a06d292e-c1df-42a7-ab23-dcf3ffef2529" providerId="ADAL" clId="{69111596-FA3B-4014-9A9D-C427810C266D}" dt="2024-10-28T12:58:48.266" v="28829" actId="167"/>
          <ac:picMkLst>
            <pc:docMk/>
            <pc:sldMk cId="2216752307" sldId="744"/>
            <ac:picMk id="15" creationId="{2B017A33-05E1-DE97-4207-CC988B5C2632}"/>
          </ac:picMkLst>
        </pc:picChg>
        <pc:picChg chg="del mod">
          <ac:chgData name="Karen Baerts" userId="a06d292e-c1df-42a7-ab23-dcf3ffef2529" providerId="ADAL" clId="{69111596-FA3B-4014-9A9D-C427810C266D}" dt="2024-10-28T12:34:41.898" v="25921" actId="478"/>
          <ac:picMkLst>
            <pc:docMk/>
            <pc:sldMk cId="2216752307" sldId="744"/>
            <ac:picMk id="16" creationId="{021EABA9-FCFA-79BA-E154-7531F10231B4}"/>
          </ac:picMkLst>
        </pc:picChg>
        <pc:picChg chg="del mod">
          <ac:chgData name="Karen Baerts" userId="a06d292e-c1df-42a7-ab23-dcf3ffef2529" providerId="ADAL" clId="{69111596-FA3B-4014-9A9D-C427810C266D}" dt="2024-10-28T12:34:41.898" v="25921" actId="478"/>
          <ac:picMkLst>
            <pc:docMk/>
            <pc:sldMk cId="2216752307" sldId="744"/>
            <ac:picMk id="19" creationId="{34A14CCD-03E2-C503-1383-C73FCCAC9B72}"/>
          </ac:picMkLst>
        </pc:picChg>
      </pc:sldChg>
      <pc:sldChg chg="addSp delSp modSp add mod ord delAnim modAnim modNotesTx">
        <pc:chgData name="Karen Baerts" userId="a06d292e-c1df-42a7-ab23-dcf3ffef2529" providerId="ADAL" clId="{69111596-FA3B-4014-9A9D-C427810C266D}" dt="2024-10-28T14:00:20.777" v="31880"/>
        <pc:sldMkLst>
          <pc:docMk/>
          <pc:sldMk cId="284463904" sldId="745"/>
        </pc:sldMkLst>
        <pc:spChg chg="mod">
          <ac:chgData name="Karen Baerts" userId="a06d292e-c1df-42a7-ab23-dcf3ffef2529" providerId="ADAL" clId="{69111596-FA3B-4014-9A9D-C427810C266D}" dt="2024-10-28T14:00:20.777" v="31880"/>
          <ac:spMkLst>
            <pc:docMk/>
            <pc:sldMk cId="284463904" sldId="745"/>
            <ac:spMk id="2" creationId="{C1D4436E-08E4-0F52-EAD1-9C4D837F52F4}"/>
          </ac:spMkLst>
        </pc:spChg>
        <pc:spChg chg="del">
          <ac:chgData name="Karen Baerts" userId="a06d292e-c1df-42a7-ab23-dcf3ffef2529" providerId="ADAL" clId="{69111596-FA3B-4014-9A9D-C427810C266D}" dt="2024-10-28T12:47:20.146" v="27881" actId="478"/>
          <ac:spMkLst>
            <pc:docMk/>
            <pc:sldMk cId="284463904" sldId="745"/>
            <ac:spMk id="11" creationId="{71AD2C6C-93E0-AD35-C700-B97200BF43F8}"/>
          </ac:spMkLst>
        </pc:spChg>
        <pc:spChg chg="del">
          <ac:chgData name="Karen Baerts" userId="a06d292e-c1df-42a7-ab23-dcf3ffef2529" providerId="ADAL" clId="{69111596-FA3B-4014-9A9D-C427810C266D}" dt="2024-10-28T12:47:22.436" v="27882" actId="478"/>
          <ac:spMkLst>
            <pc:docMk/>
            <pc:sldMk cId="284463904" sldId="745"/>
            <ac:spMk id="12" creationId="{72ED65D6-A275-FB50-2F18-41B6A8F39CC5}"/>
          </ac:spMkLst>
        </pc:spChg>
        <pc:spChg chg="add mod">
          <ac:chgData name="Karen Baerts" userId="a06d292e-c1df-42a7-ab23-dcf3ffef2529" providerId="ADAL" clId="{69111596-FA3B-4014-9A9D-C427810C266D}" dt="2024-10-28T12:49:54.491" v="27985" actId="208"/>
          <ac:spMkLst>
            <pc:docMk/>
            <pc:sldMk cId="284463904" sldId="745"/>
            <ac:spMk id="17" creationId="{DC1DAA89-9957-5AC7-DBD9-D7C54CAC513F}"/>
          </ac:spMkLst>
        </pc:spChg>
        <pc:picChg chg="del">
          <ac:chgData name="Karen Baerts" userId="a06d292e-c1df-42a7-ab23-dcf3ffef2529" providerId="ADAL" clId="{69111596-FA3B-4014-9A9D-C427810C266D}" dt="2024-10-28T12:58:34.704" v="28821" actId="478"/>
          <ac:picMkLst>
            <pc:docMk/>
            <pc:sldMk cId="284463904" sldId="745"/>
            <ac:picMk id="6" creationId="{28765A2F-AAFA-ABC4-B74E-1162919BC8B2}"/>
          </ac:picMkLst>
        </pc:picChg>
        <pc:picChg chg="del">
          <ac:chgData name="Karen Baerts" userId="a06d292e-c1df-42a7-ab23-dcf3ffef2529" providerId="ADAL" clId="{69111596-FA3B-4014-9A9D-C427810C266D}" dt="2024-10-28T12:48:23.065" v="27891" actId="478"/>
          <ac:picMkLst>
            <pc:docMk/>
            <pc:sldMk cId="284463904" sldId="745"/>
            <ac:picMk id="8" creationId="{1A86357A-E5BA-2D2D-0676-EB3D66738FB8}"/>
          </ac:picMkLst>
        </pc:picChg>
        <pc:picChg chg="add del mod">
          <ac:chgData name="Karen Baerts" userId="a06d292e-c1df-42a7-ab23-dcf3ffef2529" providerId="ADAL" clId="{69111596-FA3B-4014-9A9D-C427810C266D}" dt="2024-10-28T12:47:53.274" v="27885" actId="478"/>
          <ac:picMkLst>
            <pc:docMk/>
            <pc:sldMk cId="284463904" sldId="745"/>
            <ac:picMk id="9" creationId="{66C82826-622C-AAFF-190D-4EF027F159D6}"/>
          </ac:picMkLst>
        </pc:picChg>
        <pc:picChg chg="add mod">
          <ac:chgData name="Karen Baerts" userId="a06d292e-c1df-42a7-ab23-dcf3ffef2529" providerId="ADAL" clId="{69111596-FA3B-4014-9A9D-C427810C266D}" dt="2024-10-28T12:48:05.282" v="27887" actId="1076"/>
          <ac:picMkLst>
            <pc:docMk/>
            <pc:sldMk cId="284463904" sldId="745"/>
            <ac:picMk id="13" creationId="{24689CB8-930D-13F3-5474-1A7242670962}"/>
          </ac:picMkLst>
        </pc:picChg>
        <pc:picChg chg="del">
          <ac:chgData name="Karen Baerts" userId="a06d292e-c1df-42a7-ab23-dcf3ffef2529" providerId="ADAL" clId="{69111596-FA3B-4014-9A9D-C427810C266D}" dt="2024-10-28T12:48:07.011" v="27888" actId="478"/>
          <ac:picMkLst>
            <pc:docMk/>
            <pc:sldMk cId="284463904" sldId="745"/>
            <ac:picMk id="14" creationId="{BDA2F928-8573-59FB-173F-D826AE6D7EB5}"/>
          </ac:picMkLst>
        </pc:picChg>
        <pc:picChg chg="add mod">
          <ac:chgData name="Karen Baerts" userId="a06d292e-c1df-42a7-ab23-dcf3ffef2529" providerId="ADAL" clId="{69111596-FA3B-4014-9A9D-C427810C266D}" dt="2024-10-28T12:48:21.410" v="27890" actId="1076"/>
          <ac:picMkLst>
            <pc:docMk/>
            <pc:sldMk cId="284463904" sldId="745"/>
            <ac:picMk id="16" creationId="{217720AB-5FAB-FD2D-101B-569471C62F85}"/>
          </ac:picMkLst>
        </pc:picChg>
        <pc:picChg chg="add mod">
          <ac:chgData name="Karen Baerts" userId="a06d292e-c1df-42a7-ab23-dcf3ffef2529" providerId="ADAL" clId="{69111596-FA3B-4014-9A9D-C427810C266D}" dt="2024-10-28T12:58:30.397" v="28819"/>
          <ac:picMkLst>
            <pc:docMk/>
            <pc:sldMk cId="284463904" sldId="745"/>
            <ac:picMk id="18" creationId="{2F430A39-4CCB-F62C-D79C-F1559CD2B7B8}"/>
          </ac:picMkLst>
        </pc:picChg>
        <pc:picChg chg="add del mod">
          <ac:chgData name="Karen Baerts" userId="a06d292e-c1df-42a7-ab23-dcf3ffef2529" providerId="ADAL" clId="{69111596-FA3B-4014-9A9D-C427810C266D}" dt="2024-10-28T13:48:48.366" v="31817" actId="478"/>
          <ac:picMkLst>
            <pc:docMk/>
            <pc:sldMk cId="284463904" sldId="745"/>
            <ac:picMk id="19" creationId="{F71255B3-9087-C4EE-84E3-E6BDDD1F1ED4}"/>
          </ac:picMkLst>
        </pc:picChg>
        <pc:picChg chg="add mod">
          <ac:chgData name="Karen Baerts" userId="a06d292e-c1df-42a7-ab23-dcf3ffef2529" providerId="ADAL" clId="{69111596-FA3B-4014-9A9D-C427810C266D}" dt="2024-10-28T13:48:48.721" v="31818"/>
          <ac:picMkLst>
            <pc:docMk/>
            <pc:sldMk cId="284463904" sldId="745"/>
            <ac:picMk id="20" creationId="{F6109225-F852-B198-6572-15C394C5037E}"/>
          </ac:picMkLst>
        </pc:picChg>
      </pc:sldChg>
      <pc:sldChg chg="addSp delSp modSp add del mod delAnim modAnim">
        <pc:chgData name="Karen Baerts" userId="a06d292e-c1df-42a7-ab23-dcf3ffef2529" providerId="ADAL" clId="{69111596-FA3B-4014-9A9D-C427810C266D}" dt="2024-10-28T13:07:53.201" v="30005" actId="47"/>
        <pc:sldMkLst>
          <pc:docMk/>
          <pc:sldMk cId="1932663607" sldId="746"/>
        </pc:sldMkLst>
        <pc:picChg chg="del">
          <ac:chgData name="Karen Baerts" userId="a06d292e-c1df-42a7-ab23-dcf3ffef2529" providerId="ADAL" clId="{69111596-FA3B-4014-9A9D-C427810C266D}" dt="2024-10-28T12:58:53.416" v="28830" actId="478"/>
          <ac:picMkLst>
            <pc:docMk/>
            <pc:sldMk cId="1932663607" sldId="746"/>
            <ac:picMk id="6" creationId="{A32A4EEB-D60E-141C-727D-DFAEDDA98F8B}"/>
          </ac:picMkLst>
        </pc:picChg>
        <pc:picChg chg="add mod ord">
          <ac:chgData name="Karen Baerts" userId="a06d292e-c1df-42a7-ab23-dcf3ffef2529" providerId="ADAL" clId="{69111596-FA3B-4014-9A9D-C427810C266D}" dt="2024-10-28T12:58:57.454" v="28832" actId="167"/>
          <ac:picMkLst>
            <pc:docMk/>
            <pc:sldMk cId="1932663607" sldId="746"/>
            <ac:picMk id="7" creationId="{984B6CE6-31FE-7DA9-07A5-96176D52DDF4}"/>
          </ac:picMkLst>
        </pc:picChg>
        <pc:picChg chg="del">
          <ac:chgData name="Karen Baerts" userId="a06d292e-c1df-42a7-ab23-dcf3ffef2529" providerId="ADAL" clId="{69111596-FA3B-4014-9A9D-C427810C266D}" dt="2024-10-28T12:46:11.544" v="27638" actId="478"/>
          <ac:picMkLst>
            <pc:docMk/>
            <pc:sldMk cId="1932663607" sldId="746"/>
            <ac:picMk id="8" creationId="{FB3C0C2B-5542-88AA-22E7-3D2BF64C8E39}"/>
          </ac:picMkLst>
        </pc:picChg>
        <pc:picChg chg="del">
          <ac:chgData name="Karen Baerts" userId="a06d292e-c1df-42a7-ab23-dcf3ffef2529" providerId="ADAL" clId="{69111596-FA3B-4014-9A9D-C427810C266D}" dt="2024-10-28T12:46:12.015" v="27639" actId="478"/>
          <ac:picMkLst>
            <pc:docMk/>
            <pc:sldMk cId="1932663607" sldId="746"/>
            <ac:picMk id="14" creationId="{E8F2DE04-C0F0-BE11-8675-8B3B6AC822FB}"/>
          </ac:picMkLst>
        </pc:picChg>
      </pc:sldChg>
      <pc:sldChg chg="addSp delSp modSp add mod modAnim modNotesTx">
        <pc:chgData name="Karen Baerts" userId="a06d292e-c1df-42a7-ab23-dcf3ffef2529" providerId="ADAL" clId="{69111596-FA3B-4014-9A9D-C427810C266D}" dt="2024-10-28T14:00:18.969" v="31879"/>
        <pc:sldMkLst>
          <pc:docMk/>
          <pc:sldMk cId="3083059907" sldId="747"/>
        </pc:sldMkLst>
        <pc:spChg chg="mod">
          <ac:chgData name="Karen Baerts" userId="a06d292e-c1df-42a7-ab23-dcf3ffef2529" providerId="ADAL" clId="{69111596-FA3B-4014-9A9D-C427810C266D}" dt="2024-10-28T14:00:18.969" v="31879"/>
          <ac:spMkLst>
            <pc:docMk/>
            <pc:sldMk cId="3083059907" sldId="747"/>
            <ac:spMk id="2" creationId="{EE213D36-75E5-E8C5-01F2-11349556EC3A}"/>
          </ac:spMkLst>
        </pc:spChg>
        <pc:spChg chg="add mod">
          <ac:chgData name="Karen Baerts" userId="a06d292e-c1df-42a7-ab23-dcf3ffef2529" providerId="ADAL" clId="{69111596-FA3B-4014-9A9D-C427810C266D}" dt="2024-10-28T13:03:38.812" v="29141"/>
          <ac:spMkLst>
            <pc:docMk/>
            <pc:sldMk cId="3083059907" sldId="747"/>
            <ac:spMk id="18" creationId="{F8529177-A7AE-A470-AC0A-D163EC7A751C}"/>
          </ac:spMkLst>
        </pc:spChg>
        <pc:spChg chg="add mod">
          <ac:chgData name="Karen Baerts" userId="a06d292e-c1df-42a7-ab23-dcf3ffef2529" providerId="ADAL" clId="{69111596-FA3B-4014-9A9D-C427810C266D}" dt="2024-10-28T13:03:45.658" v="29143" actId="1076"/>
          <ac:spMkLst>
            <pc:docMk/>
            <pc:sldMk cId="3083059907" sldId="747"/>
            <ac:spMk id="19" creationId="{0515D7C0-1DAA-8760-72A9-11751B99AF40}"/>
          </ac:spMkLst>
        </pc:spChg>
        <pc:picChg chg="del">
          <ac:chgData name="Karen Baerts" userId="a06d292e-c1df-42a7-ab23-dcf3ffef2529" providerId="ADAL" clId="{69111596-FA3B-4014-9A9D-C427810C266D}" dt="2024-10-28T12:58:39.088" v="28824" actId="478"/>
          <ac:picMkLst>
            <pc:docMk/>
            <pc:sldMk cId="3083059907" sldId="747"/>
            <ac:picMk id="6" creationId="{B858C126-23F7-0C81-FA1A-5E6A1EE409E9}"/>
          </ac:picMkLst>
        </pc:picChg>
        <pc:picChg chg="add mod">
          <ac:chgData name="Karen Baerts" userId="a06d292e-c1df-42a7-ab23-dcf3ffef2529" providerId="ADAL" clId="{69111596-FA3B-4014-9A9D-C427810C266D}" dt="2024-10-28T12:52:09.642" v="28128" actId="1076"/>
          <ac:picMkLst>
            <pc:docMk/>
            <pc:sldMk cId="3083059907" sldId="747"/>
            <ac:picMk id="8" creationId="{65F73DD1-D7A4-CDB9-344E-6171E9E69C33}"/>
          </ac:picMkLst>
        </pc:picChg>
        <pc:picChg chg="add del mod">
          <ac:chgData name="Karen Baerts" userId="a06d292e-c1df-42a7-ab23-dcf3ffef2529" providerId="ADAL" clId="{69111596-FA3B-4014-9A9D-C427810C266D}" dt="2024-10-28T12:52:26.569" v="28131" actId="478"/>
          <ac:picMkLst>
            <pc:docMk/>
            <pc:sldMk cId="3083059907" sldId="747"/>
            <ac:picMk id="10" creationId="{A40858AD-4396-2C86-584D-DE2E08A50DD5}"/>
          </ac:picMkLst>
        </pc:picChg>
        <pc:picChg chg="add mod">
          <ac:chgData name="Karen Baerts" userId="a06d292e-c1df-42a7-ab23-dcf3ffef2529" providerId="ADAL" clId="{69111596-FA3B-4014-9A9D-C427810C266D}" dt="2024-10-28T12:52:48.969" v="28138" actId="1036"/>
          <ac:picMkLst>
            <pc:docMk/>
            <pc:sldMk cId="3083059907" sldId="747"/>
            <ac:picMk id="12" creationId="{B50C0C4B-4EC9-F1F3-F917-D403812432CB}"/>
          </ac:picMkLst>
        </pc:picChg>
        <pc:picChg chg="del">
          <ac:chgData name="Karen Baerts" userId="a06d292e-c1df-42a7-ab23-dcf3ffef2529" providerId="ADAL" clId="{69111596-FA3B-4014-9A9D-C427810C266D}" dt="2024-10-28T12:51:08.344" v="28125" actId="478"/>
          <ac:picMkLst>
            <pc:docMk/>
            <pc:sldMk cId="3083059907" sldId="747"/>
            <ac:picMk id="13" creationId="{919A6FAD-0262-42AB-DFA1-59FF8919F45D}"/>
          </ac:picMkLst>
        </pc:picChg>
        <pc:picChg chg="add mod">
          <ac:chgData name="Karen Baerts" userId="a06d292e-c1df-42a7-ab23-dcf3ffef2529" providerId="ADAL" clId="{69111596-FA3B-4014-9A9D-C427810C266D}" dt="2024-10-28T12:53:22.153" v="28140" actId="1076"/>
          <ac:picMkLst>
            <pc:docMk/>
            <pc:sldMk cId="3083059907" sldId="747"/>
            <ac:picMk id="14" creationId="{C972BCDF-21C1-F84B-11F0-F33D182FB2ED}"/>
          </ac:picMkLst>
        </pc:picChg>
        <pc:picChg chg="add del mod">
          <ac:chgData name="Karen Baerts" userId="a06d292e-c1df-42a7-ab23-dcf3ffef2529" providerId="ADAL" clId="{69111596-FA3B-4014-9A9D-C427810C266D}" dt="2024-10-28T13:48:54.932" v="31820" actId="478"/>
          <ac:picMkLst>
            <pc:docMk/>
            <pc:sldMk cId="3083059907" sldId="747"/>
            <ac:picMk id="15" creationId="{C5B0EA59-F91F-F2A9-ECF2-513EFF1D1149}"/>
          </ac:picMkLst>
        </pc:picChg>
        <pc:picChg chg="del">
          <ac:chgData name="Karen Baerts" userId="a06d292e-c1df-42a7-ab23-dcf3ffef2529" providerId="ADAL" clId="{69111596-FA3B-4014-9A9D-C427810C266D}" dt="2024-10-28T12:51:07.893" v="28124" actId="478"/>
          <ac:picMkLst>
            <pc:docMk/>
            <pc:sldMk cId="3083059907" sldId="747"/>
            <ac:picMk id="16" creationId="{70507483-572B-1452-FE4D-4F92BEDECD1D}"/>
          </ac:picMkLst>
        </pc:picChg>
        <pc:picChg chg="add mod ord">
          <ac:chgData name="Karen Baerts" userId="a06d292e-c1df-42a7-ab23-dcf3ffef2529" providerId="ADAL" clId="{69111596-FA3B-4014-9A9D-C427810C266D}" dt="2024-10-28T13:49:01.085" v="31823" actId="167"/>
          <ac:picMkLst>
            <pc:docMk/>
            <pc:sldMk cId="3083059907" sldId="747"/>
            <ac:picMk id="20" creationId="{07E19B47-4705-D929-E386-A5891811E614}"/>
          </ac:picMkLst>
        </pc:picChg>
      </pc:sldChg>
      <pc:sldChg chg="new del">
        <pc:chgData name="Karen Baerts" userId="a06d292e-c1df-42a7-ab23-dcf3ffef2529" providerId="ADAL" clId="{69111596-FA3B-4014-9A9D-C427810C266D}" dt="2024-10-28T13:08:00.119" v="30007" actId="47"/>
        <pc:sldMkLst>
          <pc:docMk/>
          <pc:sldMk cId="3060353707" sldId="748"/>
        </pc:sldMkLst>
      </pc:sldChg>
      <pc:sldChg chg="addSp delSp modSp add del mod delAnim modNotesTx">
        <pc:chgData name="Karen Baerts" userId="a06d292e-c1df-42a7-ab23-dcf3ffef2529" providerId="ADAL" clId="{69111596-FA3B-4014-9A9D-C427810C266D}" dt="2024-10-28T13:12:56.121" v="30240" actId="47"/>
        <pc:sldMkLst>
          <pc:docMk/>
          <pc:sldMk cId="2272014577" sldId="749"/>
        </pc:sldMkLst>
        <pc:spChg chg="del">
          <ac:chgData name="Karen Baerts" userId="a06d292e-c1df-42a7-ab23-dcf3ffef2529" providerId="ADAL" clId="{69111596-FA3B-4014-9A9D-C427810C266D}" dt="2024-10-28T13:11:04.612" v="30232" actId="478"/>
          <ac:spMkLst>
            <pc:docMk/>
            <pc:sldMk cId="2272014577" sldId="749"/>
            <ac:spMk id="17" creationId="{495B3BB6-9B81-D52E-4FB5-914293D819CF}"/>
          </ac:spMkLst>
        </pc:spChg>
        <pc:spChg chg="del">
          <ac:chgData name="Karen Baerts" userId="a06d292e-c1df-42a7-ab23-dcf3ffef2529" providerId="ADAL" clId="{69111596-FA3B-4014-9A9D-C427810C266D}" dt="2024-10-28T13:11:04.612" v="30232" actId="478"/>
          <ac:spMkLst>
            <pc:docMk/>
            <pc:sldMk cId="2272014577" sldId="749"/>
            <ac:spMk id="18" creationId="{F70E17A0-C549-D265-7A82-BB13A634DA04}"/>
          </ac:spMkLst>
        </pc:spChg>
        <pc:spChg chg="del">
          <ac:chgData name="Karen Baerts" userId="a06d292e-c1df-42a7-ab23-dcf3ffef2529" providerId="ADAL" clId="{69111596-FA3B-4014-9A9D-C427810C266D}" dt="2024-10-28T13:11:01.306" v="30229" actId="478"/>
          <ac:spMkLst>
            <pc:docMk/>
            <pc:sldMk cId="2272014577" sldId="749"/>
            <ac:spMk id="19" creationId="{E331D5FB-70EB-3CF8-87C6-96B4E80E24B7}"/>
          </ac:spMkLst>
        </pc:spChg>
        <pc:picChg chg="del">
          <ac:chgData name="Karen Baerts" userId="a06d292e-c1df-42a7-ab23-dcf3ffef2529" providerId="ADAL" clId="{69111596-FA3B-4014-9A9D-C427810C266D}" dt="2024-10-28T13:11:04.612" v="30232" actId="478"/>
          <ac:picMkLst>
            <pc:docMk/>
            <pc:sldMk cId="2272014577" sldId="749"/>
            <ac:picMk id="3" creationId="{48B50FCF-DDF4-7002-C56E-80E50EF0ABEC}"/>
          </ac:picMkLst>
        </pc:picChg>
        <pc:picChg chg="del">
          <ac:chgData name="Karen Baerts" userId="a06d292e-c1df-42a7-ab23-dcf3ffef2529" providerId="ADAL" clId="{69111596-FA3B-4014-9A9D-C427810C266D}" dt="2024-10-28T13:10:59.215" v="30227" actId="478"/>
          <ac:picMkLst>
            <pc:docMk/>
            <pc:sldMk cId="2272014577" sldId="749"/>
            <ac:picMk id="4" creationId="{26A585A2-99B5-326B-C047-4E20C61F7524}"/>
          </ac:picMkLst>
        </pc:picChg>
        <pc:picChg chg="del">
          <ac:chgData name="Karen Baerts" userId="a06d292e-c1df-42a7-ab23-dcf3ffef2529" providerId="ADAL" clId="{69111596-FA3B-4014-9A9D-C427810C266D}" dt="2024-10-28T13:11:04.612" v="30232" actId="478"/>
          <ac:picMkLst>
            <pc:docMk/>
            <pc:sldMk cId="2272014577" sldId="749"/>
            <ac:picMk id="5" creationId="{A1484F49-D5B8-AE94-CC52-F6D02AFBF1B0}"/>
          </ac:picMkLst>
        </pc:picChg>
        <pc:picChg chg="add mod">
          <ac:chgData name="Karen Baerts" userId="a06d292e-c1df-42a7-ab23-dcf3ffef2529" providerId="ADAL" clId="{69111596-FA3B-4014-9A9D-C427810C266D}" dt="2024-10-28T13:11:21.569" v="30234" actId="1076"/>
          <ac:picMkLst>
            <pc:docMk/>
            <pc:sldMk cId="2272014577" sldId="749"/>
            <ac:picMk id="7" creationId="{F14F7742-B0A1-4E4D-DDE7-757578D97E42}"/>
          </ac:picMkLst>
        </pc:picChg>
        <pc:picChg chg="del">
          <ac:chgData name="Karen Baerts" userId="a06d292e-c1df-42a7-ab23-dcf3ffef2529" providerId="ADAL" clId="{69111596-FA3B-4014-9A9D-C427810C266D}" dt="2024-10-28T13:11:02.264" v="30230" actId="478"/>
          <ac:picMkLst>
            <pc:docMk/>
            <pc:sldMk cId="2272014577" sldId="749"/>
            <ac:picMk id="8" creationId="{7D0E244D-F54A-6D2D-67D2-AFC27B755ADD}"/>
          </ac:picMkLst>
        </pc:picChg>
        <pc:picChg chg="del">
          <ac:chgData name="Karen Baerts" userId="a06d292e-c1df-42a7-ab23-dcf3ffef2529" providerId="ADAL" clId="{69111596-FA3B-4014-9A9D-C427810C266D}" dt="2024-10-28T13:11:02.967" v="30231" actId="478"/>
          <ac:picMkLst>
            <pc:docMk/>
            <pc:sldMk cId="2272014577" sldId="749"/>
            <ac:picMk id="12" creationId="{5A1C3BA3-6D0A-75CD-BB20-EDF54BC55604}"/>
          </ac:picMkLst>
        </pc:picChg>
        <pc:picChg chg="del">
          <ac:chgData name="Karen Baerts" userId="a06d292e-c1df-42a7-ab23-dcf3ffef2529" providerId="ADAL" clId="{69111596-FA3B-4014-9A9D-C427810C266D}" dt="2024-10-28T13:11:04.612" v="30232" actId="478"/>
          <ac:picMkLst>
            <pc:docMk/>
            <pc:sldMk cId="2272014577" sldId="749"/>
            <ac:picMk id="14" creationId="{AC15C50E-3A42-1E48-79E9-E7F4F7BCCD2B}"/>
          </ac:picMkLst>
        </pc:picChg>
        <pc:picChg chg="del">
          <ac:chgData name="Karen Baerts" userId="a06d292e-c1df-42a7-ab23-dcf3ffef2529" providerId="ADAL" clId="{69111596-FA3B-4014-9A9D-C427810C266D}" dt="2024-10-28T13:10:59.926" v="30228" actId="478"/>
          <ac:picMkLst>
            <pc:docMk/>
            <pc:sldMk cId="2272014577" sldId="749"/>
            <ac:picMk id="15" creationId="{B142F861-66B5-E8D0-9595-BFC57081AEAC}"/>
          </ac:picMkLst>
        </pc:picChg>
      </pc:sldChg>
      <pc:sldChg chg="new del">
        <pc:chgData name="Karen Baerts" userId="a06d292e-c1df-42a7-ab23-dcf3ffef2529" providerId="ADAL" clId="{69111596-FA3B-4014-9A9D-C427810C266D}" dt="2024-10-28T13:11:29.667" v="30236" actId="47"/>
        <pc:sldMkLst>
          <pc:docMk/>
          <pc:sldMk cId="3195112472" sldId="750"/>
        </pc:sldMkLst>
      </pc:sldChg>
      <pc:sldChg chg="addSp delSp modSp add del mod">
        <pc:chgData name="Karen Baerts" userId="a06d292e-c1df-42a7-ab23-dcf3ffef2529" providerId="ADAL" clId="{69111596-FA3B-4014-9A9D-C427810C266D}" dt="2024-10-28T13:18:24.951" v="30276" actId="47"/>
        <pc:sldMkLst>
          <pc:docMk/>
          <pc:sldMk cId="3665851060" sldId="751"/>
        </pc:sldMkLst>
        <pc:picChg chg="add mod">
          <ac:chgData name="Karen Baerts" userId="a06d292e-c1df-42a7-ab23-dcf3ffef2529" providerId="ADAL" clId="{69111596-FA3B-4014-9A9D-C427810C266D}" dt="2024-10-28T13:18:03.311" v="30269" actId="1076"/>
          <ac:picMkLst>
            <pc:docMk/>
            <pc:sldMk cId="3665851060" sldId="751"/>
            <ac:picMk id="4" creationId="{638CA6A1-7025-B70B-7C06-2472B9AE16FB}"/>
          </ac:picMkLst>
        </pc:picChg>
        <pc:picChg chg="del">
          <ac:chgData name="Karen Baerts" userId="a06d292e-c1df-42a7-ab23-dcf3ffef2529" providerId="ADAL" clId="{69111596-FA3B-4014-9A9D-C427810C266D}" dt="2024-10-28T13:12:49.032" v="30237" actId="478"/>
          <ac:picMkLst>
            <pc:docMk/>
            <pc:sldMk cId="3665851060" sldId="751"/>
            <ac:picMk id="7" creationId="{EF28715E-9C8D-0FF5-041D-0B79826DEDD7}"/>
          </ac:picMkLst>
        </pc:picChg>
      </pc:sldChg>
      <pc:sldChg chg="addSp delSp modSp add mod ord addAnim delAnim modAnim modNotesTx">
        <pc:chgData name="Karen Baerts" userId="a06d292e-c1df-42a7-ab23-dcf3ffef2529" providerId="ADAL" clId="{69111596-FA3B-4014-9A9D-C427810C266D}" dt="2024-10-28T14:00:13.803" v="31877" actId="20577"/>
        <pc:sldMkLst>
          <pc:docMk/>
          <pc:sldMk cId="2486056800" sldId="752"/>
        </pc:sldMkLst>
        <pc:spChg chg="mod">
          <ac:chgData name="Karen Baerts" userId="a06d292e-c1df-42a7-ab23-dcf3ffef2529" providerId="ADAL" clId="{69111596-FA3B-4014-9A9D-C427810C266D}" dt="2024-10-28T14:00:13.803" v="31877" actId="20577"/>
          <ac:spMkLst>
            <pc:docMk/>
            <pc:sldMk cId="2486056800" sldId="752"/>
            <ac:spMk id="2" creationId="{81DB0C60-4BA5-A311-F358-7D8001C74431}"/>
          </ac:spMkLst>
        </pc:spChg>
        <pc:spChg chg="add del mod">
          <ac:chgData name="Karen Baerts" userId="a06d292e-c1df-42a7-ab23-dcf3ffef2529" providerId="ADAL" clId="{69111596-FA3B-4014-9A9D-C427810C266D}" dt="2024-10-28T13:21:18.997" v="30281" actId="478"/>
          <ac:spMkLst>
            <pc:docMk/>
            <pc:sldMk cId="2486056800" sldId="752"/>
            <ac:spMk id="12" creationId="{7284ECA3-D9AB-0553-2A8D-668F315A2D8A}"/>
          </ac:spMkLst>
        </pc:spChg>
        <pc:spChg chg="add del mod">
          <ac:chgData name="Karen Baerts" userId="a06d292e-c1df-42a7-ab23-dcf3ffef2529" providerId="ADAL" clId="{69111596-FA3B-4014-9A9D-C427810C266D}" dt="2024-10-28T13:21:21.571" v="30282" actId="478"/>
          <ac:spMkLst>
            <pc:docMk/>
            <pc:sldMk cId="2486056800" sldId="752"/>
            <ac:spMk id="13" creationId="{D02A2B97-E981-3887-2D0E-863C04CEC933}"/>
          </ac:spMkLst>
        </pc:spChg>
        <pc:spChg chg="add del mod">
          <ac:chgData name="Karen Baerts" userId="a06d292e-c1df-42a7-ab23-dcf3ffef2529" providerId="ADAL" clId="{69111596-FA3B-4014-9A9D-C427810C266D}" dt="2024-10-28T13:21:21.571" v="30282" actId="478"/>
          <ac:spMkLst>
            <pc:docMk/>
            <pc:sldMk cId="2486056800" sldId="752"/>
            <ac:spMk id="14" creationId="{DDCBB07F-65AD-59D1-939E-D0B5B454BE9C}"/>
          </ac:spMkLst>
        </pc:spChg>
        <pc:spChg chg="add del mod">
          <ac:chgData name="Karen Baerts" userId="a06d292e-c1df-42a7-ab23-dcf3ffef2529" providerId="ADAL" clId="{69111596-FA3B-4014-9A9D-C427810C266D}" dt="2024-10-28T13:36:33.519" v="31520" actId="478"/>
          <ac:spMkLst>
            <pc:docMk/>
            <pc:sldMk cId="2486056800" sldId="752"/>
            <ac:spMk id="27" creationId="{9596D664-4296-40CF-5601-10D5093BE9F5}"/>
          </ac:spMkLst>
        </pc:spChg>
        <pc:picChg chg="del">
          <ac:chgData name="Karen Baerts" userId="a06d292e-c1df-42a7-ab23-dcf3ffef2529" providerId="ADAL" clId="{69111596-FA3B-4014-9A9D-C427810C266D}" dt="2024-10-28T13:13:13.087" v="30244" actId="478"/>
          <ac:picMkLst>
            <pc:docMk/>
            <pc:sldMk cId="2486056800" sldId="752"/>
            <ac:picMk id="4" creationId="{CCA62E57-E463-B797-6554-017D578CADAA}"/>
          </ac:picMkLst>
        </pc:picChg>
        <pc:picChg chg="add del mod">
          <ac:chgData name="Karen Baerts" userId="a06d292e-c1df-42a7-ab23-dcf3ffef2529" providerId="ADAL" clId="{69111596-FA3B-4014-9A9D-C427810C266D}" dt="2024-10-28T13:18:19.358" v="30273" actId="478"/>
          <ac:picMkLst>
            <pc:docMk/>
            <pc:sldMk cId="2486056800" sldId="752"/>
            <ac:picMk id="5" creationId="{FBC7B01E-A9DC-8ED8-E805-9F479D4509C2}"/>
          </ac:picMkLst>
        </pc:picChg>
        <pc:picChg chg="add del mod">
          <ac:chgData name="Karen Baerts" userId="a06d292e-c1df-42a7-ab23-dcf3ffef2529" providerId="ADAL" clId="{69111596-FA3B-4014-9A9D-C427810C266D}" dt="2024-10-28T13:21:22.071" v="30283" actId="478"/>
          <ac:picMkLst>
            <pc:docMk/>
            <pc:sldMk cId="2486056800" sldId="752"/>
            <ac:picMk id="7" creationId="{CC5EF642-A885-63F3-7D0E-F3A889E0A4A0}"/>
          </ac:picMkLst>
        </pc:picChg>
        <pc:picChg chg="add del mod">
          <ac:chgData name="Karen Baerts" userId="a06d292e-c1df-42a7-ab23-dcf3ffef2529" providerId="ADAL" clId="{69111596-FA3B-4014-9A9D-C427810C266D}" dt="2024-10-28T13:21:21.571" v="30282" actId="478"/>
          <ac:picMkLst>
            <pc:docMk/>
            <pc:sldMk cId="2486056800" sldId="752"/>
            <ac:picMk id="9" creationId="{6F73996C-7482-3CA6-3CE2-8B7EB43BD3B7}"/>
          </ac:picMkLst>
        </pc:picChg>
        <pc:picChg chg="add del mod">
          <ac:chgData name="Karen Baerts" userId="a06d292e-c1df-42a7-ab23-dcf3ffef2529" providerId="ADAL" clId="{69111596-FA3B-4014-9A9D-C427810C266D}" dt="2024-10-28T13:21:21.571" v="30282" actId="478"/>
          <ac:picMkLst>
            <pc:docMk/>
            <pc:sldMk cId="2486056800" sldId="752"/>
            <ac:picMk id="11" creationId="{2AC499F1-9E0A-F00D-3093-B7B0AB6B0233}"/>
          </ac:picMkLst>
        </pc:picChg>
        <pc:picChg chg="add mod">
          <ac:chgData name="Karen Baerts" userId="a06d292e-c1df-42a7-ab23-dcf3ffef2529" providerId="ADAL" clId="{69111596-FA3B-4014-9A9D-C427810C266D}" dt="2024-10-28T13:18:17.114" v="30272" actId="1076"/>
          <ac:picMkLst>
            <pc:docMk/>
            <pc:sldMk cId="2486056800" sldId="752"/>
            <ac:picMk id="15" creationId="{D98D33BD-4014-4E3F-A89B-725CC47BB8D7}"/>
          </ac:picMkLst>
        </pc:picChg>
        <pc:picChg chg="add del mod ord">
          <ac:chgData name="Karen Baerts" userId="a06d292e-c1df-42a7-ab23-dcf3ffef2529" providerId="ADAL" clId="{69111596-FA3B-4014-9A9D-C427810C266D}" dt="2024-10-28T13:50:12.769" v="31848" actId="478"/>
          <ac:picMkLst>
            <pc:docMk/>
            <pc:sldMk cId="2486056800" sldId="752"/>
            <ac:picMk id="17" creationId="{B48CC106-93FC-CFD8-87A8-5279DEC8D16F}"/>
          </ac:picMkLst>
        </pc:picChg>
        <pc:picChg chg="add del mod ord">
          <ac:chgData name="Karen Baerts" userId="a06d292e-c1df-42a7-ab23-dcf3ffef2529" providerId="ADAL" clId="{69111596-FA3B-4014-9A9D-C427810C266D}" dt="2024-10-28T13:49:52.979" v="31837" actId="478"/>
          <ac:picMkLst>
            <pc:docMk/>
            <pc:sldMk cId="2486056800" sldId="752"/>
            <ac:picMk id="19" creationId="{C61FBB69-A502-6A1E-9DE2-D1D286FA4ECD}"/>
          </ac:picMkLst>
        </pc:picChg>
        <pc:picChg chg="add del mod ord">
          <ac:chgData name="Karen Baerts" userId="a06d292e-c1df-42a7-ab23-dcf3ffef2529" providerId="ADAL" clId="{69111596-FA3B-4014-9A9D-C427810C266D}" dt="2024-10-28T13:38:39.686" v="31534" actId="478"/>
          <ac:picMkLst>
            <pc:docMk/>
            <pc:sldMk cId="2486056800" sldId="752"/>
            <ac:picMk id="21" creationId="{0615F2E3-C481-4C18-7CAA-AADBE39D080E}"/>
          </ac:picMkLst>
        </pc:picChg>
        <pc:picChg chg="add mod">
          <ac:chgData name="Karen Baerts" userId="a06d292e-c1df-42a7-ab23-dcf3ffef2529" providerId="ADAL" clId="{69111596-FA3B-4014-9A9D-C427810C266D}" dt="2024-10-28T13:34:09.136" v="31507" actId="1076"/>
          <ac:picMkLst>
            <pc:docMk/>
            <pc:sldMk cId="2486056800" sldId="752"/>
            <ac:picMk id="23" creationId="{06B7165A-5B08-853D-908B-24D3D7DFACF9}"/>
          </ac:picMkLst>
        </pc:picChg>
        <pc:picChg chg="add mod">
          <ac:chgData name="Karen Baerts" userId="a06d292e-c1df-42a7-ab23-dcf3ffef2529" providerId="ADAL" clId="{69111596-FA3B-4014-9A9D-C427810C266D}" dt="2024-10-28T13:34:09.136" v="31507" actId="1076"/>
          <ac:picMkLst>
            <pc:docMk/>
            <pc:sldMk cId="2486056800" sldId="752"/>
            <ac:picMk id="24" creationId="{FC999E4A-CC10-F75F-C34B-4A8B9BA16E9C}"/>
          </ac:picMkLst>
        </pc:picChg>
        <pc:picChg chg="add mod">
          <ac:chgData name="Karen Baerts" userId="a06d292e-c1df-42a7-ab23-dcf3ffef2529" providerId="ADAL" clId="{69111596-FA3B-4014-9A9D-C427810C266D}" dt="2024-10-28T13:34:05.975" v="31506" actId="1076"/>
          <ac:picMkLst>
            <pc:docMk/>
            <pc:sldMk cId="2486056800" sldId="752"/>
            <ac:picMk id="26" creationId="{5B29B480-37EA-8238-361B-490BD136F6CB}"/>
          </ac:picMkLst>
        </pc:picChg>
        <pc:picChg chg="add del mod ord">
          <ac:chgData name="Karen Baerts" userId="a06d292e-c1df-42a7-ab23-dcf3ffef2529" providerId="ADAL" clId="{69111596-FA3B-4014-9A9D-C427810C266D}" dt="2024-10-28T13:49:51.625" v="31836" actId="478"/>
          <ac:picMkLst>
            <pc:docMk/>
            <pc:sldMk cId="2486056800" sldId="752"/>
            <ac:picMk id="29" creationId="{C26B037E-A7C2-E598-8483-404E1600B60A}"/>
          </ac:picMkLst>
        </pc:picChg>
        <pc:picChg chg="add del">
          <ac:chgData name="Karen Baerts" userId="a06d292e-c1df-42a7-ab23-dcf3ffef2529" providerId="ADAL" clId="{69111596-FA3B-4014-9A9D-C427810C266D}" dt="2024-10-28T13:49:56.047" v="31840" actId="22"/>
          <ac:picMkLst>
            <pc:docMk/>
            <pc:sldMk cId="2486056800" sldId="752"/>
            <ac:picMk id="31" creationId="{7145F632-9CAD-007F-6082-053DC205D655}"/>
          </ac:picMkLst>
        </pc:picChg>
        <pc:picChg chg="add mod ord">
          <ac:chgData name="Karen Baerts" userId="a06d292e-c1df-42a7-ab23-dcf3ffef2529" providerId="ADAL" clId="{69111596-FA3B-4014-9A9D-C427810C266D}" dt="2024-10-28T13:50:11.998" v="31847" actId="167"/>
          <ac:picMkLst>
            <pc:docMk/>
            <pc:sldMk cId="2486056800" sldId="752"/>
            <ac:picMk id="33" creationId="{84789247-44C4-CCD4-875E-BC7EA200B3A2}"/>
          </ac:picMkLst>
        </pc:picChg>
        <pc:picChg chg="add mod">
          <ac:chgData name="Karen Baerts" userId="a06d292e-c1df-42a7-ab23-dcf3ffef2529" providerId="ADAL" clId="{69111596-FA3B-4014-9A9D-C427810C266D}" dt="2024-10-28T13:50:57.118" v="31855" actId="14100"/>
          <ac:picMkLst>
            <pc:docMk/>
            <pc:sldMk cId="2486056800" sldId="752"/>
            <ac:picMk id="35" creationId="{BD6CCEA2-A6B1-9F49-9266-1A1874A406C0}"/>
          </ac:picMkLst>
        </pc:picChg>
        <pc:picChg chg="add mod">
          <ac:chgData name="Karen Baerts" userId="a06d292e-c1df-42a7-ab23-dcf3ffef2529" providerId="ADAL" clId="{69111596-FA3B-4014-9A9D-C427810C266D}" dt="2024-10-28T13:51:37.022" v="31862" actId="14100"/>
          <ac:picMkLst>
            <pc:docMk/>
            <pc:sldMk cId="2486056800" sldId="752"/>
            <ac:picMk id="37" creationId="{A8A12E54-2DBF-3135-40E1-A696F0D52E60}"/>
          </ac:picMkLst>
        </pc:picChg>
      </pc:sldChg>
      <pc:sldChg chg="addSp delSp modSp add mod delAnim modAnim modNotesTx">
        <pc:chgData name="Karen Baerts" userId="a06d292e-c1df-42a7-ab23-dcf3ffef2529" providerId="ADAL" clId="{69111596-FA3B-4014-9A9D-C427810C266D}" dt="2024-10-28T14:00:17.293" v="31878"/>
        <pc:sldMkLst>
          <pc:docMk/>
          <pc:sldMk cId="4067955001" sldId="753"/>
        </pc:sldMkLst>
        <pc:spChg chg="mod">
          <ac:chgData name="Karen Baerts" userId="a06d292e-c1df-42a7-ab23-dcf3ffef2529" providerId="ADAL" clId="{69111596-FA3B-4014-9A9D-C427810C266D}" dt="2024-10-28T14:00:17.293" v="31878"/>
          <ac:spMkLst>
            <pc:docMk/>
            <pc:sldMk cId="4067955001" sldId="753"/>
            <ac:spMk id="2" creationId="{0D6BE675-F332-B73D-DFFF-D8B05BE76B6A}"/>
          </ac:spMkLst>
        </pc:spChg>
        <pc:spChg chg="del">
          <ac:chgData name="Karen Baerts" userId="a06d292e-c1df-42a7-ab23-dcf3ffef2529" providerId="ADAL" clId="{69111596-FA3B-4014-9A9D-C427810C266D}" dt="2024-10-28T13:24:08.218" v="30301" actId="478"/>
          <ac:spMkLst>
            <pc:docMk/>
            <pc:sldMk cId="4067955001" sldId="753"/>
            <ac:spMk id="13" creationId="{2C506B39-FF34-6FE9-C68E-FBAFEFCF20F4}"/>
          </ac:spMkLst>
        </pc:spChg>
        <pc:spChg chg="del">
          <ac:chgData name="Karen Baerts" userId="a06d292e-c1df-42a7-ab23-dcf3ffef2529" providerId="ADAL" clId="{69111596-FA3B-4014-9A9D-C427810C266D}" dt="2024-10-28T13:24:09.251" v="30302" actId="478"/>
          <ac:spMkLst>
            <pc:docMk/>
            <pc:sldMk cId="4067955001" sldId="753"/>
            <ac:spMk id="14" creationId="{B29C01DD-5150-D1B9-94CA-1E0C0802364E}"/>
          </ac:spMkLst>
        </pc:spChg>
        <pc:picChg chg="add mod">
          <ac:chgData name="Karen Baerts" userId="a06d292e-c1df-42a7-ab23-dcf3ffef2529" providerId="ADAL" clId="{69111596-FA3B-4014-9A9D-C427810C266D}" dt="2024-10-28T13:30:08.999" v="30901" actId="1076"/>
          <ac:picMkLst>
            <pc:docMk/>
            <pc:sldMk cId="4067955001" sldId="753"/>
            <ac:picMk id="4" creationId="{B5247028-01E7-8E43-38BC-750CE6C852FF}"/>
          </ac:picMkLst>
        </pc:picChg>
        <pc:picChg chg="add del mod">
          <ac:chgData name="Karen Baerts" userId="a06d292e-c1df-42a7-ab23-dcf3ffef2529" providerId="ADAL" clId="{69111596-FA3B-4014-9A9D-C427810C266D}" dt="2024-10-28T13:41:05.563" v="31543" actId="478"/>
          <ac:picMkLst>
            <pc:docMk/>
            <pc:sldMk cId="4067955001" sldId="753"/>
            <ac:picMk id="8" creationId="{BC17537E-B611-4B97-A637-12395AF8E260}"/>
          </ac:picMkLst>
        </pc:picChg>
        <pc:picChg chg="mod">
          <ac:chgData name="Karen Baerts" userId="a06d292e-c1df-42a7-ab23-dcf3ffef2529" providerId="ADAL" clId="{69111596-FA3B-4014-9A9D-C427810C266D}" dt="2024-10-28T13:24:25.840" v="30307" actId="1076"/>
          <ac:picMkLst>
            <pc:docMk/>
            <pc:sldMk cId="4067955001" sldId="753"/>
            <ac:picMk id="9" creationId="{91416F4A-A2B0-4611-4859-763901A52335}"/>
          </ac:picMkLst>
        </pc:picChg>
        <pc:picChg chg="del mod">
          <ac:chgData name="Karen Baerts" userId="a06d292e-c1df-42a7-ab23-dcf3ffef2529" providerId="ADAL" clId="{69111596-FA3B-4014-9A9D-C427810C266D}" dt="2024-10-28T13:40:32.754" v="31537" actId="478"/>
          <ac:picMkLst>
            <pc:docMk/>
            <pc:sldMk cId="4067955001" sldId="753"/>
            <ac:picMk id="11" creationId="{D8D68FF2-CBDD-3E00-265E-87B4A4E605B5}"/>
          </ac:picMkLst>
        </pc:picChg>
        <pc:picChg chg="add mod">
          <ac:chgData name="Karen Baerts" userId="a06d292e-c1df-42a7-ab23-dcf3ffef2529" providerId="ADAL" clId="{69111596-FA3B-4014-9A9D-C427810C266D}" dt="2024-10-28T13:41:30.975" v="31547" actId="1076"/>
          <ac:picMkLst>
            <pc:docMk/>
            <pc:sldMk cId="4067955001" sldId="753"/>
            <ac:picMk id="15" creationId="{B553FF59-3F74-5D96-9A7D-9C395A4BFE23}"/>
          </ac:picMkLst>
        </pc:picChg>
        <pc:picChg chg="add mod">
          <ac:chgData name="Karen Baerts" userId="a06d292e-c1df-42a7-ab23-dcf3ffef2529" providerId="ADAL" clId="{69111596-FA3B-4014-9A9D-C427810C266D}" dt="2024-10-28T13:42:05.120" v="31551" actId="1076"/>
          <ac:picMkLst>
            <pc:docMk/>
            <pc:sldMk cId="4067955001" sldId="753"/>
            <ac:picMk id="16" creationId="{AE1F0B35-E7EE-B6D0-E361-F7F8AA548094}"/>
          </ac:picMkLst>
        </pc:picChg>
        <pc:picChg chg="add mod">
          <ac:chgData name="Karen Baerts" userId="a06d292e-c1df-42a7-ab23-dcf3ffef2529" providerId="ADAL" clId="{69111596-FA3B-4014-9A9D-C427810C266D}" dt="2024-10-28T13:42:40.599" v="31554" actId="1076"/>
          <ac:picMkLst>
            <pc:docMk/>
            <pc:sldMk cId="4067955001" sldId="753"/>
            <ac:picMk id="18" creationId="{A8F0A711-AFFD-D357-EA7F-C8186455AD68}"/>
          </ac:picMkLst>
        </pc:picChg>
      </pc:sldChg>
      <pc:sldChg chg="addSp delSp modSp add mod delAnim modNotesTx">
        <pc:chgData name="Karen Baerts" userId="a06d292e-c1df-42a7-ab23-dcf3ffef2529" providerId="ADAL" clId="{69111596-FA3B-4014-9A9D-C427810C266D}" dt="2024-10-28T14:15:13.399" v="33672" actId="20577"/>
        <pc:sldMkLst>
          <pc:docMk/>
          <pc:sldMk cId="1035393492" sldId="754"/>
        </pc:sldMkLst>
        <pc:spChg chg="mod">
          <ac:chgData name="Karen Baerts" userId="a06d292e-c1df-42a7-ab23-dcf3ffef2529" providerId="ADAL" clId="{69111596-FA3B-4014-9A9D-C427810C266D}" dt="2024-10-28T14:06:29.179" v="32596" actId="20577"/>
          <ac:spMkLst>
            <pc:docMk/>
            <pc:sldMk cId="1035393492" sldId="754"/>
            <ac:spMk id="2" creationId="{227F4282-987D-0722-9D34-0692881CB75C}"/>
          </ac:spMkLst>
        </pc:spChg>
        <pc:picChg chg="add del mod">
          <ac:chgData name="Karen Baerts" userId="a06d292e-c1df-42a7-ab23-dcf3ffef2529" providerId="ADAL" clId="{69111596-FA3B-4014-9A9D-C427810C266D}" dt="2024-10-28T14:09:36.908" v="33272" actId="478"/>
          <ac:picMkLst>
            <pc:docMk/>
            <pc:sldMk cId="1035393492" sldId="754"/>
            <ac:picMk id="4" creationId="{8B7D5690-2C13-0E4F-C5A1-B3F2A55F5F08}"/>
          </ac:picMkLst>
        </pc:picChg>
        <pc:picChg chg="add del mod">
          <ac:chgData name="Karen Baerts" userId="a06d292e-c1df-42a7-ab23-dcf3ffef2529" providerId="ADAL" clId="{69111596-FA3B-4014-9A9D-C427810C266D}" dt="2024-10-28T14:11:45.121" v="33389" actId="478"/>
          <ac:picMkLst>
            <pc:docMk/>
            <pc:sldMk cId="1035393492" sldId="754"/>
            <ac:picMk id="6" creationId="{1583076B-2742-C981-E5C7-31E1BD92262A}"/>
          </ac:picMkLst>
        </pc:picChg>
        <pc:picChg chg="add del mod">
          <ac:chgData name="Karen Baerts" userId="a06d292e-c1df-42a7-ab23-dcf3ffef2529" providerId="ADAL" clId="{69111596-FA3B-4014-9A9D-C427810C266D}" dt="2024-10-28T14:11:44.590" v="33388" actId="22"/>
          <ac:picMkLst>
            <pc:docMk/>
            <pc:sldMk cId="1035393492" sldId="754"/>
            <ac:picMk id="8" creationId="{C54F46A3-5C13-8B37-72B9-624F91CCD611}"/>
          </ac:picMkLst>
        </pc:picChg>
        <pc:picChg chg="del">
          <ac:chgData name="Karen Baerts" userId="a06d292e-c1df-42a7-ab23-dcf3ffef2529" providerId="ADAL" clId="{69111596-FA3B-4014-9A9D-C427810C266D}" dt="2024-10-28T14:00:28.444" v="31882" actId="478"/>
          <ac:picMkLst>
            <pc:docMk/>
            <pc:sldMk cId="1035393492" sldId="754"/>
            <ac:picMk id="21" creationId="{AE362057-EE3E-9CFB-5273-814653DFD452}"/>
          </ac:picMkLst>
        </pc:picChg>
        <pc:picChg chg="del">
          <ac:chgData name="Karen Baerts" userId="a06d292e-c1df-42a7-ab23-dcf3ffef2529" providerId="ADAL" clId="{69111596-FA3B-4014-9A9D-C427810C266D}" dt="2024-10-28T14:00:29.022" v="31883" actId="478"/>
          <ac:picMkLst>
            <pc:docMk/>
            <pc:sldMk cId="1035393492" sldId="754"/>
            <ac:picMk id="23" creationId="{3D9757FC-AB72-0FD1-9C15-4D86D1D0C8F3}"/>
          </ac:picMkLst>
        </pc:picChg>
        <pc:picChg chg="del">
          <ac:chgData name="Karen Baerts" userId="a06d292e-c1df-42a7-ab23-dcf3ffef2529" providerId="ADAL" clId="{69111596-FA3B-4014-9A9D-C427810C266D}" dt="2024-10-28T14:00:29.416" v="31884" actId="478"/>
          <ac:picMkLst>
            <pc:docMk/>
            <pc:sldMk cId="1035393492" sldId="754"/>
            <ac:picMk id="25" creationId="{73B18506-AF5E-C87B-BBFF-7826653D9433}"/>
          </ac:picMkLst>
        </pc:picChg>
        <pc:picChg chg="del">
          <ac:chgData name="Karen Baerts" userId="a06d292e-c1df-42a7-ab23-dcf3ffef2529" providerId="ADAL" clId="{69111596-FA3B-4014-9A9D-C427810C266D}" dt="2024-10-28T14:00:29.734" v="31885" actId="478"/>
          <ac:picMkLst>
            <pc:docMk/>
            <pc:sldMk cId="1035393492" sldId="754"/>
            <ac:picMk id="31" creationId="{75AD438D-09D3-7ECA-D90A-0053CEB1E1F7}"/>
          </ac:picMkLst>
        </pc:picChg>
      </pc:sldChg>
      <pc:sldChg chg="add del">
        <pc:chgData name="Karen Baerts" userId="a06d292e-c1df-42a7-ab23-dcf3ffef2529" providerId="ADAL" clId="{69111596-FA3B-4014-9A9D-C427810C266D}" dt="2024-10-28T13:59:31.827" v="31869" actId="47"/>
        <pc:sldMkLst>
          <pc:docMk/>
          <pc:sldMk cId="1369511651" sldId="754"/>
        </pc:sldMkLst>
      </pc:sldChg>
    </pc:docChg>
  </pc:docChgLst>
  <pc:docChgLst>
    <pc:chgData name="Karen Baerts" userId="a06d292e-c1df-42a7-ab23-dcf3ffef2529" providerId="ADAL" clId="{F9E7C1C8-14EC-47D3-8B2A-F807D1DE5A05}"/>
    <pc:docChg chg="undo custSel addSld delSld modSld sldOrd">
      <pc:chgData name="Karen Baerts" userId="a06d292e-c1df-42a7-ab23-dcf3ffef2529" providerId="ADAL" clId="{F9E7C1C8-14EC-47D3-8B2A-F807D1DE5A05}" dt="2024-03-04T14:45:46.788" v="2085" actId="20577"/>
      <pc:docMkLst>
        <pc:docMk/>
      </pc:docMkLst>
      <pc:sldChg chg="addSp delSp modSp add mod ord">
        <pc:chgData name="Karen Baerts" userId="a06d292e-c1df-42a7-ab23-dcf3ffef2529" providerId="ADAL" clId="{F9E7C1C8-14EC-47D3-8B2A-F807D1DE5A05}" dt="2024-03-04T14:45:46.788" v="2085" actId="20577"/>
        <pc:sldMkLst>
          <pc:docMk/>
          <pc:sldMk cId="1760690206" sldId="601"/>
        </pc:sldMkLst>
        <pc:spChg chg="mod">
          <ac:chgData name="Karen Baerts" userId="a06d292e-c1df-42a7-ab23-dcf3ffef2529" providerId="ADAL" clId="{F9E7C1C8-14EC-47D3-8B2A-F807D1DE5A05}" dt="2024-03-04T13:17:12.285" v="1342" actId="20577"/>
          <ac:spMkLst>
            <pc:docMk/>
            <pc:sldMk cId="1760690206" sldId="601"/>
            <ac:spMk id="2" creationId="{3D552116-8D20-F96A-86B9-083EA69AA6EF}"/>
          </ac:spMkLst>
        </pc:spChg>
        <pc:spChg chg="mod">
          <ac:chgData name="Karen Baerts" userId="a06d292e-c1df-42a7-ab23-dcf3ffef2529" providerId="ADAL" clId="{F9E7C1C8-14EC-47D3-8B2A-F807D1DE5A05}" dt="2024-03-04T14:45:46.788" v="2085" actId="20577"/>
          <ac:spMkLst>
            <pc:docMk/>
            <pc:sldMk cId="1760690206" sldId="601"/>
            <ac:spMk id="3" creationId="{433EAC22-795F-9C73-9536-00041D1CD78F}"/>
          </ac:spMkLst>
        </pc:spChg>
        <pc:spChg chg="add del mod">
          <ac:chgData name="Karen Baerts" userId="a06d292e-c1df-42a7-ab23-dcf3ffef2529" providerId="ADAL" clId="{F9E7C1C8-14EC-47D3-8B2A-F807D1DE5A05}" dt="2024-03-04T13:17:25.307" v="1344" actId="478"/>
          <ac:spMkLst>
            <pc:docMk/>
            <pc:sldMk cId="1760690206" sldId="601"/>
            <ac:spMk id="4" creationId="{4A5D47A6-56D8-8CC5-DF0A-AFC42F9B3065}"/>
          </ac:spMkLst>
        </pc:spChg>
        <pc:spChg chg="add del mod">
          <ac:chgData name="Karen Baerts" userId="a06d292e-c1df-42a7-ab23-dcf3ffef2529" providerId="ADAL" clId="{F9E7C1C8-14EC-47D3-8B2A-F807D1DE5A05}" dt="2024-03-04T10:55:35.465" v="429" actId="478"/>
          <ac:spMkLst>
            <pc:docMk/>
            <pc:sldMk cId="1760690206" sldId="601"/>
            <ac:spMk id="5" creationId="{935685F4-B4DF-E3C5-9AE4-91633B21A9E5}"/>
          </ac:spMkLst>
        </pc:spChg>
      </pc:sldChg>
      <pc:sldChg chg="addSp delSp modSp del mod">
        <pc:chgData name="Karen Baerts" userId="a06d292e-c1df-42a7-ab23-dcf3ffef2529" providerId="ADAL" clId="{F9E7C1C8-14EC-47D3-8B2A-F807D1DE5A05}" dt="2024-03-04T11:25:24.070" v="621" actId="47"/>
        <pc:sldMkLst>
          <pc:docMk/>
          <pc:sldMk cId="1295142386" sldId="622"/>
        </pc:sldMkLst>
        <pc:spChg chg="mod">
          <ac:chgData name="Karen Baerts" userId="a06d292e-c1df-42a7-ab23-dcf3ffef2529" providerId="ADAL" clId="{F9E7C1C8-14EC-47D3-8B2A-F807D1DE5A05}" dt="2024-03-04T11:25:12.890" v="620" actId="20577"/>
          <ac:spMkLst>
            <pc:docMk/>
            <pc:sldMk cId="1295142386" sldId="622"/>
            <ac:spMk id="3" creationId="{0E244A77-BBB5-0E34-9ECA-86AB7EC02E29}"/>
          </ac:spMkLst>
        </pc:spChg>
        <pc:picChg chg="del">
          <ac:chgData name="Karen Baerts" userId="a06d292e-c1df-42a7-ab23-dcf3ffef2529" providerId="ADAL" clId="{F9E7C1C8-14EC-47D3-8B2A-F807D1DE5A05}" dt="2024-03-04T11:24:02.970" v="558" actId="478"/>
          <ac:picMkLst>
            <pc:docMk/>
            <pc:sldMk cId="1295142386" sldId="622"/>
            <ac:picMk id="5" creationId="{4C012879-4E2C-238F-38E9-D2822A72E77F}"/>
          </ac:picMkLst>
        </pc:picChg>
        <pc:picChg chg="add del mod">
          <ac:chgData name="Karen Baerts" userId="a06d292e-c1df-42a7-ab23-dcf3ffef2529" providerId="ADAL" clId="{F9E7C1C8-14EC-47D3-8B2A-F807D1DE5A05}" dt="2024-03-04T11:24:04.780" v="559" actId="478"/>
          <ac:picMkLst>
            <pc:docMk/>
            <pc:sldMk cId="1295142386" sldId="622"/>
            <ac:picMk id="6" creationId="{5C3AB5AF-2B30-5F12-38F0-3623C8C42E26}"/>
          </ac:picMkLst>
        </pc:picChg>
      </pc:sldChg>
      <pc:sldChg chg="modSp">
        <pc:chgData name="Karen Baerts" userId="a06d292e-c1df-42a7-ab23-dcf3ffef2529" providerId="ADAL" clId="{F9E7C1C8-14EC-47D3-8B2A-F807D1DE5A05}" dt="2024-03-04T11:53:54.907" v="632" actId="20577"/>
        <pc:sldMkLst>
          <pc:docMk/>
          <pc:sldMk cId="3037347733" sldId="637"/>
        </pc:sldMkLst>
        <pc:spChg chg="mod">
          <ac:chgData name="Karen Baerts" userId="a06d292e-c1df-42a7-ab23-dcf3ffef2529" providerId="ADAL" clId="{F9E7C1C8-14EC-47D3-8B2A-F807D1DE5A05}" dt="2024-03-04T11:53:54.907" v="632" actId="20577"/>
          <ac:spMkLst>
            <pc:docMk/>
            <pc:sldMk cId="3037347733" sldId="637"/>
            <ac:spMk id="17" creationId="{25A606A2-DC3C-5356-516D-0CF584CF3816}"/>
          </ac:spMkLst>
        </pc:spChg>
      </pc:sldChg>
      <pc:sldChg chg="addSp delSp modSp mod addAnim delAnim">
        <pc:chgData name="Karen Baerts" userId="a06d292e-c1df-42a7-ab23-dcf3ffef2529" providerId="ADAL" clId="{F9E7C1C8-14EC-47D3-8B2A-F807D1DE5A05}" dt="2024-03-04T12:33:40.627" v="844" actId="1076"/>
        <pc:sldMkLst>
          <pc:docMk/>
          <pc:sldMk cId="923520826" sldId="640"/>
        </pc:sldMkLst>
        <pc:spChg chg="add del mod">
          <ac:chgData name="Karen Baerts" userId="a06d292e-c1df-42a7-ab23-dcf3ffef2529" providerId="ADAL" clId="{F9E7C1C8-14EC-47D3-8B2A-F807D1DE5A05}" dt="2024-03-04T12:16:14.949" v="664" actId="478"/>
          <ac:spMkLst>
            <pc:docMk/>
            <pc:sldMk cId="923520826" sldId="640"/>
            <ac:spMk id="4" creationId="{D11CB0E8-EAF3-8B17-718B-6F2667BD2073}"/>
          </ac:spMkLst>
        </pc:spChg>
        <pc:spChg chg="add del mod">
          <ac:chgData name="Karen Baerts" userId="a06d292e-c1df-42a7-ab23-dcf3ffef2529" providerId="ADAL" clId="{F9E7C1C8-14EC-47D3-8B2A-F807D1DE5A05}" dt="2024-03-04T12:16:54.881" v="667" actId="478"/>
          <ac:spMkLst>
            <pc:docMk/>
            <pc:sldMk cId="923520826" sldId="640"/>
            <ac:spMk id="7" creationId="{96FB106E-7B82-232C-C1F6-1FE5DB7BCB2F}"/>
          </ac:spMkLst>
        </pc:spChg>
        <pc:spChg chg="add mod">
          <ac:chgData name="Karen Baerts" userId="a06d292e-c1df-42a7-ab23-dcf3ffef2529" providerId="ADAL" clId="{F9E7C1C8-14EC-47D3-8B2A-F807D1DE5A05}" dt="2024-03-04T12:33:33.447" v="843" actId="20577"/>
          <ac:spMkLst>
            <pc:docMk/>
            <pc:sldMk cId="923520826" sldId="640"/>
            <ac:spMk id="10" creationId="{9BD80C90-0A89-6776-4720-32613CC86FEA}"/>
          </ac:spMkLst>
        </pc:spChg>
        <pc:picChg chg="del">
          <ac:chgData name="Karen Baerts" userId="a06d292e-c1df-42a7-ab23-dcf3ffef2529" providerId="ADAL" clId="{F9E7C1C8-14EC-47D3-8B2A-F807D1DE5A05}" dt="2024-03-04T12:17:35.705" v="668" actId="478"/>
          <ac:picMkLst>
            <pc:docMk/>
            <pc:sldMk cId="923520826" sldId="640"/>
            <ac:picMk id="6" creationId="{5EE42E87-8E5B-7FAD-9EE2-427AE5E1C291}"/>
          </ac:picMkLst>
        </pc:picChg>
        <pc:picChg chg="add mod">
          <ac:chgData name="Karen Baerts" userId="a06d292e-c1df-42a7-ab23-dcf3ffef2529" providerId="ADAL" clId="{F9E7C1C8-14EC-47D3-8B2A-F807D1DE5A05}" dt="2024-03-04T12:17:44.732" v="671" actId="1076"/>
          <ac:picMkLst>
            <pc:docMk/>
            <pc:sldMk cId="923520826" sldId="640"/>
            <ac:picMk id="9" creationId="{34D2F6BE-7CEE-0EBE-99B8-FAEDB97C1AC5}"/>
          </ac:picMkLst>
        </pc:picChg>
        <pc:picChg chg="del mod">
          <ac:chgData name="Karen Baerts" userId="a06d292e-c1df-42a7-ab23-dcf3ffef2529" providerId="ADAL" clId="{F9E7C1C8-14EC-47D3-8B2A-F807D1DE5A05}" dt="2024-03-04T12:16:18.633" v="666" actId="478"/>
          <ac:picMkLst>
            <pc:docMk/>
            <pc:sldMk cId="923520826" sldId="640"/>
            <ac:picMk id="13" creationId="{DEE063C7-0CD6-772A-8581-A611216C3347}"/>
          </ac:picMkLst>
        </pc:picChg>
        <pc:picChg chg="add del mod">
          <ac:chgData name="Karen Baerts" userId="a06d292e-c1df-42a7-ab23-dcf3ffef2529" providerId="ADAL" clId="{F9E7C1C8-14EC-47D3-8B2A-F807D1DE5A05}" dt="2024-03-04T12:16:16.766" v="665" actId="478"/>
          <ac:picMkLst>
            <pc:docMk/>
            <pc:sldMk cId="923520826" sldId="640"/>
            <ac:picMk id="14" creationId="{75143A35-35B4-DB39-1E03-A42FD5230493}"/>
          </ac:picMkLst>
        </pc:picChg>
        <pc:picChg chg="mod">
          <ac:chgData name="Karen Baerts" userId="a06d292e-c1df-42a7-ab23-dcf3ffef2529" providerId="ADAL" clId="{F9E7C1C8-14EC-47D3-8B2A-F807D1DE5A05}" dt="2024-03-04T12:33:40.627" v="844" actId="1076"/>
          <ac:picMkLst>
            <pc:docMk/>
            <pc:sldMk cId="923520826" sldId="640"/>
            <ac:picMk id="18" creationId="{DB48C434-52BA-93EB-DFC2-A7F91744A2FE}"/>
          </ac:picMkLst>
        </pc:picChg>
      </pc:sldChg>
      <pc:sldChg chg="addSp delSp modSp mod">
        <pc:chgData name="Karen Baerts" userId="a06d292e-c1df-42a7-ab23-dcf3ffef2529" providerId="ADAL" clId="{F9E7C1C8-14EC-47D3-8B2A-F807D1DE5A05}" dt="2024-03-04T12:11:18.342" v="656" actId="478"/>
        <pc:sldMkLst>
          <pc:docMk/>
          <pc:sldMk cId="2268410386" sldId="642"/>
        </pc:sldMkLst>
        <pc:spChg chg="add del mod">
          <ac:chgData name="Karen Baerts" userId="a06d292e-c1df-42a7-ab23-dcf3ffef2529" providerId="ADAL" clId="{F9E7C1C8-14EC-47D3-8B2A-F807D1DE5A05}" dt="2024-03-04T12:11:18.342" v="656" actId="478"/>
          <ac:spMkLst>
            <pc:docMk/>
            <pc:sldMk cId="2268410386" sldId="642"/>
            <ac:spMk id="4" creationId="{8D539686-2486-3607-546C-8F02145060CF}"/>
          </ac:spMkLst>
        </pc:spChg>
      </pc:sldChg>
      <pc:sldChg chg="ord">
        <pc:chgData name="Karen Baerts" userId="a06d292e-c1df-42a7-ab23-dcf3ffef2529" providerId="ADAL" clId="{F9E7C1C8-14EC-47D3-8B2A-F807D1DE5A05}" dt="2024-03-04T13:04:00.161" v="913"/>
        <pc:sldMkLst>
          <pc:docMk/>
          <pc:sldMk cId="2361138558" sldId="648"/>
        </pc:sldMkLst>
      </pc:sldChg>
      <pc:sldChg chg="modSp mod">
        <pc:chgData name="Karen Baerts" userId="a06d292e-c1df-42a7-ab23-dcf3ffef2529" providerId="ADAL" clId="{F9E7C1C8-14EC-47D3-8B2A-F807D1DE5A05}" dt="2024-03-04T13:14:20.638" v="1331" actId="20577"/>
        <pc:sldMkLst>
          <pc:docMk/>
          <pc:sldMk cId="1605598843" sldId="652"/>
        </pc:sldMkLst>
        <pc:spChg chg="mod">
          <ac:chgData name="Karen Baerts" userId="a06d292e-c1df-42a7-ab23-dcf3ffef2529" providerId="ADAL" clId="{F9E7C1C8-14EC-47D3-8B2A-F807D1DE5A05}" dt="2024-03-04T13:14:20.638" v="1331" actId="20577"/>
          <ac:spMkLst>
            <pc:docMk/>
            <pc:sldMk cId="1605598843" sldId="652"/>
            <ac:spMk id="3" creationId="{0E244A77-BBB5-0E34-9ECA-86AB7EC02E29}"/>
          </ac:spMkLst>
        </pc:spChg>
        <pc:picChg chg="mod">
          <ac:chgData name="Karen Baerts" userId="a06d292e-c1df-42a7-ab23-dcf3ffef2529" providerId="ADAL" clId="{F9E7C1C8-14EC-47D3-8B2A-F807D1DE5A05}" dt="2024-03-04T13:12:11.439" v="1013" actId="1076"/>
          <ac:picMkLst>
            <pc:docMk/>
            <pc:sldMk cId="1605598843" sldId="652"/>
            <ac:picMk id="4" creationId="{C7B0A2F1-8E39-7EEC-2082-9A9272436536}"/>
          </ac:picMkLst>
        </pc:picChg>
      </pc:sldChg>
      <pc:sldChg chg="add">
        <pc:chgData name="Karen Baerts" userId="a06d292e-c1df-42a7-ab23-dcf3ffef2529" providerId="ADAL" clId="{F9E7C1C8-14EC-47D3-8B2A-F807D1DE5A05}" dt="2024-03-04T11:23:56.879" v="556"/>
        <pc:sldMkLst>
          <pc:docMk/>
          <pc:sldMk cId="3568465679" sldId="653"/>
        </pc:sldMkLst>
      </pc:sldChg>
      <pc:sldChg chg="addSp delSp modSp new mod">
        <pc:chgData name="Karen Baerts" userId="a06d292e-c1df-42a7-ab23-dcf3ffef2529" providerId="ADAL" clId="{F9E7C1C8-14EC-47D3-8B2A-F807D1DE5A05}" dt="2024-03-04T12:34:50.177" v="905" actId="1076"/>
        <pc:sldMkLst>
          <pc:docMk/>
          <pc:sldMk cId="101487259" sldId="654"/>
        </pc:sldMkLst>
        <pc:spChg chg="mod">
          <ac:chgData name="Karen Baerts" userId="a06d292e-c1df-42a7-ab23-dcf3ffef2529" providerId="ADAL" clId="{F9E7C1C8-14EC-47D3-8B2A-F807D1DE5A05}" dt="2024-03-04T12:11:14.016" v="655" actId="20577"/>
          <ac:spMkLst>
            <pc:docMk/>
            <pc:sldMk cId="101487259" sldId="654"/>
            <ac:spMk id="2" creationId="{5C1AD813-5D8F-23EA-025D-EADF60291A15}"/>
          </ac:spMkLst>
        </pc:spChg>
        <pc:spChg chg="del">
          <ac:chgData name="Karen Baerts" userId="a06d292e-c1df-42a7-ab23-dcf3ffef2529" providerId="ADAL" clId="{F9E7C1C8-14EC-47D3-8B2A-F807D1DE5A05}" dt="2024-03-04T12:11:48.178" v="658" actId="478"/>
          <ac:spMkLst>
            <pc:docMk/>
            <pc:sldMk cId="101487259" sldId="654"/>
            <ac:spMk id="3" creationId="{7DFB5B6C-A3A8-F688-58D4-7FC7D64DE4D9}"/>
          </ac:spMkLst>
        </pc:spChg>
        <pc:spChg chg="add mod">
          <ac:chgData name="Karen Baerts" userId="a06d292e-c1df-42a7-ab23-dcf3ffef2529" providerId="ADAL" clId="{F9E7C1C8-14EC-47D3-8B2A-F807D1DE5A05}" dt="2024-03-04T12:34:50.177" v="905" actId="1076"/>
          <ac:spMkLst>
            <pc:docMk/>
            <pc:sldMk cId="101487259" sldId="654"/>
            <ac:spMk id="6" creationId="{56416A82-517D-C99A-E227-8156CF63567E}"/>
          </ac:spMkLst>
        </pc:spChg>
        <pc:picChg chg="add mod">
          <ac:chgData name="Karen Baerts" userId="a06d292e-c1df-42a7-ab23-dcf3ffef2529" providerId="ADAL" clId="{F9E7C1C8-14EC-47D3-8B2A-F807D1DE5A05}" dt="2024-03-04T12:34:16.127" v="845" actId="1076"/>
          <ac:picMkLst>
            <pc:docMk/>
            <pc:sldMk cId="101487259" sldId="654"/>
            <ac:picMk id="5" creationId="{A8C59D63-7E9C-EA46-2465-F9186BE34C6E}"/>
          </ac:picMkLst>
        </pc:picChg>
      </pc:sldChg>
      <pc:sldChg chg="addSp delSp modSp add mod">
        <pc:chgData name="Karen Baerts" userId="a06d292e-c1df-42a7-ab23-dcf3ffef2529" providerId="ADAL" clId="{F9E7C1C8-14EC-47D3-8B2A-F807D1DE5A05}" dt="2024-03-04T12:58:09.381" v="910" actId="1076"/>
        <pc:sldMkLst>
          <pc:docMk/>
          <pc:sldMk cId="2417218112" sldId="655"/>
        </pc:sldMkLst>
        <pc:spChg chg="mod">
          <ac:chgData name="Karen Baerts" userId="a06d292e-c1df-42a7-ab23-dcf3ffef2529" providerId="ADAL" clId="{F9E7C1C8-14EC-47D3-8B2A-F807D1DE5A05}" dt="2024-03-04T12:58:09.381" v="910" actId="1076"/>
          <ac:spMkLst>
            <pc:docMk/>
            <pc:sldMk cId="2417218112" sldId="655"/>
            <ac:spMk id="6" creationId="{DE5862C4-E6E5-AFC6-F9CC-E41E1C148477}"/>
          </ac:spMkLst>
        </pc:spChg>
        <pc:picChg chg="add mod">
          <ac:chgData name="Karen Baerts" userId="a06d292e-c1df-42a7-ab23-dcf3ffef2529" providerId="ADAL" clId="{F9E7C1C8-14EC-47D3-8B2A-F807D1DE5A05}" dt="2024-03-04T12:58:04.955" v="909" actId="1076"/>
          <ac:picMkLst>
            <pc:docMk/>
            <pc:sldMk cId="2417218112" sldId="655"/>
            <ac:picMk id="4" creationId="{FD9033AE-32AC-33E8-EA70-8CD3992866B8}"/>
          </ac:picMkLst>
        </pc:picChg>
        <pc:picChg chg="del">
          <ac:chgData name="Karen Baerts" userId="a06d292e-c1df-42a7-ab23-dcf3ffef2529" providerId="ADAL" clId="{F9E7C1C8-14EC-47D3-8B2A-F807D1DE5A05}" dt="2024-03-04T12:54:35.933" v="907" actId="478"/>
          <ac:picMkLst>
            <pc:docMk/>
            <pc:sldMk cId="2417218112" sldId="655"/>
            <ac:picMk id="5" creationId="{54F7FE92-458D-81B8-6FC0-E4CA5E70270E}"/>
          </ac:picMkLst>
        </pc:picChg>
      </pc:sldChg>
      <pc:sldChg chg="addSp delSp modSp add mod">
        <pc:chgData name="Karen Baerts" userId="a06d292e-c1df-42a7-ab23-dcf3ffef2529" providerId="ADAL" clId="{F9E7C1C8-14EC-47D3-8B2A-F807D1DE5A05}" dt="2024-03-04T13:05:53.271" v="1006" actId="1076"/>
        <pc:sldMkLst>
          <pc:docMk/>
          <pc:sldMk cId="3077152969" sldId="656"/>
        </pc:sldMkLst>
        <pc:spChg chg="mod">
          <ac:chgData name="Karen Baerts" userId="a06d292e-c1df-42a7-ab23-dcf3ffef2529" providerId="ADAL" clId="{F9E7C1C8-14EC-47D3-8B2A-F807D1DE5A05}" dt="2024-03-04T13:05:07.518" v="1003" actId="20577"/>
          <ac:spMkLst>
            <pc:docMk/>
            <pc:sldMk cId="3077152969" sldId="656"/>
            <ac:spMk id="6" creationId="{9437513D-38B3-42BB-B469-4F4D3FEFE04F}"/>
          </ac:spMkLst>
        </pc:spChg>
        <pc:picChg chg="del">
          <ac:chgData name="Karen Baerts" userId="a06d292e-c1df-42a7-ab23-dcf3ffef2529" providerId="ADAL" clId="{F9E7C1C8-14EC-47D3-8B2A-F807D1DE5A05}" dt="2024-03-04T13:04:07.861" v="914" actId="478"/>
          <ac:picMkLst>
            <pc:docMk/>
            <pc:sldMk cId="3077152969" sldId="656"/>
            <ac:picMk id="4" creationId="{C4F6555A-9EB5-B2DE-FB26-C26A62CBBBEC}"/>
          </ac:picMkLst>
        </pc:picChg>
        <pc:picChg chg="add del mod">
          <ac:chgData name="Karen Baerts" userId="a06d292e-c1df-42a7-ab23-dcf3ffef2529" providerId="ADAL" clId="{F9E7C1C8-14EC-47D3-8B2A-F807D1DE5A05}" dt="2024-03-04T13:05:48.913" v="1004" actId="478"/>
          <ac:picMkLst>
            <pc:docMk/>
            <pc:sldMk cId="3077152969" sldId="656"/>
            <ac:picMk id="5" creationId="{58A4AE59-420C-4497-02FE-48356652797B}"/>
          </ac:picMkLst>
        </pc:picChg>
        <pc:picChg chg="add mod">
          <ac:chgData name="Karen Baerts" userId="a06d292e-c1df-42a7-ab23-dcf3ffef2529" providerId="ADAL" clId="{F9E7C1C8-14EC-47D3-8B2A-F807D1DE5A05}" dt="2024-03-04T13:05:53.271" v="1006" actId="1076"/>
          <ac:picMkLst>
            <pc:docMk/>
            <pc:sldMk cId="3077152969" sldId="656"/>
            <ac:picMk id="8" creationId="{51E5A02B-B060-D5F1-2486-052DCBD7CC76}"/>
          </ac:picMkLst>
        </pc:picChg>
      </pc:sldChg>
      <pc:sldChg chg="add">
        <pc:chgData name="Karen Baerts" userId="a06d292e-c1df-42a7-ab23-dcf3ffef2529" providerId="ADAL" clId="{F9E7C1C8-14EC-47D3-8B2A-F807D1DE5A05}" dt="2024-03-04T13:17:07.543" v="1332"/>
        <pc:sldMkLst>
          <pc:docMk/>
          <pc:sldMk cId="1007891439" sldId="657"/>
        </pc:sldMkLst>
      </pc:sldChg>
    </pc:docChg>
  </pc:docChgLst>
  <pc:docChgLst>
    <pc:chgData name="Karen Baerts" userId="a06d292e-c1df-42a7-ab23-dcf3ffef2529" providerId="ADAL" clId="{112D5A53-FC79-475E-8D39-54D1F6C0D89E}"/>
    <pc:docChg chg="undo redo custSel addSld delSld modSld sldOrd">
      <pc:chgData name="Karen Baerts" userId="a06d292e-c1df-42a7-ab23-dcf3ffef2529" providerId="ADAL" clId="{112D5A53-FC79-475E-8D39-54D1F6C0D89E}" dt="2024-10-11T09:55:06.880" v="30722" actId="14100"/>
      <pc:docMkLst>
        <pc:docMk/>
      </pc:docMkLst>
      <pc:sldChg chg="del">
        <pc:chgData name="Karen Baerts" userId="a06d292e-c1df-42a7-ab23-dcf3ffef2529" providerId="ADAL" clId="{112D5A53-FC79-475E-8D39-54D1F6C0D89E}" dt="2024-10-05T12:29:58.066" v="1043" actId="47"/>
        <pc:sldMkLst>
          <pc:docMk/>
          <pc:sldMk cId="1760690206" sldId="601"/>
        </pc:sldMkLst>
      </pc:sldChg>
      <pc:sldChg chg="addSp delSp modSp mod modNotesTx">
        <pc:chgData name="Karen Baerts" userId="a06d292e-c1df-42a7-ab23-dcf3ffef2529" providerId="ADAL" clId="{112D5A53-FC79-475E-8D39-54D1F6C0D89E}" dt="2024-10-09T09:50:07.144" v="28592" actId="20577"/>
        <pc:sldMkLst>
          <pc:docMk/>
          <pc:sldMk cId="2392228130" sldId="632"/>
        </pc:sldMkLst>
        <pc:spChg chg="add mod">
          <ac:chgData name="Karen Baerts" userId="a06d292e-c1df-42a7-ab23-dcf3ffef2529" providerId="ADAL" clId="{112D5A53-FC79-475E-8D39-54D1F6C0D89E}" dt="2024-10-08T09:17:25.814" v="25475" actId="1076"/>
          <ac:spMkLst>
            <pc:docMk/>
            <pc:sldMk cId="2392228130" sldId="632"/>
            <ac:spMk id="3" creationId="{31728645-B788-9450-0365-FABB62A6F1F1}"/>
          </ac:spMkLst>
        </pc:spChg>
        <pc:spChg chg="del">
          <ac:chgData name="Karen Baerts" userId="a06d292e-c1df-42a7-ab23-dcf3ffef2529" providerId="ADAL" clId="{112D5A53-FC79-475E-8D39-54D1F6C0D89E}" dt="2024-10-05T22:55:13.867" v="12051" actId="478"/>
          <ac:spMkLst>
            <pc:docMk/>
            <pc:sldMk cId="2392228130" sldId="632"/>
            <ac:spMk id="3" creationId="{A0779FC2-C005-4AB9-33F3-E08FD05AC9BE}"/>
          </ac:spMkLst>
        </pc:spChg>
      </pc:sldChg>
      <pc:sldChg chg="del">
        <pc:chgData name="Karen Baerts" userId="a06d292e-c1df-42a7-ab23-dcf3ffef2529" providerId="ADAL" clId="{112D5A53-FC79-475E-8D39-54D1F6C0D89E}" dt="2024-10-05T20:50:50.575" v="3786" actId="47"/>
        <pc:sldMkLst>
          <pc:docMk/>
          <pc:sldMk cId="3855084146" sldId="636"/>
        </pc:sldMkLst>
      </pc:sldChg>
      <pc:sldChg chg="del">
        <pc:chgData name="Karen Baerts" userId="a06d292e-c1df-42a7-ab23-dcf3ffef2529" providerId="ADAL" clId="{112D5A53-FC79-475E-8D39-54D1F6C0D89E}" dt="2024-10-05T21:17:46.581" v="4048" actId="47"/>
        <pc:sldMkLst>
          <pc:docMk/>
          <pc:sldMk cId="3037347733" sldId="637"/>
        </pc:sldMkLst>
      </pc:sldChg>
      <pc:sldChg chg="del">
        <pc:chgData name="Karen Baerts" userId="a06d292e-c1df-42a7-ab23-dcf3ffef2529" providerId="ADAL" clId="{112D5A53-FC79-475E-8D39-54D1F6C0D89E}" dt="2024-10-05T21:42:43.490" v="4360" actId="47"/>
        <pc:sldMkLst>
          <pc:docMk/>
          <pc:sldMk cId="2473427437" sldId="638"/>
        </pc:sldMkLst>
      </pc:sldChg>
      <pc:sldChg chg="del">
        <pc:chgData name="Karen Baerts" userId="a06d292e-c1df-42a7-ab23-dcf3ffef2529" providerId="ADAL" clId="{112D5A53-FC79-475E-8D39-54D1F6C0D89E}" dt="2024-10-05T21:18:07.704" v="4049" actId="47"/>
        <pc:sldMkLst>
          <pc:docMk/>
          <pc:sldMk cId="923520826" sldId="640"/>
        </pc:sldMkLst>
      </pc:sldChg>
      <pc:sldChg chg="del">
        <pc:chgData name="Karen Baerts" userId="a06d292e-c1df-42a7-ab23-dcf3ffef2529" providerId="ADAL" clId="{112D5A53-FC79-475E-8D39-54D1F6C0D89E}" dt="2024-10-05T21:18:11.997" v="4050" actId="47"/>
        <pc:sldMkLst>
          <pc:docMk/>
          <pc:sldMk cId="2053258769" sldId="641"/>
        </pc:sldMkLst>
      </pc:sldChg>
      <pc:sldChg chg="del">
        <pc:chgData name="Karen Baerts" userId="a06d292e-c1df-42a7-ab23-dcf3ffef2529" providerId="ADAL" clId="{112D5A53-FC79-475E-8D39-54D1F6C0D89E}" dt="2024-10-05T22:39:58.558" v="11620" actId="47"/>
        <pc:sldMkLst>
          <pc:docMk/>
          <pc:sldMk cId="2268410386" sldId="642"/>
        </pc:sldMkLst>
      </pc:sldChg>
      <pc:sldChg chg="modSp mod modNotesTx">
        <pc:chgData name="Karen Baerts" userId="a06d292e-c1df-42a7-ab23-dcf3ffef2529" providerId="ADAL" clId="{112D5A53-FC79-475E-8D39-54D1F6C0D89E}" dt="2024-10-07T20:37:21.530" v="22611" actId="6549"/>
        <pc:sldMkLst>
          <pc:docMk/>
          <pc:sldMk cId="4026115253" sldId="643"/>
        </pc:sldMkLst>
        <pc:spChg chg="mod">
          <ac:chgData name="Karen Baerts" userId="a06d292e-c1df-42a7-ab23-dcf3ffef2529" providerId="ADAL" clId="{112D5A53-FC79-475E-8D39-54D1F6C0D89E}" dt="2024-10-05T22:53:07.819" v="11945" actId="20577"/>
          <ac:spMkLst>
            <pc:docMk/>
            <pc:sldMk cId="4026115253" sldId="643"/>
            <ac:spMk id="2" creationId="{D5423788-4327-FDE6-A934-82D1E21EB68C}"/>
          </ac:spMkLst>
        </pc:spChg>
        <pc:spChg chg="mod">
          <ac:chgData name="Karen Baerts" userId="a06d292e-c1df-42a7-ab23-dcf3ffef2529" providerId="ADAL" clId="{112D5A53-FC79-475E-8D39-54D1F6C0D89E}" dt="2024-10-07T20:26:04.882" v="20990" actId="20577"/>
          <ac:spMkLst>
            <pc:docMk/>
            <pc:sldMk cId="4026115253" sldId="643"/>
            <ac:spMk id="3" creationId="{0E244A77-BBB5-0E34-9ECA-86AB7EC02E29}"/>
          </ac:spMkLst>
        </pc:spChg>
      </pc:sldChg>
      <pc:sldChg chg="del">
        <pc:chgData name="Karen Baerts" userId="a06d292e-c1df-42a7-ab23-dcf3ffef2529" providerId="ADAL" clId="{112D5A53-FC79-475E-8D39-54D1F6C0D89E}" dt="2024-10-05T21:19:41.111" v="4063" actId="47"/>
        <pc:sldMkLst>
          <pc:docMk/>
          <pc:sldMk cId="457972138" sldId="644"/>
        </pc:sldMkLst>
      </pc:sldChg>
      <pc:sldChg chg="modSp mod modNotesTx">
        <pc:chgData name="Karen Baerts" userId="a06d292e-c1df-42a7-ab23-dcf3ffef2529" providerId="ADAL" clId="{112D5A53-FC79-475E-8D39-54D1F6C0D89E}" dt="2024-10-07T20:44:37.890" v="22868" actId="20577"/>
        <pc:sldMkLst>
          <pc:docMk/>
          <pc:sldMk cId="1959143497" sldId="645"/>
        </pc:sldMkLst>
        <pc:spChg chg="mod">
          <ac:chgData name="Karen Baerts" userId="a06d292e-c1df-42a7-ab23-dcf3ffef2529" providerId="ADAL" clId="{112D5A53-FC79-475E-8D39-54D1F6C0D89E}" dt="2024-10-05T22:53:17.276" v="11956" actId="20577"/>
          <ac:spMkLst>
            <pc:docMk/>
            <pc:sldMk cId="1959143497" sldId="645"/>
            <ac:spMk id="2" creationId="{D5423788-4327-FDE6-A934-82D1E21EB68C}"/>
          </ac:spMkLst>
        </pc:spChg>
      </pc:sldChg>
      <pc:sldChg chg="modSp del mod ord modNotesTx">
        <pc:chgData name="Karen Baerts" userId="a06d292e-c1df-42a7-ab23-dcf3ffef2529" providerId="ADAL" clId="{112D5A53-FC79-475E-8D39-54D1F6C0D89E}" dt="2024-10-07T21:09:57.142" v="25070" actId="47"/>
        <pc:sldMkLst>
          <pc:docMk/>
          <pc:sldMk cId="1507118554" sldId="646"/>
        </pc:sldMkLst>
        <pc:spChg chg="mod">
          <ac:chgData name="Karen Baerts" userId="a06d292e-c1df-42a7-ab23-dcf3ffef2529" providerId="ADAL" clId="{112D5A53-FC79-475E-8D39-54D1F6C0D89E}" dt="2024-10-05T22:53:41.787" v="11992" actId="20577"/>
          <ac:spMkLst>
            <pc:docMk/>
            <pc:sldMk cId="1507118554" sldId="646"/>
            <ac:spMk id="2" creationId="{D5423788-4327-FDE6-A934-82D1E21EB68C}"/>
          </ac:spMkLst>
        </pc:spChg>
      </pc:sldChg>
      <pc:sldChg chg="modSp mod modNotesTx">
        <pc:chgData name="Karen Baerts" userId="a06d292e-c1df-42a7-ab23-dcf3ffef2529" providerId="ADAL" clId="{112D5A53-FC79-475E-8D39-54D1F6C0D89E}" dt="2024-10-09T09:58:00.352" v="29080" actId="20577"/>
        <pc:sldMkLst>
          <pc:docMk/>
          <pc:sldMk cId="4131589788" sldId="647"/>
        </pc:sldMkLst>
        <pc:spChg chg="mod">
          <ac:chgData name="Karen Baerts" userId="a06d292e-c1df-42a7-ab23-dcf3ffef2529" providerId="ADAL" clId="{112D5A53-FC79-475E-8D39-54D1F6C0D89E}" dt="2024-10-05T22:53:30.228" v="11982" actId="6549"/>
          <ac:spMkLst>
            <pc:docMk/>
            <pc:sldMk cId="4131589788" sldId="647"/>
            <ac:spMk id="2" creationId="{D5423788-4327-FDE6-A934-82D1E21EB68C}"/>
          </ac:spMkLst>
        </pc:spChg>
      </pc:sldChg>
      <pc:sldChg chg="modSp del mod modNotesTx">
        <pc:chgData name="Karen Baerts" userId="a06d292e-c1df-42a7-ab23-dcf3ffef2529" providerId="ADAL" clId="{112D5A53-FC79-475E-8D39-54D1F6C0D89E}" dt="2024-10-07T21:09:17.698" v="25068" actId="47"/>
        <pc:sldMkLst>
          <pc:docMk/>
          <pc:sldMk cId="2361138558" sldId="648"/>
        </pc:sldMkLst>
        <pc:spChg chg="mod">
          <ac:chgData name="Karen Baerts" userId="a06d292e-c1df-42a7-ab23-dcf3ffef2529" providerId="ADAL" clId="{112D5A53-FC79-475E-8D39-54D1F6C0D89E}" dt="2024-10-05T22:54:43.435" v="12024" actId="20577"/>
          <ac:spMkLst>
            <pc:docMk/>
            <pc:sldMk cId="2361138558" sldId="648"/>
            <ac:spMk id="2" creationId="{D5423788-4327-FDE6-A934-82D1E21EB68C}"/>
          </ac:spMkLst>
        </pc:spChg>
        <pc:spChg chg="mod">
          <ac:chgData name="Karen Baerts" userId="a06d292e-c1df-42a7-ab23-dcf3ffef2529" providerId="ADAL" clId="{112D5A53-FC79-475E-8D39-54D1F6C0D89E}" dt="2024-10-05T22:54:51.155" v="12026" actId="20577"/>
          <ac:spMkLst>
            <pc:docMk/>
            <pc:sldMk cId="2361138558" sldId="648"/>
            <ac:spMk id="3" creationId="{0E244A77-BBB5-0E34-9ECA-86AB7EC02E29}"/>
          </ac:spMkLst>
        </pc:spChg>
        <pc:picChg chg="mod">
          <ac:chgData name="Karen Baerts" userId="a06d292e-c1df-42a7-ab23-dcf3ffef2529" providerId="ADAL" clId="{112D5A53-FC79-475E-8D39-54D1F6C0D89E}" dt="2024-10-05T22:54:47.060" v="12025" actId="1076"/>
          <ac:picMkLst>
            <pc:docMk/>
            <pc:sldMk cId="2361138558" sldId="648"/>
            <ac:picMk id="7" creationId="{BFFBE78D-0B90-AB93-3C01-F3E8231A84AA}"/>
          </ac:picMkLst>
        </pc:picChg>
      </pc:sldChg>
      <pc:sldChg chg="modSp mod modNotesTx">
        <pc:chgData name="Karen Baerts" userId="a06d292e-c1df-42a7-ab23-dcf3ffef2529" providerId="ADAL" clId="{112D5A53-FC79-475E-8D39-54D1F6C0D89E}" dt="2024-10-09T09:46:34.642" v="27942" actId="13926"/>
        <pc:sldMkLst>
          <pc:docMk/>
          <pc:sldMk cId="507119557" sldId="649"/>
        </pc:sldMkLst>
        <pc:spChg chg="mod">
          <ac:chgData name="Karen Baerts" userId="a06d292e-c1df-42a7-ab23-dcf3ffef2529" providerId="ADAL" clId="{112D5A53-FC79-475E-8D39-54D1F6C0D89E}" dt="2024-10-09T09:46:34.642" v="27942" actId="13926"/>
          <ac:spMkLst>
            <pc:docMk/>
            <pc:sldMk cId="507119557" sldId="649"/>
            <ac:spMk id="2" creationId="{D5423788-4327-FDE6-A934-82D1E21EB68C}"/>
          </ac:spMkLst>
        </pc:spChg>
      </pc:sldChg>
      <pc:sldChg chg="del modNotesTx">
        <pc:chgData name="Karen Baerts" userId="a06d292e-c1df-42a7-ab23-dcf3ffef2529" providerId="ADAL" clId="{112D5A53-FC79-475E-8D39-54D1F6C0D89E}" dt="2024-10-05T23:10:14.291" v="12088" actId="47"/>
        <pc:sldMkLst>
          <pc:docMk/>
          <pc:sldMk cId="1332619328" sldId="650"/>
        </pc:sldMkLst>
      </pc:sldChg>
      <pc:sldChg chg="del modNotesTx">
        <pc:chgData name="Karen Baerts" userId="a06d292e-c1df-42a7-ab23-dcf3ffef2529" providerId="ADAL" clId="{112D5A53-FC79-475E-8D39-54D1F6C0D89E}" dt="2024-10-05T23:10:15.763" v="12089" actId="47"/>
        <pc:sldMkLst>
          <pc:docMk/>
          <pc:sldMk cId="1605598843" sldId="652"/>
        </pc:sldMkLst>
      </pc:sldChg>
      <pc:sldChg chg="addSp delSp modSp mod modAnim modNotesTx">
        <pc:chgData name="Karen Baerts" userId="a06d292e-c1df-42a7-ab23-dcf3ffef2529" providerId="ADAL" clId="{112D5A53-FC79-475E-8D39-54D1F6C0D89E}" dt="2024-10-07T19:21:26.990" v="14528" actId="20577"/>
        <pc:sldMkLst>
          <pc:docMk/>
          <pc:sldMk cId="3568465679" sldId="653"/>
        </pc:sldMkLst>
        <pc:spChg chg="mod">
          <ac:chgData name="Karen Baerts" userId="a06d292e-c1df-42a7-ab23-dcf3ffef2529" providerId="ADAL" clId="{112D5A53-FC79-475E-8D39-54D1F6C0D89E}" dt="2024-10-05T17:17:14.810" v="1065" actId="20577"/>
          <ac:spMkLst>
            <pc:docMk/>
            <pc:sldMk cId="3568465679" sldId="653"/>
            <ac:spMk id="2" creationId="{E449B2E5-78E0-5CA5-6229-293B5CEA5AEA}"/>
          </ac:spMkLst>
        </pc:spChg>
        <pc:spChg chg="mod">
          <ac:chgData name="Karen Baerts" userId="a06d292e-c1df-42a7-ab23-dcf3ffef2529" providerId="ADAL" clId="{112D5A53-FC79-475E-8D39-54D1F6C0D89E}" dt="2024-10-05T20:10:09.175" v="1173" actId="5793"/>
          <ac:spMkLst>
            <pc:docMk/>
            <pc:sldMk cId="3568465679" sldId="653"/>
            <ac:spMk id="3" creationId="{6C8EFBE0-1406-D9FA-7FD8-4B614DE5300D}"/>
          </ac:spMkLst>
        </pc:spChg>
        <pc:picChg chg="add mod">
          <ac:chgData name="Karen Baerts" userId="a06d292e-c1df-42a7-ab23-dcf3ffef2529" providerId="ADAL" clId="{112D5A53-FC79-475E-8D39-54D1F6C0D89E}" dt="2024-10-05T20:10:20.247" v="1176" actId="1076"/>
          <ac:picMkLst>
            <pc:docMk/>
            <pc:sldMk cId="3568465679" sldId="653"/>
            <ac:picMk id="4" creationId="{75107DD9-37D7-C52F-231A-A4FAF255E1BB}"/>
          </ac:picMkLst>
        </pc:picChg>
        <pc:picChg chg="del mod">
          <ac:chgData name="Karen Baerts" userId="a06d292e-c1df-42a7-ab23-dcf3ffef2529" providerId="ADAL" clId="{112D5A53-FC79-475E-8D39-54D1F6C0D89E}" dt="2024-10-05T20:13:26.358" v="1177" actId="478"/>
          <ac:picMkLst>
            <pc:docMk/>
            <pc:sldMk cId="3568465679" sldId="653"/>
            <ac:picMk id="5" creationId="{1BED933E-BE4B-53D9-F1C0-521B3740BF0E}"/>
          </ac:picMkLst>
        </pc:picChg>
        <pc:picChg chg="mod">
          <ac:chgData name="Karen Baerts" userId="a06d292e-c1df-42a7-ab23-dcf3ffef2529" providerId="ADAL" clId="{112D5A53-FC79-475E-8D39-54D1F6C0D89E}" dt="2024-10-05T20:10:17.406" v="1175" actId="1076"/>
          <ac:picMkLst>
            <pc:docMk/>
            <pc:sldMk cId="3568465679" sldId="653"/>
            <ac:picMk id="6" creationId="{C3F4916E-5301-1317-78B8-EF2D3C09C697}"/>
          </ac:picMkLst>
        </pc:picChg>
        <pc:picChg chg="add del mod">
          <ac:chgData name="Karen Baerts" userId="a06d292e-c1df-42a7-ab23-dcf3ffef2529" providerId="ADAL" clId="{112D5A53-FC79-475E-8D39-54D1F6C0D89E}" dt="2024-10-05T20:14:04.622" v="1182" actId="478"/>
          <ac:picMkLst>
            <pc:docMk/>
            <pc:sldMk cId="3568465679" sldId="653"/>
            <ac:picMk id="8" creationId="{FF9A2225-754F-04E6-02A3-4FE4356D4129}"/>
          </ac:picMkLst>
        </pc:picChg>
        <pc:picChg chg="add del mod">
          <ac:chgData name="Karen Baerts" userId="a06d292e-c1df-42a7-ab23-dcf3ffef2529" providerId="ADAL" clId="{112D5A53-FC79-475E-8D39-54D1F6C0D89E}" dt="2024-10-05T20:41:13.776" v="3679" actId="21"/>
          <ac:picMkLst>
            <pc:docMk/>
            <pc:sldMk cId="3568465679" sldId="653"/>
            <ac:picMk id="10" creationId="{897E5CDE-98DE-0722-F84A-4F91DBAF854D}"/>
          </ac:picMkLst>
        </pc:picChg>
      </pc:sldChg>
      <pc:sldChg chg="del">
        <pc:chgData name="Karen Baerts" userId="a06d292e-c1df-42a7-ab23-dcf3ffef2529" providerId="ADAL" clId="{112D5A53-FC79-475E-8D39-54D1F6C0D89E}" dt="2024-10-05T22:40:02.632" v="11621" actId="47"/>
        <pc:sldMkLst>
          <pc:docMk/>
          <pc:sldMk cId="101487259" sldId="654"/>
        </pc:sldMkLst>
      </pc:sldChg>
      <pc:sldChg chg="addSp delSp modSp mod modNotesTx">
        <pc:chgData name="Karen Baerts" userId="a06d292e-c1df-42a7-ab23-dcf3ffef2529" providerId="ADAL" clId="{112D5A53-FC79-475E-8D39-54D1F6C0D89E}" dt="2024-10-09T14:35:13.226" v="30657" actId="20577"/>
        <pc:sldMkLst>
          <pc:docMk/>
          <pc:sldMk cId="2417218112" sldId="655"/>
        </pc:sldMkLst>
        <pc:spChg chg="mod">
          <ac:chgData name="Karen Baerts" userId="a06d292e-c1df-42a7-ab23-dcf3ffef2529" providerId="ADAL" clId="{112D5A53-FC79-475E-8D39-54D1F6C0D89E}" dt="2024-10-09T14:35:13.226" v="30657" actId="20577"/>
          <ac:spMkLst>
            <pc:docMk/>
            <pc:sldMk cId="2417218112" sldId="655"/>
            <ac:spMk id="2" creationId="{B82A85BD-1E62-6A98-934A-A6045F9ED8A1}"/>
          </ac:spMkLst>
        </pc:spChg>
        <pc:spChg chg="mod">
          <ac:chgData name="Karen Baerts" userId="a06d292e-c1df-42a7-ab23-dcf3ffef2529" providerId="ADAL" clId="{112D5A53-FC79-475E-8D39-54D1F6C0D89E}" dt="2024-10-07T20:54:11.857" v="23541" actId="20577"/>
          <ac:spMkLst>
            <pc:docMk/>
            <pc:sldMk cId="2417218112" sldId="655"/>
            <ac:spMk id="6" creationId="{DE5862C4-E6E5-AFC6-F9CC-E41E1C148477}"/>
          </ac:spMkLst>
        </pc:spChg>
        <pc:picChg chg="add mod">
          <ac:chgData name="Karen Baerts" userId="a06d292e-c1df-42a7-ab23-dcf3ffef2529" providerId="ADAL" clId="{112D5A53-FC79-475E-8D39-54D1F6C0D89E}" dt="2024-10-09T14:33:29.478" v="30516" actId="1036"/>
          <ac:picMkLst>
            <pc:docMk/>
            <pc:sldMk cId="2417218112" sldId="655"/>
            <ac:picMk id="4" creationId="{E0CAA23B-1400-5CC0-CF48-EA84858EF12A}"/>
          </ac:picMkLst>
        </pc:picChg>
        <pc:picChg chg="del">
          <ac:chgData name="Karen Baerts" userId="a06d292e-c1df-42a7-ab23-dcf3ffef2529" providerId="ADAL" clId="{112D5A53-FC79-475E-8D39-54D1F6C0D89E}" dt="2024-10-07T20:51:30.041" v="23034" actId="478"/>
          <ac:picMkLst>
            <pc:docMk/>
            <pc:sldMk cId="2417218112" sldId="655"/>
            <ac:picMk id="4" creationId="{FD9033AE-32AC-33E8-EA70-8CD3992866B8}"/>
          </ac:picMkLst>
        </pc:picChg>
        <pc:picChg chg="add del mod">
          <ac:chgData name="Karen Baerts" userId="a06d292e-c1df-42a7-ab23-dcf3ffef2529" providerId="ADAL" clId="{112D5A53-FC79-475E-8D39-54D1F6C0D89E}" dt="2024-10-09T14:31:29.117" v="30493" actId="478"/>
          <ac:picMkLst>
            <pc:docMk/>
            <pc:sldMk cId="2417218112" sldId="655"/>
            <ac:picMk id="5" creationId="{5E1DB087-4FD7-FC0E-1952-591261141149}"/>
          </ac:picMkLst>
        </pc:picChg>
      </pc:sldChg>
      <pc:sldChg chg="addSp delSp modSp mod modNotesTx">
        <pc:chgData name="Karen Baerts" userId="a06d292e-c1df-42a7-ab23-dcf3ffef2529" providerId="ADAL" clId="{112D5A53-FC79-475E-8D39-54D1F6C0D89E}" dt="2024-10-11T09:54:59.008" v="30721" actId="14100"/>
        <pc:sldMkLst>
          <pc:docMk/>
          <pc:sldMk cId="3077152969" sldId="656"/>
        </pc:sldMkLst>
        <pc:spChg chg="mod">
          <ac:chgData name="Karen Baerts" userId="a06d292e-c1df-42a7-ab23-dcf3ffef2529" providerId="ADAL" clId="{112D5A53-FC79-475E-8D39-54D1F6C0D89E}" dt="2024-10-09T14:34:56.435" v="30647" actId="20577"/>
          <ac:spMkLst>
            <pc:docMk/>
            <pc:sldMk cId="3077152969" sldId="656"/>
            <ac:spMk id="2" creationId="{701BC972-CB3A-03F4-C49A-800AFD4CC5EA}"/>
          </ac:spMkLst>
        </pc:spChg>
        <pc:spChg chg="add mod">
          <ac:chgData name="Karen Baerts" userId="a06d292e-c1df-42a7-ab23-dcf3ffef2529" providerId="ADAL" clId="{112D5A53-FC79-475E-8D39-54D1F6C0D89E}" dt="2024-10-07T21:14:49.203" v="25108"/>
          <ac:spMkLst>
            <pc:docMk/>
            <pc:sldMk cId="3077152969" sldId="656"/>
            <ac:spMk id="3" creationId="{6738092C-61C3-7E8A-3F77-3DB4E9040070}"/>
          </ac:spMkLst>
        </pc:spChg>
        <pc:spChg chg="del mod">
          <ac:chgData name="Karen Baerts" userId="a06d292e-c1df-42a7-ab23-dcf3ffef2529" providerId="ADAL" clId="{112D5A53-FC79-475E-8D39-54D1F6C0D89E}" dt="2024-10-07T21:14:48.920" v="25107" actId="478"/>
          <ac:spMkLst>
            <pc:docMk/>
            <pc:sldMk cId="3077152969" sldId="656"/>
            <ac:spMk id="6" creationId="{9437513D-38B3-42BB-B469-4F4D3FEFE04F}"/>
          </ac:spMkLst>
        </pc:spChg>
        <pc:picChg chg="add del mod">
          <ac:chgData name="Karen Baerts" userId="a06d292e-c1df-42a7-ab23-dcf3ffef2529" providerId="ADAL" clId="{112D5A53-FC79-475E-8D39-54D1F6C0D89E}" dt="2024-10-07T21:15:16.736" v="25113" actId="478"/>
          <ac:picMkLst>
            <pc:docMk/>
            <pc:sldMk cId="3077152969" sldId="656"/>
            <ac:picMk id="4" creationId="{92EA50DB-1BFB-57BD-A7C9-F482A0BD32CD}"/>
          </ac:picMkLst>
        </pc:picChg>
        <pc:picChg chg="add del mod">
          <ac:chgData name="Karen Baerts" userId="a06d292e-c1df-42a7-ab23-dcf3ffef2529" providerId="ADAL" clId="{112D5A53-FC79-475E-8D39-54D1F6C0D89E}" dt="2024-10-11T09:53:56.480" v="30711" actId="478"/>
          <ac:picMkLst>
            <pc:docMk/>
            <pc:sldMk cId="3077152969" sldId="656"/>
            <ac:picMk id="5" creationId="{DC29A348-F749-D9CA-79B7-6D2DE5BA76B4}"/>
          </ac:picMkLst>
        </pc:picChg>
        <pc:picChg chg="add del mod">
          <ac:chgData name="Karen Baerts" userId="a06d292e-c1df-42a7-ab23-dcf3ffef2529" providerId="ADAL" clId="{112D5A53-FC79-475E-8D39-54D1F6C0D89E}" dt="2024-10-11T09:54:39.832" v="30717" actId="478"/>
          <ac:picMkLst>
            <pc:docMk/>
            <pc:sldMk cId="3077152969" sldId="656"/>
            <ac:picMk id="6" creationId="{291A59DF-51F1-CC0D-AE9E-E2B5371473FF}"/>
          </ac:picMkLst>
        </pc:picChg>
        <pc:picChg chg="add del mod">
          <ac:chgData name="Karen Baerts" userId="a06d292e-c1df-42a7-ab23-dcf3ffef2529" providerId="ADAL" clId="{112D5A53-FC79-475E-8D39-54D1F6C0D89E}" dt="2024-10-07T21:16:27.448" v="25179" actId="478"/>
          <ac:picMkLst>
            <pc:docMk/>
            <pc:sldMk cId="3077152969" sldId="656"/>
            <ac:picMk id="7" creationId="{B6836197-A0C5-C916-255B-05FBC8DDC83B}"/>
          </ac:picMkLst>
        </pc:picChg>
        <pc:picChg chg="add mod">
          <ac:chgData name="Karen Baerts" userId="a06d292e-c1df-42a7-ab23-dcf3ffef2529" providerId="ADAL" clId="{112D5A53-FC79-475E-8D39-54D1F6C0D89E}" dt="2024-10-11T09:54:59.008" v="30721" actId="14100"/>
          <ac:picMkLst>
            <pc:docMk/>
            <pc:sldMk cId="3077152969" sldId="656"/>
            <ac:picMk id="8" creationId="{4E4CE79F-6AF5-07F7-1D74-A9F8BCC2FBEB}"/>
          </ac:picMkLst>
        </pc:picChg>
        <pc:picChg chg="del">
          <ac:chgData name="Karen Baerts" userId="a06d292e-c1df-42a7-ab23-dcf3ffef2529" providerId="ADAL" clId="{112D5A53-FC79-475E-8D39-54D1F6C0D89E}" dt="2024-10-07T21:14:51" v="25109" actId="478"/>
          <ac:picMkLst>
            <pc:docMk/>
            <pc:sldMk cId="3077152969" sldId="656"/>
            <ac:picMk id="8" creationId="{51E5A02B-B060-D5F1-2486-052DCBD7CC76}"/>
          </ac:picMkLst>
        </pc:picChg>
        <pc:picChg chg="add del mod">
          <ac:chgData name="Karen Baerts" userId="a06d292e-c1df-42a7-ab23-dcf3ffef2529" providerId="ADAL" clId="{112D5A53-FC79-475E-8D39-54D1F6C0D89E}" dt="2024-10-09T14:32:47.904" v="30498" actId="478"/>
          <ac:picMkLst>
            <pc:docMk/>
            <pc:sldMk cId="3077152969" sldId="656"/>
            <ac:picMk id="9" creationId="{F647499E-1EA3-1E52-8C82-7151D29D7183}"/>
          </ac:picMkLst>
        </pc:picChg>
      </pc:sldChg>
      <pc:sldChg chg="modSp del mod">
        <pc:chgData name="Karen Baerts" userId="a06d292e-c1df-42a7-ab23-dcf3ffef2529" providerId="ADAL" clId="{112D5A53-FC79-475E-8D39-54D1F6C0D89E}" dt="2024-10-04T14:24:37.829" v="17" actId="47"/>
        <pc:sldMkLst>
          <pc:docMk/>
          <pc:sldMk cId="1007891439" sldId="657"/>
        </pc:sldMkLst>
        <pc:spChg chg="mod">
          <ac:chgData name="Karen Baerts" userId="a06d292e-c1df-42a7-ab23-dcf3ffef2529" providerId="ADAL" clId="{112D5A53-FC79-475E-8D39-54D1F6C0D89E}" dt="2024-10-04T14:15:39.148" v="0" actId="207"/>
          <ac:spMkLst>
            <pc:docMk/>
            <pc:sldMk cId="1007891439" sldId="657"/>
            <ac:spMk id="3" creationId="{47469A09-6E6E-BB24-537E-04A6D635C1ED}"/>
          </ac:spMkLst>
        </pc:spChg>
      </pc:sldChg>
      <pc:sldChg chg="add del">
        <pc:chgData name="Karen Baerts" userId="a06d292e-c1df-42a7-ab23-dcf3ffef2529" providerId="ADAL" clId="{112D5A53-FC79-475E-8D39-54D1F6C0D89E}" dt="2024-10-04T14:16:06.124" v="2" actId="47"/>
        <pc:sldMkLst>
          <pc:docMk/>
          <pc:sldMk cId="2867520782" sldId="658"/>
        </pc:sldMkLst>
      </pc:sldChg>
      <pc:sldChg chg="add">
        <pc:chgData name="Karen Baerts" userId="a06d292e-c1df-42a7-ab23-dcf3ffef2529" providerId="ADAL" clId="{112D5A53-FC79-475E-8D39-54D1F6C0D89E}" dt="2024-10-04T14:16:03.940" v="1"/>
        <pc:sldMkLst>
          <pc:docMk/>
          <pc:sldMk cId="2465650289" sldId="659"/>
        </pc:sldMkLst>
      </pc:sldChg>
      <pc:sldChg chg="delSp modSp add del mod">
        <pc:chgData name="Karen Baerts" userId="a06d292e-c1df-42a7-ab23-dcf3ffef2529" providerId="ADAL" clId="{112D5A53-FC79-475E-8D39-54D1F6C0D89E}" dt="2024-10-04T14:16:41.294" v="9" actId="47"/>
        <pc:sldMkLst>
          <pc:docMk/>
          <pc:sldMk cId="2696005920" sldId="660"/>
        </pc:sldMkLst>
        <pc:spChg chg="mod">
          <ac:chgData name="Karen Baerts" userId="a06d292e-c1df-42a7-ab23-dcf3ffef2529" providerId="ADAL" clId="{112D5A53-FC79-475E-8D39-54D1F6C0D89E}" dt="2024-10-04T14:16:14.142" v="5" actId="20577"/>
          <ac:spMkLst>
            <pc:docMk/>
            <pc:sldMk cId="2696005920" sldId="660"/>
            <ac:spMk id="2" creationId="{3D552116-8D20-F96A-86B9-083EA69AA6EF}"/>
          </ac:spMkLst>
        </pc:spChg>
        <pc:spChg chg="mod">
          <ac:chgData name="Karen Baerts" userId="a06d292e-c1df-42a7-ab23-dcf3ffef2529" providerId="ADAL" clId="{112D5A53-FC79-475E-8D39-54D1F6C0D89E}" dt="2024-10-04T14:16:24.726" v="8" actId="14100"/>
          <ac:spMkLst>
            <pc:docMk/>
            <pc:sldMk cId="2696005920" sldId="660"/>
            <ac:spMk id="3" creationId="{433EAC22-795F-9C73-9536-00041D1CD78F}"/>
          </ac:spMkLst>
        </pc:spChg>
        <pc:spChg chg="del">
          <ac:chgData name="Karen Baerts" userId="a06d292e-c1df-42a7-ab23-dcf3ffef2529" providerId="ADAL" clId="{112D5A53-FC79-475E-8D39-54D1F6C0D89E}" dt="2024-10-04T14:16:21.112" v="7" actId="478"/>
          <ac:spMkLst>
            <pc:docMk/>
            <pc:sldMk cId="2696005920" sldId="660"/>
            <ac:spMk id="4" creationId="{2FC37A3C-96B2-15A5-63A7-C530AD6D1579}"/>
          </ac:spMkLst>
        </pc:spChg>
      </pc:sldChg>
      <pc:sldChg chg="addSp delSp modSp add mod modNotesTx">
        <pc:chgData name="Karen Baerts" userId="a06d292e-c1df-42a7-ab23-dcf3ffef2529" providerId="ADAL" clId="{112D5A53-FC79-475E-8D39-54D1F6C0D89E}" dt="2024-10-07T18:52:51.815" v="12854" actId="20577"/>
        <pc:sldMkLst>
          <pc:docMk/>
          <pc:sldMk cId="1126193435" sldId="661"/>
        </pc:sldMkLst>
        <pc:spChg chg="mod">
          <ac:chgData name="Karen Baerts" userId="a06d292e-c1df-42a7-ab23-dcf3ffef2529" providerId="ADAL" clId="{112D5A53-FC79-475E-8D39-54D1F6C0D89E}" dt="2024-10-04T14:26:32.222" v="53" actId="20577"/>
          <ac:spMkLst>
            <pc:docMk/>
            <pc:sldMk cId="1126193435" sldId="661"/>
            <ac:spMk id="2" creationId="{D5423788-4327-FDE6-A934-82D1E21EB68C}"/>
          </ac:spMkLst>
        </pc:spChg>
        <pc:spChg chg="mod">
          <ac:chgData name="Karen Baerts" userId="a06d292e-c1df-42a7-ab23-dcf3ffef2529" providerId="ADAL" clId="{112D5A53-FC79-475E-8D39-54D1F6C0D89E}" dt="2024-10-05T12:22:33.822" v="244" actId="1076"/>
          <ac:spMkLst>
            <pc:docMk/>
            <pc:sldMk cId="1126193435" sldId="661"/>
            <ac:spMk id="3" creationId="{0E244A77-BBB5-0E34-9ECA-86AB7EC02E29}"/>
          </ac:spMkLst>
        </pc:spChg>
        <pc:picChg chg="add del mod">
          <ac:chgData name="Karen Baerts" userId="a06d292e-c1df-42a7-ab23-dcf3ffef2529" providerId="ADAL" clId="{112D5A53-FC79-475E-8D39-54D1F6C0D89E}" dt="2024-10-05T12:18:30.397" v="202" actId="478"/>
          <ac:picMkLst>
            <pc:docMk/>
            <pc:sldMk cId="1126193435" sldId="661"/>
            <ac:picMk id="1026" creationId="{FCEE60CF-0DBD-0959-0F6A-F9EEA8A9C62F}"/>
          </ac:picMkLst>
        </pc:picChg>
        <pc:picChg chg="add del mod">
          <ac:chgData name="Karen Baerts" userId="a06d292e-c1df-42a7-ab23-dcf3ffef2529" providerId="ADAL" clId="{112D5A53-FC79-475E-8D39-54D1F6C0D89E}" dt="2024-10-05T12:19:44.605" v="206" actId="478"/>
          <ac:picMkLst>
            <pc:docMk/>
            <pc:sldMk cId="1126193435" sldId="661"/>
            <ac:picMk id="1028" creationId="{4FBAE0AE-E1CC-A85E-A985-52E9959DD521}"/>
          </ac:picMkLst>
        </pc:picChg>
        <pc:picChg chg="add mod">
          <ac:chgData name="Karen Baerts" userId="a06d292e-c1df-42a7-ab23-dcf3ffef2529" providerId="ADAL" clId="{112D5A53-FC79-475E-8D39-54D1F6C0D89E}" dt="2024-10-05T12:22:41.206" v="249" actId="1076"/>
          <ac:picMkLst>
            <pc:docMk/>
            <pc:sldMk cId="1126193435" sldId="661"/>
            <ac:picMk id="1030" creationId="{2FF26F63-6157-6BF5-3C92-578FAE53C898}"/>
          </ac:picMkLst>
        </pc:picChg>
        <pc:picChg chg="del">
          <ac:chgData name="Karen Baerts" userId="a06d292e-c1df-42a7-ab23-dcf3ffef2529" providerId="ADAL" clId="{112D5A53-FC79-475E-8D39-54D1F6C0D89E}" dt="2024-10-05T12:18:18.580" v="197" actId="478"/>
          <ac:picMkLst>
            <pc:docMk/>
            <pc:sldMk cId="1126193435" sldId="661"/>
            <ac:picMk id="7170" creationId="{08B7D825-8585-71ED-A936-5468AAA52A7C}"/>
          </ac:picMkLst>
        </pc:picChg>
      </pc:sldChg>
      <pc:sldChg chg="modSp add mod modNotesTx">
        <pc:chgData name="Karen Baerts" userId="a06d292e-c1df-42a7-ab23-dcf3ffef2529" providerId="ADAL" clId="{112D5A53-FC79-475E-8D39-54D1F6C0D89E}" dt="2024-10-10T13:11:20.527" v="30710" actId="114"/>
        <pc:sldMkLst>
          <pc:docMk/>
          <pc:sldMk cId="701145878" sldId="662"/>
        </pc:sldMkLst>
        <pc:spChg chg="mod">
          <ac:chgData name="Karen Baerts" userId="a06d292e-c1df-42a7-ab23-dcf3ffef2529" providerId="ADAL" clId="{112D5A53-FC79-475E-8D39-54D1F6C0D89E}" dt="2024-10-10T13:06:04.124" v="30693" actId="13926"/>
          <ac:spMkLst>
            <pc:docMk/>
            <pc:sldMk cId="701145878" sldId="662"/>
            <ac:spMk id="3" creationId="{FD2B26DD-C546-F0C1-6D32-626C00589B16}"/>
          </ac:spMkLst>
        </pc:spChg>
        <pc:picChg chg="mod">
          <ac:chgData name="Karen Baerts" userId="a06d292e-c1df-42a7-ab23-dcf3ffef2529" providerId="ADAL" clId="{112D5A53-FC79-475E-8D39-54D1F6C0D89E}" dt="2024-10-05T12:27:22.109" v="1042" actId="1076"/>
          <ac:picMkLst>
            <pc:docMk/>
            <pc:sldMk cId="701145878" sldId="662"/>
            <ac:picMk id="5122" creationId="{92762745-18A0-B64E-DDC4-0CDDD6B30C17}"/>
          </ac:picMkLst>
        </pc:picChg>
      </pc:sldChg>
      <pc:sldChg chg="add modNotesTx">
        <pc:chgData name="Karen Baerts" userId="a06d292e-c1df-42a7-ab23-dcf3ffef2529" providerId="ADAL" clId="{112D5A53-FC79-475E-8D39-54D1F6C0D89E}" dt="2024-10-09T09:48:10.672" v="28280" actId="20577"/>
        <pc:sldMkLst>
          <pc:docMk/>
          <pc:sldMk cId="3794648502" sldId="663"/>
        </pc:sldMkLst>
      </pc:sldChg>
      <pc:sldChg chg="addSp delSp modSp new del mod modNotesTx">
        <pc:chgData name="Karen Baerts" userId="a06d292e-c1df-42a7-ab23-dcf3ffef2529" providerId="ADAL" clId="{112D5A53-FC79-475E-8D39-54D1F6C0D89E}" dt="2024-10-05T20:42:03.664" v="3687" actId="47"/>
        <pc:sldMkLst>
          <pc:docMk/>
          <pc:sldMk cId="33887566" sldId="664"/>
        </pc:sldMkLst>
        <pc:spChg chg="mod">
          <ac:chgData name="Karen Baerts" userId="a06d292e-c1df-42a7-ab23-dcf3ffef2529" providerId="ADAL" clId="{112D5A53-FC79-475E-8D39-54D1F6C0D89E}" dt="2024-10-05T20:14:31.254" v="1194" actId="20577"/>
          <ac:spMkLst>
            <pc:docMk/>
            <pc:sldMk cId="33887566" sldId="664"/>
            <ac:spMk id="2" creationId="{32124534-47CB-B215-1184-77C776A49C4B}"/>
          </ac:spMkLst>
        </pc:spChg>
        <pc:spChg chg="mod">
          <ac:chgData name="Karen Baerts" userId="a06d292e-c1df-42a7-ab23-dcf3ffef2529" providerId="ADAL" clId="{112D5A53-FC79-475E-8D39-54D1F6C0D89E}" dt="2024-10-05T20:37:34.226" v="3106" actId="403"/>
          <ac:spMkLst>
            <pc:docMk/>
            <pc:sldMk cId="33887566" sldId="664"/>
            <ac:spMk id="3" creationId="{B7D8B06F-98BC-6970-DEBC-7EB5A7EBD1F0}"/>
          </ac:spMkLst>
        </pc:spChg>
        <pc:spChg chg="add mod">
          <ac:chgData name="Karen Baerts" userId="a06d292e-c1df-42a7-ab23-dcf3ffef2529" providerId="ADAL" clId="{112D5A53-FC79-475E-8D39-54D1F6C0D89E}" dt="2024-10-05T20:38:05.945" v="3145" actId="27636"/>
          <ac:spMkLst>
            <pc:docMk/>
            <pc:sldMk cId="33887566" sldId="664"/>
            <ac:spMk id="4" creationId="{1E5A3ED2-C970-B836-1E3C-611C4F786AB4}"/>
          </ac:spMkLst>
        </pc:spChg>
        <pc:picChg chg="add del mod">
          <ac:chgData name="Karen Baerts" userId="a06d292e-c1df-42a7-ab23-dcf3ffef2529" providerId="ADAL" clId="{112D5A53-FC79-475E-8D39-54D1F6C0D89E}" dt="2024-10-05T20:29:43.324" v="1808" actId="478"/>
          <ac:picMkLst>
            <pc:docMk/>
            <pc:sldMk cId="33887566" sldId="664"/>
            <ac:picMk id="2050" creationId="{58025BA5-2FD3-EFC7-F72F-8FD27F2B3FC6}"/>
          </ac:picMkLst>
        </pc:picChg>
      </pc:sldChg>
      <pc:sldChg chg="addSp delSp modSp add mod modAnim modNotesTx">
        <pc:chgData name="Karen Baerts" userId="a06d292e-c1df-42a7-ab23-dcf3ffef2529" providerId="ADAL" clId="{112D5A53-FC79-475E-8D39-54D1F6C0D89E}" dt="2024-10-09T09:51:56.555" v="28905" actId="113"/>
        <pc:sldMkLst>
          <pc:docMk/>
          <pc:sldMk cId="2789322563" sldId="665"/>
        </pc:sldMkLst>
        <pc:spChg chg="mod">
          <ac:chgData name="Karen Baerts" userId="a06d292e-c1df-42a7-ab23-dcf3ffef2529" providerId="ADAL" clId="{112D5A53-FC79-475E-8D39-54D1F6C0D89E}" dt="2024-10-05T20:41:43.016" v="3684" actId="20577"/>
          <ac:spMkLst>
            <pc:docMk/>
            <pc:sldMk cId="2789322563" sldId="665"/>
            <ac:spMk id="2" creationId="{32124534-47CB-B215-1184-77C776A49C4B}"/>
          </ac:spMkLst>
        </pc:spChg>
        <pc:spChg chg="mod">
          <ac:chgData name="Karen Baerts" userId="a06d292e-c1df-42a7-ab23-dcf3ffef2529" providerId="ADAL" clId="{112D5A53-FC79-475E-8D39-54D1F6C0D89E}" dt="2024-10-07T20:55:36.959" v="23621" actId="1035"/>
          <ac:spMkLst>
            <pc:docMk/>
            <pc:sldMk cId="2789322563" sldId="665"/>
            <ac:spMk id="3" creationId="{B7D8B06F-98BC-6970-DEBC-7EB5A7EBD1F0}"/>
          </ac:spMkLst>
        </pc:spChg>
        <pc:spChg chg="add mod">
          <ac:chgData name="Karen Baerts" userId="a06d292e-c1df-42a7-ab23-dcf3ffef2529" providerId="ADAL" clId="{112D5A53-FC79-475E-8D39-54D1F6C0D89E}" dt="2024-10-05T20:50:28.135" v="3784"/>
          <ac:spMkLst>
            <pc:docMk/>
            <pc:sldMk cId="2789322563" sldId="665"/>
            <ac:spMk id="12" creationId="{1D57C3D4-E969-03D2-D258-7C72CC0B735D}"/>
          </ac:spMkLst>
        </pc:spChg>
        <pc:picChg chg="add del mod">
          <ac:chgData name="Karen Baerts" userId="a06d292e-c1df-42a7-ab23-dcf3ffef2529" providerId="ADAL" clId="{112D5A53-FC79-475E-8D39-54D1F6C0D89E}" dt="2024-10-05T21:02:49.058" v="3882" actId="478"/>
          <ac:picMkLst>
            <pc:docMk/>
            <pc:sldMk cId="2789322563" sldId="665"/>
            <ac:picMk id="5" creationId="{B83DAA69-C342-4F8F-C664-1C239CECAD85}"/>
          </ac:picMkLst>
        </pc:picChg>
        <pc:picChg chg="add del mod">
          <ac:chgData name="Karen Baerts" userId="a06d292e-c1df-42a7-ab23-dcf3ffef2529" providerId="ADAL" clId="{112D5A53-FC79-475E-8D39-54D1F6C0D89E}" dt="2024-10-05T21:02:49.562" v="3883" actId="478"/>
          <ac:picMkLst>
            <pc:docMk/>
            <pc:sldMk cId="2789322563" sldId="665"/>
            <ac:picMk id="7" creationId="{8967C779-24F7-726E-B26D-77F77AF6DA0D}"/>
          </ac:picMkLst>
        </pc:picChg>
        <pc:picChg chg="add mod">
          <ac:chgData name="Karen Baerts" userId="a06d292e-c1df-42a7-ab23-dcf3ffef2529" providerId="ADAL" clId="{112D5A53-FC79-475E-8D39-54D1F6C0D89E}" dt="2024-10-05T20:50:28.135" v="3784"/>
          <ac:picMkLst>
            <pc:docMk/>
            <pc:sldMk cId="2789322563" sldId="665"/>
            <ac:picMk id="8" creationId="{B87C450D-B032-D8F1-DCB1-BFABFF33B4DC}"/>
          </ac:picMkLst>
        </pc:picChg>
        <pc:picChg chg="add mod">
          <ac:chgData name="Karen Baerts" userId="a06d292e-c1df-42a7-ab23-dcf3ffef2529" providerId="ADAL" clId="{112D5A53-FC79-475E-8D39-54D1F6C0D89E}" dt="2024-10-05T20:50:28.135" v="3784"/>
          <ac:picMkLst>
            <pc:docMk/>
            <pc:sldMk cId="2789322563" sldId="665"/>
            <ac:picMk id="9" creationId="{2569AA1C-BD60-CB88-5955-0694F2984A02}"/>
          </ac:picMkLst>
        </pc:picChg>
        <pc:picChg chg="add mod">
          <ac:chgData name="Karen Baerts" userId="a06d292e-c1df-42a7-ab23-dcf3ffef2529" providerId="ADAL" clId="{112D5A53-FC79-475E-8D39-54D1F6C0D89E}" dt="2024-10-05T21:06:51.691" v="3937" actId="1076"/>
          <ac:picMkLst>
            <pc:docMk/>
            <pc:sldMk cId="2789322563" sldId="665"/>
            <ac:picMk id="10" creationId="{897E5CDE-98DE-0722-F84A-4F91DBAF854D}"/>
          </ac:picMkLst>
        </pc:picChg>
        <pc:cxnChg chg="add mod">
          <ac:chgData name="Karen Baerts" userId="a06d292e-c1df-42a7-ab23-dcf3ffef2529" providerId="ADAL" clId="{112D5A53-FC79-475E-8D39-54D1F6C0D89E}" dt="2024-10-05T20:50:28.135" v="3784"/>
          <ac:cxnSpMkLst>
            <pc:docMk/>
            <pc:sldMk cId="2789322563" sldId="665"/>
            <ac:cxnSpMk id="11" creationId="{329E0774-04DC-2E59-D160-935FA81C8EE1}"/>
          </ac:cxnSpMkLst>
        </pc:cxnChg>
        <pc:cxnChg chg="add mod">
          <ac:chgData name="Karen Baerts" userId="a06d292e-c1df-42a7-ab23-dcf3ffef2529" providerId="ADAL" clId="{112D5A53-FC79-475E-8D39-54D1F6C0D89E}" dt="2024-10-05T20:50:28.135" v="3784"/>
          <ac:cxnSpMkLst>
            <pc:docMk/>
            <pc:sldMk cId="2789322563" sldId="665"/>
            <ac:cxnSpMk id="13" creationId="{A22ECBD6-36FD-0894-F7CB-47A50DEB3E4D}"/>
          </ac:cxnSpMkLst>
        </pc:cxnChg>
        <pc:cxnChg chg="add mod">
          <ac:chgData name="Karen Baerts" userId="a06d292e-c1df-42a7-ab23-dcf3ffef2529" providerId="ADAL" clId="{112D5A53-FC79-475E-8D39-54D1F6C0D89E}" dt="2024-10-05T20:50:28.135" v="3784"/>
          <ac:cxnSpMkLst>
            <pc:docMk/>
            <pc:sldMk cId="2789322563" sldId="665"/>
            <ac:cxnSpMk id="14" creationId="{1083B314-18C5-F1C8-C2E9-52F67776342E}"/>
          </ac:cxnSpMkLst>
        </pc:cxnChg>
        <pc:cxnChg chg="add mod">
          <ac:chgData name="Karen Baerts" userId="a06d292e-c1df-42a7-ab23-dcf3ffef2529" providerId="ADAL" clId="{112D5A53-FC79-475E-8D39-54D1F6C0D89E}" dt="2024-10-05T20:50:28.135" v="3784"/>
          <ac:cxnSpMkLst>
            <pc:docMk/>
            <pc:sldMk cId="2789322563" sldId="665"/>
            <ac:cxnSpMk id="15" creationId="{2E435268-ACBA-B189-8121-5673164DF931}"/>
          </ac:cxnSpMkLst>
        </pc:cxnChg>
      </pc:sldChg>
      <pc:sldChg chg="modSp add del mod">
        <pc:chgData name="Karen Baerts" userId="a06d292e-c1df-42a7-ab23-dcf3ffef2529" providerId="ADAL" clId="{112D5A53-FC79-475E-8D39-54D1F6C0D89E}" dt="2024-10-05T20:24:11.658" v="1681" actId="47"/>
        <pc:sldMkLst>
          <pc:docMk/>
          <pc:sldMk cId="718933957" sldId="666"/>
        </pc:sldMkLst>
        <pc:spChg chg="mod">
          <ac:chgData name="Karen Baerts" userId="a06d292e-c1df-42a7-ab23-dcf3ffef2529" providerId="ADAL" clId="{112D5A53-FC79-475E-8D39-54D1F6C0D89E}" dt="2024-10-05T20:21:44.397" v="1506" actId="20577"/>
          <ac:spMkLst>
            <pc:docMk/>
            <pc:sldMk cId="718933957" sldId="666"/>
            <ac:spMk id="2" creationId="{32124534-47CB-B215-1184-77C776A49C4B}"/>
          </ac:spMkLst>
        </pc:spChg>
        <pc:spChg chg="mod">
          <ac:chgData name="Karen Baerts" userId="a06d292e-c1df-42a7-ab23-dcf3ffef2529" providerId="ADAL" clId="{112D5A53-FC79-475E-8D39-54D1F6C0D89E}" dt="2024-10-05T20:22:35.029" v="1556" actId="20577"/>
          <ac:spMkLst>
            <pc:docMk/>
            <pc:sldMk cId="718933957" sldId="666"/>
            <ac:spMk id="3" creationId="{B7D8B06F-98BC-6970-DEBC-7EB5A7EBD1F0}"/>
          </ac:spMkLst>
        </pc:spChg>
      </pc:sldChg>
      <pc:sldChg chg="addSp delSp modSp add del mod">
        <pc:chgData name="Karen Baerts" userId="a06d292e-c1df-42a7-ab23-dcf3ffef2529" providerId="ADAL" clId="{112D5A53-FC79-475E-8D39-54D1F6C0D89E}" dt="2024-10-05T21:26:32.868" v="4091" actId="47"/>
        <pc:sldMkLst>
          <pc:docMk/>
          <pc:sldMk cId="2856459790" sldId="667"/>
        </pc:sldMkLst>
        <pc:spChg chg="mod">
          <ac:chgData name="Karen Baerts" userId="a06d292e-c1df-42a7-ab23-dcf3ffef2529" providerId="ADAL" clId="{112D5A53-FC79-475E-8D39-54D1F6C0D89E}" dt="2024-10-05T20:23:12.893" v="1570" actId="20577"/>
          <ac:spMkLst>
            <pc:docMk/>
            <pc:sldMk cId="2856459790" sldId="667"/>
            <ac:spMk id="2" creationId="{32124534-47CB-B215-1184-77C776A49C4B}"/>
          </ac:spMkLst>
        </pc:spChg>
        <pc:spChg chg="mod">
          <ac:chgData name="Karen Baerts" userId="a06d292e-c1df-42a7-ab23-dcf3ffef2529" providerId="ADAL" clId="{112D5A53-FC79-475E-8D39-54D1F6C0D89E}" dt="2024-10-05T21:20:13.538" v="4066" actId="1076"/>
          <ac:spMkLst>
            <pc:docMk/>
            <pc:sldMk cId="2856459790" sldId="667"/>
            <ac:spMk id="3" creationId="{B7D8B06F-98BC-6970-DEBC-7EB5A7EBD1F0}"/>
          </ac:spMkLst>
        </pc:spChg>
        <pc:spChg chg="add del">
          <ac:chgData name="Karen Baerts" userId="a06d292e-c1df-42a7-ab23-dcf3ffef2529" providerId="ADAL" clId="{112D5A53-FC79-475E-8D39-54D1F6C0D89E}" dt="2024-10-05T21:25:24.849" v="4072" actId="478"/>
          <ac:spMkLst>
            <pc:docMk/>
            <pc:sldMk cId="2856459790" sldId="667"/>
            <ac:spMk id="4" creationId="{454D9FF9-CD54-570B-FB46-D39EF574DF54}"/>
          </ac:spMkLst>
        </pc:spChg>
        <pc:picChg chg="add mod">
          <ac:chgData name="Karen Baerts" userId="a06d292e-c1df-42a7-ab23-dcf3ffef2529" providerId="ADAL" clId="{112D5A53-FC79-475E-8D39-54D1F6C0D89E}" dt="2024-10-05T21:25:37.578" v="4079" actId="1076"/>
          <ac:picMkLst>
            <pc:docMk/>
            <pc:sldMk cId="2856459790" sldId="667"/>
            <ac:picMk id="6" creationId="{7D95560B-1421-C985-F500-DFFFA227D861}"/>
          </ac:picMkLst>
        </pc:picChg>
        <pc:picChg chg="add del mod">
          <ac:chgData name="Karen Baerts" userId="a06d292e-c1df-42a7-ab23-dcf3ffef2529" providerId="ADAL" clId="{112D5A53-FC79-475E-8D39-54D1F6C0D89E}" dt="2024-10-05T21:21:48.832" v="4070" actId="478"/>
          <ac:picMkLst>
            <pc:docMk/>
            <pc:sldMk cId="2856459790" sldId="667"/>
            <ac:picMk id="3074" creationId="{7E773425-6D26-7B42-AFA8-CD084166BF4D}"/>
          </ac:picMkLst>
        </pc:picChg>
      </pc:sldChg>
      <pc:sldChg chg="add del">
        <pc:chgData name="Karen Baerts" userId="a06d292e-c1df-42a7-ab23-dcf3ffef2529" providerId="ADAL" clId="{112D5A53-FC79-475E-8D39-54D1F6C0D89E}" dt="2024-10-05T20:49:19.151" v="3782" actId="47"/>
        <pc:sldMkLst>
          <pc:docMk/>
          <pc:sldMk cId="456312632" sldId="668"/>
        </pc:sldMkLst>
      </pc:sldChg>
      <pc:sldChg chg="addSp delSp modSp add del mod ord delAnim modAnim">
        <pc:chgData name="Karen Baerts" userId="a06d292e-c1df-42a7-ab23-dcf3ffef2529" providerId="ADAL" clId="{112D5A53-FC79-475E-8D39-54D1F6C0D89E}" dt="2024-10-05T21:09:42.919" v="3995" actId="47"/>
        <pc:sldMkLst>
          <pc:docMk/>
          <pc:sldMk cId="3131166413" sldId="669"/>
        </pc:sldMkLst>
        <pc:spChg chg="mod">
          <ac:chgData name="Karen Baerts" userId="a06d292e-c1df-42a7-ab23-dcf3ffef2529" providerId="ADAL" clId="{112D5A53-FC79-475E-8D39-54D1F6C0D89E}" dt="2024-10-05T21:04:04.004" v="3902" actId="207"/>
          <ac:spMkLst>
            <pc:docMk/>
            <pc:sldMk cId="3131166413" sldId="669"/>
            <ac:spMk id="3" creationId="{B7D8B06F-98BC-6970-DEBC-7EB5A7EBD1F0}"/>
          </ac:spMkLst>
        </pc:spChg>
        <pc:picChg chg="del">
          <ac:chgData name="Karen Baerts" userId="a06d292e-c1df-42a7-ab23-dcf3ffef2529" providerId="ADAL" clId="{112D5A53-FC79-475E-8D39-54D1F6C0D89E}" dt="2024-10-05T20:51:58.479" v="3788" actId="478"/>
          <ac:picMkLst>
            <pc:docMk/>
            <pc:sldMk cId="3131166413" sldId="669"/>
            <ac:picMk id="5" creationId="{B83DAA69-C342-4F8F-C664-1C239CECAD85}"/>
          </ac:picMkLst>
        </pc:picChg>
        <pc:picChg chg="add del mod">
          <ac:chgData name="Karen Baerts" userId="a06d292e-c1df-42a7-ab23-dcf3ffef2529" providerId="ADAL" clId="{112D5A53-FC79-475E-8D39-54D1F6C0D89E}" dt="2024-10-05T20:55:05.538" v="3830" actId="478"/>
          <ac:picMkLst>
            <pc:docMk/>
            <pc:sldMk cId="3131166413" sldId="669"/>
            <ac:picMk id="6" creationId="{BDC415FC-E993-9B1E-287E-2A5544DC810C}"/>
          </ac:picMkLst>
        </pc:picChg>
        <pc:picChg chg="del">
          <ac:chgData name="Karen Baerts" userId="a06d292e-c1df-42a7-ab23-dcf3ffef2529" providerId="ADAL" clId="{112D5A53-FC79-475E-8D39-54D1F6C0D89E}" dt="2024-10-05T20:51:59.030" v="3789" actId="478"/>
          <ac:picMkLst>
            <pc:docMk/>
            <pc:sldMk cId="3131166413" sldId="669"/>
            <ac:picMk id="7" creationId="{8967C779-24F7-726E-B26D-77F77AF6DA0D}"/>
          </ac:picMkLst>
        </pc:picChg>
        <pc:picChg chg="add mod">
          <ac:chgData name="Karen Baerts" userId="a06d292e-c1df-42a7-ab23-dcf3ffef2529" providerId="ADAL" clId="{112D5A53-FC79-475E-8D39-54D1F6C0D89E}" dt="2024-10-05T20:58:22.035" v="3840" actId="1076"/>
          <ac:picMkLst>
            <pc:docMk/>
            <pc:sldMk cId="3131166413" sldId="669"/>
            <ac:picMk id="9" creationId="{58CD107E-B584-DD5F-CBD0-EFE6832CA15F}"/>
          </ac:picMkLst>
        </pc:picChg>
        <pc:picChg chg="del">
          <ac:chgData name="Karen Baerts" userId="a06d292e-c1df-42a7-ab23-dcf3ffef2529" providerId="ADAL" clId="{112D5A53-FC79-475E-8D39-54D1F6C0D89E}" dt="2024-10-05T20:51:57.727" v="3787" actId="478"/>
          <ac:picMkLst>
            <pc:docMk/>
            <pc:sldMk cId="3131166413" sldId="669"/>
            <ac:picMk id="10" creationId="{897E5CDE-98DE-0722-F84A-4F91DBAF854D}"/>
          </ac:picMkLst>
        </pc:picChg>
        <pc:picChg chg="add mod">
          <ac:chgData name="Karen Baerts" userId="a06d292e-c1df-42a7-ab23-dcf3ffef2529" providerId="ADAL" clId="{112D5A53-FC79-475E-8D39-54D1F6C0D89E}" dt="2024-10-05T20:58:28.643" v="3841" actId="1076"/>
          <ac:picMkLst>
            <pc:docMk/>
            <pc:sldMk cId="3131166413" sldId="669"/>
            <ac:picMk id="12" creationId="{BC49CA82-5250-2A13-9D82-418C8B531117}"/>
          </ac:picMkLst>
        </pc:picChg>
        <pc:picChg chg="add mod">
          <ac:chgData name="Karen Baerts" userId="a06d292e-c1df-42a7-ab23-dcf3ffef2529" providerId="ADAL" clId="{112D5A53-FC79-475E-8D39-54D1F6C0D89E}" dt="2024-10-05T21:00:43.740" v="3847" actId="1076"/>
          <ac:picMkLst>
            <pc:docMk/>
            <pc:sldMk cId="3131166413" sldId="669"/>
            <ac:picMk id="16" creationId="{0385D732-E57A-8F78-1EB4-90C72B4BE9D9}"/>
          </ac:picMkLst>
        </pc:picChg>
        <pc:cxnChg chg="add mod">
          <ac:chgData name="Karen Baerts" userId="a06d292e-c1df-42a7-ab23-dcf3ffef2529" providerId="ADAL" clId="{112D5A53-FC79-475E-8D39-54D1F6C0D89E}" dt="2024-10-05T20:58:47.796" v="3843" actId="1582"/>
          <ac:cxnSpMkLst>
            <pc:docMk/>
            <pc:sldMk cId="3131166413" sldId="669"/>
            <ac:cxnSpMk id="14" creationId="{A2915F84-26C1-A8E5-672A-4AB791C523D6}"/>
          </ac:cxnSpMkLst>
        </pc:cxnChg>
      </pc:sldChg>
      <pc:sldChg chg="new del">
        <pc:chgData name="Karen Baerts" userId="a06d292e-c1df-42a7-ab23-dcf3ffef2529" providerId="ADAL" clId="{112D5A53-FC79-475E-8D39-54D1F6C0D89E}" dt="2024-10-05T21:20:08.017" v="4064" actId="47"/>
        <pc:sldMkLst>
          <pc:docMk/>
          <pc:sldMk cId="759005661" sldId="670"/>
        </pc:sldMkLst>
      </pc:sldChg>
      <pc:sldChg chg="addSp delSp modSp add del mod delAnim modAnim">
        <pc:chgData name="Karen Baerts" userId="a06d292e-c1df-42a7-ab23-dcf3ffef2529" providerId="ADAL" clId="{112D5A53-FC79-475E-8D39-54D1F6C0D89E}" dt="2024-10-05T21:07:38.582" v="3955" actId="47"/>
        <pc:sldMkLst>
          <pc:docMk/>
          <pc:sldMk cId="4148008198" sldId="671"/>
        </pc:sldMkLst>
        <pc:spChg chg="mod">
          <ac:chgData name="Karen Baerts" userId="a06d292e-c1df-42a7-ab23-dcf3ffef2529" providerId="ADAL" clId="{112D5A53-FC79-475E-8D39-54D1F6C0D89E}" dt="2024-10-05T20:54:30.482" v="3823" actId="6549"/>
          <ac:spMkLst>
            <pc:docMk/>
            <pc:sldMk cId="4148008198" sldId="671"/>
            <ac:spMk id="3" creationId="{B7D8B06F-98BC-6970-DEBC-7EB5A7EBD1F0}"/>
          </ac:spMkLst>
        </pc:spChg>
        <pc:spChg chg="add mod">
          <ac:chgData name="Karen Baerts" userId="a06d292e-c1df-42a7-ab23-dcf3ffef2529" providerId="ADAL" clId="{112D5A53-FC79-475E-8D39-54D1F6C0D89E}" dt="2024-10-05T20:54:56.476" v="3829" actId="1076"/>
          <ac:spMkLst>
            <pc:docMk/>
            <pc:sldMk cId="4148008198" sldId="671"/>
            <ac:spMk id="5" creationId="{5223AD25-B0CC-DBA5-7DFE-12957B881666}"/>
          </ac:spMkLst>
        </pc:spChg>
        <pc:picChg chg="add del mod">
          <ac:chgData name="Karen Baerts" userId="a06d292e-c1df-42a7-ab23-dcf3ffef2529" providerId="ADAL" clId="{112D5A53-FC79-475E-8D39-54D1F6C0D89E}" dt="2024-10-05T20:53:28.765" v="3805" actId="478"/>
          <ac:picMkLst>
            <pc:docMk/>
            <pc:sldMk cId="4148008198" sldId="671"/>
            <ac:picMk id="4" creationId="{CC14A68A-145F-2736-2304-83A7E37F22F6}"/>
          </ac:picMkLst>
        </pc:picChg>
        <pc:picChg chg="mod">
          <ac:chgData name="Karen Baerts" userId="a06d292e-c1df-42a7-ab23-dcf3ffef2529" providerId="ADAL" clId="{112D5A53-FC79-475E-8D39-54D1F6C0D89E}" dt="2024-10-05T20:54:52.036" v="3828" actId="1076"/>
          <ac:picMkLst>
            <pc:docMk/>
            <pc:sldMk cId="4148008198" sldId="671"/>
            <ac:picMk id="6" creationId="{BDC415FC-E993-9B1E-287E-2A5544DC810C}"/>
          </ac:picMkLst>
        </pc:picChg>
      </pc:sldChg>
      <pc:sldChg chg="addSp delSp modSp add del mod delAnim modAnim">
        <pc:chgData name="Karen Baerts" userId="a06d292e-c1df-42a7-ab23-dcf3ffef2529" providerId="ADAL" clId="{112D5A53-FC79-475E-8D39-54D1F6C0D89E}" dt="2024-10-05T21:13:41.410" v="4038" actId="47"/>
        <pc:sldMkLst>
          <pc:docMk/>
          <pc:sldMk cId="1648316542" sldId="672"/>
        </pc:sldMkLst>
        <pc:spChg chg="mod">
          <ac:chgData name="Karen Baerts" userId="a06d292e-c1df-42a7-ab23-dcf3ffef2529" providerId="ADAL" clId="{112D5A53-FC79-475E-8D39-54D1F6C0D89E}" dt="2024-10-05T21:02:27.982" v="3877" actId="207"/>
          <ac:spMkLst>
            <pc:docMk/>
            <pc:sldMk cId="1648316542" sldId="672"/>
            <ac:spMk id="3" creationId="{B7D8B06F-98BC-6970-DEBC-7EB5A7EBD1F0}"/>
          </ac:spMkLst>
        </pc:spChg>
        <pc:spChg chg="add mod">
          <ac:chgData name="Karen Baerts" userId="a06d292e-c1df-42a7-ab23-dcf3ffef2529" providerId="ADAL" clId="{112D5A53-FC79-475E-8D39-54D1F6C0D89E}" dt="2024-10-05T21:05:38.283" v="3919" actId="1076"/>
          <ac:spMkLst>
            <pc:docMk/>
            <pc:sldMk cId="1648316542" sldId="672"/>
            <ac:spMk id="5" creationId="{2D959B09-51D4-63AC-1176-996325673D94}"/>
          </ac:spMkLst>
        </pc:spChg>
        <pc:spChg chg="add mod">
          <ac:chgData name="Karen Baerts" userId="a06d292e-c1df-42a7-ab23-dcf3ffef2529" providerId="ADAL" clId="{112D5A53-FC79-475E-8D39-54D1F6C0D89E}" dt="2024-10-05T21:05:45.460" v="3920" actId="1076"/>
          <ac:spMkLst>
            <pc:docMk/>
            <pc:sldMk cId="1648316542" sldId="672"/>
            <ac:spMk id="11" creationId="{E2EFB3B8-7F2A-3A98-0FD0-EBA328DD0A91}"/>
          </ac:spMkLst>
        </pc:spChg>
        <pc:spChg chg="add mod">
          <ac:chgData name="Karen Baerts" userId="a06d292e-c1df-42a7-ab23-dcf3ffef2529" providerId="ADAL" clId="{112D5A53-FC79-475E-8D39-54D1F6C0D89E}" dt="2024-10-05T21:05:26.532" v="3916" actId="1076"/>
          <ac:spMkLst>
            <pc:docMk/>
            <pc:sldMk cId="1648316542" sldId="672"/>
            <ac:spMk id="18" creationId="{9D4FA66D-10DC-8FE5-CFF2-96058049FE6C}"/>
          </ac:spMkLst>
        </pc:spChg>
        <pc:picChg chg="add mod">
          <ac:chgData name="Karen Baerts" userId="a06d292e-c1df-42a7-ab23-dcf3ffef2529" providerId="ADAL" clId="{112D5A53-FC79-475E-8D39-54D1F6C0D89E}" dt="2024-10-05T21:05:33.555" v="3918" actId="1076"/>
          <ac:picMkLst>
            <pc:docMk/>
            <pc:sldMk cId="1648316542" sldId="672"/>
            <ac:picMk id="4" creationId="{ED6E5F45-DA61-544D-4242-A789A394752C}"/>
          </ac:picMkLst>
        </pc:picChg>
        <pc:picChg chg="add mod">
          <ac:chgData name="Karen Baerts" userId="a06d292e-c1df-42a7-ab23-dcf3ffef2529" providerId="ADAL" clId="{112D5A53-FC79-475E-8D39-54D1F6C0D89E}" dt="2024-10-05T21:05:30.107" v="3917" actId="1076"/>
          <ac:picMkLst>
            <pc:docMk/>
            <pc:sldMk cId="1648316542" sldId="672"/>
            <ac:picMk id="8" creationId="{00E5EFD1-57DD-36B5-743C-827EAC0F623F}"/>
          </ac:picMkLst>
        </pc:picChg>
        <pc:picChg chg="del">
          <ac:chgData name="Karen Baerts" userId="a06d292e-c1df-42a7-ab23-dcf3ffef2529" providerId="ADAL" clId="{112D5A53-FC79-475E-8D39-54D1F6C0D89E}" dt="2024-10-05T21:00:54.907" v="3849" actId="478"/>
          <ac:picMkLst>
            <pc:docMk/>
            <pc:sldMk cId="1648316542" sldId="672"/>
            <ac:picMk id="9" creationId="{58CD107E-B584-DD5F-CBD0-EFE6832CA15F}"/>
          </ac:picMkLst>
        </pc:picChg>
        <pc:picChg chg="del">
          <ac:chgData name="Karen Baerts" userId="a06d292e-c1df-42a7-ab23-dcf3ffef2529" providerId="ADAL" clId="{112D5A53-FC79-475E-8D39-54D1F6C0D89E}" dt="2024-10-05T21:00:56.730" v="3851" actId="478"/>
          <ac:picMkLst>
            <pc:docMk/>
            <pc:sldMk cId="1648316542" sldId="672"/>
            <ac:picMk id="12" creationId="{BC49CA82-5250-2A13-9D82-418C8B531117}"/>
          </ac:picMkLst>
        </pc:picChg>
        <pc:picChg chg="add mod">
          <ac:chgData name="Karen Baerts" userId="a06d292e-c1df-42a7-ab23-dcf3ffef2529" providerId="ADAL" clId="{112D5A53-FC79-475E-8D39-54D1F6C0D89E}" dt="2024-10-05T21:05:08.075" v="3910" actId="1076"/>
          <ac:picMkLst>
            <pc:docMk/>
            <pc:sldMk cId="1648316542" sldId="672"/>
            <ac:picMk id="15" creationId="{C4BAAF72-25AA-C083-DCB3-8B4BAC892810}"/>
          </ac:picMkLst>
        </pc:picChg>
        <pc:picChg chg="del">
          <ac:chgData name="Karen Baerts" userId="a06d292e-c1df-42a7-ab23-dcf3ffef2529" providerId="ADAL" clId="{112D5A53-FC79-475E-8D39-54D1F6C0D89E}" dt="2024-10-05T21:00:57.202" v="3852" actId="478"/>
          <ac:picMkLst>
            <pc:docMk/>
            <pc:sldMk cId="1648316542" sldId="672"/>
            <ac:picMk id="16" creationId="{0385D732-E57A-8F78-1EB4-90C72B4BE9D9}"/>
          </ac:picMkLst>
        </pc:picChg>
        <pc:cxnChg chg="add del mod">
          <ac:chgData name="Karen Baerts" userId="a06d292e-c1df-42a7-ab23-dcf3ffef2529" providerId="ADAL" clId="{112D5A53-FC79-475E-8D39-54D1F6C0D89E}" dt="2024-10-05T21:01:44.989" v="3867" actId="478"/>
          <ac:cxnSpMkLst>
            <pc:docMk/>
            <pc:sldMk cId="1648316542" sldId="672"/>
            <ac:cxnSpMk id="6" creationId="{95FA7337-06B5-8D76-CB24-88EDDF1D9F1A}"/>
          </ac:cxnSpMkLst>
        </pc:cxnChg>
        <pc:cxnChg chg="add del mod">
          <ac:chgData name="Karen Baerts" userId="a06d292e-c1df-42a7-ab23-dcf3ffef2529" providerId="ADAL" clId="{112D5A53-FC79-475E-8D39-54D1F6C0D89E}" dt="2024-10-05T21:05:12.054" v="3912" actId="478"/>
          <ac:cxnSpMkLst>
            <pc:docMk/>
            <pc:sldMk cId="1648316542" sldId="672"/>
            <ac:cxnSpMk id="7" creationId="{B15DCD87-8892-1CD7-6CC4-5F9C75DAF228}"/>
          </ac:cxnSpMkLst>
        </pc:cxnChg>
        <pc:cxnChg chg="add del mod">
          <ac:chgData name="Karen Baerts" userId="a06d292e-c1df-42a7-ab23-dcf3ffef2529" providerId="ADAL" clId="{112D5A53-FC79-475E-8D39-54D1F6C0D89E}" dt="2024-10-05T21:04:51.053" v="3908" actId="478"/>
          <ac:cxnSpMkLst>
            <pc:docMk/>
            <pc:sldMk cId="1648316542" sldId="672"/>
            <ac:cxnSpMk id="10" creationId="{67026698-5389-732A-989C-97630607CE5C}"/>
          </ac:cxnSpMkLst>
        </pc:cxnChg>
        <pc:cxnChg chg="add del mod">
          <ac:chgData name="Karen Baerts" userId="a06d292e-c1df-42a7-ab23-dcf3ffef2529" providerId="ADAL" clId="{112D5A53-FC79-475E-8D39-54D1F6C0D89E}" dt="2024-10-05T21:05:12.948" v="3913" actId="478"/>
          <ac:cxnSpMkLst>
            <pc:docMk/>
            <pc:sldMk cId="1648316542" sldId="672"/>
            <ac:cxnSpMk id="13" creationId="{86711EF0-1133-8368-CB34-39CA5D2ADC59}"/>
          </ac:cxnSpMkLst>
        </pc:cxnChg>
        <pc:cxnChg chg="del">
          <ac:chgData name="Karen Baerts" userId="a06d292e-c1df-42a7-ab23-dcf3ffef2529" providerId="ADAL" clId="{112D5A53-FC79-475E-8D39-54D1F6C0D89E}" dt="2024-10-05T21:00:56.274" v="3850" actId="478"/>
          <ac:cxnSpMkLst>
            <pc:docMk/>
            <pc:sldMk cId="1648316542" sldId="672"/>
            <ac:cxnSpMk id="14" creationId="{A2915F84-26C1-A8E5-672A-4AB791C523D6}"/>
          </ac:cxnSpMkLst>
        </pc:cxnChg>
        <pc:cxnChg chg="add del mod">
          <ac:chgData name="Karen Baerts" userId="a06d292e-c1df-42a7-ab23-dcf3ffef2529" providerId="ADAL" clId="{112D5A53-FC79-475E-8D39-54D1F6C0D89E}" dt="2024-10-05T21:05:10.397" v="3911" actId="478"/>
          <ac:cxnSpMkLst>
            <pc:docMk/>
            <pc:sldMk cId="1648316542" sldId="672"/>
            <ac:cxnSpMk id="17" creationId="{E6A92438-DD5D-5C67-BFE1-7E783E692066}"/>
          </ac:cxnSpMkLst>
        </pc:cxnChg>
      </pc:sldChg>
      <pc:sldChg chg="modSp add del mod modNotesTx">
        <pc:chgData name="Karen Baerts" userId="a06d292e-c1df-42a7-ab23-dcf3ffef2529" providerId="ADAL" clId="{112D5A53-FC79-475E-8D39-54D1F6C0D89E}" dt="2024-10-09T12:53:14.853" v="29178" actId="47"/>
        <pc:sldMkLst>
          <pc:docMk/>
          <pc:sldMk cId="3783659749" sldId="672"/>
        </pc:sldMkLst>
        <pc:spChg chg="mod">
          <ac:chgData name="Karen Baerts" userId="a06d292e-c1df-42a7-ab23-dcf3ffef2529" providerId="ADAL" clId="{112D5A53-FC79-475E-8D39-54D1F6C0D89E}" dt="2024-10-09T09:50:23.455" v="28629" actId="20577"/>
          <ac:spMkLst>
            <pc:docMk/>
            <pc:sldMk cId="3783659749" sldId="672"/>
            <ac:spMk id="4" creationId="{EAEF4753-4B2F-BD42-2566-2532CE4B6B52}"/>
          </ac:spMkLst>
        </pc:spChg>
        <pc:spChg chg="mod">
          <ac:chgData name="Karen Baerts" userId="a06d292e-c1df-42a7-ab23-dcf3ffef2529" providerId="ADAL" clId="{112D5A53-FC79-475E-8D39-54D1F6C0D89E}" dt="2024-10-05T23:10:03.819" v="12080" actId="20577"/>
          <ac:spMkLst>
            <pc:docMk/>
            <pc:sldMk cId="3783659749" sldId="672"/>
            <ac:spMk id="7" creationId="{494F3722-2971-B618-1556-0B473C59D2AC}"/>
          </ac:spMkLst>
        </pc:spChg>
        <pc:spChg chg="mod">
          <ac:chgData name="Karen Baerts" userId="a06d292e-c1df-42a7-ab23-dcf3ffef2529" providerId="ADAL" clId="{112D5A53-FC79-475E-8D39-54D1F6C0D89E}" dt="2024-10-07T21:22:16.993" v="25440" actId="13926"/>
          <ac:spMkLst>
            <pc:docMk/>
            <pc:sldMk cId="3783659749" sldId="672"/>
            <ac:spMk id="24" creationId="{D49CA510-22F2-390A-05B1-FD9FD8AE6A83}"/>
          </ac:spMkLst>
        </pc:spChg>
      </pc:sldChg>
      <pc:sldChg chg="addSp delSp modSp add mod modAnim modNotesTx">
        <pc:chgData name="Karen Baerts" userId="a06d292e-c1df-42a7-ab23-dcf3ffef2529" providerId="ADAL" clId="{112D5A53-FC79-475E-8D39-54D1F6C0D89E}" dt="2024-10-09T14:30:03.625" v="30492" actId="14100"/>
        <pc:sldMkLst>
          <pc:docMk/>
          <pc:sldMk cId="2482014266" sldId="673"/>
        </pc:sldMkLst>
        <pc:spChg chg="mod">
          <ac:chgData name="Karen Baerts" userId="a06d292e-c1df-42a7-ab23-dcf3ffef2529" providerId="ADAL" clId="{112D5A53-FC79-475E-8D39-54D1F6C0D89E}" dt="2024-10-07T20:55:32.704" v="23614" actId="1035"/>
          <ac:spMkLst>
            <pc:docMk/>
            <pc:sldMk cId="2482014266" sldId="673"/>
            <ac:spMk id="3" creationId="{B7D8B06F-98BC-6970-DEBC-7EB5A7EBD1F0}"/>
          </ac:spMkLst>
        </pc:spChg>
        <pc:picChg chg="del mod">
          <ac:chgData name="Karen Baerts" userId="a06d292e-c1df-42a7-ab23-dcf3ffef2529" providerId="ADAL" clId="{112D5A53-FC79-475E-8D39-54D1F6C0D89E}" dt="2024-10-05T21:14:43.538" v="4039" actId="478"/>
          <ac:picMkLst>
            <pc:docMk/>
            <pc:sldMk cId="2482014266" sldId="673"/>
            <ac:picMk id="5" creationId="{B83DAA69-C342-4F8F-C664-1C239CECAD85}"/>
          </ac:picMkLst>
        </pc:picChg>
        <pc:picChg chg="add mod">
          <ac:chgData name="Karen Baerts" userId="a06d292e-c1df-42a7-ab23-dcf3ffef2529" providerId="ADAL" clId="{112D5A53-FC79-475E-8D39-54D1F6C0D89E}" dt="2024-10-09T14:30:03.625" v="30492" actId="14100"/>
          <ac:picMkLst>
            <pc:docMk/>
            <pc:sldMk cId="2482014266" sldId="673"/>
            <ac:picMk id="5" creationId="{FB4B3530-F48D-97E1-1C00-3817BD087B3C}"/>
          </ac:picMkLst>
        </pc:picChg>
        <pc:picChg chg="add del mod">
          <ac:chgData name="Karen Baerts" userId="a06d292e-c1df-42a7-ab23-dcf3ffef2529" providerId="ADAL" clId="{112D5A53-FC79-475E-8D39-54D1F6C0D89E}" dt="2024-10-09T14:29:54.818" v="30489" actId="478"/>
          <ac:picMkLst>
            <pc:docMk/>
            <pc:sldMk cId="2482014266" sldId="673"/>
            <ac:picMk id="6" creationId="{282BBEAC-33C7-FC2E-9996-3CD56D38E726}"/>
          </ac:picMkLst>
        </pc:picChg>
        <pc:picChg chg="del">
          <ac:chgData name="Karen Baerts" userId="a06d292e-c1df-42a7-ab23-dcf3ffef2529" providerId="ADAL" clId="{112D5A53-FC79-475E-8D39-54D1F6C0D89E}" dt="2024-10-05T21:03:05.770" v="3889" actId="478"/>
          <ac:picMkLst>
            <pc:docMk/>
            <pc:sldMk cId="2482014266" sldId="673"/>
            <ac:picMk id="7" creationId="{8967C779-24F7-726E-B26D-77F77AF6DA0D}"/>
          </ac:picMkLst>
        </pc:picChg>
        <pc:picChg chg="del">
          <ac:chgData name="Karen Baerts" userId="a06d292e-c1df-42a7-ab23-dcf3ffef2529" providerId="ADAL" clId="{112D5A53-FC79-475E-8D39-54D1F6C0D89E}" dt="2024-10-05T21:03:09.763" v="3891" actId="478"/>
          <ac:picMkLst>
            <pc:docMk/>
            <pc:sldMk cId="2482014266" sldId="673"/>
            <ac:picMk id="10" creationId="{897E5CDE-98DE-0722-F84A-4F91DBAF854D}"/>
          </ac:picMkLst>
        </pc:picChg>
      </pc:sldChg>
      <pc:sldChg chg="addSp delSp modSp add mod delAnim modAnim modNotesTx">
        <pc:chgData name="Karen Baerts" userId="a06d292e-c1df-42a7-ab23-dcf3ffef2529" providerId="ADAL" clId="{112D5A53-FC79-475E-8D39-54D1F6C0D89E}" dt="2024-10-07T20:55:27.839" v="23607" actId="1035"/>
        <pc:sldMkLst>
          <pc:docMk/>
          <pc:sldMk cId="2973359276" sldId="674"/>
        </pc:sldMkLst>
        <pc:spChg chg="mod">
          <ac:chgData name="Karen Baerts" userId="a06d292e-c1df-42a7-ab23-dcf3ffef2529" providerId="ADAL" clId="{112D5A53-FC79-475E-8D39-54D1F6C0D89E}" dt="2024-10-07T20:55:27.839" v="23607" actId="1035"/>
          <ac:spMkLst>
            <pc:docMk/>
            <pc:sldMk cId="2973359276" sldId="674"/>
            <ac:spMk id="3" creationId="{B7D8B06F-98BC-6970-DEBC-7EB5A7EBD1F0}"/>
          </ac:spMkLst>
        </pc:spChg>
        <pc:spChg chg="add mod">
          <ac:chgData name="Karen Baerts" userId="a06d292e-c1df-42a7-ab23-dcf3ffef2529" providerId="ADAL" clId="{112D5A53-FC79-475E-8D39-54D1F6C0D89E}" dt="2024-10-07T19:34:02.602" v="14923" actId="404"/>
          <ac:spMkLst>
            <pc:docMk/>
            <pc:sldMk cId="2973359276" sldId="674"/>
            <ac:spMk id="11" creationId="{12607DCF-FD4A-D0A6-E4EB-BD2498B7D806}"/>
          </ac:spMkLst>
        </pc:spChg>
        <pc:picChg chg="add del mod">
          <ac:chgData name="Karen Baerts" userId="a06d292e-c1df-42a7-ab23-dcf3ffef2529" providerId="ADAL" clId="{112D5A53-FC79-475E-8D39-54D1F6C0D89E}" dt="2024-10-07T19:31:05.854" v="14846" actId="478"/>
          <ac:picMkLst>
            <pc:docMk/>
            <pc:sldMk cId="2973359276" sldId="674"/>
            <ac:picMk id="5" creationId="{14BFF8B3-2B4B-0F7A-ECC2-0645A0FC2A79}"/>
          </ac:picMkLst>
        </pc:picChg>
        <pc:picChg chg="del">
          <ac:chgData name="Karen Baerts" userId="a06d292e-c1df-42a7-ab23-dcf3ffef2529" providerId="ADAL" clId="{112D5A53-FC79-475E-8D39-54D1F6C0D89E}" dt="2024-10-05T21:03:36.429" v="3898" actId="478"/>
          <ac:picMkLst>
            <pc:docMk/>
            <pc:sldMk cId="2973359276" sldId="674"/>
            <ac:picMk id="5" creationId="{B83DAA69-C342-4F8F-C664-1C239CECAD85}"/>
          </ac:picMkLst>
        </pc:picChg>
        <pc:picChg chg="add mod">
          <ac:chgData name="Karen Baerts" userId="a06d292e-c1df-42a7-ab23-dcf3ffef2529" providerId="ADAL" clId="{112D5A53-FC79-475E-8D39-54D1F6C0D89E}" dt="2024-10-05T21:13:17.730" v="4037" actId="14100"/>
          <ac:picMkLst>
            <pc:docMk/>
            <pc:sldMk cId="2973359276" sldId="674"/>
            <ac:picMk id="6" creationId="{3C80187D-D6D0-707F-964B-7E22CABB943C}"/>
          </ac:picMkLst>
        </pc:picChg>
        <pc:picChg chg="del mod">
          <ac:chgData name="Karen Baerts" userId="a06d292e-c1df-42a7-ab23-dcf3ffef2529" providerId="ADAL" clId="{112D5A53-FC79-475E-8D39-54D1F6C0D89E}" dt="2024-10-05T21:13:10.026" v="4034" actId="478"/>
          <ac:picMkLst>
            <pc:docMk/>
            <pc:sldMk cId="2973359276" sldId="674"/>
            <ac:picMk id="7" creationId="{8967C779-24F7-726E-B26D-77F77AF6DA0D}"/>
          </ac:picMkLst>
        </pc:picChg>
        <pc:picChg chg="add mod">
          <ac:chgData name="Karen Baerts" userId="a06d292e-c1df-42a7-ab23-dcf3ffef2529" providerId="ADAL" clId="{112D5A53-FC79-475E-8D39-54D1F6C0D89E}" dt="2024-10-07T19:32:15.142" v="14850" actId="1076"/>
          <ac:picMkLst>
            <pc:docMk/>
            <pc:sldMk cId="2973359276" sldId="674"/>
            <ac:picMk id="8" creationId="{6FA50220-B9DF-CF71-B32E-D5D0F3372AA9}"/>
          </ac:picMkLst>
        </pc:picChg>
        <pc:picChg chg="del">
          <ac:chgData name="Karen Baerts" userId="a06d292e-c1df-42a7-ab23-dcf3ffef2529" providerId="ADAL" clId="{112D5A53-FC79-475E-8D39-54D1F6C0D89E}" dt="2024-10-05T21:03:35.838" v="3897" actId="478"/>
          <ac:picMkLst>
            <pc:docMk/>
            <pc:sldMk cId="2973359276" sldId="674"/>
            <ac:picMk id="10" creationId="{897E5CDE-98DE-0722-F84A-4F91DBAF854D}"/>
          </ac:picMkLst>
        </pc:picChg>
        <pc:picChg chg="add mod">
          <ac:chgData name="Karen Baerts" userId="a06d292e-c1df-42a7-ab23-dcf3ffef2529" providerId="ADAL" clId="{112D5A53-FC79-475E-8D39-54D1F6C0D89E}" dt="2024-10-07T19:34:06.326" v="14924" actId="1076"/>
          <ac:picMkLst>
            <pc:docMk/>
            <pc:sldMk cId="2973359276" sldId="674"/>
            <ac:picMk id="10" creationId="{E5081363-F768-8408-A2EC-F1AD2734F1FF}"/>
          </ac:picMkLst>
        </pc:picChg>
      </pc:sldChg>
      <pc:sldChg chg="addSp delSp modSp add mod modAnim modNotesTx">
        <pc:chgData name="Karen Baerts" userId="a06d292e-c1df-42a7-ab23-dcf3ffef2529" providerId="ADAL" clId="{112D5A53-FC79-475E-8D39-54D1F6C0D89E}" dt="2024-10-09T09:53:17.529" v="28985" actId="20577"/>
        <pc:sldMkLst>
          <pc:docMk/>
          <pc:sldMk cId="3558438259" sldId="675"/>
        </pc:sldMkLst>
        <pc:spChg chg="mod">
          <ac:chgData name="Karen Baerts" userId="a06d292e-c1df-42a7-ab23-dcf3ffef2529" providerId="ADAL" clId="{112D5A53-FC79-475E-8D39-54D1F6C0D89E}" dt="2024-10-07T21:02:51.976" v="24283" actId="20577"/>
          <ac:spMkLst>
            <pc:docMk/>
            <pc:sldMk cId="3558438259" sldId="675"/>
            <ac:spMk id="3" creationId="{B7D8B06F-98BC-6970-DEBC-7EB5A7EBD1F0}"/>
          </ac:spMkLst>
        </pc:spChg>
        <pc:spChg chg="add del mod">
          <ac:chgData name="Karen Baerts" userId="a06d292e-c1df-42a7-ab23-dcf3ffef2529" providerId="ADAL" clId="{112D5A53-FC79-475E-8D39-54D1F6C0D89E}" dt="2024-10-05T21:36:27.529" v="4253" actId="478"/>
          <ac:spMkLst>
            <pc:docMk/>
            <pc:sldMk cId="3558438259" sldId="675"/>
            <ac:spMk id="5" creationId="{B7A8CA86-20B0-2428-D6D3-901158BD9F87}"/>
          </ac:spMkLst>
        </pc:spChg>
        <pc:spChg chg="add del mod">
          <ac:chgData name="Karen Baerts" userId="a06d292e-c1df-42a7-ab23-dcf3ffef2529" providerId="ADAL" clId="{112D5A53-FC79-475E-8D39-54D1F6C0D89E}" dt="2024-10-05T21:34:48.875" v="4242"/>
          <ac:spMkLst>
            <pc:docMk/>
            <pc:sldMk cId="3558438259" sldId="675"/>
            <ac:spMk id="6" creationId="{828416F8-9D46-C5AC-FE0E-6A37B394ABD4}"/>
          </ac:spMkLst>
        </pc:spChg>
        <pc:picChg chg="add mod">
          <ac:chgData name="Karen Baerts" userId="a06d292e-c1df-42a7-ab23-dcf3ffef2529" providerId="ADAL" clId="{112D5A53-FC79-475E-8D39-54D1F6C0D89E}" dt="2024-10-05T21:19:06.482" v="4061" actId="14100"/>
          <ac:picMkLst>
            <pc:docMk/>
            <pc:sldMk cId="3558438259" sldId="675"/>
            <ac:picMk id="4" creationId="{0FA20016-8F7F-3C3D-1454-D687B3CD1A5E}"/>
          </ac:picMkLst>
        </pc:picChg>
        <pc:picChg chg="del">
          <ac:chgData name="Karen Baerts" userId="a06d292e-c1df-42a7-ab23-dcf3ffef2529" providerId="ADAL" clId="{112D5A53-FC79-475E-8D39-54D1F6C0D89E}" dt="2024-10-05T21:07:09.746" v="3940" actId="478"/>
          <ac:picMkLst>
            <pc:docMk/>
            <pc:sldMk cId="3558438259" sldId="675"/>
            <ac:picMk id="7" creationId="{8967C779-24F7-726E-B26D-77F77AF6DA0D}"/>
          </ac:picMkLst>
        </pc:picChg>
        <pc:picChg chg="add mod">
          <ac:chgData name="Karen Baerts" userId="a06d292e-c1df-42a7-ab23-dcf3ffef2529" providerId="ADAL" clId="{112D5A53-FC79-475E-8D39-54D1F6C0D89E}" dt="2024-10-05T21:36:44.417" v="4256" actId="1076"/>
          <ac:picMkLst>
            <pc:docMk/>
            <pc:sldMk cId="3558438259" sldId="675"/>
            <ac:picMk id="9" creationId="{E08AE28C-2749-EA19-BA52-3DD384FD7FD8}"/>
          </ac:picMkLst>
        </pc:picChg>
        <pc:picChg chg="add mod">
          <ac:chgData name="Karen Baerts" userId="a06d292e-c1df-42a7-ab23-dcf3ffef2529" providerId="ADAL" clId="{112D5A53-FC79-475E-8D39-54D1F6C0D89E}" dt="2024-10-05T21:36:44.417" v="4256" actId="1076"/>
          <ac:picMkLst>
            <pc:docMk/>
            <pc:sldMk cId="3558438259" sldId="675"/>
            <ac:picMk id="10" creationId="{6ADA3DCB-853E-9AB1-4561-FB19B5CFB1FC}"/>
          </ac:picMkLst>
        </pc:picChg>
        <pc:picChg chg="add mod">
          <ac:chgData name="Karen Baerts" userId="a06d292e-c1df-42a7-ab23-dcf3ffef2529" providerId="ADAL" clId="{112D5A53-FC79-475E-8D39-54D1F6C0D89E}" dt="2024-10-05T21:36:44.417" v="4256" actId="1076"/>
          <ac:picMkLst>
            <pc:docMk/>
            <pc:sldMk cId="3558438259" sldId="675"/>
            <ac:picMk id="12" creationId="{ED7A28FB-A0D2-82E8-0840-2C04745058D8}"/>
          </ac:picMkLst>
        </pc:picChg>
        <pc:picChg chg="add mod">
          <ac:chgData name="Karen Baerts" userId="a06d292e-c1df-42a7-ab23-dcf3ffef2529" providerId="ADAL" clId="{112D5A53-FC79-475E-8D39-54D1F6C0D89E}" dt="2024-10-05T21:36:44.417" v="4256" actId="1076"/>
          <ac:picMkLst>
            <pc:docMk/>
            <pc:sldMk cId="3558438259" sldId="675"/>
            <ac:picMk id="13" creationId="{8EA4D50B-2B09-25F0-4412-25873AEB4BBA}"/>
          </ac:picMkLst>
        </pc:picChg>
      </pc:sldChg>
      <pc:sldChg chg="addSp delSp modSp add mod delAnim modAnim modNotesTx">
        <pc:chgData name="Karen Baerts" userId="a06d292e-c1df-42a7-ab23-dcf3ffef2529" providerId="ADAL" clId="{112D5A53-FC79-475E-8D39-54D1F6C0D89E}" dt="2024-10-07T21:02:59.975" v="24294" actId="20577"/>
        <pc:sldMkLst>
          <pc:docMk/>
          <pc:sldMk cId="4152237223" sldId="676"/>
        </pc:sldMkLst>
        <pc:spChg chg="mod">
          <ac:chgData name="Karen Baerts" userId="a06d292e-c1df-42a7-ab23-dcf3ffef2529" providerId="ADAL" clId="{112D5A53-FC79-475E-8D39-54D1F6C0D89E}" dt="2024-10-07T21:02:59.975" v="24294" actId="20577"/>
          <ac:spMkLst>
            <pc:docMk/>
            <pc:sldMk cId="4152237223" sldId="676"/>
            <ac:spMk id="3" creationId="{B7D8B06F-98BC-6970-DEBC-7EB5A7EBD1F0}"/>
          </ac:spMkLst>
        </pc:spChg>
        <pc:spChg chg="del">
          <ac:chgData name="Karen Baerts" userId="a06d292e-c1df-42a7-ab23-dcf3ffef2529" providerId="ADAL" clId="{112D5A53-FC79-475E-8D39-54D1F6C0D89E}" dt="2024-10-05T21:07:53.354" v="3979" actId="478"/>
          <ac:spMkLst>
            <pc:docMk/>
            <pc:sldMk cId="4152237223" sldId="676"/>
            <ac:spMk id="5" creationId="{B7A8CA86-20B0-2428-D6D3-901158BD9F87}"/>
          </ac:spMkLst>
        </pc:spChg>
        <pc:picChg chg="del">
          <ac:chgData name="Karen Baerts" userId="a06d292e-c1df-42a7-ab23-dcf3ffef2529" providerId="ADAL" clId="{112D5A53-FC79-475E-8D39-54D1F6C0D89E}" dt="2024-10-05T21:07:51.481" v="3978" actId="478"/>
          <ac:picMkLst>
            <pc:docMk/>
            <pc:sldMk cId="4152237223" sldId="676"/>
            <ac:picMk id="4" creationId="{0FA20016-8F7F-3C3D-1454-D687B3CD1A5E}"/>
          </ac:picMkLst>
        </pc:picChg>
        <pc:picChg chg="add mod">
          <ac:chgData name="Karen Baerts" userId="a06d292e-c1df-42a7-ab23-dcf3ffef2529" providerId="ADAL" clId="{112D5A53-FC79-475E-8D39-54D1F6C0D89E}" dt="2024-10-05T21:09:20.027" v="3992" actId="1076"/>
          <ac:picMkLst>
            <pc:docMk/>
            <pc:sldMk cId="4152237223" sldId="676"/>
            <ac:picMk id="6" creationId="{5616A489-7CF8-D40B-1B58-1862FF9570AC}"/>
          </ac:picMkLst>
        </pc:picChg>
        <pc:picChg chg="add mod">
          <ac:chgData name="Karen Baerts" userId="a06d292e-c1df-42a7-ab23-dcf3ffef2529" providerId="ADAL" clId="{112D5A53-FC79-475E-8D39-54D1F6C0D89E}" dt="2024-10-05T21:11:46.995" v="4032" actId="1076"/>
          <ac:picMkLst>
            <pc:docMk/>
            <pc:sldMk cId="4152237223" sldId="676"/>
            <ac:picMk id="7" creationId="{D23C58C2-6C78-F425-6BC9-37BFD1609918}"/>
          </ac:picMkLst>
        </pc:picChg>
        <pc:picChg chg="add del mod">
          <ac:chgData name="Karen Baerts" userId="a06d292e-c1df-42a7-ab23-dcf3ffef2529" providerId="ADAL" clId="{112D5A53-FC79-475E-8D39-54D1F6C0D89E}" dt="2024-10-05T21:11:20.644" v="4026" actId="478"/>
          <ac:picMkLst>
            <pc:docMk/>
            <pc:sldMk cId="4152237223" sldId="676"/>
            <ac:picMk id="9" creationId="{C68C5829-65DD-9B89-3AC5-D77C8C398471}"/>
          </ac:picMkLst>
        </pc:picChg>
        <pc:picChg chg="add mod">
          <ac:chgData name="Karen Baerts" userId="a06d292e-c1df-42a7-ab23-dcf3ffef2529" providerId="ADAL" clId="{112D5A53-FC79-475E-8D39-54D1F6C0D89E}" dt="2024-10-05T21:11:35.322" v="4030" actId="14100"/>
          <ac:picMkLst>
            <pc:docMk/>
            <pc:sldMk cId="4152237223" sldId="676"/>
            <ac:picMk id="11" creationId="{5FFB2CE4-5F6E-C527-BB62-0C27B364A642}"/>
          </ac:picMkLst>
        </pc:picChg>
        <pc:picChg chg="add del mod">
          <ac:chgData name="Karen Baerts" userId="a06d292e-c1df-42a7-ab23-dcf3ffef2529" providerId="ADAL" clId="{112D5A53-FC79-475E-8D39-54D1F6C0D89E}" dt="2024-10-05T21:18:46.477" v="4055" actId="478"/>
          <ac:picMkLst>
            <pc:docMk/>
            <pc:sldMk cId="4152237223" sldId="676"/>
            <ac:picMk id="12" creationId="{56638E04-790D-11FC-086F-34053400D1F7}"/>
          </ac:picMkLst>
        </pc:picChg>
        <pc:cxnChg chg="add del mod">
          <ac:chgData name="Karen Baerts" userId="a06d292e-c1df-42a7-ab23-dcf3ffef2529" providerId="ADAL" clId="{112D5A53-FC79-475E-8D39-54D1F6C0D89E}" dt="2024-10-05T21:08:34.098" v="3985" actId="478"/>
          <ac:cxnSpMkLst>
            <pc:docMk/>
            <pc:sldMk cId="4152237223" sldId="676"/>
            <ac:cxnSpMk id="8" creationId="{9E857657-3417-C227-E031-B7DDBF95BAF1}"/>
          </ac:cxnSpMkLst>
        </pc:cxnChg>
      </pc:sldChg>
      <pc:sldChg chg="addSp delSp modSp add mod delAnim modAnim modNotesTx">
        <pc:chgData name="Karen Baerts" userId="a06d292e-c1df-42a7-ab23-dcf3ffef2529" providerId="ADAL" clId="{112D5A53-FC79-475E-8D39-54D1F6C0D89E}" dt="2024-10-07T21:03:13.040" v="24316" actId="20577"/>
        <pc:sldMkLst>
          <pc:docMk/>
          <pc:sldMk cId="3423740666" sldId="677"/>
        </pc:sldMkLst>
        <pc:spChg chg="mod">
          <ac:chgData name="Karen Baerts" userId="a06d292e-c1df-42a7-ab23-dcf3ffef2529" providerId="ADAL" clId="{112D5A53-FC79-475E-8D39-54D1F6C0D89E}" dt="2024-10-07T21:03:13.040" v="24316" actId="20577"/>
          <ac:spMkLst>
            <pc:docMk/>
            <pc:sldMk cId="3423740666" sldId="677"/>
            <ac:spMk id="3" creationId="{B7D8B06F-98BC-6970-DEBC-7EB5A7EBD1F0}"/>
          </ac:spMkLst>
        </pc:spChg>
        <pc:spChg chg="add del mod">
          <ac:chgData name="Karen Baerts" userId="a06d292e-c1df-42a7-ab23-dcf3ffef2529" providerId="ADAL" clId="{112D5A53-FC79-475E-8D39-54D1F6C0D89E}" dt="2024-10-05T21:10:50.230" v="4025" actId="478"/>
          <ac:spMkLst>
            <pc:docMk/>
            <pc:sldMk cId="3423740666" sldId="677"/>
            <ac:spMk id="5" creationId="{1FC097B9-60F7-3099-A52A-7E630D910BC1}"/>
          </ac:spMkLst>
        </pc:spChg>
        <pc:spChg chg="add del mod">
          <ac:chgData name="Karen Baerts" userId="a06d292e-c1df-42a7-ab23-dcf3ffef2529" providerId="ADAL" clId="{112D5A53-FC79-475E-8D39-54D1F6C0D89E}" dt="2024-10-05T21:10:48.934" v="4024" actId="478"/>
          <ac:spMkLst>
            <pc:docMk/>
            <pc:sldMk cId="3423740666" sldId="677"/>
            <ac:spMk id="10" creationId="{D2E4363D-F8E7-5BF5-EB86-57CEDCC91D6E}"/>
          </ac:spMkLst>
        </pc:spChg>
        <pc:picChg chg="add del mod">
          <ac:chgData name="Karen Baerts" userId="a06d292e-c1df-42a7-ab23-dcf3ffef2529" providerId="ADAL" clId="{112D5A53-FC79-475E-8D39-54D1F6C0D89E}" dt="2024-10-07T20:56:42.408" v="23629" actId="478"/>
          <ac:picMkLst>
            <pc:docMk/>
            <pc:sldMk cId="3423740666" sldId="677"/>
            <ac:picMk id="4" creationId="{FDCDCEA9-DB5F-CBF5-0612-AB50157716DA}"/>
          </ac:picMkLst>
        </pc:picChg>
        <pc:picChg chg="add del mod">
          <ac:chgData name="Karen Baerts" userId="a06d292e-c1df-42a7-ab23-dcf3ffef2529" providerId="ADAL" clId="{112D5A53-FC79-475E-8D39-54D1F6C0D89E}" dt="2024-10-07T20:59:35.208" v="23678" actId="478"/>
          <ac:picMkLst>
            <pc:docMk/>
            <pc:sldMk cId="3423740666" sldId="677"/>
            <ac:picMk id="5" creationId="{8CA2C668-EF05-2037-8556-2A501CACA508}"/>
          </ac:picMkLst>
        </pc:picChg>
        <pc:picChg chg="del">
          <ac:chgData name="Karen Baerts" userId="a06d292e-c1df-42a7-ab23-dcf3ffef2529" providerId="ADAL" clId="{112D5A53-FC79-475E-8D39-54D1F6C0D89E}" dt="2024-10-05T21:09:50.193" v="3998" actId="478"/>
          <ac:picMkLst>
            <pc:docMk/>
            <pc:sldMk cId="3423740666" sldId="677"/>
            <ac:picMk id="6" creationId="{5616A489-7CF8-D40B-1B58-1862FF9570AC}"/>
          </ac:picMkLst>
        </pc:picChg>
        <pc:picChg chg="add mod">
          <ac:chgData name="Karen Baerts" userId="a06d292e-c1df-42a7-ab23-dcf3ffef2529" providerId="ADAL" clId="{112D5A53-FC79-475E-8D39-54D1F6C0D89E}" dt="2024-10-07T20:59:44.577" v="23682" actId="14100"/>
          <ac:picMkLst>
            <pc:docMk/>
            <pc:sldMk cId="3423740666" sldId="677"/>
            <ac:picMk id="7" creationId="{B4C2FDC2-FC81-23D3-31F7-99487360A28B}"/>
          </ac:picMkLst>
        </pc:picChg>
        <pc:picChg chg="del">
          <ac:chgData name="Karen Baerts" userId="a06d292e-c1df-42a7-ab23-dcf3ffef2529" providerId="ADAL" clId="{112D5A53-FC79-475E-8D39-54D1F6C0D89E}" dt="2024-10-05T21:09:50.739" v="3999" actId="478"/>
          <ac:picMkLst>
            <pc:docMk/>
            <pc:sldMk cId="3423740666" sldId="677"/>
            <ac:picMk id="7" creationId="{D23C58C2-6C78-F425-6BC9-37BFD1609918}"/>
          </ac:picMkLst>
        </pc:picChg>
        <pc:picChg chg="add del mod">
          <ac:chgData name="Karen Baerts" userId="a06d292e-c1df-42a7-ab23-dcf3ffef2529" providerId="ADAL" clId="{112D5A53-FC79-475E-8D39-54D1F6C0D89E}" dt="2024-10-07T20:56:43.086" v="23630" actId="478"/>
          <ac:picMkLst>
            <pc:docMk/>
            <pc:sldMk cId="3423740666" sldId="677"/>
            <ac:picMk id="8" creationId="{85616961-DC1A-B70E-A0AD-C7911AFC3D1F}"/>
          </ac:picMkLst>
        </pc:picChg>
        <pc:picChg chg="del">
          <ac:chgData name="Karen Baerts" userId="a06d292e-c1df-42a7-ab23-dcf3ffef2529" providerId="ADAL" clId="{112D5A53-FC79-475E-8D39-54D1F6C0D89E}" dt="2024-10-05T21:09:49.548" v="3997" actId="478"/>
          <ac:picMkLst>
            <pc:docMk/>
            <pc:sldMk cId="3423740666" sldId="677"/>
            <ac:picMk id="9" creationId="{C68C5829-65DD-9B89-3AC5-D77C8C398471}"/>
          </ac:picMkLst>
        </pc:picChg>
        <pc:picChg chg="add del mod">
          <ac:chgData name="Karen Baerts" userId="a06d292e-c1df-42a7-ab23-dcf3ffef2529" providerId="ADAL" clId="{112D5A53-FC79-475E-8D39-54D1F6C0D89E}" dt="2024-10-07T20:56:43.780" v="23631" actId="478"/>
          <ac:picMkLst>
            <pc:docMk/>
            <pc:sldMk cId="3423740666" sldId="677"/>
            <ac:picMk id="11" creationId="{5AA6D447-89AB-073A-0E0C-B9DF01523079}"/>
          </ac:picMkLst>
        </pc:picChg>
      </pc:sldChg>
      <pc:sldChg chg="delSp modSp add mod delAnim modAnim modNotesTx">
        <pc:chgData name="Karen Baerts" userId="a06d292e-c1df-42a7-ab23-dcf3ffef2529" providerId="ADAL" clId="{112D5A53-FC79-475E-8D39-54D1F6C0D89E}" dt="2024-10-09T09:54:54.887" v="29007" actId="20577"/>
        <pc:sldMkLst>
          <pc:docMk/>
          <pc:sldMk cId="1046772405" sldId="678"/>
        </pc:sldMkLst>
        <pc:spChg chg="mod">
          <ac:chgData name="Karen Baerts" userId="a06d292e-c1df-42a7-ab23-dcf3ffef2529" providerId="ADAL" clId="{112D5A53-FC79-475E-8D39-54D1F6C0D89E}" dt="2024-10-07T21:03:05.159" v="24305" actId="20577"/>
          <ac:spMkLst>
            <pc:docMk/>
            <pc:sldMk cId="1046772405" sldId="678"/>
            <ac:spMk id="3" creationId="{B7D8B06F-98BC-6970-DEBC-7EB5A7EBD1F0}"/>
          </ac:spMkLst>
        </pc:spChg>
        <pc:picChg chg="del">
          <ac:chgData name="Karen Baerts" userId="a06d292e-c1df-42a7-ab23-dcf3ffef2529" providerId="ADAL" clId="{112D5A53-FC79-475E-8D39-54D1F6C0D89E}" dt="2024-10-05T21:18:48.761" v="4056" actId="478"/>
          <ac:picMkLst>
            <pc:docMk/>
            <pc:sldMk cId="1046772405" sldId="678"/>
            <ac:picMk id="6" creationId="{5616A489-7CF8-D40B-1B58-1862FF9570AC}"/>
          </ac:picMkLst>
        </pc:picChg>
        <pc:picChg chg="del">
          <ac:chgData name="Karen Baerts" userId="a06d292e-c1df-42a7-ab23-dcf3ffef2529" providerId="ADAL" clId="{112D5A53-FC79-475E-8D39-54D1F6C0D89E}" dt="2024-10-05T21:18:49.313" v="4057" actId="478"/>
          <ac:picMkLst>
            <pc:docMk/>
            <pc:sldMk cId="1046772405" sldId="678"/>
            <ac:picMk id="7" creationId="{D23C58C2-6C78-F425-6BC9-37BFD1609918}"/>
          </ac:picMkLst>
        </pc:picChg>
        <pc:picChg chg="del">
          <ac:chgData name="Karen Baerts" userId="a06d292e-c1df-42a7-ab23-dcf3ffef2529" providerId="ADAL" clId="{112D5A53-FC79-475E-8D39-54D1F6C0D89E}" dt="2024-10-05T21:18:49.906" v="4058" actId="478"/>
          <ac:picMkLst>
            <pc:docMk/>
            <pc:sldMk cId="1046772405" sldId="678"/>
            <ac:picMk id="11" creationId="{5FFB2CE4-5F6E-C527-BB62-0C27B364A642}"/>
          </ac:picMkLst>
        </pc:picChg>
        <pc:picChg chg="mod">
          <ac:chgData name="Karen Baerts" userId="a06d292e-c1df-42a7-ab23-dcf3ffef2529" providerId="ADAL" clId="{112D5A53-FC79-475E-8D39-54D1F6C0D89E}" dt="2024-10-05T21:18:59.539" v="4060" actId="14100"/>
          <ac:picMkLst>
            <pc:docMk/>
            <pc:sldMk cId="1046772405" sldId="678"/>
            <ac:picMk id="12" creationId="{56638E04-790D-11FC-086F-34053400D1F7}"/>
          </ac:picMkLst>
        </pc:picChg>
      </pc:sldChg>
      <pc:sldChg chg="addSp modSp add mod ord modNotesTx">
        <pc:chgData name="Karen Baerts" userId="a06d292e-c1df-42a7-ab23-dcf3ffef2529" providerId="ADAL" clId="{112D5A53-FC79-475E-8D39-54D1F6C0D89E}" dt="2024-10-07T20:18:04.458" v="19512" actId="20577"/>
        <pc:sldMkLst>
          <pc:docMk/>
          <pc:sldMk cId="1347460189" sldId="679"/>
        </pc:sldMkLst>
        <pc:spChg chg="mod">
          <ac:chgData name="Karen Baerts" userId="a06d292e-c1df-42a7-ab23-dcf3ffef2529" providerId="ADAL" clId="{112D5A53-FC79-475E-8D39-54D1F6C0D89E}" dt="2024-10-05T22:51:48.212" v="11928" actId="1076"/>
          <ac:spMkLst>
            <pc:docMk/>
            <pc:sldMk cId="1347460189" sldId="679"/>
            <ac:spMk id="3" creationId="{B7D8B06F-98BC-6970-DEBC-7EB5A7EBD1F0}"/>
          </ac:spMkLst>
        </pc:spChg>
        <pc:picChg chg="add mod">
          <ac:chgData name="Karen Baerts" userId="a06d292e-c1df-42a7-ab23-dcf3ffef2529" providerId="ADAL" clId="{112D5A53-FC79-475E-8D39-54D1F6C0D89E}" dt="2024-10-05T21:37:31.833" v="4261" actId="1076"/>
          <ac:picMkLst>
            <pc:docMk/>
            <pc:sldMk cId="1347460189" sldId="679"/>
            <ac:picMk id="4" creationId="{863A3F42-74B2-93F1-14AB-7D092A08371D}"/>
          </ac:picMkLst>
        </pc:picChg>
      </pc:sldChg>
      <pc:sldChg chg="addSp delSp modSp add mod modAnim modNotesTx">
        <pc:chgData name="Karen Baerts" userId="a06d292e-c1df-42a7-ab23-dcf3ffef2529" providerId="ADAL" clId="{112D5A53-FC79-475E-8D39-54D1F6C0D89E}" dt="2024-10-05T21:59:07.863" v="6472" actId="20577"/>
        <pc:sldMkLst>
          <pc:docMk/>
          <pc:sldMk cId="4080176834" sldId="680"/>
        </pc:sldMkLst>
        <pc:spChg chg="mod">
          <ac:chgData name="Karen Baerts" userId="a06d292e-c1df-42a7-ab23-dcf3ffef2529" providerId="ADAL" clId="{112D5A53-FC79-475E-8D39-54D1F6C0D89E}" dt="2024-10-05T21:26:47.888" v="4102" actId="20577"/>
          <ac:spMkLst>
            <pc:docMk/>
            <pc:sldMk cId="4080176834" sldId="680"/>
            <ac:spMk id="2" creationId="{32124534-47CB-B215-1184-77C776A49C4B}"/>
          </ac:spMkLst>
        </pc:spChg>
        <pc:spChg chg="mod">
          <ac:chgData name="Karen Baerts" userId="a06d292e-c1df-42a7-ab23-dcf3ffef2529" providerId="ADAL" clId="{112D5A53-FC79-475E-8D39-54D1F6C0D89E}" dt="2024-10-05T21:29:31.890" v="4226" actId="20577"/>
          <ac:spMkLst>
            <pc:docMk/>
            <pc:sldMk cId="4080176834" sldId="680"/>
            <ac:spMk id="3" creationId="{B7D8B06F-98BC-6970-DEBC-7EB5A7EBD1F0}"/>
          </ac:spMkLst>
        </pc:spChg>
        <pc:picChg chg="del">
          <ac:chgData name="Karen Baerts" userId="a06d292e-c1df-42a7-ab23-dcf3ffef2529" providerId="ADAL" clId="{112D5A53-FC79-475E-8D39-54D1F6C0D89E}" dt="2024-10-05T21:26:44.657" v="4093" actId="478"/>
          <ac:picMkLst>
            <pc:docMk/>
            <pc:sldMk cId="4080176834" sldId="680"/>
            <ac:picMk id="4" creationId="{863A3F42-74B2-93F1-14AB-7D092A08371D}"/>
          </ac:picMkLst>
        </pc:picChg>
        <pc:picChg chg="add mod">
          <ac:chgData name="Karen Baerts" userId="a06d292e-c1df-42a7-ab23-dcf3ffef2529" providerId="ADAL" clId="{112D5A53-FC79-475E-8D39-54D1F6C0D89E}" dt="2024-10-05T21:58:42.768" v="6379" actId="14100"/>
          <ac:picMkLst>
            <pc:docMk/>
            <pc:sldMk cId="4080176834" sldId="680"/>
            <ac:picMk id="6" creationId="{A2642B56-61B7-BA6F-F1B0-F515D9B71F37}"/>
          </ac:picMkLst>
        </pc:picChg>
      </pc:sldChg>
      <pc:sldChg chg="addSp delSp modSp add mod delAnim modAnim modNotesTx">
        <pc:chgData name="Karen Baerts" userId="a06d292e-c1df-42a7-ab23-dcf3ffef2529" providerId="ADAL" clId="{112D5A53-FC79-475E-8D39-54D1F6C0D89E}" dt="2024-10-07T20:13:26.419" v="19273" actId="20577"/>
        <pc:sldMkLst>
          <pc:docMk/>
          <pc:sldMk cId="1103993984" sldId="681"/>
        </pc:sldMkLst>
        <pc:spChg chg="mod">
          <ac:chgData name="Karen Baerts" userId="a06d292e-c1df-42a7-ab23-dcf3ffef2529" providerId="ADAL" clId="{112D5A53-FC79-475E-8D39-54D1F6C0D89E}" dt="2024-10-05T21:41:24.409" v="4325" actId="6549"/>
          <ac:spMkLst>
            <pc:docMk/>
            <pc:sldMk cId="1103993984" sldId="681"/>
            <ac:spMk id="3" creationId="{B7D8B06F-98BC-6970-DEBC-7EB5A7EBD1F0}"/>
          </ac:spMkLst>
        </pc:spChg>
        <pc:picChg chg="add del mod">
          <ac:chgData name="Karen Baerts" userId="a06d292e-c1df-42a7-ab23-dcf3ffef2529" providerId="ADAL" clId="{112D5A53-FC79-475E-8D39-54D1F6C0D89E}" dt="2024-10-05T22:00:51.119" v="6708" actId="478"/>
          <ac:picMkLst>
            <pc:docMk/>
            <pc:sldMk cId="1103993984" sldId="681"/>
            <ac:picMk id="5" creationId="{196A8157-EB33-2678-567E-C9B6E2473AE2}"/>
          </ac:picMkLst>
        </pc:picChg>
        <pc:picChg chg="add del mod">
          <ac:chgData name="Karen Baerts" userId="a06d292e-c1df-42a7-ab23-dcf3ffef2529" providerId="ADAL" clId="{112D5A53-FC79-475E-8D39-54D1F6C0D89E}" dt="2024-10-05T21:53:41.170" v="5957" actId="478"/>
          <ac:picMkLst>
            <pc:docMk/>
            <pc:sldMk cId="1103993984" sldId="681"/>
            <ac:picMk id="7" creationId="{AC9D1AB4-D82A-2E31-06B2-9D5B52E19979}"/>
          </ac:picMkLst>
        </pc:picChg>
        <pc:picChg chg="add del mod">
          <ac:chgData name="Karen Baerts" userId="a06d292e-c1df-42a7-ab23-dcf3ffef2529" providerId="ADAL" clId="{112D5A53-FC79-475E-8D39-54D1F6C0D89E}" dt="2024-10-05T21:41:32.064" v="4330" actId="478"/>
          <ac:picMkLst>
            <pc:docMk/>
            <pc:sldMk cId="1103993984" sldId="681"/>
            <ac:picMk id="9" creationId="{739497B8-4391-D637-C7F2-78934E642F21}"/>
          </ac:picMkLst>
        </pc:picChg>
        <pc:picChg chg="add mod">
          <ac:chgData name="Karen Baerts" userId="a06d292e-c1df-42a7-ab23-dcf3ffef2529" providerId="ADAL" clId="{112D5A53-FC79-475E-8D39-54D1F6C0D89E}" dt="2024-10-05T22:01:03.903" v="6713" actId="1076"/>
          <ac:picMkLst>
            <pc:docMk/>
            <pc:sldMk cId="1103993984" sldId="681"/>
            <ac:picMk id="11" creationId="{430B0FB0-2457-CA66-B12C-55781D11A08E}"/>
          </ac:picMkLst>
        </pc:picChg>
        <pc:picChg chg="add mod">
          <ac:chgData name="Karen Baerts" userId="a06d292e-c1df-42a7-ab23-dcf3ffef2529" providerId="ADAL" clId="{112D5A53-FC79-475E-8D39-54D1F6C0D89E}" dt="2024-10-05T22:01:02.560" v="6712" actId="14100"/>
          <ac:picMkLst>
            <pc:docMk/>
            <pc:sldMk cId="1103993984" sldId="681"/>
            <ac:picMk id="13" creationId="{C6999451-FAA0-6B4B-EC83-4378530C251F}"/>
          </ac:picMkLst>
        </pc:picChg>
      </pc:sldChg>
      <pc:sldChg chg="addSp delSp modSp add mod modAnim modNotesTx">
        <pc:chgData name="Karen Baerts" userId="a06d292e-c1df-42a7-ab23-dcf3ffef2529" providerId="ADAL" clId="{112D5A53-FC79-475E-8D39-54D1F6C0D89E}" dt="2024-10-09T09:56:36.267" v="29030" actId="20577"/>
        <pc:sldMkLst>
          <pc:docMk/>
          <pc:sldMk cId="894246246" sldId="682"/>
        </pc:sldMkLst>
        <pc:spChg chg="mod">
          <ac:chgData name="Karen Baerts" userId="a06d292e-c1df-42a7-ab23-dcf3ffef2529" providerId="ADAL" clId="{112D5A53-FC79-475E-8D39-54D1F6C0D89E}" dt="2024-10-05T22:05:13.843" v="7169" actId="20577"/>
          <ac:spMkLst>
            <pc:docMk/>
            <pc:sldMk cId="894246246" sldId="682"/>
            <ac:spMk id="3" creationId="{B7D8B06F-98BC-6970-DEBC-7EB5A7EBD1F0}"/>
          </ac:spMkLst>
        </pc:spChg>
        <pc:picChg chg="del">
          <ac:chgData name="Karen Baerts" userId="a06d292e-c1df-42a7-ab23-dcf3ffef2529" providerId="ADAL" clId="{112D5A53-FC79-475E-8D39-54D1F6C0D89E}" dt="2024-10-05T21:41:52.447" v="4333" actId="478"/>
          <ac:picMkLst>
            <pc:docMk/>
            <pc:sldMk cId="894246246" sldId="682"/>
            <ac:picMk id="5" creationId="{196A8157-EB33-2678-567E-C9B6E2473AE2}"/>
          </ac:picMkLst>
        </pc:picChg>
        <pc:picChg chg="add del mod">
          <ac:chgData name="Karen Baerts" userId="a06d292e-c1df-42a7-ab23-dcf3ffef2529" providerId="ADAL" clId="{112D5A53-FC79-475E-8D39-54D1F6C0D89E}" dt="2024-10-05T22:06:38.262" v="7506" actId="478"/>
          <ac:picMkLst>
            <pc:docMk/>
            <pc:sldMk cId="894246246" sldId="682"/>
            <ac:picMk id="6" creationId="{0FE49228-B620-C083-7702-DD71E77057C6}"/>
          </ac:picMkLst>
        </pc:picChg>
        <pc:picChg chg="del">
          <ac:chgData name="Karen Baerts" userId="a06d292e-c1df-42a7-ab23-dcf3ffef2529" providerId="ADAL" clId="{112D5A53-FC79-475E-8D39-54D1F6C0D89E}" dt="2024-10-05T21:41:53.159" v="4334" actId="478"/>
          <ac:picMkLst>
            <pc:docMk/>
            <pc:sldMk cId="894246246" sldId="682"/>
            <ac:picMk id="7" creationId="{AC9D1AB4-D82A-2E31-06B2-9D5B52E19979}"/>
          </ac:picMkLst>
        </pc:picChg>
        <pc:picChg chg="add mod">
          <ac:chgData name="Karen Baerts" userId="a06d292e-c1df-42a7-ab23-dcf3ffef2529" providerId="ADAL" clId="{112D5A53-FC79-475E-8D39-54D1F6C0D89E}" dt="2024-10-05T22:06:41.566" v="7507" actId="1076"/>
          <ac:picMkLst>
            <pc:docMk/>
            <pc:sldMk cId="894246246" sldId="682"/>
            <ac:picMk id="9" creationId="{C1EAFE9E-AFA4-6955-C9B0-B135D2C9D6AA}"/>
          </ac:picMkLst>
        </pc:picChg>
        <pc:picChg chg="add mod">
          <ac:chgData name="Karen Baerts" userId="a06d292e-c1df-42a7-ab23-dcf3ffef2529" providerId="ADAL" clId="{112D5A53-FC79-475E-8D39-54D1F6C0D89E}" dt="2024-10-05T22:08:46.663" v="7514" actId="1076"/>
          <ac:picMkLst>
            <pc:docMk/>
            <pc:sldMk cId="894246246" sldId="682"/>
            <ac:picMk id="11" creationId="{86436353-30FC-A75C-8DF2-8FFE4FFC1A33}"/>
          </ac:picMkLst>
        </pc:picChg>
        <pc:picChg chg="add mod">
          <ac:chgData name="Karen Baerts" userId="a06d292e-c1df-42a7-ab23-dcf3ffef2529" providerId="ADAL" clId="{112D5A53-FC79-475E-8D39-54D1F6C0D89E}" dt="2024-10-05T22:08:51.486" v="7516" actId="14100"/>
          <ac:picMkLst>
            <pc:docMk/>
            <pc:sldMk cId="894246246" sldId="682"/>
            <ac:picMk id="13" creationId="{D079CB28-DC4F-3BCC-085D-711F29ED7D24}"/>
          </ac:picMkLst>
        </pc:picChg>
      </pc:sldChg>
      <pc:sldChg chg="add del modAnim">
        <pc:chgData name="Karen Baerts" userId="a06d292e-c1df-42a7-ab23-dcf3ffef2529" providerId="ADAL" clId="{112D5A53-FC79-475E-8D39-54D1F6C0D89E}" dt="2024-10-05T21:41:25.339" v="4328"/>
        <pc:sldMkLst>
          <pc:docMk/>
          <pc:sldMk cId="2645746508" sldId="682"/>
        </pc:sldMkLst>
      </pc:sldChg>
      <pc:sldChg chg="add del">
        <pc:chgData name="Karen Baerts" userId="a06d292e-c1df-42a7-ab23-dcf3ffef2529" providerId="ADAL" clId="{112D5A53-FC79-475E-8D39-54D1F6C0D89E}" dt="2024-10-05T21:38:53.706" v="4266" actId="47"/>
        <pc:sldMkLst>
          <pc:docMk/>
          <pc:sldMk cId="4035675986" sldId="682"/>
        </pc:sldMkLst>
      </pc:sldChg>
      <pc:sldChg chg="addSp modSp add mod modNotesTx">
        <pc:chgData name="Karen Baerts" userId="a06d292e-c1df-42a7-ab23-dcf3ffef2529" providerId="ADAL" clId="{112D5A53-FC79-475E-8D39-54D1F6C0D89E}" dt="2024-10-05T23:15:02.450" v="12330" actId="20577"/>
        <pc:sldMkLst>
          <pc:docMk/>
          <pc:sldMk cId="2575881638" sldId="683"/>
        </pc:sldMkLst>
        <pc:spChg chg="mod">
          <ac:chgData name="Karen Baerts" userId="a06d292e-c1df-42a7-ab23-dcf3ffef2529" providerId="ADAL" clId="{112D5A53-FC79-475E-8D39-54D1F6C0D89E}" dt="2024-10-05T23:13:01.316" v="12294" actId="20577"/>
          <ac:spMkLst>
            <pc:docMk/>
            <pc:sldMk cId="2575881638" sldId="683"/>
            <ac:spMk id="3" creationId="{B7D8B06F-98BC-6970-DEBC-7EB5A7EBD1F0}"/>
          </ac:spMkLst>
        </pc:spChg>
        <pc:picChg chg="add mod">
          <ac:chgData name="Karen Baerts" userId="a06d292e-c1df-42a7-ab23-dcf3ffef2529" providerId="ADAL" clId="{112D5A53-FC79-475E-8D39-54D1F6C0D89E}" dt="2024-10-05T23:13:05.875" v="12295" actId="1076"/>
          <ac:picMkLst>
            <pc:docMk/>
            <pc:sldMk cId="2575881638" sldId="683"/>
            <ac:picMk id="5" creationId="{1DC27AB9-127B-AFD9-68DB-8085AB67D199}"/>
          </ac:picMkLst>
        </pc:picChg>
      </pc:sldChg>
      <pc:sldChg chg="addSp delSp modSp add mod delAnim modAnim modNotesTx">
        <pc:chgData name="Karen Baerts" userId="a06d292e-c1df-42a7-ab23-dcf3ffef2529" providerId="ADAL" clId="{112D5A53-FC79-475E-8D39-54D1F6C0D89E}" dt="2024-10-05T23:20:23.020" v="12678" actId="113"/>
        <pc:sldMkLst>
          <pc:docMk/>
          <pc:sldMk cId="2895212872" sldId="684"/>
        </pc:sldMkLst>
        <pc:spChg chg="mod">
          <ac:chgData name="Karen Baerts" userId="a06d292e-c1df-42a7-ab23-dcf3ffef2529" providerId="ADAL" clId="{112D5A53-FC79-475E-8D39-54D1F6C0D89E}" dt="2024-10-05T23:13:31.642" v="12302" actId="5793"/>
          <ac:spMkLst>
            <pc:docMk/>
            <pc:sldMk cId="2895212872" sldId="684"/>
            <ac:spMk id="3" creationId="{B7D8B06F-98BC-6970-DEBC-7EB5A7EBD1F0}"/>
          </ac:spMkLst>
        </pc:spChg>
        <pc:picChg chg="add mod">
          <ac:chgData name="Karen Baerts" userId="a06d292e-c1df-42a7-ab23-dcf3ffef2529" providerId="ADAL" clId="{112D5A53-FC79-475E-8D39-54D1F6C0D89E}" dt="2024-10-05T23:13:35.923" v="12305" actId="1076"/>
          <ac:picMkLst>
            <pc:docMk/>
            <pc:sldMk cId="2895212872" sldId="684"/>
            <ac:picMk id="5" creationId="{7EF68211-B75C-469D-1EB1-355094E3343A}"/>
          </ac:picMkLst>
        </pc:picChg>
        <pc:picChg chg="del">
          <ac:chgData name="Karen Baerts" userId="a06d292e-c1df-42a7-ab23-dcf3ffef2529" providerId="ADAL" clId="{112D5A53-FC79-475E-8D39-54D1F6C0D89E}" dt="2024-10-05T22:16:18.606" v="9002" actId="478"/>
          <ac:picMkLst>
            <pc:docMk/>
            <pc:sldMk cId="2895212872" sldId="684"/>
            <ac:picMk id="6" creationId="{0FE49228-B620-C083-7702-DD71E77057C6}"/>
          </ac:picMkLst>
        </pc:picChg>
        <pc:picChg chg="add del mod">
          <ac:chgData name="Karen Baerts" userId="a06d292e-c1df-42a7-ab23-dcf3ffef2529" providerId="ADAL" clId="{112D5A53-FC79-475E-8D39-54D1F6C0D89E}" dt="2024-10-05T23:11:17.498" v="12133" actId="478"/>
          <ac:picMkLst>
            <pc:docMk/>
            <pc:sldMk cId="2895212872" sldId="684"/>
            <ac:picMk id="8" creationId="{410DB491-C600-8178-42FA-2A330816F979}"/>
          </ac:picMkLst>
        </pc:picChg>
        <pc:picChg chg="del">
          <ac:chgData name="Karen Baerts" userId="a06d292e-c1df-42a7-ab23-dcf3ffef2529" providerId="ADAL" clId="{112D5A53-FC79-475E-8D39-54D1F6C0D89E}" dt="2024-10-05T22:16:19.333" v="9003" actId="478"/>
          <ac:picMkLst>
            <pc:docMk/>
            <pc:sldMk cId="2895212872" sldId="684"/>
            <ac:picMk id="9" creationId="{C1EAFE9E-AFA4-6955-C9B0-B135D2C9D6AA}"/>
          </ac:picMkLst>
        </pc:picChg>
        <pc:picChg chg="add del mod">
          <ac:chgData name="Karen Baerts" userId="a06d292e-c1df-42a7-ab23-dcf3ffef2529" providerId="ADAL" clId="{112D5A53-FC79-475E-8D39-54D1F6C0D89E}" dt="2024-10-05T22:30:59.136" v="10108" actId="478"/>
          <ac:picMkLst>
            <pc:docMk/>
            <pc:sldMk cId="2895212872" sldId="684"/>
            <ac:picMk id="11" creationId="{BE710A43-D3B1-B1B9-7CD3-6FEA9E8F1EB6}"/>
          </ac:picMkLst>
        </pc:picChg>
        <pc:picChg chg="add del mod">
          <ac:chgData name="Karen Baerts" userId="a06d292e-c1df-42a7-ab23-dcf3ffef2529" providerId="ADAL" clId="{112D5A53-FC79-475E-8D39-54D1F6C0D89E}" dt="2024-10-05T22:33:03.812" v="10245" actId="478"/>
          <ac:picMkLst>
            <pc:docMk/>
            <pc:sldMk cId="2895212872" sldId="684"/>
            <ac:picMk id="13" creationId="{06A08C43-1950-3F47-2F22-9CDCA59C6E01}"/>
          </ac:picMkLst>
        </pc:picChg>
        <pc:picChg chg="add del mod">
          <ac:chgData name="Karen Baerts" userId="a06d292e-c1df-42a7-ab23-dcf3ffef2529" providerId="ADAL" clId="{112D5A53-FC79-475E-8D39-54D1F6C0D89E}" dt="2024-10-05T23:13:32.770" v="12303" actId="478"/>
          <ac:picMkLst>
            <pc:docMk/>
            <pc:sldMk cId="2895212872" sldId="684"/>
            <ac:picMk id="15" creationId="{C0D9E509-B929-F886-B1D5-CEC96C44F8DD}"/>
          </ac:picMkLst>
        </pc:picChg>
        <pc:picChg chg="add del mod">
          <ac:chgData name="Karen Baerts" userId="a06d292e-c1df-42a7-ab23-dcf3ffef2529" providerId="ADAL" clId="{112D5A53-FC79-475E-8D39-54D1F6C0D89E}" dt="2024-10-05T23:13:33.366" v="12304" actId="478"/>
          <ac:picMkLst>
            <pc:docMk/>
            <pc:sldMk cId="2895212872" sldId="684"/>
            <ac:picMk id="17" creationId="{1F1D0956-3F2C-425D-CFB4-F1148784383F}"/>
          </ac:picMkLst>
        </pc:picChg>
      </pc:sldChg>
      <pc:sldChg chg="delSp modSp add del mod modNotesTx">
        <pc:chgData name="Karen Baerts" userId="a06d292e-c1df-42a7-ab23-dcf3ffef2529" providerId="ADAL" clId="{112D5A53-FC79-475E-8D39-54D1F6C0D89E}" dt="2024-10-05T22:53:09.584" v="11946" actId="47"/>
        <pc:sldMkLst>
          <pc:docMk/>
          <pc:sldMk cId="2653667735" sldId="685"/>
        </pc:sldMkLst>
        <pc:spChg chg="mod">
          <ac:chgData name="Karen Baerts" userId="a06d292e-c1df-42a7-ab23-dcf3ffef2529" providerId="ADAL" clId="{112D5A53-FC79-475E-8D39-54D1F6C0D89E}" dt="2024-10-05T22:40:25.238" v="11630" actId="20577"/>
          <ac:spMkLst>
            <pc:docMk/>
            <pc:sldMk cId="2653667735" sldId="685"/>
            <ac:spMk id="2" creationId="{32124534-47CB-B215-1184-77C776A49C4B}"/>
          </ac:spMkLst>
        </pc:spChg>
        <pc:spChg chg="mod">
          <ac:chgData name="Karen Baerts" userId="a06d292e-c1df-42a7-ab23-dcf3ffef2529" providerId="ADAL" clId="{112D5A53-FC79-475E-8D39-54D1F6C0D89E}" dt="2024-10-05T22:40:37.852" v="11634" actId="5793"/>
          <ac:spMkLst>
            <pc:docMk/>
            <pc:sldMk cId="2653667735" sldId="685"/>
            <ac:spMk id="3" creationId="{B7D8B06F-98BC-6970-DEBC-7EB5A7EBD1F0}"/>
          </ac:spMkLst>
        </pc:spChg>
        <pc:picChg chg="del">
          <ac:chgData name="Karen Baerts" userId="a06d292e-c1df-42a7-ab23-dcf3ffef2529" providerId="ADAL" clId="{112D5A53-FC79-475E-8D39-54D1F6C0D89E}" dt="2024-10-05T22:40:29.412" v="11631" actId="478"/>
          <ac:picMkLst>
            <pc:docMk/>
            <pc:sldMk cId="2653667735" sldId="685"/>
            <ac:picMk id="5" creationId="{1DC27AB9-127B-AFD9-68DB-8085AB67D199}"/>
          </ac:picMkLst>
        </pc:picChg>
      </pc:sldChg>
      <pc:sldChg chg="addSp delSp modSp add mod delAnim modNotesTx">
        <pc:chgData name="Karen Baerts" userId="a06d292e-c1df-42a7-ab23-dcf3ffef2529" providerId="ADAL" clId="{112D5A53-FC79-475E-8D39-54D1F6C0D89E}" dt="2024-10-07T21:03:31.192" v="24341" actId="20577"/>
        <pc:sldMkLst>
          <pc:docMk/>
          <pc:sldMk cId="3056227756" sldId="686"/>
        </pc:sldMkLst>
        <pc:spChg chg="mod">
          <ac:chgData name="Karen Baerts" userId="a06d292e-c1df-42a7-ab23-dcf3ffef2529" providerId="ADAL" clId="{112D5A53-FC79-475E-8D39-54D1F6C0D89E}" dt="2024-10-07T21:03:31.192" v="24341" actId="20577"/>
          <ac:spMkLst>
            <pc:docMk/>
            <pc:sldMk cId="3056227756" sldId="686"/>
            <ac:spMk id="3" creationId="{B7D8B06F-98BC-6970-DEBC-7EB5A7EBD1F0}"/>
          </ac:spMkLst>
        </pc:spChg>
        <pc:spChg chg="add mod">
          <ac:chgData name="Karen Baerts" userId="a06d292e-c1df-42a7-ab23-dcf3ffef2529" providerId="ADAL" clId="{112D5A53-FC79-475E-8D39-54D1F6C0D89E}" dt="2024-10-05T22:43:37.361" v="11913" actId="20577"/>
          <ac:spMkLst>
            <pc:docMk/>
            <pc:sldMk cId="3056227756" sldId="686"/>
            <ac:spMk id="5" creationId="{13997688-B269-64BE-F51D-62D61EF9E3FF}"/>
          </ac:spMkLst>
        </pc:spChg>
        <pc:picChg chg="del">
          <ac:chgData name="Karen Baerts" userId="a06d292e-c1df-42a7-ab23-dcf3ffef2529" providerId="ADAL" clId="{112D5A53-FC79-475E-8D39-54D1F6C0D89E}" dt="2024-10-05T22:42:51.419" v="11893" actId="478"/>
          <ac:picMkLst>
            <pc:docMk/>
            <pc:sldMk cId="3056227756" sldId="686"/>
            <ac:picMk id="4" creationId="{FDCDCEA9-DB5F-CBF5-0612-AB50157716DA}"/>
          </ac:picMkLst>
        </pc:picChg>
        <pc:picChg chg="add del mod">
          <ac:chgData name="Karen Baerts" userId="a06d292e-c1df-42a7-ab23-dcf3ffef2529" providerId="ADAL" clId="{112D5A53-FC79-475E-8D39-54D1F6C0D89E}" dt="2024-10-05T22:50:34.027" v="11921" actId="478"/>
          <ac:picMkLst>
            <pc:docMk/>
            <pc:sldMk cId="3056227756" sldId="686"/>
            <ac:picMk id="7" creationId="{5F103BB5-6665-DC68-BE1D-B9B68015BD70}"/>
          </ac:picMkLst>
        </pc:picChg>
        <pc:picChg chg="del">
          <ac:chgData name="Karen Baerts" userId="a06d292e-c1df-42a7-ab23-dcf3ffef2529" providerId="ADAL" clId="{112D5A53-FC79-475E-8D39-54D1F6C0D89E}" dt="2024-10-05T22:42:51.793" v="11894" actId="478"/>
          <ac:picMkLst>
            <pc:docMk/>
            <pc:sldMk cId="3056227756" sldId="686"/>
            <ac:picMk id="8" creationId="{85616961-DC1A-B70E-A0AD-C7911AFC3D1F}"/>
          </ac:picMkLst>
        </pc:picChg>
        <pc:picChg chg="del">
          <ac:chgData name="Karen Baerts" userId="a06d292e-c1df-42a7-ab23-dcf3ffef2529" providerId="ADAL" clId="{112D5A53-FC79-475E-8D39-54D1F6C0D89E}" dt="2024-10-05T22:42:52.221" v="11895" actId="478"/>
          <ac:picMkLst>
            <pc:docMk/>
            <pc:sldMk cId="3056227756" sldId="686"/>
            <ac:picMk id="11" creationId="{5AA6D447-89AB-073A-0E0C-B9DF01523079}"/>
          </ac:picMkLst>
        </pc:picChg>
        <pc:picChg chg="add mod">
          <ac:chgData name="Karen Baerts" userId="a06d292e-c1df-42a7-ab23-dcf3ffef2529" providerId="ADAL" clId="{112D5A53-FC79-475E-8D39-54D1F6C0D89E}" dt="2024-10-05T22:51:29.356" v="11927" actId="1076"/>
          <ac:picMkLst>
            <pc:docMk/>
            <pc:sldMk cId="3056227756" sldId="686"/>
            <ac:picMk id="4098" creationId="{C2B6F830-2F5C-3D80-E9A0-BB1E5151284F}"/>
          </ac:picMkLst>
        </pc:picChg>
      </pc:sldChg>
      <pc:sldChg chg="delSp modSp add mod modNotesTx">
        <pc:chgData name="Karen Baerts" userId="a06d292e-c1df-42a7-ab23-dcf3ffef2529" providerId="ADAL" clId="{112D5A53-FC79-475E-8D39-54D1F6C0D89E}" dt="2024-10-07T20:16:31.782" v="19325" actId="20577"/>
        <pc:sldMkLst>
          <pc:docMk/>
          <pc:sldMk cId="2978956555" sldId="687"/>
        </pc:sldMkLst>
        <pc:spChg chg="mod">
          <ac:chgData name="Karen Baerts" userId="a06d292e-c1df-42a7-ab23-dcf3ffef2529" providerId="ADAL" clId="{112D5A53-FC79-475E-8D39-54D1F6C0D89E}" dt="2024-10-05T23:13:22.655" v="12297" actId="207"/>
          <ac:spMkLst>
            <pc:docMk/>
            <pc:sldMk cId="2978956555" sldId="687"/>
            <ac:spMk id="3" creationId="{B7D8B06F-98BC-6970-DEBC-7EB5A7EBD1F0}"/>
          </ac:spMkLst>
        </pc:spChg>
        <pc:picChg chg="del">
          <ac:chgData name="Karen Baerts" userId="a06d292e-c1df-42a7-ab23-dcf3ffef2529" providerId="ADAL" clId="{112D5A53-FC79-475E-8D39-54D1F6C0D89E}" dt="2024-10-05T23:13:24.346" v="12298" actId="478"/>
          <ac:picMkLst>
            <pc:docMk/>
            <pc:sldMk cId="2978956555" sldId="687"/>
            <ac:picMk id="5" creationId="{7EF68211-B75C-469D-1EB1-355094E3343A}"/>
          </ac:picMkLst>
        </pc:picChg>
        <pc:picChg chg="mod">
          <ac:chgData name="Karen Baerts" userId="a06d292e-c1df-42a7-ab23-dcf3ffef2529" providerId="ADAL" clId="{112D5A53-FC79-475E-8D39-54D1F6C0D89E}" dt="2024-10-05T23:13:25.715" v="12299" actId="1076"/>
          <ac:picMkLst>
            <pc:docMk/>
            <pc:sldMk cId="2978956555" sldId="687"/>
            <ac:picMk id="15" creationId="{C0D9E509-B929-F886-B1D5-CEC96C44F8DD}"/>
          </ac:picMkLst>
        </pc:picChg>
        <pc:picChg chg="mod">
          <ac:chgData name="Karen Baerts" userId="a06d292e-c1df-42a7-ab23-dcf3ffef2529" providerId="ADAL" clId="{112D5A53-FC79-475E-8D39-54D1F6C0D89E}" dt="2024-10-05T23:13:27.186" v="12300" actId="1076"/>
          <ac:picMkLst>
            <pc:docMk/>
            <pc:sldMk cId="2978956555" sldId="687"/>
            <ac:picMk id="17" creationId="{1F1D0956-3F2C-425D-CFB4-F1148784383F}"/>
          </ac:picMkLst>
        </pc:picChg>
      </pc:sldChg>
      <pc:sldChg chg="modSp add del mod modNotesTx">
        <pc:chgData name="Karen Baerts" userId="a06d292e-c1df-42a7-ab23-dcf3ffef2529" providerId="ADAL" clId="{112D5A53-FC79-475E-8D39-54D1F6C0D89E}" dt="2024-10-09T09:50:14.472" v="28593" actId="47"/>
        <pc:sldMkLst>
          <pc:docMk/>
          <pc:sldMk cId="3550643509" sldId="688"/>
        </pc:sldMkLst>
        <pc:spChg chg="mod">
          <ac:chgData name="Karen Baerts" userId="a06d292e-c1df-42a7-ab23-dcf3ffef2529" providerId="ADAL" clId="{112D5A53-FC79-475E-8D39-54D1F6C0D89E}" dt="2024-10-07T21:22:20.794" v="25441" actId="13926"/>
          <ac:spMkLst>
            <pc:docMk/>
            <pc:sldMk cId="3550643509" sldId="688"/>
            <ac:spMk id="24" creationId="{D49CA510-22F2-390A-05B1-FD9FD8AE6A83}"/>
          </ac:spMkLst>
        </pc:spChg>
      </pc:sldChg>
      <pc:sldChg chg="addSp delSp modSp new mod modNotesTx">
        <pc:chgData name="Karen Baerts" userId="a06d292e-c1df-42a7-ab23-dcf3ffef2529" providerId="ADAL" clId="{112D5A53-FC79-475E-8D39-54D1F6C0D89E}" dt="2024-10-07T20:00:20.596" v="16944" actId="20577"/>
        <pc:sldMkLst>
          <pc:docMk/>
          <pc:sldMk cId="463771256" sldId="689"/>
        </pc:sldMkLst>
        <pc:spChg chg="mod">
          <ac:chgData name="Karen Baerts" userId="a06d292e-c1df-42a7-ab23-dcf3ffef2529" providerId="ADAL" clId="{112D5A53-FC79-475E-8D39-54D1F6C0D89E}" dt="2024-10-07T20:00:20.596" v="16944" actId="20577"/>
          <ac:spMkLst>
            <pc:docMk/>
            <pc:sldMk cId="463771256" sldId="689"/>
            <ac:spMk id="2" creationId="{ED70C94D-E979-7613-B9F1-7D4531410975}"/>
          </ac:spMkLst>
        </pc:spChg>
        <pc:spChg chg="del">
          <ac:chgData name="Karen Baerts" userId="a06d292e-c1df-42a7-ab23-dcf3ffef2529" providerId="ADAL" clId="{112D5A53-FC79-475E-8D39-54D1F6C0D89E}" dt="2024-10-07T19:55:27.396" v="16359" actId="478"/>
          <ac:spMkLst>
            <pc:docMk/>
            <pc:sldMk cId="463771256" sldId="689"/>
            <ac:spMk id="3" creationId="{15280D02-DF95-344C-2577-B35008F6EA4E}"/>
          </ac:spMkLst>
        </pc:spChg>
        <pc:spChg chg="add mod">
          <ac:chgData name="Karen Baerts" userId="a06d292e-c1df-42a7-ab23-dcf3ffef2529" providerId="ADAL" clId="{112D5A53-FC79-475E-8D39-54D1F6C0D89E}" dt="2024-10-07T19:57:41.802" v="16377" actId="207"/>
          <ac:spMkLst>
            <pc:docMk/>
            <pc:sldMk cId="463771256" sldId="689"/>
            <ac:spMk id="14" creationId="{72338CEC-8A25-B39E-E6F8-32AAE20C2BD9}"/>
          </ac:spMkLst>
        </pc:spChg>
        <pc:picChg chg="add del">
          <ac:chgData name="Karen Baerts" userId="a06d292e-c1df-42a7-ab23-dcf3ffef2529" providerId="ADAL" clId="{112D5A53-FC79-475E-8D39-54D1F6C0D89E}" dt="2024-10-07T19:55:30.022" v="16361" actId="22"/>
          <ac:picMkLst>
            <pc:docMk/>
            <pc:sldMk cId="463771256" sldId="689"/>
            <ac:picMk id="5" creationId="{A81D0313-A443-DD6D-2DDB-6BBFE8DE4C31}"/>
          </ac:picMkLst>
        </pc:picChg>
        <pc:picChg chg="add mod">
          <ac:chgData name="Karen Baerts" userId="a06d292e-c1df-42a7-ab23-dcf3ffef2529" providerId="ADAL" clId="{112D5A53-FC79-475E-8D39-54D1F6C0D89E}" dt="2024-10-07T19:58:06.133" v="16387" actId="1076"/>
          <ac:picMkLst>
            <pc:docMk/>
            <pc:sldMk cId="463771256" sldId="689"/>
            <ac:picMk id="7" creationId="{DA7DA890-0691-F25A-BCFB-7D2811D775FD}"/>
          </ac:picMkLst>
        </pc:picChg>
        <pc:picChg chg="add mod">
          <ac:chgData name="Karen Baerts" userId="a06d292e-c1df-42a7-ab23-dcf3ffef2529" providerId="ADAL" clId="{112D5A53-FC79-475E-8D39-54D1F6C0D89E}" dt="2024-10-07T19:58:04.972" v="16386" actId="1076"/>
          <ac:picMkLst>
            <pc:docMk/>
            <pc:sldMk cId="463771256" sldId="689"/>
            <ac:picMk id="9" creationId="{54CF4E26-D6E6-96E0-FA28-9CCACE283236}"/>
          </ac:picMkLst>
        </pc:picChg>
        <pc:picChg chg="add mod">
          <ac:chgData name="Karen Baerts" userId="a06d292e-c1df-42a7-ab23-dcf3ffef2529" providerId="ADAL" clId="{112D5A53-FC79-475E-8D39-54D1F6C0D89E}" dt="2024-10-07T19:58:03.469" v="16385" actId="1076"/>
          <ac:picMkLst>
            <pc:docMk/>
            <pc:sldMk cId="463771256" sldId="689"/>
            <ac:picMk id="11" creationId="{78F7E911-4DB6-CB62-34DA-744ADB29D7DB}"/>
          </ac:picMkLst>
        </pc:picChg>
        <pc:picChg chg="add mod ord">
          <ac:chgData name="Karen Baerts" userId="a06d292e-c1df-42a7-ab23-dcf3ffef2529" providerId="ADAL" clId="{112D5A53-FC79-475E-8D39-54D1F6C0D89E}" dt="2024-10-07T19:57:59.253" v="16384" actId="1076"/>
          <ac:picMkLst>
            <pc:docMk/>
            <pc:sldMk cId="463771256" sldId="689"/>
            <ac:picMk id="13" creationId="{C40E934A-04FA-2637-8748-40ED8A2D9717}"/>
          </ac:picMkLst>
        </pc:picChg>
      </pc:sldChg>
      <pc:sldChg chg="modSp add del mod">
        <pc:chgData name="Karen Baerts" userId="a06d292e-c1df-42a7-ab23-dcf3ffef2529" providerId="ADAL" clId="{112D5A53-FC79-475E-8D39-54D1F6C0D89E}" dt="2024-10-07T20:57:06.297" v="23675" actId="47"/>
        <pc:sldMkLst>
          <pc:docMk/>
          <pc:sldMk cId="3374462274" sldId="690"/>
        </pc:sldMkLst>
        <pc:spChg chg="mod">
          <ac:chgData name="Karen Baerts" userId="a06d292e-c1df-42a7-ab23-dcf3ffef2529" providerId="ADAL" clId="{112D5A53-FC79-475E-8D39-54D1F6C0D89E}" dt="2024-10-07T20:56:23.977" v="23627" actId="20577"/>
          <ac:spMkLst>
            <pc:docMk/>
            <pc:sldMk cId="3374462274" sldId="690"/>
            <ac:spMk id="3" creationId="{1FEE6416-1A7E-AA2C-7AC2-6B99BE695304}"/>
          </ac:spMkLst>
        </pc:spChg>
      </pc:sldChg>
      <pc:sldChg chg="modSp add del mod">
        <pc:chgData name="Karen Baerts" userId="a06d292e-c1df-42a7-ab23-dcf3ffef2529" providerId="ADAL" clId="{112D5A53-FC79-475E-8D39-54D1F6C0D89E}" dt="2024-10-07T21:03:22.808" v="24327" actId="47"/>
        <pc:sldMkLst>
          <pc:docMk/>
          <pc:sldMk cId="1675584866" sldId="691"/>
        </pc:sldMkLst>
        <pc:spChg chg="mod">
          <ac:chgData name="Karen Baerts" userId="a06d292e-c1df-42a7-ab23-dcf3ffef2529" providerId="ADAL" clId="{112D5A53-FC79-475E-8D39-54D1F6C0D89E}" dt="2024-10-07T21:03:20.625" v="24326" actId="20577"/>
          <ac:spMkLst>
            <pc:docMk/>
            <pc:sldMk cId="1675584866" sldId="691"/>
            <ac:spMk id="3" creationId="{EAFF137C-FC61-5779-7D5E-47F5B789E65E}"/>
          </ac:spMkLst>
        </pc:spChg>
      </pc:sldChg>
      <pc:sldChg chg="modSp add mod modNotesTx">
        <pc:chgData name="Karen Baerts" userId="a06d292e-c1df-42a7-ab23-dcf3ffef2529" providerId="ADAL" clId="{112D5A53-FC79-475E-8D39-54D1F6C0D89E}" dt="2024-10-07T21:07:38.892" v="25067" actId="20577"/>
        <pc:sldMkLst>
          <pc:docMk/>
          <pc:sldMk cId="2320172206" sldId="692"/>
        </pc:sldMkLst>
        <pc:spChg chg="mod">
          <ac:chgData name="Karen Baerts" userId="a06d292e-c1df-42a7-ab23-dcf3ffef2529" providerId="ADAL" clId="{112D5A53-FC79-475E-8D39-54D1F6C0D89E}" dt="2024-10-07T21:02:44.453" v="24272" actId="20577"/>
          <ac:spMkLst>
            <pc:docMk/>
            <pc:sldMk cId="2320172206" sldId="692"/>
            <ac:spMk id="3" creationId="{764D2712-12B5-8B29-B262-1CCC0A127829}"/>
          </ac:spMkLst>
        </pc:spChg>
      </pc:sldChg>
      <pc:sldChg chg="addSp delSp modSp add mod modNotesTx">
        <pc:chgData name="Karen Baerts" userId="a06d292e-c1df-42a7-ab23-dcf3ffef2529" providerId="ADAL" clId="{112D5A53-FC79-475E-8D39-54D1F6C0D89E}" dt="2024-10-11T09:55:06.880" v="30722" actId="14100"/>
        <pc:sldMkLst>
          <pc:docMk/>
          <pc:sldMk cId="3980002478" sldId="693"/>
        </pc:sldMkLst>
        <pc:spChg chg="mod">
          <ac:chgData name="Karen Baerts" userId="a06d292e-c1df-42a7-ab23-dcf3ffef2529" providerId="ADAL" clId="{112D5A53-FC79-475E-8D39-54D1F6C0D89E}" dt="2024-10-09T14:34:54.207" v="30644" actId="20577"/>
          <ac:spMkLst>
            <pc:docMk/>
            <pc:sldMk cId="3980002478" sldId="693"/>
            <ac:spMk id="2" creationId="{5254BFF7-85E5-175E-E489-1091FB59E4ED}"/>
          </ac:spMkLst>
        </pc:spChg>
        <pc:spChg chg="mod">
          <ac:chgData name="Karen Baerts" userId="a06d292e-c1df-42a7-ab23-dcf3ffef2529" providerId="ADAL" clId="{112D5A53-FC79-475E-8D39-54D1F6C0D89E}" dt="2024-10-07T21:15:43.615" v="25173" actId="20577"/>
          <ac:spMkLst>
            <pc:docMk/>
            <pc:sldMk cId="3980002478" sldId="693"/>
            <ac:spMk id="3" creationId="{A0E341FA-6458-E95C-2470-92CFBDC4A5A1}"/>
          </ac:spMkLst>
        </pc:spChg>
        <pc:picChg chg="add mod">
          <ac:chgData name="Karen Baerts" userId="a06d292e-c1df-42a7-ab23-dcf3ffef2529" providerId="ADAL" clId="{112D5A53-FC79-475E-8D39-54D1F6C0D89E}" dt="2024-10-11T09:55:06.880" v="30722" actId="14100"/>
          <ac:picMkLst>
            <pc:docMk/>
            <pc:sldMk cId="3980002478" sldId="693"/>
            <ac:picMk id="4" creationId="{2852ECA8-26EE-DBDB-D386-FC9C6D715BC2}"/>
          </ac:picMkLst>
        </pc:picChg>
        <pc:picChg chg="add del mod">
          <ac:chgData name="Karen Baerts" userId="a06d292e-c1df-42a7-ab23-dcf3ffef2529" providerId="ADAL" clId="{112D5A53-FC79-475E-8D39-54D1F6C0D89E}" dt="2024-10-07T21:19:04.887" v="25189" actId="478"/>
          <ac:picMkLst>
            <pc:docMk/>
            <pc:sldMk cId="3980002478" sldId="693"/>
            <ac:picMk id="5" creationId="{69FF69C1-6D97-D302-FC52-B464435553C1}"/>
          </ac:picMkLst>
        </pc:picChg>
        <pc:picChg chg="add del mod">
          <ac:chgData name="Karen Baerts" userId="a06d292e-c1df-42a7-ab23-dcf3ffef2529" providerId="ADAL" clId="{112D5A53-FC79-475E-8D39-54D1F6C0D89E}" dt="2024-10-11T09:54:33.559" v="30715" actId="478"/>
          <ac:picMkLst>
            <pc:docMk/>
            <pc:sldMk cId="3980002478" sldId="693"/>
            <ac:picMk id="5" creationId="{BA366871-DFFB-17BE-28BA-AD893E61CA90}"/>
          </ac:picMkLst>
        </pc:picChg>
        <pc:picChg chg="del">
          <ac:chgData name="Karen Baerts" userId="a06d292e-c1df-42a7-ab23-dcf3ffef2529" providerId="ADAL" clId="{112D5A53-FC79-475E-8D39-54D1F6C0D89E}" dt="2024-10-07T21:16:16.670" v="25176" actId="478"/>
          <ac:picMkLst>
            <pc:docMk/>
            <pc:sldMk cId="3980002478" sldId="693"/>
            <ac:picMk id="7" creationId="{DBA14C84-3419-E63A-A75A-71EA7610DD88}"/>
          </ac:picMkLst>
        </pc:picChg>
        <pc:picChg chg="add del mod ord">
          <ac:chgData name="Karen Baerts" userId="a06d292e-c1df-42a7-ab23-dcf3ffef2529" providerId="ADAL" clId="{112D5A53-FC79-475E-8D39-54D1F6C0D89E}" dt="2024-10-09T14:33:37.136" v="30527" actId="478"/>
          <ac:picMkLst>
            <pc:docMk/>
            <pc:sldMk cId="3980002478" sldId="693"/>
            <ac:picMk id="8" creationId="{6D4C2A5D-2F9D-BE0A-970A-8C8AD6C897F3}"/>
          </ac:picMkLst>
        </pc:picChg>
      </pc:sldChg>
      <pc:sldChg chg="add del">
        <pc:chgData name="Karen Baerts" userId="a06d292e-c1df-42a7-ab23-dcf3ffef2529" providerId="ADAL" clId="{112D5A53-FC79-475E-8D39-54D1F6C0D89E}" dt="2024-10-07T21:20:56.867" v="25343"/>
        <pc:sldMkLst>
          <pc:docMk/>
          <pc:sldMk cId="141271852" sldId="694"/>
        </pc:sldMkLst>
      </pc:sldChg>
      <pc:sldChg chg="modSp add del mod modNotesTx">
        <pc:chgData name="Karen Baerts" userId="a06d292e-c1df-42a7-ab23-dcf3ffef2529" providerId="ADAL" clId="{112D5A53-FC79-475E-8D39-54D1F6C0D89E}" dt="2024-10-09T13:31:17.661" v="29314" actId="47"/>
        <pc:sldMkLst>
          <pc:docMk/>
          <pc:sldMk cId="3780265863" sldId="694"/>
        </pc:sldMkLst>
        <pc:spChg chg="mod">
          <ac:chgData name="Karen Baerts" userId="a06d292e-c1df-42a7-ab23-dcf3ffef2529" providerId="ADAL" clId="{112D5A53-FC79-475E-8D39-54D1F6C0D89E}" dt="2024-10-09T12:52:56.550" v="29176" actId="20577"/>
          <ac:spMkLst>
            <pc:docMk/>
            <pc:sldMk cId="3780265863" sldId="694"/>
            <ac:spMk id="24" creationId="{D49CA510-22F2-390A-05B1-FD9FD8AE6A83}"/>
          </ac:spMkLst>
        </pc:spChg>
      </pc:sldChg>
      <pc:sldChg chg="modSp add mod modNotesTx">
        <pc:chgData name="Karen Baerts" userId="a06d292e-c1df-42a7-ab23-dcf3ffef2529" providerId="ADAL" clId="{112D5A53-FC79-475E-8D39-54D1F6C0D89E}" dt="2024-10-09T14:25:50.134" v="30482" actId="6549"/>
        <pc:sldMkLst>
          <pc:docMk/>
          <pc:sldMk cId="2507390716" sldId="695"/>
        </pc:sldMkLst>
        <pc:spChg chg="mod">
          <ac:chgData name="Karen Baerts" userId="a06d292e-c1df-42a7-ab23-dcf3ffef2529" providerId="ADAL" clId="{112D5A53-FC79-475E-8D39-54D1F6C0D89E}" dt="2024-10-09T14:20:45.760" v="30444" actId="255"/>
          <ac:spMkLst>
            <pc:docMk/>
            <pc:sldMk cId="2507390716" sldId="695"/>
            <ac:spMk id="4" creationId="{3B3E1F88-6720-89B3-7131-23C258426B08}"/>
          </ac:spMkLst>
        </pc:spChg>
        <pc:spChg chg="mod">
          <ac:chgData name="Karen Baerts" userId="a06d292e-c1df-42a7-ab23-dcf3ffef2529" providerId="ADAL" clId="{112D5A53-FC79-475E-8D39-54D1F6C0D89E}" dt="2024-10-09T14:20:51.256" v="30445" actId="20577"/>
          <ac:spMkLst>
            <pc:docMk/>
            <pc:sldMk cId="2507390716" sldId="695"/>
            <ac:spMk id="7" creationId="{14C8463C-138F-B586-7DE7-8CBC4829FEBF}"/>
          </ac:spMkLst>
        </pc:spChg>
        <pc:spChg chg="mod">
          <ac:chgData name="Karen Baerts" userId="a06d292e-c1df-42a7-ab23-dcf3ffef2529" providerId="ADAL" clId="{112D5A53-FC79-475E-8D39-54D1F6C0D89E}" dt="2024-10-09T14:04:10.202" v="29965" actId="20577"/>
          <ac:spMkLst>
            <pc:docMk/>
            <pc:sldMk cId="2507390716" sldId="695"/>
            <ac:spMk id="24" creationId="{7443F821-A302-EE35-303A-B4D357268CF6}"/>
          </ac:spMkLst>
        </pc:spChg>
        <pc:picChg chg="mod">
          <ac:chgData name="Karen Baerts" userId="a06d292e-c1df-42a7-ab23-dcf3ffef2529" providerId="ADAL" clId="{112D5A53-FC79-475E-8D39-54D1F6C0D89E}" dt="2024-10-09T14:20:53.817" v="30446" actId="1076"/>
          <ac:picMkLst>
            <pc:docMk/>
            <pc:sldMk cId="2507390716" sldId="695"/>
            <ac:picMk id="2" creationId="{1963800C-FC30-2EF1-1A6D-F15FD32B577C}"/>
          </ac:picMkLst>
        </pc:picChg>
      </pc:sldChg>
      <pc:sldChg chg="modSp new add del mod">
        <pc:chgData name="Karen Baerts" userId="a06d292e-c1df-42a7-ab23-dcf3ffef2529" providerId="ADAL" clId="{112D5A53-FC79-475E-8D39-54D1F6C0D89E}" dt="2024-10-09T14:12:39.915" v="30090" actId="47"/>
        <pc:sldMkLst>
          <pc:docMk/>
          <pc:sldMk cId="1190368869" sldId="696"/>
        </pc:sldMkLst>
        <pc:spChg chg="mod">
          <ac:chgData name="Karen Baerts" userId="a06d292e-c1df-42a7-ab23-dcf3ffef2529" providerId="ADAL" clId="{112D5A53-FC79-475E-8D39-54D1F6C0D89E}" dt="2024-10-09T14:12:39.744" v="30089"/>
          <ac:spMkLst>
            <pc:docMk/>
            <pc:sldMk cId="1190368869" sldId="696"/>
            <ac:spMk id="2" creationId="{AB2E937C-04B3-B0EC-F73E-3F366D532077}"/>
          </ac:spMkLst>
        </pc:spChg>
      </pc:sldChg>
      <pc:sldChg chg="addSp delSp modSp add del mod">
        <pc:chgData name="Karen Baerts" userId="a06d292e-c1df-42a7-ab23-dcf3ffef2529" providerId="ADAL" clId="{112D5A53-FC79-475E-8D39-54D1F6C0D89E}" dt="2024-10-09T14:29:18.100" v="30488" actId="47"/>
        <pc:sldMkLst>
          <pc:docMk/>
          <pc:sldMk cId="1520791641" sldId="696"/>
        </pc:sldMkLst>
        <pc:spChg chg="add del">
          <ac:chgData name="Karen Baerts" userId="a06d292e-c1df-42a7-ab23-dcf3ffef2529" providerId="ADAL" clId="{112D5A53-FC79-475E-8D39-54D1F6C0D89E}" dt="2024-10-09T14:12:40.400" v="30093" actId="478"/>
          <ac:spMkLst>
            <pc:docMk/>
            <pc:sldMk cId="1520791641" sldId="696"/>
            <ac:spMk id="4" creationId="{352816E3-FDA5-70B9-6031-DEC74F578EAF}"/>
          </ac:spMkLst>
        </pc:spChg>
        <pc:spChg chg="add del mod">
          <ac:chgData name="Karen Baerts" userId="a06d292e-c1df-42a7-ab23-dcf3ffef2529" providerId="ADAL" clId="{112D5A53-FC79-475E-8D39-54D1F6C0D89E}" dt="2024-10-09T14:12:40.905" v="30095" actId="478"/>
          <ac:spMkLst>
            <pc:docMk/>
            <pc:sldMk cId="1520791641" sldId="696"/>
            <ac:spMk id="6" creationId="{09DFD536-447A-B02F-C4FC-02ABEAF93CC2}"/>
          </ac:spMkLst>
        </pc:spChg>
        <pc:spChg chg="add del">
          <ac:chgData name="Karen Baerts" userId="a06d292e-c1df-42a7-ab23-dcf3ffef2529" providerId="ADAL" clId="{112D5A53-FC79-475E-8D39-54D1F6C0D89E}" dt="2024-10-09T14:12:40.231" v="30092" actId="478"/>
          <ac:spMkLst>
            <pc:docMk/>
            <pc:sldMk cId="1520791641" sldId="696"/>
            <ac:spMk id="7" creationId="{15FAE8E8-BB19-FEB5-634C-FBC317BE6F84}"/>
          </ac:spMkLst>
        </pc:spChg>
        <pc:picChg chg="add del">
          <ac:chgData name="Karen Baerts" userId="a06d292e-c1df-42a7-ab23-dcf3ffef2529" providerId="ADAL" clId="{112D5A53-FC79-475E-8D39-54D1F6C0D89E}" dt="2024-10-09T14:12:40.563" v="30094" actId="478"/>
          <ac:picMkLst>
            <pc:docMk/>
            <pc:sldMk cId="1520791641" sldId="696"/>
            <ac:picMk id="2" creationId="{EF73BC47-AC19-205C-E1BD-B1272B889EDA}"/>
          </ac:picMkLst>
        </pc:picChg>
        <pc:picChg chg="add del mod">
          <ac:chgData name="Karen Baerts" userId="a06d292e-c1df-42a7-ab23-dcf3ffef2529" providerId="ADAL" clId="{112D5A53-FC79-475E-8D39-54D1F6C0D89E}" dt="2024-10-09T14:12:42.953" v="30103" actId="1076"/>
          <ac:picMkLst>
            <pc:docMk/>
            <pc:sldMk cId="1520791641" sldId="696"/>
            <ac:picMk id="9" creationId="{125629FB-F24D-4361-ABC3-F23426E012DA}"/>
          </ac:picMkLst>
        </pc:picChg>
        <pc:picChg chg="add del mod">
          <ac:chgData name="Karen Baerts" userId="a06d292e-c1df-42a7-ab23-dcf3ffef2529" providerId="ADAL" clId="{112D5A53-FC79-475E-8D39-54D1F6C0D89E}" dt="2024-10-09T14:12:42.304" v="30101" actId="1076"/>
          <ac:picMkLst>
            <pc:docMk/>
            <pc:sldMk cId="1520791641" sldId="696"/>
            <ac:picMk id="11" creationId="{7D59A088-021C-FA58-8239-980000D786D7}"/>
          </ac:picMkLst>
        </pc:picChg>
      </pc:sldChg>
      <pc:sldChg chg="addSp delSp modSp new mod ord modShow">
        <pc:chgData name="Karen Baerts" userId="a06d292e-c1df-42a7-ab23-dcf3ffef2529" providerId="ADAL" clId="{112D5A53-FC79-475E-8D39-54D1F6C0D89E}" dt="2024-10-09T14:28:57.632" v="30487" actId="14100"/>
        <pc:sldMkLst>
          <pc:docMk/>
          <pc:sldMk cId="767042727" sldId="697"/>
        </pc:sldMkLst>
        <pc:spChg chg="mod">
          <ac:chgData name="Karen Baerts" userId="a06d292e-c1df-42a7-ab23-dcf3ffef2529" providerId="ADAL" clId="{112D5A53-FC79-475E-8D39-54D1F6C0D89E}" dt="2024-10-09T14:18:41.621" v="30313" actId="20577"/>
          <ac:spMkLst>
            <pc:docMk/>
            <pc:sldMk cId="767042727" sldId="697"/>
            <ac:spMk id="2" creationId="{B08E04A8-DAEE-75AB-886B-8662CB287078}"/>
          </ac:spMkLst>
        </pc:spChg>
        <pc:spChg chg="del">
          <ac:chgData name="Karen Baerts" userId="a06d292e-c1df-42a7-ab23-dcf3ffef2529" providerId="ADAL" clId="{112D5A53-FC79-475E-8D39-54D1F6C0D89E}" dt="2024-10-09T14:18:35.591" v="30294" actId="478"/>
          <ac:spMkLst>
            <pc:docMk/>
            <pc:sldMk cId="767042727" sldId="697"/>
            <ac:spMk id="3" creationId="{D204C5AF-5A70-4915-E383-FB607B201E92}"/>
          </ac:spMkLst>
        </pc:spChg>
        <pc:picChg chg="add del mod">
          <ac:chgData name="Karen Baerts" userId="a06d292e-c1df-42a7-ab23-dcf3ffef2529" providerId="ADAL" clId="{112D5A53-FC79-475E-8D39-54D1F6C0D89E}" dt="2024-10-09T14:21:45.700" v="30452" actId="478"/>
          <ac:picMkLst>
            <pc:docMk/>
            <pc:sldMk cId="767042727" sldId="697"/>
            <ac:picMk id="5" creationId="{F97B3C47-A657-33DC-1A33-4894207320D5}"/>
          </ac:picMkLst>
        </pc:picChg>
        <pc:picChg chg="add del mod">
          <ac:chgData name="Karen Baerts" userId="a06d292e-c1df-42a7-ab23-dcf3ffef2529" providerId="ADAL" clId="{112D5A53-FC79-475E-8D39-54D1F6C0D89E}" dt="2024-10-09T14:21:46.334" v="30453" actId="478"/>
          <ac:picMkLst>
            <pc:docMk/>
            <pc:sldMk cId="767042727" sldId="697"/>
            <ac:picMk id="7" creationId="{10B34762-0F04-E4F3-A263-B08870AECEFD}"/>
          </ac:picMkLst>
        </pc:picChg>
        <pc:picChg chg="add del mod">
          <ac:chgData name="Karen Baerts" userId="a06d292e-c1df-42a7-ab23-dcf3ffef2529" providerId="ADAL" clId="{112D5A53-FC79-475E-8D39-54D1F6C0D89E}" dt="2024-10-09T14:22:19.779" v="30461" actId="22"/>
          <ac:picMkLst>
            <pc:docMk/>
            <pc:sldMk cId="767042727" sldId="697"/>
            <ac:picMk id="9" creationId="{EFD50327-807C-EE06-569C-9AF522A87AED}"/>
          </ac:picMkLst>
        </pc:picChg>
        <pc:picChg chg="add del mod">
          <ac:chgData name="Karen Baerts" userId="a06d292e-c1df-42a7-ab23-dcf3ffef2529" providerId="ADAL" clId="{112D5A53-FC79-475E-8D39-54D1F6C0D89E}" dt="2024-10-09T14:22:29.162" v="30465" actId="478"/>
          <ac:picMkLst>
            <pc:docMk/>
            <pc:sldMk cId="767042727" sldId="697"/>
            <ac:picMk id="11" creationId="{233FEF32-97B9-9197-0877-2F181E12BD01}"/>
          </ac:picMkLst>
        </pc:picChg>
        <pc:picChg chg="add del mod">
          <ac:chgData name="Karen Baerts" userId="a06d292e-c1df-42a7-ab23-dcf3ffef2529" providerId="ADAL" clId="{112D5A53-FC79-475E-8D39-54D1F6C0D89E}" dt="2024-10-09T14:23:04.588" v="30469" actId="478"/>
          <ac:picMkLst>
            <pc:docMk/>
            <pc:sldMk cId="767042727" sldId="697"/>
            <ac:picMk id="13" creationId="{BD7503EE-16BB-3F62-3413-49BAAAE4C756}"/>
          </ac:picMkLst>
        </pc:picChg>
        <pc:picChg chg="add del mod">
          <ac:chgData name="Karen Baerts" userId="a06d292e-c1df-42a7-ab23-dcf3ffef2529" providerId="ADAL" clId="{112D5A53-FC79-475E-8D39-54D1F6C0D89E}" dt="2024-10-09T14:25:22.861" v="30474" actId="478"/>
          <ac:picMkLst>
            <pc:docMk/>
            <pc:sldMk cId="767042727" sldId="697"/>
            <ac:picMk id="15" creationId="{4B977048-1E3A-6FCE-8742-FB8A26841C6B}"/>
          </ac:picMkLst>
        </pc:picChg>
        <pc:picChg chg="add del mod">
          <ac:chgData name="Karen Baerts" userId="a06d292e-c1df-42a7-ab23-dcf3ffef2529" providerId="ADAL" clId="{112D5A53-FC79-475E-8D39-54D1F6C0D89E}" dt="2024-10-09T14:28:48.624" v="30483" actId="478"/>
          <ac:picMkLst>
            <pc:docMk/>
            <pc:sldMk cId="767042727" sldId="697"/>
            <ac:picMk id="17" creationId="{076227DC-A55D-EA3D-611F-F5DC4AAE52DF}"/>
          </ac:picMkLst>
        </pc:picChg>
        <pc:picChg chg="add mod">
          <ac:chgData name="Karen Baerts" userId="a06d292e-c1df-42a7-ab23-dcf3ffef2529" providerId="ADAL" clId="{112D5A53-FC79-475E-8D39-54D1F6C0D89E}" dt="2024-10-09T14:28:57.632" v="30487" actId="14100"/>
          <ac:picMkLst>
            <pc:docMk/>
            <pc:sldMk cId="767042727" sldId="697"/>
            <ac:picMk id="19" creationId="{59EE78E2-7FA5-1A47-837F-B44FF8656535}"/>
          </ac:picMkLst>
        </pc:picChg>
      </pc:sldChg>
      <pc:sldChg chg="add modNotesTx">
        <pc:chgData name="Karen Baerts" userId="a06d292e-c1df-42a7-ab23-dcf3ffef2529" providerId="ADAL" clId="{112D5A53-FC79-475E-8D39-54D1F6C0D89E}" dt="2024-10-09T14:34:29.802" v="30641" actId="20577"/>
        <pc:sldMkLst>
          <pc:docMk/>
          <pc:sldMk cId="1277474693" sldId="698"/>
        </pc:sldMkLst>
      </pc:sldChg>
    </pc:docChg>
  </pc:docChgLst>
  <pc:docChgLst>
    <pc:chgData name="Karen Baerts" userId="a06d292e-c1df-42a7-ab23-dcf3ffef2529" providerId="ADAL" clId="{A11F8786-64CE-43D5-8D44-D0F4797E1BAB}"/>
    <pc:docChg chg="undo redo custSel addSld delSld modSld sldOrd">
      <pc:chgData name="Karen Baerts" userId="a06d292e-c1df-42a7-ab23-dcf3ffef2529" providerId="ADAL" clId="{A11F8786-64CE-43D5-8D44-D0F4797E1BAB}" dt="2023-09-27T22:11:27.163" v="2987" actId="20577"/>
      <pc:docMkLst>
        <pc:docMk/>
      </pc:docMkLst>
      <pc:sldChg chg="modSp add del mod">
        <pc:chgData name="Karen Baerts" userId="a06d292e-c1df-42a7-ab23-dcf3ffef2529" providerId="ADAL" clId="{A11F8786-64CE-43D5-8D44-D0F4797E1BAB}" dt="2023-09-27T20:23:11.318" v="1278" actId="47"/>
        <pc:sldMkLst>
          <pc:docMk/>
          <pc:sldMk cId="807547391" sldId="257"/>
        </pc:sldMkLst>
        <pc:spChg chg="mod">
          <ac:chgData name="Karen Baerts" userId="a06d292e-c1df-42a7-ab23-dcf3ffef2529" providerId="ADAL" clId="{A11F8786-64CE-43D5-8D44-D0F4797E1BAB}" dt="2023-09-27T20:19:07.240" v="1206" actId="20577"/>
          <ac:spMkLst>
            <pc:docMk/>
            <pc:sldMk cId="807547391" sldId="257"/>
            <ac:spMk id="2" creationId="{3320171C-96A3-4332-A3E0-8E04221180D0}"/>
          </ac:spMkLst>
        </pc:spChg>
        <pc:spChg chg="mod">
          <ac:chgData name="Karen Baerts" userId="a06d292e-c1df-42a7-ab23-dcf3ffef2529" providerId="ADAL" clId="{A11F8786-64CE-43D5-8D44-D0F4797E1BAB}" dt="2023-09-27T20:19:19.979" v="1212" actId="20577"/>
          <ac:spMkLst>
            <pc:docMk/>
            <pc:sldMk cId="807547391" sldId="257"/>
            <ac:spMk id="3" creationId="{FD3C450A-7D81-44AF-9A9B-65F2E8EDEA6E}"/>
          </ac:spMkLst>
        </pc:spChg>
        <pc:picChg chg="mod">
          <ac:chgData name="Karen Baerts" userId="a06d292e-c1df-42a7-ab23-dcf3ffef2529" providerId="ADAL" clId="{A11F8786-64CE-43D5-8D44-D0F4797E1BAB}" dt="2023-09-27T20:09:42.843" v="1003" actId="1076"/>
          <ac:picMkLst>
            <pc:docMk/>
            <pc:sldMk cId="807547391" sldId="257"/>
            <ac:picMk id="1026" creationId="{716436C9-DB52-47D4-A785-7796170D7C11}"/>
          </ac:picMkLst>
        </pc:picChg>
      </pc:sldChg>
      <pc:sldChg chg="modSp add del mod">
        <pc:chgData name="Karen Baerts" userId="a06d292e-c1df-42a7-ab23-dcf3ffef2529" providerId="ADAL" clId="{A11F8786-64CE-43D5-8D44-D0F4797E1BAB}" dt="2023-09-27T20:19:55.547" v="1221" actId="47"/>
        <pc:sldMkLst>
          <pc:docMk/>
          <pc:sldMk cId="2698244315" sldId="258"/>
        </pc:sldMkLst>
        <pc:picChg chg="mod">
          <ac:chgData name="Karen Baerts" userId="a06d292e-c1df-42a7-ab23-dcf3ffef2529" providerId="ADAL" clId="{A11F8786-64CE-43D5-8D44-D0F4797E1BAB}" dt="2023-09-27T20:09:52.399" v="1005" actId="1076"/>
          <ac:picMkLst>
            <pc:docMk/>
            <pc:sldMk cId="2698244315" sldId="258"/>
            <ac:picMk id="5" creationId="{7828F0BB-E9EB-4D03-B6D8-B99D7826892D}"/>
          </ac:picMkLst>
        </pc:picChg>
      </pc:sldChg>
      <pc:sldChg chg="modSp add del mod modAnim">
        <pc:chgData name="Karen Baerts" userId="a06d292e-c1df-42a7-ab23-dcf3ffef2529" providerId="ADAL" clId="{A11F8786-64CE-43D5-8D44-D0F4797E1BAB}" dt="2023-09-27T20:22:45.193" v="1276" actId="47"/>
        <pc:sldMkLst>
          <pc:docMk/>
          <pc:sldMk cId="881472217" sldId="259"/>
        </pc:sldMkLst>
        <pc:spChg chg="mod">
          <ac:chgData name="Karen Baerts" userId="a06d292e-c1df-42a7-ab23-dcf3ffef2529" providerId="ADAL" clId="{A11F8786-64CE-43D5-8D44-D0F4797E1BAB}" dt="2023-09-27T20:20:45.966" v="1244" actId="21"/>
          <ac:spMkLst>
            <pc:docMk/>
            <pc:sldMk cId="881472217" sldId="259"/>
            <ac:spMk id="2" creationId="{83F4F7FC-4C46-4C7B-A825-7F82DB4C461D}"/>
          </ac:spMkLst>
        </pc:spChg>
        <pc:spChg chg="mod">
          <ac:chgData name="Karen Baerts" userId="a06d292e-c1df-42a7-ab23-dcf3ffef2529" providerId="ADAL" clId="{A11F8786-64CE-43D5-8D44-D0F4797E1BAB}" dt="2023-09-27T20:21:37.508" v="1267" actId="207"/>
          <ac:spMkLst>
            <pc:docMk/>
            <pc:sldMk cId="881472217" sldId="259"/>
            <ac:spMk id="3" creationId="{BE25EB03-62D8-4A31-BA4A-2D338112D47F}"/>
          </ac:spMkLst>
        </pc:spChg>
        <pc:picChg chg="mod">
          <ac:chgData name="Karen Baerts" userId="a06d292e-c1df-42a7-ab23-dcf3ffef2529" providerId="ADAL" clId="{A11F8786-64CE-43D5-8D44-D0F4797E1BAB}" dt="2023-09-27T20:22:10.079" v="1268" actId="1076"/>
          <ac:picMkLst>
            <pc:docMk/>
            <pc:sldMk cId="881472217" sldId="259"/>
            <ac:picMk id="2050" creationId="{35B53868-55F4-47AE-BEDA-4A931EB6B168}"/>
          </ac:picMkLst>
        </pc:picChg>
      </pc:sldChg>
      <pc:sldChg chg="modSp add mod">
        <pc:chgData name="Karen Baerts" userId="a06d292e-c1df-42a7-ab23-dcf3ffef2529" providerId="ADAL" clId="{A11F8786-64CE-43D5-8D44-D0F4797E1BAB}" dt="2023-09-27T20:29:09.042" v="1439" actId="20577"/>
        <pc:sldMkLst>
          <pc:docMk/>
          <pc:sldMk cId="790677748" sldId="260"/>
        </pc:sldMkLst>
        <pc:spChg chg="mod">
          <ac:chgData name="Karen Baerts" userId="a06d292e-c1df-42a7-ab23-dcf3ffef2529" providerId="ADAL" clId="{A11F8786-64CE-43D5-8D44-D0F4797E1BAB}" dt="2023-09-27T20:29:09.042" v="1439" actId="20577"/>
          <ac:spMkLst>
            <pc:docMk/>
            <pc:sldMk cId="790677748" sldId="260"/>
            <ac:spMk id="2" creationId="{0EF4EE27-4535-6689-7B21-1C78BBC9F937}"/>
          </ac:spMkLst>
        </pc:spChg>
        <pc:picChg chg="mod">
          <ac:chgData name="Karen Baerts" userId="a06d292e-c1df-42a7-ab23-dcf3ffef2529" providerId="ADAL" clId="{A11F8786-64CE-43D5-8D44-D0F4797E1BAB}" dt="2023-09-27T20:10:39.801" v="1012" actId="1076"/>
          <ac:picMkLst>
            <pc:docMk/>
            <pc:sldMk cId="790677748" sldId="260"/>
            <ac:picMk id="6" creationId="{DFD9E558-DAE6-BF46-E1AE-50E2603B484B}"/>
          </ac:picMkLst>
        </pc:picChg>
      </pc:sldChg>
      <pc:sldChg chg="modSp mod">
        <pc:chgData name="Karen Baerts" userId="a06d292e-c1df-42a7-ab23-dcf3ffef2529" providerId="ADAL" clId="{A11F8786-64CE-43D5-8D44-D0F4797E1BAB}" dt="2023-09-27T20:13:16.003" v="1047" actId="20577"/>
        <pc:sldMkLst>
          <pc:docMk/>
          <pc:sldMk cId="2752661554" sldId="591"/>
        </pc:sldMkLst>
        <pc:spChg chg="mod">
          <ac:chgData name="Karen Baerts" userId="a06d292e-c1df-42a7-ab23-dcf3ffef2529" providerId="ADAL" clId="{A11F8786-64CE-43D5-8D44-D0F4797E1BAB}" dt="2023-09-26T13:55:36.086" v="82" actId="20577"/>
          <ac:spMkLst>
            <pc:docMk/>
            <pc:sldMk cId="2752661554" sldId="591"/>
            <ac:spMk id="2" creationId="{00000000-0000-0000-0000-000000000000}"/>
          </ac:spMkLst>
        </pc:spChg>
        <pc:spChg chg="mod">
          <ac:chgData name="Karen Baerts" userId="a06d292e-c1df-42a7-ab23-dcf3ffef2529" providerId="ADAL" clId="{A11F8786-64CE-43D5-8D44-D0F4797E1BAB}" dt="2023-09-27T20:13:16.003" v="1047" actId="20577"/>
          <ac:spMkLst>
            <pc:docMk/>
            <pc:sldMk cId="2752661554" sldId="591"/>
            <ac:spMk id="3" creationId="{7E10328D-4219-4DB6-8A4F-52DB0195CB2F}"/>
          </ac:spMkLst>
        </pc:spChg>
      </pc:sldChg>
      <pc:sldChg chg="add del">
        <pc:chgData name="Karen Baerts" userId="a06d292e-c1df-42a7-ab23-dcf3ffef2529" providerId="ADAL" clId="{A11F8786-64CE-43D5-8D44-D0F4797E1BAB}" dt="2023-09-27T20:47:40.001" v="1991" actId="47"/>
        <pc:sldMkLst>
          <pc:docMk/>
          <pc:sldMk cId="1600739008" sldId="592"/>
        </pc:sldMkLst>
      </pc:sldChg>
      <pc:sldChg chg="modSp add del mod">
        <pc:chgData name="Karen Baerts" userId="a06d292e-c1df-42a7-ab23-dcf3ffef2529" providerId="ADAL" clId="{A11F8786-64CE-43D5-8D44-D0F4797E1BAB}" dt="2023-09-27T20:57:07.444" v="2095" actId="47"/>
        <pc:sldMkLst>
          <pc:docMk/>
          <pc:sldMk cId="2400741837" sldId="593"/>
        </pc:sldMkLst>
        <pc:spChg chg="mod">
          <ac:chgData name="Karen Baerts" userId="a06d292e-c1df-42a7-ab23-dcf3ffef2529" providerId="ADAL" clId="{A11F8786-64CE-43D5-8D44-D0F4797E1BAB}" dt="2023-09-27T20:51:03.287" v="2006" actId="20577"/>
          <ac:spMkLst>
            <pc:docMk/>
            <pc:sldMk cId="2400741837" sldId="593"/>
            <ac:spMk id="2" creationId="{1E7B35AE-CD8F-9A2A-AD75-342DB4B76686}"/>
          </ac:spMkLst>
        </pc:spChg>
        <pc:spChg chg="mod">
          <ac:chgData name="Karen Baerts" userId="a06d292e-c1df-42a7-ab23-dcf3ffef2529" providerId="ADAL" clId="{A11F8786-64CE-43D5-8D44-D0F4797E1BAB}" dt="2023-09-27T20:55:20.939" v="2082" actId="108"/>
          <ac:spMkLst>
            <pc:docMk/>
            <pc:sldMk cId="2400741837" sldId="593"/>
            <ac:spMk id="6" creationId="{F7E86B71-AD9F-3FC9-5A08-7ED871FDC978}"/>
          </ac:spMkLst>
        </pc:spChg>
      </pc:sldChg>
      <pc:sldChg chg="del ord">
        <pc:chgData name="Karen Baerts" userId="a06d292e-c1df-42a7-ab23-dcf3ffef2529" providerId="ADAL" clId="{A11F8786-64CE-43D5-8D44-D0F4797E1BAB}" dt="2023-09-26T14:22:14.568" v="442" actId="47"/>
        <pc:sldMkLst>
          <pc:docMk/>
          <pc:sldMk cId="2595481203" sldId="593"/>
        </pc:sldMkLst>
      </pc:sldChg>
      <pc:sldChg chg="del">
        <pc:chgData name="Karen Baerts" userId="a06d292e-c1df-42a7-ab23-dcf3ffef2529" providerId="ADAL" clId="{A11F8786-64CE-43D5-8D44-D0F4797E1BAB}" dt="2023-09-26T14:22:19.164" v="444" actId="47"/>
        <pc:sldMkLst>
          <pc:docMk/>
          <pc:sldMk cId="1376232095" sldId="594"/>
        </pc:sldMkLst>
      </pc:sldChg>
      <pc:sldChg chg="modSp add del mod">
        <pc:chgData name="Karen Baerts" userId="a06d292e-c1df-42a7-ab23-dcf3ffef2529" providerId="ADAL" clId="{A11F8786-64CE-43D5-8D44-D0F4797E1BAB}" dt="2023-09-27T20:55:29.023" v="2083" actId="47"/>
        <pc:sldMkLst>
          <pc:docMk/>
          <pc:sldMk cId="4076426228" sldId="594"/>
        </pc:sldMkLst>
        <pc:spChg chg="mod">
          <ac:chgData name="Karen Baerts" userId="a06d292e-c1df-42a7-ab23-dcf3ffef2529" providerId="ADAL" clId="{A11F8786-64CE-43D5-8D44-D0F4797E1BAB}" dt="2023-09-27T20:53:14.664" v="2046" actId="20577"/>
          <ac:spMkLst>
            <pc:docMk/>
            <pc:sldMk cId="4076426228" sldId="594"/>
            <ac:spMk id="2" creationId="{5C633609-3910-3955-48DD-41EE2C726717}"/>
          </ac:spMkLst>
        </pc:spChg>
        <pc:spChg chg="mod">
          <ac:chgData name="Karen Baerts" userId="a06d292e-c1df-42a7-ab23-dcf3ffef2529" providerId="ADAL" clId="{A11F8786-64CE-43D5-8D44-D0F4797E1BAB}" dt="2023-09-27T20:53:52.184" v="2064" actId="27636"/>
          <ac:spMkLst>
            <pc:docMk/>
            <pc:sldMk cId="4076426228" sldId="594"/>
            <ac:spMk id="3" creationId="{4D0CF64C-0C64-DEEB-B6E4-0957FD5D502E}"/>
          </ac:spMkLst>
        </pc:spChg>
      </pc:sldChg>
      <pc:sldChg chg="del">
        <pc:chgData name="Karen Baerts" userId="a06d292e-c1df-42a7-ab23-dcf3ffef2529" providerId="ADAL" clId="{A11F8786-64CE-43D5-8D44-D0F4797E1BAB}" dt="2023-09-26T14:22:16.409" v="443" actId="47"/>
        <pc:sldMkLst>
          <pc:docMk/>
          <pc:sldMk cId="494895154" sldId="596"/>
        </pc:sldMkLst>
      </pc:sldChg>
      <pc:sldChg chg="modSp add del mod">
        <pc:chgData name="Karen Baerts" userId="a06d292e-c1df-42a7-ab23-dcf3ffef2529" providerId="ADAL" clId="{A11F8786-64CE-43D5-8D44-D0F4797E1BAB}" dt="2023-09-27T20:52:14.358" v="2010" actId="47"/>
        <pc:sldMkLst>
          <pc:docMk/>
          <pc:sldMk cId="3775399307" sldId="597"/>
        </pc:sldMkLst>
        <pc:spChg chg="mod">
          <ac:chgData name="Karen Baerts" userId="a06d292e-c1df-42a7-ab23-dcf3ffef2529" providerId="ADAL" clId="{A11F8786-64CE-43D5-8D44-D0F4797E1BAB}" dt="2023-09-27T20:51:40.128" v="2009" actId="20577"/>
          <ac:spMkLst>
            <pc:docMk/>
            <pc:sldMk cId="3775399307" sldId="597"/>
            <ac:spMk id="2" creationId="{DC78070A-F988-0B7E-891E-03136567D245}"/>
          </ac:spMkLst>
        </pc:spChg>
      </pc:sldChg>
      <pc:sldChg chg="add del">
        <pc:chgData name="Karen Baerts" userId="a06d292e-c1df-42a7-ab23-dcf3ffef2529" providerId="ADAL" clId="{A11F8786-64CE-43D5-8D44-D0F4797E1BAB}" dt="2023-09-26T14:22:20.897" v="445" actId="47"/>
        <pc:sldMkLst>
          <pc:docMk/>
          <pc:sldMk cId="4139469179" sldId="597"/>
        </pc:sldMkLst>
      </pc:sldChg>
      <pc:sldChg chg="del">
        <pc:chgData name="Karen Baerts" userId="a06d292e-c1df-42a7-ab23-dcf3ffef2529" providerId="ADAL" clId="{A11F8786-64CE-43D5-8D44-D0F4797E1BAB}" dt="2023-09-26T13:54:32.164" v="2" actId="47"/>
        <pc:sldMkLst>
          <pc:docMk/>
          <pc:sldMk cId="1790804069" sldId="598"/>
        </pc:sldMkLst>
      </pc:sldChg>
      <pc:sldChg chg="del">
        <pc:chgData name="Karen Baerts" userId="a06d292e-c1df-42a7-ab23-dcf3ffef2529" providerId="ADAL" clId="{A11F8786-64CE-43D5-8D44-D0F4797E1BAB}" dt="2023-09-26T13:54:30.915" v="1" actId="47"/>
        <pc:sldMkLst>
          <pc:docMk/>
          <pc:sldMk cId="2273221040" sldId="599"/>
        </pc:sldMkLst>
      </pc:sldChg>
      <pc:sldChg chg="del">
        <pc:chgData name="Karen Baerts" userId="a06d292e-c1df-42a7-ab23-dcf3ffef2529" providerId="ADAL" clId="{A11F8786-64CE-43D5-8D44-D0F4797E1BAB}" dt="2023-09-26T14:22:22.164" v="446" actId="47"/>
        <pc:sldMkLst>
          <pc:docMk/>
          <pc:sldMk cId="1362606895" sldId="600"/>
        </pc:sldMkLst>
      </pc:sldChg>
      <pc:sldChg chg="addSp modSp mod modNotesTx">
        <pc:chgData name="Karen Baerts" userId="a06d292e-c1df-42a7-ab23-dcf3ffef2529" providerId="ADAL" clId="{A11F8786-64CE-43D5-8D44-D0F4797E1BAB}" dt="2023-09-27T22:10:30.576" v="2983" actId="6549"/>
        <pc:sldMkLst>
          <pc:docMk/>
          <pc:sldMk cId="1760690206" sldId="601"/>
        </pc:sldMkLst>
        <pc:spChg chg="mod">
          <ac:chgData name="Karen Baerts" userId="a06d292e-c1df-42a7-ab23-dcf3ffef2529" providerId="ADAL" clId="{A11F8786-64CE-43D5-8D44-D0F4797E1BAB}" dt="2023-09-27T19:44:22.144" v="808" actId="207"/>
          <ac:spMkLst>
            <pc:docMk/>
            <pc:sldMk cId="1760690206" sldId="601"/>
            <ac:spMk id="3" creationId="{433EAC22-795F-9C73-9536-00041D1CD78F}"/>
          </ac:spMkLst>
        </pc:spChg>
        <pc:spChg chg="add mod">
          <ac:chgData name="Karen Baerts" userId="a06d292e-c1df-42a7-ab23-dcf3ffef2529" providerId="ADAL" clId="{A11F8786-64CE-43D5-8D44-D0F4797E1BAB}" dt="2023-09-27T19:44:51.384" v="841" actId="20577"/>
          <ac:spMkLst>
            <pc:docMk/>
            <pc:sldMk cId="1760690206" sldId="601"/>
            <ac:spMk id="4" creationId="{21F707A1-50C4-0A99-C133-0FC3A3F1DDAE}"/>
          </ac:spMkLst>
        </pc:spChg>
      </pc:sldChg>
      <pc:sldChg chg="addSp delSp modSp add mod modNotesTx">
        <pc:chgData name="Karen Baerts" userId="a06d292e-c1df-42a7-ab23-dcf3ffef2529" providerId="ADAL" clId="{A11F8786-64CE-43D5-8D44-D0F4797E1BAB}" dt="2023-09-27T22:11:27.163" v="2987" actId="20577"/>
        <pc:sldMkLst>
          <pc:docMk/>
          <pc:sldMk cId="2512207547" sldId="602"/>
        </pc:sldMkLst>
        <pc:spChg chg="mod">
          <ac:chgData name="Karen Baerts" userId="a06d292e-c1df-42a7-ab23-dcf3ffef2529" providerId="ADAL" clId="{A11F8786-64CE-43D5-8D44-D0F4797E1BAB}" dt="2023-09-27T20:58:33.660" v="2096" actId="20577"/>
          <ac:spMkLst>
            <pc:docMk/>
            <pc:sldMk cId="2512207547" sldId="602"/>
            <ac:spMk id="2" creationId="{1E7B35AE-CD8F-9A2A-AD75-342DB4B76686}"/>
          </ac:spMkLst>
        </pc:spChg>
        <pc:spChg chg="del mod">
          <ac:chgData name="Karen Baerts" userId="a06d292e-c1df-42a7-ab23-dcf3ffef2529" providerId="ADAL" clId="{A11F8786-64CE-43D5-8D44-D0F4797E1BAB}" dt="2023-09-27T21:33:39.188" v="2715" actId="478"/>
          <ac:spMkLst>
            <pc:docMk/>
            <pc:sldMk cId="2512207547" sldId="602"/>
            <ac:spMk id="3" creationId="{EC064723-7E40-8A91-6CD4-0A36E3E629CC}"/>
          </ac:spMkLst>
        </pc:spChg>
        <pc:spChg chg="mod">
          <ac:chgData name="Karen Baerts" userId="a06d292e-c1df-42a7-ab23-dcf3ffef2529" providerId="ADAL" clId="{A11F8786-64CE-43D5-8D44-D0F4797E1BAB}" dt="2023-09-27T21:03:50.828" v="2148" actId="255"/>
          <ac:spMkLst>
            <pc:docMk/>
            <pc:sldMk cId="2512207547" sldId="602"/>
            <ac:spMk id="6" creationId="{F7E86B71-AD9F-3FC9-5A08-7ED871FDC978}"/>
          </ac:spMkLst>
        </pc:spChg>
        <pc:picChg chg="add del mod">
          <ac:chgData name="Karen Baerts" userId="a06d292e-c1df-42a7-ab23-dcf3ffef2529" providerId="ADAL" clId="{A11F8786-64CE-43D5-8D44-D0F4797E1BAB}" dt="2023-09-27T21:34:16.577" v="2718" actId="478"/>
          <ac:picMkLst>
            <pc:docMk/>
            <pc:sldMk cId="2512207547" sldId="602"/>
            <ac:picMk id="5" creationId="{4D1EBCA8-36E0-002C-D2EF-74EB589B86A4}"/>
          </ac:picMkLst>
        </pc:picChg>
        <pc:picChg chg="add mod">
          <ac:chgData name="Karen Baerts" userId="a06d292e-c1df-42a7-ab23-dcf3ffef2529" providerId="ADAL" clId="{A11F8786-64CE-43D5-8D44-D0F4797E1BAB}" dt="2023-09-27T21:34:33.674" v="2720" actId="1076"/>
          <ac:picMkLst>
            <pc:docMk/>
            <pc:sldMk cId="2512207547" sldId="602"/>
            <ac:picMk id="8" creationId="{E6F5D3C1-018D-CFEF-A7F7-2C02CB1AC970}"/>
          </ac:picMkLst>
        </pc:picChg>
      </pc:sldChg>
      <pc:sldChg chg="modSp add del mod">
        <pc:chgData name="Karen Baerts" userId="a06d292e-c1df-42a7-ab23-dcf3ffef2529" providerId="ADAL" clId="{A11F8786-64CE-43D5-8D44-D0F4797E1BAB}" dt="2023-09-27T19:45:41.214" v="885" actId="47"/>
        <pc:sldMkLst>
          <pc:docMk/>
          <pc:sldMk cId="4244602851" sldId="602"/>
        </pc:sldMkLst>
        <pc:spChg chg="mod">
          <ac:chgData name="Karen Baerts" userId="a06d292e-c1df-42a7-ab23-dcf3ffef2529" providerId="ADAL" clId="{A11F8786-64CE-43D5-8D44-D0F4797E1BAB}" dt="2023-09-27T19:42:36.756" v="770" actId="20577"/>
          <ac:spMkLst>
            <pc:docMk/>
            <pc:sldMk cId="4244602851" sldId="602"/>
            <ac:spMk id="2" creationId="{D5423788-4327-FDE6-A934-82D1E21EB68C}"/>
          </ac:spMkLst>
        </pc:spChg>
        <pc:spChg chg="mod">
          <ac:chgData name="Karen Baerts" userId="a06d292e-c1df-42a7-ab23-dcf3ffef2529" providerId="ADAL" clId="{A11F8786-64CE-43D5-8D44-D0F4797E1BAB}" dt="2023-09-27T19:42:47.764" v="772" actId="20577"/>
          <ac:spMkLst>
            <pc:docMk/>
            <pc:sldMk cId="4244602851" sldId="602"/>
            <ac:spMk id="3" creationId="{0E244A77-BBB5-0E34-9ECA-86AB7EC02E29}"/>
          </ac:spMkLst>
        </pc:spChg>
      </pc:sldChg>
      <pc:sldChg chg="addSp delSp modSp add del mod">
        <pc:chgData name="Karen Baerts" userId="a06d292e-c1df-42a7-ab23-dcf3ffef2529" providerId="ADAL" clId="{A11F8786-64CE-43D5-8D44-D0F4797E1BAB}" dt="2023-09-27T20:45:07.387" v="1873" actId="47"/>
        <pc:sldMkLst>
          <pc:docMk/>
          <pc:sldMk cId="523719122" sldId="603"/>
        </pc:sldMkLst>
        <pc:spChg chg="mod">
          <ac:chgData name="Karen Baerts" userId="a06d292e-c1df-42a7-ab23-dcf3ffef2529" providerId="ADAL" clId="{A11F8786-64CE-43D5-8D44-D0F4797E1BAB}" dt="2023-09-27T20:29:48.304" v="1451" actId="20577"/>
          <ac:spMkLst>
            <pc:docMk/>
            <pc:sldMk cId="523719122" sldId="603"/>
            <ac:spMk id="2" creationId="{D5423788-4327-FDE6-A934-82D1E21EB68C}"/>
          </ac:spMkLst>
        </pc:spChg>
        <pc:spChg chg="mod">
          <ac:chgData name="Karen Baerts" userId="a06d292e-c1df-42a7-ab23-dcf3ffef2529" providerId="ADAL" clId="{A11F8786-64CE-43D5-8D44-D0F4797E1BAB}" dt="2023-09-27T20:41:18.446" v="1871" actId="20577"/>
          <ac:spMkLst>
            <pc:docMk/>
            <pc:sldMk cId="523719122" sldId="603"/>
            <ac:spMk id="3" creationId="{0E244A77-BBB5-0E34-9ECA-86AB7EC02E29}"/>
          </ac:spMkLst>
        </pc:spChg>
        <pc:picChg chg="add del mod">
          <ac:chgData name="Karen Baerts" userId="a06d292e-c1df-42a7-ab23-dcf3ffef2529" providerId="ADAL" clId="{A11F8786-64CE-43D5-8D44-D0F4797E1BAB}" dt="2023-09-27T20:32:29.861" v="1489" actId="478"/>
          <ac:picMkLst>
            <pc:docMk/>
            <pc:sldMk cId="523719122" sldId="603"/>
            <ac:picMk id="1026" creationId="{43619295-9299-833E-4D74-BD515B14C571}"/>
          </ac:picMkLst>
        </pc:picChg>
        <pc:picChg chg="add mod">
          <ac:chgData name="Karen Baerts" userId="a06d292e-c1df-42a7-ab23-dcf3ffef2529" providerId="ADAL" clId="{A11F8786-64CE-43D5-8D44-D0F4797E1BAB}" dt="2023-09-27T20:33:00.401" v="1496" actId="1076"/>
          <ac:picMkLst>
            <pc:docMk/>
            <pc:sldMk cId="523719122" sldId="603"/>
            <ac:picMk id="1028" creationId="{1EA493CB-8684-F768-4006-F6B998281A68}"/>
          </ac:picMkLst>
        </pc:picChg>
      </pc:sldChg>
      <pc:sldChg chg="modSp add del mod ord">
        <pc:chgData name="Karen Baerts" userId="a06d292e-c1df-42a7-ab23-dcf3ffef2529" providerId="ADAL" clId="{A11F8786-64CE-43D5-8D44-D0F4797E1BAB}" dt="2023-09-27T19:43:58.376" v="806" actId="47"/>
        <pc:sldMkLst>
          <pc:docMk/>
          <pc:sldMk cId="3556242112" sldId="604"/>
        </pc:sldMkLst>
        <pc:spChg chg="mod">
          <ac:chgData name="Karen Baerts" userId="a06d292e-c1df-42a7-ab23-dcf3ffef2529" providerId="ADAL" clId="{A11F8786-64CE-43D5-8D44-D0F4797E1BAB}" dt="2023-09-27T19:43:01.414" v="777" actId="20577"/>
          <ac:spMkLst>
            <pc:docMk/>
            <pc:sldMk cId="3556242112" sldId="604"/>
            <ac:spMk id="3" creationId="{0E244A77-BBB5-0E34-9ECA-86AB7EC02E29}"/>
          </ac:spMkLst>
        </pc:spChg>
      </pc:sldChg>
      <pc:sldChg chg="modSp add del mod ord">
        <pc:chgData name="Karen Baerts" userId="a06d292e-c1df-42a7-ab23-dcf3ffef2529" providerId="ADAL" clId="{A11F8786-64CE-43D5-8D44-D0F4797E1BAB}" dt="2023-09-27T19:48:09.588" v="946" actId="47"/>
        <pc:sldMkLst>
          <pc:docMk/>
          <pc:sldMk cId="2446704521" sldId="605"/>
        </pc:sldMkLst>
        <pc:spChg chg="mod">
          <ac:chgData name="Karen Baerts" userId="a06d292e-c1df-42a7-ab23-dcf3ffef2529" providerId="ADAL" clId="{A11F8786-64CE-43D5-8D44-D0F4797E1BAB}" dt="2023-09-27T19:45:55.144" v="891" actId="20577"/>
          <ac:spMkLst>
            <pc:docMk/>
            <pc:sldMk cId="2446704521" sldId="605"/>
            <ac:spMk id="3" creationId="{0E244A77-BBB5-0E34-9ECA-86AB7EC02E29}"/>
          </ac:spMkLst>
        </pc:spChg>
      </pc:sldChg>
      <pc:sldChg chg="addSp delSp modSp add mod">
        <pc:chgData name="Karen Baerts" userId="a06d292e-c1df-42a7-ab23-dcf3ffef2529" providerId="ADAL" clId="{A11F8786-64CE-43D5-8D44-D0F4797E1BAB}" dt="2023-09-27T21:07:52.714" v="2218" actId="20577"/>
        <pc:sldMkLst>
          <pc:docMk/>
          <pc:sldMk cId="2700763048" sldId="605"/>
        </pc:sldMkLst>
        <pc:spChg chg="del mod">
          <ac:chgData name="Karen Baerts" userId="a06d292e-c1df-42a7-ab23-dcf3ffef2529" providerId="ADAL" clId="{A11F8786-64CE-43D5-8D44-D0F4797E1BAB}" dt="2023-09-27T21:05:48.472" v="2175" actId="478"/>
          <ac:spMkLst>
            <pc:docMk/>
            <pc:sldMk cId="2700763048" sldId="605"/>
            <ac:spMk id="3" creationId="{1FD419E5-F164-B2D7-84BE-E235595A65D3}"/>
          </ac:spMkLst>
        </pc:spChg>
        <pc:spChg chg="mod">
          <ac:chgData name="Karen Baerts" userId="a06d292e-c1df-42a7-ab23-dcf3ffef2529" providerId="ADAL" clId="{A11F8786-64CE-43D5-8D44-D0F4797E1BAB}" dt="2023-09-27T21:07:52.714" v="2218" actId="20577"/>
          <ac:spMkLst>
            <pc:docMk/>
            <pc:sldMk cId="2700763048" sldId="605"/>
            <ac:spMk id="4" creationId="{42F37272-57C6-EA0E-2C8B-6D438D5708BC}"/>
          </ac:spMkLst>
        </pc:spChg>
        <pc:spChg chg="del mod">
          <ac:chgData name="Karen Baerts" userId="a06d292e-c1df-42a7-ab23-dcf3ffef2529" providerId="ADAL" clId="{A11F8786-64CE-43D5-8D44-D0F4797E1BAB}" dt="2023-09-27T21:05:50.075" v="2176" actId="478"/>
          <ac:spMkLst>
            <pc:docMk/>
            <pc:sldMk cId="2700763048" sldId="605"/>
            <ac:spMk id="5" creationId="{BFCD087B-01B5-6C03-26AF-C2B5EC3340B6}"/>
          </ac:spMkLst>
        </pc:spChg>
        <pc:spChg chg="mod">
          <ac:chgData name="Karen Baerts" userId="a06d292e-c1df-42a7-ab23-dcf3ffef2529" providerId="ADAL" clId="{A11F8786-64CE-43D5-8D44-D0F4797E1BAB}" dt="2023-09-27T21:07:38.813" v="2214" actId="27636"/>
          <ac:spMkLst>
            <pc:docMk/>
            <pc:sldMk cId="2700763048" sldId="605"/>
            <ac:spMk id="6" creationId="{34FC3520-8C73-372E-05BD-74B3FC219614}"/>
          </ac:spMkLst>
        </pc:spChg>
        <pc:spChg chg="mod">
          <ac:chgData name="Karen Baerts" userId="a06d292e-c1df-42a7-ab23-dcf3ffef2529" providerId="ADAL" clId="{A11F8786-64CE-43D5-8D44-D0F4797E1BAB}" dt="2023-09-27T21:04:57.260" v="2159" actId="1076"/>
          <ac:spMkLst>
            <pc:docMk/>
            <pc:sldMk cId="2700763048" sldId="605"/>
            <ac:spMk id="7" creationId="{1E05698E-01CF-C537-D394-EEE883418552}"/>
          </ac:spMkLst>
        </pc:spChg>
        <pc:spChg chg="add del mod">
          <ac:chgData name="Karen Baerts" userId="a06d292e-c1df-42a7-ab23-dcf3ffef2529" providerId="ADAL" clId="{A11F8786-64CE-43D5-8D44-D0F4797E1BAB}" dt="2023-09-27T21:05:52.594" v="2178" actId="478"/>
          <ac:spMkLst>
            <pc:docMk/>
            <pc:sldMk cId="2700763048" sldId="605"/>
            <ac:spMk id="9" creationId="{B26D1046-69DD-275B-5E65-1C046304E499}"/>
          </ac:spMkLst>
        </pc:spChg>
        <pc:spChg chg="add del mod">
          <ac:chgData name="Karen Baerts" userId="a06d292e-c1df-42a7-ab23-dcf3ffef2529" providerId="ADAL" clId="{A11F8786-64CE-43D5-8D44-D0F4797E1BAB}" dt="2023-09-27T21:05:55.737" v="2179" actId="478"/>
          <ac:spMkLst>
            <pc:docMk/>
            <pc:sldMk cId="2700763048" sldId="605"/>
            <ac:spMk id="11" creationId="{8E42D6B7-D1A4-303F-B054-1E080E2E8169}"/>
          </ac:spMkLst>
        </pc:spChg>
      </pc:sldChg>
      <pc:sldChg chg="modSp add del mod">
        <pc:chgData name="Karen Baerts" userId="a06d292e-c1df-42a7-ab23-dcf3ffef2529" providerId="ADAL" clId="{A11F8786-64CE-43D5-8D44-D0F4797E1BAB}" dt="2023-09-27T19:48:09.859" v="947" actId="47"/>
        <pc:sldMkLst>
          <pc:docMk/>
          <pc:sldMk cId="3868379558" sldId="606"/>
        </pc:sldMkLst>
        <pc:spChg chg="mod">
          <ac:chgData name="Karen Baerts" userId="a06d292e-c1df-42a7-ab23-dcf3ffef2529" providerId="ADAL" clId="{A11F8786-64CE-43D5-8D44-D0F4797E1BAB}" dt="2023-09-27T19:46:06.314" v="895" actId="27636"/>
          <ac:spMkLst>
            <pc:docMk/>
            <pc:sldMk cId="3868379558" sldId="606"/>
            <ac:spMk id="3" creationId="{0E244A77-BBB5-0E34-9ECA-86AB7EC02E29}"/>
          </ac:spMkLst>
        </pc:spChg>
      </pc:sldChg>
      <pc:sldChg chg="add del">
        <pc:chgData name="Karen Baerts" userId="a06d292e-c1df-42a7-ab23-dcf3ffef2529" providerId="ADAL" clId="{A11F8786-64CE-43D5-8D44-D0F4797E1BAB}" dt="2023-09-27T19:45:44.074" v="886" actId="47"/>
        <pc:sldMkLst>
          <pc:docMk/>
          <pc:sldMk cId="3912965225" sldId="606"/>
        </pc:sldMkLst>
      </pc:sldChg>
      <pc:sldChg chg="add del">
        <pc:chgData name="Karen Baerts" userId="a06d292e-c1df-42a7-ab23-dcf3ffef2529" providerId="ADAL" clId="{A11F8786-64CE-43D5-8D44-D0F4797E1BAB}" dt="2023-09-27T21:10:10.176" v="2238" actId="47"/>
        <pc:sldMkLst>
          <pc:docMk/>
          <pc:sldMk cId="1755753126" sldId="607"/>
        </pc:sldMkLst>
      </pc:sldChg>
      <pc:sldChg chg="modSp add del mod">
        <pc:chgData name="Karen Baerts" userId="a06d292e-c1df-42a7-ab23-dcf3ffef2529" providerId="ADAL" clId="{A11F8786-64CE-43D5-8D44-D0F4797E1BAB}" dt="2023-09-27T19:48:10.239" v="948" actId="47"/>
        <pc:sldMkLst>
          <pc:docMk/>
          <pc:sldMk cId="2747246702" sldId="607"/>
        </pc:sldMkLst>
        <pc:spChg chg="mod">
          <ac:chgData name="Karen Baerts" userId="a06d292e-c1df-42a7-ab23-dcf3ffef2529" providerId="ADAL" clId="{A11F8786-64CE-43D5-8D44-D0F4797E1BAB}" dt="2023-09-27T19:47:28.994" v="912" actId="207"/>
          <ac:spMkLst>
            <pc:docMk/>
            <pc:sldMk cId="2747246702" sldId="607"/>
            <ac:spMk id="3" creationId="{0E244A77-BBB5-0E34-9ECA-86AB7EC02E29}"/>
          </ac:spMkLst>
        </pc:spChg>
      </pc:sldChg>
      <pc:sldChg chg="modSp add del mod">
        <pc:chgData name="Karen Baerts" userId="a06d292e-c1df-42a7-ab23-dcf3ffef2529" providerId="ADAL" clId="{A11F8786-64CE-43D5-8D44-D0F4797E1BAB}" dt="2023-09-27T19:48:10.678" v="949" actId="47"/>
        <pc:sldMkLst>
          <pc:docMk/>
          <pc:sldMk cId="1757745579" sldId="608"/>
        </pc:sldMkLst>
        <pc:spChg chg="mod">
          <ac:chgData name="Karen Baerts" userId="a06d292e-c1df-42a7-ab23-dcf3ffef2529" providerId="ADAL" clId="{A11F8786-64CE-43D5-8D44-D0F4797E1BAB}" dt="2023-09-27T19:47:38.034" v="913" actId="207"/>
          <ac:spMkLst>
            <pc:docMk/>
            <pc:sldMk cId="1757745579" sldId="608"/>
            <ac:spMk id="3" creationId="{0E244A77-BBB5-0E34-9ECA-86AB7EC02E29}"/>
          </ac:spMkLst>
        </pc:spChg>
      </pc:sldChg>
      <pc:sldChg chg="addSp delSp modSp add mod">
        <pc:chgData name="Karen Baerts" userId="a06d292e-c1df-42a7-ab23-dcf3ffef2529" providerId="ADAL" clId="{A11F8786-64CE-43D5-8D44-D0F4797E1BAB}" dt="2023-09-27T21:17:41.077" v="2400" actId="1076"/>
        <pc:sldMkLst>
          <pc:docMk/>
          <pc:sldMk cId="3028835310" sldId="609"/>
        </pc:sldMkLst>
        <pc:spChg chg="add del mod">
          <ac:chgData name="Karen Baerts" userId="a06d292e-c1df-42a7-ab23-dcf3ffef2529" providerId="ADAL" clId="{A11F8786-64CE-43D5-8D44-D0F4797E1BAB}" dt="2023-09-27T21:11:01.033" v="2272" actId="478"/>
          <ac:spMkLst>
            <pc:docMk/>
            <pc:sldMk cId="3028835310" sldId="609"/>
            <ac:spMk id="3" creationId="{3BEE08D5-3A61-4C72-123A-34D90321147D}"/>
          </ac:spMkLst>
        </pc:spChg>
        <pc:spChg chg="del mod">
          <ac:chgData name="Karen Baerts" userId="a06d292e-c1df-42a7-ab23-dcf3ffef2529" providerId="ADAL" clId="{A11F8786-64CE-43D5-8D44-D0F4797E1BAB}" dt="2023-09-27T21:10:58.945" v="2271" actId="478"/>
          <ac:spMkLst>
            <pc:docMk/>
            <pc:sldMk cId="3028835310" sldId="609"/>
            <ac:spMk id="5" creationId="{07BE2A65-70C4-53AB-09F0-49A6BCBDF3EC}"/>
          </ac:spMkLst>
        </pc:spChg>
        <pc:spChg chg="mod">
          <ac:chgData name="Karen Baerts" userId="a06d292e-c1df-42a7-ab23-dcf3ffef2529" providerId="ADAL" clId="{A11F8786-64CE-43D5-8D44-D0F4797E1BAB}" dt="2023-09-27T21:17:15.540" v="2395" actId="27636"/>
          <ac:spMkLst>
            <pc:docMk/>
            <pc:sldMk cId="3028835310" sldId="609"/>
            <ac:spMk id="6" creationId="{D2C35F46-4A77-2A62-7BB3-91E76BCA7707}"/>
          </ac:spMkLst>
        </pc:spChg>
        <pc:spChg chg="del mod">
          <ac:chgData name="Karen Baerts" userId="a06d292e-c1df-42a7-ab23-dcf3ffef2529" providerId="ADAL" clId="{A11F8786-64CE-43D5-8D44-D0F4797E1BAB}" dt="2023-09-27T21:11:02.337" v="2273" actId="478"/>
          <ac:spMkLst>
            <pc:docMk/>
            <pc:sldMk cId="3028835310" sldId="609"/>
            <ac:spMk id="7" creationId="{B95ADDEB-6846-E2C6-A884-7EF89FB0E383}"/>
          </ac:spMkLst>
        </pc:spChg>
        <pc:spChg chg="mod">
          <ac:chgData name="Karen Baerts" userId="a06d292e-c1df-42a7-ab23-dcf3ffef2529" providerId="ADAL" clId="{A11F8786-64CE-43D5-8D44-D0F4797E1BAB}" dt="2023-09-27T21:17:15.847" v="2397" actId="20577"/>
          <ac:spMkLst>
            <pc:docMk/>
            <pc:sldMk cId="3028835310" sldId="609"/>
            <ac:spMk id="8" creationId="{813938EF-BF82-FDB1-13E7-D9CC831E0B3F}"/>
          </ac:spMkLst>
        </pc:spChg>
        <pc:spChg chg="add del mod">
          <ac:chgData name="Karen Baerts" userId="a06d292e-c1df-42a7-ab23-dcf3ffef2529" providerId="ADAL" clId="{A11F8786-64CE-43D5-8D44-D0F4797E1BAB}" dt="2023-09-27T21:11:03.759" v="2274" actId="478"/>
          <ac:spMkLst>
            <pc:docMk/>
            <pc:sldMk cId="3028835310" sldId="609"/>
            <ac:spMk id="10" creationId="{5693D59D-8FD8-7B99-E009-248F9E008BF6}"/>
          </ac:spMkLst>
        </pc:spChg>
        <pc:picChg chg="add del mod">
          <ac:chgData name="Karen Baerts" userId="a06d292e-c1df-42a7-ab23-dcf3ffef2529" providerId="ADAL" clId="{A11F8786-64CE-43D5-8D44-D0F4797E1BAB}" dt="2023-09-27T21:16:58.058" v="2382" actId="478"/>
          <ac:picMkLst>
            <pc:docMk/>
            <pc:sldMk cId="3028835310" sldId="609"/>
            <ac:picMk id="12" creationId="{38F1B309-4924-3CBC-163A-654267DE523B}"/>
          </ac:picMkLst>
        </pc:picChg>
        <pc:picChg chg="add mod">
          <ac:chgData name="Karen Baerts" userId="a06d292e-c1df-42a7-ab23-dcf3ffef2529" providerId="ADAL" clId="{A11F8786-64CE-43D5-8D44-D0F4797E1BAB}" dt="2023-09-27T21:17:41.077" v="2400" actId="1076"/>
          <ac:picMkLst>
            <pc:docMk/>
            <pc:sldMk cId="3028835310" sldId="609"/>
            <ac:picMk id="14" creationId="{AB6465B6-1974-9FC6-B2A1-82919CCAF29A}"/>
          </ac:picMkLst>
        </pc:picChg>
        <pc:picChg chg="add mod">
          <ac:chgData name="Karen Baerts" userId="a06d292e-c1df-42a7-ab23-dcf3ffef2529" providerId="ADAL" clId="{A11F8786-64CE-43D5-8D44-D0F4797E1BAB}" dt="2023-09-27T21:17:34.724" v="2399" actId="1076"/>
          <ac:picMkLst>
            <pc:docMk/>
            <pc:sldMk cId="3028835310" sldId="609"/>
            <ac:picMk id="16" creationId="{51F87604-6F5C-872D-21B9-290E97325189}"/>
          </ac:picMkLst>
        </pc:picChg>
      </pc:sldChg>
      <pc:sldChg chg="modSp add del mod">
        <pc:chgData name="Karen Baerts" userId="a06d292e-c1df-42a7-ab23-dcf3ffef2529" providerId="ADAL" clId="{A11F8786-64CE-43D5-8D44-D0F4797E1BAB}" dt="2023-09-27T19:48:11.752" v="950" actId="47"/>
        <pc:sldMkLst>
          <pc:docMk/>
          <pc:sldMk cId="3741863835" sldId="609"/>
        </pc:sldMkLst>
        <pc:spChg chg="mod">
          <ac:chgData name="Karen Baerts" userId="a06d292e-c1df-42a7-ab23-dcf3ffef2529" providerId="ADAL" clId="{A11F8786-64CE-43D5-8D44-D0F4797E1BAB}" dt="2023-09-27T19:47:43.020" v="914" actId="207"/>
          <ac:spMkLst>
            <pc:docMk/>
            <pc:sldMk cId="3741863835" sldId="609"/>
            <ac:spMk id="3" creationId="{0E244A77-BBB5-0E34-9ECA-86AB7EC02E29}"/>
          </ac:spMkLst>
        </pc:spChg>
      </pc:sldChg>
      <pc:sldChg chg="add del">
        <pc:chgData name="Karen Baerts" userId="a06d292e-c1df-42a7-ab23-dcf3ffef2529" providerId="ADAL" clId="{A11F8786-64CE-43D5-8D44-D0F4797E1BAB}" dt="2023-09-27T19:47:10.834" v="911" actId="47"/>
        <pc:sldMkLst>
          <pc:docMk/>
          <pc:sldMk cId="1376612249" sldId="610"/>
        </pc:sldMkLst>
      </pc:sldChg>
      <pc:sldChg chg="modSp add mod">
        <pc:chgData name="Karen Baerts" userId="a06d292e-c1df-42a7-ab23-dcf3ffef2529" providerId="ADAL" clId="{A11F8786-64CE-43D5-8D44-D0F4797E1BAB}" dt="2023-09-27T21:28:49.812" v="2666" actId="1076"/>
        <pc:sldMkLst>
          <pc:docMk/>
          <pc:sldMk cId="2455460476" sldId="610"/>
        </pc:sldMkLst>
        <pc:spChg chg="mod">
          <ac:chgData name="Karen Baerts" userId="a06d292e-c1df-42a7-ab23-dcf3ffef2529" providerId="ADAL" clId="{A11F8786-64CE-43D5-8D44-D0F4797E1BAB}" dt="2023-09-27T21:28:47.992" v="2665" actId="404"/>
          <ac:spMkLst>
            <pc:docMk/>
            <pc:sldMk cId="2455460476" sldId="610"/>
            <ac:spMk id="7" creationId="{37E0DA94-EF22-1BC5-E8E8-EBD8E5A46336}"/>
          </ac:spMkLst>
        </pc:spChg>
        <pc:picChg chg="mod">
          <ac:chgData name="Karen Baerts" userId="a06d292e-c1df-42a7-ab23-dcf3ffef2529" providerId="ADAL" clId="{A11F8786-64CE-43D5-8D44-D0F4797E1BAB}" dt="2023-09-27T21:20:05.251" v="2405" actId="1076"/>
          <ac:picMkLst>
            <pc:docMk/>
            <pc:sldMk cId="2455460476" sldId="610"/>
            <ac:picMk id="10" creationId="{1E87FF3A-0E43-01AC-2300-5510D58E97D5}"/>
          </ac:picMkLst>
        </pc:picChg>
        <pc:picChg chg="mod">
          <ac:chgData name="Karen Baerts" userId="a06d292e-c1df-42a7-ab23-dcf3ffef2529" providerId="ADAL" clId="{A11F8786-64CE-43D5-8D44-D0F4797E1BAB}" dt="2023-09-27T21:28:49.812" v="2666" actId="1076"/>
          <ac:picMkLst>
            <pc:docMk/>
            <pc:sldMk cId="2455460476" sldId="610"/>
            <ac:picMk id="12" creationId="{580A19DC-6986-6F83-0C43-978F1BEF8C90}"/>
          </ac:picMkLst>
        </pc:picChg>
      </pc:sldChg>
      <pc:sldChg chg="addSp delSp modSp add mod ord">
        <pc:chgData name="Karen Baerts" userId="a06d292e-c1df-42a7-ab23-dcf3ffef2529" providerId="ADAL" clId="{A11F8786-64CE-43D5-8D44-D0F4797E1BAB}" dt="2023-09-27T20:56:15.793" v="2087" actId="20577"/>
        <pc:sldMkLst>
          <pc:docMk/>
          <pc:sldMk cId="2725514651" sldId="611"/>
        </pc:sldMkLst>
        <pc:spChg chg="mod">
          <ac:chgData name="Karen Baerts" userId="a06d292e-c1df-42a7-ab23-dcf3ffef2529" providerId="ADAL" clId="{A11F8786-64CE-43D5-8D44-D0F4797E1BAB}" dt="2023-09-27T20:56:15.793" v="2087" actId="20577"/>
          <ac:spMkLst>
            <pc:docMk/>
            <pc:sldMk cId="2725514651" sldId="611"/>
            <ac:spMk id="3" creationId="{0E244A77-BBB5-0E34-9ECA-86AB7EC02E29}"/>
          </ac:spMkLst>
        </pc:spChg>
        <pc:spChg chg="add del mod">
          <ac:chgData name="Karen Baerts" userId="a06d292e-c1df-42a7-ab23-dcf3ffef2529" providerId="ADAL" clId="{A11F8786-64CE-43D5-8D44-D0F4797E1BAB}" dt="2023-09-27T19:56:14.958" v="953" actId="478"/>
          <ac:spMkLst>
            <pc:docMk/>
            <pc:sldMk cId="2725514651" sldId="611"/>
            <ac:spMk id="5" creationId="{3935D954-F256-B3F6-9A3E-487FCB275214}"/>
          </ac:spMkLst>
        </pc:spChg>
        <pc:spChg chg="add mod">
          <ac:chgData name="Karen Baerts" userId="a06d292e-c1df-42a7-ab23-dcf3ffef2529" providerId="ADAL" clId="{A11F8786-64CE-43D5-8D44-D0F4797E1BAB}" dt="2023-09-27T20:16:33.723" v="1141" actId="1076"/>
          <ac:spMkLst>
            <pc:docMk/>
            <pc:sldMk cId="2725514651" sldId="611"/>
            <ac:spMk id="6" creationId="{2FC31A7A-06D7-6DB6-3697-8A1108C80731}"/>
          </ac:spMkLst>
        </pc:spChg>
      </pc:sldChg>
      <pc:sldChg chg="modSp add del mod">
        <pc:chgData name="Karen Baerts" userId="a06d292e-c1df-42a7-ab23-dcf3ffef2529" providerId="ADAL" clId="{A11F8786-64CE-43D5-8D44-D0F4797E1BAB}" dt="2023-09-27T20:15:33.642" v="1112" actId="47"/>
        <pc:sldMkLst>
          <pc:docMk/>
          <pc:sldMk cId="2809377072" sldId="612"/>
        </pc:sldMkLst>
        <pc:spChg chg="mod">
          <ac:chgData name="Karen Baerts" userId="a06d292e-c1df-42a7-ab23-dcf3ffef2529" providerId="ADAL" clId="{A11F8786-64CE-43D5-8D44-D0F4797E1BAB}" dt="2023-09-27T20:12:31.087" v="1041" actId="15"/>
          <ac:spMkLst>
            <pc:docMk/>
            <pc:sldMk cId="2809377072" sldId="612"/>
            <ac:spMk id="3" creationId="{0E244A77-BBB5-0E34-9ECA-86AB7EC02E29}"/>
          </ac:spMkLst>
        </pc:spChg>
      </pc:sldChg>
      <pc:sldChg chg="addSp delSp modSp add del mod delAnim modAnim">
        <pc:chgData name="Karen Baerts" userId="a06d292e-c1df-42a7-ab23-dcf3ffef2529" providerId="ADAL" clId="{A11F8786-64CE-43D5-8D44-D0F4797E1BAB}" dt="2023-09-27T20:09:21.640" v="1000" actId="47"/>
        <pc:sldMkLst>
          <pc:docMk/>
          <pc:sldMk cId="3245588285" sldId="612"/>
        </pc:sldMkLst>
        <pc:spChg chg="mod">
          <ac:chgData name="Karen Baerts" userId="a06d292e-c1df-42a7-ab23-dcf3ffef2529" providerId="ADAL" clId="{A11F8786-64CE-43D5-8D44-D0F4797E1BAB}" dt="2023-09-27T20:09:08.137" v="998" actId="20577"/>
          <ac:spMkLst>
            <pc:docMk/>
            <pc:sldMk cId="3245588285" sldId="612"/>
            <ac:spMk id="3" creationId="{0E244A77-BBB5-0E34-9ECA-86AB7EC02E29}"/>
          </ac:spMkLst>
        </pc:spChg>
        <pc:picChg chg="add del mod">
          <ac:chgData name="Karen Baerts" userId="a06d292e-c1df-42a7-ab23-dcf3ffef2529" providerId="ADAL" clId="{A11F8786-64CE-43D5-8D44-D0F4797E1BAB}" dt="2023-09-27T20:08:47.517" v="962" actId="478"/>
          <ac:picMkLst>
            <pc:docMk/>
            <pc:sldMk cId="3245588285" sldId="612"/>
            <ac:picMk id="4" creationId="{EF4BBCDE-F023-9358-1009-5AE38DFE02FD}"/>
          </ac:picMkLst>
        </pc:picChg>
      </pc:sldChg>
      <pc:sldChg chg="delSp modSp add mod">
        <pc:chgData name="Karen Baerts" userId="a06d292e-c1df-42a7-ab23-dcf3ffef2529" providerId="ADAL" clId="{A11F8786-64CE-43D5-8D44-D0F4797E1BAB}" dt="2023-09-27T21:29:35.061" v="2675" actId="14100"/>
        <pc:sldMkLst>
          <pc:docMk/>
          <pc:sldMk cId="3688585214" sldId="612"/>
        </pc:sldMkLst>
        <pc:spChg chg="del mod">
          <ac:chgData name="Karen Baerts" userId="a06d292e-c1df-42a7-ab23-dcf3ffef2529" providerId="ADAL" clId="{A11F8786-64CE-43D5-8D44-D0F4797E1BAB}" dt="2023-09-27T21:29:19.064" v="2670" actId="478"/>
          <ac:spMkLst>
            <pc:docMk/>
            <pc:sldMk cId="3688585214" sldId="612"/>
            <ac:spMk id="5" creationId="{EED5CC04-5260-09A1-513D-9BF5AB4F5B65}"/>
          </ac:spMkLst>
        </pc:spChg>
        <pc:spChg chg="del mod">
          <ac:chgData name="Karen Baerts" userId="a06d292e-c1df-42a7-ab23-dcf3ffef2529" providerId="ADAL" clId="{A11F8786-64CE-43D5-8D44-D0F4797E1BAB}" dt="2023-09-27T21:29:17.707" v="2669" actId="478"/>
          <ac:spMkLst>
            <pc:docMk/>
            <pc:sldMk cId="3688585214" sldId="612"/>
            <ac:spMk id="6" creationId="{3E341FE1-CBC2-8AE3-15CB-C764EE8604BF}"/>
          </ac:spMkLst>
        </pc:spChg>
        <pc:picChg chg="mod">
          <ac:chgData name="Karen Baerts" userId="a06d292e-c1df-42a7-ab23-dcf3ffef2529" providerId="ADAL" clId="{A11F8786-64CE-43D5-8D44-D0F4797E1BAB}" dt="2023-09-27T21:29:35.061" v="2675" actId="14100"/>
          <ac:picMkLst>
            <pc:docMk/>
            <pc:sldMk cId="3688585214" sldId="612"/>
            <ac:picMk id="8" creationId="{AD2AADA9-B071-4B4D-A58C-2DE6D6E87705}"/>
          </ac:picMkLst>
        </pc:picChg>
        <pc:picChg chg="mod">
          <ac:chgData name="Karen Baerts" userId="a06d292e-c1df-42a7-ab23-dcf3ffef2529" providerId="ADAL" clId="{A11F8786-64CE-43D5-8D44-D0F4797E1BAB}" dt="2023-09-27T21:29:31.482" v="2674" actId="14100"/>
          <ac:picMkLst>
            <pc:docMk/>
            <pc:sldMk cId="3688585214" sldId="612"/>
            <ac:picMk id="10" creationId="{02D14502-D8B4-B132-18EA-AA4B3E483C9C}"/>
          </ac:picMkLst>
        </pc:picChg>
      </pc:sldChg>
      <pc:sldChg chg="modSp add del mod ord">
        <pc:chgData name="Karen Baerts" userId="a06d292e-c1df-42a7-ab23-dcf3ffef2529" providerId="ADAL" clId="{A11F8786-64CE-43D5-8D44-D0F4797E1BAB}" dt="2023-09-27T20:18:37.678" v="1186" actId="47"/>
        <pc:sldMkLst>
          <pc:docMk/>
          <pc:sldMk cId="3735433425" sldId="613"/>
        </pc:sldMkLst>
        <pc:spChg chg="mod">
          <ac:chgData name="Karen Baerts" userId="a06d292e-c1df-42a7-ab23-dcf3ffef2529" providerId="ADAL" clId="{A11F8786-64CE-43D5-8D44-D0F4797E1BAB}" dt="2023-09-27T20:12:05.953" v="1026" actId="13926"/>
          <ac:spMkLst>
            <pc:docMk/>
            <pc:sldMk cId="3735433425" sldId="613"/>
            <ac:spMk id="3" creationId="{0E244A77-BBB5-0E34-9ECA-86AB7EC02E29}"/>
          </ac:spMkLst>
        </pc:spChg>
      </pc:sldChg>
      <pc:sldChg chg="modSp add del mod">
        <pc:chgData name="Karen Baerts" userId="a06d292e-c1df-42a7-ab23-dcf3ffef2529" providerId="ADAL" clId="{A11F8786-64CE-43D5-8D44-D0F4797E1BAB}" dt="2023-09-27T20:18:38.808" v="1187" actId="47"/>
        <pc:sldMkLst>
          <pc:docMk/>
          <pc:sldMk cId="1702902520" sldId="614"/>
        </pc:sldMkLst>
        <pc:spChg chg="mod">
          <ac:chgData name="Karen Baerts" userId="a06d292e-c1df-42a7-ab23-dcf3ffef2529" providerId="ADAL" clId="{A11F8786-64CE-43D5-8D44-D0F4797E1BAB}" dt="2023-09-27T20:11:52.051" v="1021" actId="13926"/>
          <ac:spMkLst>
            <pc:docMk/>
            <pc:sldMk cId="1702902520" sldId="614"/>
            <ac:spMk id="3" creationId="{0E244A77-BBB5-0E34-9ECA-86AB7EC02E29}"/>
          </ac:spMkLst>
        </pc:spChg>
      </pc:sldChg>
      <pc:sldChg chg="addSp delSp modSp add mod modNotesTx">
        <pc:chgData name="Karen Baerts" userId="a06d292e-c1df-42a7-ab23-dcf3ffef2529" providerId="ADAL" clId="{A11F8786-64CE-43D5-8D44-D0F4797E1BAB}" dt="2023-09-27T22:11:20.063" v="2986" actId="6549"/>
        <pc:sldMkLst>
          <pc:docMk/>
          <pc:sldMk cId="1710916937" sldId="614"/>
        </pc:sldMkLst>
        <pc:spChg chg="add del mod">
          <ac:chgData name="Karen Baerts" userId="a06d292e-c1df-42a7-ab23-dcf3ffef2529" providerId="ADAL" clId="{A11F8786-64CE-43D5-8D44-D0F4797E1BAB}" dt="2023-09-27T21:42:53.325" v="2783" actId="478"/>
          <ac:spMkLst>
            <pc:docMk/>
            <pc:sldMk cId="1710916937" sldId="614"/>
            <ac:spMk id="3" creationId="{F8ABDB03-E95A-71CD-166B-20AB776F2EF8}"/>
          </ac:spMkLst>
        </pc:spChg>
        <pc:spChg chg="add del mod">
          <ac:chgData name="Karen Baerts" userId="a06d292e-c1df-42a7-ab23-dcf3ffef2529" providerId="ADAL" clId="{A11F8786-64CE-43D5-8D44-D0F4797E1BAB}" dt="2023-09-27T21:42:58.520" v="2785" actId="478"/>
          <ac:spMkLst>
            <pc:docMk/>
            <pc:sldMk cId="1710916937" sldId="614"/>
            <ac:spMk id="5" creationId="{29936923-1BB4-C235-687F-FCC0B7D569E4}"/>
          </ac:spMkLst>
        </pc:spChg>
        <pc:spChg chg="add del mod">
          <ac:chgData name="Karen Baerts" userId="a06d292e-c1df-42a7-ab23-dcf3ffef2529" providerId="ADAL" clId="{A11F8786-64CE-43D5-8D44-D0F4797E1BAB}" dt="2023-09-27T21:43:04.812" v="2789" actId="478"/>
          <ac:spMkLst>
            <pc:docMk/>
            <pc:sldMk cId="1710916937" sldId="614"/>
            <ac:spMk id="9" creationId="{194615B5-8A25-214A-C11E-A446940B7514}"/>
          </ac:spMkLst>
        </pc:spChg>
        <pc:spChg chg="add del mod">
          <ac:chgData name="Karen Baerts" userId="a06d292e-c1df-42a7-ab23-dcf3ffef2529" providerId="ADAL" clId="{A11F8786-64CE-43D5-8D44-D0F4797E1BAB}" dt="2023-09-27T21:43:07.009" v="2793" actId="478"/>
          <ac:spMkLst>
            <pc:docMk/>
            <pc:sldMk cId="1710916937" sldId="614"/>
            <ac:spMk id="11" creationId="{0C155224-B180-B906-C730-9FBD97BCBFD0}"/>
          </ac:spMkLst>
        </pc:spChg>
        <pc:spChg chg="add del mod">
          <ac:chgData name="Karen Baerts" userId="a06d292e-c1df-42a7-ab23-dcf3ffef2529" providerId="ADAL" clId="{A11F8786-64CE-43D5-8D44-D0F4797E1BAB}" dt="2023-09-27T21:49:24.674" v="2819" actId="478"/>
          <ac:spMkLst>
            <pc:docMk/>
            <pc:sldMk cId="1710916937" sldId="614"/>
            <ac:spMk id="25" creationId="{C4804733-E99F-BB8A-C4DE-E3D3F584C04F}"/>
          </ac:spMkLst>
        </pc:spChg>
        <pc:spChg chg="del">
          <ac:chgData name="Karen Baerts" userId="a06d292e-c1df-42a7-ab23-dcf3ffef2529" providerId="ADAL" clId="{A11F8786-64CE-43D5-8D44-D0F4797E1BAB}" dt="2023-09-27T21:42:56.568" v="2784" actId="478"/>
          <ac:spMkLst>
            <pc:docMk/>
            <pc:sldMk cId="1710916937" sldId="614"/>
            <ac:spMk id="31" creationId="{A38E67C3-8F06-76C9-19EA-AD65CBB495B9}"/>
          </ac:spMkLst>
        </pc:spChg>
        <pc:spChg chg="del">
          <ac:chgData name="Karen Baerts" userId="a06d292e-c1df-42a7-ab23-dcf3ffef2529" providerId="ADAL" clId="{A11F8786-64CE-43D5-8D44-D0F4797E1BAB}" dt="2023-09-27T21:42:49.377" v="2782" actId="478"/>
          <ac:spMkLst>
            <pc:docMk/>
            <pc:sldMk cId="1710916937" sldId="614"/>
            <ac:spMk id="32" creationId="{5382C3AB-2F5C-8AC9-DDCF-4E109BF6E40D}"/>
          </ac:spMkLst>
        </pc:spChg>
        <pc:spChg chg="del">
          <ac:chgData name="Karen Baerts" userId="a06d292e-c1df-42a7-ab23-dcf3ffef2529" providerId="ADAL" clId="{A11F8786-64CE-43D5-8D44-D0F4797E1BAB}" dt="2023-09-27T21:43:03.718" v="2788" actId="478"/>
          <ac:spMkLst>
            <pc:docMk/>
            <pc:sldMk cId="1710916937" sldId="614"/>
            <ac:spMk id="33" creationId="{CB11646C-C030-56F8-06FC-E20C7D07CA58}"/>
          </ac:spMkLst>
        </pc:spChg>
        <pc:spChg chg="del mod">
          <ac:chgData name="Karen Baerts" userId="a06d292e-c1df-42a7-ab23-dcf3ffef2529" providerId="ADAL" clId="{A11F8786-64CE-43D5-8D44-D0F4797E1BAB}" dt="2023-09-27T21:43:06.395" v="2792" actId="478"/>
          <ac:spMkLst>
            <pc:docMk/>
            <pc:sldMk cId="1710916937" sldId="614"/>
            <ac:spMk id="34" creationId="{6AEFD5CC-6D25-F005-8D02-BB51CF5214F4}"/>
          </ac:spMkLst>
        </pc:spChg>
        <pc:picChg chg="add del mod">
          <ac:chgData name="Karen Baerts" userId="a06d292e-c1df-42a7-ab23-dcf3ffef2529" providerId="ADAL" clId="{A11F8786-64CE-43D5-8D44-D0F4797E1BAB}" dt="2023-09-27T21:47:02.972" v="2798" actId="478"/>
          <ac:picMkLst>
            <pc:docMk/>
            <pc:sldMk cId="1710916937" sldId="614"/>
            <ac:picMk id="7" creationId="{F417F00A-E6A1-6A51-147B-B044864FD0AB}"/>
          </ac:picMkLst>
        </pc:picChg>
        <pc:picChg chg="add del mod">
          <ac:chgData name="Karen Baerts" userId="a06d292e-c1df-42a7-ab23-dcf3ffef2529" providerId="ADAL" clId="{A11F8786-64CE-43D5-8D44-D0F4797E1BAB}" dt="2023-09-27T21:47:04.782" v="2799" actId="478"/>
          <ac:picMkLst>
            <pc:docMk/>
            <pc:sldMk cId="1710916937" sldId="614"/>
            <ac:picMk id="13" creationId="{7AB6B85A-85AE-FD5B-20D6-96BFAE421323}"/>
          </ac:picMkLst>
        </pc:picChg>
        <pc:picChg chg="add mod">
          <ac:chgData name="Karen Baerts" userId="a06d292e-c1df-42a7-ab23-dcf3ffef2529" providerId="ADAL" clId="{A11F8786-64CE-43D5-8D44-D0F4797E1BAB}" dt="2023-09-27T21:47:54.178" v="2811" actId="1076"/>
          <ac:picMkLst>
            <pc:docMk/>
            <pc:sldMk cId="1710916937" sldId="614"/>
            <ac:picMk id="15" creationId="{D9FDA0EF-0943-D854-B373-18F98CC35BC5}"/>
          </ac:picMkLst>
        </pc:picChg>
        <pc:picChg chg="add mod">
          <ac:chgData name="Karen Baerts" userId="a06d292e-c1df-42a7-ab23-dcf3ffef2529" providerId="ADAL" clId="{A11F8786-64CE-43D5-8D44-D0F4797E1BAB}" dt="2023-09-27T21:47:31.312" v="2806" actId="1076"/>
          <ac:picMkLst>
            <pc:docMk/>
            <pc:sldMk cId="1710916937" sldId="614"/>
            <ac:picMk id="17" creationId="{FB0C8F75-966E-C314-48F8-61F4D4DD204E}"/>
          </ac:picMkLst>
        </pc:picChg>
        <pc:picChg chg="add mod">
          <ac:chgData name="Karen Baerts" userId="a06d292e-c1df-42a7-ab23-dcf3ffef2529" providerId="ADAL" clId="{A11F8786-64CE-43D5-8D44-D0F4797E1BAB}" dt="2023-09-27T21:47:52.374" v="2810" actId="1076"/>
          <ac:picMkLst>
            <pc:docMk/>
            <pc:sldMk cId="1710916937" sldId="614"/>
            <ac:picMk id="20" creationId="{24435C72-B8F6-2D15-AD5D-8477DC9A2E8C}"/>
          </ac:picMkLst>
        </pc:picChg>
        <pc:picChg chg="add mod">
          <ac:chgData name="Karen Baerts" userId="a06d292e-c1df-42a7-ab23-dcf3ffef2529" providerId="ADAL" clId="{A11F8786-64CE-43D5-8D44-D0F4797E1BAB}" dt="2023-09-27T21:47:49.014" v="2809" actId="1076"/>
          <ac:picMkLst>
            <pc:docMk/>
            <pc:sldMk cId="1710916937" sldId="614"/>
            <ac:picMk id="22" creationId="{65C11FB2-79C4-D77C-0F55-330EBEA85E45}"/>
          </ac:picMkLst>
        </pc:picChg>
        <pc:picChg chg="add mod">
          <ac:chgData name="Karen Baerts" userId="a06d292e-c1df-42a7-ab23-dcf3ffef2529" providerId="ADAL" clId="{A11F8786-64CE-43D5-8D44-D0F4797E1BAB}" dt="2023-09-27T22:03:05.119" v="2824" actId="1076"/>
          <ac:picMkLst>
            <pc:docMk/>
            <pc:sldMk cId="1710916937" sldId="614"/>
            <ac:picMk id="24" creationId="{61FF5584-9EE7-1414-1754-18D9875AB365}"/>
          </ac:picMkLst>
        </pc:picChg>
      </pc:sldChg>
      <pc:sldChg chg="delSp modSp add del mod">
        <pc:chgData name="Karen Baerts" userId="a06d292e-c1df-42a7-ab23-dcf3ffef2529" providerId="ADAL" clId="{A11F8786-64CE-43D5-8D44-D0F4797E1BAB}" dt="2023-09-27T20:17:42.606" v="1175" actId="47"/>
        <pc:sldMkLst>
          <pc:docMk/>
          <pc:sldMk cId="1524264589" sldId="615"/>
        </pc:sldMkLst>
        <pc:spChg chg="mod">
          <ac:chgData name="Karen Baerts" userId="a06d292e-c1df-42a7-ab23-dcf3ffef2529" providerId="ADAL" clId="{A11F8786-64CE-43D5-8D44-D0F4797E1BAB}" dt="2023-09-27T20:16:39.384" v="1144" actId="27636"/>
          <ac:spMkLst>
            <pc:docMk/>
            <pc:sldMk cId="1524264589" sldId="615"/>
            <ac:spMk id="3" creationId="{0E244A77-BBB5-0E34-9ECA-86AB7EC02E29}"/>
          </ac:spMkLst>
        </pc:spChg>
        <pc:spChg chg="del">
          <ac:chgData name="Karen Baerts" userId="a06d292e-c1df-42a7-ab23-dcf3ffef2529" providerId="ADAL" clId="{A11F8786-64CE-43D5-8D44-D0F4797E1BAB}" dt="2023-09-27T20:16:40.841" v="1145" actId="478"/>
          <ac:spMkLst>
            <pc:docMk/>
            <pc:sldMk cId="1524264589" sldId="615"/>
            <ac:spMk id="6" creationId="{2FC31A7A-06D7-6DB6-3697-8A1108C80731}"/>
          </ac:spMkLst>
        </pc:spChg>
      </pc:sldChg>
      <pc:sldChg chg="addSp delSp modSp add mod">
        <pc:chgData name="Karen Baerts" userId="a06d292e-c1df-42a7-ab23-dcf3ffef2529" providerId="ADAL" clId="{A11F8786-64CE-43D5-8D44-D0F4797E1BAB}" dt="2023-09-27T21:37:23.655" v="2781" actId="1076"/>
        <pc:sldMkLst>
          <pc:docMk/>
          <pc:sldMk cId="3100541724" sldId="615"/>
        </pc:sldMkLst>
        <pc:spChg chg="mod">
          <ac:chgData name="Karen Baerts" userId="a06d292e-c1df-42a7-ab23-dcf3ffef2529" providerId="ADAL" clId="{A11F8786-64CE-43D5-8D44-D0F4797E1BAB}" dt="2023-09-27T21:37:19.947" v="2780" actId="20577"/>
          <ac:spMkLst>
            <pc:docMk/>
            <pc:sldMk cId="3100541724" sldId="615"/>
            <ac:spMk id="3" creationId="{30A6342D-DDD0-67E2-15A8-BEA9963CAAE7}"/>
          </ac:spMkLst>
        </pc:spChg>
        <pc:picChg chg="add del mod">
          <ac:chgData name="Karen Baerts" userId="a06d292e-c1df-42a7-ab23-dcf3ffef2529" providerId="ADAL" clId="{A11F8786-64CE-43D5-8D44-D0F4797E1BAB}" dt="2023-09-27T21:35:48.225" v="2732" actId="478"/>
          <ac:picMkLst>
            <pc:docMk/>
            <pc:sldMk cId="3100541724" sldId="615"/>
            <ac:picMk id="5" creationId="{F9F48A62-3824-10AB-58F5-409FB5BDBF3E}"/>
          </ac:picMkLst>
        </pc:picChg>
        <pc:picChg chg="add mod">
          <ac:chgData name="Karen Baerts" userId="a06d292e-c1df-42a7-ab23-dcf3ffef2529" providerId="ADAL" clId="{A11F8786-64CE-43D5-8D44-D0F4797E1BAB}" dt="2023-09-27T21:37:13.840" v="2777" actId="1076"/>
          <ac:picMkLst>
            <pc:docMk/>
            <pc:sldMk cId="3100541724" sldId="615"/>
            <ac:picMk id="6" creationId="{A9AD9CCB-D3F7-1099-B3CA-46015F93A25C}"/>
          </ac:picMkLst>
        </pc:picChg>
        <pc:picChg chg="del mod">
          <ac:chgData name="Karen Baerts" userId="a06d292e-c1df-42a7-ab23-dcf3ffef2529" providerId="ADAL" clId="{A11F8786-64CE-43D5-8D44-D0F4797E1BAB}" dt="2023-09-27T21:36:24.503" v="2747" actId="478"/>
          <ac:picMkLst>
            <pc:docMk/>
            <pc:sldMk cId="3100541724" sldId="615"/>
            <ac:picMk id="7" creationId="{8AF33CC7-23E6-0DFD-0C06-2194A3D57921}"/>
          </ac:picMkLst>
        </pc:picChg>
        <pc:picChg chg="add mod">
          <ac:chgData name="Karen Baerts" userId="a06d292e-c1df-42a7-ab23-dcf3ffef2529" providerId="ADAL" clId="{A11F8786-64CE-43D5-8D44-D0F4797E1BAB}" dt="2023-09-27T21:37:23.655" v="2781" actId="1076"/>
          <ac:picMkLst>
            <pc:docMk/>
            <pc:sldMk cId="3100541724" sldId="615"/>
            <ac:picMk id="9" creationId="{98E1AD56-BC49-AFE9-07D3-9A8B84F9D1D1}"/>
          </ac:picMkLst>
        </pc:picChg>
      </pc:sldChg>
      <pc:sldChg chg="delSp modSp add mod">
        <pc:chgData name="Karen Baerts" userId="a06d292e-c1df-42a7-ab23-dcf3ffef2529" providerId="ADAL" clId="{A11F8786-64CE-43D5-8D44-D0F4797E1BAB}" dt="2023-09-27T20:56:22.814" v="2089" actId="27636"/>
        <pc:sldMkLst>
          <pc:docMk/>
          <pc:sldMk cId="14525882" sldId="616"/>
        </pc:sldMkLst>
        <pc:spChg chg="mod">
          <ac:chgData name="Karen Baerts" userId="a06d292e-c1df-42a7-ab23-dcf3ffef2529" providerId="ADAL" clId="{A11F8786-64CE-43D5-8D44-D0F4797E1BAB}" dt="2023-09-27T20:56:22.814" v="2089" actId="27636"/>
          <ac:spMkLst>
            <pc:docMk/>
            <pc:sldMk cId="14525882" sldId="616"/>
            <ac:spMk id="3" creationId="{0E244A77-BBB5-0E34-9ECA-86AB7EC02E29}"/>
          </ac:spMkLst>
        </pc:spChg>
        <pc:spChg chg="del">
          <ac:chgData name="Karen Baerts" userId="a06d292e-c1df-42a7-ab23-dcf3ffef2529" providerId="ADAL" clId="{A11F8786-64CE-43D5-8D44-D0F4797E1BAB}" dt="2023-09-27T20:17:47.817" v="1177" actId="478"/>
          <ac:spMkLst>
            <pc:docMk/>
            <pc:sldMk cId="14525882" sldId="616"/>
            <ac:spMk id="6" creationId="{2FC31A7A-06D7-6DB6-3697-8A1108C80731}"/>
          </ac:spMkLst>
        </pc:spChg>
      </pc:sldChg>
      <pc:sldChg chg="modSp add del mod">
        <pc:chgData name="Karen Baerts" userId="a06d292e-c1df-42a7-ab23-dcf3ffef2529" providerId="ADAL" clId="{A11F8786-64CE-43D5-8D44-D0F4797E1BAB}" dt="2023-09-27T20:17:21.139" v="1171" actId="47"/>
        <pc:sldMkLst>
          <pc:docMk/>
          <pc:sldMk cId="3192411606" sldId="616"/>
        </pc:sldMkLst>
        <pc:spChg chg="mod">
          <ac:chgData name="Karen Baerts" userId="a06d292e-c1df-42a7-ab23-dcf3ffef2529" providerId="ADAL" clId="{A11F8786-64CE-43D5-8D44-D0F4797E1BAB}" dt="2023-09-27T20:17:05.226" v="1170" actId="20577"/>
          <ac:spMkLst>
            <pc:docMk/>
            <pc:sldMk cId="3192411606" sldId="616"/>
            <ac:spMk id="3" creationId="{0E244A77-BBB5-0E34-9ECA-86AB7EC02E29}"/>
          </ac:spMkLst>
        </pc:spChg>
      </pc:sldChg>
      <pc:sldChg chg="add del">
        <pc:chgData name="Karen Baerts" userId="a06d292e-c1df-42a7-ab23-dcf3ffef2529" providerId="ADAL" clId="{A11F8786-64CE-43D5-8D44-D0F4797E1BAB}" dt="2023-09-27T20:18:03.134" v="1179" actId="47"/>
        <pc:sldMkLst>
          <pc:docMk/>
          <pc:sldMk cId="1262306807" sldId="617"/>
        </pc:sldMkLst>
      </pc:sldChg>
      <pc:sldChg chg="modSp add mod">
        <pc:chgData name="Karen Baerts" userId="a06d292e-c1df-42a7-ab23-dcf3ffef2529" providerId="ADAL" clId="{A11F8786-64CE-43D5-8D44-D0F4797E1BAB}" dt="2023-09-27T20:56:34.819" v="2093" actId="27636"/>
        <pc:sldMkLst>
          <pc:docMk/>
          <pc:sldMk cId="2614480511" sldId="617"/>
        </pc:sldMkLst>
        <pc:spChg chg="mod">
          <ac:chgData name="Karen Baerts" userId="a06d292e-c1df-42a7-ab23-dcf3ffef2529" providerId="ADAL" clId="{A11F8786-64CE-43D5-8D44-D0F4797E1BAB}" dt="2023-09-27T20:56:34.819" v="2093" actId="27636"/>
          <ac:spMkLst>
            <pc:docMk/>
            <pc:sldMk cId="2614480511" sldId="617"/>
            <ac:spMk id="3" creationId="{0E244A77-BBB5-0E34-9ECA-86AB7EC02E29}"/>
          </ac:spMkLst>
        </pc:spChg>
      </pc:sldChg>
      <pc:sldChg chg="modSp add mod">
        <pc:chgData name="Karen Baerts" userId="a06d292e-c1df-42a7-ab23-dcf3ffef2529" providerId="ADAL" clId="{A11F8786-64CE-43D5-8D44-D0F4797E1BAB}" dt="2023-09-27T20:56:28.264" v="2091" actId="27636"/>
        <pc:sldMkLst>
          <pc:docMk/>
          <pc:sldMk cId="141877197" sldId="618"/>
        </pc:sldMkLst>
        <pc:spChg chg="mod">
          <ac:chgData name="Karen Baerts" userId="a06d292e-c1df-42a7-ab23-dcf3ffef2529" providerId="ADAL" clId="{A11F8786-64CE-43D5-8D44-D0F4797E1BAB}" dt="2023-09-27T20:56:28.264" v="2091" actId="27636"/>
          <ac:spMkLst>
            <pc:docMk/>
            <pc:sldMk cId="141877197" sldId="618"/>
            <ac:spMk id="3" creationId="{0E244A77-BBB5-0E34-9ECA-86AB7EC02E29}"/>
          </ac:spMkLst>
        </pc:spChg>
      </pc:sldChg>
      <pc:sldChg chg="modSp add del mod ord">
        <pc:chgData name="Karen Baerts" userId="a06d292e-c1df-42a7-ab23-dcf3ffef2529" providerId="ADAL" clId="{A11F8786-64CE-43D5-8D44-D0F4797E1BAB}" dt="2023-09-27T20:45:05.997" v="1872" actId="47"/>
        <pc:sldMkLst>
          <pc:docMk/>
          <pc:sldMk cId="2716337802" sldId="619"/>
        </pc:sldMkLst>
        <pc:spChg chg="mod">
          <ac:chgData name="Karen Baerts" userId="a06d292e-c1df-42a7-ab23-dcf3ffef2529" providerId="ADAL" clId="{A11F8786-64CE-43D5-8D44-D0F4797E1BAB}" dt="2023-09-27T20:28:59.872" v="1438" actId="27636"/>
          <ac:spMkLst>
            <pc:docMk/>
            <pc:sldMk cId="2716337802" sldId="619"/>
            <ac:spMk id="3" creationId="{0E244A77-BBB5-0E34-9ECA-86AB7EC02E29}"/>
          </ac:spMkLst>
        </pc:spChg>
      </pc:sldChg>
      <pc:sldChg chg="addSp delSp modSp add del mod">
        <pc:chgData name="Karen Baerts" userId="a06d292e-c1df-42a7-ab23-dcf3ffef2529" providerId="ADAL" clId="{A11F8786-64CE-43D5-8D44-D0F4797E1BAB}" dt="2023-09-27T20:23:09.960" v="1277" actId="47"/>
        <pc:sldMkLst>
          <pc:docMk/>
          <pc:sldMk cId="2487663982" sldId="620"/>
        </pc:sldMkLst>
        <pc:spChg chg="del">
          <ac:chgData name="Karen Baerts" userId="a06d292e-c1df-42a7-ab23-dcf3ffef2529" providerId="ADAL" clId="{A11F8786-64CE-43D5-8D44-D0F4797E1BAB}" dt="2023-09-27T20:19:30.428" v="1214" actId="478"/>
          <ac:spMkLst>
            <pc:docMk/>
            <pc:sldMk cId="2487663982" sldId="620"/>
            <ac:spMk id="3" creationId="{FD3C450A-7D81-44AF-9A9B-65F2E8EDEA6E}"/>
          </ac:spMkLst>
        </pc:spChg>
        <pc:spChg chg="add del mod">
          <ac:chgData name="Karen Baerts" userId="a06d292e-c1df-42a7-ab23-dcf3ffef2529" providerId="ADAL" clId="{A11F8786-64CE-43D5-8D44-D0F4797E1BAB}" dt="2023-09-27T20:19:32.648" v="1215" actId="478"/>
          <ac:spMkLst>
            <pc:docMk/>
            <pc:sldMk cId="2487663982" sldId="620"/>
            <ac:spMk id="5" creationId="{23A45FD9-D5FD-BB2B-EA57-43C5B33A15C6}"/>
          </ac:spMkLst>
        </pc:spChg>
        <pc:picChg chg="add mod ord">
          <ac:chgData name="Karen Baerts" userId="a06d292e-c1df-42a7-ab23-dcf3ffef2529" providerId="ADAL" clId="{A11F8786-64CE-43D5-8D44-D0F4797E1BAB}" dt="2023-09-27T20:19:49.649" v="1220" actId="14100"/>
          <ac:picMkLst>
            <pc:docMk/>
            <pc:sldMk cId="2487663982" sldId="620"/>
            <ac:picMk id="6" creationId="{AEE9BD5E-920C-791E-E66A-8667587B1F04}"/>
          </ac:picMkLst>
        </pc:picChg>
      </pc:sldChg>
      <pc:sldChg chg="add del">
        <pc:chgData name="Karen Baerts" userId="a06d292e-c1df-42a7-ab23-dcf3ffef2529" providerId="ADAL" clId="{A11F8786-64CE-43D5-8D44-D0F4797E1BAB}" dt="2023-09-27T20:58:35.469" v="2097" actId="47"/>
        <pc:sldMkLst>
          <pc:docMk/>
          <pc:sldMk cId="3929330952" sldId="620"/>
        </pc:sldMkLst>
      </pc:sldChg>
      <pc:sldChg chg="addSp delSp modSp add mod">
        <pc:chgData name="Karen Baerts" userId="a06d292e-c1df-42a7-ab23-dcf3ffef2529" providerId="ADAL" clId="{A11F8786-64CE-43D5-8D44-D0F4797E1BAB}" dt="2023-09-27T20:28:33.800" v="1409" actId="20577"/>
        <pc:sldMkLst>
          <pc:docMk/>
          <pc:sldMk cId="256971509" sldId="621"/>
        </pc:sldMkLst>
        <pc:spChg chg="mod">
          <ac:chgData name="Karen Baerts" userId="a06d292e-c1df-42a7-ab23-dcf3ffef2529" providerId="ADAL" clId="{A11F8786-64CE-43D5-8D44-D0F4797E1BAB}" dt="2023-09-27T20:28:33.800" v="1409" actId="20577"/>
          <ac:spMkLst>
            <pc:docMk/>
            <pc:sldMk cId="256971509" sldId="621"/>
            <ac:spMk id="2" creationId="{3320171C-96A3-4332-A3E0-8E04221180D0}"/>
          </ac:spMkLst>
        </pc:spChg>
        <pc:spChg chg="add del mod">
          <ac:chgData name="Karen Baerts" userId="a06d292e-c1df-42a7-ab23-dcf3ffef2529" providerId="ADAL" clId="{A11F8786-64CE-43D5-8D44-D0F4797E1BAB}" dt="2023-09-27T20:22:37.744" v="1272" actId="478"/>
          <ac:spMkLst>
            <pc:docMk/>
            <pc:sldMk cId="256971509" sldId="621"/>
            <ac:spMk id="4" creationId="{E1BC51BA-BA77-CD1D-6BA0-D25B0AC686DE}"/>
          </ac:spMkLst>
        </pc:spChg>
        <pc:picChg chg="add mod">
          <ac:chgData name="Karen Baerts" userId="a06d292e-c1df-42a7-ab23-dcf3ffef2529" providerId="ADAL" clId="{A11F8786-64CE-43D5-8D44-D0F4797E1BAB}" dt="2023-09-27T20:23:18.632" v="1279" actId="1076"/>
          <ac:picMkLst>
            <pc:docMk/>
            <pc:sldMk cId="256971509" sldId="621"/>
            <ac:picMk id="5" creationId="{8201D41E-B512-4E02-B6EF-107AF528ACBF}"/>
          </ac:picMkLst>
        </pc:picChg>
        <pc:picChg chg="del">
          <ac:chgData name="Karen Baerts" userId="a06d292e-c1df-42a7-ab23-dcf3ffef2529" providerId="ADAL" clId="{A11F8786-64CE-43D5-8D44-D0F4797E1BAB}" dt="2023-09-27T20:22:35.233" v="1270" actId="478"/>
          <ac:picMkLst>
            <pc:docMk/>
            <pc:sldMk cId="256971509" sldId="621"/>
            <ac:picMk id="6" creationId="{AEE9BD5E-920C-791E-E66A-8667587B1F04}"/>
          </ac:picMkLst>
        </pc:picChg>
        <pc:picChg chg="del">
          <ac:chgData name="Karen Baerts" userId="a06d292e-c1df-42a7-ab23-dcf3ffef2529" providerId="ADAL" clId="{A11F8786-64CE-43D5-8D44-D0F4797E1BAB}" dt="2023-09-27T20:22:43.191" v="1275" actId="478"/>
          <ac:picMkLst>
            <pc:docMk/>
            <pc:sldMk cId="256971509" sldId="621"/>
            <ac:picMk id="1026" creationId="{716436C9-DB52-47D4-A785-7796170D7C11}"/>
          </ac:picMkLst>
        </pc:picChg>
      </pc:sldChg>
      <pc:sldChg chg="add del">
        <pc:chgData name="Karen Baerts" userId="a06d292e-c1df-42a7-ab23-dcf3ffef2529" providerId="ADAL" clId="{A11F8786-64CE-43D5-8D44-D0F4797E1BAB}" dt="2023-09-27T20:20:30.686" v="1233" actId="47"/>
        <pc:sldMkLst>
          <pc:docMk/>
          <pc:sldMk cId="3784523242" sldId="621"/>
        </pc:sldMkLst>
      </pc:sldChg>
      <pc:sldChg chg="addSp delSp modSp add mod">
        <pc:chgData name="Karen Baerts" userId="a06d292e-c1df-42a7-ab23-dcf3ffef2529" providerId="ADAL" clId="{A11F8786-64CE-43D5-8D44-D0F4797E1BAB}" dt="2023-09-27T22:07:00.269" v="2850" actId="1076"/>
        <pc:sldMkLst>
          <pc:docMk/>
          <pc:sldMk cId="1295142386" sldId="622"/>
        </pc:sldMkLst>
        <pc:spChg chg="mod">
          <ac:chgData name="Karen Baerts" userId="a06d292e-c1df-42a7-ab23-dcf3ffef2529" providerId="ADAL" clId="{A11F8786-64CE-43D5-8D44-D0F4797E1BAB}" dt="2023-09-27T20:47:36.240" v="1990" actId="20577"/>
          <ac:spMkLst>
            <pc:docMk/>
            <pc:sldMk cId="1295142386" sldId="622"/>
            <ac:spMk id="3" creationId="{0E244A77-BBB5-0E34-9ECA-86AB7EC02E29}"/>
          </ac:spMkLst>
        </pc:spChg>
        <pc:spChg chg="add del mod">
          <ac:chgData name="Karen Baerts" userId="a06d292e-c1df-42a7-ab23-dcf3ffef2529" providerId="ADAL" clId="{A11F8786-64CE-43D5-8D44-D0F4797E1BAB}" dt="2023-09-27T22:04:49.501" v="2846" actId="478"/>
          <ac:spMkLst>
            <pc:docMk/>
            <pc:sldMk cId="1295142386" sldId="622"/>
            <ac:spMk id="8" creationId="{4DFE4E94-4D84-F591-3EB5-144FFDA0CEF9}"/>
          </ac:spMkLst>
        </pc:spChg>
        <pc:picChg chg="add del mod">
          <ac:chgData name="Karen Baerts" userId="a06d292e-c1df-42a7-ab23-dcf3ffef2529" providerId="ADAL" clId="{A11F8786-64CE-43D5-8D44-D0F4797E1BAB}" dt="2023-09-27T22:03:24.863" v="2825" actId="478"/>
          <ac:picMkLst>
            <pc:docMk/>
            <pc:sldMk cId="1295142386" sldId="622"/>
            <ac:picMk id="5" creationId="{3B6EA31D-80E7-0875-CA36-9FBAEA7BDF59}"/>
          </ac:picMkLst>
        </pc:picChg>
        <pc:picChg chg="add del mod">
          <ac:chgData name="Karen Baerts" userId="a06d292e-c1df-42a7-ab23-dcf3ffef2529" providerId="ADAL" clId="{A11F8786-64CE-43D5-8D44-D0F4797E1BAB}" dt="2023-09-27T22:04:47.396" v="2845" actId="478"/>
          <ac:picMkLst>
            <pc:docMk/>
            <pc:sldMk cId="1295142386" sldId="622"/>
            <ac:picMk id="7" creationId="{2B8DC0F1-53E9-4AC0-2D7D-8293122ECACC}"/>
          </ac:picMkLst>
        </pc:picChg>
        <pc:picChg chg="add mod">
          <ac:chgData name="Karen Baerts" userId="a06d292e-c1df-42a7-ab23-dcf3ffef2529" providerId="ADAL" clId="{A11F8786-64CE-43D5-8D44-D0F4797E1BAB}" dt="2023-09-27T22:07:00.269" v="2850" actId="1076"/>
          <ac:picMkLst>
            <pc:docMk/>
            <pc:sldMk cId="1295142386" sldId="622"/>
            <ac:picMk id="2050" creationId="{FBB80913-D357-FE3F-F39D-253DC544482B}"/>
          </ac:picMkLst>
        </pc:picChg>
      </pc:sldChg>
      <pc:sldChg chg="add del">
        <pc:chgData name="Karen Baerts" userId="a06d292e-c1df-42a7-ab23-dcf3ffef2529" providerId="ADAL" clId="{A11F8786-64CE-43D5-8D44-D0F4797E1BAB}" dt="2023-09-27T20:59:04.709" v="2098" actId="47"/>
        <pc:sldMkLst>
          <pc:docMk/>
          <pc:sldMk cId="1145298571" sldId="623"/>
        </pc:sldMkLst>
      </pc:sldChg>
      <pc:sldChg chg="modSp add del mod">
        <pc:chgData name="Karen Baerts" userId="a06d292e-c1df-42a7-ab23-dcf3ffef2529" providerId="ADAL" clId="{A11F8786-64CE-43D5-8D44-D0F4797E1BAB}" dt="2023-09-27T20:45:10.352" v="1874" actId="47"/>
        <pc:sldMkLst>
          <pc:docMk/>
          <pc:sldMk cId="2669406528" sldId="623"/>
        </pc:sldMkLst>
        <pc:spChg chg="mod">
          <ac:chgData name="Karen Baerts" userId="a06d292e-c1df-42a7-ab23-dcf3ffef2529" providerId="ADAL" clId="{A11F8786-64CE-43D5-8D44-D0F4797E1BAB}" dt="2023-09-27T20:30:00" v="1463" actId="20577"/>
          <ac:spMkLst>
            <pc:docMk/>
            <pc:sldMk cId="2669406528" sldId="623"/>
            <ac:spMk id="2" creationId="{D5423788-4327-FDE6-A934-82D1E21EB68C}"/>
          </ac:spMkLst>
        </pc:spChg>
      </pc:sldChg>
      <pc:sldChg chg="add del">
        <pc:chgData name="Karen Baerts" userId="a06d292e-c1df-42a7-ab23-dcf3ffef2529" providerId="ADAL" clId="{A11F8786-64CE-43D5-8D44-D0F4797E1BAB}" dt="2023-09-27T21:08:02.699" v="2219" actId="47"/>
        <pc:sldMkLst>
          <pc:docMk/>
          <pc:sldMk cId="947732254" sldId="624"/>
        </pc:sldMkLst>
      </pc:sldChg>
      <pc:sldChg chg="add del">
        <pc:chgData name="Karen Baerts" userId="a06d292e-c1df-42a7-ab23-dcf3ffef2529" providerId="ADAL" clId="{A11F8786-64CE-43D5-8D44-D0F4797E1BAB}" dt="2023-09-27T21:10:26.397" v="2239" actId="47"/>
        <pc:sldMkLst>
          <pc:docMk/>
          <pc:sldMk cId="2465696597" sldId="625"/>
        </pc:sldMkLst>
      </pc:sldChg>
      <pc:sldChg chg="add del">
        <pc:chgData name="Karen Baerts" userId="a06d292e-c1df-42a7-ab23-dcf3ffef2529" providerId="ADAL" clId="{A11F8786-64CE-43D5-8D44-D0F4797E1BAB}" dt="2023-09-27T21:26:02.658" v="2657" actId="47"/>
        <pc:sldMkLst>
          <pc:docMk/>
          <pc:sldMk cId="805877643" sldId="626"/>
        </pc:sldMkLst>
      </pc:sldChg>
      <pc:sldChg chg="add del">
        <pc:chgData name="Karen Baerts" userId="a06d292e-c1df-42a7-ab23-dcf3ffef2529" providerId="ADAL" clId="{A11F8786-64CE-43D5-8D44-D0F4797E1BAB}" dt="2023-09-27T21:26:10.481" v="2659" actId="47"/>
        <pc:sldMkLst>
          <pc:docMk/>
          <pc:sldMk cId="2569158430" sldId="627"/>
        </pc:sldMkLst>
      </pc:sldChg>
      <pc:sldChg chg="add del">
        <pc:chgData name="Karen Baerts" userId="a06d292e-c1df-42a7-ab23-dcf3ffef2529" providerId="ADAL" clId="{A11F8786-64CE-43D5-8D44-D0F4797E1BAB}" dt="2023-09-27T21:26:08.825" v="2658" actId="47"/>
        <pc:sldMkLst>
          <pc:docMk/>
          <pc:sldMk cId="3038915130" sldId="628"/>
        </pc:sldMkLst>
      </pc:sldChg>
      <pc:sldChg chg="addSp modSp add del">
        <pc:chgData name="Karen Baerts" userId="a06d292e-c1df-42a7-ab23-dcf3ffef2529" providerId="ADAL" clId="{A11F8786-64CE-43D5-8D44-D0F4797E1BAB}" dt="2023-09-27T22:08:33.450" v="2897" actId="47"/>
        <pc:sldMkLst>
          <pc:docMk/>
          <pc:sldMk cId="1016746803" sldId="629"/>
        </pc:sldMkLst>
        <pc:picChg chg="add mod">
          <ac:chgData name="Karen Baerts" userId="a06d292e-c1df-42a7-ab23-dcf3ffef2529" providerId="ADAL" clId="{A11F8786-64CE-43D5-8D44-D0F4797E1BAB}" dt="2023-09-27T22:07:57.236" v="2851"/>
          <ac:picMkLst>
            <pc:docMk/>
            <pc:sldMk cId="1016746803" sldId="629"/>
            <ac:picMk id="2" creationId="{4215488F-94D2-4177-3DD0-D0CECC56327C}"/>
          </ac:picMkLst>
        </pc:picChg>
      </pc:sldChg>
      <pc:sldChg chg="addSp delSp modSp add mod">
        <pc:chgData name="Karen Baerts" userId="a06d292e-c1df-42a7-ab23-dcf3ffef2529" providerId="ADAL" clId="{A11F8786-64CE-43D5-8D44-D0F4797E1BAB}" dt="2023-09-27T21:35:34.755" v="2731" actId="14100"/>
        <pc:sldMkLst>
          <pc:docMk/>
          <pc:sldMk cId="2994727827" sldId="630"/>
        </pc:sldMkLst>
        <pc:spChg chg="mod">
          <ac:chgData name="Karen Baerts" userId="a06d292e-c1df-42a7-ab23-dcf3ffef2529" providerId="ADAL" clId="{A11F8786-64CE-43D5-8D44-D0F4797E1BAB}" dt="2023-09-27T20:53:21.704" v="2047" actId="20577"/>
          <ac:spMkLst>
            <pc:docMk/>
            <pc:sldMk cId="2994727827" sldId="630"/>
            <ac:spMk id="2" creationId="{5C633609-3910-3955-48DD-41EE2C726717}"/>
          </ac:spMkLst>
        </pc:spChg>
        <pc:spChg chg="del mod">
          <ac:chgData name="Karen Baerts" userId="a06d292e-c1df-42a7-ab23-dcf3ffef2529" providerId="ADAL" clId="{A11F8786-64CE-43D5-8D44-D0F4797E1BAB}" dt="2023-09-27T21:32:29.301" v="2697" actId="478"/>
          <ac:spMkLst>
            <pc:docMk/>
            <pc:sldMk cId="2994727827" sldId="630"/>
            <ac:spMk id="4" creationId="{95BD3EAD-2B40-A4F9-34A8-BAE0E46C5C40}"/>
          </ac:spMkLst>
        </pc:spChg>
        <pc:spChg chg="add del mod">
          <ac:chgData name="Karen Baerts" userId="a06d292e-c1df-42a7-ab23-dcf3ffef2529" providerId="ADAL" clId="{A11F8786-64CE-43D5-8D44-D0F4797E1BAB}" dt="2023-09-27T21:32:45.282" v="2704" actId="2085"/>
          <ac:spMkLst>
            <pc:docMk/>
            <pc:sldMk cId="2994727827" sldId="630"/>
            <ac:spMk id="5" creationId="{0BB0E7E1-DE13-F80F-43C6-538E25A3B99D}"/>
          </ac:spMkLst>
        </pc:spChg>
        <pc:spChg chg="del mod">
          <ac:chgData name="Karen Baerts" userId="a06d292e-c1df-42a7-ab23-dcf3ffef2529" providerId="ADAL" clId="{A11F8786-64CE-43D5-8D44-D0F4797E1BAB}" dt="2023-09-27T21:32:54.249" v="2706" actId="478"/>
          <ac:spMkLst>
            <pc:docMk/>
            <pc:sldMk cId="2994727827" sldId="630"/>
            <ac:spMk id="6" creationId="{DF711333-8BB0-A356-6E06-AA8BB4C8AAD2}"/>
          </ac:spMkLst>
        </pc:spChg>
        <pc:spChg chg="add mod">
          <ac:chgData name="Karen Baerts" userId="a06d292e-c1df-42a7-ab23-dcf3ffef2529" providerId="ADAL" clId="{A11F8786-64CE-43D5-8D44-D0F4797E1BAB}" dt="2023-09-27T21:33:03.452" v="2712" actId="20577"/>
          <ac:spMkLst>
            <pc:docMk/>
            <pc:sldMk cId="2994727827" sldId="630"/>
            <ac:spMk id="8" creationId="{F7BA8386-9016-7C42-9D31-8444AAE78E80}"/>
          </ac:spMkLst>
        </pc:spChg>
        <pc:picChg chg="add del mod">
          <ac:chgData name="Karen Baerts" userId="a06d292e-c1df-42a7-ab23-dcf3ffef2529" providerId="ADAL" clId="{A11F8786-64CE-43D5-8D44-D0F4797E1BAB}" dt="2023-09-27T21:35:04.229" v="2721" actId="478"/>
          <ac:picMkLst>
            <pc:docMk/>
            <pc:sldMk cId="2994727827" sldId="630"/>
            <ac:picMk id="7" creationId="{85B0B455-B804-EE6D-6EFE-5C98B2230924}"/>
          </ac:picMkLst>
        </pc:picChg>
        <pc:picChg chg="add del mod">
          <ac:chgData name="Karen Baerts" userId="a06d292e-c1df-42a7-ab23-dcf3ffef2529" providerId="ADAL" clId="{A11F8786-64CE-43D5-8D44-D0F4797E1BAB}" dt="2023-09-27T21:35:12.948" v="2726" actId="478"/>
          <ac:picMkLst>
            <pc:docMk/>
            <pc:sldMk cId="2994727827" sldId="630"/>
            <ac:picMk id="10" creationId="{D91568BB-3515-11C2-3B63-5F029E8447AB}"/>
          </ac:picMkLst>
        </pc:picChg>
        <pc:picChg chg="add mod">
          <ac:chgData name="Karen Baerts" userId="a06d292e-c1df-42a7-ab23-dcf3ffef2529" providerId="ADAL" clId="{A11F8786-64CE-43D5-8D44-D0F4797E1BAB}" dt="2023-09-27T21:35:11.461" v="2725" actId="1076"/>
          <ac:picMkLst>
            <pc:docMk/>
            <pc:sldMk cId="2994727827" sldId="630"/>
            <ac:picMk id="12" creationId="{D0C61128-85C5-C24A-2008-C9D2F56B519F}"/>
          </ac:picMkLst>
        </pc:picChg>
        <pc:picChg chg="add mod">
          <ac:chgData name="Karen Baerts" userId="a06d292e-c1df-42a7-ab23-dcf3ffef2529" providerId="ADAL" clId="{A11F8786-64CE-43D5-8D44-D0F4797E1BAB}" dt="2023-09-27T21:35:34.755" v="2731" actId="14100"/>
          <ac:picMkLst>
            <pc:docMk/>
            <pc:sldMk cId="2994727827" sldId="630"/>
            <ac:picMk id="14" creationId="{04E6ED65-1239-E9B1-7004-788246E98061}"/>
          </ac:picMkLst>
        </pc:picChg>
      </pc:sldChg>
      <pc:sldChg chg="addSp delSp modSp add mod modNotesTx">
        <pc:chgData name="Karen Baerts" userId="a06d292e-c1df-42a7-ab23-dcf3ffef2529" providerId="ADAL" clId="{A11F8786-64CE-43D5-8D44-D0F4797E1BAB}" dt="2023-09-27T22:11:09.191" v="2984" actId="20577"/>
        <pc:sldMkLst>
          <pc:docMk/>
          <pc:sldMk cId="1365741057" sldId="631"/>
        </pc:sldMkLst>
        <pc:spChg chg="mod">
          <ac:chgData name="Karen Baerts" userId="a06d292e-c1df-42a7-ab23-dcf3ffef2529" providerId="ADAL" clId="{A11F8786-64CE-43D5-8D44-D0F4797E1BAB}" dt="2023-09-27T21:08:14.863" v="2229" actId="20577"/>
          <ac:spMkLst>
            <pc:docMk/>
            <pc:sldMk cId="1365741057" sldId="631"/>
            <ac:spMk id="2" creationId="{1E7B35AE-CD8F-9A2A-AD75-342DB4B76686}"/>
          </ac:spMkLst>
        </pc:spChg>
        <pc:spChg chg="del mod">
          <ac:chgData name="Karen Baerts" userId="a06d292e-c1df-42a7-ab23-dcf3ffef2529" providerId="ADAL" clId="{A11F8786-64CE-43D5-8D44-D0F4797E1BAB}" dt="2023-09-27T21:08:41.092" v="2235" actId="478"/>
          <ac:spMkLst>
            <pc:docMk/>
            <pc:sldMk cId="1365741057" sldId="631"/>
            <ac:spMk id="3" creationId="{EC064723-7E40-8A91-6CD4-0A36E3E629CC}"/>
          </ac:spMkLst>
        </pc:spChg>
        <pc:spChg chg="mod">
          <ac:chgData name="Karen Baerts" userId="a06d292e-c1df-42a7-ab23-dcf3ffef2529" providerId="ADAL" clId="{A11F8786-64CE-43D5-8D44-D0F4797E1BAB}" dt="2023-09-27T21:28:24.451" v="2661" actId="20577"/>
          <ac:spMkLst>
            <pc:docMk/>
            <pc:sldMk cId="1365741057" sldId="631"/>
            <ac:spMk id="6" creationId="{F7E86B71-AD9F-3FC9-5A08-7ED871FDC978}"/>
          </ac:spMkLst>
        </pc:spChg>
        <pc:picChg chg="add mod">
          <ac:chgData name="Karen Baerts" userId="a06d292e-c1df-42a7-ab23-dcf3ffef2529" providerId="ADAL" clId="{A11F8786-64CE-43D5-8D44-D0F4797E1BAB}" dt="2023-09-27T21:28:28.575" v="2662" actId="1076"/>
          <ac:picMkLst>
            <pc:docMk/>
            <pc:sldMk cId="1365741057" sldId="631"/>
            <ac:picMk id="4" creationId="{8B42C3F3-3264-DDA8-88A7-62990159F19F}"/>
          </ac:picMkLst>
        </pc:picChg>
      </pc:sldChg>
      <pc:sldChg chg="addSp delSp modSp add mod modNotesTx">
        <pc:chgData name="Karen Baerts" userId="a06d292e-c1df-42a7-ab23-dcf3ffef2529" providerId="ADAL" clId="{A11F8786-64CE-43D5-8D44-D0F4797E1BAB}" dt="2023-09-27T22:11:17.673" v="2985" actId="6549"/>
        <pc:sldMkLst>
          <pc:docMk/>
          <pc:sldMk cId="2392228130" sldId="632"/>
        </pc:sldMkLst>
        <pc:spChg chg="add mod">
          <ac:chgData name="Karen Baerts" userId="a06d292e-c1df-42a7-ab23-dcf3ffef2529" providerId="ADAL" clId="{A11F8786-64CE-43D5-8D44-D0F4797E1BAB}" dt="2023-09-27T22:09:37.059" v="2982" actId="207"/>
          <ac:spMkLst>
            <pc:docMk/>
            <pc:sldMk cId="2392228130" sldId="632"/>
            <ac:spMk id="3" creationId="{A0779FC2-C005-4AB9-33F3-E08FD05AC9BE}"/>
          </ac:spMkLst>
        </pc:spChg>
        <pc:spChg chg="mod">
          <ac:chgData name="Karen Baerts" userId="a06d292e-c1df-42a7-ab23-dcf3ffef2529" providerId="ADAL" clId="{A11F8786-64CE-43D5-8D44-D0F4797E1BAB}" dt="2023-09-27T22:08:12.630" v="2886" actId="20577"/>
          <ac:spMkLst>
            <pc:docMk/>
            <pc:sldMk cId="2392228130" sldId="632"/>
            <ac:spMk id="18" creationId="{858FFBC7-1F95-936B-3821-8BB8A0EE2E56}"/>
          </ac:spMkLst>
        </pc:spChg>
        <pc:picChg chg="add mod">
          <ac:chgData name="Karen Baerts" userId="a06d292e-c1df-42a7-ab23-dcf3ffef2529" providerId="ADAL" clId="{A11F8786-64CE-43D5-8D44-D0F4797E1BAB}" dt="2023-09-27T22:08:39.614" v="2898" actId="1076"/>
          <ac:picMkLst>
            <pc:docMk/>
            <pc:sldMk cId="2392228130" sldId="632"/>
            <ac:picMk id="2" creationId="{E82CB90E-5E13-FB6A-02BF-F3EE97DA080B}"/>
          </ac:picMkLst>
        </pc:picChg>
        <pc:picChg chg="del">
          <ac:chgData name="Karen Baerts" userId="a06d292e-c1df-42a7-ab23-dcf3ffef2529" providerId="ADAL" clId="{A11F8786-64CE-43D5-8D44-D0F4797E1BAB}" dt="2023-09-27T22:08:14.889" v="2887" actId="478"/>
          <ac:picMkLst>
            <pc:docMk/>
            <pc:sldMk cId="2392228130" sldId="632"/>
            <ac:picMk id="15" creationId="{D9FDA0EF-0943-D854-B373-18F98CC35BC5}"/>
          </ac:picMkLst>
        </pc:picChg>
        <pc:picChg chg="del">
          <ac:chgData name="Karen Baerts" userId="a06d292e-c1df-42a7-ab23-dcf3ffef2529" providerId="ADAL" clId="{A11F8786-64CE-43D5-8D44-D0F4797E1BAB}" dt="2023-09-27T22:08:15.395" v="2888" actId="478"/>
          <ac:picMkLst>
            <pc:docMk/>
            <pc:sldMk cId="2392228130" sldId="632"/>
            <ac:picMk id="17" creationId="{FB0C8F75-966E-C314-48F8-61F4D4DD204E}"/>
          </ac:picMkLst>
        </pc:picChg>
        <pc:picChg chg="del">
          <ac:chgData name="Karen Baerts" userId="a06d292e-c1df-42a7-ab23-dcf3ffef2529" providerId="ADAL" clId="{A11F8786-64CE-43D5-8D44-D0F4797E1BAB}" dt="2023-09-27T22:08:15.780" v="2889" actId="478"/>
          <ac:picMkLst>
            <pc:docMk/>
            <pc:sldMk cId="2392228130" sldId="632"/>
            <ac:picMk id="20" creationId="{24435C72-B8F6-2D15-AD5D-8477DC9A2E8C}"/>
          </ac:picMkLst>
        </pc:picChg>
        <pc:picChg chg="del">
          <ac:chgData name="Karen Baerts" userId="a06d292e-c1df-42a7-ab23-dcf3ffef2529" providerId="ADAL" clId="{A11F8786-64CE-43D5-8D44-D0F4797E1BAB}" dt="2023-09-27T22:08:16.142" v="2890" actId="478"/>
          <ac:picMkLst>
            <pc:docMk/>
            <pc:sldMk cId="2392228130" sldId="632"/>
            <ac:picMk id="22" creationId="{65C11FB2-79C4-D77C-0F55-330EBEA85E45}"/>
          </ac:picMkLst>
        </pc:picChg>
        <pc:picChg chg="del">
          <ac:chgData name="Karen Baerts" userId="a06d292e-c1df-42a7-ab23-dcf3ffef2529" providerId="ADAL" clId="{A11F8786-64CE-43D5-8D44-D0F4797E1BAB}" dt="2023-09-27T22:08:16.544" v="2891" actId="478"/>
          <ac:picMkLst>
            <pc:docMk/>
            <pc:sldMk cId="2392228130" sldId="632"/>
            <ac:picMk id="24" creationId="{61FF5584-9EE7-1414-1754-18D9875AB365}"/>
          </ac:picMkLst>
        </pc:picChg>
      </pc:sldChg>
      <pc:sldChg chg="add del">
        <pc:chgData name="Karen Baerts" userId="a06d292e-c1df-42a7-ab23-dcf3ffef2529" providerId="ADAL" clId="{A11F8786-64CE-43D5-8D44-D0F4797E1BAB}" dt="2023-09-27T21:16:20.823" v="2377" actId="47"/>
        <pc:sldMkLst>
          <pc:docMk/>
          <pc:sldMk cId="3064776387" sldId="63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9DA208-1976-413D-9D95-B9719CA88687}" type="datetimeFigureOut">
              <a:rPr lang="nl-BE" smtClean="0"/>
              <a:t>13/11/2024</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E10A00-B8B4-48DF-9601-0E00975B5020}" type="slidenum">
              <a:rPr lang="nl-BE" smtClean="0"/>
              <a:t>‹nr.›</a:t>
            </a:fld>
            <a:endParaRPr lang="nl-BE"/>
          </a:p>
        </p:txBody>
      </p:sp>
    </p:spTree>
    <p:extLst>
      <p:ext uri="{BB962C8B-B14F-4D97-AF65-F5344CB8AC3E}">
        <p14:creationId xmlns:p14="http://schemas.microsoft.com/office/powerpoint/2010/main" val="260983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1</a:t>
            </a:fld>
            <a:endParaRPr lang="nl-BE"/>
          </a:p>
        </p:txBody>
      </p:sp>
    </p:spTree>
    <p:extLst>
      <p:ext uri="{BB962C8B-B14F-4D97-AF65-F5344CB8AC3E}">
        <p14:creationId xmlns:p14="http://schemas.microsoft.com/office/powerpoint/2010/main" val="4129708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44696-B6D3-73A0-D1A2-B800E810F508}"/>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DA2EC8F8-DBD0-52B2-2CF8-B25B13065AE8}"/>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89E99542-0C4F-5DC4-60F6-7920B150A3AE}"/>
              </a:ext>
            </a:extLst>
          </p:cNvPr>
          <p:cNvSpPr>
            <a:spLocks noGrp="1"/>
          </p:cNvSpPr>
          <p:nvPr>
            <p:ph type="body" idx="1"/>
          </p:nvPr>
        </p:nvSpPr>
        <p:spPr/>
        <p:txBody>
          <a:bodyPr/>
          <a:lstStyle/>
          <a:p>
            <a:pPr marL="0" indent="0">
              <a:buFont typeface="Arial" panose="020B0604020202020204" pitchFamily="34" charset="0"/>
              <a:buNone/>
            </a:pPr>
            <a:endParaRPr lang="nl-BE" b="1" dirty="0">
              <a:sym typeface="Wingdings" panose="05000000000000000000" pitchFamily="2" charset="2"/>
            </a:endParaRPr>
          </a:p>
        </p:txBody>
      </p:sp>
      <p:sp>
        <p:nvSpPr>
          <p:cNvPr id="4" name="Tijdelijke aanduiding voor dianummer 3">
            <a:extLst>
              <a:ext uri="{FF2B5EF4-FFF2-40B4-BE49-F238E27FC236}">
                <a16:creationId xmlns:a16="http://schemas.microsoft.com/office/drawing/2014/main" id="{DF2ABA4C-B537-33B4-4B42-62CC7C2EEBEB}"/>
              </a:ext>
            </a:extLst>
          </p:cNvPr>
          <p:cNvSpPr>
            <a:spLocks noGrp="1"/>
          </p:cNvSpPr>
          <p:nvPr>
            <p:ph type="sldNum" sz="quarter" idx="5"/>
          </p:nvPr>
        </p:nvSpPr>
        <p:spPr/>
        <p:txBody>
          <a:bodyPr/>
          <a:lstStyle/>
          <a:p>
            <a:fld id="{BDE10A00-B8B4-48DF-9601-0E00975B5020}" type="slidenum">
              <a:rPr lang="nl-BE" smtClean="0"/>
              <a:t>10</a:t>
            </a:fld>
            <a:endParaRPr lang="nl-BE"/>
          </a:p>
        </p:txBody>
      </p:sp>
    </p:spTree>
    <p:extLst>
      <p:ext uri="{BB962C8B-B14F-4D97-AF65-F5344CB8AC3E}">
        <p14:creationId xmlns:p14="http://schemas.microsoft.com/office/powerpoint/2010/main" val="4231360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21F0B-7548-62BE-5099-815B4E5F018E}"/>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2CEF6399-6C46-2AE7-3F02-B17E10CAB83C}"/>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B748C222-5347-36D6-6C43-ED63E50C30A6}"/>
              </a:ext>
            </a:extLst>
          </p:cNvPr>
          <p:cNvSpPr>
            <a:spLocks noGrp="1"/>
          </p:cNvSpPr>
          <p:nvPr>
            <p:ph type="body"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7DEE92E7-630A-4907-EC66-B82BCED7E466}"/>
              </a:ext>
            </a:extLst>
          </p:cNvPr>
          <p:cNvSpPr>
            <a:spLocks noGrp="1"/>
          </p:cNvSpPr>
          <p:nvPr>
            <p:ph type="sldNum" sz="quarter" idx="5"/>
          </p:nvPr>
        </p:nvSpPr>
        <p:spPr/>
        <p:txBody>
          <a:bodyPr/>
          <a:lstStyle/>
          <a:p>
            <a:fld id="{BDE10A00-B8B4-48DF-9601-0E00975B5020}" type="slidenum">
              <a:rPr lang="nl-BE" smtClean="0"/>
              <a:t>11</a:t>
            </a:fld>
            <a:endParaRPr lang="nl-BE"/>
          </a:p>
        </p:txBody>
      </p:sp>
    </p:spTree>
    <p:extLst>
      <p:ext uri="{BB962C8B-B14F-4D97-AF65-F5344CB8AC3E}">
        <p14:creationId xmlns:p14="http://schemas.microsoft.com/office/powerpoint/2010/main" val="1511574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35021-0382-54FF-97A1-CC1F18DCFFC4}"/>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38AB4D00-A209-2223-49AB-D4AA640B8DDA}"/>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E655F481-ADC3-34F0-8FCB-2392DD91266D}"/>
              </a:ext>
            </a:extLst>
          </p:cNvPr>
          <p:cNvSpPr>
            <a:spLocks noGrp="1"/>
          </p:cNvSpPr>
          <p:nvPr>
            <p:ph type="body" idx="1"/>
          </p:nvPr>
        </p:nvSpPr>
        <p:spPr/>
        <p:txBody>
          <a:bodyPr/>
          <a:lstStyle/>
          <a:p>
            <a:endParaRPr lang="nl-BE" dirty="0">
              <a:sym typeface="Wingdings" panose="05000000000000000000" pitchFamily="2" charset="2"/>
            </a:endParaRPr>
          </a:p>
        </p:txBody>
      </p:sp>
      <p:sp>
        <p:nvSpPr>
          <p:cNvPr id="4" name="Tijdelijke aanduiding voor dianummer 3">
            <a:extLst>
              <a:ext uri="{FF2B5EF4-FFF2-40B4-BE49-F238E27FC236}">
                <a16:creationId xmlns:a16="http://schemas.microsoft.com/office/drawing/2014/main" id="{3034B278-0823-7401-8958-2551CA55C0F5}"/>
              </a:ext>
            </a:extLst>
          </p:cNvPr>
          <p:cNvSpPr>
            <a:spLocks noGrp="1"/>
          </p:cNvSpPr>
          <p:nvPr>
            <p:ph type="sldNum" sz="quarter" idx="5"/>
          </p:nvPr>
        </p:nvSpPr>
        <p:spPr/>
        <p:txBody>
          <a:bodyPr/>
          <a:lstStyle/>
          <a:p>
            <a:fld id="{BDE10A00-B8B4-48DF-9601-0E00975B5020}" type="slidenum">
              <a:rPr lang="nl-BE" smtClean="0"/>
              <a:t>12</a:t>
            </a:fld>
            <a:endParaRPr lang="nl-BE"/>
          </a:p>
        </p:txBody>
      </p:sp>
    </p:spTree>
    <p:extLst>
      <p:ext uri="{BB962C8B-B14F-4D97-AF65-F5344CB8AC3E}">
        <p14:creationId xmlns:p14="http://schemas.microsoft.com/office/powerpoint/2010/main" val="926979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13</a:t>
            </a:fld>
            <a:endParaRPr lang="nl-BE"/>
          </a:p>
        </p:txBody>
      </p:sp>
    </p:spTree>
    <p:extLst>
      <p:ext uri="{BB962C8B-B14F-4D97-AF65-F5344CB8AC3E}">
        <p14:creationId xmlns:p14="http://schemas.microsoft.com/office/powerpoint/2010/main" val="121088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14</a:t>
            </a:fld>
            <a:endParaRPr lang="nl-BE"/>
          </a:p>
        </p:txBody>
      </p:sp>
    </p:spTree>
    <p:extLst>
      <p:ext uri="{BB962C8B-B14F-4D97-AF65-F5344CB8AC3E}">
        <p14:creationId xmlns:p14="http://schemas.microsoft.com/office/powerpoint/2010/main" val="148823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Wingdings" panose="05000000000000000000" pitchFamily="2" charset="2"/>
              <a:buChar char="à"/>
            </a:pPr>
            <a:endParaRPr lang="nl-BE" dirty="0"/>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15</a:t>
            </a:fld>
            <a:endParaRPr lang="nl-BE"/>
          </a:p>
        </p:txBody>
      </p:sp>
    </p:spTree>
    <p:extLst>
      <p:ext uri="{BB962C8B-B14F-4D97-AF65-F5344CB8AC3E}">
        <p14:creationId xmlns:p14="http://schemas.microsoft.com/office/powerpoint/2010/main" val="311984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16</a:t>
            </a:fld>
            <a:endParaRPr lang="nl-BE"/>
          </a:p>
        </p:txBody>
      </p:sp>
    </p:spTree>
    <p:extLst>
      <p:ext uri="{BB962C8B-B14F-4D97-AF65-F5344CB8AC3E}">
        <p14:creationId xmlns:p14="http://schemas.microsoft.com/office/powerpoint/2010/main" val="3688018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17</a:t>
            </a:fld>
            <a:endParaRPr lang="nl-BE"/>
          </a:p>
        </p:txBody>
      </p:sp>
    </p:spTree>
    <p:extLst>
      <p:ext uri="{BB962C8B-B14F-4D97-AF65-F5344CB8AC3E}">
        <p14:creationId xmlns:p14="http://schemas.microsoft.com/office/powerpoint/2010/main" val="4184691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A737C-FCC8-829D-56C7-4B549E6F2929}"/>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84342AC7-FFDC-36C4-8210-EB8180D5CFFD}"/>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76A68B38-0CDE-5910-9354-E308E919AE3D}"/>
              </a:ext>
            </a:extLst>
          </p:cNvPr>
          <p:cNvSpPr>
            <a:spLocks noGrp="1"/>
          </p:cNvSpPr>
          <p:nvPr>
            <p:ph type="body"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67A73550-3F5F-BA40-99C2-7A3D29A20726}"/>
              </a:ext>
            </a:extLst>
          </p:cNvPr>
          <p:cNvSpPr>
            <a:spLocks noGrp="1"/>
          </p:cNvSpPr>
          <p:nvPr>
            <p:ph type="sldNum" sz="quarter" idx="5"/>
          </p:nvPr>
        </p:nvSpPr>
        <p:spPr/>
        <p:txBody>
          <a:bodyPr/>
          <a:lstStyle/>
          <a:p>
            <a:fld id="{BDE10A00-B8B4-48DF-9601-0E00975B5020}" type="slidenum">
              <a:rPr lang="nl-BE" smtClean="0"/>
              <a:t>18</a:t>
            </a:fld>
            <a:endParaRPr lang="nl-BE"/>
          </a:p>
        </p:txBody>
      </p:sp>
    </p:spTree>
    <p:extLst>
      <p:ext uri="{BB962C8B-B14F-4D97-AF65-F5344CB8AC3E}">
        <p14:creationId xmlns:p14="http://schemas.microsoft.com/office/powerpoint/2010/main" val="2177843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5FB6E-7C96-0BE5-61AD-F56DB4CDD3C6}"/>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AA2D65AF-9832-ED2F-762B-3BA1F3ED5FD9}"/>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C211A6D5-59AF-FF4F-5810-F2A7F84BB329}"/>
              </a:ext>
            </a:extLst>
          </p:cNvPr>
          <p:cNvSpPr>
            <a:spLocks noGrp="1"/>
          </p:cNvSpPr>
          <p:nvPr>
            <p:ph type="body" idx="1"/>
          </p:nvPr>
        </p:nvSpPr>
        <p:spPr/>
        <p:txBody>
          <a:bodyPr/>
          <a:lstStyle/>
          <a:p>
            <a:endParaRPr lang="nl-BE" dirty="0">
              <a:sym typeface="Wingdings" panose="05000000000000000000" pitchFamily="2" charset="2"/>
            </a:endParaRPr>
          </a:p>
        </p:txBody>
      </p:sp>
      <p:sp>
        <p:nvSpPr>
          <p:cNvPr id="4" name="Tijdelijke aanduiding voor dianummer 3">
            <a:extLst>
              <a:ext uri="{FF2B5EF4-FFF2-40B4-BE49-F238E27FC236}">
                <a16:creationId xmlns:a16="http://schemas.microsoft.com/office/drawing/2014/main" id="{41850406-25C5-1256-CB5B-6B70AE7E3E15}"/>
              </a:ext>
            </a:extLst>
          </p:cNvPr>
          <p:cNvSpPr>
            <a:spLocks noGrp="1"/>
          </p:cNvSpPr>
          <p:nvPr>
            <p:ph type="sldNum" sz="quarter" idx="5"/>
          </p:nvPr>
        </p:nvSpPr>
        <p:spPr/>
        <p:txBody>
          <a:bodyPr/>
          <a:lstStyle/>
          <a:p>
            <a:fld id="{BDE10A00-B8B4-48DF-9601-0E00975B5020}" type="slidenum">
              <a:rPr lang="nl-BE" smtClean="0"/>
              <a:t>19</a:t>
            </a:fld>
            <a:endParaRPr lang="nl-BE"/>
          </a:p>
        </p:txBody>
      </p:sp>
    </p:spTree>
    <p:extLst>
      <p:ext uri="{BB962C8B-B14F-4D97-AF65-F5344CB8AC3E}">
        <p14:creationId xmlns:p14="http://schemas.microsoft.com/office/powerpoint/2010/main" val="1677994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lgn="l" rtl="0" fontAlgn="base">
              <a:buFont typeface="Wingdings" panose="05000000000000000000" pitchFamily="2" charset="2"/>
              <a:buChar char="à"/>
            </a:pPr>
            <a:endParaRPr lang="en-US" dirty="0">
              <a:cs typeface="Calibri"/>
            </a:endParaRPr>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2</a:t>
            </a:fld>
            <a:endParaRPr lang="nl-BE"/>
          </a:p>
        </p:txBody>
      </p:sp>
    </p:spTree>
    <p:extLst>
      <p:ext uri="{BB962C8B-B14F-4D97-AF65-F5344CB8AC3E}">
        <p14:creationId xmlns:p14="http://schemas.microsoft.com/office/powerpoint/2010/main" val="1675192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D5281-A1B4-A784-5AF3-0D876DE69746}"/>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BFDA95FD-5F15-4CA9-2B9D-01ECAD75FAF0}"/>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C1D89B52-1A6D-173A-BE54-B160DF297184}"/>
              </a:ext>
            </a:extLst>
          </p:cNvPr>
          <p:cNvSpPr>
            <a:spLocks noGrp="1"/>
          </p:cNvSpPr>
          <p:nvPr>
            <p:ph type="body" idx="1"/>
          </p:nvPr>
        </p:nvSpPr>
        <p:spPr/>
        <p:txBody>
          <a:bodyPr/>
          <a:lstStyle/>
          <a:p>
            <a:endParaRPr lang="nl-BE" dirty="0">
              <a:sym typeface="Wingdings" panose="05000000000000000000" pitchFamily="2" charset="2"/>
            </a:endParaRPr>
          </a:p>
        </p:txBody>
      </p:sp>
      <p:sp>
        <p:nvSpPr>
          <p:cNvPr id="4" name="Tijdelijke aanduiding voor dianummer 3">
            <a:extLst>
              <a:ext uri="{FF2B5EF4-FFF2-40B4-BE49-F238E27FC236}">
                <a16:creationId xmlns:a16="http://schemas.microsoft.com/office/drawing/2014/main" id="{89A38EAB-D3CD-A7F2-2EC7-6B92876EB12A}"/>
              </a:ext>
            </a:extLst>
          </p:cNvPr>
          <p:cNvSpPr>
            <a:spLocks noGrp="1"/>
          </p:cNvSpPr>
          <p:nvPr>
            <p:ph type="sldNum" sz="quarter" idx="5"/>
          </p:nvPr>
        </p:nvSpPr>
        <p:spPr/>
        <p:txBody>
          <a:bodyPr/>
          <a:lstStyle/>
          <a:p>
            <a:fld id="{BDE10A00-B8B4-48DF-9601-0E00975B5020}" type="slidenum">
              <a:rPr lang="nl-BE" smtClean="0"/>
              <a:t>20</a:t>
            </a:fld>
            <a:endParaRPr lang="nl-BE"/>
          </a:p>
        </p:txBody>
      </p:sp>
    </p:spTree>
    <p:extLst>
      <p:ext uri="{BB962C8B-B14F-4D97-AF65-F5344CB8AC3E}">
        <p14:creationId xmlns:p14="http://schemas.microsoft.com/office/powerpoint/2010/main" val="1059487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21</a:t>
            </a:fld>
            <a:endParaRPr lang="nl-BE"/>
          </a:p>
        </p:txBody>
      </p:sp>
    </p:spTree>
    <p:extLst>
      <p:ext uri="{BB962C8B-B14F-4D97-AF65-F5344CB8AC3E}">
        <p14:creationId xmlns:p14="http://schemas.microsoft.com/office/powerpoint/2010/main" val="36285769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23</a:t>
            </a:fld>
            <a:endParaRPr lang="nl-BE"/>
          </a:p>
        </p:txBody>
      </p:sp>
    </p:spTree>
    <p:extLst>
      <p:ext uri="{BB962C8B-B14F-4D97-AF65-F5344CB8AC3E}">
        <p14:creationId xmlns:p14="http://schemas.microsoft.com/office/powerpoint/2010/main" val="1984165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56B19-D257-9F8F-856C-90C9A4E555CF}"/>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9D64B66C-70B6-05B0-F5A2-4F882C2EEDA0}"/>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16F0BD56-BE8D-F35E-4F79-77C4054F5BCE}"/>
              </a:ext>
            </a:extLst>
          </p:cNvPr>
          <p:cNvSpPr>
            <a:spLocks noGrp="1"/>
          </p:cNvSpPr>
          <p:nvPr>
            <p:ph type="body" idx="1"/>
          </p:nvPr>
        </p:nvSpPr>
        <p:spPr/>
        <p:txBody>
          <a:bodyPr/>
          <a:lstStyle/>
          <a:p>
            <a:pPr marL="0" indent="0">
              <a:buFont typeface="Wingdings" panose="05000000000000000000" pitchFamily="2" charset="2"/>
              <a:buNone/>
            </a:pPr>
            <a:endParaRPr lang="nl-BE" dirty="0"/>
          </a:p>
        </p:txBody>
      </p:sp>
      <p:sp>
        <p:nvSpPr>
          <p:cNvPr id="4" name="Tijdelijke aanduiding voor dianummer 3">
            <a:extLst>
              <a:ext uri="{FF2B5EF4-FFF2-40B4-BE49-F238E27FC236}">
                <a16:creationId xmlns:a16="http://schemas.microsoft.com/office/drawing/2014/main" id="{9F925583-0CB2-E97E-49E7-3E16C643A637}"/>
              </a:ext>
            </a:extLst>
          </p:cNvPr>
          <p:cNvSpPr>
            <a:spLocks noGrp="1"/>
          </p:cNvSpPr>
          <p:nvPr>
            <p:ph type="sldNum" sz="quarter" idx="5"/>
          </p:nvPr>
        </p:nvSpPr>
        <p:spPr/>
        <p:txBody>
          <a:bodyPr/>
          <a:lstStyle/>
          <a:p>
            <a:fld id="{BDE10A00-B8B4-48DF-9601-0E00975B5020}" type="slidenum">
              <a:rPr lang="nl-BE" smtClean="0"/>
              <a:t>24</a:t>
            </a:fld>
            <a:endParaRPr lang="nl-BE"/>
          </a:p>
        </p:txBody>
      </p:sp>
    </p:spTree>
    <p:extLst>
      <p:ext uri="{BB962C8B-B14F-4D97-AF65-F5344CB8AC3E}">
        <p14:creationId xmlns:p14="http://schemas.microsoft.com/office/powerpoint/2010/main" val="2382847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25</a:t>
            </a:fld>
            <a:endParaRPr lang="nl-BE"/>
          </a:p>
        </p:txBody>
      </p:sp>
    </p:spTree>
    <p:extLst>
      <p:ext uri="{BB962C8B-B14F-4D97-AF65-F5344CB8AC3E}">
        <p14:creationId xmlns:p14="http://schemas.microsoft.com/office/powerpoint/2010/main" val="24360068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26</a:t>
            </a:fld>
            <a:endParaRPr lang="nl-BE"/>
          </a:p>
        </p:txBody>
      </p:sp>
    </p:spTree>
    <p:extLst>
      <p:ext uri="{BB962C8B-B14F-4D97-AF65-F5344CB8AC3E}">
        <p14:creationId xmlns:p14="http://schemas.microsoft.com/office/powerpoint/2010/main" val="13220803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C238DB-AB27-514C-FE50-2CD2769E56B1}"/>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641E76D8-8AB3-C2BF-FE26-B66C022EF787}"/>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DEB92099-16C8-AA15-B194-B600974E6BA4}"/>
              </a:ext>
            </a:extLst>
          </p:cNvPr>
          <p:cNvSpPr>
            <a:spLocks noGrp="1"/>
          </p:cNvSpPr>
          <p:nvPr>
            <p:ph type="body"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4E3F26A1-181A-868A-2CF7-107CB573D373}"/>
              </a:ext>
            </a:extLst>
          </p:cNvPr>
          <p:cNvSpPr>
            <a:spLocks noGrp="1"/>
          </p:cNvSpPr>
          <p:nvPr>
            <p:ph type="sldNum" sz="quarter" idx="5"/>
          </p:nvPr>
        </p:nvSpPr>
        <p:spPr/>
        <p:txBody>
          <a:bodyPr/>
          <a:lstStyle/>
          <a:p>
            <a:fld id="{BDE10A00-B8B4-48DF-9601-0E00975B5020}" type="slidenum">
              <a:rPr lang="nl-BE" smtClean="0"/>
              <a:t>27</a:t>
            </a:fld>
            <a:endParaRPr lang="nl-BE"/>
          </a:p>
        </p:txBody>
      </p:sp>
    </p:spTree>
    <p:extLst>
      <p:ext uri="{BB962C8B-B14F-4D97-AF65-F5344CB8AC3E}">
        <p14:creationId xmlns:p14="http://schemas.microsoft.com/office/powerpoint/2010/main" val="36467217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57B06-EBBE-ABCA-DC53-7658E89AE644}"/>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271BE8F3-BCC4-E9EB-E9DD-01EF864AFD31}"/>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EB39CFFF-AF79-64B3-C90F-5D91AE6AC6E9}"/>
              </a:ext>
            </a:extLst>
          </p:cNvPr>
          <p:cNvSpPr>
            <a:spLocks noGrp="1"/>
          </p:cNvSpPr>
          <p:nvPr>
            <p:ph type="body"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364F1AD1-2070-8B2A-144B-5C3F7244836F}"/>
              </a:ext>
            </a:extLst>
          </p:cNvPr>
          <p:cNvSpPr>
            <a:spLocks noGrp="1"/>
          </p:cNvSpPr>
          <p:nvPr>
            <p:ph type="sldNum" sz="quarter" idx="5"/>
          </p:nvPr>
        </p:nvSpPr>
        <p:spPr/>
        <p:txBody>
          <a:bodyPr/>
          <a:lstStyle/>
          <a:p>
            <a:fld id="{BDE10A00-B8B4-48DF-9601-0E00975B5020}" type="slidenum">
              <a:rPr lang="nl-BE" smtClean="0"/>
              <a:t>28</a:t>
            </a:fld>
            <a:endParaRPr lang="nl-BE"/>
          </a:p>
        </p:txBody>
      </p:sp>
    </p:spTree>
    <p:extLst>
      <p:ext uri="{BB962C8B-B14F-4D97-AF65-F5344CB8AC3E}">
        <p14:creationId xmlns:p14="http://schemas.microsoft.com/office/powerpoint/2010/main" val="20008204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29</a:t>
            </a:fld>
            <a:endParaRPr lang="nl-BE"/>
          </a:p>
        </p:txBody>
      </p:sp>
    </p:spTree>
    <p:extLst>
      <p:ext uri="{BB962C8B-B14F-4D97-AF65-F5344CB8AC3E}">
        <p14:creationId xmlns:p14="http://schemas.microsoft.com/office/powerpoint/2010/main" val="25354759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13B48-73CF-F6B2-0455-B00320935244}"/>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7DD02245-3C88-C63A-9083-A84584D193A8}"/>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A708AA53-0B96-D97D-9DCB-6B243A626B10}"/>
              </a:ext>
            </a:extLst>
          </p:cNvPr>
          <p:cNvSpPr>
            <a:spLocks noGrp="1"/>
          </p:cNvSpPr>
          <p:nvPr>
            <p:ph type="body"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846D1B71-65B5-D4F4-0521-212B4D90EE2F}"/>
              </a:ext>
            </a:extLst>
          </p:cNvPr>
          <p:cNvSpPr>
            <a:spLocks noGrp="1"/>
          </p:cNvSpPr>
          <p:nvPr>
            <p:ph type="sldNum" sz="quarter" idx="5"/>
          </p:nvPr>
        </p:nvSpPr>
        <p:spPr/>
        <p:txBody>
          <a:bodyPr/>
          <a:lstStyle/>
          <a:p>
            <a:fld id="{BDE10A00-B8B4-48DF-9601-0E00975B5020}" type="slidenum">
              <a:rPr lang="nl-BE" smtClean="0"/>
              <a:t>30</a:t>
            </a:fld>
            <a:endParaRPr lang="nl-BE"/>
          </a:p>
        </p:txBody>
      </p:sp>
    </p:spTree>
    <p:extLst>
      <p:ext uri="{BB962C8B-B14F-4D97-AF65-F5344CB8AC3E}">
        <p14:creationId xmlns:p14="http://schemas.microsoft.com/office/powerpoint/2010/main" val="1975042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3</a:t>
            </a:fld>
            <a:endParaRPr lang="nl-BE"/>
          </a:p>
        </p:txBody>
      </p:sp>
    </p:spTree>
    <p:extLst>
      <p:ext uri="{BB962C8B-B14F-4D97-AF65-F5344CB8AC3E}">
        <p14:creationId xmlns:p14="http://schemas.microsoft.com/office/powerpoint/2010/main" val="40380670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8B079-180D-85B0-6FC3-9A94553F8131}"/>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A02DBD27-D90A-813E-B27E-C16215553D63}"/>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EC473007-D435-0880-0A1F-3EA86E23E8C0}"/>
              </a:ext>
            </a:extLst>
          </p:cNvPr>
          <p:cNvSpPr>
            <a:spLocks noGrp="1"/>
          </p:cNvSpPr>
          <p:nvPr>
            <p:ph type="body"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1F9164E7-B864-9648-B952-13191AAC7AF8}"/>
              </a:ext>
            </a:extLst>
          </p:cNvPr>
          <p:cNvSpPr>
            <a:spLocks noGrp="1"/>
          </p:cNvSpPr>
          <p:nvPr>
            <p:ph type="sldNum" sz="quarter" idx="5"/>
          </p:nvPr>
        </p:nvSpPr>
        <p:spPr/>
        <p:txBody>
          <a:bodyPr/>
          <a:lstStyle/>
          <a:p>
            <a:fld id="{BDE10A00-B8B4-48DF-9601-0E00975B5020}" type="slidenum">
              <a:rPr lang="nl-BE" smtClean="0"/>
              <a:t>31</a:t>
            </a:fld>
            <a:endParaRPr lang="nl-BE"/>
          </a:p>
        </p:txBody>
      </p:sp>
    </p:spTree>
    <p:extLst>
      <p:ext uri="{BB962C8B-B14F-4D97-AF65-F5344CB8AC3E}">
        <p14:creationId xmlns:p14="http://schemas.microsoft.com/office/powerpoint/2010/main" val="9217555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971AC-91AE-A8C7-C977-A741FB1B91D2}"/>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3154CBC9-72FE-6245-18BB-3887D9F80ED5}"/>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729872A1-575D-A2B3-5782-94CF35745C18}"/>
              </a:ext>
            </a:extLst>
          </p:cNvPr>
          <p:cNvSpPr>
            <a:spLocks noGrp="1"/>
          </p:cNvSpPr>
          <p:nvPr>
            <p:ph type="body"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E3160B6A-8424-D52E-A2EC-A3609B0FAC01}"/>
              </a:ext>
            </a:extLst>
          </p:cNvPr>
          <p:cNvSpPr>
            <a:spLocks noGrp="1"/>
          </p:cNvSpPr>
          <p:nvPr>
            <p:ph type="sldNum" sz="quarter" idx="5"/>
          </p:nvPr>
        </p:nvSpPr>
        <p:spPr/>
        <p:txBody>
          <a:bodyPr/>
          <a:lstStyle/>
          <a:p>
            <a:fld id="{BDE10A00-B8B4-48DF-9601-0E00975B5020}" type="slidenum">
              <a:rPr lang="nl-BE" smtClean="0"/>
              <a:t>32</a:t>
            </a:fld>
            <a:endParaRPr lang="nl-BE"/>
          </a:p>
        </p:txBody>
      </p:sp>
    </p:spTree>
    <p:extLst>
      <p:ext uri="{BB962C8B-B14F-4D97-AF65-F5344CB8AC3E}">
        <p14:creationId xmlns:p14="http://schemas.microsoft.com/office/powerpoint/2010/main" val="6655006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A851A-6FFD-5A0E-231B-06B46053E473}"/>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BC5F8AB6-FDEA-7597-C7A8-66BB2D9CCFD5}"/>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42FB72BB-7DCE-07B6-B8DA-7A19DBB518F7}"/>
              </a:ext>
            </a:extLst>
          </p:cNvPr>
          <p:cNvSpPr>
            <a:spLocks noGrp="1"/>
          </p:cNvSpPr>
          <p:nvPr>
            <p:ph type="body"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C66093A3-DC37-E28B-64E5-487802CB73F4}"/>
              </a:ext>
            </a:extLst>
          </p:cNvPr>
          <p:cNvSpPr>
            <a:spLocks noGrp="1"/>
          </p:cNvSpPr>
          <p:nvPr>
            <p:ph type="sldNum" sz="quarter" idx="5"/>
          </p:nvPr>
        </p:nvSpPr>
        <p:spPr/>
        <p:txBody>
          <a:bodyPr/>
          <a:lstStyle/>
          <a:p>
            <a:fld id="{BDE10A00-B8B4-48DF-9601-0E00975B5020}" type="slidenum">
              <a:rPr lang="nl-BE" smtClean="0"/>
              <a:t>33</a:t>
            </a:fld>
            <a:endParaRPr lang="nl-BE"/>
          </a:p>
        </p:txBody>
      </p:sp>
    </p:spTree>
    <p:extLst>
      <p:ext uri="{BB962C8B-B14F-4D97-AF65-F5344CB8AC3E}">
        <p14:creationId xmlns:p14="http://schemas.microsoft.com/office/powerpoint/2010/main" val="2042229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34</a:t>
            </a:fld>
            <a:endParaRPr lang="nl-BE"/>
          </a:p>
        </p:txBody>
      </p:sp>
    </p:spTree>
    <p:extLst>
      <p:ext uri="{BB962C8B-B14F-4D97-AF65-F5344CB8AC3E}">
        <p14:creationId xmlns:p14="http://schemas.microsoft.com/office/powerpoint/2010/main" val="32698552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35</a:t>
            </a:fld>
            <a:endParaRPr lang="nl-BE"/>
          </a:p>
        </p:txBody>
      </p:sp>
    </p:spTree>
    <p:extLst>
      <p:ext uri="{BB962C8B-B14F-4D97-AF65-F5344CB8AC3E}">
        <p14:creationId xmlns:p14="http://schemas.microsoft.com/office/powerpoint/2010/main" val="11317075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0F212-B7CC-D3E3-E710-31C7D084E555}"/>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31ABFC14-239D-0289-C4C3-16CF6F150655}"/>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AA141EA6-92B7-6748-5940-8CADC7D60B8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p:txBody>
      </p:sp>
      <p:sp>
        <p:nvSpPr>
          <p:cNvPr id="4" name="Tijdelijke aanduiding voor dianummer 3">
            <a:extLst>
              <a:ext uri="{FF2B5EF4-FFF2-40B4-BE49-F238E27FC236}">
                <a16:creationId xmlns:a16="http://schemas.microsoft.com/office/drawing/2014/main" id="{C3D12CD7-CD7C-AB20-35A5-710881C0BDFF}"/>
              </a:ext>
            </a:extLst>
          </p:cNvPr>
          <p:cNvSpPr>
            <a:spLocks noGrp="1"/>
          </p:cNvSpPr>
          <p:nvPr>
            <p:ph type="sldNum" sz="quarter" idx="5"/>
          </p:nvPr>
        </p:nvSpPr>
        <p:spPr/>
        <p:txBody>
          <a:bodyPr/>
          <a:lstStyle/>
          <a:p>
            <a:fld id="{BDE10A00-B8B4-48DF-9601-0E00975B5020}" type="slidenum">
              <a:rPr lang="nl-BE" smtClean="0"/>
              <a:t>36</a:t>
            </a:fld>
            <a:endParaRPr lang="nl-BE"/>
          </a:p>
        </p:txBody>
      </p:sp>
    </p:spTree>
    <p:extLst>
      <p:ext uri="{BB962C8B-B14F-4D97-AF65-F5344CB8AC3E}">
        <p14:creationId xmlns:p14="http://schemas.microsoft.com/office/powerpoint/2010/main" val="18118136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9D76D-2B6D-786C-179F-CC1428118629}"/>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7C4EC90C-74C0-7DEF-209E-930C176F2675}"/>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91D6516C-4E5F-775A-5764-BA61937EA7CD}"/>
              </a:ext>
            </a:extLst>
          </p:cNvPr>
          <p:cNvSpPr>
            <a:spLocks noGrp="1"/>
          </p:cNvSpPr>
          <p:nvPr>
            <p:ph type="body" idx="1"/>
          </p:nvPr>
        </p:nvSpPr>
        <p:spPr/>
        <p:txBody>
          <a:bodyPr/>
          <a:lstStyle/>
          <a:p>
            <a:pPr marL="0" indent="0">
              <a:buFont typeface="Wingdings" panose="05000000000000000000" pitchFamily="2" charset="2"/>
              <a:buNone/>
            </a:pPr>
            <a:endParaRPr lang="nl-BE" dirty="0"/>
          </a:p>
        </p:txBody>
      </p:sp>
      <p:sp>
        <p:nvSpPr>
          <p:cNvPr id="4" name="Tijdelijke aanduiding voor dianummer 3">
            <a:extLst>
              <a:ext uri="{FF2B5EF4-FFF2-40B4-BE49-F238E27FC236}">
                <a16:creationId xmlns:a16="http://schemas.microsoft.com/office/drawing/2014/main" id="{21920615-931A-E224-6B54-EF9CEBD1F66E}"/>
              </a:ext>
            </a:extLst>
          </p:cNvPr>
          <p:cNvSpPr>
            <a:spLocks noGrp="1"/>
          </p:cNvSpPr>
          <p:nvPr>
            <p:ph type="sldNum" sz="quarter" idx="5"/>
          </p:nvPr>
        </p:nvSpPr>
        <p:spPr/>
        <p:txBody>
          <a:bodyPr/>
          <a:lstStyle/>
          <a:p>
            <a:fld id="{BDE10A00-B8B4-48DF-9601-0E00975B5020}" type="slidenum">
              <a:rPr lang="nl-BE" smtClean="0"/>
              <a:t>37</a:t>
            </a:fld>
            <a:endParaRPr lang="nl-BE"/>
          </a:p>
        </p:txBody>
      </p:sp>
    </p:spTree>
    <p:extLst>
      <p:ext uri="{BB962C8B-B14F-4D97-AF65-F5344CB8AC3E}">
        <p14:creationId xmlns:p14="http://schemas.microsoft.com/office/powerpoint/2010/main" val="3466234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7A72D-4A1D-E4D2-F2C4-D58C3D96BE7D}"/>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E0F569B3-8854-261C-C04D-5015B8188A1A}"/>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120D4EF8-CC81-6C2C-AE36-395613D3F23C}"/>
              </a:ext>
            </a:extLst>
          </p:cNvPr>
          <p:cNvSpPr>
            <a:spLocks noGrp="1"/>
          </p:cNvSpPr>
          <p:nvPr>
            <p:ph type="body" idx="1"/>
          </p:nvPr>
        </p:nvSpPr>
        <p:spPr/>
        <p:txBody>
          <a:bodyPr/>
          <a:lstStyle/>
          <a:p>
            <a:pPr marL="0" indent="0">
              <a:buFont typeface="Wingdings" panose="05000000000000000000" pitchFamily="2" charset="2"/>
              <a:buNone/>
            </a:pPr>
            <a:endParaRPr lang="en-US" dirty="0">
              <a:cs typeface="Calibri"/>
            </a:endParaRPr>
          </a:p>
        </p:txBody>
      </p:sp>
      <p:sp>
        <p:nvSpPr>
          <p:cNvPr id="4" name="Tijdelijke aanduiding voor dianummer 3">
            <a:extLst>
              <a:ext uri="{FF2B5EF4-FFF2-40B4-BE49-F238E27FC236}">
                <a16:creationId xmlns:a16="http://schemas.microsoft.com/office/drawing/2014/main" id="{4AA6D435-2796-05ED-D20A-2934A316571C}"/>
              </a:ext>
            </a:extLst>
          </p:cNvPr>
          <p:cNvSpPr>
            <a:spLocks noGrp="1"/>
          </p:cNvSpPr>
          <p:nvPr>
            <p:ph type="sldNum" sz="quarter" idx="5"/>
          </p:nvPr>
        </p:nvSpPr>
        <p:spPr/>
        <p:txBody>
          <a:bodyPr/>
          <a:lstStyle/>
          <a:p>
            <a:fld id="{BDE10A00-B8B4-48DF-9601-0E00975B5020}" type="slidenum">
              <a:rPr lang="nl-BE" smtClean="0"/>
              <a:t>4</a:t>
            </a:fld>
            <a:endParaRPr lang="nl-BE"/>
          </a:p>
        </p:txBody>
      </p:sp>
    </p:spTree>
    <p:extLst>
      <p:ext uri="{BB962C8B-B14F-4D97-AF65-F5344CB8AC3E}">
        <p14:creationId xmlns:p14="http://schemas.microsoft.com/office/powerpoint/2010/main" val="1149587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F846C-6C05-DD6A-6CD9-ACEDCD33FB3D}"/>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73313CAB-B86B-16F7-83ED-1638143BEB3C}"/>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F000F3D2-23EC-8B95-D380-6B0E65DC9A3A}"/>
              </a:ext>
            </a:extLst>
          </p:cNvPr>
          <p:cNvSpPr>
            <a:spLocks noGrp="1"/>
          </p:cNvSpPr>
          <p:nvPr>
            <p:ph type="body" idx="1"/>
          </p:nvPr>
        </p:nvSpPr>
        <p:spPr/>
        <p:txBody>
          <a:bodyPr/>
          <a:lstStyle/>
          <a:p>
            <a:pPr marL="0" indent="0">
              <a:buFont typeface="Wingdings" panose="05000000000000000000" pitchFamily="2" charset="2"/>
              <a:buNone/>
            </a:pPr>
            <a:endParaRPr lang="en-US" dirty="0">
              <a:cs typeface="Calibri"/>
            </a:endParaRPr>
          </a:p>
        </p:txBody>
      </p:sp>
      <p:sp>
        <p:nvSpPr>
          <p:cNvPr id="4" name="Tijdelijke aanduiding voor dianummer 3">
            <a:extLst>
              <a:ext uri="{FF2B5EF4-FFF2-40B4-BE49-F238E27FC236}">
                <a16:creationId xmlns:a16="http://schemas.microsoft.com/office/drawing/2014/main" id="{8780214B-F45B-7AB9-8684-341EABDF16AF}"/>
              </a:ext>
            </a:extLst>
          </p:cNvPr>
          <p:cNvSpPr>
            <a:spLocks noGrp="1"/>
          </p:cNvSpPr>
          <p:nvPr>
            <p:ph type="sldNum" sz="quarter" idx="5"/>
          </p:nvPr>
        </p:nvSpPr>
        <p:spPr/>
        <p:txBody>
          <a:bodyPr/>
          <a:lstStyle/>
          <a:p>
            <a:fld id="{BDE10A00-B8B4-48DF-9601-0E00975B5020}" type="slidenum">
              <a:rPr lang="nl-BE" smtClean="0"/>
              <a:t>5</a:t>
            </a:fld>
            <a:endParaRPr lang="nl-BE"/>
          </a:p>
        </p:txBody>
      </p:sp>
    </p:spTree>
    <p:extLst>
      <p:ext uri="{BB962C8B-B14F-4D97-AF65-F5344CB8AC3E}">
        <p14:creationId xmlns:p14="http://schemas.microsoft.com/office/powerpoint/2010/main" val="1851493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6</a:t>
            </a:fld>
            <a:endParaRPr lang="nl-BE"/>
          </a:p>
        </p:txBody>
      </p:sp>
    </p:spTree>
    <p:extLst>
      <p:ext uri="{BB962C8B-B14F-4D97-AF65-F5344CB8AC3E}">
        <p14:creationId xmlns:p14="http://schemas.microsoft.com/office/powerpoint/2010/main" val="4124688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BDE10A00-B8B4-48DF-9601-0E00975B5020}" type="slidenum">
              <a:rPr lang="nl-BE" smtClean="0"/>
              <a:t>7</a:t>
            </a:fld>
            <a:endParaRPr lang="nl-BE"/>
          </a:p>
        </p:txBody>
      </p:sp>
    </p:spTree>
    <p:extLst>
      <p:ext uri="{BB962C8B-B14F-4D97-AF65-F5344CB8AC3E}">
        <p14:creationId xmlns:p14="http://schemas.microsoft.com/office/powerpoint/2010/main" val="3485110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68676-3AC2-760A-8E4B-513920CC47FA}"/>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64FE7D9F-DC5A-9C10-8EC8-66BF70B5C302}"/>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51C3BCC0-93DD-C0A3-CAF4-1F11E8558845}"/>
              </a:ext>
            </a:extLst>
          </p:cNvPr>
          <p:cNvSpPr>
            <a:spLocks noGrp="1"/>
          </p:cNvSpPr>
          <p:nvPr>
            <p:ph type="body" idx="1"/>
          </p:nvPr>
        </p:nvSpPr>
        <p:spPr/>
        <p:txBody>
          <a:bodyPr/>
          <a:lstStyle/>
          <a:p>
            <a:endParaRPr lang="nl-BE" dirty="0">
              <a:sym typeface="Wingdings" panose="05000000000000000000" pitchFamily="2" charset="2"/>
            </a:endParaRPr>
          </a:p>
        </p:txBody>
      </p:sp>
      <p:sp>
        <p:nvSpPr>
          <p:cNvPr id="4" name="Tijdelijke aanduiding voor dianummer 3">
            <a:extLst>
              <a:ext uri="{FF2B5EF4-FFF2-40B4-BE49-F238E27FC236}">
                <a16:creationId xmlns:a16="http://schemas.microsoft.com/office/drawing/2014/main" id="{076CCFDC-14C6-C1F1-0933-899F9F4C9784}"/>
              </a:ext>
            </a:extLst>
          </p:cNvPr>
          <p:cNvSpPr>
            <a:spLocks noGrp="1"/>
          </p:cNvSpPr>
          <p:nvPr>
            <p:ph type="sldNum" sz="quarter" idx="5"/>
          </p:nvPr>
        </p:nvSpPr>
        <p:spPr/>
        <p:txBody>
          <a:bodyPr/>
          <a:lstStyle/>
          <a:p>
            <a:fld id="{BDE10A00-B8B4-48DF-9601-0E00975B5020}" type="slidenum">
              <a:rPr lang="nl-BE" smtClean="0"/>
              <a:t>8</a:t>
            </a:fld>
            <a:endParaRPr lang="nl-BE"/>
          </a:p>
        </p:txBody>
      </p:sp>
    </p:spTree>
    <p:extLst>
      <p:ext uri="{BB962C8B-B14F-4D97-AF65-F5344CB8AC3E}">
        <p14:creationId xmlns:p14="http://schemas.microsoft.com/office/powerpoint/2010/main" val="571139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28F990-D54F-FC9B-63AF-1E0A7DA01855}"/>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7A2435DD-EF42-FA1F-7B0E-8FBA60BAE01F}"/>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FD9BA5D7-83C5-65D9-24D5-39FC982582C8}"/>
              </a:ext>
            </a:extLst>
          </p:cNvPr>
          <p:cNvSpPr>
            <a:spLocks noGrp="1"/>
          </p:cNvSpPr>
          <p:nvPr>
            <p:ph type="body" idx="1"/>
          </p:nvPr>
        </p:nvSpPr>
        <p:spPr/>
        <p:txBody>
          <a:bodyPr/>
          <a:lstStyle/>
          <a:p>
            <a:endParaRPr lang="nl-BE" dirty="0">
              <a:sym typeface="Wingdings" panose="05000000000000000000" pitchFamily="2" charset="2"/>
            </a:endParaRPr>
          </a:p>
        </p:txBody>
      </p:sp>
      <p:sp>
        <p:nvSpPr>
          <p:cNvPr id="4" name="Tijdelijke aanduiding voor dianummer 3">
            <a:extLst>
              <a:ext uri="{FF2B5EF4-FFF2-40B4-BE49-F238E27FC236}">
                <a16:creationId xmlns:a16="http://schemas.microsoft.com/office/drawing/2014/main" id="{1653FB0D-3339-C231-D41D-89BBB40772BF}"/>
              </a:ext>
            </a:extLst>
          </p:cNvPr>
          <p:cNvSpPr>
            <a:spLocks noGrp="1"/>
          </p:cNvSpPr>
          <p:nvPr>
            <p:ph type="sldNum" sz="quarter" idx="5"/>
          </p:nvPr>
        </p:nvSpPr>
        <p:spPr/>
        <p:txBody>
          <a:bodyPr/>
          <a:lstStyle/>
          <a:p>
            <a:fld id="{BDE10A00-B8B4-48DF-9601-0E00975B5020}" type="slidenum">
              <a:rPr lang="nl-BE" smtClean="0"/>
              <a:t>9</a:t>
            </a:fld>
            <a:endParaRPr lang="nl-BE"/>
          </a:p>
        </p:txBody>
      </p:sp>
    </p:spTree>
    <p:extLst>
      <p:ext uri="{BB962C8B-B14F-4D97-AF65-F5344CB8AC3E}">
        <p14:creationId xmlns:p14="http://schemas.microsoft.com/office/powerpoint/2010/main" val="1988252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50E0D4-098F-03D5-8DA3-A724C07B67EA}"/>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nl-BE"/>
          </a:p>
        </p:txBody>
      </p:sp>
      <p:sp>
        <p:nvSpPr>
          <p:cNvPr id="3" name="Ondertitel 2">
            <a:extLst>
              <a:ext uri="{FF2B5EF4-FFF2-40B4-BE49-F238E27FC236}">
                <a16:creationId xmlns:a16="http://schemas.microsoft.com/office/drawing/2014/main" id="{4D3CAD0A-9869-2180-2F0E-C368BDB97F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nl-BE"/>
          </a:p>
        </p:txBody>
      </p:sp>
      <p:sp>
        <p:nvSpPr>
          <p:cNvPr id="4" name="Tijdelijke aanduiding voor datum 3">
            <a:extLst>
              <a:ext uri="{FF2B5EF4-FFF2-40B4-BE49-F238E27FC236}">
                <a16:creationId xmlns:a16="http://schemas.microsoft.com/office/drawing/2014/main" id="{9C3C200C-0731-7F04-9D5D-D86A37255113}"/>
              </a:ext>
            </a:extLst>
          </p:cNvPr>
          <p:cNvSpPr>
            <a:spLocks noGrp="1"/>
          </p:cNvSpPr>
          <p:nvPr>
            <p:ph type="dt" sz="half" idx="10"/>
          </p:nvPr>
        </p:nvSpPr>
        <p:spPr/>
        <p:txBody>
          <a:bodyPr/>
          <a:lstStyle/>
          <a:p>
            <a:fld id="{29F8B3BE-6F20-403E-9C2D-5D1A20A07A30}" type="datetimeFigureOut">
              <a:rPr lang="nl-BE" smtClean="0"/>
              <a:t>13/11/2024</a:t>
            </a:fld>
            <a:endParaRPr lang="nl-BE"/>
          </a:p>
        </p:txBody>
      </p:sp>
      <p:sp>
        <p:nvSpPr>
          <p:cNvPr id="5" name="Tijdelijke aanduiding voor voettekst 4">
            <a:extLst>
              <a:ext uri="{FF2B5EF4-FFF2-40B4-BE49-F238E27FC236}">
                <a16:creationId xmlns:a16="http://schemas.microsoft.com/office/drawing/2014/main" id="{6AA6F1FE-1096-E453-838E-5AFC385A8103}"/>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DD8A90A7-AF5D-78DB-D87B-9D2B95B90B61}"/>
              </a:ext>
            </a:extLst>
          </p:cNvPr>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1779075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F72C68-8E95-12C1-CF76-428230362EA5}"/>
              </a:ext>
            </a:extLst>
          </p:cNvPr>
          <p:cNvSpPr>
            <a:spLocks noGrp="1"/>
          </p:cNvSpPr>
          <p:nvPr>
            <p:ph type="title"/>
          </p:nvPr>
        </p:nvSpPr>
        <p:spPr/>
        <p:txBody>
          <a:bodyPr/>
          <a:lstStyle/>
          <a:p>
            <a:r>
              <a:rPr lang="nl-NL"/>
              <a:t>Klik om stijl te bewerken</a:t>
            </a:r>
            <a:endParaRPr lang="nl-BE"/>
          </a:p>
        </p:txBody>
      </p:sp>
      <p:sp>
        <p:nvSpPr>
          <p:cNvPr id="3" name="Tijdelijke aanduiding voor verticale tekst 2">
            <a:extLst>
              <a:ext uri="{FF2B5EF4-FFF2-40B4-BE49-F238E27FC236}">
                <a16:creationId xmlns:a16="http://schemas.microsoft.com/office/drawing/2014/main" id="{02EC1F5D-4ABC-0029-8DDE-B3F9EED306A7}"/>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01ABE764-80AC-68B3-1F20-7A41181E8B89}"/>
              </a:ext>
            </a:extLst>
          </p:cNvPr>
          <p:cNvSpPr>
            <a:spLocks noGrp="1"/>
          </p:cNvSpPr>
          <p:nvPr>
            <p:ph type="dt" sz="half" idx="10"/>
          </p:nvPr>
        </p:nvSpPr>
        <p:spPr/>
        <p:txBody>
          <a:bodyPr/>
          <a:lstStyle/>
          <a:p>
            <a:fld id="{29F8B3BE-6F20-403E-9C2D-5D1A20A07A30}" type="datetimeFigureOut">
              <a:rPr lang="nl-BE" smtClean="0"/>
              <a:t>13/11/2024</a:t>
            </a:fld>
            <a:endParaRPr lang="nl-BE"/>
          </a:p>
        </p:txBody>
      </p:sp>
      <p:sp>
        <p:nvSpPr>
          <p:cNvPr id="5" name="Tijdelijke aanduiding voor voettekst 4">
            <a:extLst>
              <a:ext uri="{FF2B5EF4-FFF2-40B4-BE49-F238E27FC236}">
                <a16:creationId xmlns:a16="http://schemas.microsoft.com/office/drawing/2014/main" id="{E0BB98E2-3560-010F-5F5B-C843FA0793F2}"/>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CB367DA1-A5A2-6558-58ED-16F6FDD2DC58}"/>
              </a:ext>
            </a:extLst>
          </p:cNvPr>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3814896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03436AAD-1D9F-CDAD-BBEA-17A70FBCCB23}"/>
              </a:ext>
            </a:extLst>
          </p:cNvPr>
          <p:cNvSpPr>
            <a:spLocks noGrp="1"/>
          </p:cNvSpPr>
          <p:nvPr>
            <p:ph type="title" orient="vert"/>
          </p:nvPr>
        </p:nvSpPr>
        <p:spPr>
          <a:xfrm>
            <a:off x="8724900" y="365125"/>
            <a:ext cx="2628900" cy="5811838"/>
          </a:xfrm>
        </p:spPr>
        <p:txBody>
          <a:bodyPr vert="eaVert"/>
          <a:lstStyle/>
          <a:p>
            <a:r>
              <a:rPr lang="nl-NL"/>
              <a:t>Klik om stijl te bewerken</a:t>
            </a:r>
            <a:endParaRPr lang="nl-BE"/>
          </a:p>
        </p:txBody>
      </p:sp>
      <p:sp>
        <p:nvSpPr>
          <p:cNvPr id="3" name="Tijdelijke aanduiding voor verticale tekst 2">
            <a:extLst>
              <a:ext uri="{FF2B5EF4-FFF2-40B4-BE49-F238E27FC236}">
                <a16:creationId xmlns:a16="http://schemas.microsoft.com/office/drawing/2014/main" id="{2AF68181-EA7B-BD4E-511A-023EB222A3A4}"/>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0B863F62-5704-3169-475A-3D74AC474198}"/>
              </a:ext>
            </a:extLst>
          </p:cNvPr>
          <p:cNvSpPr>
            <a:spLocks noGrp="1"/>
          </p:cNvSpPr>
          <p:nvPr>
            <p:ph type="dt" sz="half" idx="10"/>
          </p:nvPr>
        </p:nvSpPr>
        <p:spPr/>
        <p:txBody>
          <a:bodyPr/>
          <a:lstStyle/>
          <a:p>
            <a:fld id="{29F8B3BE-6F20-403E-9C2D-5D1A20A07A30}" type="datetimeFigureOut">
              <a:rPr lang="nl-BE" smtClean="0"/>
              <a:t>13/11/2024</a:t>
            </a:fld>
            <a:endParaRPr lang="nl-BE"/>
          </a:p>
        </p:txBody>
      </p:sp>
      <p:sp>
        <p:nvSpPr>
          <p:cNvPr id="5" name="Tijdelijke aanduiding voor voettekst 4">
            <a:extLst>
              <a:ext uri="{FF2B5EF4-FFF2-40B4-BE49-F238E27FC236}">
                <a16:creationId xmlns:a16="http://schemas.microsoft.com/office/drawing/2014/main" id="{75009D59-7F3F-B6FF-06CC-84A3944F1C8B}"/>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795A1CE9-80D5-E292-B223-58928982DDA5}"/>
              </a:ext>
            </a:extLst>
          </p:cNvPr>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405599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rontpage Picture">
    <p:bg>
      <p:bgPr>
        <a:solidFill>
          <a:srgbClr val="E00049"/>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7DA0874-40FE-470D-909F-447E8CD56CF3}"/>
              </a:ext>
            </a:extLst>
          </p:cNvPr>
          <p:cNvSpPr/>
          <p:nvPr userDrawn="1"/>
        </p:nvSpPr>
        <p:spPr>
          <a:xfrm>
            <a:off x="0" y="-177800"/>
            <a:ext cx="12192000" cy="703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6011B60-A6B7-46C1-885C-D5EBCD2962E4}"/>
              </a:ext>
            </a:extLst>
          </p:cNvPr>
          <p:cNvCxnSpPr/>
          <p:nvPr userDrawn="1"/>
        </p:nvCxnSpPr>
        <p:spPr>
          <a:xfrm>
            <a:off x="1993900" y="3937000"/>
            <a:ext cx="0" cy="3175000"/>
          </a:xfrm>
          <a:prstGeom prst="line">
            <a:avLst/>
          </a:prstGeom>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Freeform: Shape 38">
            <a:extLst>
              <a:ext uri="{FF2B5EF4-FFF2-40B4-BE49-F238E27FC236}">
                <a16:creationId xmlns:a16="http://schemas.microsoft.com/office/drawing/2014/main" id="{6690648D-C9C1-4EBF-84A8-FCB3B35FBE84}"/>
              </a:ext>
            </a:extLst>
          </p:cNvPr>
          <p:cNvSpPr/>
          <p:nvPr userDrawn="1"/>
        </p:nvSpPr>
        <p:spPr>
          <a:xfrm rot="20194225">
            <a:off x="9857294" y="3155266"/>
            <a:ext cx="3242955" cy="3895951"/>
          </a:xfrm>
          <a:custGeom>
            <a:avLst/>
            <a:gdLst>
              <a:gd name="connsiteX0" fmla="*/ 3242955 w 3242955"/>
              <a:gd name="connsiteY0" fmla="*/ 0 h 3895951"/>
              <a:gd name="connsiteX1" fmla="*/ 1554638 w 3242955"/>
              <a:gd name="connsiteY1" fmla="*/ 3895951 h 3895951"/>
              <a:gd name="connsiteX2" fmla="*/ 1 w 3242955"/>
              <a:gd name="connsiteY2" fmla="*/ 3222246 h 3895951"/>
              <a:gd name="connsiteX3" fmla="*/ 0 w 3242955"/>
              <a:gd name="connsiteY3" fmla="*/ 0 h 3895951"/>
            </a:gdLst>
            <a:ahLst/>
            <a:cxnLst>
              <a:cxn ang="0">
                <a:pos x="connsiteX0" y="connsiteY0"/>
              </a:cxn>
              <a:cxn ang="0">
                <a:pos x="connsiteX1" y="connsiteY1"/>
              </a:cxn>
              <a:cxn ang="0">
                <a:pos x="connsiteX2" y="connsiteY2"/>
              </a:cxn>
              <a:cxn ang="0">
                <a:pos x="connsiteX3" y="connsiteY3"/>
              </a:cxn>
            </a:cxnLst>
            <a:rect l="l" t="t" r="r" b="b"/>
            <a:pathLst>
              <a:path w="3242955" h="3895951">
                <a:moveTo>
                  <a:pt x="3242955" y="0"/>
                </a:moveTo>
                <a:lnTo>
                  <a:pt x="1554638" y="3895951"/>
                </a:lnTo>
                <a:lnTo>
                  <a:pt x="1" y="3222246"/>
                </a:lnTo>
                <a:lnTo>
                  <a:pt x="0" y="0"/>
                </a:lnTo>
                <a:close/>
              </a:path>
            </a:pathLst>
          </a:custGeom>
          <a:solidFill>
            <a:srgbClr val="E3004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7E87ECAC-D856-40AA-8E84-C99F7B9B654C}"/>
              </a:ext>
            </a:extLst>
          </p:cNvPr>
          <p:cNvSpPr/>
          <p:nvPr userDrawn="1"/>
        </p:nvSpPr>
        <p:spPr>
          <a:xfrm rot="20210350">
            <a:off x="10914376" y="-646731"/>
            <a:ext cx="1679496" cy="3136313"/>
          </a:xfrm>
          <a:custGeom>
            <a:avLst/>
            <a:gdLst>
              <a:gd name="connsiteX0" fmla="*/ 1 w 1679496"/>
              <a:gd name="connsiteY0" fmla="*/ 0 h 3136313"/>
              <a:gd name="connsiteX1" fmla="*/ 1679496 w 1679496"/>
              <a:gd name="connsiteY1" fmla="*/ 718474 h 3136313"/>
              <a:gd name="connsiteX2" fmla="*/ 645165 w 1679496"/>
              <a:gd name="connsiteY2" fmla="*/ 3136313 h 3136313"/>
              <a:gd name="connsiteX3" fmla="*/ 0 w 1679496"/>
              <a:gd name="connsiteY3" fmla="*/ 3136313 h 3136313"/>
            </a:gdLst>
            <a:ahLst/>
            <a:cxnLst>
              <a:cxn ang="0">
                <a:pos x="connsiteX0" y="connsiteY0"/>
              </a:cxn>
              <a:cxn ang="0">
                <a:pos x="connsiteX1" y="connsiteY1"/>
              </a:cxn>
              <a:cxn ang="0">
                <a:pos x="connsiteX2" y="connsiteY2"/>
              </a:cxn>
              <a:cxn ang="0">
                <a:pos x="connsiteX3" y="connsiteY3"/>
              </a:cxn>
            </a:cxnLst>
            <a:rect l="l" t="t" r="r" b="b"/>
            <a:pathLst>
              <a:path w="1679496" h="3136313">
                <a:moveTo>
                  <a:pt x="1" y="0"/>
                </a:moveTo>
                <a:lnTo>
                  <a:pt x="1679496" y="718474"/>
                </a:lnTo>
                <a:lnTo>
                  <a:pt x="645165" y="3136313"/>
                </a:lnTo>
                <a:lnTo>
                  <a:pt x="0" y="3136313"/>
                </a:lnTo>
                <a:close/>
              </a:path>
            </a:pathLst>
          </a:custGeom>
          <a:solidFill>
            <a:srgbClr val="E3004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30" name="Freeform: Shape 29">
            <a:extLst>
              <a:ext uri="{FF2B5EF4-FFF2-40B4-BE49-F238E27FC236}">
                <a16:creationId xmlns:a16="http://schemas.microsoft.com/office/drawing/2014/main" id="{FA8C42FE-CFF4-4D18-A264-D3132514E4A2}"/>
              </a:ext>
            </a:extLst>
          </p:cNvPr>
          <p:cNvSpPr/>
          <p:nvPr userDrawn="1"/>
        </p:nvSpPr>
        <p:spPr>
          <a:xfrm rot="20210350">
            <a:off x="7706570" y="-737697"/>
            <a:ext cx="2467189" cy="1780251"/>
          </a:xfrm>
          <a:custGeom>
            <a:avLst/>
            <a:gdLst>
              <a:gd name="connsiteX0" fmla="*/ 0 w 2467189"/>
              <a:gd name="connsiteY0" fmla="*/ 0 h 1780251"/>
              <a:gd name="connsiteX1" fmla="*/ 2467189 w 2467189"/>
              <a:gd name="connsiteY1" fmla="*/ 1055443 h 1780251"/>
              <a:gd name="connsiteX2" fmla="*/ 2467189 w 2467189"/>
              <a:gd name="connsiteY2" fmla="*/ 1780251 h 1780251"/>
              <a:gd name="connsiteX3" fmla="*/ 0 w 2467189"/>
              <a:gd name="connsiteY3" fmla="*/ 1780251 h 1780251"/>
            </a:gdLst>
            <a:ahLst/>
            <a:cxnLst>
              <a:cxn ang="0">
                <a:pos x="connsiteX0" y="connsiteY0"/>
              </a:cxn>
              <a:cxn ang="0">
                <a:pos x="connsiteX1" y="connsiteY1"/>
              </a:cxn>
              <a:cxn ang="0">
                <a:pos x="connsiteX2" y="connsiteY2"/>
              </a:cxn>
              <a:cxn ang="0">
                <a:pos x="connsiteX3" y="connsiteY3"/>
              </a:cxn>
            </a:cxnLst>
            <a:rect l="l" t="t" r="r" b="b"/>
            <a:pathLst>
              <a:path w="2467189" h="1780251">
                <a:moveTo>
                  <a:pt x="0" y="0"/>
                </a:moveTo>
                <a:lnTo>
                  <a:pt x="2467189" y="1055443"/>
                </a:lnTo>
                <a:lnTo>
                  <a:pt x="2467189" y="1780251"/>
                </a:lnTo>
                <a:lnTo>
                  <a:pt x="0" y="1780251"/>
                </a:lnTo>
                <a:close/>
              </a:path>
            </a:pathLst>
          </a:custGeom>
          <a:solidFill>
            <a:srgbClr val="E3004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11" name="Right Triangle 10">
            <a:extLst>
              <a:ext uri="{FF2B5EF4-FFF2-40B4-BE49-F238E27FC236}">
                <a16:creationId xmlns:a16="http://schemas.microsoft.com/office/drawing/2014/main" id="{469D8287-A23F-4F51-8EE2-37AC976F002F}"/>
              </a:ext>
            </a:extLst>
          </p:cNvPr>
          <p:cNvSpPr/>
          <p:nvPr userDrawn="1"/>
        </p:nvSpPr>
        <p:spPr>
          <a:xfrm flipV="1">
            <a:off x="-1" y="-185376"/>
            <a:ext cx="3819524" cy="1578078"/>
          </a:xfrm>
          <a:prstGeom prst="rtTriangle">
            <a:avLst/>
          </a:prstGeom>
          <a:solidFill>
            <a:srgbClr val="E30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23" name="Picture 22">
            <a:extLst>
              <a:ext uri="{FF2B5EF4-FFF2-40B4-BE49-F238E27FC236}">
                <a16:creationId xmlns:a16="http://schemas.microsoft.com/office/drawing/2014/main" id="{BA56722D-D6E8-4457-851C-A6B990B6EF30}"/>
              </a:ext>
            </a:extLst>
          </p:cNvPr>
          <p:cNvPicPr>
            <a:picLocks noChangeAspect="1"/>
          </p:cNvPicPr>
          <p:nvPr userDrawn="1"/>
        </p:nvPicPr>
        <p:blipFill>
          <a:blip r:embed="rId2"/>
          <a:stretch>
            <a:fillRect/>
          </a:stretch>
        </p:blipFill>
        <p:spPr>
          <a:xfrm>
            <a:off x="8821284" y="1273764"/>
            <a:ext cx="2009752" cy="1895031"/>
          </a:xfrm>
          <a:prstGeom prst="rect">
            <a:avLst/>
          </a:prstGeom>
        </p:spPr>
      </p:pic>
      <p:pic>
        <p:nvPicPr>
          <p:cNvPr id="27" name="Picture 26">
            <a:extLst>
              <a:ext uri="{FF2B5EF4-FFF2-40B4-BE49-F238E27FC236}">
                <a16:creationId xmlns:a16="http://schemas.microsoft.com/office/drawing/2014/main" id="{A5F05CEC-057B-4CA8-B781-92525C72ECD6}"/>
              </a:ext>
            </a:extLst>
          </p:cNvPr>
          <p:cNvPicPr>
            <a:picLocks noChangeAspect="1"/>
          </p:cNvPicPr>
          <p:nvPr userDrawn="1"/>
        </p:nvPicPr>
        <p:blipFill>
          <a:blip r:embed="rId3">
            <a:alphaModFix amt="25000"/>
            <a:extLst>
              <a:ext uri="{28A0092B-C50C-407E-A947-70E740481C1C}">
                <a14:useLocalDpi xmlns:a14="http://schemas.microsoft.com/office/drawing/2010/main" val="0"/>
              </a:ext>
            </a:extLst>
          </a:blip>
          <a:srcRect l="7677"/>
          <a:stretch>
            <a:fillRect/>
          </a:stretch>
        </p:blipFill>
        <p:spPr>
          <a:xfrm rot="20241555">
            <a:off x="-761759" y="294941"/>
            <a:ext cx="8313725" cy="2251267"/>
          </a:xfrm>
          <a:custGeom>
            <a:avLst/>
            <a:gdLst>
              <a:gd name="connsiteX0" fmla="*/ 5356623 w 8313725"/>
              <a:gd name="connsiteY0" fmla="*/ 0 h 2251267"/>
              <a:gd name="connsiteX1" fmla="*/ 8313725 w 8313725"/>
              <a:gd name="connsiteY1" fmla="*/ 1233391 h 2251267"/>
              <a:gd name="connsiteX2" fmla="*/ 8313725 w 8313725"/>
              <a:gd name="connsiteY2" fmla="*/ 2251267 h 2251267"/>
              <a:gd name="connsiteX3" fmla="*/ 0 w 8313725"/>
              <a:gd name="connsiteY3" fmla="*/ 2251267 h 2251267"/>
              <a:gd name="connsiteX4" fmla="*/ 938992 w 8313725"/>
              <a:gd name="connsiteY4" fmla="*/ 0 h 2251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13725" h="2251267">
                <a:moveTo>
                  <a:pt x="5356623" y="0"/>
                </a:moveTo>
                <a:lnTo>
                  <a:pt x="8313725" y="1233391"/>
                </a:lnTo>
                <a:lnTo>
                  <a:pt x="8313725" y="2251267"/>
                </a:lnTo>
                <a:lnTo>
                  <a:pt x="0" y="2251267"/>
                </a:lnTo>
                <a:lnTo>
                  <a:pt x="938992" y="0"/>
                </a:lnTo>
                <a:close/>
              </a:path>
            </a:pathLst>
          </a:custGeom>
        </p:spPr>
      </p:pic>
      <p:sp>
        <p:nvSpPr>
          <p:cNvPr id="45" name="Titel 1">
            <a:extLst>
              <a:ext uri="{FF2B5EF4-FFF2-40B4-BE49-F238E27FC236}">
                <a16:creationId xmlns:a16="http://schemas.microsoft.com/office/drawing/2014/main" id="{5A4E03B7-1367-46A2-89CA-03C3FB08852E}"/>
              </a:ext>
            </a:extLst>
          </p:cNvPr>
          <p:cNvSpPr>
            <a:spLocks noGrp="1" noChangeAspect="1"/>
          </p:cNvSpPr>
          <p:nvPr>
            <p:ph type="ctrTitle" hasCustomPrompt="1"/>
          </p:nvPr>
        </p:nvSpPr>
        <p:spPr>
          <a:xfrm>
            <a:off x="2170092" y="4018035"/>
            <a:ext cx="7046336" cy="917331"/>
          </a:xfrm>
          <a:prstGeom prst="rect">
            <a:avLst/>
          </a:prstGeom>
        </p:spPr>
        <p:txBody>
          <a:bodyPr anchor="t">
            <a:noAutofit/>
          </a:bodyPr>
          <a:lstStyle>
            <a:lvl1pPr algn="l">
              <a:defRPr sz="3200" cap="all" baseline="0">
                <a:solidFill>
                  <a:srgbClr val="002757"/>
                </a:solidFill>
                <a:latin typeface="Tahoma" panose="020B0604030504040204" pitchFamily="34" charset="0"/>
                <a:ea typeface="Tahoma" panose="020B0604030504040204" pitchFamily="34" charset="0"/>
                <a:cs typeface="Tahoma" panose="020B0604030504040204" pitchFamily="34" charset="0"/>
              </a:defRPr>
            </a:lvl1pPr>
          </a:lstStyle>
          <a:p>
            <a:r>
              <a:rPr lang="en-US" dirty="0"/>
              <a:t>&lt;Naam OPO&gt;</a:t>
            </a:r>
            <a:br>
              <a:rPr lang="en-US" dirty="0"/>
            </a:br>
            <a:endParaRPr lang="nl-BE" dirty="0"/>
          </a:p>
        </p:txBody>
      </p:sp>
      <p:sp>
        <p:nvSpPr>
          <p:cNvPr id="46" name="Ondertitel 2">
            <a:extLst>
              <a:ext uri="{FF2B5EF4-FFF2-40B4-BE49-F238E27FC236}">
                <a16:creationId xmlns:a16="http://schemas.microsoft.com/office/drawing/2014/main" id="{7CAF1DEE-BD91-4B79-A638-613C117170E1}"/>
              </a:ext>
            </a:extLst>
          </p:cNvPr>
          <p:cNvSpPr>
            <a:spLocks noGrp="1" noChangeAspect="1"/>
          </p:cNvSpPr>
          <p:nvPr>
            <p:ph type="subTitle" idx="1" hasCustomPrompt="1"/>
          </p:nvPr>
        </p:nvSpPr>
        <p:spPr>
          <a:xfrm>
            <a:off x="2170092" y="5141717"/>
            <a:ext cx="7046336" cy="954385"/>
          </a:xfrm>
          <a:prstGeom prst="rect">
            <a:avLst/>
          </a:prstGeom>
          <a:noFill/>
        </p:spPr>
        <p:txBody>
          <a:bodyPr anchor="t" anchorCtr="0">
            <a:noAutofit/>
          </a:bodyPr>
          <a:lstStyle>
            <a:lvl1pPr marL="0" indent="0" algn="l">
              <a:buNone/>
              <a:defRPr sz="2400">
                <a:solidFill>
                  <a:srgbClr val="003469"/>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&lt;</a:t>
            </a:r>
            <a:r>
              <a:rPr lang="en-US" dirty="0" err="1"/>
              <a:t>Hoofdstuk</a:t>
            </a:r>
            <a:r>
              <a:rPr lang="en-US" dirty="0"/>
              <a:t>/Module naam&gt;</a:t>
            </a:r>
          </a:p>
        </p:txBody>
      </p:sp>
      <p:sp>
        <p:nvSpPr>
          <p:cNvPr id="47" name="Text Placeholder 12">
            <a:extLst>
              <a:ext uri="{FF2B5EF4-FFF2-40B4-BE49-F238E27FC236}">
                <a16:creationId xmlns:a16="http://schemas.microsoft.com/office/drawing/2014/main" id="{3A8FA640-3DC5-4321-BB74-56C04F7D8C9B}"/>
              </a:ext>
            </a:extLst>
          </p:cNvPr>
          <p:cNvSpPr>
            <a:spLocks noGrp="1"/>
          </p:cNvSpPr>
          <p:nvPr>
            <p:ph type="body" sz="quarter" idx="10" hasCustomPrompt="1"/>
          </p:nvPr>
        </p:nvSpPr>
        <p:spPr>
          <a:xfrm>
            <a:off x="9392619" y="3429000"/>
            <a:ext cx="2691153" cy="2423159"/>
          </a:xfrm>
          <a:prstGeom prst="rect">
            <a:avLst/>
          </a:prstGeom>
        </p:spPr>
        <p:txBody>
          <a:bodyPr/>
          <a:lstStyle>
            <a:lvl1pPr marL="0" indent="0" algn="r">
              <a:buFontTx/>
              <a:buNone/>
              <a:defRPr sz="20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a:lvl2pPr>
          </a:lstStyle>
          <a:p>
            <a:pPr lvl="0"/>
            <a:r>
              <a:rPr lang="en-US" dirty="0"/>
              <a:t>&lt;Lector(en)&gt;</a:t>
            </a:r>
          </a:p>
        </p:txBody>
      </p:sp>
    </p:spTree>
    <p:extLst>
      <p:ext uri="{BB962C8B-B14F-4D97-AF65-F5344CB8AC3E}">
        <p14:creationId xmlns:p14="http://schemas.microsoft.com/office/powerpoint/2010/main" val="1927165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10F1D6-50BC-30D2-4A60-5626F3485CD8}"/>
              </a:ext>
            </a:extLst>
          </p:cNvPr>
          <p:cNvSpPr>
            <a:spLocks noGrp="1"/>
          </p:cNvSpPr>
          <p:nvPr>
            <p:ph type="title"/>
          </p:nvPr>
        </p:nvSpPr>
        <p:spPr/>
        <p:txBody>
          <a:body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4C1473F8-6C06-06EE-0B24-1A91623062B7}"/>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588FCB9B-F42A-ADE9-845D-E65A49D15148}"/>
              </a:ext>
            </a:extLst>
          </p:cNvPr>
          <p:cNvSpPr>
            <a:spLocks noGrp="1"/>
          </p:cNvSpPr>
          <p:nvPr>
            <p:ph type="dt" sz="half" idx="10"/>
          </p:nvPr>
        </p:nvSpPr>
        <p:spPr/>
        <p:txBody>
          <a:bodyPr/>
          <a:lstStyle/>
          <a:p>
            <a:fld id="{29F8B3BE-6F20-403E-9C2D-5D1A20A07A30}" type="datetimeFigureOut">
              <a:rPr lang="nl-BE" smtClean="0"/>
              <a:t>13/11/2024</a:t>
            </a:fld>
            <a:endParaRPr lang="nl-BE"/>
          </a:p>
        </p:txBody>
      </p:sp>
      <p:sp>
        <p:nvSpPr>
          <p:cNvPr id="5" name="Tijdelijke aanduiding voor voettekst 4">
            <a:extLst>
              <a:ext uri="{FF2B5EF4-FFF2-40B4-BE49-F238E27FC236}">
                <a16:creationId xmlns:a16="http://schemas.microsoft.com/office/drawing/2014/main" id="{6969A900-2F3B-A147-793C-DCB17058E1B3}"/>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8E8CCF14-1C4F-D6B2-AC14-42ECE74E8978}"/>
              </a:ext>
            </a:extLst>
          </p:cNvPr>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253965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5F74F6-5D6A-DF6F-D1B2-C54C1964E87F}"/>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D3E759BF-6A96-E31C-A693-895597F86A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B3B1795B-DF32-3054-3208-F96F79042B29}"/>
              </a:ext>
            </a:extLst>
          </p:cNvPr>
          <p:cNvSpPr>
            <a:spLocks noGrp="1"/>
          </p:cNvSpPr>
          <p:nvPr>
            <p:ph type="dt" sz="half" idx="10"/>
          </p:nvPr>
        </p:nvSpPr>
        <p:spPr/>
        <p:txBody>
          <a:bodyPr/>
          <a:lstStyle/>
          <a:p>
            <a:fld id="{29F8B3BE-6F20-403E-9C2D-5D1A20A07A30}" type="datetimeFigureOut">
              <a:rPr lang="nl-BE" smtClean="0"/>
              <a:t>13/11/2024</a:t>
            </a:fld>
            <a:endParaRPr lang="nl-BE"/>
          </a:p>
        </p:txBody>
      </p:sp>
      <p:sp>
        <p:nvSpPr>
          <p:cNvPr id="5" name="Tijdelijke aanduiding voor voettekst 4">
            <a:extLst>
              <a:ext uri="{FF2B5EF4-FFF2-40B4-BE49-F238E27FC236}">
                <a16:creationId xmlns:a16="http://schemas.microsoft.com/office/drawing/2014/main" id="{D3D8944B-D374-9081-6A23-4737772ECB91}"/>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3684EC5F-5755-627C-64C5-1E7E822FAC6A}"/>
              </a:ext>
            </a:extLst>
          </p:cNvPr>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2851700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1AC93F-071F-5D2E-9892-3ABE8C8CC7FD}"/>
              </a:ext>
            </a:extLst>
          </p:cNvPr>
          <p:cNvSpPr>
            <a:spLocks noGrp="1"/>
          </p:cNvSpPr>
          <p:nvPr>
            <p:ph type="title"/>
          </p:nvPr>
        </p:nvSpPr>
        <p:spPr/>
        <p:txBody>
          <a:body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7F494203-8218-FC02-05B0-C86FFCC49B0E}"/>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a:extLst>
              <a:ext uri="{FF2B5EF4-FFF2-40B4-BE49-F238E27FC236}">
                <a16:creationId xmlns:a16="http://schemas.microsoft.com/office/drawing/2014/main" id="{BF96BC51-B1FF-2B56-002C-43C12C13191D}"/>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a:extLst>
              <a:ext uri="{FF2B5EF4-FFF2-40B4-BE49-F238E27FC236}">
                <a16:creationId xmlns:a16="http://schemas.microsoft.com/office/drawing/2014/main" id="{EC8A50CE-2771-BE34-904A-36F9DC397E12}"/>
              </a:ext>
            </a:extLst>
          </p:cNvPr>
          <p:cNvSpPr>
            <a:spLocks noGrp="1"/>
          </p:cNvSpPr>
          <p:nvPr>
            <p:ph type="dt" sz="half" idx="10"/>
          </p:nvPr>
        </p:nvSpPr>
        <p:spPr/>
        <p:txBody>
          <a:bodyPr/>
          <a:lstStyle/>
          <a:p>
            <a:fld id="{29F8B3BE-6F20-403E-9C2D-5D1A20A07A30}" type="datetimeFigureOut">
              <a:rPr lang="nl-BE" smtClean="0"/>
              <a:t>13/11/2024</a:t>
            </a:fld>
            <a:endParaRPr lang="nl-BE"/>
          </a:p>
        </p:txBody>
      </p:sp>
      <p:sp>
        <p:nvSpPr>
          <p:cNvPr id="6" name="Tijdelijke aanduiding voor voettekst 5">
            <a:extLst>
              <a:ext uri="{FF2B5EF4-FFF2-40B4-BE49-F238E27FC236}">
                <a16:creationId xmlns:a16="http://schemas.microsoft.com/office/drawing/2014/main" id="{813BC85C-1FA9-3415-31B9-986CBE31C870}"/>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22CC4DD5-450F-73E7-B989-DE2987ED546D}"/>
              </a:ext>
            </a:extLst>
          </p:cNvPr>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3853905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42A9D3-A7E0-7ED2-F3E1-B23505B0F956}"/>
              </a:ext>
            </a:extLst>
          </p:cNvPr>
          <p:cNvSpPr>
            <a:spLocks noGrp="1"/>
          </p:cNvSpPr>
          <p:nvPr>
            <p:ph type="title"/>
          </p:nvPr>
        </p:nvSpPr>
        <p:spPr>
          <a:xfrm>
            <a:off x="839788" y="365125"/>
            <a:ext cx="10515600" cy="1325563"/>
          </a:xfrm>
        </p:spPr>
        <p:txBody>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903DF602-0B6E-759F-F25B-9547968F3D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5AB55C1C-DFD7-2384-8460-B55AE759197A}"/>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a:extLst>
              <a:ext uri="{FF2B5EF4-FFF2-40B4-BE49-F238E27FC236}">
                <a16:creationId xmlns:a16="http://schemas.microsoft.com/office/drawing/2014/main" id="{145C2A95-86F5-29A7-6034-7DC0DE985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DA138E85-3FFA-A949-C035-213645ADF55C}"/>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a:extLst>
              <a:ext uri="{FF2B5EF4-FFF2-40B4-BE49-F238E27FC236}">
                <a16:creationId xmlns:a16="http://schemas.microsoft.com/office/drawing/2014/main" id="{E0867F06-34BB-BCEA-EA3D-1FAB8F2EF24A}"/>
              </a:ext>
            </a:extLst>
          </p:cNvPr>
          <p:cNvSpPr>
            <a:spLocks noGrp="1"/>
          </p:cNvSpPr>
          <p:nvPr>
            <p:ph type="dt" sz="half" idx="10"/>
          </p:nvPr>
        </p:nvSpPr>
        <p:spPr/>
        <p:txBody>
          <a:bodyPr/>
          <a:lstStyle/>
          <a:p>
            <a:fld id="{29F8B3BE-6F20-403E-9C2D-5D1A20A07A30}" type="datetimeFigureOut">
              <a:rPr lang="nl-BE" smtClean="0"/>
              <a:t>13/11/2024</a:t>
            </a:fld>
            <a:endParaRPr lang="nl-BE"/>
          </a:p>
        </p:txBody>
      </p:sp>
      <p:sp>
        <p:nvSpPr>
          <p:cNvPr id="8" name="Tijdelijke aanduiding voor voettekst 7">
            <a:extLst>
              <a:ext uri="{FF2B5EF4-FFF2-40B4-BE49-F238E27FC236}">
                <a16:creationId xmlns:a16="http://schemas.microsoft.com/office/drawing/2014/main" id="{EE14E7CB-9278-0F60-C408-53CF268F5245}"/>
              </a:ext>
            </a:extLst>
          </p:cNvPr>
          <p:cNvSpPr>
            <a:spLocks noGrp="1"/>
          </p:cNvSpPr>
          <p:nvPr>
            <p:ph type="ftr" sz="quarter" idx="11"/>
          </p:nvPr>
        </p:nvSpPr>
        <p:spPr/>
        <p:txBody>
          <a:bodyPr/>
          <a:lstStyle/>
          <a:p>
            <a:endParaRPr lang="nl-BE"/>
          </a:p>
        </p:txBody>
      </p:sp>
      <p:sp>
        <p:nvSpPr>
          <p:cNvPr id="9" name="Tijdelijke aanduiding voor dianummer 8">
            <a:extLst>
              <a:ext uri="{FF2B5EF4-FFF2-40B4-BE49-F238E27FC236}">
                <a16:creationId xmlns:a16="http://schemas.microsoft.com/office/drawing/2014/main" id="{ECB08464-7E65-46E4-0558-A0B61075F532}"/>
              </a:ext>
            </a:extLst>
          </p:cNvPr>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201165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74DB95-E226-3691-2180-E504544D4D17}"/>
              </a:ext>
            </a:extLst>
          </p:cNvPr>
          <p:cNvSpPr>
            <a:spLocks noGrp="1"/>
          </p:cNvSpPr>
          <p:nvPr>
            <p:ph type="title"/>
          </p:nvPr>
        </p:nvSpPr>
        <p:spPr/>
        <p:txBody>
          <a:bodyPr/>
          <a:lstStyle/>
          <a:p>
            <a:r>
              <a:rPr lang="nl-NL"/>
              <a:t>Klik om stijl te bewerken</a:t>
            </a:r>
            <a:endParaRPr lang="nl-BE"/>
          </a:p>
        </p:txBody>
      </p:sp>
      <p:sp>
        <p:nvSpPr>
          <p:cNvPr id="3" name="Tijdelijke aanduiding voor datum 2">
            <a:extLst>
              <a:ext uri="{FF2B5EF4-FFF2-40B4-BE49-F238E27FC236}">
                <a16:creationId xmlns:a16="http://schemas.microsoft.com/office/drawing/2014/main" id="{FBC26767-402C-2624-F0CF-CC213CFB2FD1}"/>
              </a:ext>
            </a:extLst>
          </p:cNvPr>
          <p:cNvSpPr>
            <a:spLocks noGrp="1"/>
          </p:cNvSpPr>
          <p:nvPr>
            <p:ph type="dt" sz="half" idx="10"/>
          </p:nvPr>
        </p:nvSpPr>
        <p:spPr/>
        <p:txBody>
          <a:bodyPr/>
          <a:lstStyle/>
          <a:p>
            <a:fld id="{29F8B3BE-6F20-403E-9C2D-5D1A20A07A30}" type="datetimeFigureOut">
              <a:rPr lang="nl-BE" smtClean="0"/>
              <a:t>13/11/2024</a:t>
            </a:fld>
            <a:endParaRPr lang="nl-BE"/>
          </a:p>
        </p:txBody>
      </p:sp>
      <p:sp>
        <p:nvSpPr>
          <p:cNvPr id="4" name="Tijdelijke aanduiding voor voettekst 3">
            <a:extLst>
              <a:ext uri="{FF2B5EF4-FFF2-40B4-BE49-F238E27FC236}">
                <a16:creationId xmlns:a16="http://schemas.microsoft.com/office/drawing/2014/main" id="{9CC58D56-7351-56D1-DE2D-E2798B28196E}"/>
              </a:ext>
            </a:extLst>
          </p:cNvPr>
          <p:cNvSpPr>
            <a:spLocks noGrp="1"/>
          </p:cNvSpPr>
          <p:nvPr>
            <p:ph type="ftr" sz="quarter" idx="11"/>
          </p:nvPr>
        </p:nvSpPr>
        <p:spPr/>
        <p:txBody>
          <a:bodyPr/>
          <a:lstStyle/>
          <a:p>
            <a:endParaRPr lang="nl-BE"/>
          </a:p>
        </p:txBody>
      </p:sp>
      <p:sp>
        <p:nvSpPr>
          <p:cNvPr id="5" name="Tijdelijke aanduiding voor dianummer 4">
            <a:extLst>
              <a:ext uri="{FF2B5EF4-FFF2-40B4-BE49-F238E27FC236}">
                <a16:creationId xmlns:a16="http://schemas.microsoft.com/office/drawing/2014/main" id="{B69B3D40-0AD8-B9CE-1518-9DA36A789C4D}"/>
              </a:ext>
            </a:extLst>
          </p:cNvPr>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3744427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4D2C2FF4-3A80-E1BE-E71A-C505498F726F}"/>
              </a:ext>
            </a:extLst>
          </p:cNvPr>
          <p:cNvSpPr>
            <a:spLocks noGrp="1"/>
          </p:cNvSpPr>
          <p:nvPr>
            <p:ph type="dt" sz="half" idx="10"/>
          </p:nvPr>
        </p:nvSpPr>
        <p:spPr/>
        <p:txBody>
          <a:bodyPr/>
          <a:lstStyle/>
          <a:p>
            <a:fld id="{29F8B3BE-6F20-403E-9C2D-5D1A20A07A30}" type="datetimeFigureOut">
              <a:rPr lang="nl-BE" smtClean="0"/>
              <a:t>13/11/2024</a:t>
            </a:fld>
            <a:endParaRPr lang="nl-BE"/>
          </a:p>
        </p:txBody>
      </p:sp>
      <p:sp>
        <p:nvSpPr>
          <p:cNvPr id="3" name="Tijdelijke aanduiding voor voettekst 2">
            <a:extLst>
              <a:ext uri="{FF2B5EF4-FFF2-40B4-BE49-F238E27FC236}">
                <a16:creationId xmlns:a16="http://schemas.microsoft.com/office/drawing/2014/main" id="{C35837F5-5CB9-A448-CA44-F830FEB962F3}"/>
              </a:ext>
            </a:extLst>
          </p:cNvPr>
          <p:cNvSpPr>
            <a:spLocks noGrp="1"/>
          </p:cNvSpPr>
          <p:nvPr>
            <p:ph type="ftr" sz="quarter" idx="11"/>
          </p:nvPr>
        </p:nvSpPr>
        <p:spPr/>
        <p:txBody>
          <a:bodyPr/>
          <a:lstStyle/>
          <a:p>
            <a:endParaRPr lang="nl-BE"/>
          </a:p>
        </p:txBody>
      </p:sp>
      <p:sp>
        <p:nvSpPr>
          <p:cNvPr id="4" name="Tijdelijke aanduiding voor dianummer 3">
            <a:extLst>
              <a:ext uri="{FF2B5EF4-FFF2-40B4-BE49-F238E27FC236}">
                <a16:creationId xmlns:a16="http://schemas.microsoft.com/office/drawing/2014/main" id="{85BCAC83-BE0F-07ED-1EE9-8D3E5E20D2E0}"/>
              </a:ext>
            </a:extLst>
          </p:cNvPr>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4108354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D24FC2-166C-63E2-A287-8CB46783F709}"/>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8FCEA51B-5750-B680-E500-CD0F2B07CC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a:extLst>
              <a:ext uri="{FF2B5EF4-FFF2-40B4-BE49-F238E27FC236}">
                <a16:creationId xmlns:a16="http://schemas.microsoft.com/office/drawing/2014/main" id="{F6EC0FB4-C82A-BBE1-BE22-0EC77BB296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906807F2-451E-581A-883F-8F18D0E310A1}"/>
              </a:ext>
            </a:extLst>
          </p:cNvPr>
          <p:cNvSpPr>
            <a:spLocks noGrp="1"/>
          </p:cNvSpPr>
          <p:nvPr>
            <p:ph type="dt" sz="half" idx="10"/>
          </p:nvPr>
        </p:nvSpPr>
        <p:spPr/>
        <p:txBody>
          <a:bodyPr/>
          <a:lstStyle/>
          <a:p>
            <a:fld id="{29F8B3BE-6F20-403E-9C2D-5D1A20A07A30}" type="datetimeFigureOut">
              <a:rPr lang="nl-BE" smtClean="0"/>
              <a:t>13/11/2024</a:t>
            </a:fld>
            <a:endParaRPr lang="nl-BE"/>
          </a:p>
        </p:txBody>
      </p:sp>
      <p:sp>
        <p:nvSpPr>
          <p:cNvPr id="6" name="Tijdelijke aanduiding voor voettekst 5">
            <a:extLst>
              <a:ext uri="{FF2B5EF4-FFF2-40B4-BE49-F238E27FC236}">
                <a16:creationId xmlns:a16="http://schemas.microsoft.com/office/drawing/2014/main" id="{DAE792AD-809C-BA05-00C6-8C63E522C58A}"/>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45A8426F-ACE5-66B1-1429-4C906E4642B7}"/>
              </a:ext>
            </a:extLst>
          </p:cNvPr>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4092671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1777BE-BA24-278A-F6EE-3DA26608E331}"/>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nl-BE"/>
          </a:p>
        </p:txBody>
      </p:sp>
      <p:sp>
        <p:nvSpPr>
          <p:cNvPr id="3" name="Tijdelijke aanduiding voor afbeelding 2">
            <a:extLst>
              <a:ext uri="{FF2B5EF4-FFF2-40B4-BE49-F238E27FC236}">
                <a16:creationId xmlns:a16="http://schemas.microsoft.com/office/drawing/2014/main" id="{C3F7EBB1-D8FA-ADDD-AB7A-064B55EE2B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a:extLst>
              <a:ext uri="{FF2B5EF4-FFF2-40B4-BE49-F238E27FC236}">
                <a16:creationId xmlns:a16="http://schemas.microsoft.com/office/drawing/2014/main" id="{6C299C9B-8C75-DA22-C0EC-525DD57BA9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EC6B4C3E-C0E6-94E3-217A-9414BEE07C6C}"/>
              </a:ext>
            </a:extLst>
          </p:cNvPr>
          <p:cNvSpPr>
            <a:spLocks noGrp="1"/>
          </p:cNvSpPr>
          <p:nvPr>
            <p:ph type="dt" sz="half" idx="10"/>
          </p:nvPr>
        </p:nvSpPr>
        <p:spPr/>
        <p:txBody>
          <a:bodyPr/>
          <a:lstStyle/>
          <a:p>
            <a:fld id="{29F8B3BE-6F20-403E-9C2D-5D1A20A07A30}" type="datetimeFigureOut">
              <a:rPr lang="nl-BE" smtClean="0"/>
              <a:t>13/11/2024</a:t>
            </a:fld>
            <a:endParaRPr lang="nl-BE"/>
          </a:p>
        </p:txBody>
      </p:sp>
      <p:sp>
        <p:nvSpPr>
          <p:cNvPr id="6" name="Tijdelijke aanduiding voor voettekst 5">
            <a:extLst>
              <a:ext uri="{FF2B5EF4-FFF2-40B4-BE49-F238E27FC236}">
                <a16:creationId xmlns:a16="http://schemas.microsoft.com/office/drawing/2014/main" id="{36BAE8C0-05DB-3835-A2DE-EF4B5CA63CC5}"/>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39B0ED47-E036-E01D-A205-3D18D14CC7A4}"/>
              </a:ext>
            </a:extLst>
          </p:cNvPr>
          <p:cNvSpPr>
            <a:spLocks noGrp="1"/>
          </p:cNvSpPr>
          <p:nvPr>
            <p:ph type="sldNum" sz="quarter" idx="12"/>
          </p:nvPr>
        </p:nvSpPr>
        <p:spPr/>
        <p:txBody>
          <a:bodyPr/>
          <a:lstStyle/>
          <a:p>
            <a:fld id="{F7486F29-9268-493C-9D81-770337A18A5D}" type="slidenum">
              <a:rPr lang="nl-BE" smtClean="0"/>
              <a:t>‹nr.›</a:t>
            </a:fld>
            <a:endParaRPr lang="nl-BE"/>
          </a:p>
        </p:txBody>
      </p:sp>
    </p:spTree>
    <p:extLst>
      <p:ext uri="{BB962C8B-B14F-4D97-AF65-F5344CB8AC3E}">
        <p14:creationId xmlns:p14="http://schemas.microsoft.com/office/powerpoint/2010/main" val="653132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024714C-743A-5A9A-7700-CD22E23EBB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AC904F95-3432-50DC-4A61-67246A0410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F2572E5C-913A-C62E-8425-5953A228E6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F8B3BE-6F20-403E-9C2D-5D1A20A07A30}" type="datetimeFigureOut">
              <a:rPr lang="nl-BE" smtClean="0"/>
              <a:t>13/11/2024</a:t>
            </a:fld>
            <a:endParaRPr lang="nl-BE"/>
          </a:p>
        </p:txBody>
      </p:sp>
      <p:sp>
        <p:nvSpPr>
          <p:cNvPr id="5" name="Tijdelijke aanduiding voor voettekst 4">
            <a:extLst>
              <a:ext uri="{FF2B5EF4-FFF2-40B4-BE49-F238E27FC236}">
                <a16:creationId xmlns:a16="http://schemas.microsoft.com/office/drawing/2014/main" id="{785DA280-5012-E7F6-DD12-A0925E775E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a:extLst>
              <a:ext uri="{FF2B5EF4-FFF2-40B4-BE49-F238E27FC236}">
                <a16:creationId xmlns:a16="http://schemas.microsoft.com/office/drawing/2014/main" id="{10541263-2927-9B0C-2415-3B7FCD06DB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486F29-9268-493C-9D81-770337A18A5D}" type="slidenum">
              <a:rPr lang="nl-BE" smtClean="0"/>
              <a:t>‹nr.›</a:t>
            </a:fld>
            <a:endParaRPr lang="nl-BE"/>
          </a:p>
        </p:txBody>
      </p:sp>
      <p:pic>
        <p:nvPicPr>
          <p:cNvPr id="8" name="Afbeelding 7" descr="Afbeelding met tekst, apparaat&#10;&#10;Automatisch gegenereerde beschrijving">
            <a:extLst>
              <a:ext uri="{FF2B5EF4-FFF2-40B4-BE49-F238E27FC236}">
                <a16:creationId xmlns:a16="http://schemas.microsoft.com/office/drawing/2014/main" id="{E6CF652F-0A80-AAA3-1373-DEA7519A8245}"/>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023156" y="136525"/>
            <a:ext cx="2999126" cy="1028700"/>
          </a:xfrm>
          <a:prstGeom prst="rect">
            <a:avLst/>
          </a:prstGeom>
        </p:spPr>
      </p:pic>
    </p:spTree>
    <p:extLst>
      <p:ext uri="{BB962C8B-B14F-4D97-AF65-F5344CB8AC3E}">
        <p14:creationId xmlns:p14="http://schemas.microsoft.com/office/powerpoint/2010/main" val="1924927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24.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3.jpeg"/><Relationship Id="rId5" Type="http://schemas.openxmlformats.org/officeDocument/2006/relationships/image" Target="../media/image52.png"/><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7.png"/></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3.jpe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6.png"/><Relationship Id="rId4" Type="http://schemas.openxmlformats.org/officeDocument/2006/relationships/image" Target="../media/image55.png"/></Relationships>
</file>

<file path=ppt/slides/_rels/slide29.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60.png"/><Relationship Id="rId4" Type="http://schemas.openxmlformats.org/officeDocument/2006/relationships/image" Target="../media/image59.png"/></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69.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53.jpeg"/><Relationship Id="rId5" Type="http://schemas.openxmlformats.org/officeDocument/2006/relationships/image" Target="../media/image71.png"/><Relationship Id="rId4" Type="http://schemas.openxmlformats.org/officeDocument/2006/relationships/image" Target="../media/image70.png"/></Relationships>
</file>

<file path=ppt/slides/_rels/slide35.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3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Programming 1 - WEEK 6</a:t>
            </a:r>
          </a:p>
        </p:txBody>
      </p:sp>
      <p:sp>
        <p:nvSpPr>
          <p:cNvPr id="3" name="Subtitle 2">
            <a:extLst>
              <a:ext uri="{FF2B5EF4-FFF2-40B4-BE49-F238E27FC236}">
                <a16:creationId xmlns:a16="http://schemas.microsoft.com/office/drawing/2014/main" id="{7E10328D-4219-4DB6-8A4F-52DB0195CB2F}"/>
              </a:ext>
            </a:extLst>
          </p:cNvPr>
          <p:cNvSpPr>
            <a:spLocks noGrp="1"/>
          </p:cNvSpPr>
          <p:nvPr>
            <p:ph type="subTitle" idx="1"/>
          </p:nvPr>
        </p:nvSpPr>
        <p:spPr/>
        <p:txBody>
          <a:bodyPr/>
          <a:lstStyle/>
          <a:p>
            <a:r>
              <a:rPr lang="nl-BE" dirty="0"/>
              <a:t>Sets</a:t>
            </a:r>
          </a:p>
          <a:p>
            <a:r>
              <a:rPr lang="nl-BE" dirty="0" err="1"/>
              <a:t>Dictionaries</a:t>
            </a:r>
            <a:endParaRPr lang="nl-BE" dirty="0"/>
          </a:p>
          <a:p>
            <a:endParaRPr lang="en-US" dirty="0"/>
          </a:p>
        </p:txBody>
      </p:sp>
    </p:spTree>
    <p:extLst>
      <p:ext uri="{BB962C8B-B14F-4D97-AF65-F5344CB8AC3E}">
        <p14:creationId xmlns:p14="http://schemas.microsoft.com/office/powerpoint/2010/main" val="2752661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F36D6-7514-F8FE-2160-58B1B08780AE}"/>
            </a:ext>
          </a:extLst>
        </p:cNvPr>
        <p:cNvGrpSpPr/>
        <p:nvPr/>
      </p:nvGrpSpPr>
      <p:grpSpPr>
        <a:xfrm>
          <a:off x="0" y="0"/>
          <a:ext cx="0" cy="0"/>
          <a:chOff x="0" y="0"/>
          <a:chExt cx="0" cy="0"/>
        </a:xfrm>
      </p:grpSpPr>
      <p:pic>
        <p:nvPicPr>
          <p:cNvPr id="31" name="Afbeelding 30">
            <a:extLst>
              <a:ext uri="{FF2B5EF4-FFF2-40B4-BE49-F238E27FC236}">
                <a16:creationId xmlns:a16="http://schemas.microsoft.com/office/drawing/2014/main" id="{251AF58E-D37E-19D8-7E93-9EBF9812A3D8}"/>
              </a:ext>
            </a:extLst>
          </p:cNvPr>
          <p:cNvPicPr>
            <a:picLocks noChangeAspect="1"/>
          </p:cNvPicPr>
          <p:nvPr/>
        </p:nvPicPr>
        <p:blipFill>
          <a:blip r:embed="rId3"/>
          <a:stretch>
            <a:fillRect/>
          </a:stretch>
        </p:blipFill>
        <p:spPr>
          <a:xfrm>
            <a:off x="2373843" y="3133902"/>
            <a:ext cx="3506684" cy="2929044"/>
          </a:xfrm>
          <a:prstGeom prst="rect">
            <a:avLst/>
          </a:prstGeom>
        </p:spPr>
      </p:pic>
      <p:sp>
        <p:nvSpPr>
          <p:cNvPr id="2" name="Titel 1">
            <a:extLst>
              <a:ext uri="{FF2B5EF4-FFF2-40B4-BE49-F238E27FC236}">
                <a16:creationId xmlns:a16="http://schemas.microsoft.com/office/drawing/2014/main" id="{BB2DB7B5-3CBE-B202-90AA-1423768523E6}"/>
              </a:ext>
            </a:extLst>
          </p:cNvPr>
          <p:cNvSpPr>
            <a:spLocks noGrp="1"/>
          </p:cNvSpPr>
          <p:nvPr>
            <p:ph type="title"/>
          </p:nvPr>
        </p:nvSpPr>
        <p:spPr/>
        <p:txBody>
          <a:bodyPr/>
          <a:lstStyle/>
          <a:p>
            <a:r>
              <a:rPr lang="nl-BE" dirty="0" err="1"/>
              <a:t>Lists</a:t>
            </a:r>
            <a:endParaRPr lang="nl-BE" dirty="0"/>
          </a:p>
        </p:txBody>
      </p:sp>
      <p:pic>
        <p:nvPicPr>
          <p:cNvPr id="23" name="Afbeelding 22">
            <a:extLst>
              <a:ext uri="{FF2B5EF4-FFF2-40B4-BE49-F238E27FC236}">
                <a16:creationId xmlns:a16="http://schemas.microsoft.com/office/drawing/2014/main" id="{D3B8A06C-FA7F-829F-20E1-B7B9A7A9A735}"/>
              </a:ext>
            </a:extLst>
          </p:cNvPr>
          <p:cNvPicPr>
            <a:picLocks noChangeAspect="1"/>
          </p:cNvPicPr>
          <p:nvPr/>
        </p:nvPicPr>
        <p:blipFill>
          <a:blip r:embed="rId4"/>
          <a:stretch>
            <a:fillRect/>
          </a:stretch>
        </p:blipFill>
        <p:spPr>
          <a:xfrm>
            <a:off x="1354667" y="2088444"/>
            <a:ext cx="2276475" cy="847725"/>
          </a:xfrm>
          <a:prstGeom prst="rect">
            <a:avLst/>
          </a:prstGeom>
        </p:spPr>
      </p:pic>
      <p:sp>
        <p:nvSpPr>
          <p:cNvPr id="3" name="Tekstvak 2">
            <a:extLst>
              <a:ext uri="{FF2B5EF4-FFF2-40B4-BE49-F238E27FC236}">
                <a16:creationId xmlns:a16="http://schemas.microsoft.com/office/drawing/2014/main" id="{E3C476E4-F761-6A68-67A2-B3F72ED44653}"/>
              </a:ext>
            </a:extLst>
          </p:cNvPr>
          <p:cNvSpPr txBox="1"/>
          <p:nvPr/>
        </p:nvSpPr>
        <p:spPr>
          <a:xfrm>
            <a:off x="6914091" y="3475039"/>
            <a:ext cx="4860220" cy="2246769"/>
          </a:xfrm>
          <a:prstGeom prst="rect">
            <a:avLst/>
          </a:prstGeom>
          <a:noFill/>
        </p:spPr>
        <p:txBody>
          <a:bodyPr wrap="square" rtlCol="0">
            <a:spAutoFit/>
          </a:bodyPr>
          <a:lstStyle/>
          <a:p>
            <a:r>
              <a:rPr lang="nl-BE" sz="2000" b="1" dirty="0"/>
              <a:t>Efficiency</a:t>
            </a:r>
          </a:p>
          <a:p>
            <a:pPr marL="285750" indent="-285750">
              <a:buFont typeface="Arial" panose="020B0604020202020204" pitchFamily="34" charset="0"/>
              <a:buChar char="•"/>
            </a:pPr>
            <a:endParaRPr lang="nl-BE" sz="2000" dirty="0"/>
          </a:p>
          <a:p>
            <a:pPr marL="285750" indent="-285750">
              <a:buFont typeface="Arial" panose="020B0604020202020204" pitchFamily="34" charset="0"/>
              <a:buChar char="•"/>
            </a:pPr>
            <a:r>
              <a:rPr lang="nl-BE" sz="2000" dirty="0" err="1"/>
              <a:t>Add</a:t>
            </a:r>
            <a:r>
              <a:rPr lang="nl-BE" sz="2000" dirty="0"/>
              <a:t> / </a:t>
            </a:r>
            <a:r>
              <a:rPr lang="nl-BE" sz="2000" dirty="0" err="1"/>
              <a:t>remove</a:t>
            </a:r>
            <a:r>
              <a:rPr lang="nl-BE" sz="2000" dirty="0"/>
              <a:t> element </a:t>
            </a:r>
          </a:p>
          <a:p>
            <a:pPr marL="742950" lvl="1" indent="-285750">
              <a:buFont typeface="Arial" panose="020B0604020202020204" pitchFamily="34" charset="0"/>
              <a:buChar char="•"/>
            </a:pPr>
            <a:r>
              <a:rPr lang="nl-BE" sz="2000" dirty="0"/>
              <a:t>at end of list		</a:t>
            </a:r>
            <a:r>
              <a:rPr lang="nl-BE" sz="2000" dirty="0">
                <a:solidFill>
                  <a:srgbClr val="C00000"/>
                </a:solidFill>
              </a:rPr>
              <a:t>FAST</a:t>
            </a:r>
          </a:p>
          <a:p>
            <a:pPr marL="742950" lvl="1" indent="-285750">
              <a:buFont typeface="Arial" panose="020B0604020202020204" pitchFamily="34" charset="0"/>
              <a:buChar char="•"/>
            </a:pPr>
            <a:r>
              <a:rPr lang="nl-BE" sz="2000" dirty="0"/>
              <a:t>at </a:t>
            </a:r>
            <a:r>
              <a:rPr lang="nl-BE" sz="2000" dirty="0" err="1"/>
              <a:t>the</a:t>
            </a:r>
            <a:r>
              <a:rPr lang="nl-BE" sz="2000" dirty="0"/>
              <a:t> </a:t>
            </a:r>
            <a:r>
              <a:rPr lang="nl-BE" sz="2000" dirty="0" err="1"/>
              <a:t>beginning</a:t>
            </a:r>
            <a:r>
              <a:rPr lang="nl-BE" sz="2000" dirty="0"/>
              <a:t> of list	</a:t>
            </a:r>
            <a:r>
              <a:rPr lang="nl-BE" sz="2000" dirty="0">
                <a:solidFill>
                  <a:srgbClr val="C00000"/>
                </a:solidFill>
              </a:rPr>
              <a:t>SLOW</a:t>
            </a:r>
          </a:p>
          <a:p>
            <a:pPr marL="285750" indent="-285750">
              <a:buFont typeface="Arial" panose="020B0604020202020204" pitchFamily="34" charset="0"/>
              <a:buChar char="•"/>
            </a:pPr>
            <a:endParaRPr lang="nl-BE" sz="2000" dirty="0"/>
          </a:p>
          <a:p>
            <a:pPr marL="285750" indent="-285750">
              <a:buFont typeface="Arial" panose="020B0604020202020204" pitchFamily="34" charset="0"/>
              <a:buChar char="•"/>
            </a:pPr>
            <a:r>
              <a:rPr lang="nl-BE" sz="2000" dirty="0" err="1"/>
              <a:t>Membership</a:t>
            </a:r>
            <a:r>
              <a:rPr lang="nl-BE" sz="2000" dirty="0"/>
              <a:t> </a:t>
            </a:r>
            <a:r>
              <a:rPr lang="nl-BE" sz="2000" dirty="0" err="1"/>
              <a:t>testing</a:t>
            </a:r>
            <a:r>
              <a:rPr lang="nl-BE" sz="2000" dirty="0"/>
              <a:t> (x in list)	</a:t>
            </a:r>
            <a:r>
              <a:rPr lang="nl-BE" sz="2000" dirty="0">
                <a:solidFill>
                  <a:srgbClr val="C00000"/>
                </a:solidFill>
              </a:rPr>
              <a:t>SLOW</a:t>
            </a:r>
          </a:p>
        </p:txBody>
      </p:sp>
    </p:spTree>
    <p:extLst>
      <p:ext uri="{BB962C8B-B14F-4D97-AF65-F5344CB8AC3E}">
        <p14:creationId xmlns:p14="http://schemas.microsoft.com/office/powerpoint/2010/main" val="234352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A84F68-E23F-BE3C-8319-E2F93919F1EF}"/>
            </a:ext>
          </a:extLst>
        </p:cNvPr>
        <p:cNvGrpSpPr/>
        <p:nvPr/>
      </p:nvGrpSpPr>
      <p:grpSpPr>
        <a:xfrm>
          <a:off x="0" y="0"/>
          <a:ext cx="0" cy="0"/>
          <a:chOff x="0" y="0"/>
          <a:chExt cx="0" cy="0"/>
        </a:xfrm>
      </p:grpSpPr>
      <p:sp>
        <p:nvSpPr>
          <p:cNvPr id="8" name="Tijdelijke aanduiding voor inhoud 7">
            <a:extLst>
              <a:ext uri="{FF2B5EF4-FFF2-40B4-BE49-F238E27FC236}">
                <a16:creationId xmlns:a16="http://schemas.microsoft.com/office/drawing/2014/main" id="{AE10A3BA-6295-FAB6-7B33-EB1FD2B01497}"/>
              </a:ext>
            </a:extLst>
          </p:cNvPr>
          <p:cNvSpPr>
            <a:spLocks noGrp="1"/>
          </p:cNvSpPr>
          <p:nvPr>
            <p:ph idx="1"/>
          </p:nvPr>
        </p:nvSpPr>
        <p:spPr/>
        <p:txBody>
          <a:bodyPr/>
          <a:lstStyle/>
          <a:p>
            <a:r>
              <a:rPr lang="nl-BE" dirty="0"/>
              <a:t>Basic building </a:t>
            </a:r>
            <a:r>
              <a:rPr lang="nl-BE" dirty="0" err="1"/>
              <a:t>blocks</a:t>
            </a:r>
            <a:r>
              <a:rPr lang="nl-BE" dirty="0"/>
              <a:t> = int, </a:t>
            </a:r>
            <a:r>
              <a:rPr lang="nl-BE" dirty="0" err="1"/>
              <a:t>float</a:t>
            </a:r>
            <a:r>
              <a:rPr lang="nl-BE" dirty="0"/>
              <a:t>, </a:t>
            </a:r>
            <a:r>
              <a:rPr lang="nl-BE" dirty="0" err="1"/>
              <a:t>bool</a:t>
            </a:r>
            <a:r>
              <a:rPr lang="nl-BE" dirty="0"/>
              <a:t>, string</a:t>
            </a:r>
            <a:br>
              <a:rPr lang="nl-BE" dirty="0"/>
            </a:br>
            <a:endParaRPr lang="nl-BE" dirty="0"/>
          </a:p>
          <a:p>
            <a:r>
              <a:rPr lang="nl-BE" dirty="0" err="1"/>
              <a:t>Glueing</a:t>
            </a:r>
            <a:r>
              <a:rPr lang="nl-BE" dirty="0"/>
              <a:t> </a:t>
            </a:r>
            <a:r>
              <a:rPr lang="nl-BE" dirty="0" err="1"/>
              <a:t>them</a:t>
            </a:r>
            <a:r>
              <a:rPr lang="nl-BE" dirty="0"/>
              <a:t> </a:t>
            </a:r>
            <a:r>
              <a:rPr lang="nl-BE" dirty="0" err="1"/>
              <a:t>together</a:t>
            </a:r>
            <a:r>
              <a:rPr lang="nl-BE" dirty="0"/>
              <a:t> = </a:t>
            </a:r>
            <a:r>
              <a:rPr lang="nl-BE" dirty="0" err="1"/>
              <a:t>collection</a:t>
            </a:r>
            <a:endParaRPr lang="nl-BE" dirty="0"/>
          </a:p>
          <a:p>
            <a:endParaRPr lang="nl-BE" dirty="0"/>
          </a:p>
          <a:p>
            <a:pPr lvl="1"/>
            <a:r>
              <a:rPr lang="nl-BE" dirty="0" err="1">
                <a:solidFill>
                  <a:schemeClr val="bg1">
                    <a:lumMod val="75000"/>
                  </a:schemeClr>
                </a:solidFill>
              </a:rPr>
              <a:t>Tuples</a:t>
            </a:r>
            <a:endParaRPr lang="nl-BE" dirty="0">
              <a:solidFill>
                <a:schemeClr val="bg1">
                  <a:lumMod val="75000"/>
                </a:schemeClr>
              </a:solidFill>
            </a:endParaRPr>
          </a:p>
          <a:p>
            <a:pPr lvl="1"/>
            <a:r>
              <a:rPr lang="nl-BE" dirty="0" err="1">
                <a:solidFill>
                  <a:schemeClr val="bg1">
                    <a:lumMod val="75000"/>
                  </a:schemeClr>
                </a:solidFill>
              </a:rPr>
              <a:t>Lists</a:t>
            </a:r>
            <a:endParaRPr lang="nl-BE" dirty="0">
              <a:solidFill>
                <a:schemeClr val="bg1">
                  <a:lumMod val="75000"/>
                </a:schemeClr>
              </a:solidFill>
            </a:endParaRPr>
          </a:p>
          <a:p>
            <a:pPr lvl="1"/>
            <a:r>
              <a:rPr lang="nl-BE" b="1" dirty="0">
                <a:solidFill>
                  <a:srgbClr val="C00000"/>
                </a:solidFill>
              </a:rPr>
              <a:t>Sets</a:t>
            </a:r>
          </a:p>
          <a:p>
            <a:pPr lvl="1"/>
            <a:r>
              <a:rPr lang="nl-BE" dirty="0" err="1"/>
              <a:t>Dictionaries</a:t>
            </a:r>
            <a:endParaRPr lang="nl-BE" dirty="0"/>
          </a:p>
          <a:p>
            <a:pPr lvl="1"/>
            <a:r>
              <a:rPr lang="nl-BE" dirty="0"/>
              <a:t>…</a:t>
            </a:r>
          </a:p>
        </p:txBody>
      </p:sp>
      <p:sp>
        <p:nvSpPr>
          <p:cNvPr id="2" name="Titel 1">
            <a:extLst>
              <a:ext uri="{FF2B5EF4-FFF2-40B4-BE49-F238E27FC236}">
                <a16:creationId xmlns:a16="http://schemas.microsoft.com/office/drawing/2014/main" id="{B0B33C44-FD96-2571-319E-E34E544A4AD3}"/>
              </a:ext>
            </a:extLst>
          </p:cNvPr>
          <p:cNvSpPr>
            <a:spLocks noGrp="1"/>
          </p:cNvSpPr>
          <p:nvPr>
            <p:ph type="title"/>
          </p:nvPr>
        </p:nvSpPr>
        <p:spPr/>
        <p:txBody>
          <a:bodyPr/>
          <a:lstStyle/>
          <a:p>
            <a:r>
              <a:rPr lang="nl-BE" dirty="0" err="1"/>
              <a:t>Collections</a:t>
            </a:r>
            <a:endParaRPr lang="nl-BE" dirty="0"/>
          </a:p>
        </p:txBody>
      </p:sp>
      <p:pic>
        <p:nvPicPr>
          <p:cNvPr id="1026" name="Picture 2" descr="Building blocks: What the construction industry can learn from Lego |  Planning, Building &amp; Construction Today">
            <a:extLst>
              <a:ext uri="{FF2B5EF4-FFF2-40B4-BE49-F238E27FC236}">
                <a16:creationId xmlns:a16="http://schemas.microsoft.com/office/drawing/2014/main" id="{562A2427-AD86-F179-077E-95D987A02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9864" y="1825625"/>
            <a:ext cx="1973936" cy="1325563"/>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5">
            <a:extLst>
              <a:ext uri="{FF2B5EF4-FFF2-40B4-BE49-F238E27FC236}">
                <a16:creationId xmlns:a16="http://schemas.microsoft.com/office/drawing/2014/main" id="{E91BBDB9-6F8A-010E-9D30-1C1614903E2E}"/>
              </a:ext>
            </a:extLst>
          </p:cNvPr>
          <p:cNvPicPr>
            <a:picLocks noChangeAspect="1"/>
          </p:cNvPicPr>
          <p:nvPr/>
        </p:nvPicPr>
        <p:blipFill>
          <a:blip r:embed="rId4"/>
          <a:stretch>
            <a:fillRect/>
          </a:stretch>
        </p:blipFill>
        <p:spPr>
          <a:xfrm>
            <a:off x="8693918" y="3226858"/>
            <a:ext cx="3044029" cy="2225675"/>
          </a:xfrm>
          <a:prstGeom prst="rect">
            <a:avLst/>
          </a:prstGeom>
        </p:spPr>
      </p:pic>
    </p:spTree>
    <p:extLst>
      <p:ext uri="{BB962C8B-B14F-4D97-AF65-F5344CB8AC3E}">
        <p14:creationId xmlns:p14="http://schemas.microsoft.com/office/powerpoint/2010/main" val="3236260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99445-8FE7-A172-CDC8-AA7842A4B67F}"/>
            </a:ext>
          </a:extLst>
        </p:cNvPr>
        <p:cNvGrpSpPr/>
        <p:nvPr/>
      </p:nvGrpSpPr>
      <p:grpSpPr>
        <a:xfrm>
          <a:off x="0" y="0"/>
          <a:ext cx="0" cy="0"/>
          <a:chOff x="0" y="0"/>
          <a:chExt cx="0" cy="0"/>
        </a:xfrm>
      </p:grpSpPr>
      <p:sp>
        <p:nvSpPr>
          <p:cNvPr id="8" name="Tijdelijke aanduiding voor inhoud 7">
            <a:extLst>
              <a:ext uri="{FF2B5EF4-FFF2-40B4-BE49-F238E27FC236}">
                <a16:creationId xmlns:a16="http://schemas.microsoft.com/office/drawing/2014/main" id="{B0B5CB25-4ABC-5F3C-9454-70B5C5A88E7D}"/>
              </a:ext>
            </a:extLst>
          </p:cNvPr>
          <p:cNvSpPr>
            <a:spLocks noGrp="1"/>
          </p:cNvSpPr>
          <p:nvPr>
            <p:ph idx="1"/>
          </p:nvPr>
        </p:nvSpPr>
        <p:spPr>
          <a:xfrm>
            <a:off x="838200" y="1825625"/>
            <a:ext cx="10492409" cy="4351338"/>
          </a:xfrm>
        </p:spPr>
        <p:txBody>
          <a:bodyPr/>
          <a:lstStyle/>
          <a:p>
            <a:pPr marL="0" indent="0">
              <a:buNone/>
            </a:pPr>
            <a:r>
              <a:rPr lang="nl-BE" dirty="0" err="1"/>
              <a:t>Very</a:t>
            </a:r>
            <a:r>
              <a:rPr lang="nl-BE" dirty="0"/>
              <a:t> </a:t>
            </a:r>
            <a:r>
              <a:rPr lang="nl-BE" dirty="0" err="1"/>
              <a:t>similar</a:t>
            </a:r>
            <a:r>
              <a:rPr lang="nl-BE" dirty="0"/>
              <a:t> syntax:</a:t>
            </a:r>
          </a:p>
          <a:p>
            <a:pPr marL="0" indent="0">
              <a:buNone/>
            </a:pPr>
            <a:endParaRPr lang="nl-BE" dirty="0"/>
          </a:p>
          <a:p>
            <a:pPr marL="0" indent="0">
              <a:buNone/>
            </a:pPr>
            <a:r>
              <a:rPr lang="nl-BE" dirty="0">
                <a:solidFill>
                  <a:schemeClr val="accent1"/>
                </a:solidFill>
              </a:rPr>
              <a:t>			</a:t>
            </a:r>
            <a:endParaRPr lang="nl-BE" dirty="0"/>
          </a:p>
        </p:txBody>
      </p:sp>
      <p:sp>
        <p:nvSpPr>
          <p:cNvPr id="2" name="Titel 1">
            <a:extLst>
              <a:ext uri="{FF2B5EF4-FFF2-40B4-BE49-F238E27FC236}">
                <a16:creationId xmlns:a16="http://schemas.microsoft.com/office/drawing/2014/main" id="{6F28631A-00D5-E22A-1B37-343BE37EC47B}"/>
              </a:ext>
            </a:extLst>
          </p:cNvPr>
          <p:cNvSpPr>
            <a:spLocks noGrp="1"/>
          </p:cNvSpPr>
          <p:nvPr>
            <p:ph type="title"/>
          </p:nvPr>
        </p:nvSpPr>
        <p:spPr/>
        <p:txBody>
          <a:bodyPr/>
          <a:lstStyle/>
          <a:p>
            <a:r>
              <a:rPr lang="nl-BE" dirty="0"/>
              <a:t>Sets</a:t>
            </a:r>
          </a:p>
        </p:txBody>
      </p:sp>
      <p:sp>
        <p:nvSpPr>
          <p:cNvPr id="10" name="Pijl: rechts 9">
            <a:extLst>
              <a:ext uri="{FF2B5EF4-FFF2-40B4-BE49-F238E27FC236}">
                <a16:creationId xmlns:a16="http://schemas.microsoft.com/office/drawing/2014/main" id="{A6DC6FAF-55C7-E545-9FFD-43727C12DABE}"/>
              </a:ext>
            </a:extLst>
          </p:cNvPr>
          <p:cNvSpPr/>
          <p:nvPr/>
        </p:nvSpPr>
        <p:spPr>
          <a:xfrm rot="6694196" flipV="1">
            <a:off x="3226797" y="3870023"/>
            <a:ext cx="564536" cy="211235"/>
          </a:xfrm>
          <a:prstGeom prst="rightArrow">
            <a:avLst>
              <a:gd name="adj1" fmla="val 18838"/>
              <a:gd name="adj2" fmla="val 86231"/>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Tekstvak 2">
            <a:extLst>
              <a:ext uri="{FF2B5EF4-FFF2-40B4-BE49-F238E27FC236}">
                <a16:creationId xmlns:a16="http://schemas.microsoft.com/office/drawing/2014/main" id="{C3BD2882-D4A7-E2D5-4791-9EF49BE5000D}"/>
              </a:ext>
            </a:extLst>
          </p:cNvPr>
          <p:cNvSpPr txBox="1"/>
          <p:nvPr/>
        </p:nvSpPr>
        <p:spPr>
          <a:xfrm>
            <a:off x="1772928" y="4343003"/>
            <a:ext cx="1938130" cy="369332"/>
          </a:xfrm>
          <a:prstGeom prst="rect">
            <a:avLst/>
          </a:prstGeom>
          <a:noFill/>
        </p:spPr>
        <p:txBody>
          <a:bodyPr wrap="square" rtlCol="0">
            <a:spAutoFit/>
          </a:bodyPr>
          <a:lstStyle/>
          <a:p>
            <a:r>
              <a:rPr lang="nl-BE" dirty="0"/>
              <a:t>name of </a:t>
            </a:r>
            <a:r>
              <a:rPr lang="nl-BE" dirty="0" err="1"/>
              <a:t>the</a:t>
            </a:r>
            <a:r>
              <a:rPr lang="nl-BE" dirty="0"/>
              <a:t> set</a:t>
            </a:r>
          </a:p>
        </p:txBody>
      </p:sp>
      <p:sp>
        <p:nvSpPr>
          <p:cNvPr id="4" name="Pijl: rechts 3">
            <a:extLst>
              <a:ext uri="{FF2B5EF4-FFF2-40B4-BE49-F238E27FC236}">
                <a16:creationId xmlns:a16="http://schemas.microsoft.com/office/drawing/2014/main" id="{9BD84FF8-31BE-7DB4-588C-324373B6D7B9}"/>
              </a:ext>
            </a:extLst>
          </p:cNvPr>
          <p:cNvSpPr/>
          <p:nvPr/>
        </p:nvSpPr>
        <p:spPr>
          <a:xfrm rot="4383076" flipV="1">
            <a:off x="5114246" y="3848275"/>
            <a:ext cx="549917" cy="251390"/>
          </a:xfrm>
          <a:prstGeom prst="rightArrow">
            <a:avLst>
              <a:gd name="adj1" fmla="val 18838"/>
              <a:gd name="adj2" fmla="val 86231"/>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Tekstvak 4">
            <a:extLst>
              <a:ext uri="{FF2B5EF4-FFF2-40B4-BE49-F238E27FC236}">
                <a16:creationId xmlns:a16="http://schemas.microsoft.com/office/drawing/2014/main" id="{83DEB70B-B659-B1D9-3E62-873E06D0509D}"/>
              </a:ext>
            </a:extLst>
          </p:cNvPr>
          <p:cNvSpPr txBox="1"/>
          <p:nvPr/>
        </p:nvSpPr>
        <p:spPr>
          <a:xfrm>
            <a:off x="5164448" y="4343003"/>
            <a:ext cx="2586518" cy="369332"/>
          </a:xfrm>
          <a:prstGeom prst="rect">
            <a:avLst/>
          </a:prstGeom>
          <a:noFill/>
        </p:spPr>
        <p:txBody>
          <a:bodyPr wrap="square" rtlCol="0">
            <a:spAutoFit/>
          </a:bodyPr>
          <a:lstStyle/>
          <a:p>
            <a:r>
              <a:rPr lang="nl-BE" dirty="0"/>
              <a:t>a, b, c, d … are </a:t>
            </a:r>
            <a:r>
              <a:rPr lang="nl-BE" dirty="0" err="1"/>
              <a:t>its</a:t>
            </a:r>
            <a:r>
              <a:rPr lang="nl-BE" dirty="0"/>
              <a:t> content</a:t>
            </a:r>
          </a:p>
        </p:txBody>
      </p:sp>
      <p:sp>
        <p:nvSpPr>
          <p:cNvPr id="19" name="Pijl: rechts 18">
            <a:extLst>
              <a:ext uri="{FF2B5EF4-FFF2-40B4-BE49-F238E27FC236}">
                <a16:creationId xmlns:a16="http://schemas.microsoft.com/office/drawing/2014/main" id="{0CBA24D7-AA7A-68FD-CF07-F3A8378C25B6}"/>
              </a:ext>
            </a:extLst>
          </p:cNvPr>
          <p:cNvSpPr/>
          <p:nvPr/>
        </p:nvSpPr>
        <p:spPr>
          <a:xfrm rot="701921" flipV="1">
            <a:off x="8218910" y="4655255"/>
            <a:ext cx="347566" cy="45719"/>
          </a:xfrm>
          <a:prstGeom prst="rightArrow">
            <a:avLst>
              <a:gd name="adj1" fmla="val 18838"/>
              <a:gd name="adj2" fmla="val 86231"/>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3" name="Afbeelding 12">
            <a:extLst>
              <a:ext uri="{FF2B5EF4-FFF2-40B4-BE49-F238E27FC236}">
                <a16:creationId xmlns:a16="http://schemas.microsoft.com/office/drawing/2014/main" id="{D5C1D1CB-3615-2941-91A5-D0627C190847}"/>
              </a:ext>
            </a:extLst>
          </p:cNvPr>
          <p:cNvPicPr>
            <a:picLocks noChangeAspect="1"/>
          </p:cNvPicPr>
          <p:nvPr/>
        </p:nvPicPr>
        <p:blipFill>
          <a:blip r:embed="rId3"/>
          <a:stretch>
            <a:fillRect/>
          </a:stretch>
        </p:blipFill>
        <p:spPr>
          <a:xfrm>
            <a:off x="9302205" y="2852133"/>
            <a:ext cx="834147" cy="694457"/>
          </a:xfrm>
          <a:prstGeom prst="rect">
            <a:avLst/>
          </a:prstGeom>
        </p:spPr>
      </p:pic>
      <p:sp>
        <p:nvSpPr>
          <p:cNvPr id="14" name="Tekstvak 13">
            <a:extLst>
              <a:ext uri="{FF2B5EF4-FFF2-40B4-BE49-F238E27FC236}">
                <a16:creationId xmlns:a16="http://schemas.microsoft.com/office/drawing/2014/main" id="{66760AC7-D29F-A201-034F-A85D661874AE}"/>
              </a:ext>
            </a:extLst>
          </p:cNvPr>
          <p:cNvSpPr txBox="1"/>
          <p:nvPr/>
        </p:nvSpPr>
        <p:spPr>
          <a:xfrm>
            <a:off x="10264415" y="3014695"/>
            <a:ext cx="1300793" cy="369332"/>
          </a:xfrm>
          <a:prstGeom prst="rect">
            <a:avLst/>
          </a:prstGeom>
          <a:noFill/>
        </p:spPr>
        <p:txBody>
          <a:bodyPr wrap="square" rtlCol="0">
            <a:spAutoFit/>
          </a:bodyPr>
          <a:lstStyle/>
          <a:p>
            <a:r>
              <a:rPr lang="nl-BE" b="1" dirty="0">
                <a:solidFill>
                  <a:srgbClr val="C00000"/>
                </a:solidFill>
              </a:rPr>
              <a:t>{     } </a:t>
            </a:r>
          </a:p>
        </p:txBody>
      </p:sp>
      <p:sp>
        <p:nvSpPr>
          <p:cNvPr id="6" name="Tekstvak 5">
            <a:extLst>
              <a:ext uri="{FF2B5EF4-FFF2-40B4-BE49-F238E27FC236}">
                <a16:creationId xmlns:a16="http://schemas.microsoft.com/office/drawing/2014/main" id="{A5F07258-6B5A-2944-F75E-AF3F9C690B08}"/>
              </a:ext>
            </a:extLst>
          </p:cNvPr>
          <p:cNvSpPr txBox="1"/>
          <p:nvPr/>
        </p:nvSpPr>
        <p:spPr>
          <a:xfrm>
            <a:off x="8877136" y="4273629"/>
            <a:ext cx="3314864" cy="2308324"/>
          </a:xfrm>
          <a:prstGeom prst="rect">
            <a:avLst/>
          </a:prstGeom>
          <a:noFill/>
        </p:spPr>
        <p:txBody>
          <a:bodyPr wrap="square" rtlCol="0">
            <a:spAutoFit/>
          </a:bodyPr>
          <a:lstStyle/>
          <a:p>
            <a:r>
              <a:rPr lang="nl-BE" dirty="0"/>
              <a:t>- int</a:t>
            </a:r>
          </a:p>
          <a:p>
            <a:r>
              <a:rPr lang="nl-BE" dirty="0"/>
              <a:t>- </a:t>
            </a:r>
            <a:r>
              <a:rPr lang="nl-BE" dirty="0" err="1"/>
              <a:t>float</a:t>
            </a:r>
            <a:endParaRPr lang="nl-BE" dirty="0"/>
          </a:p>
          <a:p>
            <a:r>
              <a:rPr lang="nl-BE" dirty="0"/>
              <a:t>- </a:t>
            </a:r>
            <a:r>
              <a:rPr lang="nl-BE" dirty="0" err="1"/>
              <a:t>boolean</a:t>
            </a:r>
            <a:endParaRPr lang="nl-BE" dirty="0"/>
          </a:p>
          <a:p>
            <a:r>
              <a:rPr lang="nl-BE" dirty="0"/>
              <a:t>- string</a:t>
            </a:r>
          </a:p>
          <a:p>
            <a:r>
              <a:rPr lang="nl-BE" dirty="0"/>
              <a:t>- </a:t>
            </a:r>
            <a:r>
              <a:rPr lang="nl-BE" dirty="0" err="1"/>
              <a:t>Tuple</a:t>
            </a:r>
            <a:r>
              <a:rPr lang="nl-BE" dirty="0"/>
              <a:t>/List/Set </a:t>
            </a:r>
            <a:r>
              <a:rPr lang="nl-BE" sz="1400" dirty="0"/>
              <a:t>(or </a:t>
            </a:r>
            <a:r>
              <a:rPr lang="nl-BE" sz="1400" dirty="0" err="1"/>
              <a:t>other</a:t>
            </a:r>
            <a:r>
              <a:rPr lang="nl-BE" sz="1400" dirty="0"/>
              <a:t> </a:t>
            </a:r>
            <a:r>
              <a:rPr lang="nl-BE" sz="1400" dirty="0" err="1"/>
              <a:t>collections</a:t>
            </a:r>
            <a:r>
              <a:rPr lang="nl-BE" sz="1400" dirty="0"/>
              <a:t>)</a:t>
            </a:r>
          </a:p>
          <a:p>
            <a:endParaRPr lang="nl-BE" dirty="0">
              <a:solidFill>
                <a:srgbClr val="C00000"/>
              </a:solidFill>
            </a:endParaRPr>
          </a:p>
          <a:p>
            <a:r>
              <a:rPr lang="nl-BE" dirty="0">
                <a:solidFill>
                  <a:srgbClr val="C00000"/>
                </a:solidFill>
              </a:rPr>
              <a:t>or </a:t>
            </a:r>
            <a:r>
              <a:rPr lang="nl-BE" dirty="0" err="1">
                <a:solidFill>
                  <a:srgbClr val="C00000"/>
                </a:solidFill>
              </a:rPr>
              <a:t>any</a:t>
            </a:r>
            <a:r>
              <a:rPr lang="nl-BE" dirty="0">
                <a:solidFill>
                  <a:srgbClr val="C00000"/>
                </a:solidFill>
              </a:rPr>
              <a:t> </a:t>
            </a:r>
            <a:r>
              <a:rPr lang="nl-BE" dirty="0" err="1">
                <a:solidFill>
                  <a:srgbClr val="C00000"/>
                </a:solidFill>
              </a:rPr>
              <a:t>combination</a:t>
            </a:r>
            <a:r>
              <a:rPr lang="nl-BE" dirty="0">
                <a:solidFill>
                  <a:srgbClr val="C00000"/>
                </a:solidFill>
              </a:rPr>
              <a:t> of </a:t>
            </a:r>
            <a:r>
              <a:rPr lang="nl-BE" dirty="0" err="1">
                <a:solidFill>
                  <a:srgbClr val="C00000"/>
                </a:solidFill>
              </a:rPr>
              <a:t>the</a:t>
            </a:r>
            <a:r>
              <a:rPr lang="nl-BE" dirty="0">
                <a:solidFill>
                  <a:srgbClr val="C00000"/>
                </a:solidFill>
              </a:rPr>
              <a:t> </a:t>
            </a:r>
          </a:p>
          <a:p>
            <a:r>
              <a:rPr lang="nl-BE" dirty="0" err="1">
                <a:solidFill>
                  <a:srgbClr val="C00000"/>
                </a:solidFill>
              </a:rPr>
              <a:t>above</a:t>
            </a:r>
            <a:endParaRPr lang="nl-BE" dirty="0">
              <a:solidFill>
                <a:srgbClr val="C00000"/>
              </a:solidFill>
            </a:endParaRPr>
          </a:p>
        </p:txBody>
      </p:sp>
      <p:cxnSp>
        <p:nvCxnSpPr>
          <p:cNvPr id="11" name="Rechte verbindingslijn 10">
            <a:extLst>
              <a:ext uri="{FF2B5EF4-FFF2-40B4-BE49-F238E27FC236}">
                <a16:creationId xmlns:a16="http://schemas.microsoft.com/office/drawing/2014/main" id="{75CF7486-4109-918A-FF87-629A3AD2A369}"/>
              </a:ext>
            </a:extLst>
          </p:cNvPr>
          <p:cNvCxnSpPr>
            <a:cxnSpLocks/>
          </p:cNvCxnSpPr>
          <p:nvPr/>
        </p:nvCxnSpPr>
        <p:spPr>
          <a:xfrm>
            <a:off x="8811790" y="4343003"/>
            <a:ext cx="0" cy="22097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Afbeelding 11">
            <a:extLst>
              <a:ext uri="{FF2B5EF4-FFF2-40B4-BE49-F238E27FC236}">
                <a16:creationId xmlns:a16="http://schemas.microsoft.com/office/drawing/2014/main" id="{704030D2-89CC-9494-B51C-F530FB404BA0}"/>
              </a:ext>
            </a:extLst>
          </p:cNvPr>
          <p:cNvPicPr>
            <a:picLocks noChangeAspect="1"/>
          </p:cNvPicPr>
          <p:nvPr/>
        </p:nvPicPr>
        <p:blipFill>
          <a:blip r:embed="rId4"/>
          <a:stretch>
            <a:fillRect/>
          </a:stretch>
        </p:blipFill>
        <p:spPr>
          <a:xfrm>
            <a:off x="3488961" y="2918656"/>
            <a:ext cx="4048125" cy="542925"/>
          </a:xfrm>
          <a:prstGeom prst="rect">
            <a:avLst/>
          </a:prstGeom>
        </p:spPr>
      </p:pic>
    </p:spTree>
    <p:extLst>
      <p:ext uri="{BB962C8B-B14F-4D97-AF65-F5344CB8AC3E}">
        <p14:creationId xmlns:p14="http://schemas.microsoft.com/office/powerpoint/2010/main" val="91847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p:bldP spid="4" grpId="0" animBg="1"/>
      <p:bldP spid="5" grpId="0"/>
      <p:bldP spid="19"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29F44F-5B63-ED6A-D1A3-B52A164CAEBA}"/>
              </a:ext>
            </a:extLst>
          </p:cNvPr>
          <p:cNvSpPr>
            <a:spLocks noGrp="1"/>
          </p:cNvSpPr>
          <p:nvPr>
            <p:ph type="title"/>
          </p:nvPr>
        </p:nvSpPr>
        <p:spPr/>
        <p:txBody>
          <a:bodyPr/>
          <a:lstStyle/>
          <a:p>
            <a:r>
              <a:rPr lang="nl-BE" dirty="0"/>
              <a:t>Sets</a:t>
            </a:r>
          </a:p>
        </p:txBody>
      </p:sp>
      <p:sp>
        <p:nvSpPr>
          <p:cNvPr id="3" name="Tijdelijke aanduiding voor inhoud 2">
            <a:extLst>
              <a:ext uri="{FF2B5EF4-FFF2-40B4-BE49-F238E27FC236}">
                <a16:creationId xmlns:a16="http://schemas.microsoft.com/office/drawing/2014/main" id="{41863E20-839E-84E5-6910-3A52EFCCF959}"/>
              </a:ext>
            </a:extLst>
          </p:cNvPr>
          <p:cNvSpPr>
            <a:spLocks noGrp="1"/>
          </p:cNvSpPr>
          <p:nvPr>
            <p:ph idx="1"/>
          </p:nvPr>
        </p:nvSpPr>
        <p:spPr>
          <a:xfrm>
            <a:off x="1323622" y="2141537"/>
            <a:ext cx="3112911" cy="1743075"/>
          </a:xfrm>
        </p:spPr>
        <p:txBody>
          <a:bodyPr/>
          <a:lstStyle/>
          <a:p>
            <a:pPr marL="0" indent="0" algn="ctr">
              <a:buNone/>
            </a:pPr>
            <a:r>
              <a:rPr lang="nl-BE" dirty="0" err="1"/>
              <a:t>Add</a:t>
            </a:r>
            <a:r>
              <a:rPr lang="nl-BE" dirty="0"/>
              <a:t> / </a:t>
            </a:r>
            <a:r>
              <a:rPr lang="nl-BE" dirty="0" err="1"/>
              <a:t>remove</a:t>
            </a:r>
            <a:r>
              <a:rPr lang="nl-BE" dirty="0"/>
              <a:t> / </a:t>
            </a:r>
            <a:r>
              <a:rPr lang="nl-BE" dirty="0" err="1"/>
              <a:t>membership</a:t>
            </a:r>
            <a:r>
              <a:rPr lang="nl-BE" dirty="0"/>
              <a:t> </a:t>
            </a:r>
          </a:p>
          <a:p>
            <a:pPr marL="0" indent="0" algn="ctr">
              <a:buNone/>
            </a:pPr>
            <a:r>
              <a:rPr lang="nl-BE" dirty="0"/>
              <a:t>are </a:t>
            </a:r>
            <a:r>
              <a:rPr lang="nl-BE" dirty="0" err="1"/>
              <a:t>very</a:t>
            </a:r>
            <a:r>
              <a:rPr lang="nl-BE" dirty="0"/>
              <a:t> </a:t>
            </a:r>
            <a:r>
              <a:rPr lang="nl-BE" dirty="0" err="1"/>
              <a:t>fast</a:t>
            </a:r>
            <a:r>
              <a:rPr lang="nl-BE" dirty="0"/>
              <a:t> !</a:t>
            </a:r>
          </a:p>
          <a:p>
            <a:pPr marL="0" indent="0" algn="ctr">
              <a:buNone/>
            </a:pPr>
            <a:endParaRPr lang="nl-BE" dirty="0"/>
          </a:p>
        </p:txBody>
      </p:sp>
      <p:pic>
        <p:nvPicPr>
          <p:cNvPr id="1026" name="Picture 2" descr="Patient Reflections - Good News / Bad News - The Side-Out Foundation">
            <a:extLst>
              <a:ext uri="{FF2B5EF4-FFF2-40B4-BE49-F238E27FC236}">
                <a16:creationId xmlns:a16="http://schemas.microsoft.com/office/drawing/2014/main" id="{6B644D30-B5D7-0B3F-3CD3-78E7265DB2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4713" y="1825625"/>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4" name="Tijdelijke aanduiding voor inhoud 2">
            <a:extLst>
              <a:ext uri="{FF2B5EF4-FFF2-40B4-BE49-F238E27FC236}">
                <a16:creationId xmlns:a16="http://schemas.microsoft.com/office/drawing/2014/main" id="{F5437A22-A496-C14A-C7C4-976CD1EBB155}"/>
              </a:ext>
            </a:extLst>
          </p:cNvPr>
          <p:cNvSpPr txBox="1">
            <a:spLocks/>
          </p:cNvSpPr>
          <p:nvPr/>
        </p:nvSpPr>
        <p:spPr>
          <a:xfrm>
            <a:off x="7755467" y="2141536"/>
            <a:ext cx="3112911" cy="17430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nl-BE" dirty="0" err="1"/>
              <a:t>Unordered</a:t>
            </a:r>
            <a:r>
              <a:rPr lang="nl-BE" dirty="0"/>
              <a:t> </a:t>
            </a:r>
          </a:p>
          <a:p>
            <a:pPr marL="0" indent="0" algn="ctr">
              <a:buFont typeface="Arial" panose="020B0604020202020204" pitchFamily="34" charset="0"/>
              <a:buNone/>
            </a:pPr>
            <a:r>
              <a:rPr lang="nl-BE" dirty="0"/>
              <a:t>No index</a:t>
            </a:r>
          </a:p>
          <a:p>
            <a:pPr marL="0" indent="0" algn="ctr">
              <a:buFont typeface="Arial" panose="020B0604020202020204" pitchFamily="34" charset="0"/>
              <a:buNone/>
            </a:pPr>
            <a:r>
              <a:rPr lang="nl-BE" dirty="0"/>
              <a:t>No </a:t>
            </a:r>
            <a:r>
              <a:rPr lang="nl-BE" dirty="0" err="1"/>
              <a:t>duplicates</a:t>
            </a:r>
            <a:r>
              <a:rPr lang="nl-BE" dirty="0"/>
              <a:t> </a:t>
            </a:r>
            <a:r>
              <a:rPr lang="nl-BE" dirty="0" err="1"/>
              <a:t>allowed</a:t>
            </a:r>
            <a:endParaRPr lang="nl-BE" dirty="0"/>
          </a:p>
          <a:p>
            <a:pPr marL="0" indent="0" algn="ctr">
              <a:buFont typeface="Arial" panose="020B0604020202020204" pitchFamily="34" charset="0"/>
              <a:buNone/>
            </a:pPr>
            <a:endParaRPr lang="nl-BE" dirty="0"/>
          </a:p>
        </p:txBody>
      </p:sp>
      <p:sp>
        <p:nvSpPr>
          <p:cNvPr id="5" name="Tijdelijke aanduiding voor inhoud 7">
            <a:extLst>
              <a:ext uri="{FF2B5EF4-FFF2-40B4-BE49-F238E27FC236}">
                <a16:creationId xmlns:a16="http://schemas.microsoft.com/office/drawing/2014/main" id="{D7C6A29D-795C-3856-E27A-FFD125EF589B}"/>
              </a:ext>
            </a:extLst>
          </p:cNvPr>
          <p:cNvSpPr txBox="1">
            <a:spLocks/>
          </p:cNvSpPr>
          <p:nvPr/>
        </p:nvSpPr>
        <p:spPr>
          <a:xfrm>
            <a:off x="3038121" y="4611650"/>
            <a:ext cx="5619044" cy="1793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BE" b="1" dirty="0">
                <a:solidFill>
                  <a:srgbClr val="C00000"/>
                </a:solidFill>
                <a:sym typeface="Wingdings" panose="05000000000000000000" pitchFamily="2" charset="2"/>
              </a:rPr>
              <a:t>Set or list? </a:t>
            </a:r>
          </a:p>
          <a:p>
            <a:r>
              <a:rPr lang="nl-BE" dirty="0">
                <a:sym typeface="Wingdings" panose="05000000000000000000" pitchFamily="2" charset="2"/>
              </a:rPr>
              <a:t>	Set </a:t>
            </a:r>
            <a:r>
              <a:rPr lang="nl-BE" dirty="0" err="1">
                <a:sym typeface="Wingdings" panose="05000000000000000000" pitchFamily="2" charset="2"/>
              </a:rPr>
              <a:t>for</a:t>
            </a:r>
            <a:r>
              <a:rPr lang="nl-BE" dirty="0">
                <a:sym typeface="Wingdings" panose="05000000000000000000" pitchFamily="2" charset="2"/>
              </a:rPr>
              <a:t> efficiency</a:t>
            </a:r>
          </a:p>
          <a:p>
            <a:r>
              <a:rPr lang="nl-BE" dirty="0">
                <a:sym typeface="Wingdings" panose="05000000000000000000" pitchFamily="2" charset="2"/>
              </a:rPr>
              <a:t>	List </a:t>
            </a:r>
            <a:r>
              <a:rPr lang="nl-BE" dirty="0" err="1">
                <a:sym typeface="Wingdings" panose="05000000000000000000" pitchFamily="2" charset="2"/>
              </a:rPr>
              <a:t>for</a:t>
            </a:r>
            <a:r>
              <a:rPr lang="nl-BE" dirty="0">
                <a:sym typeface="Wingdings" panose="05000000000000000000" pitchFamily="2" charset="2"/>
              </a:rPr>
              <a:t> order </a:t>
            </a:r>
            <a:r>
              <a:rPr lang="nl-BE" dirty="0" err="1">
                <a:sym typeface="Wingdings" panose="05000000000000000000" pitchFamily="2" charset="2"/>
              </a:rPr>
              <a:t>and</a:t>
            </a:r>
            <a:r>
              <a:rPr lang="nl-BE" dirty="0">
                <a:sym typeface="Wingdings" panose="05000000000000000000" pitchFamily="2" charset="2"/>
              </a:rPr>
              <a:t> </a:t>
            </a:r>
            <a:r>
              <a:rPr lang="nl-BE" dirty="0" err="1">
                <a:sym typeface="Wingdings" panose="05000000000000000000" pitchFamily="2" charset="2"/>
              </a:rPr>
              <a:t>duplicates</a:t>
            </a:r>
            <a:endParaRPr lang="nl-BE" dirty="0">
              <a:sym typeface="Wingdings" panose="05000000000000000000" pitchFamily="2" charset="2"/>
            </a:endParaRPr>
          </a:p>
        </p:txBody>
      </p:sp>
      <p:pic>
        <p:nvPicPr>
          <p:cNvPr id="6" name="Picture 2" descr="QUESTION MARK">
            <a:extLst>
              <a:ext uri="{FF2B5EF4-FFF2-40B4-BE49-F238E27FC236}">
                <a16:creationId xmlns:a16="http://schemas.microsoft.com/office/drawing/2014/main" id="{185B2992-F0C6-A2D0-D897-5CC7099C2C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175" y="4620047"/>
            <a:ext cx="1568628" cy="1568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64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05D412-BA29-7219-C3EA-B4FB3F129763}"/>
              </a:ext>
            </a:extLst>
          </p:cNvPr>
          <p:cNvSpPr>
            <a:spLocks noGrp="1"/>
          </p:cNvSpPr>
          <p:nvPr>
            <p:ph type="title"/>
          </p:nvPr>
        </p:nvSpPr>
        <p:spPr/>
        <p:txBody>
          <a:bodyPr/>
          <a:lstStyle/>
          <a:p>
            <a:r>
              <a:rPr lang="nl-BE" dirty="0"/>
              <a:t>Sets - </a:t>
            </a:r>
            <a:r>
              <a:rPr lang="nl-BE" dirty="0" err="1"/>
              <a:t>Functionality</a:t>
            </a:r>
            <a:endParaRPr lang="nl-BE" dirty="0"/>
          </a:p>
        </p:txBody>
      </p:sp>
      <p:sp>
        <p:nvSpPr>
          <p:cNvPr id="5" name="Tekstvak 4">
            <a:extLst>
              <a:ext uri="{FF2B5EF4-FFF2-40B4-BE49-F238E27FC236}">
                <a16:creationId xmlns:a16="http://schemas.microsoft.com/office/drawing/2014/main" id="{49F98B3A-4666-8418-A5D9-7ED676DAFEB8}"/>
              </a:ext>
            </a:extLst>
          </p:cNvPr>
          <p:cNvSpPr txBox="1"/>
          <p:nvPr/>
        </p:nvSpPr>
        <p:spPr>
          <a:xfrm>
            <a:off x="4149868" y="5015045"/>
            <a:ext cx="3626068" cy="369332"/>
          </a:xfrm>
          <a:prstGeom prst="rect">
            <a:avLst/>
          </a:prstGeom>
          <a:noFill/>
        </p:spPr>
        <p:txBody>
          <a:bodyPr wrap="square" rtlCol="0">
            <a:spAutoFit/>
          </a:bodyPr>
          <a:lstStyle/>
          <a:p>
            <a:r>
              <a:rPr lang="nl-BE" i="1" dirty="0" err="1">
                <a:solidFill>
                  <a:srgbClr val="C00000"/>
                </a:solidFill>
              </a:rPr>
              <a:t>To</a:t>
            </a:r>
            <a:r>
              <a:rPr lang="nl-BE" i="1" dirty="0">
                <a:solidFill>
                  <a:srgbClr val="C00000"/>
                </a:solidFill>
              </a:rPr>
              <a:t> </a:t>
            </a:r>
            <a:r>
              <a:rPr lang="nl-BE" i="1" dirty="0" err="1">
                <a:solidFill>
                  <a:srgbClr val="C00000"/>
                </a:solidFill>
              </a:rPr>
              <a:t>add</a:t>
            </a:r>
            <a:r>
              <a:rPr lang="nl-BE" i="1" dirty="0">
                <a:solidFill>
                  <a:srgbClr val="C00000"/>
                </a:solidFill>
              </a:rPr>
              <a:t> multiple </a:t>
            </a:r>
            <a:r>
              <a:rPr lang="nl-BE" i="1" dirty="0" err="1">
                <a:solidFill>
                  <a:srgbClr val="C00000"/>
                </a:solidFill>
              </a:rPr>
              <a:t>elements</a:t>
            </a:r>
            <a:endParaRPr lang="nl-BE" i="1" dirty="0">
              <a:solidFill>
                <a:srgbClr val="C00000"/>
              </a:solidFill>
            </a:endParaRPr>
          </a:p>
        </p:txBody>
      </p:sp>
      <p:sp>
        <p:nvSpPr>
          <p:cNvPr id="7" name="Tekstvak 6">
            <a:extLst>
              <a:ext uri="{FF2B5EF4-FFF2-40B4-BE49-F238E27FC236}">
                <a16:creationId xmlns:a16="http://schemas.microsoft.com/office/drawing/2014/main" id="{65B7A528-3CE3-2F8D-35FD-C87E772F4E75}"/>
              </a:ext>
            </a:extLst>
          </p:cNvPr>
          <p:cNvSpPr txBox="1"/>
          <p:nvPr/>
        </p:nvSpPr>
        <p:spPr>
          <a:xfrm>
            <a:off x="4149868" y="3063001"/>
            <a:ext cx="3626068" cy="369332"/>
          </a:xfrm>
          <a:prstGeom prst="rect">
            <a:avLst/>
          </a:prstGeom>
          <a:noFill/>
        </p:spPr>
        <p:txBody>
          <a:bodyPr wrap="square" rtlCol="0">
            <a:spAutoFit/>
          </a:bodyPr>
          <a:lstStyle/>
          <a:p>
            <a:r>
              <a:rPr lang="nl-BE" i="1" dirty="0" err="1">
                <a:solidFill>
                  <a:srgbClr val="C00000"/>
                </a:solidFill>
              </a:rPr>
              <a:t>Not</a:t>
            </a:r>
            <a:r>
              <a:rPr lang="nl-BE" i="1" dirty="0">
                <a:solidFill>
                  <a:srgbClr val="C00000"/>
                </a:solidFill>
              </a:rPr>
              <a:t> append or </a:t>
            </a:r>
            <a:r>
              <a:rPr lang="nl-BE" i="1" dirty="0" err="1">
                <a:solidFill>
                  <a:srgbClr val="C00000"/>
                </a:solidFill>
              </a:rPr>
              <a:t>insert</a:t>
            </a:r>
            <a:r>
              <a:rPr lang="nl-BE" i="1" dirty="0">
                <a:solidFill>
                  <a:srgbClr val="C00000"/>
                </a:solidFill>
              </a:rPr>
              <a:t>!</a:t>
            </a:r>
          </a:p>
        </p:txBody>
      </p:sp>
      <p:sp>
        <p:nvSpPr>
          <p:cNvPr id="8" name="Tekstvak 7">
            <a:extLst>
              <a:ext uri="{FF2B5EF4-FFF2-40B4-BE49-F238E27FC236}">
                <a16:creationId xmlns:a16="http://schemas.microsoft.com/office/drawing/2014/main" id="{5EEF740F-2266-1037-3307-D3E351AAE380}"/>
              </a:ext>
            </a:extLst>
          </p:cNvPr>
          <p:cNvSpPr txBox="1"/>
          <p:nvPr/>
        </p:nvSpPr>
        <p:spPr>
          <a:xfrm>
            <a:off x="4149868" y="3707177"/>
            <a:ext cx="3626068" cy="369332"/>
          </a:xfrm>
          <a:prstGeom prst="rect">
            <a:avLst/>
          </a:prstGeom>
          <a:noFill/>
        </p:spPr>
        <p:txBody>
          <a:bodyPr wrap="square" rtlCol="0">
            <a:spAutoFit/>
          </a:bodyPr>
          <a:lstStyle/>
          <a:p>
            <a:r>
              <a:rPr lang="nl-BE" i="1" dirty="0">
                <a:solidFill>
                  <a:srgbClr val="C00000"/>
                </a:solidFill>
              </a:rPr>
              <a:t>Or </a:t>
            </a:r>
            <a:r>
              <a:rPr lang="nl-BE" i="1" dirty="0" err="1">
                <a:solidFill>
                  <a:srgbClr val="C00000"/>
                </a:solidFill>
              </a:rPr>
              <a:t>discard</a:t>
            </a:r>
            <a:r>
              <a:rPr lang="nl-BE" i="1" dirty="0">
                <a:solidFill>
                  <a:srgbClr val="C00000"/>
                </a:solidFill>
              </a:rPr>
              <a:t>() </a:t>
            </a:r>
            <a:r>
              <a:rPr lang="nl-BE" i="1" dirty="0" err="1">
                <a:solidFill>
                  <a:srgbClr val="C00000"/>
                </a:solidFill>
              </a:rPr>
              <a:t>to</a:t>
            </a:r>
            <a:r>
              <a:rPr lang="nl-BE" i="1" dirty="0">
                <a:solidFill>
                  <a:srgbClr val="C00000"/>
                </a:solidFill>
              </a:rPr>
              <a:t> </a:t>
            </a:r>
            <a:r>
              <a:rPr lang="nl-BE" i="1" dirty="0" err="1">
                <a:solidFill>
                  <a:srgbClr val="C00000"/>
                </a:solidFill>
              </a:rPr>
              <a:t>avoid</a:t>
            </a:r>
            <a:r>
              <a:rPr lang="nl-BE" i="1" dirty="0">
                <a:solidFill>
                  <a:srgbClr val="C00000"/>
                </a:solidFill>
              </a:rPr>
              <a:t> error </a:t>
            </a:r>
          </a:p>
        </p:txBody>
      </p:sp>
      <p:pic>
        <p:nvPicPr>
          <p:cNvPr id="10" name="Afbeelding 9">
            <a:extLst>
              <a:ext uri="{FF2B5EF4-FFF2-40B4-BE49-F238E27FC236}">
                <a16:creationId xmlns:a16="http://schemas.microsoft.com/office/drawing/2014/main" id="{CE5A0CAB-FC50-C84F-69F6-43FE6409B232}"/>
              </a:ext>
            </a:extLst>
          </p:cNvPr>
          <p:cNvPicPr>
            <a:picLocks noChangeAspect="1"/>
          </p:cNvPicPr>
          <p:nvPr/>
        </p:nvPicPr>
        <p:blipFill>
          <a:blip r:embed="rId3"/>
          <a:stretch>
            <a:fillRect/>
          </a:stretch>
        </p:blipFill>
        <p:spPr>
          <a:xfrm>
            <a:off x="1504597" y="2267831"/>
            <a:ext cx="2228850" cy="3248025"/>
          </a:xfrm>
          <a:prstGeom prst="rect">
            <a:avLst/>
          </a:prstGeom>
        </p:spPr>
      </p:pic>
      <p:pic>
        <p:nvPicPr>
          <p:cNvPr id="4" name="Afbeelding 3">
            <a:extLst>
              <a:ext uri="{FF2B5EF4-FFF2-40B4-BE49-F238E27FC236}">
                <a16:creationId xmlns:a16="http://schemas.microsoft.com/office/drawing/2014/main" id="{0CD0FC44-3820-3D68-4E78-F9A9FA5B22A5}"/>
              </a:ext>
            </a:extLst>
          </p:cNvPr>
          <p:cNvPicPr>
            <a:picLocks noChangeAspect="1"/>
          </p:cNvPicPr>
          <p:nvPr/>
        </p:nvPicPr>
        <p:blipFill>
          <a:blip r:embed="rId4"/>
          <a:stretch>
            <a:fillRect/>
          </a:stretch>
        </p:blipFill>
        <p:spPr>
          <a:xfrm>
            <a:off x="8554156" y="4049006"/>
            <a:ext cx="2743200" cy="1466850"/>
          </a:xfrm>
          <a:prstGeom prst="rect">
            <a:avLst/>
          </a:prstGeom>
        </p:spPr>
      </p:pic>
      <p:sp>
        <p:nvSpPr>
          <p:cNvPr id="6" name="Tekstvak 5">
            <a:extLst>
              <a:ext uri="{FF2B5EF4-FFF2-40B4-BE49-F238E27FC236}">
                <a16:creationId xmlns:a16="http://schemas.microsoft.com/office/drawing/2014/main" id="{6B58E987-AAD2-050A-FA30-BE676CF211B9}"/>
              </a:ext>
            </a:extLst>
          </p:cNvPr>
          <p:cNvSpPr txBox="1"/>
          <p:nvPr/>
        </p:nvSpPr>
        <p:spPr>
          <a:xfrm>
            <a:off x="4149868" y="4370869"/>
            <a:ext cx="3626068" cy="369332"/>
          </a:xfrm>
          <a:prstGeom prst="rect">
            <a:avLst/>
          </a:prstGeom>
          <a:noFill/>
        </p:spPr>
        <p:txBody>
          <a:bodyPr wrap="square" rtlCol="0">
            <a:spAutoFit/>
          </a:bodyPr>
          <a:lstStyle/>
          <a:p>
            <a:r>
              <a:rPr lang="nl-BE" i="1" dirty="0" err="1">
                <a:solidFill>
                  <a:srgbClr val="C00000"/>
                </a:solidFill>
              </a:rPr>
              <a:t>Fast</a:t>
            </a:r>
            <a:r>
              <a:rPr lang="nl-BE" i="1" dirty="0">
                <a:solidFill>
                  <a:srgbClr val="C00000"/>
                </a:solidFill>
              </a:rPr>
              <a:t>!</a:t>
            </a:r>
          </a:p>
        </p:txBody>
      </p:sp>
      <p:sp>
        <p:nvSpPr>
          <p:cNvPr id="9" name="Tijdelijke aanduiding voor inhoud 7">
            <a:extLst>
              <a:ext uri="{FF2B5EF4-FFF2-40B4-BE49-F238E27FC236}">
                <a16:creationId xmlns:a16="http://schemas.microsoft.com/office/drawing/2014/main" id="{3FBFDD8F-E256-0928-236C-B1E18C599899}"/>
              </a:ext>
            </a:extLst>
          </p:cNvPr>
          <p:cNvSpPr txBox="1">
            <a:spLocks/>
          </p:cNvSpPr>
          <p:nvPr/>
        </p:nvSpPr>
        <p:spPr>
          <a:xfrm>
            <a:off x="8458555" y="3534749"/>
            <a:ext cx="2618417" cy="5417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BE" sz="2400" dirty="0" err="1"/>
              <a:t>Example</a:t>
            </a:r>
            <a:r>
              <a:rPr lang="nl-BE" sz="2400" dirty="0"/>
              <a:t>:</a:t>
            </a:r>
            <a:r>
              <a:rPr lang="nl-BE" sz="2400" dirty="0">
                <a:solidFill>
                  <a:schemeClr val="accent1"/>
                </a:solidFill>
              </a:rPr>
              <a:t>	</a:t>
            </a:r>
            <a:endParaRPr lang="nl-BE" sz="2400" dirty="0"/>
          </a:p>
        </p:txBody>
      </p:sp>
    </p:spTree>
    <p:extLst>
      <p:ext uri="{BB962C8B-B14F-4D97-AF65-F5344CB8AC3E}">
        <p14:creationId xmlns:p14="http://schemas.microsoft.com/office/powerpoint/2010/main" val="228950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A11A20-3AF4-3ED7-EAD4-D9532B04AB03}"/>
              </a:ext>
            </a:extLst>
          </p:cNvPr>
          <p:cNvSpPr>
            <a:spLocks noGrp="1"/>
          </p:cNvSpPr>
          <p:nvPr>
            <p:ph type="title"/>
          </p:nvPr>
        </p:nvSpPr>
        <p:spPr/>
        <p:txBody>
          <a:bodyPr/>
          <a:lstStyle/>
          <a:p>
            <a:r>
              <a:rPr lang="nl-BE" dirty="0"/>
              <a:t>Collections - </a:t>
            </a:r>
            <a:r>
              <a:rPr lang="nl-BE" dirty="0" err="1"/>
              <a:t>Creation</a:t>
            </a:r>
            <a:endParaRPr lang="nl-BE" dirty="0"/>
          </a:p>
        </p:txBody>
      </p:sp>
      <p:pic>
        <p:nvPicPr>
          <p:cNvPr id="31" name="Afbeelding 30">
            <a:extLst>
              <a:ext uri="{FF2B5EF4-FFF2-40B4-BE49-F238E27FC236}">
                <a16:creationId xmlns:a16="http://schemas.microsoft.com/office/drawing/2014/main" id="{0686D9D2-1A01-B650-4F78-FDE8C49AC827}"/>
              </a:ext>
            </a:extLst>
          </p:cNvPr>
          <p:cNvPicPr>
            <a:picLocks noChangeAspect="1"/>
          </p:cNvPicPr>
          <p:nvPr/>
        </p:nvPicPr>
        <p:blipFill>
          <a:blip r:embed="rId3"/>
          <a:stretch>
            <a:fillRect/>
          </a:stretch>
        </p:blipFill>
        <p:spPr>
          <a:xfrm>
            <a:off x="4575810" y="2223130"/>
            <a:ext cx="1733550" cy="847725"/>
          </a:xfrm>
          <a:prstGeom prst="rect">
            <a:avLst/>
          </a:prstGeom>
        </p:spPr>
      </p:pic>
      <p:pic>
        <p:nvPicPr>
          <p:cNvPr id="33" name="Afbeelding 32">
            <a:extLst>
              <a:ext uri="{FF2B5EF4-FFF2-40B4-BE49-F238E27FC236}">
                <a16:creationId xmlns:a16="http://schemas.microsoft.com/office/drawing/2014/main" id="{AB42BD90-D962-F264-F225-5C7FB2747D79}"/>
              </a:ext>
            </a:extLst>
          </p:cNvPr>
          <p:cNvPicPr>
            <a:picLocks noChangeAspect="1"/>
          </p:cNvPicPr>
          <p:nvPr/>
        </p:nvPicPr>
        <p:blipFill>
          <a:blip r:embed="rId4"/>
          <a:stretch>
            <a:fillRect/>
          </a:stretch>
        </p:blipFill>
        <p:spPr>
          <a:xfrm>
            <a:off x="7998143" y="2223130"/>
            <a:ext cx="1543050" cy="847725"/>
          </a:xfrm>
          <a:prstGeom prst="rect">
            <a:avLst/>
          </a:prstGeom>
        </p:spPr>
      </p:pic>
      <p:pic>
        <p:nvPicPr>
          <p:cNvPr id="35" name="Afbeelding 34">
            <a:extLst>
              <a:ext uri="{FF2B5EF4-FFF2-40B4-BE49-F238E27FC236}">
                <a16:creationId xmlns:a16="http://schemas.microsoft.com/office/drawing/2014/main" id="{6A79F5D1-F1C7-7FDB-FA0A-B48D457378E7}"/>
              </a:ext>
            </a:extLst>
          </p:cNvPr>
          <p:cNvPicPr>
            <a:picLocks noChangeAspect="1"/>
          </p:cNvPicPr>
          <p:nvPr/>
        </p:nvPicPr>
        <p:blipFill>
          <a:blip r:embed="rId5"/>
          <a:stretch>
            <a:fillRect/>
          </a:stretch>
        </p:blipFill>
        <p:spPr>
          <a:xfrm>
            <a:off x="1153477" y="2223130"/>
            <a:ext cx="2009775" cy="847725"/>
          </a:xfrm>
          <a:prstGeom prst="rect">
            <a:avLst/>
          </a:prstGeom>
        </p:spPr>
      </p:pic>
      <p:pic>
        <p:nvPicPr>
          <p:cNvPr id="37" name="Afbeelding 36">
            <a:extLst>
              <a:ext uri="{FF2B5EF4-FFF2-40B4-BE49-F238E27FC236}">
                <a16:creationId xmlns:a16="http://schemas.microsoft.com/office/drawing/2014/main" id="{C9B86127-E6BD-2EAA-894A-3E7671058DC9}"/>
              </a:ext>
            </a:extLst>
          </p:cNvPr>
          <p:cNvPicPr>
            <a:picLocks noChangeAspect="1"/>
          </p:cNvPicPr>
          <p:nvPr/>
        </p:nvPicPr>
        <p:blipFill>
          <a:blip r:embed="rId6"/>
          <a:stretch>
            <a:fillRect/>
          </a:stretch>
        </p:blipFill>
        <p:spPr>
          <a:xfrm>
            <a:off x="1153477" y="3569658"/>
            <a:ext cx="1390650" cy="400050"/>
          </a:xfrm>
          <a:prstGeom prst="rect">
            <a:avLst/>
          </a:prstGeom>
        </p:spPr>
      </p:pic>
      <p:pic>
        <p:nvPicPr>
          <p:cNvPr id="39" name="Afbeelding 38">
            <a:extLst>
              <a:ext uri="{FF2B5EF4-FFF2-40B4-BE49-F238E27FC236}">
                <a16:creationId xmlns:a16="http://schemas.microsoft.com/office/drawing/2014/main" id="{12E896B0-C872-0E56-084D-1E525894FB71}"/>
              </a:ext>
            </a:extLst>
          </p:cNvPr>
          <p:cNvPicPr>
            <a:picLocks noChangeAspect="1"/>
          </p:cNvPicPr>
          <p:nvPr/>
        </p:nvPicPr>
        <p:blipFill>
          <a:blip r:embed="rId7"/>
          <a:stretch>
            <a:fillRect/>
          </a:stretch>
        </p:blipFill>
        <p:spPr>
          <a:xfrm>
            <a:off x="4575810" y="3569658"/>
            <a:ext cx="1219200" cy="400050"/>
          </a:xfrm>
          <a:prstGeom prst="rect">
            <a:avLst/>
          </a:prstGeom>
        </p:spPr>
      </p:pic>
      <p:pic>
        <p:nvPicPr>
          <p:cNvPr id="41" name="Afbeelding 40">
            <a:extLst>
              <a:ext uri="{FF2B5EF4-FFF2-40B4-BE49-F238E27FC236}">
                <a16:creationId xmlns:a16="http://schemas.microsoft.com/office/drawing/2014/main" id="{69D5D08A-AB32-104B-A757-6E012CC9C173}"/>
              </a:ext>
            </a:extLst>
          </p:cNvPr>
          <p:cNvPicPr>
            <a:picLocks noChangeAspect="1"/>
          </p:cNvPicPr>
          <p:nvPr/>
        </p:nvPicPr>
        <p:blipFill>
          <a:blip r:embed="rId8"/>
          <a:stretch>
            <a:fillRect/>
          </a:stretch>
        </p:blipFill>
        <p:spPr>
          <a:xfrm>
            <a:off x="7998143" y="3569658"/>
            <a:ext cx="1266825" cy="457200"/>
          </a:xfrm>
          <a:prstGeom prst="rect">
            <a:avLst/>
          </a:prstGeom>
        </p:spPr>
      </p:pic>
      <p:pic>
        <p:nvPicPr>
          <p:cNvPr id="55" name="Afbeelding 54">
            <a:extLst>
              <a:ext uri="{FF2B5EF4-FFF2-40B4-BE49-F238E27FC236}">
                <a16:creationId xmlns:a16="http://schemas.microsoft.com/office/drawing/2014/main" id="{02F61613-CCBD-F052-0EFE-3F6D3FD617A2}"/>
              </a:ext>
            </a:extLst>
          </p:cNvPr>
          <p:cNvPicPr>
            <a:picLocks noChangeAspect="1"/>
          </p:cNvPicPr>
          <p:nvPr/>
        </p:nvPicPr>
        <p:blipFill>
          <a:blip r:embed="rId9"/>
          <a:stretch>
            <a:fillRect/>
          </a:stretch>
        </p:blipFill>
        <p:spPr>
          <a:xfrm>
            <a:off x="1153477" y="4478036"/>
            <a:ext cx="2705100" cy="1514475"/>
          </a:xfrm>
          <a:prstGeom prst="rect">
            <a:avLst/>
          </a:prstGeom>
        </p:spPr>
      </p:pic>
      <p:pic>
        <p:nvPicPr>
          <p:cNvPr id="57" name="Afbeelding 56">
            <a:extLst>
              <a:ext uri="{FF2B5EF4-FFF2-40B4-BE49-F238E27FC236}">
                <a16:creationId xmlns:a16="http://schemas.microsoft.com/office/drawing/2014/main" id="{84781829-C07F-87F3-702B-39FF6ECF31DB}"/>
              </a:ext>
            </a:extLst>
          </p:cNvPr>
          <p:cNvPicPr>
            <a:picLocks noChangeAspect="1"/>
          </p:cNvPicPr>
          <p:nvPr/>
        </p:nvPicPr>
        <p:blipFill>
          <a:blip r:embed="rId10"/>
          <a:stretch>
            <a:fillRect/>
          </a:stretch>
        </p:blipFill>
        <p:spPr>
          <a:xfrm>
            <a:off x="4575810" y="4478036"/>
            <a:ext cx="2705100" cy="1524000"/>
          </a:xfrm>
          <a:prstGeom prst="rect">
            <a:avLst/>
          </a:prstGeom>
        </p:spPr>
      </p:pic>
      <p:pic>
        <p:nvPicPr>
          <p:cNvPr id="59" name="Afbeelding 58">
            <a:extLst>
              <a:ext uri="{FF2B5EF4-FFF2-40B4-BE49-F238E27FC236}">
                <a16:creationId xmlns:a16="http://schemas.microsoft.com/office/drawing/2014/main" id="{0B5E28FE-AD66-4997-B77B-F9CA1C60B3E5}"/>
              </a:ext>
            </a:extLst>
          </p:cNvPr>
          <p:cNvPicPr>
            <a:picLocks noChangeAspect="1"/>
          </p:cNvPicPr>
          <p:nvPr/>
        </p:nvPicPr>
        <p:blipFill>
          <a:blip r:embed="rId11"/>
          <a:stretch>
            <a:fillRect/>
          </a:stretch>
        </p:blipFill>
        <p:spPr>
          <a:xfrm>
            <a:off x="7998143" y="4478036"/>
            <a:ext cx="2733675" cy="1533525"/>
          </a:xfrm>
          <a:prstGeom prst="rect">
            <a:avLst/>
          </a:prstGeom>
        </p:spPr>
      </p:pic>
      <p:sp>
        <p:nvSpPr>
          <p:cNvPr id="61" name="Vermenigvuldigingsteken 60">
            <a:extLst>
              <a:ext uri="{FF2B5EF4-FFF2-40B4-BE49-F238E27FC236}">
                <a16:creationId xmlns:a16="http://schemas.microsoft.com/office/drawing/2014/main" id="{7F04201C-76FA-676A-60EF-0D0067F2E7B6}"/>
              </a:ext>
            </a:extLst>
          </p:cNvPr>
          <p:cNvSpPr/>
          <p:nvPr/>
        </p:nvSpPr>
        <p:spPr>
          <a:xfrm>
            <a:off x="7570399" y="2223130"/>
            <a:ext cx="2122311" cy="457200"/>
          </a:xfrm>
          <a:prstGeom prst="mathMultiply">
            <a:avLst>
              <a:gd name="adj1" fmla="val 13643"/>
            </a:avLst>
          </a:prstGeom>
          <a:solidFill>
            <a:srgbClr val="C00000">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725505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FB57B8-FD49-FF2B-86F4-134BBB1BEA24}"/>
              </a:ext>
            </a:extLst>
          </p:cNvPr>
          <p:cNvSpPr>
            <a:spLocks noGrp="1"/>
          </p:cNvSpPr>
          <p:nvPr>
            <p:ph type="title"/>
          </p:nvPr>
        </p:nvSpPr>
        <p:spPr/>
        <p:txBody>
          <a:bodyPr/>
          <a:lstStyle/>
          <a:p>
            <a:r>
              <a:rPr lang="nl-BE" dirty="0"/>
              <a:t>Collections - </a:t>
            </a:r>
            <a:r>
              <a:rPr lang="nl-BE" dirty="0" err="1"/>
              <a:t>Example</a:t>
            </a:r>
            <a:endParaRPr lang="nl-BE" dirty="0"/>
          </a:p>
        </p:txBody>
      </p:sp>
      <p:sp>
        <p:nvSpPr>
          <p:cNvPr id="3" name="Tijdelijke aanduiding voor inhoud 2">
            <a:extLst>
              <a:ext uri="{FF2B5EF4-FFF2-40B4-BE49-F238E27FC236}">
                <a16:creationId xmlns:a16="http://schemas.microsoft.com/office/drawing/2014/main" id="{A43AD91B-5428-81E2-E556-D9BDDBEEB229}"/>
              </a:ext>
            </a:extLst>
          </p:cNvPr>
          <p:cNvSpPr>
            <a:spLocks noGrp="1"/>
          </p:cNvSpPr>
          <p:nvPr>
            <p:ph idx="1"/>
          </p:nvPr>
        </p:nvSpPr>
        <p:spPr>
          <a:xfrm>
            <a:off x="838200" y="2777984"/>
            <a:ext cx="10515600" cy="705679"/>
          </a:xfrm>
        </p:spPr>
        <p:txBody>
          <a:bodyPr/>
          <a:lstStyle/>
          <a:p>
            <a:pPr marL="0" indent="0">
              <a:buNone/>
            </a:pPr>
            <a:r>
              <a:rPr lang="nl-BE" dirty="0"/>
              <a:t>Return a copy </a:t>
            </a:r>
            <a:r>
              <a:rPr lang="nl-BE" dirty="0" err="1"/>
              <a:t>with</a:t>
            </a:r>
            <a:r>
              <a:rPr lang="nl-BE" dirty="0"/>
              <a:t> </a:t>
            </a:r>
            <a:r>
              <a:rPr lang="nl-BE" dirty="0" err="1"/>
              <a:t>all</a:t>
            </a:r>
            <a:r>
              <a:rPr lang="nl-BE" dirty="0"/>
              <a:t> </a:t>
            </a:r>
            <a:r>
              <a:rPr lang="nl-BE" dirty="0" err="1"/>
              <a:t>duplicates</a:t>
            </a:r>
            <a:r>
              <a:rPr lang="nl-BE" dirty="0"/>
              <a:t> </a:t>
            </a:r>
            <a:r>
              <a:rPr lang="nl-BE" dirty="0" err="1"/>
              <a:t>removed</a:t>
            </a:r>
            <a:r>
              <a:rPr lang="nl-BE" dirty="0"/>
              <a:t>…</a:t>
            </a:r>
          </a:p>
          <a:p>
            <a:pPr marL="0" indent="0">
              <a:buNone/>
            </a:pPr>
            <a:endParaRPr lang="nl-BE" dirty="0"/>
          </a:p>
        </p:txBody>
      </p:sp>
      <p:sp>
        <p:nvSpPr>
          <p:cNvPr id="6" name="Tijdelijke aanduiding voor inhoud 2">
            <a:extLst>
              <a:ext uri="{FF2B5EF4-FFF2-40B4-BE49-F238E27FC236}">
                <a16:creationId xmlns:a16="http://schemas.microsoft.com/office/drawing/2014/main" id="{751BFBC5-6577-2673-6232-4A09F7E53EC8}"/>
              </a:ext>
            </a:extLst>
          </p:cNvPr>
          <p:cNvSpPr txBox="1">
            <a:spLocks/>
          </p:cNvSpPr>
          <p:nvPr/>
        </p:nvSpPr>
        <p:spPr>
          <a:xfrm>
            <a:off x="838200" y="3378164"/>
            <a:ext cx="10515600" cy="28735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nl-BE" dirty="0"/>
          </a:p>
        </p:txBody>
      </p:sp>
      <p:sp>
        <p:nvSpPr>
          <p:cNvPr id="11" name="Tijdelijke aanduiding voor inhoud 2">
            <a:extLst>
              <a:ext uri="{FF2B5EF4-FFF2-40B4-BE49-F238E27FC236}">
                <a16:creationId xmlns:a16="http://schemas.microsoft.com/office/drawing/2014/main" id="{6F59EAA0-E013-27F9-C184-5A330B6A749B}"/>
              </a:ext>
            </a:extLst>
          </p:cNvPr>
          <p:cNvSpPr txBox="1">
            <a:spLocks/>
          </p:cNvSpPr>
          <p:nvPr/>
        </p:nvSpPr>
        <p:spPr>
          <a:xfrm>
            <a:off x="1759858" y="5688489"/>
            <a:ext cx="3564835" cy="9011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sz="1800" dirty="0"/>
              <a:t>BUT </a:t>
            </a:r>
            <a:r>
              <a:rPr lang="nl-BE" sz="1800" dirty="0" err="1"/>
              <a:t>this</a:t>
            </a:r>
            <a:r>
              <a:rPr lang="nl-BE" sz="1800" dirty="0"/>
              <a:t> solution </a:t>
            </a:r>
            <a:r>
              <a:rPr lang="nl-BE" sz="1800" dirty="0" err="1"/>
              <a:t>contains</a:t>
            </a:r>
            <a:r>
              <a:rPr lang="nl-BE" sz="1800" dirty="0"/>
              <a:t> 2 </a:t>
            </a:r>
            <a:r>
              <a:rPr lang="nl-BE" sz="1800" dirty="0" err="1"/>
              <a:t>nested</a:t>
            </a:r>
            <a:r>
              <a:rPr lang="nl-BE" sz="1800" dirty="0"/>
              <a:t> loops </a:t>
            </a:r>
            <a:r>
              <a:rPr lang="nl-BE" sz="1800" dirty="0" err="1"/>
              <a:t>through</a:t>
            </a:r>
            <a:r>
              <a:rPr lang="nl-BE" sz="1800" dirty="0"/>
              <a:t> a list </a:t>
            </a:r>
            <a:r>
              <a:rPr lang="nl-BE" sz="1800" dirty="0">
                <a:sym typeface="Wingdings" panose="05000000000000000000" pitchFamily="2" charset="2"/>
              </a:rPr>
              <a:t> </a:t>
            </a:r>
            <a:r>
              <a:rPr lang="nl-BE" sz="1800" dirty="0" err="1"/>
              <a:t>not</a:t>
            </a:r>
            <a:r>
              <a:rPr lang="nl-BE" sz="1800" dirty="0"/>
              <a:t> efficiënt</a:t>
            </a:r>
          </a:p>
        </p:txBody>
      </p:sp>
      <p:sp>
        <p:nvSpPr>
          <p:cNvPr id="22" name="Tijdelijke aanduiding voor inhoud 2">
            <a:extLst>
              <a:ext uri="{FF2B5EF4-FFF2-40B4-BE49-F238E27FC236}">
                <a16:creationId xmlns:a16="http://schemas.microsoft.com/office/drawing/2014/main" id="{892AA9E1-4CE9-1BE9-878F-214F66783FFB}"/>
              </a:ext>
            </a:extLst>
          </p:cNvPr>
          <p:cNvSpPr txBox="1">
            <a:spLocks/>
          </p:cNvSpPr>
          <p:nvPr/>
        </p:nvSpPr>
        <p:spPr>
          <a:xfrm>
            <a:off x="6443890" y="5688489"/>
            <a:ext cx="3564835" cy="9011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sz="1800" dirty="0"/>
              <a:t>More efficiënt!</a:t>
            </a:r>
            <a:br>
              <a:rPr lang="nl-BE" sz="1800" dirty="0"/>
            </a:br>
            <a:r>
              <a:rPr lang="nl-BE" sz="1800" dirty="0" err="1"/>
              <a:t>Note</a:t>
            </a:r>
            <a:r>
              <a:rPr lang="nl-BE" sz="1800" dirty="0"/>
              <a:t>: The order of </a:t>
            </a:r>
            <a:r>
              <a:rPr lang="nl-BE" sz="1800" dirty="0" err="1"/>
              <a:t>the</a:t>
            </a:r>
            <a:r>
              <a:rPr lang="nl-BE" sz="1800" dirty="0"/>
              <a:t> </a:t>
            </a:r>
            <a:r>
              <a:rPr lang="nl-BE" sz="1800" dirty="0" err="1"/>
              <a:t>elements</a:t>
            </a:r>
            <a:r>
              <a:rPr lang="nl-BE" sz="1800" dirty="0"/>
              <a:t> in </a:t>
            </a:r>
            <a:r>
              <a:rPr lang="nl-BE" sz="1800" dirty="0" err="1"/>
              <a:t>the</a:t>
            </a:r>
            <a:r>
              <a:rPr lang="nl-BE" sz="1800" dirty="0"/>
              <a:t> </a:t>
            </a:r>
            <a:r>
              <a:rPr lang="nl-BE" sz="1800" dirty="0" err="1"/>
              <a:t>unique</a:t>
            </a:r>
            <a:r>
              <a:rPr lang="nl-BE" sz="1800" dirty="0"/>
              <a:t> list is random</a:t>
            </a:r>
          </a:p>
        </p:txBody>
      </p:sp>
      <p:pic>
        <p:nvPicPr>
          <p:cNvPr id="5" name="Afbeelding 4">
            <a:extLst>
              <a:ext uri="{FF2B5EF4-FFF2-40B4-BE49-F238E27FC236}">
                <a16:creationId xmlns:a16="http://schemas.microsoft.com/office/drawing/2014/main" id="{8CD2C7E3-47BC-5F3D-3288-83D577525971}"/>
              </a:ext>
            </a:extLst>
          </p:cNvPr>
          <p:cNvPicPr>
            <a:picLocks noChangeAspect="1"/>
          </p:cNvPicPr>
          <p:nvPr/>
        </p:nvPicPr>
        <p:blipFill>
          <a:blip r:embed="rId3"/>
          <a:stretch>
            <a:fillRect/>
          </a:stretch>
        </p:blipFill>
        <p:spPr>
          <a:xfrm>
            <a:off x="6443890" y="3595738"/>
            <a:ext cx="3714750" cy="1219200"/>
          </a:xfrm>
          <a:prstGeom prst="rect">
            <a:avLst/>
          </a:prstGeom>
        </p:spPr>
      </p:pic>
      <p:pic>
        <p:nvPicPr>
          <p:cNvPr id="12" name="Afbeelding 11">
            <a:extLst>
              <a:ext uri="{FF2B5EF4-FFF2-40B4-BE49-F238E27FC236}">
                <a16:creationId xmlns:a16="http://schemas.microsoft.com/office/drawing/2014/main" id="{08414015-008B-C579-5D55-554668C1F2AA}"/>
              </a:ext>
            </a:extLst>
          </p:cNvPr>
          <p:cNvPicPr>
            <a:picLocks noChangeAspect="1"/>
          </p:cNvPicPr>
          <p:nvPr/>
        </p:nvPicPr>
        <p:blipFill>
          <a:blip r:embed="rId4"/>
          <a:stretch>
            <a:fillRect/>
          </a:stretch>
        </p:blipFill>
        <p:spPr>
          <a:xfrm>
            <a:off x="1759858" y="3595738"/>
            <a:ext cx="3762375" cy="1819275"/>
          </a:xfrm>
          <a:prstGeom prst="rect">
            <a:avLst/>
          </a:prstGeom>
        </p:spPr>
      </p:pic>
      <p:pic>
        <p:nvPicPr>
          <p:cNvPr id="14" name="Afbeelding 13">
            <a:extLst>
              <a:ext uri="{FF2B5EF4-FFF2-40B4-BE49-F238E27FC236}">
                <a16:creationId xmlns:a16="http://schemas.microsoft.com/office/drawing/2014/main" id="{717465BF-822E-3ABF-3359-9173FAD74865}"/>
              </a:ext>
            </a:extLst>
          </p:cNvPr>
          <p:cNvPicPr>
            <a:picLocks noChangeAspect="1"/>
          </p:cNvPicPr>
          <p:nvPr/>
        </p:nvPicPr>
        <p:blipFill>
          <a:blip r:embed="rId5"/>
          <a:stretch>
            <a:fillRect/>
          </a:stretch>
        </p:blipFill>
        <p:spPr>
          <a:xfrm>
            <a:off x="838200" y="1958633"/>
            <a:ext cx="4371975" cy="447675"/>
          </a:xfrm>
          <a:prstGeom prst="rect">
            <a:avLst/>
          </a:prstGeom>
        </p:spPr>
      </p:pic>
    </p:spTree>
    <p:extLst>
      <p:ext uri="{BB962C8B-B14F-4D97-AF65-F5344CB8AC3E}">
        <p14:creationId xmlns:p14="http://schemas.microsoft.com/office/powerpoint/2010/main" val="86830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el 17">
            <a:extLst>
              <a:ext uri="{FF2B5EF4-FFF2-40B4-BE49-F238E27FC236}">
                <a16:creationId xmlns:a16="http://schemas.microsoft.com/office/drawing/2014/main" id="{858FFBC7-1F95-936B-3821-8BB8A0EE2E56}"/>
              </a:ext>
            </a:extLst>
          </p:cNvPr>
          <p:cNvSpPr>
            <a:spLocks noGrp="1"/>
          </p:cNvSpPr>
          <p:nvPr>
            <p:ph type="title"/>
          </p:nvPr>
        </p:nvSpPr>
        <p:spPr/>
        <p:txBody>
          <a:bodyPr/>
          <a:lstStyle/>
          <a:p>
            <a:r>
              <a:rPr lang="nl-BE" dirty="0" err="1"/>
              <a:t>Questions</a:t>
            </a:r>
            <a:r>
              <a:rPr lang="nl-BE" dirty="0"/>
              <a:t>?</a:t>
            </a:r>
          </a:p>
        </p:txBody>
      </p:sp>
      <p:pic>
        <p:nvPicPr>
          <p:cNvPr id="2" name="Picture 4" descr="De kunst van het vragen stellen - Socratisch Cafe Utrecht">
            <a:extLst>
              <a:ext uri="{FF2B5EF4-FFF2-40B4-BE49-F238E27FC236}">
                <a16:creationId xmlns:a16="http://schemas.microsoft.com/office/drawing/2014/main" id="{E82CB90E-5E13-FB6A-02BF-F3EE97DA08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2733" y="2178884"/>
            <a:ext cx="5058011" cy="3799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228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35350-2A6C-9DD4-E749-54D9250C64DA}"/>
            </a:ext>
          </a:extLst>
        </p:cNvPr>
        <p:cNvGrpSpPr/>
        <p:nvPr/>
      </p:nvGrpSpPr>
      <p:grpSpPr>
        <a:xfrm>
          <a:off x="0" y="0"/>
          <a:ext cx="0" cy="0"/>
          <a:chOff x="0" y="0"/>
          <a:chExt cx="0" cy="0"/>
        </a:xfrm>
      </p:grpSpPr>
      <p:sp>
        <p:nvSpPr>
          <p:cNvPr id="8" name="Tijdelijke aanduiding voor inhoud 7">
            <a:extLst>
              <a:ext uri="{FF2B5EF4-FFF2-40B4-BE49-F238E27FC236}">
                <a16:creationId xmlns:a16="http://schemas.microsoft.com/office/drawing/2014/main" id="{E5CBB190-DA40-CC60-59E9-966873DB0F62}"/>
              </a:ext>
            </a:extLst>
          </p:cNvPr>
          <p:cNvSpPr>
            <a:spLocks noGrp="1"/>
          </p:cNvSpPr>
          <p:nvPr>
            <p:ph idx="1"/>
          </p:nvPr>
        </p:nvSpPr>
        <p:spPr/>
        <p:txBody>
          <a:bodyPr/>
          <a:lstStyle/>
          <a:p>
            <a:r>
              <a:rPr lang="nl-BE" dirty="0"/>
              <a:t>Basic building </a:t>
            </a:r>
            <a:r>
              <a:rPr lang="nl-BE" dirty="0" err="1"/>
              <a:t>blocks</a:t>
            </a:r>
            <a:r>
              <a:rPr lang="nl-BE" dirty="0"/>
              <a:t> = int, </a:t>
            </a:r>
            <a:r>
              <a:rPr lang="nl-BE" dirty="0" err="1"/>
              <a:t>float</a:t>
            </a:r>
            <a:r>
              <a:rPr lang="nl-BE" dirty="0"/>
              <a:t>, </a:t>
            </a:r>
            <a:r>
              <a:rPr lang="nl-BE" dirty="0" err="1"/>
              <a:t>bool</a:t>
            </a:r>
            <a:r>
              <a:rPr lang="nl-BE" dirty="0"/>
              <a:t>, string</a:t>
            </a:r>
            <a:br>
              <a:rPr lang="nl-BE" dirty="0"/>
            </a:br>
            <a:endParaRPr lang="nl-BE" dirty="0"/>
          </a:p>
          <a:p>
            <a:r>
              <a:rPr lang="nl-BE" dirty="0" err="1"/>
              <a:t>Glueing</a:t>
            </a:r>
            <a:r>
              <a:rPr lang="nl-BE" dirty="0"/>
              <a:t> </a:t>
            </a:r>
            <a:r>
              <a:rPr lang="nl-BE" dirty="0" err="1"/>
              <a:t>them</a:t>
            </a:r>
            <a:r>
              <a:rPr lang="nl-BE" dirty="0"/>
              <a:t> </a:t>
            </a:r>
            <a:r>
              <a:rPr lang="nl-BE" dirty="0" err="1"/>
              <a:t>together</a:t>
            </a:r>
            <a:r>
              <a:rPr lang="nl-BE" dirty="0"/>
              <a:t> = </a:t>
            </a:r>
            <a:r>
              <a:rPr lang="nl-BE" dirty="0" err="1"/>
              <a:t>collection</a:t>
            </a:r>
            <a:endParaRPr lang="nl-BE" dirty="0"/>
          </a:p>
          <a:p>
            <a:endParaRPr lang="nl-BE" dirty="0"/>
          </a:p>
          <a:p>
            <a:pPr lvl="1"/>
            <a:r>
              <a:rPr lang="nl-BE" dirty="0" err="1">
                <a:solidFill>
                  <a:schemeClr val="bg1">
                    <a:lumMod val="75000"/>
                  </a:schemeClr>
                </a:solidFill>
              </a:rPr>
              <a:t>Tuples</a:t>
            </a:r>
            <a:endParaRPr lang="nl-BE" dirty="0">
              <a:solidFill>
                <a:schemeClr val="bg1">
                  <a:lumMod val="75000"/>
                </a:schemeClr>
              </a:solidFill>
            </a:endParaRPr>
          </a:p>
          <a:p>
            <a:pPr lvl="1"/>
            <a:r>
              <a:rPr lang="nl-BE" dirty="0" err="1">
                <a:solidFill>
                  <a:schemeClr val="bg1">
                    <a:lumMod val="75000"/>
                  </a:schemeClr>
                </a:solidFill>
              </a:rPr>
              <a:t>Lists</a:t>
            </a:r>
            <a:endParaRPr lang="nl-BE" dirty="0">
              <a:solidFill>
                <a:schemeClr val="bg1">
                  <a:lumMod val="75000"/>
                </a:schemeClr>
              </a:solidFill>
            </a:endParaRPr>
          </a:p>
          <a:p>
            <a:pPr lvl="1"/>
            <a:r>
              <a:rPr lang="nl-BE" dirty="0">
                <a:solidFill>
                  <a:schemeClr val="bg1">
                    <a:lumMod val="75000"/>
                  </a:schemeClr>
                </a:solidFill>
              </a:rPr>
              <a:t>Sets</a:t>
            </a:r>
          </a:p>
          <a:p>
            <a:pPr lvl="1"/>
            <a:r>
              <a:rPr lang="nl-BE" b="1" dirty="0" err="1">
                <a:solidFill>
                  <a:srgbClr val="C00000"/>
                </a:solidFill>
              </a:rPr>
              <a:t>Dictionaries</a:t>
            </a:r>
            <a:endParaRPr lang="nl-BE" b="1" dirty="0">
              <a:solidFill>
                <a:srgbClr val="C00000"/>
              </a:solidFill>
            </a:endParaRPr>
          </a:p>
          <a:p>
            <a:pPr lvl="1"/>
            <a:r>
              <a:rPr lang="nl-BE" dirty="0"/>
              <a:t>…</a:t>
            </a:r>
          </a:p>
        </p:txBody>
      </p:sp>
      <p:sp>
        <p:nvSpPr>
          <p:cNvPr id="2" name="Titel 1">
            <a:extLst>
              <a:ext uri="{FF2B5EF4-FFF2-40B4-BE49-F238E27FC236}">
                <a16:creationId xmlns:a16="http://schemas.microsoft.com/office/drawing/2014/main" id="{5BB0A56D-AFEC-B3A6-1E59-75D908F43BF6}"/>
              </a:ext>
            </a:extLst>
          </p:cNvPr>
          <p:cNvSpPr>
            <a:spLocks noGrp="1"/>
          </p:cNvSpPr>
          <p:nvPr>
            <p:ph type="title"/>
          </p:nvPr>
        </p:nvSpPr>
        <p:spPr/>
        <p:txBody>
          <a:bodyPr/>
          <a:lstStyle/>
          <a:p>
            <a:r>
              <a:rPr lang="nl-BE" dirty="0" err="1"/>
              <a:t>Collections</a:t>
            </a:r>
            <a:endParaRPr lang="nl-BE" dirty="0"/>
          </a:p>
        </p:txBody>
      </p:sp>
      <p:pic>
        <p:nvPicPr>
          <p:cNvPr id="1026" name="Picture 2" descr="Building blocks: What the construction industry can learn from Lego |  Planning, Building &amp; Construction Today">
            <a:extLst>
              <a:ext uri="{FF2B5EF4-FFF2-40B4-BE49-F238E27FC236}">
                <a16:creationId xmlns:a16="http://schemas.microsoft.com/office/drawing/2014/main" id="{01AF995D-584F-C500-F955-DECDE4EAE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9864" y="1825625"/>
            <a:ext cx="1973936" cy="1325563"/>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5">
            <a:extLst>
              <a:ext uri="{FF2B5EF4-FFF2-40B4-BE49-F238E27FC236}">
                <a16:creationId xmlns:a16="http://schemas.microsoft.com/office/drawing/2014/main" id="{D4E30CCF-9901-551D-0E7B-6E2CC10ED391}"/>
              </a:ext>
            </a:extLst>
          </p:cNvPr>
          <p:cNvPicPr>
            <a:picLocks noChangeAspect="1"/>
          </p:cNvPicPr>
          <p:nvPr/>
        </p:nvPicPr>
        <p:blipFill>
          <a:blip r:embed="rId4"/>
          <a:stretch>
            <a:fillRect/>
          </a:stretch>
        </p:blipFill>
        <p:spPr>
          <a:xfrm>
            <a:off x="8693918" y="3226858"/>
            <a:ext cx="3044029" cy="2225675"/>
          </a:xfrm>
          <a:prstGeom prst="rect">
            <a:avLst/>
          </a:prstGeom>
        </p:spPr>
      </p:pic>
    </p:spTree>
    <p:extLst>
      <p:ext uri="{BB962C8B-B14F-4D97-AF65-F5344CB8AC3E}">
        <p14:creationId xmlns:p14="http://schemas.microsoft.com/office/powerpoint/2010/main" val="3741655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F5C5A-02B1-04E3-D863-A2DA22746410}"/>
            </a:ext>
          </a:extLst>
        </p:cNvPr>
        <p:cNvGrpSpPr/>
        <p:nvPr/>
      </p:nvGrpSpPr>
      <p:grpSpPr>
        <a:xfrm>
          <a:off x="0" y="0"/>
          <a:ext cx="0" cy="0"/>
          <a:chOff x="0" y="0"/>
          <a:chExt cx="0" cy="0"/>
        </a:xfrm>
      </p:grpSpPr>
      <p:sp>
        <p:nvSpPr>
          <p:cNvPr id="8" name="Tijdelijke aanduiding voor inhoud 7">
            <a:extLst>
              <a:ext uri="{FF2B5EF4-FFF2-40B4-BE49-F238E27FC236}">
                <a16:creationId xmlns:a16="http://schemas.microsoft.com/office/drawing/2014/main" id="{F3379647-B8E3-E8F1-4605-D9EB83A91BD5}"/>
              </a:ext>
            </a:extLst>
          </p:cNvPr>
          <p:cNvSpPr>
            <a:spLocks noGrp="1"/>
          </p:cNvSpPr>
          <p:nvPr>
            <p:ph idx="1"/>
          </p:nvPr>
        </p:nvSpPr>
        <p:spPr>
          <a:xfrm>
            <a:off x="838200" y="1825625"/>
            <a:ext cx="10492409" cy="1877131"/>
          </a:xfrm>
        </p:spPr>
        <p:txBody>
          <a:bodyPr/>
          <a:lstStyle/>
          <a:p>
            <a:pPr marL="0" indent="0">
              <a:buNone/>
            </a:pPr>
            <a:r>
              <a:rPr lang="nl-BE" dirty="0"/>
              <a:t>New syntax!</a:t>
            </a:r>
          </a:p>
          <a:p>
            <a:pPr marL="0" indent="0">
              <a:buNone/>
            </a:pPr>
            <a:endParaRPr lang="nl-BE" dirty="0"/>
          </a:p>
          <a:p>
            <a:pPr marL="0" indent="0">
              <a:buNone/>
            </a:pPr>
            <a:r>
              <a:rPr lang="nl-BE" dirty="0">
                <a:solidFill>
                  <a:schemeClr val="accent1"/>
                </a:solidFill>
              </a:rPr>
              <a:t>			</a:t>
            </a:r>
            <a:endParaRPr lang="nl-BE" dirty="0"/>
          </a:p>
        </p:txBody>
      </p:sp>
      <p:sp>
        <p:nvSpPr>
          <p:cNvPr id="2" name="Titel 1">
            <a:extLst>
              <a:ext uri="{FF2B5EF4-FFF2-40B4-BE49-F238E27FC236}">
                <a16:creationId xmlns:a16="http://schemas.microsoft.com/office/drawing/2014/main" id="{E71146CA-CF52-EBE2-9548-04976248F4B7}"/>
              </a:ext>
            </a:extLst>
          </p:cNvPr>
          <p:cNvSpPr>
            <a:spLocks noGrp="1"/>
          </p:cNvSpPr>
          <p:nvPr>
            <p:ph type="title"/>
          </p:nvPr>
        </p:nvSpPr>
        <p:spPr/>
        <p:txBody>
          <a:bodyPr/>
          <a:lstStyle/>
          <a:p>
            <a:r>
              <a:rPr lang="nl-BE" dirty="0" err="1"/>
              <a:t>Dictionaries</a:t>
            </a:r>
            <a:endParaRPr lang="nl-BE" dirty="0"/>
          </a:p>
        </p:txBody>
      </p:sp>
      <p:grpSp>
        <p:nvGrpSpPr>
          <p:cNvPr id="20" name="Groep 19">
            <a:extLst>
              <a:ext uri="{FF2B5EF4-FFF2-40B4-BE49-F238E27FC236}">
                <a16:creationId xmlns:a16="http://schemas.microsoft.com/office/drawing/2014/main" id="{51BCAEB3-D042-592E-2293-98ACD704238F}"/>
              </a:ext>
            </a:extLst>
          </p:cNvPr>
          <p:cNvGrpSpPr/>
          <p:nvPr/>
        </p:nvGrpSpPr>
        <p:grpSpPr>
          <a:xfrm>
            <a:off x="1463664" y="2800076"/>
            <a:ext cx="7305675" cy="638175"/>
            <a:chOff x="2443162" y="2914513"/>
            <a:chExt cx="7305675" cy="638175"/>
          </a:xfrm>
        </p:grpSpPr>
        <p:pic>
          <p:nvPicPr>
            <p:cNvPr id="9" name="Afbeelding 8">
              <a:extLst>
                <a:ext uri="{FF2B5EF4-FFF2-40B4-BE49-F238E27FC236}">
                  <a16:creationId xmlns:a16="http://schemas.microsoft.com/office/drawing/2014/main" id="{28679F93-AA0F-7DFC-7EE8-4380E14BB7D9}"/>
                </a:ext>
              </a:extLst>
            </p:cNvPr>
            <p:cNvPicPr>
              <a:picLocks noChangeAspect="1"/>
            </p:cNvPicPr>
            <p:nvPr/>
          </p:nvPicPr>
          <p:blipFill>
            <a:blip r:embed="rId3"/>
            <a:stretch>
              <a:fillRect/>
            </a:stretch>
          </p:blipFill>
          <p:spPr>
            <a:xfrm>
              <a:off x="2443162" y="2914513"/>
              <a:ext cx="7305675" cy="638175"/>
            </a:xfrm>
            <a:prstGeom prst="rect">
              <a:avLst/>
            </a:prstGeom>
          </p:spPr>
        </p:pic>
        <p:pic>
          <p:nvPicPr>
            <p:cNvPr id="18" name="Afbeelding 17">
              <a:extLst>
                <a:ext uri="{FF2B5EF4-FFF2-40B4-BE49-F238E27FC236}">
                  <a16:creationId xmlns:a16="http://schemas.microsoft.com/office/drawing/2014/main" id="{44A3598C-AB9C-3E15-C030-51DE7B06D6E2}"/>
                </a:ext>
              </a:extLst>
            </p:cNvPr>
            <p:cNvPicPr>
              <a:picLocks noChangeAspect="1"/>
            </p:cNvPicPr>
            <p:nvPr/>
          </p:nvPicPr>
          <p:blipFill>
            <a:blip r:embed="rId4"/>
            <a:stretch>
              <a:fillRect/>
            </a:stretch>
          </p:blipFill>
          <p:spPr>
            <a:xfrm>
              <a:off x="8811790" y="3127725"/>
              <a:ext cx="495300" cy="323850"/>
            </a:xfrm>
            <a:prstGeom prst="rect">
              <a:avLst/>
            </a:prstGeom>
          </p:spPr>
        </p:pic>
      </p:grpSp>
      <p:pic>
        <p:nvPicPr>
          <p:cNvPr id="28" name="Afbeelding 27">
            <a:extLst>
              <a:ext uri="{FF2B5EF4-FFF2-40B4-BE49-F238E27FC236}">
                <a16:creationId xmlns:a16="http://schemas.microsoft.com/office/drawing/2014/main" id="{81DEEF2C-27CA-AE99-9F3D-31C3D6ACD9CE}"/>
              </a:ext>
            </a:extLst>
          </p:cNvPr>
          <p:cNvPicPr>
            <a:picLocks noChangeAspect="1"/>
          </p:cNvPicPr>
          <p:nvPr/>
        </p:nvPicPr>
        <p:blipFill>
          <a:blip r:embed="rId5"/>
          <a:stretch>
            <a:fillRect/>
          </a:stretch>
        </p:blipFill>
        <p:spPr>
          <a:xfrm>
            <a:off x="9609099" y="2729865"/>
            <a:ext cx="834147" cy="694457"/>
          </a:xfrm>
          <a:prstGeom prst="rect">
            <a:avLst/>
          </a:prstGeom>
        </p:spPr>
      </p:pic>
      <p:sp>
        <p:nvSpPr>
          <p:cNvPr id="29" name="Tekstvak 28">
            <a:extLst>
              <a:ext uri="{FF2B5EF4-FFF2-40B4-BE49-F238E27FC236}">
                <a16:creationId xmlns:a16="http://schemas.microsoft.com/office/drawing/2014/main" id="{9E5B8CA0-37A9-27FB-3D18-79B29BDAA8FB}"/>
              </a:ext>
            </a:extLst>
          </p:cNvPr>
          <p:cNvSpPr txBox="1"/>
          <p:nvPr/>
        </p:nvSpPr>
        <p:spPr>
          <a:xfrm>
            <a:off x="10632609" y="2910504"/>
            <a:ext cx="1300793" cy="369332"/>
          </a:xfrm>
          <a:prstGeom prst="rect">
            <a:avLst/>
          </a:prstGeom>
          <a:noFill/>
        </p:spPr>
        <p:txBody>
          <a:bodyPr wrap="square" rtlCol="0">
            <a:spAutoFit/>
          </a:bodyPr>
          <a:lstStyle/>
          <a:p>
            <a:r>
              <a:rPr lang="nl-BE" b="1" dirty="0">
                <a:solidFill>
                  <a:srgbClr val="C00000"/>
                </a:solidFill>
              </a:rPr>
              <a:t>{   :   } </a:t>
            </a:r>
          </a:p>
        </p:txBody>
      </p:sp>
      <p:sp>
        <p:nvSpPr>
          <p:cNvPr id="39" name="Pijl: rechts 38">
            <a:extLst>
              <a:ext uri="{FF2B5EF4-FFF2-40B4-BE49-F238E27FC236}">
                <a16:creationId xmlns:a16="http://schemas.microsoft.com/office/drawing/2014/main" id="{F4E2B1F2-D5E5-EDDB-DBA0-DBFB9FC2FE31}"/>
              </a:ext>
            </a:extLst>
          </p:cNvPr>
          <p:cNvSpPr/>
          <p:nvPr/>
        </p:nvSpPr>
        <p:spPr>
          <a:xfrm rot="6694196" flipV="1">
            <a:off x="1172964" y="4030062"/>
            <a:ext cx="564536" cy="211235"/>
          </a:xfrm>
          <a:prstGeom prst="rightArrow">
            <a:avLst>
              <a:gd name="adj1" fmla="val 18838"/>
              <a:gd name="adj2" fmla="val 86231"/>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0" name="Tekstvak 39">
            <a:extLst>
              <a:ext uri="{FF2B5EF4-FFF2-40B4-BE49-F238E27FC236}">
                <a16:creationId xmlns:a16="http://schemas.microsoft.com/office/drawing/2014/main" id="{A1A6B97F-C121-D81D-6A48-BCEAE7D1CB9D}"/>
              </a:ext>
            </a:extLst>
          </p:cNvPr>
          <p:cNvSpPr txBox="1"/>
          <p:nvPr/>
        </p:nvSpPr>
        <p:spPr>
          <a:xfrm>
            <a:off x="538939" y="4620492"/>
            <a:ext cx="1662391" cy="646331"/>
          </a:xfrm>
          <a:prstGeom prst="rect">
            <a:avLst/>
          </a:prstGeom>
          <a:noFill/>
        </p:spPr>
        <p:txBody>
          <a:bodyPr wrap="square" rtlCol="0">
            <a:spAutoFit/>
          </a:bodyPr>
          <a:lstStyle/>
          <a:p>
            <a:r>
              <a:rPr lang="nl-BE" dirty="0"/>
              <a:t>name of </a:t>
            </a:r>
            <a:r>
              <a:rPr lang="nl-BE" dirty="0" err="1"/>
              <a:t>the</a:t>
            </a:r>
            <a:r>
              <a:rPr lang="nl-BE" dirty="0"/>
              <a:t> </a:t>
            </a:r>
          </a:p>
          <a:p>
            <a:r>
              <a:rPr lang="nl-BE" dirty="0" err="1"/>
              <a:t>dictionary</a:t>
            </a:r>
            <a:endParaRPr lang="nl-BE" dirty="0"/>
          </a:p>
        </p:txBody>
      </p:sp>
      <p:sp>
        <p:nvSpPr>
          <p:cNvPr id="41" name="Pijl: rechts 40">
            <a:extLst>
              <a:ext uri="{FF2B5EF4-FFF2-40B4-BE49-F238E27FC236}">
                <a16:creationId xmlns:a16="http://schemas.microsoft.com/office/drawing/2014/main" id="{94A4C151-DE8E-381C-3476-DC0703C47A4A}"/>
              </a:ext>
            </a:extLst>
          </p:cNvPr>
          <p:cNvSpPr/>
          <p:nvPr/>
        </p:nvSpPr>
        <p:spPr>
          <a:xfrm rot="4383076" flipV="1">
            <a:off x="3995773" y="4011656"/>
            <a:ext cx="549917" cy="251390"/>
          </a:xfrm>
          <a:prstGeom prst="rightArrow">
            <a:avLst>
              <a:gd name="adj1" fmla="val 18838"/>
              <a:gd name="adj2" fmla="val 86231"/>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2" name="Tekstvak 41">
            <a:extLst>
              <a:ext uri="{FF2B5EF4-FFF2-40B4-BE49-F238E27FC236}">
                <a16:creationId xmlns:a16="http://schemas.microsoft.com/office/drawing/2014/main" id="{E0138706-5DA6-9C42-7F7D-C988AF7C8962}"/>
              </a:ext>
            </a:extLst>
          </p:cNvPr>
          <p:cNvSpPr txBox="1"/>
          <p:nvPr/>
        </p:nvSpPr>
        <p:spPr>
          <a:xfrm>
            <a:off x="4194245" y="4646677"/>
            <a:ext cx="2060440" cy="646331"/>
          </a:xfrm>
          <a:prstGeom prst="rect">
            <a:avLst/>
          </a:prstGeom>
          <a:noFill/>
        </p:spPr>
        <p:txBody>
          <a:bodyPr wrap="square" rtlCol="0">
            <a:spAutoFit/>
          </a:bodyPr>
          <a:lstStyle/>
          <a:p>
            <a:r>
              <a:rPr lang="nl-BE" dirty="0"/>
              <a:t>The </a:t>
            </a:r>
            <a:r>
              <a:rPr lang="nl-BE" dirty="0" err="1"/>
              <a:t>key-value</a:t>
            </a:r>
            <a:r>
              <a:rPr lang="nl-BE" dirty="0"/>
              <a:t> pairs are </a:t>
            </a:r>
            <a:r>
              <a:rPr lang="nl-BE" dirty="0" err="1"/>
              <a:t>its</a:t>
            </a:r>
            <a:r>
              <a:rPr lang="nl-BE" dirty="0"/>
              <a:t> content</a:t>
            </a:r>
          </a:p>
        </p:txBody>
      </p:sp>
      <p:sp>
        <p:nvSpPr>
          <p:cNvPr id="44" name="Tekstvak 43">
            <a:extLst>
              <a:ext uri="{FF2B5EF4-FFF2-40B4-BE49-F238E27FC236}">
                <a16:creationId xmlns:a16="http://schemas.microsoft.com/office/drawing/2014/main" id="{AF22DFFE-B467-D213-8DDC-8706EB0340D3}"/>
              </a:ext>
            </a:extLst>
          </p:cNvPr>
          <p:cNvSpPr txBox="1"/>
          <p:nvPr/>
        </p:nvSpPr>
        <p:spPr>
          <a:xfrm>
            <a:off x="8168940" y="4328562"/>
            <a:ext cx="2204445" cy="1908215"/>
          </a:xfrm>
          <a:prstGeom prst="rect">
            <a:avLst/>
          </a:prstGeom>
          <a:noFill/>
        </p:spPr>
        <p:txBody>
          <a:bodyPr wrap="square" rtlCol="0">
            <a:spAutoFit/>
          </a:bodyPr>
          <a:lstStyle/>
          <a:p>
            <a:r>
              <a:rPr lang="nl-BE" dirty="0"/>
              <a:t>Keys </a:t>
            </a:r>
            <a:r>
              <a:rPr lang="nl-BE" dirty="0" err="1"/>
              <a:t>and</a:t>
            </a:r>
            <a:r>
              <a:rPr lang="nl-BE" dirty="0"/>
              <a:t> </a:t>
            </a:r>
            <a:r>
              <a:rPr lang="nl-BE" dirty="0" err="1"/>
              <a:t>values</a:t>
            </a:r>
            <a:r>
              <a:rPr lang="nl-BE" dirty="0"/>
              <a:t> can </a:t>
            </a:r>
            <a:r>
              <a:rPr lang="nl-BE" dirty="0" err="1"/>
              <a:t>be</a:t>
            </a:r>
            <a:r>
              <a:rPr lang="nl-BE" dirty="0"/>
              <a:t> </a:t>
            </a:r>
            <a:r>
              <a:rPr lang="nl-BE" dirty="0" err="1"/>
              <a:t>any</a:t>
            </a:r>
            <a:r>
              <a:rPr lang="nl-BE" sz="1200" dirty="0"/>
              <a:t>*</a:t>
            </a:r>
            <a:r>
              <a:rPr lang="nl-BE" dirty="0"/>
              <a:t> type (</a:t>
            </a:r>
            <a:r>
              <a:rPr lang="nl-BE" dirty="0" err="1"/>
              <a:t>boolean</a:t>
            </a:r>
            <a:r>
              <a:rPr lang="nl-BE" dirty="0"/>
              <a:t>, string, int, </a:t>
            </a:r>
            <a:r>
              <a:rPr lang="nl-BE" dirty="0" err="1"/>
              <a:t>another</a:t>
            </a:r>
            <a:r>
              <a:rPr lang="nl-BE" dirty="0"/>
              <a:t> </a:t>
            </a:r>
            <a:r>
              <a:rPr lang="nl-BE" dirty="0" err="1"/>
              <a:t>dictionary</a:t>
            </a:r>
            <a:r>
              <a:rPr lang="nl-BE" dirty="0"/>
              <a:t>…)</a:t>
            </a:r>
          </a:p>
          <a:p>
            <a:endParaRPr lang="nl-BE" dirty="0"/>
          </a:p>
          <a:p>
            <a:r>
              <a:rPr lang="nl-BE" sz="1400" dirty="0"/>
              <a:t>* Later more on </a:t>
            </a:r>
            <a:r>
              <a:rPr lang="nl-BE" sz="1400" dirty="0" err="1"/>
              <a:t>the</a:t>
            </a:r>
            <a:r>
              <a:rPr lang="nl-BE" sz="1400" dirty="0"/>
              <a:t> </a:t>
            </a:r>
            <a:r>
              <a:rPr lang="nl-BE" sz="1400" dirty="0" err="1"/>
              <a:t>limitations</a:t>
            </a:r>
            <a:endParaRPr lang="nl-BE" sz="1400" dirty="0"/>
          </a:p>
        </p:txBody>
      </p:sp>
      <p:cxnSp>
        <p:nvCxnSpPr>
          <p:cNvPr id="45" name="Rechte verbindingslijn 44">
            <a:extLst>
              <a:ext uri="{FF2B5EF4-FFF2-40B4-BE49-F238E27FC236}">
                <a16:creationId xmlns:a16="http://schemas.microsoft.com/office/drawing/2014/main" id="{CEFF4CBA-F9A5-58A9-A5E1-F69B4AE7A989}"/>
              </a:ext>
            </a:extLst>
          </p:cNvPr>
          <p:cNvCxnSpPr>
            <a:cxnSpLocks/>
          </p:cNvCxnSpPr>
          <p:nvPr/>
        </p:nvCxnSpPr>
        <p:spPr>
          <a:xfrm>
            <a:off x="8103594" y="4397936"/>
            <a:ext cx="0" cy="18388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929B9C41-0029-DF15-A004-32B7AA18F2F8}"/>
              </a:ext>
            </a:extLst>
          </p:cNvPr>
          <p:cNvCxnSpPr>
            <a:cxnSpLocks/>
          </p:cNvCxnSpPr>
          <p:nvPr/>
        </p:nvCxnSpPr>
        <p:spPr>
          <a:xfrm>
            <a:off x="2336800" y="3556715"/>
            <a:ext cx="153528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Rechte verbindingslijn 47">
            <a:extLst>
              <a:ext uri="{FF2B5EF4-FFF2-40B4-BE49-F238E27FC236}">
                <a16:creationId xmlns:a16="http://schemas.microsoft.com/office/drawing/2014/main" id="{79FAA57F-97D3-09D4-A0F9-B85E939F011E}"/>
              </a:ext>
            </a:extLst>
          </p:cNvPr>
          <p:cNvCxnSpPr>
            <a:cxnSpLocks/>
          </p:cNvCxnSpPr>
          <p:nvPr/>
        </p:nvCxnSpPr>
        <p:spPr>
          <a:xfrm>
            <a:off x="4171245" y="3556715"/>
            <a:ext cx="153528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8">
            <a:extLst>
              <a:ext uri="{FF2B5EF4-FFF2-40B4-BE49-F238E27FC236}">
                <a16:creationId xmlns:a16="http://schemas.microsoft.com/office/drawing/2014/main" id="{8E609866-99BE-9007-BCD8-E887ED4EEDC4}"/>
              </a:ext>
            </a:extLst>
          </p:cNvPr>
          <p:cNvCxnSpPr>
            <a:cxnSpLocks/>
          </p:cNvCxnSpPr>
          <p:nvPr/>
        </p:nvCxnSpPr>
        <p:spPr>
          <a:xfrm>
            <a:off x="6084404" y="3551786"/>
            <a:ext cx="153528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1513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ttendance - St Peter's Catholic College">
            <a:extLst>
              <a:ext uri="{FF2B5EF4-FFF2-40B4-BE49-F238E27FC236}">
                <a16:creationId xmlns:a16="http://schemas.microsoft.com/office/drawing/2014/main" id="{74E36272-3369-B23D-F94C-412C48A91F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6803" y="1580236"/>
            <a:ext cx="3332793" cy="2564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650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DE573-3772-4332-2B3C-0F421D928058}"/>
            </a:ext>
          </a:extLst>
        </p:cNvPr>
        <p:cNvGrpSpPr/>
        <p:nvPr/>
      </p:nvGrpSpPr>
      <p:grpSpPr>
        <a:xfrm>
          <a:off x="0" y="0"/>
          <a:ext cx="0" cy="0"/>
          <a:chOff x="0" y="0"/>
          <a:chExt cx="0" cy="0"/>
        </a:xfrm>
      </p:grpSpPr>
      <p:sp>
        <p:nvSpPr>
          <p:cNvPr id="8" name="Tijdelijke aanduiding voor inhoud 7">
            <a:extLst>
              <a:ext uri="{FF2B5EF4-FFF2-40B4-BE49-F238E27FC236}">
                <a16:creationId xmlns:a16="http://schemas.microsoft.com/office/drawing/2014/main" id="{39C8F749-A672-3D24-599C-3368B8940389}"/>
              </a:ext>
            </a:extLst>
          </p:cNvPr>
          <p:cNvSpPr>
            <a:spLocks noGrp="1"/>
          </p:cNvSpPr>
          <p:nvPr>
            <p:ph idx="1"/>
          </p:nvPr>
        </p:nvSpPr>
        <p:spPr>
          <a:xfrm>
            <a:off x="838200" y="1825625"/>
            <a:ext cx="10492409" cy="1877131"/>
          </a:xfrm>
        </p:spPr>
        <p:txBody>
          <a:bodyPr/>
          <a:lstStyle/>
          <a:p>
            <a:pPr marL="0" indent="0">
              <a:buNone/>
            </a:pPr>
            <a:r>
              <a:rPr lang="nl-BE" dirty="0"/>
              <a:t>New syntax!</a:t>
            </a:r>
          </a:p>
          <a:p>
            <a:pPr marL="0" indent="0">
              <a:buNone/>
            </a:pPr>
            <a:endParaRPr lang="nl-BE" dirty="0"/>
          </a:p>
          <a:p>
            <a:pPr marL="0" indent="0">
              <a:buNone/>
            </a:pPr>
            <a:r>
              <a:rPr lang="nl-BE" dirty="0">
                <a:solidFill>
                  <a:schemeClr val="accent1"/>
                </a:solidFill>
              </a:rPr>
              <a:t>			</a:t>
            </a:r>
            <a:endParaRPr lang="nl-BE" dirty="0"/>
          </a:p>
        </p:txBody>
      </p:sp>
      <p:sp>
        <p:nvSpPr>
          <p:cNvPr id="2" name="Titel 1">
            <a:extLst>
              <a:ext uri="{FF2B5EF4-FFF2-40B4-BE49-F238E27FC236}">
                <a16:creationId xmlns:a16="http://schemas.microsoft.com/office/drawing/2014/main" id="{B0F66637-ABE8-19F2-228C-93DC6BEBCB35}"/>
              </a:ext>
            </a:extLst>
          </p:cNvPr>
          <p:cNvSpPr>
            <a:spLocks noGrp="1"/>
          </p:cNvSpPr>
          <p:nvPr>
            <p:ph type="title"/>
          </p:nvPr>
        </p:nvSpPr>
        <p:spPr/>
        <p:txBody>
          <a:bodyPr/>
          <a:lstStyle/>
          <a:p>
            <a:r>
              <a:rPr lang="nl-BE" dirty="0" err="1"/>
              <a:t>Dictionaries</a:t>
            </a:r>
            <a:endParaRPr lang="nl-BE" dirty="0"/>
          </a:p>
        </p:txBody>
      </p:sp>
      <p:grpSp>
        <p:nvGrpSpPr>
          <p:cNvPr id="20" name="Groep 19">
            <a:extLst>
              <a:ext uri="{FF2B5EF4-FFF2-40B4-BE49-F238E27FC236}">
                <a16:creationId xmlns:a16="http://schemas.microsoft.com/office/drawing/2014/main" id="{649CA06E-5CAE-DB5B-22C0-44D8A56052B7}"/>
              </a:ext>
            </a:extLst>
          </p:cNvPr>
          <p:cNvGrpSpPr/>
          <p:nvPr/>
        </p:nvGrpSpPr>
        <p:grpSpPr>
          <a:xfrm>
            <a:off x="1463664" y="2800076"/>
            <a:ext cx="7305675" cy="638175"/>
            <a:chOff x="2443162" y="2914513"/>
            <a:chExt cx="7305675" cy="638175"/>
          </a:xfrm>
        </p:grpSpPr>
        <p:pic>
          <p:nvPicPr>
            <p:cNvPr id="9" name="Afbeelding 8">
              <a:extLst>
                <a:ext uri="{FF2B5EF4-FFF2-40B4-BE49-F238E27FC236}">
                  <a16:creationId xmlns:a16="http://schemas.microsoft.com/office/drawing/2014/main" id="{DDA23786-0D6C-1CA4-0F77-90020A65407E}"/>
                </a:ext>
              </a:extLst>
            </p:cNvPr>
            <p:cNvPicPr>
              <a:picLocks noChangeAspect="1"/>
            </p:cNvPicPr>
            <p:nvPr/>
          </p:nvPicPr>
          <p:blipFill>
            <a:blip r:embed="rId3"/>
            <a:stretch>
              <a:fillRect/>
            </a:stretch>
          </p:blipFill>
          <p:spPr>
            <a:xfrm>
              <a:off x="2443162" y="2914513"/>
              <a:ext cx="7305675" cy="638175"/>
            </a:xfrm>
            <a:prstGeom prst="rect">
              <a:avLst/>
            </a:prstGeom>
          </p:spPr>
        </p:pic>
        <p:pic>
          <p:nvPicPr>
            <p:cNvPr id="18" name="Afbeelding 17">
              <a:extLst>
                <a:ext uri="{FF2B5EF4-FFF2-40B4-BE49-F238E27FC236}">
                  <a16:creationId xmlns:a16="http://schemas.microsoft.com/office/drawing/2014/main" id="{6E145799-9651-B722-3721-9AA2EF6745E3}"/>
                </a:ext>
              </a:extLst>
            </p:cNvPr>
            <p:cNvPicPr>
              <a:picLocks noChangeAspect="1"/>
            </p:cNvPicPr>
            <p:nvPr/>
          </p:nvPicPr>
          <p:blipFill>
            <a:blip r:embed="rId4"/>
            <a:stretch>
              <a:fillRect/>
            </a:stretch>
          </p:blipFill>
          <p:spPr>
            <a:xfrm>
              <a:off x="8811790" y="3127725"/>
              <a:ext cx="495300" cy="323850"/>
            </a:xfrm>
            <a:prstGeom prst="rect">
              <a:avLst/>
            </a:prstGeom>
          </p:spPr>
        </p:pic>
      </p:grpSp>
      <p:pic>
        <p:nvPicPr>
          <p:cNvPr id="28" name="Afbeelding 27">
            <a:extLst>
              <a:ext uri="{FF2B5EF4-FFF2-40B4-BE49-F238E27FC236}">
                <a16:creationId xmlns:a16="http://schemas.microsoft.com/office/drawing/2014/main" id="{D89B4940-4E51-922F-D409-CBD59AF46945}"/>
              </a:ext>
            </a:extLst>
          </p:cNvPr>
          <p:cNvPicPr>
            <a:picLocks noChangeAspect="1"/>
          </p:cNvPicPr>
          <p:nvPr/>
        </p:nvPicPr>
        <p:blipFill>
          <a:blip r:embed="rId5"/>
          <a:stretch>
            <a:fillRect/>
          </a:stretch>
        </p:blipFill>
        <p:spPr>
          <a:xfrm>
            <a:off x="9609099" y="2729865"/>
            <a:ext cx="834147" cy="694457"/>
          </a:xfrm>
          <a:prstGeom prst="rect">
            <a:avLst/>
          </a:prstGeom>
        </p:spPr>
      </p:pic>
      <p:sp>
        <p:nvSpPr>
          <p:cNvPr id="29" name="Tekstvak 28">
            <a:extLst>
              <a:ext uri="{FF2B5EF4-FFF2-40B4-BE49-F238E27FC236}">
                <a16:creationId xmlns:a16="http://schemas.microsoft.com/office/drawing/2014/main" id="{509CBC06-3F36-D260-B58C-57226BCC68CE}"/>
              </a:ext>
            </a:extLst>
          </p:cNvPr>
          <p:cNvSpPr txBox="1"/>
          <p:nvPr/>
        </p:nvSpPr>
        <p:spPr>
          <a:xfrm>
            <a:off x="10632609" y="2910504"/>
            <a:ext cx="1300793" cy="369332"/>
          </a:xfrm>
          <a:prstGeom prst="rect">
            <a:avLst/>
          </a:prstGeom>
          <a:noFill/>
        </p:spPr>
        <p:txBody>
          <a:bodyPr wrap="square" rtlCol="0">
            <a:spAutoFit/>
          </a:bodyPr>
          <a:lstStyle/>
          <a:p>
            <a:r>
              <a:rPr lang="nl-BE" b="1" dirty="0">
                <a:solidFill>
                  <a:srgbClr val="C00000"/>
                </a:solidFill>
              </a:rPr>
              <a:t>{   :   } </a:t>
            </a:r>
          </a:p>
        </p:txBody>
      </p:sp>
      <p:sp>
        <p:nvSpPr>
          <p:cNvPr id="35" name="Tijdelijke aanduiding voor inhoud 7">
            <a:extLst>
              <a:ext uri="{FF2B5EF4-FFF2-40B4-BE49-F238E27FC236}">
                <a16:creationId xmlns:a16="http://schemas.microsoft.com/office/drawing/2014/main" id="{9A2B9550-4F3E-7E3C-89F3-AE7365C489F2}"/>
              </a:ext>
            </a:extLst>
          </p:cNvPr>
          <p:cNvSpPr txBox="1">
            <a:spLocks/>
          </p:cNvSpPr>
          <p:nvPr/>
        </p:nvSpPr>
        <p:spPr>
          <a:xfrm>
            <a:off x="838199" y="4256234"/>
            <a:ext cx="10492409" cy="1877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BE" dirty="0" err="1"/>
              <a:t>Example</a:t>
            </a:r>
            <a:r>
              <a:rPr lang="nl-BE" dirty="0"/>
              <a:t>:</a:t>
            </a:r>
          </a:p>
          <a:p>
            <a:pPr marL="0" indent="0">
              <a:buFont typeface="Arial" panose="020B0604020202020204" pitchFamily="34" charset="0"/>
              <a:buNone/>
            </a:pPr>
            <a:endParaRPr lang="nl-BE" dirty="0"/>
          </a:p>
          <a:p>
            <a:pPr marL="0" indent="0">
              <a:buFont typeface="Arial" panose="020B0604020202020204" pitchFamily="34" charset="0"/>
              <a:buNone/>
            </a:pPr>
            <a:r>
              <a:rPr lang="nl-BE" dirty="0">
                <a:solidFill>
                  <a:schemeClr val="accent1"/>
                </a:solidFill>
              </a:rPr>
              <a:t>			</a:t>
            </a:r>
            <a:endParaRPr lang="nl-BE" dirty="0"/>
          </a:p>
        </p:txBody>
      </p:sp>
      <p:graphicFrame>
        <p:nvGraphicFramePr>
          <p:cNvPr id="38" name="Tabel 37">
            <a:extLst>
              <a:ext uri="{FF2B5EF4-FFF2-40B4-BE49-F238E27FC236}">
                <a16:creationId xmlns:a16="http://schemas.microsoft.com/office/drawing/2014/main" id="{786EDB05-2E48-7E72-DF6B-78C1D2DD90F4}"/>
              </a:ext>
            </a:extLst>
          </p:cNvPr>
          <p:cNvGraphicFramePr>
            <a:graphicFrameLocks noGrp="1"/>
          </p:cNvGraphicFramePr>
          <p:nvPr>
            <p:extLst>
              <p:ext uri="{D42A27DB-BD31-4B8C-83A1-F6EECF244321}">
                <p14:modId xmlns:p14="http://schemas.microsoft.com/office/powerpoint/2010/main" val="2114818164"/>
              </p:ext>
            </p:extLst>
          </p:nvPr>
        </p:nvGraphicFramePr>
        <p:xfrm>
          <a:off x="7832292" y="4972091"/>
          <a:ext cx="2088444" cy="1483360"/>
        </p:xfrm>
        <a:graphic>
          <a:graphicData uri="http://schemas.openxmlformats.org/drawingml/2006/table">
            <a:tbl>
              <a:tblPr firstRow="1" bandRow="1">
                <a:tableStyleId>{5C22544A-7EE6-4342-B048-85BDC9FD1C3A}</a:tableStyleId>
              </a:tblPr>
              <a:tblGrid>
                <a:gridCol w="1044222">
                  <a:extLst>
                    <a:ext uri="{9D8B030D-6E8A-4147-A177-3AD203B41FA5}">
                      <a16:colId xmlns:a16="http://schemas.microsoft.com/office/drawing/2014/main" val="2172641636"/>
                    </a:ext>
                  </a:extLst>
                </a:gridCol>
                <a:gridCol w="1044222">
                  <a:extLst>
                    <a:ext uri="{9D8B030D-6E8A-4147-A177-3AD203B41FA5}">
                      <a16:colId xmlns:a16="http://schemas.microsoft.com/office/drawing/2014/main" val="2775939725"/>
                    </a:ext>
                  </a:extLst>
                </a:gridCol>
              </a:tblGrid>
              <a:tr h="370840">
                <a:tc>
                  <a:txBody>
                    <a:bodyPr/>
                    <a:lstStyle/>
                    <a:p>
                      <a:pPr algn="ctr"/>
                      <a:r>
                        <a:rPr lang="nl-BE" dirty="0" err="1"/>
                        <a:t>Key</a:t>
                      </a:r>
                      <a:endParaRPr lang="nl-BE" dirty="0"/>
                    </a:p>
                  </a:txBody>
                  <a:tcPr/>
                </a:tc>
                <a:tc>
                  <a:txBody>
                    <a:bodyPr/>
                    <a:lstStyle/>
                    <a:p>
                      <a:pPr algn="ctr"/>
                      <a:r>
                        <a:rPr lang="nl-BE" dirty="0"/>
                        <a:t>Value</a:t>
                      </a:r>
                    </a:p>
                  </a:txBody>
                  <a:tcPr/>
                </a:tc>
                <a:extLst>
                  <a:ext uri="{0D108BD9-81ED-4DB2-BD59-A6C34878D82A}">
                    <a16:rowId xmlns:a16="http://schemas.microsoft.com/office/drawing/2014/main" val="291844107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"a"</a:t>
                      </a:r>
                    </a:p>
                  </a:txBody>
                  <a:tcPr/>
                </a:tc>
                <a:tc>
                  <a:txBody>
                    <a:bodyPr/>
                    <a:lstStyle/>
                    <a:p>
                      <a:pPr algn="ctr"/>
                      <a:r>
                        <a:rPr lang="nl-BE" dirty="0"/>
                        <a:t>1</a:t>
                      </a:r>
                    </a:p>
                  </a:txBody>
                  <a:tcPr/>
                </a:tc>
                <a:extLst>
                  <a:ext uri="{0D108BD9-81ED-4DB2-BD59-A6C34878D82A}">
                    <a16:rowId xmlns:a16="http://schemas.microsoft.com/office/drawing/2014/main" val="26579611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"b"</a:t>
                      </a:r>
                    </a:p>
                  </a:txBody>
                  <a:tcPr/>
                </a:tc>
                <a:tc>
                  <a:txBody>
                    <a:bodyPr/>
                    <a:lstStyle/>
                    <a:p>
                      <a:pPr algn="ctr"/>
                      <a:r>
                        <a:rPr lang="nl-BE" dirty="0"/>
                        <a:t>2</a:t>
                      </a:r>
                    </a:p>
                  </a:txBody>
                  <a:tcPr/>
                </a:tc>
                <a:extLst>
                  <a:ext uri="{0D108BD9-81ED-4DB2-BD59-A6C34878D82A}">
                    <a16:rowId xmlns:a16="http://schemas.microsoft.com/office/drawing/2014/main" val="9932517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"c"</a:t>
                      </a:r>
                    </a:p>
                  </a:txBody>
                  <a:tcPr/>
                </a:tc>
                <a:tc>
                  <a:txBody>
                    <a:bodyPr/>
                    <a:lstStyle/>
                    <a:p>
                      <a:pPr algn="ctr"/>
                      <a:r>
                        <a:rPr lang="nl-BE" dirty="0"/>
                        <a:t>1</a:t>
                      </a:r>
                    </a:p>
                  </a:txBody>
                  <a:tcPr/>
                </a:tc>
                <a:extLst>
                  <a:ext uri="{0D108BD9-81ED-4DB2-BD59-A6C34878D82A}">
                    <a16:rowId xmlns:a16="http://schemas.microsoft.com/office/drawing/2014/main" val="2950540589"/>
                  </a:ext>
                </a:extLst>
              </a:tr>
            </a:tbl>
          </a:graphicData>
        </a:graphic>
      </p:graphicFrame>
      <p:pic>
        <p:nvPicPr>
          <p:cNvPr id="4" name="Afbeelding 3">
            <a:extLst>
              <a:ext uri="{FF2B5EF4-FFF2-40B4-BE49-F238E27FC236}">
                <a16:creationId xmlns:a16="http://schemas.microsoft.com/office/drawing/2014/main" id="{82C718D8-31F2-A836-413B-6AD4E748E9E3}"/>
              </a:ext>
            </a:extLst>
          </p:cNvPr>
          <p:cNvPicPr>
            <a:picLocks noChangeAspect="1"/>
          </p:cNvPicPr>
          <p:nvPr/>
        </p:nvPicPr>
        <p:blipFill>
          <a:blip r:embed="rId6"/>
          <a:stretch>
            <a:fillRect/>
          </a:stretch>
        </p:blipFill>
        <p:spPr>
          <a:xfrm>
            <a:off x="1469420" y="5194800"/>
            <a:ext cx="4953000" cy="485775"/>
          </a:xfrm>
          <a:prstGeom prst="rect">
            <a:avLst/>
          </a:prstGeom>
        </p:spPr>
      </p:pic>
      <p:pic>
        <p:nvPicPr>
          <p:cNvPr id="6" name="Afbeelding 5">
            <a:extLst>
              <a:ext uri="{FF2B5EF4-FFF2-40B4-BE49-F238E27FC236}">
                <a16:creationId xmlns:a16="http://schemas.microsoft.com/office/drawing/2014/main" id="{F5FB9618-B7D7-DB4B-2D95-4668F7A68CCF}"/>
              </a:ext>
            </a:extLst>
          </p:cNvPr>
          <p:cNvPicPr>
            <a:picLocks noChangeAspect="1"/>
          </p:cNvPicPr>
          <p:nvPr/>
        </p:nvPicPr>
        <p:blipFill>
          <a:blip r:embed="rId7"/>
          <a:stretch>
            <a:fillRect/>
          </a:stretch>
        </p:blipFill>
        <p:spPr>
          <a:xfrm>
            <a:off x="1463664" y="5931576"/>
            <a:ext cx="1847850" cy="523875"/>
          </a:xfrm>
          <a:prstGeom prst="rect">
            <a:avLst/>
          </a:prstGeom>
        </p:spPr>
      </p:pic>
    </p:spTree>
    <p:extLst>
      <p:ext uri="{BB962C8B-B14F-4D97-AF65-F5344CB8AC3E}">
        <p14:creationId xmlns:p14="http://schemas.microsoft.com/office/powerpoint/2010/main" val="1631046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A1791F-C8C8-A29E-ACF6-EDAE104D4388}"/>
              </a:ext>
            </a:extLst>
          </p:cNvPr>
          <p:cNvSpPr>
            <a:spLocks noGrp="1"/>
          </p:cNvSpPr>
          <p:nvPr>
            <p:ph type="title"/>
          </p:nvPr>
        </p:nvSpPr>
        <p:spPr/>
        <p:txBody>
          <a:bodyPr/>
          <a:lstStyle/>
          <a:p>
            <a:r>
              <a:rPr lang="nl-BE" dirty="0" err="1"/>
              <a:t>Dictionaries</a:t>
            </a:r>
            <a:r>
              <a:rPr lang="nl-BE" dirty="0"/>
              <a:t> - </a:t>
            </a:r>
            <a:r>
              <a:rPr lang="nl-BE" dirty="0" err="1"/>
              <a:t>Functionality</a:t>
            </a:r>
            <a:endParaRPr lang="nl-BE" dirty="0"/>
          </a:p>
        </p:txBody>
      </p:sp>
      <p:sp>
        <p:nvSpPr>
          <p:cNvPr id="3" name="Tijdelijke aanduiding voor inhoud 2">
            <a:extLst>
              <a:ext uri="{FF2B5EF4-FFF2-40B4-BE49-F238E27FC236}">
                <a16:creationId xmlns:a16="http://schemas.microsoft.com/office/drawing/2014/main" id="{829884CB-0385-B68C-69A1-4FB28017E051}"/>
              </a:ext>
            </a:extLst>
          </p:cNvPr>
          <p:cNvSpPr>
            <a:spLocks noGrp="1"/>
          </p:cNvSpPr>
          <p:nvPr>
            <p:ph idx="1"/>
          </p:nvPr>
        </p:nvSpPr>
        <p:spPr/>
        <p:txBody>
          <a:bodyPr/>
          <a:lstStyle/>
          <a:p>
            <a:endParaRPr lang="nl-BE" dirty="0"/>
          </a:p>
          <a:p>
            <a:r>
              <a:rPr lang="nl-BE" dirty="0" err="1"/>
              <a:t>Lookup</a:t>
            </a:r>
            <a:endParaRPr lang="nl-BE" dirty="0"/>
          </a:p>
          <a:p>
            <a:r>
              <a:rPr lang="nl-BE" dirty="0" err="1"/>
              <a:t>Insert</a:t>
            </a:r>
            <a:endParaRPr lang="nl-BE" dirty="0"/>
          </a:p>
          <a:p>
            <a:r>
              <a:rPr lang="nl-BE" dirty="0" err="1"/>
              <a:t>Modify</a:t>
            </a:r>
            <a:endParaRPr lang="nl-BE" dirty="0"/>
          </a:p>
          <a:p>
            <a:r>
              <a:rPr lang="nl-BE" dirty="0"/>
              <a:t>Delete</a:t>
            </a:r>
          </a:p>
          <a:p>
            <a:r>
              <a:rPr lang="nl-BE" dirty="0" err="1"/>
              <a:t>Membership</a:t>
            </a:r>
            <a:endParaRPr lang="nl-BE" dirty="0"/>
          </a:p>
          <a:p>
            <a:r>
              <a:rPr lang="nl-BE" dirty="0" err="1"/>
              <a:t>Enumerating</a:t>
            </a:r>
            <a:endParaRPr lang="nl-BE" dirty="0"/>
          </a:p>
        </p:txBody>
      </p:sp>
      <p:pic>
        <p:nvPicPr>
          <p:cNvPr id="1026" name="Picture 2" descr="History and development of dictionaries | Britannica">
            <a:extLst>
              <a:ext uri="{FF2B5EF4-FFF2-40B4-BE49-F238E27FC236}">
                <a16:creationId xmlns:a16="http://schemas.microsoft.com/office/drawing/2014/main" id="{45E6AEBD-26A2-7BF6-83C8-A06FB2088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4817" y="2453892"/>
            <a:ext cx="3625850" cy="2801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68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4EEF0-9649-0393-F27E-26C6B4A0DD3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1C54DED-2CE8-B3E6-3286-7E7EBAC2F5F2}"/>
              </a:ext>
            </a:extLst>
          </p:cNvPr>
          <p:cNvSpPr>
            <a:spLocks noGrp="1"/>
          </p:cNvSpPr>
          <p:nvPr>
            <p:ph type="title"/>
          </p:nvPr>
        </p:nvSpPr>
        <p:spPr/>
        <p:txBody>
          <a:bodyPr/>
          <a:lstStyle/>
          <a:p>
            <a:r>
              <a:rPr lang="nl-BE" dirty="0" err="1"/>
              <a:t>Dictionaries</a:t>
            </a:r>
            <a:r>
              <a:rPr lang="nl-BE" dirty="0"/>
              <a:t> - </a:t>
            </a:r>
            <a:r>
              <a:rPr lang="nl-BE" dirty="0" err="1"/>
              <a:t>Functionality</a:t>
            </a:r>
            <a:endParaRPr lang="nl-BE" dirty="0"/>
          </a:p>
        </p:txBody>
      </p:sp>
      <p:sp>
        <p:nvSpPr>
          <p:cNvPr id="3" name="Tijdelijke aanduiding voor inhoud 2">
            <a:extLst>
              <a:ext uri="{FF2B5EF4-FFF2-40B4-BE49-F238E27FC236}">
                <a16:creationId xmlns:a16="http://schemas.microsoft.com/office/drawing/2014/main" id="{19C582CA-44C8-80A2-EEF3-6DD7810D1412}"/>
              </a:ext>
            </a:extLst>
          </p:cNvPr>
          <p:cNvSpPr>
            <a:spLocks noGrp="1"/>
          </p:cNvSpPr>
          <p:nvPr>
            <p:ph idx="1"/>
          </p:nvPr>
        </p:nvSpPr>
        <p:spPr/>
        <p:txBody>
          <a:bodyPr/>
          <a:lstStyle/>
          <a:p>
            <a:endParaRPr lang="nl-BE" dirty="0"/>
          </a:p>
          <a:p>
            <a:r>
              <a:rPr lang="nl-BE" b="1" dirty="0" err="1"/>
              <a:t>Lookup</a:t>
            </a:r>
            <a:endParaRPr lang="nl-BE" b="1" dirty="0"/>
          </a:p>
          <a:p>
            <a:r>
              <a:rPr lang="nl-BE" b="1" dirty="0" err="1"/>
              <a:t>Insert</a:t>
            </a:r>
            <a:endParaRPr lang="nl-BE" b="1" dirty="0"/>
          </a:p>
          <a:p>
            <a:r>
              <a:rPr lang="nl-BE" b="1" dirty="0" err="1"/>
              <a:t>Modify</a:t>
            </a:r>
            <a:endParaRPr lang="nl-BE" b="1" dirty="0"/>
          </a:p>
          <a:p>
            <a:r>
              <a:rPr lang="nl-BE" b="1" dirty="0"/>
              <a:t>Delete</a:t>
            </a:r>
          </a:p>
          <a:p>
            <a:r>
              <a:rPr lang="nl-BE" dirty="0" err="1">
                <a:solidFill>
                  <a:schemeClr val="bg1">
                    <a:lumMod val="75000"/>
                  </a:schemeClr>
                </a:solidFill>
              </a:rPr>
              <a:t>Membership</a:t>
            </a:r>
            <a:endParaRPr lang="nl-BE" dirty="0">
              <a:solidFill>
                <a:schemeClr val="bg1">
                  <a:lumMod val="75000"/>
                </a:schemeClr>
              </a:solidFill>
            </a:endParaRPr>
          </a:p>
          <a:p>
            <a:r>
              <a:rPr lang="nl-BE" dirty="0" err="1">
                <a:solidFill>
                  <a:schemeClr val="bg1">
                    <a:lumMod val="75000"/>
                  </a:schemeClr>
                </a:solidFill>
              </a:rPr>
              <a:t>Enumerating</a:t>
            </a:r>
            <a:endParaRPr lang="nl-BE" dirty="0">
              <a:solidFill>
                <a:schemeClr val="bg1">
                  <a:lumMod val="75000"/>
                </a:schemeClr>
              </a:solidFill>
            </a:endParaRPr>
          </a:p>
        </p:txBody>
      </p:sp>
      <p:pic>
        <p:nvPicPr>
          <p:cNvPr id="1026" name="Picture 2" descr="History and development of dictionaries | Britannica">
            <a:extLst>
              <a:ext uri="{FF2B5EF4-FFF2-40B4-BE49-F238E27FC236}">
                <a16:creationId xmlns:a16="http://schemas.microsoft.com/office/drawing/2014/main" id="{0C01BF3E-0447-9010-4A18-8C1B91E147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4817" y="2453892"/>
            <a:ext cx="3625850" cy="2801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802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EE7D2F-1721-3EB8-5C87-9C7E29CDC08C}"/>
              </a:ext>
            </a:extLst>
          </p:cNvPr>
          <p:cNvSpPr>
            <a:spLocks noGrp="1"/>
          </p:cNvSpPr>
          <p:nvPr>
            <p:ph type="title"/>
          </p:nvPr>
        </p:nvSpPr>
        <p:spPr/>
        <p:txBody>
          <a:bodyPr/>
          <a:lstStyle/>
          <a:p>
            <a:r>
              <a:rPr lang="nl-BE" dirty="0" err="1"/>
              <a:t>Dictionaries</a:t>
            </a:r>
            <a:r>
              <a:rPr lang="nl-BE" dirty="0"/>
              <a:t> - </a:t>
            </a:r>
            <a:r>
              <a:rPr lang="nl-BE" dirty="0" err="1"/>
              <a:t>Lookup</a:t>
            </a:r>
            <a:endParaRPr lang="nl-BE" dirty="0"/>
          </a:p>
        </p:txBody>
      </p:sp>
      <p:pic>
        <p:nvPicPr>
          <p:cNvPr id="9" name="Afbeelding 8">
            <a:extLst>
              <a:ext uri="{FF2B5EF4-FFF2-40B4-BE49-F238E27FC236}">
                <a16:creationId xmlns:a16="http://schemas.microsoft.com/office/drawing/2014/main" id="{729176DA-9D74-D578-770D-961769C676F0}"/>
              </a:ext>
            </a:extLst>
          </p:cNvPr>
          <p:cNvPicPr>
            <a:picLocks noChangeAspect="1"/>
          </p:cNvPicPr>
          <p:nvPr/>
        </p:nvPicPr>
        <p:blipFill>
          <a:blip r:embed="rId3"/>
          <a:stretch>
            <a:fillRect/>
          </a:stretch>
        </p:blipFill>
        <p:spPr>
          <a:xfrm>
            <a:off x="10104347" y="3170511"/>
            <a:ext cx="834147" cy="694457"/>
          </a:xfrm>
          <a:prstGeom prst="rect">
            <a:avLst/>
          </a:prstGeom>
        </p:spPr>
      </p:pic>
      <p:sp>
        <p:nvSpPr>
          <p:cNvPr id="10" name="Tekstvak 9">
            <a:extLst>
              <a:ext uri="{FF2B5EF4-FFF2-40B4-BE49-F238E27FC236}">
                <a16:creationId xmlns:a16="http://schemas.microsoft.com/office/drawing/2014/main" id="{BFBFE09A-9129-79F9-4C7C-088E84CB1FAB}"/>
              </a:ext>
            </a:extLst>
          </p:cNvPr>
          <p:cNvSpPr txBox="1"/>
          <p:nvPr/>
        </p:nvSpPr>
        <p:spPr>
          <a:xfrm>
            <a:off x="9742843" y="3898201"/>
            <a:ext cx="1862136" cy="646331"/>
          </a:xfrm>
          <a:prstGeom prst="rect">
            <a:avLst/>
          </a:prstGeom>
          <a:noFill/>
        </p:spPr>
        <p:txBody>
          <a:bodyPr wrap="square" rtlCol="0">
            <a:spAutoFit/>
          </a:bodyPr>
          <a:lstStyle/>
          <a:p>
            <a:pPr algn="ctr"/>
            <a:r>
              <a:rPr lang="nl-BE" dirty="0">
                <a:solidFill>
                  <a:srgbClr val="C00000"/>
                </a:solidFill>
              </a:rPr>
              <a:t>The </a:t>
            </a:r>
            <a:r>
              <a:rPr lang="nl-BE" dirty="0" err="1">
                <a:solidFill>
                  <a:srgbClr val="C00000"/>
                </a:solidFill>
              </a:rPr>
              <a:t>key</a:t>
            </a:r>
            <a:r>
              <a:rPr lang="nl-BE" dirty="0">
                <a:solidFill>
                  <a:srgbClr val="C00000"/>
                </a:solidFill>
              </a:rPr>
              <a:t> is </a:t>
            </a:r>
            <a:r>
              <a:rPr lang="nl-BE" dirty="0" err="1">
                <a:solidFill>
                  <a:srgbClr val="C00000"/>
                </a:solidFill>
              </a:rPr>
              <a:t>used</a:t>
            </a:r>
            <a:r>
              <a:rPr lang="nl-BE" dirty="0">
                <a:solidFill>
                  <a:srgbClr val="C00000"/>
                </a:solidFill>
              </a:rPr>
              <a:t> as </a:t>
            </a:r>
            <a:r>
              <a:rPr lang="nl-BE" dirty="0" err="1">
                <a:solidFill>
                  <a:srgbClr val="C00000"/>
                </a:solidFill>
              </a:rPr>
              <a:t>if</a:t>
            </a:r>
            <a:r>
              <a:rPr lang="nl-BE" dirty="0">
                <a:solidFill>
                  <a:srgbClr val="C00000"/>
                </a:solidFill>
              </a:rPr>
              <a:t> </a:t>
            </a:r>
            <a:r>
              <a:rPr lang="nl-BE" dirty="0" err="1">
                <a:solidFill>
                  <a:srgbClr val="C00000"/>
                </a:solidFill>
              </a:rPr>
              <a:t>it</a:t>
            </a:r>
            <a:r>
              <a:rPr lang="nl-BE" dirty="0">
                <a:solidFill>
                  <a:srgbClr val="C00000"/>
                </a:solidFill>
              </a:rPr>
              <a:t> was </a:t>
            </a:r>
            <a:r>
              <a:rPr lang="nl-BE" dirty="0" err="1">
                <a:solidFill>
                  <a:srgbClr val="C00000"/>
                </a:solidFill>
              </a:rPr>
              <a:t>an</a:t>
            </a:r>
            <a:r>
              <a:rPr lang="nl-BE" dirty="0">
                <a:solidFill>
                  <a:srgbClr val="C00000"/>
                </a:solidFill>
              </a:rPr>
              <a:t> index</a:t>
            </a:r>
          </a:p>
        </p:txBody>
      </p:sp>
      <p:pic>
        <p:nvPicPr>
          <p:cNvPr id="12" name="Afbeelding 11">
            <a:extLst>
              <a:ext uri="{FF2B5EF4-FFF2-40B4-BE49-F238E27FC236}">
                <a16:creationId xmlns:a16="http://schemas.microsoft.com/office/drawing/2014/main" id="{BD1B58E6-1F62-3A1F-5540-F89A6DB7603C}"/>
              </a:ext>
            </a:extLst>
          </p:cNvPr>
          <p:cNvPicPr>
            <a:picLocks noChangeAspect="1"/>
          </p:cNvPicPr>
          <p:nvPr/>
        </p:nvPicPr>
        <p:blipFill>
          <a:blip r:embed="rId4"/>
          <a:stretch>
            <a:fillRect/>
          </a:stretch>
        </p:blipFill>
        <p:spPr>
          <a:xfrm>
            <a:off x="1015471" y="2033690"/>
            <a:ext cx="9505950" cy="514350"/>
          </a:xfrm>
          <a:prstGeom prst="rect">
            <a:avLst/>
          </a:prstGeom>
        </p:spPr>
      </p:pic>
      <p:graphicFrame>
        <p:nvGraphicFramePr>
          <p:cNvPr id="15" name="Tabel 14">
            <a:extLst>
              <a:ext uri="{FF2B5EF4-FFF2-40B4-BE49-F238E27FC236}">
                <a16:creationId xmlns:a16="http://schemas.microsoft.com/office/drawing/2014/main" id="{A94ECF23-1085-EF2F-5061-9F736E03DB12}"/>
              </a:ext>
            </a:extLst>
          </p:cNvPr>
          <p:cNvGraphicFramePr>
            <a:graphicFrameLocks noGrp="1"/>
          </p:cNvGraphicFramePr>
          <p:nvPr>
            <p:extLst>
              <p:ext uri="{D42A27DB-BD31-4B8C-83A1-F6EECF244321}">
                <p14:modId xmlns:p14="http://schemas.microsoft.com/office/powerpoint/2010/main" val="1996099931"/>
              </p:ext>
            </p:extLst>
          </p:nvPr>
        </p:nvGraphicFramePr>
        <p:xfrm>
          <a:off x="1015470" y="3294267"/>
          <a:ext cx="2379134" cy="1854200"/>
        </p:xfrm>
        <a:graphic>
          <a:graphicData uri="http://schemas.openxmlformats.org/drawingml/2006/table">
            <a:tbl>
              <a:tblPr firstRow="1" bandRow="1">
                <a:tableStyleId>{5C22544A-7EE6-4342-B048-85BDC9FD1C3A}</a:tableStyleId>
              </a:tblPr>
              <a:tblGrid>
                <a:gridCol w="1189567">
                  <a:extLst>
                    <a:ext uri="{9D8B030D-6E8A-4147-A177-3AD203B41FA5}">
                      <a16:colId xmlns:a16="http://schemas.microsoft.com/office/drawing/2014/main" val="2172641636"/>
                    </a:ext>
                  </a:extLst>
                </a:gridCol>
                <a:gridCol w="1189567">
                  <a:extLst>
                    <a:ext uri="{9D8B030D-6E8A-4147-A177-3AD203B41FA5}">
                      <a16:colId xmlns:a16="http://schemas.microsoft.com/office/drawing/2014/main" val="2775939725"/>
                    </a:ext>
                  </a:extLst>
                </a:gridCol>
              </a:tblGrid>
              <a:tr h="370840">
                <a:tc>
                  <a:txBody>
                    <a:bodyPr/>
                    <a:lstStyle/>
                    <a:p>
                      <a:pPr algn="ctr"/>
                      <a:r>
                        <a:rPr lang="nl-BE" dirty="0" err="1"/>
                        <a:t>Key</a:t>
                      </a:r>
                      <a:endParaRPr lang="nl-BE" dirty="0"/>
                    </a:p>
                  </a:txBody>
                  <a:tcPr/>
                </a:tc>
                <a:tc>
                  <a:txBody>
                    <a:bodyPr/>
                    <a:lstStyle/>
                    <a:p>
                      <a:pPr algn="ctr"/>
                      <a:r>
                        <a:rPr lang="nl-BE" dirty="0"/>
                        <a:t>Value</a:t>
                      </a:r>
                    </a:p>
                  </a:txBody>
                  <a:tcPr/>
                </a:tc>
                <a:extLst>
                  <a:ext uri="{0D108BD9-81ED-4DB2-BD59-A6C34878D82A}">
                    <a16:rowId xmlns:a16="http://schemas.microsoft.com/office/drawing/2014/main" val="291844107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"Cat"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"Kat"</a:t>
                      </a:r>
                    </a:p>
                  </a:txBody>
                  <a:tcPr/>
                </a:tc>
                <a:extLst>
                  <a:ext uri="{0D108BD9-81ED-4DB2-BD59-A6C34878D82A}">
                    <a16:rowId xmlns:a16="http://schemas.microsoft.com/office/drawing/2014/main" val="26579611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"Dog"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"Hond"</a:t>
                      </a:r>
                    </a:p>
                  </a:txBody>
                  <a:tcPr/>
                </a:tc>
                <a:extLst>
                  <a:ext uri="{0D108BD9-81ED-4DB2-BD59-A6C34878D82A}">
                    <a16:rowId xmlns:a16="http://schemas.microsoft.com/office/drawing/2014/main" val="9932517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"Fish"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"Vis"</a:t>
                      </a:r>
                    </a:p>
                  </a:txBody>
                  <a:tcPr/>
                </a:tc>
                <a:extLst>
                  <a:ext uri="{0D108BD9-81ED-4DB2-BD59-A6C34878D82A}">
                    <a16:rowId xmlns:a16="http://schemas.microsoft.com/office/drawing/2014/main" val="295054058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a:t>
                      </a:r>
                      <a:r>
                        <a:rPr lang="nl-BE" sz="1800" b="0" kern="1200" dirty="0" err="1">
                          <a:solidFill>
                            <a:schemeClr val="dk1"/>
                          </a:solidFill>
                          <a:effectLst/>
                          <a:latin typeface="+mn-lt"/>
                          <a:ea typeface="+mn-ea"/>
                          <a:cs typeface="+mn-cs"/>
                        </a:rPr>
                        <a:t>Rabbit</a:t>
                      </a:r>
                      <a:r>
                        <a:rPr lang="nl-BE" sz="1800" b="0" kern="1200" dirty="0">
                          <a:solidFill>
                            <a:schemeClr val="dk1"/>
                          </a:solidFill>
                          <a:effectLst/>
                          <a:latin typeface="+mn-lt"/>
                          <a:ea typeface="+mn-ea"/>
                          <a:cs typeface="+mn-cs"/>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"Konijn"</a:t>
                      </a:r>
                    </a:p>
                  </a:txBody>
                  <a:tcPr/>
                </a:tc>
                <a:extLst>
                  <a:ext uri="{0D108BD9-81ED-4DB2-BD59-A6C34878D82A}">
                    <a16:rowId xmlns:a16="http://schemas.microsoft.com/office/drawing/2014/main" val="3928415800"/>
                  </a:ext>
                </a:extLst>
              </a:tr>
            </a:tbl>
          </a:graphicData>
        </a:graphic>
      </p:graphicFrame>
      <p:sp>
        <p:nvSpPr>
          <p:cNvPr id="18" name="Tijdelijke aanduiding voor inhoud 7">
            <a:extLst>
              <a:ext uri="{FF2B5EF4-FFF2-40B4-BE49-F238E27FC236}">
                <a16:creationId xmlns:a16="http://schemas.microsoft.com/office/drawing/2014/main" id="{C085F666-B02E-0293-DF3A-B3D324D447DB}"/>
              </a:ext>
            </a:extLst>
          </p:cNvPr>
          <p:cNvSpPr txBox="1">
            <a:spLocks/>
          </p:cNvSpPr>
          <p:nvPr/>
        </p:nvSpPr>
        <p:spPr>
          <a:xfrm>
            <a:off x="4616317" y="4720855"/>
            <a:ext cx="2959366" cy="1193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BE" sz="2400" dirty="0" err="1"/>
              <a:t>Alternative</a:t>
            </a:r>
            <a:r>
              <a:rPr lang="nl-BE" sz="2400" dirty="0"/>
              <a:t>:</a:t>
            </a:r>
          </a:p>
          <a:p>
            <a:pPr marL="0" indent="0">
              <a:buFont typeface="Arial" panose="020B0604020202020204" pitchFamily="34" charset="0"/>
              <a:buNone/>
            </a:pPr>
            <a:r>
              <a:rPr lang="nl-BE" dirty="0">
                <a:solidFill>
                  <a:schemeClr val="accent1"/>
                </a:solidFill>
              </a:rPr>
              <a:t>			</a:t>
            </a:r>
            <a:endParaRPr lang="nl-BE" dirty="0"/>
          </a:p>
        </p:txBody>
      </p:sp>
      <p:pic>
        <p:nvPicPr>
          <p:cNvPr id="24" name="Afbeelding 23">
            <a:extLst>
              <a:ext uri="{FF2B5EF4-FFF2-40B4-BE49-F238E27FC236}">
                <a16:creationId xmlns:a16="http://schemas.microsoft.com/office/drawing/2014/main" id="{8D9FABD2-8191-16E2-2B85-BA37B95D19E5}"/>
              </a:ext>
            </a:extLst>
          </p:cNvPr>
          <p:cNvPicPr>
            <a:picLocks noChangeAspect="1"/>
          </p:cNvPicPr>
          <p:nvPr/>
        </p:nvPicPr>
        <p:blipFill>
          <a:blip r:embed="rId5"/>
          <a:stretch>
            <a:fillRect/>
          </a:stretch>
        </p:blipFill>
        <p:spPr>
          <a:xfrm>
            <a:off x="4693531" y="3294267"/>
            <a:ext cx="4381500" cy="742950"/>
          </a:xfrm>
          <a:prstGeom prst="rect">
            <a:avLst/>
          </a:prstGeom>
        </p:spPr>
      </p:pic>
      <p:pic>
        <p:nvPicPr>
          <p:cNvPr id="26" name="Afbeelding 25">
            <a:extLst>
              <a:ext uri="{FF2B5EF4-FFF2-40B4-BE49-F238E27FC236}">
                <a16:creationId xmlns:a16="http://schemas.microsoft.com/office/drawing/2014/main" id="{A2C27164-41F8-B0DA-C026-189575463496}"/>
              </a:ext>
            </a:extLst>
          </p:cNvPr>
          <p:cNvPicPr>
            <a:picLocks noChangeAspect="1"/>
          </p:cNvPicPr>
          <p:nvPr/>
        </p:nvPicPr>
        <p:blipFill>
          <a:blip r:embed="rId6"/>
          <a:stretch>
            <a:fillRect/>
          </a:stretch>
        </p:blipFill>
        <p:spPr>
          <a:xfrm>
            <a:off x="4693531" y="5148467"/>
            <a:ext cx="5019675" cy="809625"/>
          </a:xfrm>
          <a:prstGeom prst="rect">
            <a:avLst/>
          </a:prstGeom>
        </p:spPr>
      </p:pic>
    </p:spTree>
    <p:extLst>
      <p:ext uri="{BB962C8B-B14F-4D97-AF65-F5344CB8AC3E}">
        <p14:creationId xmlns:p14="http://schemas.microsoft.com/office/powerpoint/2010/main" val="221728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5B437-94F4-2023-9BFF-04AB2FC6F38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24D7126-1566-1BA1-E232-70FF4746386C}"/>
              </a:ext>
            </a:extLst>
          </p:cNvPr>
          <p:cNvSpPr>
            <a:spLocks noGrp="1"/>
          </p:cNvSpPr>
          <p:nvPr>
            <p:ph type="title"/>
          </p:nvPr>
        </p:nvSpPr>
        <p:spPr/>
        <p:txBody>
          <a:bodyPr/>
          <a:lstStyle/>
          <a:p>
            <a:r>
              <a:rPr lang="nl-BE" dirty="0" err="1"/>
              <a:t>Dictionaries</a:t>
            </a:r>
            <a:r>
              <a:rPr lang="nl-BE" dirty="0"/>
              <a:t> - </a:t>
            </a:r>
            <a:r>
              <a:rPr lang="nl-BE" dirty="0" err="1"/>
              <a:t>Lookup</a:t>
            </a:r>
            <a:endParaRPr lang="nl-BE" dirty="0"/>
          </a:p>
        </p:txBody>
      </p:sp>
      <p:pic>
        <p:nvPicPr>
          <p:cNvPr id="12" name="Afbeelding 11">
            <a:extLst>
              <a:ext uri="{FF2B5EF4-FFF2-40B4-BE49-F238E27FC236}">
                <a16:creationId xmlns:a16="http://schemas.microsoft.com/office/drawing/2014/main" id="{1BBF111F-CEF0-876E-321A-65DF70761E83}"/>
              </a:ext>
            </a:extLst>
          </p:cNvPr>
          <p:cNvPicPr>
            <a:picLocks noChangeAspect="1"/>
          </p:cNvPicPr>
          <p:nvPr/>
        </p:nvPicPr>
        <p:blipFill>
          <a:blip r:embed="rId3"/>
          <a:stretch>
            <a:fillRect/>
          </a:stretch>
        </p:blipFill>
        <p:spPr>
          <a:xfrm>
            <a:off x="1015471" y="2033690"/>
            <a:ext cx="9505950" cy="514350"/>
          </a:xfrm>
          <a:prstGeom prst="rect">
            <a:avLst/>
          </a:prstGeom>
        </p:spPr>
      </p:pic>
      <p:graphicFrame>
        <p:nvGraphicFramePr>
          <p:cNvPr id="15" name="Tabel 14">
            <a:extLst>
              <a:ext uri="{FF2B5EF4-FFF2-40B4-BE49-F238E27FC236}">
                <a16:creationId xmlns:a16="http://schemas.microsoft.com/office/drawing/2014/main" id="{E55E5341-F706-5D68-D687-4E22588D7212}"/>
              </a:ext>
            </a:extLst>
          </p:cNvPr>
          <p:cNvGraphicFramePr>
            <a:graphicFrameLocks noGrp="1"/>
          </p:cNvGraphicFramePr>
          <p:nvPr/>
        </p:nvGraphicFramePr>
        <p:xfrm>
          <a:off x="1015470" y="3294267"/>
          <a:ext cx="2379134" cy="1854200"/>
        </p:xfrm>
        <a:graphic>
          <a:graphicData uri="http://schemas.openxmlformats.org/drawingml/2006/table">
            <a:tbl>
              <a:tblPr firstRow="1" bandRow="1">
                <a:tableStyleId>{5C22544A-7EE6-4342-B048-85BDC9FD1C3A}</a:tableStyleId>
              </a:tblPr>
              <a:tblGrid>
                <a:gridCol w="1189567">
                  <a:extLst>
                    <a:ext uri="{9D8B030D-6E8A-4147-A177-3AD203B41FA5}">
                      <a16:colId xmlns:a16="http://schemas.microsoft.com/office/drawing/2014/main" val="2172641636"/>
                    </a:ext>
                  </a:extLst>
                </a:gridCol>
                <a:gridCol w="1189567">
                  <a:extLst>
                    <a:ext uri="{9D8B030D-6E8A-4147-A177-3AD203B41FA5}">
                      <a16:colId xmlns:a16="http://schemas.microsoft.com/office/drawing/2014/main" val="2775939725"/>
                    </a:ext>
                  </a:extLst>
                </a:gridCol>
              </a:tblGrid>
              <a:tr h="370840">
                <a:tc>
                  <a:txBody>
                    <a:bodyPr/>
                    <a:lstStyle/>
                    <a:p>
                      <a:pPr algn="ctr"/>
                      <a:r>
                        <a:rPr lang="nl-BE" dirty="0" err="1"/>
                        <a:t>Key</a:t>
                      </a:r>
                      <a:endParaRPr lang="nl-BE" dirty="0"/>
                    </a:p>
                  </a:txBody>
                  <a:tcPr/>
                </a:tc>
                <a:tc>
                  <a:txBody>
                    <a:bodyPr/>
                    <a:lstStyle/>
                    <a:p>
                      <a:pPr algn="ctr"/>
                      <a:r>
                        <a:rPr lang="nl-BE" dirty="0"/>
                        <a:t>Value</a:t>
                      </a:r>
                    </a:p>
                  </a:txBody>
                  <a:tcPr/>
                </a:tc>
                <a:extLst>
                  <a:ext uri="{0D108BD9-81ED-4DB2-BD59-A6C34878D82A}">
                    <a16:rowId xmlns:a16="http://schemas.microsoft.com/office/drawing/2014/main" val="291844107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"Cat"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"Kat"</a:t>
                      </a:r>
                    </a:p>
                  </a:txBody>
                  <a:tcPr/>
                </a:tc>
                <a:extLst>
                  <a:ext uri="{0D108BD9-81ED-4DB2-BD59-A6C34878D82A}">
                    <a16:rowId xmlns:a16="http://schemas.microsoft.com/office/drawing/2014/main" val="26579611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"Dog"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"Hond"</a:t>
                      </a:r>
                    </a:p>
                  </a:txBody>
                  <a:tcPr/>
                </a:tc>
                <a:extLst>
                  <a:ext uri="{0D108BD9-81ED-4DB2-BD59-A6C34878D82A}">
                    <a16:rowId xmlns:a16="http://schemas.microsoft.com/office/drawing/2014/main" val="9932517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"Fish"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"Vis"</a:t>
                      </a:r>
                    </a:p>
                  </a:txBody>
                  <a:tcPr/>
                </a:tc>
                <a:extLst>
                  <a:ext uri="{0D108BD9-81ED-4DB2-BD59-A6C34878D82A}">
                    <a16:rowId xmlns:a16="http://schemas.microsoft.com/office/drawing/2014/main" val="295054058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a:t>
                      </a:r>
                      <a:r>
                        <a:rPr lang="nl-BE" sz="1800" b="0" kern="1200" dirty="0" err="1">
                          <a:solidFill>
                            <a:schemeClr val="dk1"/>
                          </a:solidFill>
                          <a:effectLst/>
                          <a:latin typeface="+mn-lt"/>
                          <a:ea typeface="+mn-ea"/>
                          <a:cs typeface="+mn-cs"/>
                        </a:rPr>
                        <a:t>Rabbit</a:t>
                      </a:r>
                      <a:r>
                        <a:rPr lang="nl-BE" sz="1800" b="0" kern="1200" dirty="0">
                          <a:solidFill>
                            <a:schemeClr val="dk1"/>
                          </a:solidFill>
                          <a:effectLst/>
                          <a:latin typeface="+mn-lt"/>
                          <a:ea typeface="+mn-ea"/>
                          <a:cs typeface="+mn-cs"/>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"Konijn"</a:t>
                      </a:r>
                    </a:p>
                  </a:txBody>
                  <a:tcPr/>
                </a:tc>
                <a:extLst>
                  <a:ext uri="{0D108BD9-81ED-4DB2-BD59-A6C34878D82A}">
                    <a16:rowId xmlns:a16="http://schemas.microsoft.com/office/drawing/2014/main" val="3928415800"/>
                  </a:ext>
                </a:extLst>
              </a:tr>
            </a:tbl>
          </a:graphicData>
        </a:graphic>
      </p:graphicFrame>
      <p:pic>
        <p:nvPicPr>
          <p:cNvPr id="28" name="Afbeelding 27">
            <a:extLst>
              <a:ext uri="{FF2B5EF4-FFF2-40B4-BE49-F238E27FC236}">
                <a16:creationId xmlns:a16="http://schemas.microsoft.com/office/drawing/2014/main" id="{9A375B7E-11C6-164E-647E-73487E9404B3}"/>
              </a:ext>
            </a:extLst>
          </p:cNvPr>
          <p:cNvPicPr>
            <a:picLocks noChangeAspect="1"/>
          </p:cNvPicPr>
          <p:nvPr/>
        </p:nvPicPr>
        <p:blipFill>
          <a:blip r:embed="rId4"/>
          <a:stretch>
            <a:fillRect/>
          </a:stretch>
        </p:blipFill>
        <p:spPr>
          <a:xfrm>
            <a:off x="4687578" y="4104431"/>
            <a:ext cx="5105400" cy="781050"/>
          </a:xfrm>
          <a:prstGeom prst="rect">
            <a:avLst/>
          </a:prstGeom>
        </p:spPr>
      </p:pic>
      <p:sp>
        <p:nvSpPr>
          <p:cNvPr id="3" name="Tijdelijke aanduiding voor inhoud 7">
            <a:extLst>
              <a:ext uri="{FF2B5EF4-FFF2-40B4-BE49-F238E27FC236}">
                <a16:creationId xmlns:a16="http://schemas.microsoft.com/office/drawing/2014/main" id="{9038B429-9B72-96F0-B482-D47374960E08}"/>
              </a:ext>
            </a:extLst>
          </p:cNvPr>
          <p:cNvSpPr txBox="1">
            <a:spLocks/>
          </p:cNvSpPr>
          <p:nvPr/>
        </p:nvSpPr>
        <p:spPr>
          <a:xfrm>
            <a:off x="4687578" y="5148467"/>
            <a:ext cx="2959366" cy="1193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BE" sz="2400" dirty="0" err="1"/>
              <a:t>Add</a:t>
            </a:r>
            <a:r>
              <a:rPr lang="nl-BE" sz="2400" dirty="0"/>
              <a:t> default </a:t>
            </a:r>
            <a:r>
              <a:rPr lang="nl-BE" sz="2400" dirty="0" err="1"/>
              <a:t>value</a:t>
            </a:r>
            <a:r>
              <a:rPr lang="nl-BE" sz="2400" dirty="0"/>
              <a:t>:</a:t>
            </a:r>
          </a:p>
          <a:p>
            <a:pPr marL="0" indent="0">
              <a:buFont typeface="Arial" panose="020B0604020202020204" pitchFamily="34" charset="0"/>
              <a:buNone/>
            </a:pPr>
            <a:r>
              <a:rPr lang="nl-BE" dirty="0">
                <a:solidFill>
                  <a:schemeClr val="accent1"/>
                </a:solidFill>
              </a:rPr>
              <a:t>			</a:t>
            </a:r>
            <a:endParaRPr lang="nl-BE" dirty="0"/>
          </a:p>
        </p:txBody>
      </p:sp>
      <p:pic>
        <p:nvPicPr>
          <p:cNvPr id="8" name="Afbeelding 7">
            <a:extLst>
              <a:ext uri="{FF2B5EF4-FFF2-40B4-BE49-F238E27FC236}">
                <a16:creationId xmlns:a16="http://schemas.microsoft.com/office/drawing/2014/main" id="{6267ED3A-75E9-F6D5-1174-AEEF48B318F6}"/>
              </a:ext>
            </a:extLst>
          </p:cNvPr>
          <p:cNvPicPr>
            <a:picLocks noChangeAspect="1"/>
          </p:cNvPicPr>
          <p:nvPr/>
        </p:nvPicPr>
        <p:blipFill>
          <a:blip r:embed="rId5"/>
          <a:stretch>
            <a:fillRect/>
          </a:stretch>
        </p:blipFill>
        <p:spPr>
          <a:xfrm>
            <a:off x="4687578" y="3288995"/>
            <a:ext cx="4667250" cy="552450"/>
          </a:xfrm>
          <a:prstGeom prst="rect">
            <a:avLst/>
          </a:prstGeom>
        </p:spPr>
      </p:pic>
      <p:pic>
        <p:nvPicPr>
          <p:cNvPr id="2050" name="Picture 2" descr="types of error | Science Zone Jamaica">
            <a:extLst>
              <a:ext uri="{FF2B5EF4-FFF2-40B4-BE49-F238E27FC236}">
                <a16:creationId xmlns:a16="http://schemas.microsoft.com/office/drawing/2014/main" id="{2724CAFF-D653-2000-C652-57B51BE71A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92978" y="3254732"/>
            <a:ext cx="608278" cy="608278"/>
          </a:xfrm>
          <a:prstGeom prst="rect">
            <a:avLst/>
          </a:prstGeom>
          <a:noFill/>
          <a:extLst>
            <a:ext uri="{909E8E84-426E-40DD-AFC4-6F175D3DCCD1}">
              <a14:hiddenFill xmlns:a14="http://schemas.microsoft.com/office/drawing/2010/main">
                <a:solidFill>
                  <a:srgbClr val="FFFFFF"/>
                </a:solidFill>
              </a14:hiddenFill>
            </a:ext>
          </a:extLst>
        </p:spPr>
      </p:pic>
      <p:pic>
        <p:nvPicPr>
          <p:cNvPr id="13" name="Afbeelding 12">
            <a:extLst>
              <a:ext uri="{FF2B5EF4-FFF2-40B4-BE49-F238E27FC236}">
                <a16:creationId xmlns:a16="http://schemas.microsoft.com/office/drawing/2014/main" id="{25C2175B-75F7-0F99-9BE3-968272EFE1CC}"/>
              </a:ext>
            </a:extLst>
          </p:cNvPr>
          <p:cNvPicPr>
            <a:picLocks noChangeAspect="1"/>
          </p:cNvPicPr>
          <p:nvPr/>
        </p:nvPicPr>
        <p:blipFill>
          <a:blip r:embed="rId7"/>
          <a:stretch>
            <a:fillRect/>
          </a:stretch>
        </p:blipFill>
        <p:spPr>
          <a:xfrm>
            <a:off x="4687578" y="5674439"/>
            <a:ext cx="6486525" cy="781050"/>
          </a:xfrm>
          <a:prstGeom prst="rect">
            <a:avLst/>
          </a:prstGeom>
        </p:spPr>
      </p:pic>
    </p:spTree>
    <p:extLst>
      <p:ext uri="{BB962C8B-B14F-4D97-AF65-F5344CB8AC3E}">
        <p14:creationId xmlns:p14="http://schemas.microsoft.com/office/powerpoint/2010/main" val="149298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BB128-BC35-059A-790F-B2587A9B8D7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ED0855E-2893-3EBF-382F-EBB11C8EA32A}"/>
              </a:ext>
            </a:extLst>
          </p:cNvPr>
          <p:cNvSpPr>
            <a:spLocks noGrp="1"/>
          </p:cNvSpPr>
          <p:nvPr>
            <p:ph type="title"/>
          </p:nvPr>
        </p:nvSpPr>
        <p:spPr/>
        <p:txBody>
          <a:bodyPr/>
          <a:lstStyle/>
          <a:p>
            <a:r>
              <a:rPr lang="nl-BE" dirty="0" err="1"/>
              <a:t>Dictionaries</a:t>
            </a:r>
            <a:r>
              <a:rPr lang="nl-BE" dirty="0"/>
              <a:t> - </a:t>
            </a:r>
            <a:r>
              <a:rPr lang="nl-BE" dirty="0" err="1"/>
              <a:t>Insert</a:t>
            </a:r>
            <a:endParaRPr lang="nl-BE" dirty="0"/>
          </a:p>
        </p:txBody>
      </p:sp>
      <p:pic>
        <p:nvPicPr>
          <p:cNvPr id="12" name="Afbeelding 11">
            <a:extLst>
              <a:ext uri="{FF2B5EF4-FFF2-40B4-BE49-F238E27FC236}">
                <a16:creationId xmlns:a16="http://schemas.microsoft.com/office/drawing/2014/main" id="{73FDBB8A-1B31-3CB5-A244-3F7D7B85B410}"/>
              </a:ext>
            </a:extLst>
          </p:cNvPr>
          <p:cNvPicPr>
            <a:picLocks noChangeAspect="1"/>
          </p:cNvPicPr>
          <p:nvPr/>
        </p:nvPicPr>
        <p:blipFill>
          <a:blip r:embed="rId3"/>
          <a:stretch>
            <a:fillRect/>
          </a:stretch>
        </p:blipFill>
        <p:spPr>
          <a:xfrm>
            <a:off x="1015471" y="2033690"/>
            <a:ext cx="9505950" cy="514350"/>
          </a:xfrm>
          <a:prstGeom prst="rect">
            <a:avLst/>
          </a:prstGeom>
        </p:spPr>
      </p:pic>
      <p:graphicFrame>
        <p:nvGraphicFramePr>
          <p:cNvPr id="17" name="Tabel 16">
            <a:extLst>
              <a:ext uri="{FF2B5EF4-FFF2-40B4-BE49-F238E27FC236}">
                <a16:creationId xmlns:a16="http://schemas.microsoft.com/office/drawing/2014/main" id="{ACA06060-08E1-B42A-82AB-E64141BA0852}"/>
              </a:ext>
            </a:extLst>
          </p:cNvPr>
          <p:cNvGraphicFramePr>
            <a:graphicFrameLocks noGrp="1"/>
          </p:cNvGraphicFramePr>
          <p:nvPr>
            <p:extLst>
              <p:ext uri="{D42A27DB-BD31-4B8C-83A1-F6EECF244321}">
                <p14:modId xmlns:p14="http://schemas.microsoft.com/office/powerpoint/2010/main" val="2358015000"/>
              </p:ext>
            </p:extLst>
          </p:nvPr>
        </p:nvGraphicFramePr>
        <p:xfrm>
          <a:off x="1015471" y="3294267"/>
          <a:ext cx="2379134" cy="2595880"/>
        </p:xfrm>
        <a:graphic>
          <a:graphicData uri="http://schemas.openxmlformats.org/drawingml/2006/table">
            <a:tbl>
              <a:tblPr firstRow="1" bandRow="1">
                <a:tableStyleId>{5C22544A-7EE6-4342-B048-85BDC9FD1C3A}</a:tableStyleId>
              </a:tblPr>
              <a:tblGrid>
                <a:gridCol w="1189567">
                  <a:extLst>
                    <a:ext uri="{9D8B030D-6E8A-4147-A177-3AD203B41FA5}">
                      <a16:colId xmlns:a16="http://schemas.microsoft.com/office/drawing/2014/main" val="2172641636"/>
                    </a:ext>
                  </a:extLst>
                </a:gridCol>
                <a:gridCol w="1189567">
                  <a:extLst>
                    <a:ext uri="{9D8B030D-6E8A-4147-A177-3AD203B41FA5}">
                      <a16:colId xmlns:a16="http://schemas.microsoft.com/office/drawing/2014/main" val="2775939725"/>
                    </a:ext>
                  </a:extLst>
                </a:gridCol>
              </a:tblGrid>
              <a:tr h="370840">
                <a:tc>
                  <a:txBody>
                    <a:bodyPr/>
                    <a:lstStyle/>
                    <a:p>
                      <a:pPr algn="ctr"/>
                      <a:r>
                        <a:rPr lang="nl-BE" dirty="0" err="1"/>
                        <a:t>Key</a:t>
                      </a:r>
                      <a:endParaRPr lang="nl-BE" dirty="0"/>
                    </a:p>
                  </a:txBody>
                  <a:tcPr/>
                </a:tc>
                <a:tc>
                  <a:txBody>
                    <a:bodyPr/>
                    <a:lstStyle/>
                    <a:p>
                      <a:pPr algn="ctr"/>
                      <a:r>
                        <a:rPr lang="nl-BE" dirty="0"/>
                        <a:t>Value</a:t>
                      </a:r>
                    </a:p>
                  </a:txBody>
                  <a:tcPr/>
                </a:tc>
                <a:extLst>
                  <a:ext uri="{0D108BD9-81ED-4DB2-BD59-A6C34878D82A}">
                    <a16:rowId xmlns:a16="http://schemas.microsoft.com/office/drawing/2014/main" val="291844107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"Cat"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"Kat"</a:t>
                      </a:r>
                    </a:p>
                  </a:txBody>
                  <a:tcPr/>
                </a:tc>
                <a:extLst>
                  <a:ext uri="{0D108BD9-81ED-4DB2-BD59-A6C34878D82A}">
                    <a16:rowId xmlns:a16="http://schemas.microsoft.com/office/drawing/2014/main" val="26579611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"Dog"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"Hond"</a:t>
                      </a:r>
                    </a:p>
                  </a:txBody>
                  <a:tcPr/>
                </a:tc>
                <a:extLst>
                  <a:ext uri="{0D108BD9-81ED-4DB2-BD59-A6C34878D82A}">
                    <a16:rowId xmlns:a16="http://schemas.microsoft.com/office/drawing/2014/main" val="9932517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"Fish"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"Vis"</a:t>
                      </a:r>
                    </a:p>
                  </a:txBody>
                  <a:tcPr/>
                </a:tc>
                <a:extLst>
                  <a:ext uri="{0D108BD9-81ED-4DB2-BD59-A6C34878D82A}">
                    <a16:rowId xmlns:a16="http://schemas.microsoft.com/office/drawing/2014/main" val="295054058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a:t>
                      </a:r>
                      <a:r>
                        <a:rPr lang="nl-BE" sz="1800" b="0" kern="1200" dirty="0" err="1">
                          <a:solidFill>
                            <a:schemeClr val="dk1"/>
                          </a:solidFill>
                          <a:effectLst/>
                          <a:latin typeface="+mn-lt"/>
                          <a:ea typeface="+mn-ea"/>
                          <a:cs typeface="+mn-cs"/>
                        </a:rPr>
                        <a:t>Rabbit</a:t>
                      </a:r>
                      <a:r>
                        <a:rPr lang="nl-BE" sz="1800" b="0" kern="1200" dirty="0">
                          <a:solidFill>
                            <a:schemeClr val="dk1"/>
                          </a:solidFill>
                          <a:effectLst/>
                          <a:latin typeface="+mn-lt"/>
                          <a:ea typeface="+mn-ea"/>
                          <a:cs typeface="+mn-cs"/>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"Konijn"</a:t>
                      </a:r>
                    </a:p>
                  </a:txBody>
                  <a:tcPr/>
                </a:tc>
                <a:extLst>
                  <a:ext uri="{0D108BD9-81ED-4DB2-BD59-A6C34878D82A}">
                    <a16:rowId xmlns:a16="http://schemas.microsoft.com/office/drawing/2014/main" val="39284158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"Mouse"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"Mus"</a:t>
                      </a:r>
                    </a:p>
                  </a:txBody>
                  <a:tcPr/>
                </a:tc>
                <a:extLst>
                  <a:ext uri="{0D108BD9-81ED-4DB2-BD59-A6C34878D82A}">
                    <a16:rowId xmlns:a16="http://schemas.microsoft.com/office/drawing/2014/main" val="286186477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a:t>
                      </a:r>
                      <a:r>
                        <a:rPr lang="nl-BE" sz="1800" b="0" kern="1200" dirty="0" err="1">
                          <a:solidFill>
                            <a:schemeClr val="dk1"/>
                          </a:solidFill>
                          <a:effectLst/>
                          <a:latin typeface="+mn-lt"/>
                          <a:ea typeface="+mn-ea"/>
                          <a:cs typeface="+mn-cs"/>
                        </a:rPr>
                        <a:t>Monkey</a:t>
                      </a:r>
                      <a:r>
                        <a:rPr lang="nl-BE" sz="1800" b="0" kern="1200" dirty="0">
                          <a:solidFill>
                            <a:schemeClr val="dk1"/>
                          </a:solidFill>
                          <a:effectLst/>
                          <a:latin typeface="+mn-lt"/>
                          <a:ea typeface="+mn-ea"/>
                          <a:cs typeface="+mn-cs"/>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"Aap"</a:t>
                      </a:r>
                    </a:p>
                  </a:txBody>
                  <a:tcPr/>
                </a:tc>
                <a:extLst>
                  <a:ext uri="{0D108BD9-81ED-4DB2-BD59-A6C34878D82A}">
                    <a16:rowId xmlns:a16="http://schemas.microsoft.com/office/drawing/2014/main" val="1279308172"/>
                  </a:ext>
                </a:extLst>
              </a:tr>
            </a:tbl>
          </a:graphicData>
        </a:graphic>
      </p:graphicFrame>
      <p:pic>
        <p:nvPicPr>
          <p:cNvPr id="18" name="Afbeelding 17">
            <a:extLst>
              <a:ext uri="{FF2B5EF4-FFF2-40B4-BE49-F238E27FC236}">
                <a16:creationId xmlns:a16="http://schemas.microsoft.com/office/drawing/2014/main" id="{6F71FAF8-7414-353E-8DE7-CA45B7642B52}"/>
              </a:ext>
            </a:extLst>
          </p:cNvPr>
          <p:cNvPicPr>
            <a:picLocks noChangeAspect="1"/>
          </p:cNvPicPr>
          <p:nvPr/>
        </p:nvPicPr>
        <p:blipFill>
          <a:blip r:embed="rId4"/>
          <a:stretch>
            <a:fillRect/>
          </a:stretch>
        </p:blipFill>
        <p:spPr>
          <a:xfrm>
            <a:off x="4693529" y="3294267"/>
            <a:ext cx="4048125" cy="752475"/>
          </a:xfrm>
          <a:prstGeom prst="rect">
            <a:avLst/>
          </a:prstGeom>
        </p:spPr>
      </p:pic>
      <p:graphicFrame>
        <p:nvGraphicFramePr>
          <p:cNvPr id="19" name="Tabel 18">
            <a:extLst>
              <a:ext uri="{FF2B5EF4-FFF2-40B4-BE49-F238E27FC236}">
                <a16:creationId xmlns:a16="http://schemas.microsoft.com/office/drawing/2014/main" id="{469A9EA3-56D8-891A-2597-1C29E63251CD}"/>
              </a:ext>
            </a:extLst>
          </p:cNvPr>
          <p:cNvGraphicFramePr>
            <a:graphicFrameLocks noGrp="1"/>
          </p:cNvGraphicFramePr>
          <p:nvPr>
            <p:extLst>
              <p:ext uri="{D42A27DB-BD31-4B8C-83A1-F6EECF244321}">
                <p14:modId xmlns:p14="http://schemas.microsoft.com/office/powerpoint/2010/main" val="2601817769"/>
              </p:ext>
            </p:extLst>
          </p:nvPr>
        </p:nvGraphicFramePr>
        <p:xfrm>
          <a:off x="1015470" y="3294267"/>
          <a:ext cx="2379134" cy="1854200"/>
        </p:xfrm>
        <a:graphic>
          <a:graphicData uri="http://schemas.openxmlformats.org/drawingml/2006/table">
            <a:tbl>
              <a:tblPr firstRow="1" bandRow="1">
                <a:tableStyleId>{5C22544A-7EE6-4342-B048-85BDC9FD1C3A}</a:tableStyleId>
              </a:tblPr>
              <a:tblGrid>
                <a:gridCol w="1189567">
                  <a:extLst>
                    <a:ext uri="{9D8B030D-6E8A-4147-A177-3AD203B41FA5}">
                      <a16:colId xmlns:a16="http://schemas.microsoft.com/office/drawing/2014/main" val="2172641636"/>
                    </a:ext>
                  </a:extLst>
                </a:gridCol>
                <a:gridCol w="1189567">
                  <a:extLst>
                    <a:ext uri="{9D8B030D-6E8A-4147-A177-3AD203B41FA5}">
                      <a16:colId xmlns:a16="http://schemas.microsoft.com/office/drawing/2014/main" val="2775939725"/>
                    </a:ext>
                  </a:extLst>
                </a:gridCol>
              </a:tblGrid>
              <a:tr h="370840">
                <a:tc>
                  <a:txBody>
                    <a:bodyPr/>
                    <a:lstStyle/>
                    <a:p>
                      <a:pPr algn="ctr"/>
                      <a:r>
                        <a:rPr lang="nl-BE" dirty="0" err="1"/>
                        <a:t>Key</a:t>
                      </a:r>
                      <a:endParaRPr lang="nl-BE" dirty="0"/>
                    </a:p>
                  </a:txBody>
                  <a:tcPr/>
                </a:tc>
                <a:tc>
                  <a:txBody>
                    <a:bodyPr/>
                    <a:lstStyle/>
                    <a:p>
                      <a:pPr algn="ctr"/>
                      <a:r>
                        <a:rPr lang="nl-BE" dirty="0"/>
                        <a:t>Value</a:t>
                      </a:r>
                    </a:p>
                  </a:txBody>
                  <a:tcPr/>
                </a:tc>
                <a:extLst>
                  <a:ext uri="{0D108BD9-81ED-4DB2-BD59-A6C34878D82A}">
                    <a16:rowId xmlns:a16="http://schemas.microsoft.com/office/drawing/2014/main" val="291844107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"Cat"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"Kat"</a:t>
                      </a:r>
                    </a:p>
                  </a:txBody>
                  <a:tcPr/>
                </a:tc>
                <a:extLst>
                  <a:ext uri="{0D108BD9-81ED-4DB2-BD59-A6C34878D82A}">
                    <a16:rowId xmlns:a16="http://schemas.microsoft.com/office/drawing/2014/main" val="26579611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"Dog"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"Hond"</a:t>
                      </a:r>
                    </a:p>
                  </a:txBody>
                  <a:tcPr/>
                </a:tc>
                <a:extLst>
                  <a:ext uri="{0D108BD9-81ED-4DB2-BD59-A6C34878D82A}">
                    <a16:rowId xmlns:a16="http://schemas.microsoft.com/office/drawing/2014/main" val="9932517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"Fish"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"Vis"</a:t>
                      </a:r>
                    </a:p>
                  </a:txBody>
                  <a:tcPr/>
                </a:tc>
                <a:extLst>
                  <a:ext uri="{0D108BD9-81ED-4DB2-BD59-A6C34878D82A}">
                    <a16:rowId xmlns:a16="http://schemas.microsoft.com/office/drawing/2014/main" val="295054058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a:t>
                      </a:r>
                      <a:r>
                        <a:rPr lang="nl-BE" sz="1800" b="0" kern="1200" dirty="0" err="1">
                          <a:solidFill>
                            <a:schemeClr val="dk1"/>
                          </a:solidFill>
                          <a:effectLst/>
                          <a:latin typeface="+mn-lt"/>
                          <a:ea typeface="+mn-ea"/>
                          <a:cs typeface="+mn-cs"/>
                        </a:rPr>
                        <a:t>Rabbit</a:t>
                      </a:r>
                      <a:r>
                        <a:rPr lang="nl-BE" sz="1800" b="0" kern="1200" dirty="0">
                          <a:solidFill>
                            <a:schemeClr val="dk1"/>
                          </a:solidFill>
                          <a:effectLst/>
                          <a:latin typeface="+mn-lt"/>
                          <a:ea typeface="+mn-ea"/>
                          <a:cs typeface="+mn-cs"/>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"Konijn"</a:t>
                      </a:r>
                    </a:p>
                  </a:txBody>
                  <a:tcPr/>
                </a:tc>
                <a:extLst>
                  <a:ext uri="{0D108BD9-81ED-4DB2-BD59-A6C34878D82A}">
                    <a16:rowId xmlns:a16="http://schemas.microsoft.com/office/drawing/2014/main" val="3928415800"/>
                  </a:ext>
                </a:extLst>
              </a:tr>
            </a:tbl>
          </a:graphicData>
        </a:graphic>
      </p:graphicFrame>
    </p:spTree>
    <p:extLst>
      <p:ext uri="{BB962C8B-B14F-4D97-AF65-F5344CB8AC3E}">
        <p14:creationId xmlns:p14="http://schemas.microsoft.com/office/powerpoint/2010/main" val="6779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781A0F-74DB-5865-B08A-37E81F5C2015}"/>
            </a:ext>
          </a:extLst>
        </p:cNvPr>
        <p:cNvGrpSpPr/>
        <p:nvPr/>
      </p:nvGrpSpPr>
      <p:grpSpPr>
        <a:xfrm>
          <a:off x="0" y="0"/>
          <a:ext cx="0" cy="0"/>
          <a:chOff x="0" y="0"/>
          <a:chExt cx="0" cy="0"/>
        </a:xfrm>
      </p:grpSpPr>
      <p:graphicFrame>
        <p:nvGraphicFramePr>
          <p:cNvPr id="9" name="Tabel 8">
            <a:extLst>
              <a:ext uri="{FF2B5EF4-FFF2-40B4-BE49-F238E27FC236}">
                <a16:creationId xmlns:a16="http://schemas.microsoft.com/office/drawing/2014/main" id="{DD5B0CB1-6D85-2191-775D-D8A42270FF59}"/>
              </a:ext>
            </a:extLst>
          </p:cNvPr>
          <p:cNvGraphicFramePr>
            <a:graphicFrameLocks noGrp="1"/>
          </p:cNvGraphicFramePr>
          <p:nvPr>
            <p:extLst>
              <p:ext uri="{D42A27DB-BD31-4B8C-83A1-F6EECF244321}">
                <p14:modId xmlns:p14="http://schemas.microsoft.com/office/powerpoint/2010/main" val="203282116"/>
              </p:ext>
            </p:extLst>
          </p:nvPr>
        </p:nvGraphicFramePr>
        <p:xfrm>
          <a:off x="1015471" y="3294267"/>
          <a:ext cx="2379134" cy="2595880"/>
        </p:xfrm>
        <a:graphic>
          <a:graphicData uri="http://schemas.openxmlformats.org/drawingml/2006/table">
            <a:tbl>
              <a:tblPr firstRow="1" bandRow="1">
                <a:tableStyleId>{5C22544A-7EE6-4342-B048-85BDC9FD1C3A}</a:tableStyleId>
              </a:tblPr>
              <a:tblGrid>
                <a:gridCol w="1189567">
                  <a:extLst>
                    <a:ext uri="{9D8B030D-6E8A-4147-A177-3AD203B41FA5}">
                      <a16:colId xmlns:a16="http://schemas.microsoft.com/office/drawing/2014/main" val="2172641636"/>
                    </a:ext>
                  </a:extLst>
                </a:gridCol>
                <a:gridCol w="1189567">
                  <a:extLst>
                    <a:ext uri="{9D8B030D-6E8A-4147-A177-3AD203B41FA5}">
                      <a16:colId xmlns:a16="http://schemas.microsoft.com/office/drawing/2014/main" val="2775939725"/>
                    </a:ext>
                  </a:extLst>
                </a:gridCol>
              </a:tblGrid>
              <a:tr h="370840">
                <a:tc>
                  <a:txBody>
                    <a:bodyPr/>
                    <a:lstStyle/>
                    <a:p>
                      <a:pPr algn="ctr"/>
                      <a:r>
                        <a:rPr lang="nl-BE" dirty="0" err="1"/>
                        <a:t>Key</a:t>
                      </a:r>
                      <a:endParaRPr lang="nl-BE" dirty="0"/>
                    </a:p>
                  </a:txBody>
                  <a:tcPr/>
                </a:tc>
                <a:tc>
                  <a:txBody>
                    <a:bodyPr/>
                    <a:lstStyle/>
                    <a:p>
                      <a:pPr algn="ctr"/>
                      <a:r>
                        <a:rPr lang="nl-BE" dirty="0"/>
                        <a:t>Value</a:t>
                      </a:r>
                    </a:p>
                  </a:txBody>
                  <a:tcPr/>
                </a:tc>
                <a:extLst>
                  <a:ext uri="{0D108BD9-81ED-4DB2-BD59-A6C34878D82A}">
                    <a16:rowId xmlns:a16="http://schemas.microsoft.com/office/drawing/2014/main" val="291844107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"Cat"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"Kat"</a:t>
                      </a:r>
                    </a:p>
                  </a:txBody>
                  <a:tcPr/>
                </a:tc>
                <a:extLst>
                  <a:ext uri="{0D108BD9-81ED-4DB2-BD59-A6C34878D82A}">
                    <a16:rowId xmlns:a16="http://schemas.microsoft.com/office/drawing/2014/main" val="26579611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"Dog"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"Hond"</a:t>
                      </a:r>
                    </a:p>
                  </a:txBody>
                  <a:tcPr/>
                </a:tc>
                <a:extLst>
                  <a:ext uri="{0D108BD9-81ED-4DB2-BD59-A6C34878D82A}">
                    <a16:rowId xmlns:a16="http://schemas.microsoft.com/office/drawing/2014/main" val="9932517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"Fish"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"Vis"</a:t>
                      </a:r>
                    </a:p>
                  </a:txBody>
                  <a:tcPr/>
                </a:tc>
                <a:extLst>
                  <a:ext uri="{0D108BD9-81ED-4DB2-BD59-A6C34878D82A}">
                    <a16:rowId xmlns:a16="http://schemas.microsoft.com/office/drawing/2014/main" val="295054058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a:t>
                      </a:r>
                      <a:r>
                        <a:rPr lang="nl-BE" sz="1800" b="0" kern="1200" dirty="0" err="1">
                          <a:solidFill>
                            <a:schemeClr val="dk1"/>
                          </a:solidFill>
                          <a:effectLst/>
                          <a:latin typeface="+mn-lt"/>
                          <a:ea typeface="+mn-ea"/>
                          <a:cs typeface="+mn-cs"/>
                        </a:rPr>
                        <a:t>Rabbit</a:t>
                      </a:r>
                      <a:r>
                        <a:rPr lang="nl-BE" sz="1800" b="0" kern="1200" dirty="0">
                          <a:solidFill>
                            <a:schemeClr val="dk1"/>
                          </a:solidFill>
                          <a:effectLst/>
                          <a:latin typeface="+mn-lt"/>
                          <a:ea typeface="+mn-ea"/>
                          <a:cs typeface="+mn-cs"/>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"Konijn"</a:t>
                      </a:r>
                    </a:p>
                  </a:txBody>
                  <a:tcPr/>
                </a:tc>
                <a:extLst>
                  <a:ext uri="{0D108BD9-81ED-4DB2-BD59-A6C34878D82A}">
                    <a16:rowId xmlns:a16="http://schemas.microsoft.com/office/drawing/2014/main" val="39284158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"Mouse"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"Mus"</a:t>
                      </a:r>
                    </a:p>
                  </a:txBody>
                  <a:tcPr/>
                </a:tc>
                <a:extLst>
                  <a:ext uri="{0D108BD9-81ED-4DB2-BD59-A6C34878D82A}">
                    <a16:rowId xmlns:a16="http://schemas.microsoft.com/office/drawing/2014/main" val="286186477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a:t>
                      </a:r>
                      <a:r>
                        <a:rPr lang="nl-BE" sz="1800" b="0" kern="1200" dirty="0" err="1">
                          <a:solidFill>
                            <a:schemeClr val="dk1"/>
                          </a:solidFill>
                          <a:effectLst/>
                          <a:latin typeface="+mn-lt"/>
                          <a:ea typeface="+mn-ea"/>
                          <a:cs typeface="+mn-cs"/>
                        </a:rPr>
                        <a:t>Monkey</a:t>
                      </a:r>
                      <a:r>
                        <a:rPr lang="nl-BE" sz="1800" b="0" kern="1200" dirty="0">
                          <a:solidFill>
                            <a:schemeClr val="dk1"/>
                          </a:solidFill>
                          <a:effectLst/>
                          <a:latin typeface="+mn-lt"/>
                          <a:ea typeface="+mn-ea"/>
                          <a:cs typeface="+mn-cs"/>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"Aap"</a:t>
                      </a:r>
                    </a:p>
                  </a:txBody>
                  <a:tcPr/>
                </a:tc>
                <a:extLst>
                  <a:ext uri="{0D108BD9-81ED-4DB2-BD59-A6C34878D82A}">
                    <a16:rowId xmlns:a16="http://schemas.microsoft.com/office/drawing/2014/main" val="1279308172"/>
                  </a:ext>
                </a:extLst>
              </a:tr>
            </a:tbl>
          </a:graphicData>
        </a:graphic>
      </p:graphicFrame>
      <p:graphicFrame>
        <p:nvGraphicFramePr>
          <p:cNvPr id="18" name="Tabel 17">
            <a:extLst>
              <a:ext uri="{FF2B5EF4-FFF2-40B4-BE49-F238E27FC236}">
                <a16:creationId xmlns:a16="http://schemas.microsoft.com/office/drawing/2014/main" id="{2B56F81D-5B6D-741C-8F1A-BDA6F13EFDC6}"/>
              </a:ext>
            </a:extLst>
          </p:cNvPr>
          <p:cNvGraphicFramePr>
            <a:graphicFrameLocks noGrp="1"/>
          </p:cNvGraphicFramePr>
          <p:nvPr>
            <p:extLst>
              <p:ext uri="{D42A27DB-BD31-4B8C-83A1-F6EECF244321}">
                <p14:modId xmlns:p14="http://schemas.microsoft.com/office/powerpoint/2010/main" val="27796439"/>
              </p:ext>
            </p:extLst>
          </p:nvPr>
        </p:nvGraphicFramePr>
        <p:xfrm>
          <a:off x="1015471" y="3294267"/>
          <a:ext cx="2379134" cy="2595880"/>
        </p:xfrm>
        <a:graphic>
          <a:graphicData uri="http://schemas.openxmlformats.org/drawingml/2006/table">
            <a:tbl>
              <a:tblPr firstRow="1" bandRow="1">
                <a:tableStyleId>{5C22544A-7EE6-4342-B048-85BDC9FD1C3A}</a:tableStyleId>
              </a:tblPr>
              <a:tblGrid>
                <a:gridCol w="1189567">
                  <a:extLst>
                    <a:ext uri="{9D8B030D-6E8A-4147-A177-3AD203B41FA5}">
                      <a16:colId xmlns:a16="http://schemas.microsoft.com/office/drawing/2014/main" val="2172641636"/>
                    </a:ext>
                  </a:extLst>
                </a:gridCol>
                <a:gridCol w="1189567">
                  <a:extLst>
                    <a:ext uri="{9D8B030D-6E8A-4147-A177-3AD203B41FA5}">
                      <a16:colId xmlns:a16="http://schemas.microsoft.com/office/drawing/2014/main" val="2775939725"/>
                    </a:ext>
                  </a:extLst>
                </a:gridCol>
              </a:tblGrid>
              <a:tr h="370840">
                <a:tc>
                  <a:txBody>
                    <a:bodyPr/>
                    <a:lstStyle/>
                    <a:p>
                      <a:pPr algn="ctr"/>
                      <a:r>
                        <a:rPr lang="nl-BE" dirty="0" err="1"/>
                        <a:t>Key</a:t>
                      </a:r>
                      <a:endParaRPr lang="nl-BE" dirty="0"/>
                    </a:p>
                  </a:txBody>
                  <a:tcPr/>
                </a:tc>
                <a:tc>
                  <a:txBody>
                    <a:bodyPr/>
                    <a:lstStyle/>
                    <a:p>
                      <a:pPr algn="ctr"/>
                      <a:r>
                        <a:rPr lang="nl-BE" dirty="0"/>
                        <a:t>Value</a:t>
                      </a:r>
                    </a:p>
                  </a:txBody>
                  <a:tcPr/>
                </a:tc>
                <a:extLst>
                  <a:ext uri="{0D108BD9-81ED-4DB2-BD59-A6C34878D82A}">
                    <a16:rowId xmlns:a16="http://schemas.microsoft.com/office/drawing/2014/main" val="291844107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"Cat"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"Kat"</a:t>
                      </a:r>
                    </a:p>
                  </a:txBody>
                  <a:tcPr/>
                </a:tc>
                <a:extLst>
                  <a:ext uri="{0D108BD9-81ED-4DB2-BD59-A6C34878D82A}">
                    <a16:rowId xmlns:a16="http://schemas.microsoft.com/office/drawing/2014/main" val="26579611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"Dog"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"Hond"</a:t>
                      </a:r>
                    </a:p>
                  </a:txBody>
                  <a:tcPr/>
                </a:tc>
                <a:extLst>
                  <a:ext uri="{0D108BD9-81ED-4DB2-BD59-A6C34878D82A}">
                    <a16:rowId xmlns:a16="http://schemas.microsoft.com/office/drawing/2014/main" val="9932517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"Fish"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"Vis"</a:t>
                      </a:r>
                    </a:p>
                  </a:txBody>
                  <a:tcPr/>
                </a:tc>
                <a:extLst>
                  <a:ext uri="{0D108BD9-81ED-4DB2-BD59-A6C34878D82A}">
                    <a16:rowId xmlns:a16="http://schemas.microsoft.com/office/drawing/2014/main" val="295054058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a:t>
                      </a:r>
                      <a:r>
                        <a:rPr lang="nl-BE" sz="1800" b="0" kern="1200" dirty="0" err="1">
                          <a:solidFill>
                            <a:schemeClr val="dk1"/>
                          </a:solidFill>
                          <a:effectLst/>
                          <a:latin typeface="+mn-lt"/>
                          <a:ea typeface="+mn-ea"/>
                          <a:cs typeface="+mn-cs"/>
                        </a:rPr>
                        <a:t>Rabbit</a:t>
                      </a:r>
                      <a:r>
                        <a:rPr lang="nl-BE" sz="1800" b="0" kern="1200" dirty="0">
                          <a:solidFill>
                            <a:schemeClr val="dk1"/>
                          </a:solidFill>
                          <a:effectLst/>
                          <a:latin typeface="+mn-lt"/>
                          <a:ea typeface="+mn-ea"/>
                          <a:cs typeface="+mn-cs"/>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"Konijn"</a:t>
                      </a:r>
                    </a:p>
                  </a:txBody>
                  <a:tcPr/>
                </a:tc>
                <a:extLst>
                  <a:ext uri="{0D108BD9-81ED-4DB2-BD59-A6C34878D82A}">
                    <a16:rowId xmlns:a16="http://schemas.microsoft.com/office/drawing/2014/main" val="39284158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"Mouse"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"Muis"</a:t>
                      </a:r>
                    </a:p>
                  </a:txBody>
                  <a:tcPr/>
                </a:tc>
                <a:extLst>
                  <a:ext uri="{0D108BD9-81ED-4DB2-BD59-A6C34878D82A}">
                    <a16:rowId xmlns:a16="http://schemas.microsoft.com/office/drawing/2014/main" val="286186477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a:t>
                      </a:r>
                      <a:r>
                        <a:rPr lang="nl-BE" sz="1800" b="0" kern="1200" dirty="0" err="1">
                          <a:solidFill>
                            <a:schemeClr val="dk1"/>
                          </a:solidFill>
                          <a:effectLst/>
                          <a:latin typeface="+mn-lt"/>
                          <a:ea typeface="+mn-ea"/>
                          <a:cs typeface="+mn-cs"/>
                        </a:rPr>
                        <a:t>Monkey</a:t>
                      </a:r>
                      <a:r>
                        <a:rPr lang="nl-BE" sz="1800" b="0" kern="1200" dirty="0">
                          <a:solidFill>
                            <a:schemeClr val="dk1"/>
                          </a:solidFill>
                          <a:effectLst/>
                          <a:latin typeface="+mn-lt"/>
                          <a:ea typeface="+mn-ea"/>
                          <a:cs typeface="+mn-cs"/>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"Aap"</a:t>
                      </a:r>
                    </a:p>
                  </a:txBody>
                  <a:tcPr/>
                </a:tc>
                <a:extLst>
                  <a:ext uri="{0D108BD9-81ED-4DB2-BD59-A6C34878D82A}">
                    <a16:rowId xmlns:a16="http://schemas.microsoft.com/office/drawing/2014/main" val="1279308172"/>
                  </a:ext>
                </a:extLst>
              </a:tr>
            </a:tbl>
          </a:graphicData>
        </a:graphic>
      </p:graphicFrame>
      <p:pic>
        <p:nvPicPr>
          <p:cNvPr id="16" name="Afbeelding 15">
            <a:extLst>
              <a:ext uri="{FF2B5EF4-FFF2-40B4-BE49-F238E27FC236}">
                <a16:creationId xmlns:a16="http://schemas.microsoft.com/office/drawing/2014/main" id="{CA754D4A-FA1B-A60E-E63E-D4F252FBFDC1}"/>
              </a:ext>
            </a:extLst>
          </p:cNvPr>
          <p:cNvPicPr>
            <a:picLocks noChangeAspect="1"/>
          </p:cNvPicPr>
          <p:nvPr/>
        </p:nvPicPr>
        <p:blipFill>
          <a:blip r:embed="rId3"/>
          <a:stretch>
            <a:fillRect/>
          </a:stretch>
        </p:blipFill>
        <p:spPr>
          <a:xfrm>
            <a:off x="4693529" y="3294267"/>
            <a:ext cx="4048125" cy="752475"/>
          </a:xfrm>
          <a:prstGeom prst="rect">
            <a:avLst/>
          </a:prstGeom>
        </p:spPr>
      </p:pic>
      <p:sp>
        <p:nvSpPr>
          <p:cNvPr id="2" name="Titel 1">
            <a:extLst>
              <a:ext uri="{FF2B5EF4-FFF2-40B4-BE49-F238E27FC236}">
                <a16:creationId xmlns:a16="http://schemas.microsoft.com/office/drawing/2014/main" id="{49296EFA-A3A9-65A3-4B76-05450B72B43A}"/>
              </a:ext>
            </a:extLst>
          </p:cNvPr>
          <p:cNvSpPr>
            <a:spLocks noGrp="1"/>
          </p:cNvSpPr>
          <p:nvPr>
            <p:ph type="title"/>
          </p:nvPr>
        </p:nvSpPr>
        <p:spPr/>
        <p:txBody>
          <a:bodyPr/>
          <a:lstStyle/>
          <a:p>
            <a:r>
              <a:rPr lang="nl-BE" dirty="0" err="1"/>
              <a:t>Dictionaries</a:t>
            </a:r>
            <a:r>
              <a:rPr lang="nl-BE" dirty="0"/>
              <a:t> - </a:t>
            </a:r>
            <a:r>
              <a:rPr lang="nl-BE" dirty="0" err="1"/>
              <a:t>Modify</a:t>
            </a:r>
            <a:endParaRPr lang="nl-BE" dirty="0"/>
          </a:p>
        </p:txBody>
      </p:sp>
      <p:pic>
        <p:nvPicPr>
          <p:cNvPr id="12" name="Afbeelding 11">
            <a:extLst>
              <a:ext uri="{FF2B5EF4-FFF2-40B4-BE49-F238E27FC236}">
                <a16:creationId xmlns:a16="http://schemas.microsoft.com/office/drawing/2014/main" id="{86156321-1551-D219-C289-13007DF11CFB}"/>
              </a:ext>
            </a:extLst>
          </p:cNvPr>
          <p:cNvPicPr>
            <a:picLocks noChangeAspect="1"/>
          </p:cNvPicPr>
          <p:nvPr/>
        </p:nvPicPr>
        <p:blipFill>
          <a:blip r:embed="rId4"/>
          <a:stretch>
            <a:fillRect/>
          </a:stretch>
        </p:blipFill>
        <p:spPr>
          <a:xfrm>
            <a:off x="1015471" y="2033690"/>
            <a:ext cx="9505950" cy="514350"/>
          </a:xfrm>
          <a:prstGeom prst="rect">
            <a:avLst/>
          </a:prstGeom>
        </p:spPr>
      </p:pic>
      <p:pic>
        <p:nvPicPr>
          <p:cNvPr id="17" name="Afbeelding 16">
            <a:extLst>
              <a:ext uri="{FF2B5EF4-FFF2-40B4-BE49-F238E27FC236}">
                <a16:creationId xmlns:a16="http://schemas.microsoft.com/office/drawing/2014/main" id="{E1040A94-B394-15A9-CBC0-4F9C89331EFB}"/>
              </a:ext>
            </a:extLst>
          </p:cNvPr>
          <p:cNvPicPr>
            <a:picLocks noChangeAspect="1"/>
          </p:cNvPicPr>
          <p:nvPr/>
        </p:nvPicPr>
        <p:blipFill>
          <a:blip r:embed="rId5"/>
          <a:stretch>
            <a:fillRect/>
          </a:stretch>
        </p:blipFill>
        <p:spPr>
          <a:xfrm>
            <a:off x="4693529" y="4307194"/>
            <a:ext cx="4010025" cy="485775"/>
          </a:xfrm>
          <a:prstGeom prst="rect">
            <a:avLst/>
          </a:prstGeom>
        </p:spPr>
      </p:pic>
    </p:spTree>
    <p:extLst>
      <p:ext uri="{BB962C8B-B14F-4D97-AF65-F5344CB8AC3E}">
        <p14:creationId xmlns:p14="http://schemas.microsoft.com/office/powerpoint/2010/main" val="174674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876FD1-8644-C4ED-D65D-2708563D9B43}"/>
            </a:ext>
          </a:extLst>
        </p:cNvPr>
        <p:cNvGrpSpPr/>
        <p:nvPr/>
      </p:nvGrpSpPr>
      <p:grpSpPr>
        <a:xfrm>
          <a:off x="0" y="0"/>
          <a:ext cx="0" cy="0"/>
          <a:chOff x="0" y="0"/>
          <a:chExt cx="0" cy="0"/>
        </a:xfrm>
      </p:grpSpPr>
      <p:graphicFrame>
        <p:nvGraphicFramePr>
          <p:cNvPr id="14" name="Tabel 13">
            <a:extLst>
              <a:ext uri="{FF2B5EF4-FFF2-40B4-BE49-F238E27FC236}">
                <a16:creationId xmlns:a16="http://schemas.microsoft.com/office/drawing/2014/main" id="{5479BC69-D2C7-B4C5-CD57-5FB1F0C2EB8E}"/>
              </a:ext>
            </a:extLst>
          </p:cNvPr>
          <p:cNvGraphicFramePr>
            <a:graphicFrameLocks noGrp="1"/>
          </p:cNvGraphicFramePr>
          <p:nvPr>
            <p:extLst>
              <p:ext uri="{D42A27DB-BD31-4B8C-83A1-F6EECF244321}">
                <p14:modId xmlns:p14="http://schemas.microsoft.com/office/powerpoint/2010/main" val="1564452130"/>
              </p:ext>
            </p:extLst>
          </p:nvPr>
        </p:nvGraphicFramePr>
        <p:xfrm>
          <a:off x="1015471" y="3294267"/>
          <a:ext cx="2379134" cy="2595880"/>
        </p:xfrm>
        <a:graphic>
          <a:graphicData uri="http://schemas.openxmlformats.org/drawingml/2006/table">
            <a:tbl>
              <a:tblPr firstRow="1" bandRow="1">
                <a:tableStyleId>{5C22544A-7EE6-4342-B048-85BDC9FD1C3A}</a:tableStyleId>
              </a:tblPr>
              <a:tblGrid>
                <a:gridCol w="1189567">
                  <a:extLst>
                    <a:ext uri="{9D8B030D-6E8A-4147-A177-3AD203B41FA5}">
                      <a16:colId xmlns:a16="http://schemas.microsoft.com/office/drawing/2014/main" val="2172641636"/>
                    </a:ext>
                  </a:extLst>
                </a:gridCol>
                <a:gridCol w="1189567">
                  <a:extLst>
                    <a:ext uri="{9D8B030D-6E8A-4147-A177-3AD203B41FA5}">
                      <a16:colId xmlns:a16="http://schemas.microsoft.com/office/drawing/2014/main" val="2775939725"/>
                    </a:ext>
                  </a:extLst>
                </a:gridCol>
              </a:tblGrid>
              <a:tr h="370840">
                <a:tc>
                  <a:txBody>
                    <a:bodyPr/>
                    <a:lstStyle/>
                    <a:p>
                      <a:pPr algn="ctr"/>
                      <a:r>
                        <a:rPr lang="nl-BE" dirty="0" err="1"/>
                        <a:t>Key</a:t>
                      </a:r>
                      <a:endParaRPr lang="nl-BE" dirty="0"/>
                    </a:p>
                  </a:txBody>
                  <a:tcPr/>
                </a:tc>
                <a:tc>
                  <a:txBody>
                    <a:bodyPr/>
                    <a:lstStyle/>
                    <a:p>
                      <a:pPr algn="ctr"/>
                      <a:r>
                        <a:rPr lang="nl-BE" dirty="0"/>
                        <a:t>Value</a:t>
                      </a:r>
                    </a:p>
                  </a:txBody>
                  <a:tcPr/>
                </a:tc>
                <a:extLst>
                  <a:ext uri="{0D108BD9-81ED-4DB2-BD59-A6C34878D82A}">
                    <a16:rowId xmlns:a16="http://schemas.microsoft.com/office/drawing/2014/main" val="291844107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"Cat"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"Kat"</a:t>
                      </a:r>
                    </a:p>
                  </a:txBody>
                  <a:tcPr/>
                </a:tc>
                <a:extLst>
                  <a:ext uri="{0D108BD9-81ED-4DB2-BD59-A6C34878D82A}">
                    <a16:rowId xmlns:a16="http://schemas.microsoft.com/office/drawing/2014/main" val="26579611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"Dog"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"Hond"</a:t>
                      </a:r>
                    </a:p>
                  </a:txBody>
                  <a:tcPr/>
                </a:tc>
                <a:extLst>
                  <a:ext uri="{0D108BD9-81ED-4DB2-BD59-A6C34878D82A}">
                    <a16:rowId xmlns:a16="http://schemas.microsoft.com/office/drawing/2014/main" val="9932517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"Fish"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"Vis"</a:t>
                      </a:r>
                    </a:p>
                  </a:txBody>
                  <a:tcPr/>
                </a:tc>
                <a:extLst>
                  <a:ext uri="{0D108BD9-81ED-4DB2-BD59-A6C34878D82A}">
                    <a16:rowId xmlns:a16="http://schemas.microsoft.com/office/drawing/2014/main" val="295054058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a:t>
                      </a:r>
                      <a:r>
                        <a:rPr lang="nl-BE" sz="1800" b="0" kern="1200" dirty="0" err="1">
                          <a:solidFill>
                            <a:schemeClr val="dk1"/>
                          </a:solidFill>
                          <a:effectLst/>
                          <a:latin typeface="+mn-lt"/>
                          <a:ea typeface="+mn-ea"/>
                          <a:cs typeface="+mn-cs"/>
                        </a:rPr>
                        <a:t>Rabbit</a:t>
                      </a:r>
                      <a:r>
                        <a:rPr lang="nl-BE" sz="1800" b="0" kern="1200" dirty="0">
                          <a:solidFill>
                            <a:schemeClr val="dk1"/>
                          </a:solidFill>
                          <a:effectLst/>
                          <a:latin typeface="+mn-lt"/>
                          <a:ea typeface="+mn-ea"/>
                          <a:cs typeface="+mn-cs"/>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"Konijn"</a:t>
                      </a:r>
                    </a:p>
                  </a:txBody>
                  <a:tcPr/>
                </a:tc>
                <a:extLst>
                  <a:ext uri="{0D108BD9-81ED-4DB2-BD59-A6C34878D82A}">
                    <a16:rowId xmlns:a16="http://schemas.microsoft.com/office/drawing/2014/main" val="39284158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"Mouse"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"Muis"</a:t>
                      </a:r>
                    </a:p>
                  </a:txBody>
                  <a:tcPr/>
                </a:tc>
                <a:extLst>
                  <a:ext uri="{0D108BD9-81ED-4DB2-BD59-A6C34878D82A}">
                    <a16:rowId xmlns:a16="http://schemas.microsoft.com/office/drawing/2014/main" val="286186477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a:t>
                      </a:r>
                      <a:r>
                        <a:rPr lang="nl-BE" sz="1800" b="0" kern="1200" dirty="0" err="1">
                          <a:solidFill>
                            <a:schemeClr val="dk1"/>
                          </a:solidFill>
                          <a:effectLst/>
                          <a:latin typeface="+mn-lt"/>
                          <a:ea typeface="+mn-ea"/>
                          <a:cs typeface="+mn-cs"/>
                        </a:rPr>
                        <a:t>Monkey</a:t>
                      </a:r>
                      <a:r>
                        <a:rPr lang="nl-BE" sz="1800" b="0" kern="1200" dirty="0">
                          <a:solidFill>
                            <a:schemeClr val="dk1"/>
                          </a:solidFill>
                          <a:effectLst/>
                          <a:latin typeface="+mn-lt"/>
                          <a:ea typeface="+mn-ea"/>
                          <a:cs typeface="+mn-cs"/>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"Aap"</a:t>
                      </a:r>
                    </a:p>
                  </a:txBody>
                  <a:tcPr/>
                </a:tc>
                <a:extLst>
                  <a:ext uri="{0D108BD9-81ED-4DB2-BD59-A6C34878D82A}">
                    <a16:rowId xmlns:a16="http://schemas.microsoft.com/office/drawing/2014/main" val="1279308172"/>
                  </a:ext>
                </a:extLst>
              </a:tr>
            </a:tbl>
          </a:graphicData>
        </a:graphic>
      </p:graphicFrame>
      <p:sp>
        <p:nvSpPr>
          <p:cNvPr id="2" name="Titel 1">
            <a:extLst>
              <a:ext uri="{FF2B5EF4-FFF2-40B4-BE49-F238E27FC236}">
                <a16:creationId xmlns:a16="http://schemas.microsoft.com/office/drawing/2014/main" id="{ED0522E5-4AA9-26CF-1D60-E985567C2DFA}"/>
              </a:ext>
            </a:extLst>
          </p:cNvPr>
          <p:cNvSpPr>
            <a:spLocks noGrp="1"/>
          </p:cNvSpPr>
          <p:nvPr>
            <p:ph type="title"/>
          </p:nvPr>
        </p:nvSpPr>
        <p:spPr/>
        <p:txBody>
          <a:bodyPr/>
          <a:lstStyle/>
          <a:p>
            <a:r>
              <a:rPr lang="nl-BE" dirty="0" err="1"/>
              <a:t>Dictionaries</a:t>
            </a:r>
            <a:r>
              <a:rPr lang="nl-BE" dirty="0"/>
              <a:t> - Delete</a:t>
            </a:r>
          </a:p>
        </p:txBody>
      </p:sp>
      <p:pic>
        <p:nvPicPr>
          <p:cNvPr id="12" name="Afbeelding 11">
            <a:extLst>
              <a:ext uri="{FF2B5EF4-FFF2-40B4-BE49-F238E27FC236}">
                <a16:creationId xmlns:a16="http://schemas.microsoft.com/office/drawing/2014/main" id="{913B8280-AD71-AFAF-E2F5-5EBB52BAD31C}"/>
              </a:ext>
            </a:extLst>
          </p:cNvPr>
          <p:cNvPicPr>
            <a:picLocks noChangeAspect="1"/>
          </p:cNvPicPr>
          <p:nvPr/>
        </p:nvPicPr>
        <p:blipFill>
          <a:blip r:embed="rId3"/>
          <a:stretch>
            <a:fillRect/>
          </a:stretch>
        </p:blipFill>
        <p:spPr>
          <a:xfrm>
            <a:off x="1015471" y="2033690"/>
            <a:ext cx="9505950" cy="514350"/>
          </a:xfrm>
          <a:prstGeom prst="rect">
            <a:avLst/>
          </a:prstGeom>
        </p:spPr>
      </p:pic>
      <p:pic>
        <p:nvPicPr>
          <p:cNvPr id="3" name="Afbeelding 2">
            <a:extLst>
              <a:ext uri="{FF2B5EF4-FFF2-40B4-BE49-F238E27FC236}">
                <a16:creationId xmlns:a16="http://schemas.microsoft.com/office/drawing/2014/main" id="{3DD6A984-3D8B-6481-0BC5-B564318D5C00}"/>
              </a:ext>
            </a:extLst>
          </p:cNvPr>
          <p:cNvPicPr>
            <a:picLocks noChangeAspect="1"/>
          </p:cNvPicPr>
          <p:nvPr/>
        </p:nvPicPr>
        <p:blipFill>
          <a:blip r:embed="rId4"/>
          <a:stretch>
            <a:fillRect/>
          </a:stretch>
        </p:blipFill>
        <p:spPr>
          <a:xfrm>
            <a:off x="4693529" y="5053421"/>
            <a:ext cx="3629025" cy="819150"/>
          </a:xfrm>
          <a:prstGeom prst="rect">
            <a:avLst/>
          </a:prstGeom>
        </p:spPr>
      </p:pic>
      <p:pic>
        <p:nvPicPr>
          <p:cNvPr id="4" name="Afbeelding 3">
            <a:extLst>
              <a:ext uri="{FF2B5EF4-FFF2-40B4-BE49-F238E27FC236}">
                <a16:creationId xmlns:a16="http://schemas.microsoft.com/office/drawing/2014/main" id="{7AA26FA1-B68D-39AD-3CC3-E0ED63E93C96}"/>
              </a:ext>
            </a:extLst>
          </p:cNvPr>
          <p:cNvPicPr>
            <a:picLocks noChangeAspect="1"/>
          </p:cNvPicPr>
          <p:nvPr/>
        </p:nvPicPr>
        <p:blipFill>
          <a:blip r:embed="rId5"/>
          <a:stretch>
            <a:fillRect/>
          </a:stretch>
        </p:blipFill>
        <p:spPr>
          <a:xfrm>
            <a:off x="4693529" y="3294267"/>
            <a:ext cx="4048125" cy="752475"/>
          </a:xfrm>
          <a:prstGeom prst="rect">
            <a:avLst/>
          </a:prstGeom>
        </p:spPr>
      </p:pic>
      <p:pic>
        <p:nvPicPr>
          <p:cNvPr id="5" name="Afbeelding 4">
            <a:extLst>
              <a:ext uri="{FF2B5EF4-FFF2-40B4-BE49-F238E27FC236}">
                <a16:creationId xmlns:a16="http://schemas.microsoft.com/office/drawing/2014/main" id="{6C16163F-8A87-1996-1D2C-02B247F493FC}"/>
              </a:ext>
            </a:extLst>
          </p:cNvPr>
          <p:cNvPicPr>
            <a:picLocks noChangeAspect="1"/>
          </p:cNvPicPr>
          <p:nvPr/>
        </p:nvPicPr>
        <p:blipFill>
          <a:blip r:embed="rId6"/>
          <a:stretch>
            <a:fillRect/>
          </a:stretch>
        </p:blipFill>
        <p:spPr>
          <a:xfrm>
            <a:off x="4693529" y="4307194"/>
            <a:ext cx="4010025" cy="485775"/>
          </a:xfrm>
          <a:prstGeom prst="rect">
            <a:avLst/>
          </a:prstGeom>
        </p:spPr>
      </p:pic>
      <p:graphicFrame>
        <p:nvGraphicFramePr>
          <p:cNvPr id="6" name="Tabel 5">
            <a:extLst>
              <a:ext uri="{FF2B5EF4-FFF2-40B4-BE49-F238E27FC236}">
                <a16:creationId xmlns:a16="http://schemas.microsoft.com/office/drawing/2014/main" id="{688F6055-67A4-7B00-092B-31828904E69A}"/>
              </a:ext>
            </a:extLst>
          </p:cNvPr>
          <p:cNvGraphicFramePr>
            <a:graphicFrameLocks noGrp="1"/>
          </p:cNvGraphicFramePr>
          <p:nvPr>
            <p:extLst>
              <p:ext uri="{D42A27DB-BD31-4B8C-83A1-F6EECF244321}">
                <p14:modId xmlns:p14="http://schemas.microsoft.com/office/powerpoint/2010/main" val="860825349"/>
              </p:ext>
            </p:extLst>
          </p:nvPr>
        </p:nvGraphicFramePr>
        <p:xfrm>
          <a:off x="1015470" y="3294267"/>
          <a:ext cx="2379134" cy="1854200"/>
        </p:xfrm>
        <a:graphic>
          <a:graphicData uri="http://schemas.openxmlformats.org/drawingml/2006/table">
            <a:tbl>
              <a:tblPr firstRow="1" bandRow="1">
                <a:tableStyleId>{5C22544A-7EE6-4342-B048-85BDC9FD1C3A}</a:tableStyleId>
              </a:tblPr>
              <a:tblGrid>
                <a:gridCol w="1189567">
                  <a:extLst>
                    <a:ext uri="{9D8B030D-6E8A-4147-A177-3AD203B41FA5}">
                      <a16:colId xmlns:a16="http://schemas.microsoft.com/office/drawing/2014/main" val="2172641636"/>
                    </a:ext>
                  </a:extLst>
                </a:gridCol>
                <a:gridCol w="1189567">
                  <a:extLst>
                    <a:ext uri="{9D8B030D-6E8A-4147-A177-3AD203B41FA5}">
                      <a16:colId xmlns:a16="http://schemas.microsoft.com/office/drawing/2014/main" val="2775939725"/>
                    </a:ext>
                  </a:extLst>
                </a:gridCol>
              </a:tblGrid>
              <a:tr h="370840">
                <a:tc>
                  <a:txBody>
                    <a:bodyPr/>
                    <a:lstStyle/>
                    <a:p>
                      <a:pPr algn="ctr"/>
                      <a:r>
                        <a:rPr lang="nl-BE" dirty="0" err="1"/>
                        <a:t>Key</a:t>
                      </a:r>
                      <a:endParaRPr lang="nl-BE" dirty="0"/>
                    </a:p>
                  </a:txBody>
                  <a:tcPr/>
                </a:tc>
                <a:tc>
                  <a:txBody>
                    <a:bodyPr/>
                    <a:lstStyle/>
                    <a:p>
                      <a:pPr algn="ctr"/>
                      <a:r>
                        <a:rPr lang="nl-BE" dirty="0"/>
                        <a:t>Value</a:t>
                      </a:r>
                    </a:p>
                  </a:txBody>
                  <a:tcPr/>
                </a:tc>
                <a:extLst>
                  <a:ext uri="{0D108BD9-81ED-4DB2-BD59-A6C34878D82A}">
                    <a16:rowId xmlns:a16="http://schemas.microsoft.com/office/drawing/2014/main" val="291844107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"Cat"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"Kat"</a:t>
                      </a:r>
                    </a:p>
                  </a:txBody>
                  <a:tcPr/>
                </a:tc>
                <a:extLst>
                  <a:ext uri="{0D108BD9-81ED-4DB2-BD59-A6C34878D82A}">
                    <a16:rowId xmlns:a16="http://schemas.microsoft.com/office/drawing/2014/main" val="26579611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"Dog"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"Hond"</a:t>
                      </a:r>
                    </a:p>
                  </a:txBody>
                  <a:tcPr/>
                </a:tc>
                <a:extLst>
                  <a:ext uri="{0D108BD9-81ED-4DB2-BD59-A6C34878D82A}">
                    <a16:rowId xmlns:a16="http://schemas.microsoft.com/office/drawing/2014/main" val="9932517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"Fish"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"Vis"</a:t>
                      </a:r>
                    </a:p>
                  </a:txBody>
                  <a:tcPr/>
                </a:tc>
                <a:extLst>
                  <a:ext uri="{0D108BD9-81ED-4DB2-BD59-A6C34878D82A}">
                    <a16:rowId xmlns:a16="http://schemas.microsoft.com/office/drawing/2014/main" val="295054058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a:t>
                      </a:r>
                      <a:r>
                        <a:rPr lang="nl-BE" sz="1800" b="0" kern="1200" dirty="0" err="1">
                          <a:solidFill>
                            <a:schemeClr val="dk1"/>
                          </a:solidFill>
                          <a:effectLst/>
                          <a:latin typeface="+mn-lt"/>
                          <a:ea typeface="+mn-ea"/>
                          <a:cs typeface="+mn-cs"/>
                        </a:rPr>
                        <a:t>Rabbit</a:t>
                      </a:r>
                      <a:r>
                        <a:rPr lang="nl-BE" sz="1800" b="0" kern="1200" dirty="0">
                          <a:solidFill>
                            <a:schemeClr val="dk1"/>
                          </a:solidFill>
                          <a:effectLst/>
                          <a:latin typeface="+mn-lt"/>
                          <a:ea typeface="+mn-ea"/>
                          <a:cs typeface="+mn-cs"/>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"Konijn"</a:t>
                      </a:r>
                    </a:p>
                  </a:txBody>
                  <a:tcPr/>
                </a:tc>
                <a:extLst>
                  <a:ext uri="{0D108BD9-81ED-4DB2-BD59-A6C34878D82A}">
                    <a16:rowId xmlns:a16="http://schemas.microsoft.com/office/drawing/2014/main" val="3928415800"/>
                  </a:ext>
                </a:extLst>
              </a:tr>
            </a:tbl>
          </a:graphicData>
        </a:graphic>
      </p:graphicFrame>
    </p:spTree>
    <p:extLst>
      <p:ext uri="{BB962C8B-B14F-4D97-AF65-F5344CB8AC3E}">
        <p14:creationId xmlns:p14="http://schemas.microsoft.com/office/powerpoint/2010/main" val="263791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487CD-3738-5045-170B-95B289B7409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8014FF5-18EC-86D9-1F14-D80B39CC1CB9}"/>
              </a:ext>
            </a:extLst>
          </p:cNvPr>
          <p:cNvSpPr>
            <a:spLocks noGrp="1"/>
          </p:cNvSpPr>
          <p:nvPr>
            <p:ph type="title"/>
          </p:nvPr>
        </p:nvSpPr>
        <p:spPr/>
        <p:txBody>
          <a:bodyPr/>
          <a:lstStyle/>
          <a:p>
            <a:r>
              <a:rPr lang="nl-BE" dirty="0" err="1"/>
              <a:t>Dictionaries</a:t>
            </a:r>
            <a:r>
              <a:rPr lang="nl-BE" dirty="0"/>
              <a:t> - Delete</a:t>
            </a:r>
          </a:p>
        </p:txBody>
      </p:sp>
      <p:pic>
        <p:nvPicPr>
          <p:cNvPr id="12" name="Afbeelding 11">
            <a:extLst>
              <a:ext uri="{FF2B5EF4-FFF2-40B4-BE49-F238E27FC236}">
                <a16:creationId xmlns:a16="http://schemas.microsoft.com/office/drawing/2014/main" id="{71913B82-B126-1160-3E9B-F3D7A5F6D8EC}"/>
              </a:ext>
            </a:extLst>
          </p:cNvPr>
          <p:cNvPicPr>
            <a:picLocks noChangeAspect="1"/>
          </p:cNvPicPr>
          <p:nvPr/>
        </p:nvPicPr>
        <p:blipFill>
          <a:blip r:embed="rId3"/>
          <a:stretch>
            <a:fillRect/>
          </a:stretch>
        </p:blipFill>
        <p:spPr>
          <a:xfrm>
            <a:off x="1015471" y="2033690"/>
            <a:ext cx="9505950" cy="514350"/>
          </a:xfrm>
          <a:prstGeom prst="rect">
            <a:avLst/>
          </a:prstGeom>
        </p:spPr>
      </p:pic>
      <p:pic>
        <p:nvPicPr>
          <p:cNvPr id="4" name="Afbeelding 3">
            <a:extLst>
              <a:ext uri="{FF2B5EF4-FFF2-40B4-BE49-F238E27FC236}">
                <a16:creationId xmlns:a16="http://schemas.microsoft.com/office/drawing/2014/main" id="{67BBBA6D-B01F-6359-1800-77C84EBFD181}"/>
              </a:ext>
            </a:extLst>
          </p:cNvPr>
          <p:cNvPicPr>
            <a:picLocks noChangeAspect="1"/>
          </p:cNvPicPr>
          <p:nvPr/>
        </p:nvPicPr>
        <p:blipFill>
          <a:blip r:embed="rId4"/>
          <a:stretch>
            <a:fillRect/>
          </a:stretch>
        </p:blipFill>
        <p:spPr>
          <a:xfrm>
            <a:off x="4693529" y="3294267"/>
            <a:ext cx="4048125" cy="752475"/>
          </a:xfrm>
          <a:prstGeom prst="rect">
            <a:avLst/>
          </a:prstGeom>
        </p:spPr>
      </p:pic>
      <p:pic>
        <p:nvPicPr>
          <p:cNvPr id="5" name="Afbeelding 4">
            <a:extLst>
              <a:ext uri="{FF2B5EF4-FFF2-40B4-BE49-F238E27FC236}">
                <a16:creationId xmlns:a16="http://schemas.microsoft.com/office/drawing/2014/main" id="{75B16BEA-3230-3BA0-ED04-58DEFAB1A73A}"/>
              </a:ext>
            </a:extLst>
          </p:cNvPr>
          <p:cNvPicPr>
            <a:picLocks noChangeAspect="1"/>
          </p:cNvPicPr>
          <p:nvPr/>
        </p:nvPicPr>
        <p:blipFill>
          <a:blip r:embed="rId5"/>
          <a:stretch>
            <a:fillRect/>
          </a:stretch>
        </p:blipFill>
        <p:spPr>
          <a:xfrm>
            <a:off x="4693529" y="4307194"/>
            <a:ext cx="4010025" cy="485775"/>
          </a:xfrm>
          <a:prstGeom prst="rect">
            <a:avLst/>
          </a:prstGeom>
        </p:spPr>
      </p:pic>
      <p:graphicFrame>
        <p:nvGraphicFramePr>
          <p:cNvPr id="6" name="Tabel 5">
            <a:extLst>
              <a:ext uri="{FF2B5EF4-FFF2-40B4-BE49-F238E27FC236}">
                <a16:creationId xmlns:a16="http://schemas.microsoft.com/office/drawing/2014/main" id="{093732EB-0A0A-5341-CD1A-4DA51BF25C53}"/>
              </a:ext>
            </a:extLst>
          </p:cNvPr>
          <p:cNvGraphicFramePr>
            <a:graphicFrameLocks noGrp="1"/>
          </p:cNvGraphicFramePr>
          <p:nvPr>
            <p:extLst>
              <p:ext uri="{D42A27DB-BD31-4B8C-83A1-F6EECF244321}">
                <p14:modId xmlns:p14="http://schemas.microsoft.com/office/powerpoint/2010/main" val="950402949"/>
              </p:ext>
            </p:extLst>
          </p:nvPr>
        </p:nvGraphicFramePr>
        <p:xfrm>
          <a:off x="1015470" y="3294267"/>
          <a:ext cx="2379134" cy="1854200"/>
        </p:xfrm>
        <a:graphic>
          <a:graphicData uri="http://schemas.openxmlformats.org/drawingml/2006/table">
            <a:tbl>
              <a:tblPr firstRow="1" bandRow="1">
                <a:tableStyleId>{5C22544A-7EE6-4342-B048-85BDC9FD1C3A}</a:tableStyleId>
              </a:tblPr>
              <a:tblGrid>
                <a:gridCol w="1189567">
                  <a:extLst>
                    <a:ext uri="{9D8B030D-6E8A-4147-A177-3AD203B41FA5}">
                      <a16:colId xmlns:a16="http://schemas.microsoft.com/office/drawing/2014/main" val="2172641636"/>
                    </a:ext>
                  </a:extLst>
                </a:gridCol>
                <a:gridCol w="1189567">
                  <a:extLst>
                    <a:ext uri="{9D8B030D-6E8A-4147-A177-3AD203B41FA5}">
                      <a16:colId xmlns:a16="http://schemas.microsoft.com/office/drawing/2014/main" val="2775939725"/>
                    </a:ext>
                  </a:extLst>
                </a:gridCol>
              </a:tblGrid>
              <a:tr h="370840">
                <a:tc>
                  <a:txBody>
                    <a:bodyPr/>
                    <a:lstStyle/>
                    <a:p>
                      <a:pPr algn="ctr"/>
                      <a:r>
                        <a:rPr lang="nl-BE" dirty="0" err="1"/>
                        <a:t>Key</a:t>
                      </a:r>
                      <a:endParaRPr lang="nl-BE" dirty="0"/>
                    </a:p>
                  </a:txBody>
                  <a:tcPr/>
                </a:tc>
                <a:tc>
                  <a:txBody>
                    <a:bodyPr/>
                    <a:lstStyle/>
                    <a:p>
                      <a:pPr algn="ctr"/>
                      <a:r>
                        <a:rPr lang="nl-BE" dirty="0"/>
                        <a:t>Value</a:t>
                      </a:r>
                    </a:p>
                  </a:txBody>
                  <a:tcPr/>
                </a:tc>
                <a:extLst>
                  <a:ext uri="{0D108BD9-81ED-4DB2-BD59-A6C34878D82A}">
                    <a16:rowId xmlns:a16="http://schemas.microsoft.com/office/drawing/2014/main" val="291844107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"Cat"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"Kat"</a:t>
                      </a:r>
                    </a:p>
                  </a:txBody>
                  <a:tcPr/>
                </a:tc>
                <a:extLst>
                  <a:ext uri="{0D108BD9-81ED-4DB2-BD59-A6C34878D82A}">
                    <a16:rowId xmlns:a16="http://schemas.microsoft.com/office/drawing/2014/main" val="26579611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"Dog"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"Hond"</a:t>
                      </a:r>
                    </a:p>
                  </a:txBody>
                  <a:tcPr/>
                </a:tc>
                <a:extLst>
                  <a:ext uri="{0D108BD9-81ED-4DB2-BD59-A6C34878D82A}">
                    <a16:rowId xmlns:a16="http://schemas.microsoft.com/office/drawing/2014/main" val="9932517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"Fish"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"Vis"</a:t>
                      </a:r>
                    </a:p>
                  </a:txBody>
                  <a:tcPr/>
                </a:tc>
                <a:extLst>
                  <a:ext uri="{0D108BD9-81ED-4DB2-BD59-A6C34878D82A}">
                    <a16:rowId xmlns:a16="http://schemas.microsoft.com/office/drawing/2014/main" val="295054058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a:t>
                      </a:r>
                      <a:r>
                        <a:rPr lang="nl-BE" sz="1800" b="0" kern="1200" dirty="0" err="1">
                          <a:solidFill>
                            <a:schemeClr val="dk1"/>
                          </a:solidFill>
                          <a:effectLst/>
                          <a:latin typeface="+mn-lt"/>
                          <a:ea typeface="+mn-ea"/>
                          <a:cs typeface="+mn-cs"/>
                        </a:rPr>
                        <a:t>Rabbit</a:t>
                      </a:r>
                      <a:r>
                        <a:rPr lang="nl-BE" sz="1800" b="0" kern="1200" dirty="0">
                          <a:solidFill>
                            <a:schemeClr val="dk1"/>
                          </a:solidFill>
                          <a:effectLst/>
                          <a:latin typeface="+mn-lt"/>
                          <a:ea typeface="+mn-ea"/>
                          <a:cs typeface="+mn-cs"/>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"Konijn"</a:t>
                      </a:r>
                    </a:p>
                  </a:txBody>
                  <a:tcPr/>
                </a:tc>
                <a:extLst>
                  <a:ext uri="{0D108BD9-81ED-4DB2-BD59-A6C34878D82A}">
                    <a16:rowId xmlns:a16="http://schemas.microsoft.com/office/drawing/2014/main" val="3928415800"/>
                  </a:ext>
                </a:extLst>
              </a:tr>
            </a:tbl>
          </a:graphicData>
        </a:graphic>
      </p:graphicFrame>
      <p:pic>
        <p:nvPicPr>
          <p:cNvPr id="8" name="Afbeelding 7">
            <a:extLst>
              <a:ext uri="{FF2B5EF4-FFF2-40B4-BE49-F238E27FC236}">
                <a16:creationId xmlns:a16="http://schemas.microsoft.com/office/drawing/2014/main" id="{120865D3-5166-FE2E-89A1-421E335BE81E}"/>
              </a:ext>
            </a:extLst>
          </p:cNvPr>
          <p:cNvPicPr>
            <a:picLocks noChangeAspect="1"/>
          </p:cNvPicPr>
          <p:nvPr/>
        </p:nvPicPr>
        <p:blipFill>
          <a:blip r:embed="rId6"/>
          <a:stretch>
            <a:fillRect/>
          </a:stretch>
        </p:blipFill>
        <p:spPr>
          <a:xfrm>
            <a:off x="4693529" y="5100340"/>
            <a:ext cx="3400425" cy="504825"/>
          </a:xfrm>
          <a:prstGeom prst="rect">
            <a:avLst/>
          </a:prstGeom>
        </p:spPr>
      </p:pic>
      <p:pic>
        <p:nvPicPr>
          <p:cNvPr id="9" name="Picture 2" descr="types of error | Science Zone Jamaica">
            <a:extLst>
              <a:ext uri="{FF2B5EF4-FFF2-40B4-BE49-F238E27FC236}">
                <a16:creationId xmlns:a16="http://schemas.microsoft.com/office/drawing/2014/main" id="{39E7D3CB-EDE0-BC5F-366C-F14205AC63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92521" y="5072611"/>
            <a:ext cx="608278" cy="608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21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12E33-DBAD-A995-8ED5-18557682ADC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23596D5-7ED7-FA59-BD7D-3E8FF4C08D66}"/>
              </a:ext>
            </a:extLst>
          </p:cNvPr>
          <p:cNvSpPr>
            <a:spLocks noGrp="1"/>
          </p:cNvSpPr>
          <p:nvPr>
            <p:ph type="title"/>
          </p:nvPr>
        </p:nvSpPr>
        <p:spPr/>
        <p:txBody>
          <a:bodyPr/>
          <a:lstStyle/>
          <a:p>
            <a:r>
              <a:rPr lang="nl-BE" dirty="0" err="1"/>
              <a:t>Dictionaries</a:t>
            </a:r>
            <a:r>
              <a:rPr lang="nl-BE" dirty="0"/>
              <a:t> - </a:t>
            </a:r>
            <a:r>
              <a:rPr lang="nl-BE" dirty="0" err="1"/>
              <a:t>Functionality</a:t>
            </a:r>
            <a:endParaRPr lang="nl-BE" dirty="0"/>
          </a:p>
        </p:txBody>
      </p:sp>
      <p:sp>
        <p:nvSpPr>
          <p:cNvPr id="3" name="Tijdelijke aanduiding voor inhoud 2">
            <a:extLst>
              <a:ext uri="{FF2B5EF4-FFF2-40B4-BE49-F238E27FC236}">
                <a16:creationId xmlns:a16="http://schemas.microsoft.com/office/drawing/2014/main" id="{00EE9958-8AF8-A542-BA4C-6949577478E5}"/>
              </a:ext>
            </a:extLst>
          </p:cNvPr>
          <p:cNvSpPr>
            <a:spLocks noGrp="1"/>
          </p:cNvSpPr>
          <p:nvPr>
            <p:ph idx="1"/>
          </p:nvPr>
        </p:nvSpPr>
        <p:spPr/>
        <p:txBody>
          <a:bodyPr/>
          <a:lstStyle/>
          <a:p>
            <a:endParaRPr lang="nl-BE" dirty="0"/>
          </a:p>
          <a:p>
            <a:r>
              <a:rPr lang="nl-BE" dirty="0" err="1">
                <a:solidFill>
                  <a:schemeClr val="bg1">
                    <a:lumMod val="75000"/>
                  </a:schemeClr>
                </a:solidFill>
              </a:rPr>
              <a:t>Lookup</a:t>
            </a:r>
            <a:endParaRPr lang="nl-BE" dirty="0">
              <a:solidFill>
                <a:schemeClr val="bg1">
                  <a:lumMod val="75000"/>
                </a:schemeClr>
              </a:solidFill>
            </a:endParaRPr>
          </a:p>
          <a:p>
            <a:r>
              <a:rPr lang="nl-BE" dirty="0" err="1">
                <a:solidFill>
                  <a:schemeClr val="bg1">
                    <a:lumMod val="75000"/>
                  </a:schemeClr>
                </a:solidFill>
              </a:rPr>
              <a:t>Insert</a:t>
            </a:r>
            <a:endParaRPr lang="nl-BE" dirty="0">
              <a:solidFill>
                <a:schemeClr val="bg1">
                  <a:lumMod val="75000"/>
                </a:schemeClr>
              </a:solidFill>
            </a:endParaRPr>
          </a:p>
          <a:p>
            <a:r>
              <a:rPr lang="nl-BE" dirty="0" err="1">
                <a:solidFill>
                  <a:schemeClr val="bg1">
                    <a:lumMod val="75000"/>
                  </a:schemeClr>
                </a:solidFill>
              </a:rPr>
              <a:t>Modify</a:t>
            </a:r>
            <a:endParaRPr lang="nl-BE" dirty="0">
              <a:solidFill>
                <a:schemeClr val="bg1">
                  <a:lumMod val="75000"/>
                </a:schemeClr>
              </a:solidFill>
            </a:endParaRPr>
          </a:p>
          <a:p>
            <a:r>
              <a:rPr lang="nl-BE" dirty="0">
                <a:solidFill>
                  <a:schemeClr val="bg1">
                    <a:lumMod val="75000"/>
                  </a:schemeClr>
                </a:solidFill>
              </a:rPr>
              <a:t>Delete</a:t>
            </a:r>
          </a:p>
          <a:p>
            <a:r>
              <a:rPr lang="nl-BE" b="1" dirty="0" err="1"/>
              <a:t>Membership</a:t>
            </a:r>
            <a:endParaRPr lang="nl-BE" b="1" dirty="0"/>
          </a:p>
          <a:p>
            <a:r>
              <a:rPr lang="nl-BE" b="1" dirty="0" err="1"/>
              <a:t>Enumerating</a:t>
            </a:r>
            <a:endParaRPr lang="nl-BE" b="1" dirty="0"/>
          </a:p>
        </p:txBody>
      </p:sp>
      <p:pic>
        <p:nvPicPr>
          <p:cNvPr id="1026" name="Picture 2" descr="History and development of dictionaries | Britannica">
            <a:extLst>
              <a:ext uri="{FF2B5EF4-FFF2-40B4-BE49-F238E27FC236}">
                <a16:creationId xmlns:a16="http://schemas.microsoft.com/office/drawing/2014/main" id="{A426F73F-28C2-CB13-B368-47089F236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4817" y="2453892"/>
            <a:ext cx="3625850" cy="2801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60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423788-4327-FDE6-A934-82D1E21EB68C}"/>
              </a:ext>
            </a:extLst>
          </p:cNvPr>
          <p:cNvSpPr>
            <a:spLocks noGrp="1"/>
          </p:cNvSpPr>
          <p:nvPr>
            <p:ph type="title"/>
          </p:nvPr>
        </p:nvSpPr>
        <p:spPr/>
        <p:txBody>
          <a:bodyPr/>
          <a:lstStyle/>
          <a:p>
            <a:r>
              <a:rPr lang="nl-BE" dirty="0" err="1"/>
              <a:t>Recap</a:t>
            </a:r>
            <a:r>
              <a:rPr lang="nl-BE" dirty="0"/>
              <a:t> </a:t>
            </a:r>
          </a:p>
        </p:txBody>
      </p:sp>
      <p:sp>
        <p:nvSpPr>
          <p:cNvPr id="3" name="Tijdelijke aanduiding voor inhoud 2">
            <a:extLst>
              <a:ext uri="{FF2B5EF4-FFF2-40B4-BE49-F238E27FC236}">
                <a16:creationId xmlns:a16="http://schemas.microsoft.com/office/drawing/2014/main" id="{0E244A77-BBB5-0E34-9ECA-86AB7EC02E29}"/>
              </a:ext>
            </a:extLst>
          </p:cNvPr>
          <p:cNvSpPr>
            <a:spLocks noGrp="1"/>
          </p:cNvSpPr>
          <p:nvPr>
            <p:ph idx="1"/>
          </p:nvPr>
        </p:nvSpPr>
        <p:spPr>
          <a:xfrm>
            <a:off x="838200" y="2205991"/>
            <a:ext cx="5377249" cy="4286884"/>
          </a:xfrm>
        </p:spPr>
        <p:txBody>
          <a:bodyPr>
            <a:normAutofit lnSpcReduction="10000"/>
          </a:bodyPr>
          <a:lstStyle/>
          <a:p>
            <a:r>
              <a:rPr lang="nl-BE" dirty="0" err="1"/>
              <a:t>Arithmetic</a:t>
            </a:r>
            <a:endParaRPr lang="nl-BE" dirty="0"/>
          </a:p>
          <a:p>
            <a:r>
              <a:rPr lang="nl-BE" dirty="0" err="1"/>
              <a:t>Booleans</a:t>
            </a:r>
            <a:endParaRPr lang="nl-BE" dirty="0"/>
          </a:p>
          <a:p>
            <a:r>
              <a:rPr lang="nl-BE" dirty="0" err="1"/>
              <a:t>Conditionals</a:t>
            </a:r>
            <a:endParaRPr lang="nl-BE" dirty="0"/>
          </a:p>
          <a:p>
            <a:r>
              <a:rPr lang="nl-BE" dirty="0"/>
              <a:t>None</a:t>
            </a:r>
          </a:p>
          <a:p>
            <a:r>
              <a:rPr lang="nl-BE" dirty="0"/>
              <a:t>Strings</a:t>
            </a:r>
          </a:p>
          <a:p>
            <a:r>
              <a:rPr lang="nl-BE" dirty="0"/>
              <a:t>Loops</a:t>
            </a:r>
          </a:p>
          <a:p>
            <a:endParaRPr lang="nl-BE" dirty="0"/>
          </a:p>
          <a:p>
            <a:r>
              <a:rPr lang="nl-BE" dirty="0" err="1"/>
              <a:t>Tuples</a:t>
            </a:r>
            <a:endParaRPr lang="nl-BE" dirty="0"/>
          </a:p>
          <a:p>
            <a:r>
              <a:rPr lang="nl-BE" dirty="0" err="1"/>
              <a:t>Lists</a:t>
            </a:r>
            <a:endParaRPr lang="nl-BE" dirty="0"/>
          </a:p>
          <a:p>
            <a:endParaRPr lang="nl-BE" dirty="0"/>
          </a:p>
          <a:p>
            <a:endParaRPr lang="nl-BE" dirty="0"/>
          </a:p>
        </p:txBody>
      </p:sp>
      <p:pic>
        <p:nvPicPr>
          <p:cNvPr id="1030" name="Picture 6" descr="Stuff You Should Know - YouTube">
            <a:extLst>
              <a:ext uri="{FF2B5EF4-FFF2-40B4-BE49-F238E27FC236}">
                <a16:creationId xmlns:a16="http://schemas.microsoft.com/office/drawing/2014/main" id="{2FF26F63-6157-6BF5-3C92-578FAE53C8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910" y="2205991"/>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19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E40D2-03BC-56C4-CE2C-72D3D73E508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738F9D5-1896-3166-960F-BA0826C40757}"/>
              </a:ext>
            </a:extLst>
          </p:cNvPr>
          <p:cNvSpPr>
            <a:spLocks noGrp="1"/>
          </p:cNvSpPr>
          <p:nvPr>
            <p:ph type="title"/>
          </p:nvPr>
        </p:nvSpPr>
        <p:spPr/>
        <p:txBody>
          <a:bodyPr/>
          <a:lstStyle/>
          <a:p>
            <a:r>
              <a:rPr lang="nl-BE" dirty="0" err="1"/>
              <a:t>Dictionaries</a:t>
            </a:r>
            <a:r>
              <a:rPr lang="nl-BE" dirty="0"/>
              <a:t> - </a:t>
            </a:r>
            <a:r>
              <a:rPr lang="nl-BE" dirty="0" err="1"/>
              <a:t>Membership</a:t>
            </a:r>
            <a:endParaRPr lang="nl-BE" dirty="0"/>
          </a:p>
        </p:txBody>
      </p:sp>
      <p:pic>
        <p:nvPicPr>
          <p:cNvPr id="12" name="Afbeelding 11">
            <a:extLst>
              <a:ext uri="{FF2B5EF4-FFF2-40B4-BE49-F238E27FC236}">
                <a16:creationId xmlns:a16="http://schemas.microsoft.com/office/drawing/2014/main" id="{55560C70-8DBD-D858-E786-275FBF313805}"/>
              </a:ext>
            </a:extLst>
          </p:cNvPr>
          <p:cNvPicPr>
            <a:picLocks noChangeAspect="1"/>
          </p:cNvPicPr>
          <p:nvPr/>
        </p:nvPicPr>
        <p:blipFill>
          <a:blip r:embed="rId3"/>
          <a:stretch>
            <a:fillRect/>
          </a:stretch>
        </p:blipFill>
        <p:spPr>
          <a:xfrm>
            <a:off x="1015471" y="2033690"/>
            <a:ext cx="9505950" cy="514350"/>
          </a:xfrm>
          <a:prstGeom prst="rect">
            <a:avLst/>
          </a:prstGeom>
        </p:spPr>
      </p:pic>
      <p:graphicFrame>
        <p:nvGraphicFramePr>
          <p:cNvPr id="6" name="Tabel 5">
            <a:extLst>
              <a:ext uri="{FF2B5EF4-FFF2-40B4-BE49-F238E27FC236}">
                <a16:creationId xmlns:a16="http://schemas.microsoft.com/office/drawing/2014/main" id="{451A981E-0958-BEA5-9F35-D6901E16F9E6}"/>
              </a:ext>
            </a:extLst>
          </p:cNvPr>
          <p:cNvGraphicFramePr>
            <a:graphicFrameLocks noGrp="1"/>
          </p:cNvGraphicFramePr>
          <p:nvPr/>
        </p:nvGraphicFramePr>
        <p:xfrm>
          <a:off x="1015470" y="3294267"/>
          <a:ext cx="2379134" cy="1854200"/>
        </p:xfrm>
        <a:graphic>
          <a:graphicData uri="http://schemas.openxmlformats.org/drawingml/2006/table">
            <a:tbl>
              <a:tblPr firstRow="1" bandRow="1">
                <a:tableStyleId>{5C22544A-7EE6-4342-B048-85BDC9FD1C3A}</a:tableStyleId>
              </a:tblPr>
              <a:tblGrid>
                <a:gridCol w="1189567">
                  <a:extLst>
                    <a:ext uri="{9D8B030D-6E8A-4147-A177-3AD203B41FA5}">
                      <a16:colId xmlns:a16="http://schemas.microsoft.com/office/drawing/2014/main" val="2172641636"/>
                    </a:ext>
                  </a:extLst>
                </a:gridCol>
                <a:gridCol w="1189567">
                  <a:extLst>
                    <a:ext uri="{9D8B030D-6E8A-4147-A177-3AD203B41FA5}">
                      <a16:colId xmlns:a16="http://schemas.microsoft.com/office/drawing/2014/main" val="2775939725"/>
                    </a:ext>
                  </a:extLst>
                </a:gridCol>
              </a:tblGrid>
              <a:tr h="370840">
                <a:tc>
                  <a:txBody>
                    <a:bodyPr/>
                    <a:lstStyle/>
                    <a:p>
                      <a:pPr algn="ctr"/>
                      <a:r>
                        <a:rPr lang="nl-BE" dirty="0" err="1"/>
                        <a:t>Key</a:t>
                      </a:r>
                      <a:endParaRPr lang="nl-BE" dirty="0"/>
                    </a:p>
                  </a:txBody>
                  <a:tcPr/>
                </a:tc>
                <a:tc>
                  <a:txBody>
                    <a:bodyPr/>
                    <a:lstStyle/>
                    <a:p>
                      <a:pPr algn="ctr"/>
                      <a:r>
                        <a:rPr lang="nl-BE" dirty="0"/>
                        <a:t>Value</a:t>
                      </a:r>
                    </a:p>
                  </a:txBody>
                  <a:tcPr/>
                </a:tc>
                <a:extLst>
                  <a:ext uri="{0D108BD9-81ED-4DB2-BD59-A6C34878D82A}">
                    <a16:rowId xmlns:a16="http://schemas.microsoft.com/office/drawing/2014/main" val="291844107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"Cat"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"Kat"</a:t>
                      </a:r>
                    </a:p>
                  </a:txBody>
                  <a:tcPr/>
                </a:tc>
                <a:extLst>
                  <a:ext uri="{0D108BD9-81ED-4DB2-BD59-A6C34878D82A}">
                    <a16:rowId xmlns:a16="http://schemas.microsoft.com/office/drawing/2014/main" val="26579611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"Dog"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"Hond"</a:t>
                      </a:r>
                    </a:p>
                  </a:txBody>
                  <a:tcPr/>
                </a:tc>
                <a:extLst>
                  <a:ext uri="{0D108BD9-81ED-4DB2-BD59-A6C34878D82A}">
                    <a16:rowId xmlns:a16="http://schemas.microsoft.com/office/drawing/2014/main" val="9932517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"Fish"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"Vis"</a:t>
                      </a:r>
                    </a:p>
                  </a:txBody>
                  <a:tcPr/>
                </a:tc>
                <a:extLst>
                  <a:ext uri="{0D108BD9-81ED-4DB2-BD59-A6C34878D82A}">
                    <a16:rowId xmlns:a16="http://schemas.microsoft.com/office/drawing/2014/main" val="295054058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a:t>
                      </a:r>
                      <a:r>
                        <a:rPr lang="nl-BE" sz="1800" b="0" kern="1200" dirty="0" err="1">
                          <a:solidFill>
                            <a:schemeClr val="dk1"/>
                          </a:solidFill>
                          <a:effectLst/>
                          <a:latin typeface="+mn-lt"/>
                          <a:ea typeface="+mn-ea"/>
                          <a:cs typeface="+mn-cs"/>
                        </a:rPr>
                        <a:t>Rabbit</a:t>
                      </a:r>
                      <a:r>
                        <a:rPr lang="nl-BE" sz="1800" b="0" kern="1200" dirty="0">
                          <a:solidFill>
                            <a:schemeClr val="dk1"/>
                          </a:solidFill>
                          <a:effectLst/>
                          <a:latin typeface="+mn-lt"/>
                          <a:ea typeface="+mn-ea"/>
                          <a:cs typeface="+mn-cs"/>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"Konijn"</a:t>
                      </a:r>
                    </a:p>
                  </a:txBody>
                  <a:tcPr/>
                </a:tc>
                <a:extLst>
                  <a:ext uri="{0D108BD9-81ED-4DB2-BD59-A6C34878D82A}">
                    <a16:rowId xmlns:a16="http://schemas.microsoft.com/office/drawing/2014/main" val="3928415800"/>
                  </a:ext>
                </a:extLst>
              </a:tr>
            </a:tbl>
          </a:graphicData>
        </a:graphic>
      </p:graphicFrame>
      <p:pic>
        <p:nvPicPr>
          <p:cNvPr id="9" name="Afbeelding 8">
            <a:extLst>
              <a:ext uri="{FF2B5EF4-FFF2-40B4-BE49-F238E27FC236}">
                <a16:creationId xmlns:a16="http://schemas.microsoft.com/office/drawing/2014/main" id="{804F5B8F-4406-9B23-9A6D-7097D0E147E6}"/>
              </a:ext>
            </a:extLst>
          </p:cNvPr>
          <p:cNvPicPr>
            <a:picLocks noChangeAspect="1"/>
          </p:cNvPicPr>
          <p:nvPr/>
        </p:nvPicPr>
        <p:blipFill>
          <a:blip r:embed="rId4"/>
          <a:stretch>
            <a:fillRect/>
          </a:stretch>
        </p:blipFill>
        <p:spPr>
          <a:xfrm>
            <a:off x="4693529" y="3294267"/>
            <a:ext cx="4867275" cy="885825"/>
          </a:xfrm>
          <a:prstGeom prst="rect">
            <a:avLst/>
          </a:prstGeom>
        </p:spPr>
      </p:pic>
      <p:pic>
        <p:nvPicPr>
          <p:cNvPr id="14" name="Afbeelding 13">
            <a:extLst>
              <a:ext uri="{FF2B5EF4-FFF2-40B4-BE49-F238E27FC236}">
                <a16:creationId xmlns:a16="http://schemas.microsoft.com/office/drawing/2014/main" id="{D869F1F8-2D5E-5235-AEEC-E7F98D62D32A}"/>
              </a:ext>
            </a:extLst>
          </p:cNvPr>
          <p:cNvPicPr>
            <a:picLocks noChangeAspect="1"/>
          </p:cNvPicPr>
          <p:nvPr/>
        </p:nvPicPr>
        <p:blipFill>
          <a:blip r:embed="rId5"/>
          <a:stretch>
            <a:fillRect/>
          </a:stretch>
        </p:blipFill>
        <p:spPr>
          <a:xfrm>
            <a:off x="4693529" y="4479077"/>
            <a:ext cx="4638675" cy="628650"/>
          </a:xfrm>
          <a:prstGeom prst="rect">
            <a:avLst/>
          </a:prstGeom>
        </p:spPr>
      </p:pic>
      <p:pic>
        <p:nvPicPr>
          <p:cNvPr id="16" name="Afbeelding 15">
            <a:extLst>
              <a:ext uri="{FF2B5EF4-FFF2-40B4-BE49-F238E27FC236}">
                <a16:creationId xmlns:a16="http://schemas.microsoft.com/office/drawing/2014/main" id="{A6B131D2-3BCE-0381-3B17-64603634BCE6}"/>
              </a:ext>
            </a:extLst>
          </p:cNvPr>
          <p:cNvPicPr>
            <a:picLocks noChangeAspect="1"/>
          </p:cNvPicPr>
          <p:nvPr/>
        </p:nvPicPr>
        <p:blipFill>
          <a:blip r:embed="rId6"/>
          <a:stretch>
            <a:fillRect/>
          </a:stretch>
        </p:blipFill>
        <p:spPr>
          <a:xfrm>
            <a:off x="4546775" y="5726263"/>
            <a:ext cx="834147" cy="694457"/>
          </a:xfrm>
          <a:prstGeom prst="rect">
            <a:avLst/>
          </a:prstGeom>
        </p:spPr>
      </p:pic>
      <p:sp>
        <p:nvSpPr>
          <p:cNvPr id="17" name="Tekstvak 16">
            <a:extLst>
              <a:ext uri="{FF2B5EF4-FFF2-40B4-BE49-F238E27FC236}">
                <a16:creationId xmlns:a16="http://schemas.microsoft.com/office/drawing/2014/main" id="{747375EA-6125-67DC-A9DF-DF8F67A81368}"/>
              </a:ext>
            </a:extLst>
          </p:cNvPr>
          <p:cNvSpPr txBox="1"/>
          <p:nvPr/>
        </p:nvSpPr>
        <p:spPr>
          <a:xfrm>
            <a:off x="5551483" y="5650754"/>
            <a:ext cx="5387450" cy="830997"/>
          </a:xfrm>
          <a:prstGeom prst="rect">
            <a:avLst/>
          </a:prstGeom>
          <a:noFill/>
        </p:spPr>
        <p:txBody>
          <a:bodyPr wrap="square" rtlCol="0">
            <a:spAutoFit/>
          </a:bodyPr>
          <a:lstStyle/>
          <a:p>
            <a:r>
              <a:rPr lang="nl-BE" sz="2400" dirty="0" err="1">
                <a:solidFill>
                  <a:srgbClr val="C00000"/>
                </a:solidFill>
              </a:rPr>
              <a:t>Only</a:t>
            </a:r>
            <a:r>
              <a:rPr lang="nl-BE" sz="2400" dirty="0">
                <a:solidFill>
                  <a:srgbClr val="C00000"/>
                </a:solidFill>
              </a:rPr>
              <a:t> </a:t>
            </a:r>
            <a:r>
              <a:rPr lang="nl-BE" sz="2400" dirty="0" err="1">
                <a:solidFill>
                  <a:srgbClr val="C00000"/>
                </a:solidFill>
              </a:rPr>
              <a:t>works</a:t>
            </a:r>
            <a:r>
              <a:rPr lang="nl-BE" sz="2400" dirty="0">
                <a:solidFill>
                  <a:srgbClr val="C00000"/>
                </a:solidFill>
              </a:rPr>
              <a:t> </a:t>
            </a:r>
            <a:r>
              <a:rPr lang="nl-BE" sz="2400" dirty="0" err="1">
                <a:solidFill>
                  <a:srgbClr val="C00000"/>
                </a:solidFill>
              </a:rPr>
              <a:t>for</a:t>
            </a:r>
            <a:r>
              <a:rPr lang="nl-BE" sz="2400" dirty="0">
                <a:solidFill>
                  <a:srgbClr val="C00000"/>
                </a:solidFill>
              </a:rPr>
              <a:t> </a:t>
            </a:r>
            <a:r>
              <a:rPr lang="nl-BE" sz="2400" dirty="0" err="1">
                <a:solidFill>
                  <a:srgbClr val="C00000"/>
                </a:solidFill>
              </a:rPr>
              <a:t>keys</a:t>
            </a:r>
            <a:br>
              <a:rPr lang="nl-BE" sz="2400" dirty="0">
                <a:solidFill>
                  <a:srgbClr val="C00000"/>
                </a:solidFill>
              </a:rPr>
            </a:br>
            <a:r>
              <a:rPr lang="nl-BE" sz="2400" dirty="0" err="1">
                <a:solidFill>
                  <a:srgbClr val="C00000"/>
                </a:solidFill>
              </a:rPr>
              <a:t>This</a:t>
            </a:r>
            <a:r>
              <a:rPr lang="nl-BE" sz="2400" dirty="0">
                <a:solidFill>
                  <a:srgbClr val="C00000"/>
                </a:solidFill>
              </a:rPr>
              <a:t> way you </a:t>
            </a:r>
            <a:r>
              <a:rPr lang="nl-BE" sz="2400" dirty="0" err="1">
                <a:solidFill>
                  <a:srgbClr val="C00000"/>
                </a:solidFill>
              </a:rPr>
              <a:t>cannot</a:t>
            </a:r>
            <a:r>
              <a:rPr lang="nl-BE" sz="2400" dirty="0">
                <a:solidFill>
                  <a:srgbClr val="C00000"/>
                </a:solidFill>
              </a:rPr>
              <a:t> look </a:t>
            </a:r>
            <a:r>
              <a:rPr lang="nl-BE" sz="2400" dirty="0" err="1">
                <a:solidFill>
                  <a:srgbClr val="C00000"/>
                </a:solidFill>
              </a:rPr>
              <a:t>for</a:t>
            </a:r>
            <a:r>
              <a:rPr lang="nl-BE" sz="2400" dirty="0">
                <a:solidFill>
                  <a:srgbClr val="C00000"/>
                </a:solidFill>
              </a:rPr>
              <a:t> </a:t>
            </a:r>
            <a:r>
              <a:rPr lang="nl-BE" sz="2400" dirty="0" err="1">
                <a:solidFill>
                  <a:srgbClr val="C00000"/>
                </a:solidFill>
              </a:rPr>
              <a:t>values</a:t>
            </a:r>
            <a:endParaRPr lang="nl-BE" sz="2400" dirty="0">
              <a:solidFill>
                <a:srgbClr val="C00000"/>
              </a:solidFill>
            </a:endParaRPr>
          </a:p>
        </p:txBody>
      </p:sp>
    </p:spTree>
    <p:extLst>
      <p:ext uri="{BB962C8B-B14F-4D97-AF65-F5344CB8AC3E}">
        <p14:creationId xmlns:p14="http://schemas.microsoft.com/office/powerpoint/2010/main" val="547904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99E60-0768-F284-7E03-BD12ADC2B215}"/>
            </a:ext>
          </a:extLst>
        </p:cNvPr>
        <p:cNvGrpSpPr/>
        <p:nvPr/>
      </p:nvGrpSpPr>
      <p:grpSpPr>
        <a:xfrm>
          <a:off x="0" y="0"/>
          <a:ext cx="0" cy="0"/>
          <a:chOff x="0" y="0"/>
          <a:chExt cx="0" cy="0"/>
        </a:xfrm>
      </p:grpSpPr>
      <p:pic>
        <p:nvPicPr>
          <p:cNvPr id="21" name="Afbeelding 20">
            <a:extLst>
              <a:ext uri="{FF2B5EF4-FFF2-40B4-BE49-F238E27FC236}">
                <a16:creationId xmlns:a16="http://schemas.microsoft.com/office/drawing/2014/main" id="{F933725C-E5CC-4623-D3BD-8768FDA86825}"/>
              </a:ext>
            </a:extLst>
          </p:cNvPr>
          <p:cNvPicPr>
            <a:picLocks noChangeAspect="1"/>
          </p:cNvPicPr>
          <p:nvPr/>
        </p:nvPicPr>
        <p:blipFill>
          <a:blip r:embed="rId3"/>
          <a:stretch>
            <a:fillRect/>
          </a:stretch>
        </p:blipFill>
        <p:spPr>
          <a:xfrm>
            <a:off x="10407121" y="5148467"/>
            <a:ext cx="1123950" cy="1400175"/>
          </a:xfrm>
          <a:prstGeom prst="rect">
            <a:avLst/>
          </a:prstGeom>
        </p:spPr>
      </p:pic>
      <p:sp>
        <p:nvSpPr>
          <p:cNvPr id="2" name="Titel 1">
            <a:extLst>
              <a:ext uri="{FF2B5EF4-FFF2-40B4-BE49-F238E27FC236}">
                <a16:creationId xmlns:a16="http://schemas.microsoft.com/office/drawing/2014/main" id="{A4DAB590-B148-73E8-9ACA-6284431BAB3E}"/>
              </a:ext>
            </a:extLst>
          </p:cNvPr>
          <p:cNvSpPr>
            <a:spLocks noGrp="1"/>
          </p:cNvSpPr>
          <p:nvPr>
            <p:ph type="title"/>
          </p:nvPr>
        </p:nvSpPr>
        <p:spPr/>
        <p:txBody>
          <a:bodyPr/>
          <a:lstStyle/>
          <a:p>
            <a:r>
              <a:rPr lang="nl-BE" dirty="0" err="1"/>
              <a:t>Dictionaries</a:t>
            </a:r>
            <a:r>
              <a:rPr lang="nl-BE" dirty="0"/>
              <a:t> - </a:t>
            </a:r>
            <a:r>
              <a:rPr lang="nl-BE" dirty="0" err="1"/>
              <a:t>Enumerating</a:t>
            </a:r>
            <a:endParaRPr lang="nl-BE" dirty="0"/>
          </a:p>
        </p:txBody>
      </p:sp>
      <p:pic>
        <p:nvPicPr>
          <p:cNvPr id="12" name="Afbeelding 11">
            <a:extLst>
              <a:ext uri="{FF2B5EF4-FFF2-40B4-BE49-F238E27FC236}">
                <a16:creationId xmlns:a16="http://schemas.microsoft.com/office/drawing/2014/main" id="{EA275673-DE7D-8F5E-9081-EFE72305FD64}"/>
              </a:ext>
            </a:extLst>
          </p:cNvPr>
          <p:cNvPicPr>
            <a:picLocks noChangeAspect="1"/>
          </p:cNvPicPr>
          <p:nvPr/>
        </p:nvPicPr>
        <p:blipFill>
          <a:blip r:embed="rId4"/>
          <a:stretch>
            <a:fillRect/>
          </a:stretch>
        </p:blipFill>
        <p:spPr>
          <a:xfrm>
            <a:off x="1015471" y="2033690"/>
            <a:ext cx="9505950" cy="514350"/>
          </a:xfrm>
          <a:prstGeom prst="rect">
            <a:avLst/>
          </a:prstGeom>
        </p:spPr>
      </p:pic>
      <p:graphicFrame>
        <p:nvGraphicFramePr>
          <p:cNvPr id="6" name="Tabel 5">
            <a:extLst>
              <a:ext uri="{FF2B5EF4-FFF2-40B4-BE49-F238E27FC236}">
                <a16:creationId xmlns:a16="http://schemas.microsoft.com/office/drawing/2014/main" id="{86AFEF9F-BBC0-FAFE-F2FB-8B615AFBD5C2}"/>
              </a:ext>
            </a:extLst>
          </p:cNvPr>
          <p:cNvGraphicFramePr>
            <a:graphicFrameLocks noGrp="1"/>
          </p:cNvGraphicFramePr>
          <p:nvPr>
            <p:extLst>
              <p:ext uri="{D42A27DB-BD31-4B8C-83A1-F6EECF244321}">
                <p14:modId xmlns:p14="http://schemas.microsoft.com/office/powerpoint/2010/main" val="2603240919"/>
              </p:ext>
            </p:extLst>
          </p:nvPr>
        </p:nvGraphicFramePr>
        <p:xfrm>
          <a:off x="1015470" y="3294267"/>
          <a:ext cx="2379134" cy="1854200"/>
        </p:xfrm>
        <a:graphic>
          <a:graphicData uri="http://schemas.openxmlformats.org/drawingml/2006/table">
            <a:tbl>
              <a:tblPr firstRow="1" bandRow="1">
                <a:tableStyleId>{5C22544A-7EE6-4342-B048-85BDC9FD1C3A}</a:tableStyleId>
              </a:tblPr>
              <a:tblGrid>
                <a:gridCol w="1189567">
                  <a:extLst>
                    <a:ext uri="{9D8B030D-6E8A-4147-A177-3AD203B41FA5}">
                      <a16:colId xmlns:a16="http://schemas.microsoft.com/office/drawing/2014/main" val="2172641636"/>
                    </a:ext>
                  </a:extLst>
                </a:gridCol>
                <a:gridCol w="1189567">
                  <a:extLst>
                    <a:ext uri="{9D8B030D-6E8A-4147-A177-3AD203B41FA5}">
                      <a16:colId xmlns:a16="http://schemas.microsoft.com/office/drawing/2014/main" val="2775939725"/>
                    </a:ext>
                  </a:extLst>
                </a:gridCol>
              </a:tblGrid>
              <a:tr h="370840">
                <a:tc>
                  <a:txBody>
                    <a:bodyPr/>
                    <a:lstStyle/>
                    <a:p>
                      <a:pPr algn="ctr"/>
                      <a:r>
                        <a:rPr lang="nl-BE" dirty="0" err="1"/>
                        <a:t>Key</a:t>
                      </a:r>
                      <a:endParaRPr lang="nl-BE" dirty="0"/>
                    </a:p>
                  </a:txBody>
                  <a:tcPr/>
                </a:tc>
                <a:tc>
                  <a:txBody>
                    <a:bodyPr/>
                    <a:lstStyle/>
                    <a:p>
                      <a:pPr algn="ctr"/>
                      <a:r>
                        <a:rPr lang="nl-BE" dirty="0"/>
                        <a:t>Value</a:t>
                      </a:r>
                    </a:p>
                  </a:txBody>
                  <a:tcPr/>
                </a:tc>
                <a:extLst>
                  <a:ext uri="{0D108BD9-81ED-4DB2-BD59-A6C34878D82A}">
                    <a16:rowId xmlns:a16="http://schemas.microsoft.com/office/drawing/2014/main" val="291844107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"Cat"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"Kat"</a:t>
                      </a:r>
                    </a:p>
                  </a:txBody>
                  <a:tcPr/>
                </a:tc>
                <a:extLst>
                  <a:ext uri="{0D108BD9-81ED-4DB2-BD59-A6C34878D82A}">
                    <a16:rowId xmlns:a16="http://schemas.microsoft.com/office/drawing/2014/main" val="26579611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"Dog"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"Hond"</a:t>
                      </a:r>
                    </a:p>
                  </a:txBody>
                  <a:tcPr/>
                </a:tc>
                <a:extLst>
                  <a:ext uri="{0D108BD9-81ED-4DB2-BD59-A6C34878D82A}">
                    <a16:rowId xmlns:a16="http://schemas.microsoft.com/office/drawing/2014/main" val="9932517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"Fish"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"Vis"</a:t>
                      </a:r>
                    </a:p>
                  </a:txBody>
                  <a:tcPr/>
                </a:tc>
                <a:extLst>
                  <a:ext uri="{0D108BD9-81ED-4DB2-BD59-A6C34878D82A}">
                    <a16:rowId xmlns:a16="http://schemas.microsoft.com/office/drawing/2014/main" val="295054058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a:t>
                      </a:r>
                      <a:r>
                        <a:rPr lang="nl-BE" sz="1800" b="0" kern="1200" dirty="0" err="1">
                          <a:solidFill>
                            <a:schemeClr val="dk1"/>
                          </a:solidFill>
                          <a:effectLst/>
                          <a:latin typeface="+mn-lt"/>
                          <a:ea typeface="+mn-ea"/>
                          <a:cs typeface="+mn-cs"/>
                        </a:rPr>
                        <a:t>Rabbit</a:t>
                      </a:r>
                      <a:r>
                        <a:rPr lang="nl-BE" sz="1800" b="0" kern="1200" dirty="0">
                          <a:solidFill>
                            <a:schemeClr val="dk1"/>
                          </a:solidFill>
                          <a:effectLst/>
                          <a:latin typeface="+mn-lt"/>
                          <a:ea typeface="+mn-ea"/>
                          <a:cs typeface="+mn-cs"/>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"Konijn"</a:t>
                      </a:r>
                    </a:p>
                  </a:txBody>
                  <a:tcPr/>
                </a:tc>
                <a:extLst>
                  <a:ext uri="{0D108BD9-81ED-4DB2-BD59-A6C34878D82A}">
                    <a16:rowId xmlns:a16="http://schemas.microsoft.com/office/drawing/2014/main" val="3928415800"/>
                  </a:ext>
                </a:extLst>
              </a:tr>
            </a:tbl>
          </a:graphicData>
        </a:graphic>
      </p:graphicFrame>
      <p:pic>
        <p:nvPicPr>
          <p:cNvPr id="9" name="Afbeelding 8">
            <a:extLst>
              <a:ext uri="{FF2B5EF4-FFF2-40B4-BE49-F238E27FC236}">
                <a16:creationId xmlns:a16="http://schemas.microsoft.com/office/drawing/2014/main" id="{BBF38A2B-6E7F-4B09-A5D0-0E7BA6CD239F}"/>
              </a:ext>
            </a:extLst>
          </p:cNvPr>
          <p:cNvPicPr>
            <a:picLocks noChangeAspect="1"/>
          </p:cNvPicPr>
          <p:nvPr/>
        </p:nvPicPr>
        <p:blipFill>
          <a:blip r:embed="rId5"/>
          <a:stretch>
            <a:fillRect/>
          </a:stretch>
        </p:blipFill>
        <p:spPr>
          <a:xfrm>
            <a:off x="4865687" y="3294267"/>
            <a:ext cx="3476625" cy="866775"/>
          </a:xfrm>
          <a:prstGeom prst="rect">
            <a:avLst/>
          </a:prstGeom>
        </p:spPr>
      </p:pic>
      <p:pic>
        <p:nvPicPr>
          <p:cNvPr id="23" name="Afbeelding 22">
            <a:extLst>
              <a:ext uri="{FF2B5EF4-FFF2-40B4-BE49-F238E27FC236}">
                <a16:creationId xmlns:a16="http://schemas.microsoft.com/office/drawing/2014/main" id="{DBCE6356-3E21-1D8C-EDF3-3F18B0FE8D3E}"/>
              </a:ext>
            </a:extLst>
          </p:cNvPr>
          <p:cNvPicPr>
            <a:picLocks noChangeAspect="1"/>
          </p:cNvPicPr>
          <p:nvPr/>
        </p:nvPicPr>
        <p:blipFill>
          <a:blip r:embed="rId6"/>
          <a:stretch>
            <a:fillRect/>
          </a:stretch>
        </p:blipFill>
        <p:spPr>
          <a:xfrm>
            <a:off x="4865687" y="4430489"/>
            <a:ext cx="4305300" cy="885825"/>
          </a:xfrm>
          <a:prstGeom prst="rect">
            <a:avLst/>
          </a:prstGeom>
        </p:spPr>
      </p:pic>
      <p:sp>
        <p:nvSpPr>
          <p:cNvPr id="24" name="Ovaal 23">
            <a:extLst>
              <a:ext uri="{FF2B5EF4-FFF2-40B4-BE49-F238E27FC236}">
                <a16:creationId xmlns:a16="http://schemas.microsoft.com/office/drawing/2014/main" id="{7715A747-7C7D-AB3C-E5EC-4A0EF21AB3F5}"/>
              </a:ext>
            </a:extLst>
          </p:cNvPr>
          <p:cNvSpPr/>
          <p:nvPr/>
        </p:nvSpPr>
        <p:spPr>
          <a:xfrm>
            <a:off x="7868357" y="4430489"/>
            <a:ext cx="1151466" cy="514350"/>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28461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D4C5F9-11A9-9BE6-1B8C-45AF90DCAEC0}"/>
            </a:ext>
          </a:extLst>
        </p:cNvPr>
        <p:cNvGrpSpPr/>
        <p:nvPr/>
      </p:nvGrpSpPr>
      <p:grpSpPr>
        <a:xfrm>
          <a:off x="0" y="0"/>
          <a:ext cx="0" cy="0"/>
          <a:chOff x="0" y="0"/>
          <a:chExt cx="0" cy="0"/>
        </a:xfrm>
      </p:grpSpPr>
      <p:pic>
        <p:nvPicPr>
          <p:cNvPr id="15" name="Afbeelding 14">
            <a:extLst>
              <a:ext uri="{FF2B5EF4-FFF2-40B4-BE49-F238E27FC236}">
                <a16:creationId xmlns:a16="http://schemas.microsoft.com/office/drawing/2014/main" id="{BF375028-D3D7-4952-955D-5460F2D473A3}"/>
              </a:ext>
            </a:extLst>
          </p:cNvPr>
          <p:cNvPicPr>
            <a:picLocks noChangeAspect="1"/>
          </p:cNvPicPr>
          <p:nvPr/>
        </p:nvPicPr>
        <p:blipFill>
          <a:blip r:embed="rId3"/>
          <a:stretch>
            <a:fillRect/>
          </a:stretch>
        </p:blipFill>
        <p:spPr>
          <a:xfrm>
            <a:off x="4865687" y="3294267"/>
            <a:ext cx="4429125" cy="885825"/>
          </a:xfrm>
          <a:prstGeom prst="rect">
            <a:avLst/>
          </a:prstGeom>
        </p:spPr>
      </p:pic>
      <p:sp>
        <p:nvSpPr>
          <p:cNvPr id="2" name="Titel 1">
            <a:extLst>
              <a:ext uri="{FF2B5EF4-FFF2-40B4-BE49-F238E27FC236}">
                <a16:creationId xmlns:a16="http://schemas.microsoft.com/office/drawing/2014/main" id="{AB97CECF-8DA9-22F2-811D-52F24E779B26}"/>
              </a:ext>
            </a:extLst>
          </p:cNvPr>
          <p:cNvSpPr>
            <a:spLocks noGrp="1"/>
          </p:cNvSpPr>
          <p:nvPr>
            <p:ph type="title"/>
          </p:nvPr>
        </p:nvSpPr>
        <p:spPr/>
        <p:txBody>
          <a:bodyPr/>
          <a:lstStyle/>
          <a:p>
            <a:r>
              <a:rPr lang="nl-BE" dirty="0" err="1"/>
              <a:t>Dictionaries</a:t>
            </a:r>
            <a:r>
              <a:rPr lang="nl-BE" dirty="0"/>
              <a:t> - </a:t>
            </a:r>
            <a:r>
              <a:rPr lang="nl-BE" dirty="0" err="1"/>
              <a:t>Enumerating</a:t>
            </a:r>
            <a:endParaRPr lang="nl-BE" dirty="0"/>
          </a:p>
        </p:txBody>
      </p:sp>
      <p:pic>
        <p:nvPicPr>
          <p:cNvPr id="12" name="Afbeelding 11">
            <a:extLst>
              <a:ext uri="{FF2B5EF4-FFF2-40B4-BE49-F238E27FC236}">
                <a16:creationId xmlns:a16="http://schemas.microsoft.com/office/drawing/2014/main" id="{E29D1C7D-3A1C-196E-2883-6F2227B26D1D}"/>
              </a:ext>
            </a:extLst>
          </p:cNvPr>
          <p:cNvPicPr>
            <a:picLocks noChangeAspect="1"/>
          </p:cNvPicPr>
          <p:nvPr/>
        </p:nvPicPr>
        <p:blipFill>
          <a:blip r:embed="rId4"/>
          <a:stretch>
            <a:fillRect/>
          </a:stretch>
        </p:blipFill>
        <p:spPr>
          <a:xfrm>
            <a:off x="1015471" y="2033690"/>
            <a:ext cx="9505950" cy="514350"/>
          </a:xfrm>
          <a:prstGeom prst="rect">
            <a:avLst/>
          </a:prstGeom>
        </p:spPr>
      </p:pic>
      <p:graphicFrame>
        <p:nvGraphicFramePr>
          <p:cNvPr id="6" name="Tabel 5">
            <a:extLst>
              <a:ext uri="{FF2B5EF4-FFF2-40B4-BE49-F238E27FC236}">
                <a16:creationId xmlns:a16="http://schemas.microsoft.com/office/drawing/2014/main" id="{234BB644-ADAC-8C72-922D-DB6B9E1A47C7}"/>
              </a:ext>
            </a:extLst>
          </p:cNvPr>
          <p:cNvGraphicFramePr>
            <a:graphicFrameLocks noGrp="1"/>
          </p:cNvGraphicFramePr>
          <p:nvPr/>
        </p:nvGraphicFramePr>
        <p:xfrm>
          <a:off x="1015470" y="3294267"/>
          <a:ext cx="2379134" cy="1854200"/>
        </p:xfrm>
        <a:graphic>
          <a:graphicData uri="http://schemas.openxmlformats.org/drawingml/2006/table">
            <a:tbl>
              <a:tblPr firstRow="1" bandRow="1">
                <a:tableStyleId>{5C22544A-7EE6-4342-B048-85BDC9FD1C3A}</a:tableStyleId>
              </a:tblPr>
              <a:tblGrid>
                <a:gridCol w="1189567">
                  <a:extLst>
                    <a:ext uri="{9D8B030D-6E8A-4147-A177-3AD203B41FA5}">
                      <a16:colId xmlns:a16="http://schemas.microsoft.com/office/drawing/2014/main" val="2172641636"/>
                    </a:ext>
                  </a:extLst>
                </a:gridCol>
                <a:gridCol w="1189567">
                  <a:extLst>
                    <a:ext uri="{9D8B030D-6E8A-4147-A177-3AD203B41FA5}">
                      <a16:colId xmlns:a16="http://schemas.microsoft.com/office/drawing/2014/main" val="2775939725"/>
                    </a:ext>
                  </a:extLst>
                </a:gridCol>
              </a:tblGrid>
              <a:tr h="370840">
                <a:tc>
                  <a:txBody>
                    <a:bodyPr/>
                    <a:lstStyle/>
                    <a:p>
                      <a:pPr algn="ctr"/>
                      <a:r>
                        <a:rPr lang="nl-BE" dirty="0" err="1"/>
                        <a:t>Key</a:t>
                      </a:r>
                      <a:endParaRPr lang="nl-BE" dirty="0"/>
                    </a:p>
                  </a:txBody>
                  <a:tcPr/>
                </a:tc>
                <a:tc>
                  <a:txBody>
                    <a:bodyPr/>
                    <a:lstStyle/>
                    <a:p>
                      <a:pPr algn="ctr"/>
                      <a:r>
                        <a:rPr lang="nl-BE" dirty="0"/>
                        <a:t>Value</a:t>
                      </a:r>
                    </a:p>
                  </a:txBody>
                  <a:tcPr/>
                </a:tc>
                <a:extLst>
                  <a:ext uri="{0D108BD9-81ED-4DB2-BD59-A6C34878D82A}">
                    <a16:rowId xmlns:a16="http://schemas.microsoft.com/office/drawing/2014/main" val="291844107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"Cat"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"Kat"</a:t>
                      </a:r>
                    </a:p>
                  </a:txBody>
                  <a:tcPr/>
                </a:tc>
                <a:extLst>
                  <a:ext uri="{0D108BD9-81ED-4DB2-BD59-A6C34878D82A}">
                    <a16:rowId xmlns:a16="http://schemas.microsoft.com/office/drawing/2014/main" val="26579611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"Dog"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"Hond"</a:t>
                      </a:r>
                    </a:p>
                  </a:txBody>
                  <a:tcPr/>
                </a:tc>
                <a:extLst>
                  <a:ext uri="{0D108BD9-81ED-4DB2-BD59-A6C34878D82A}">
                    <a16:rowId xmlns:a16="http://schemas.microsoft.com/office/drawing/2014/main" val="9932517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"Fish"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"Vis"</a:t>
                      </a:r>
                    </a:p>
                  </a:txBody>
                  <a:tcPr/>
                </a:tc>
                <a:extLst>
                  <a:ext uri="{0D108BD9-81ED-4DB2-BD59-A6C34878D82A}">
                    <a16:rowId xmlns:a16="http://schemas.microsoft.com/office/drawing/2014/main" val="295054058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a:t>
                      </a:r>
                      <a:r>
                        <a:rPr lang="nl-BE" sz="1800" b="0" kern="1200" dirty="0" err="1">
                          <a:solidFill>
                            <a:schemeClr val="dk1"/>
                          </a:solidFill>
                          <a:effectLst/>
                          <a:latin typeface="+mn-lt"/>
                          <a:ea typeface="+mn-ea"/>
                          <a:cs typeface="+mn-cs"/>
                        </a:rPr>
                        <a:t>Rabbit</a:t>
                      </a:r>
                      <a:r>
                        <a:rPr lang="nl-BE" sz="1800" b="0" kern="1200" dirty="0">
                          <a:solidFill>
                            <a:schemeClr val="dk1"/>
                          </a:solidFill>
                          <a:effectLst/>
                          <a:latin typeface="+mn-lt"/>
                          <a:ea typeface="+mn-ea"/>
                          <a:cs typeface="+mn-cs"/>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"Konijn"</a:t>
                      </a:r>
                    </a:p>
                  </a:txBody>
                  <a:tcPr/>
                </a:tc>
                <a:extLst>
                  <a:ext uri="{0D108BD9-81ED-4DB2-BD59-A6C34878D82A}">
                    <a16:rowId xmlns:a16="http://schemas.microsoft.com/office/drawing/2014/main" val="3928415800"/>
                  </a:ext>
                </a:extLst>
              </a:tr>
            </a:tbl>
          </a:graphicData>
        </a:graphic>
      </p:graphicFrame>
      <p:pic>
        <p:nvPicPr>
          <p:cNvPr id="17" name="Afbeelding 16">
            <a:extLst>
              <a:ext uri="{FF2B5EF4-FFF2-40B4-BE49-F238E27FC236}">
                <a16:creationId xmlns:a16="http://schemas.microsoft.com/office/drawing/2014/main" id="{8CF17F79-5617-6E55-5B14-DF8197627F8D}"/>
              </a:ext>
            </a:extLst>
          </p:cNvPr>
          <p:cNvPicPr>
            <a:picLocks noChangeAspect="1"/>
          </p:cNvPicPr>
          <p:nvPr/>
        </p:nvPicPr>
        <p:blipFill>
          <a:blip r:embed="rId5"/>
          <a:stretch>
            <a:fillRect/>
          </a:stretch>
        </p:blipFill>
        <p:spPr>
          <a:xfrm>
            <a:off x="8816446" y="5148467"/>
            <a:ext cx="2714625" cy="1400175"/>
          </a:xfrm>
          <a:prstGeom prst="rect">
            <a:avLst/>
          </a:prstGeom>
        </p:spPr>
      </p:pic>
      <p:sp>
        <p:nvSpPr>
          <p:cNvPr id="4" name="Ovaal 3">
            <a:extLst>
              <a:ext uri="{FF2B5EF4-FFF2-40B4-BE49-F238E27FC236}">
                <a16:creationId xmlns:a16="http://schemas.microsoft.com/office/drawing/2014/main" id="{B918AA24-771E-7A94-1A1F-F26A6BEE4EE0}"/>
              </a:ext>
            </a:extLst>
          </p:cNvPr>
          <p:cNvSpPr/>
          <p:nvPr/>
        </p:nvSpPr>
        <p:spPr>
          <a:xfrm>
            <a:off x="7902222" y="3294267"/>
            <a:ext cx="1151467" cy="514350"/>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249386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02CC3E-2FEB-CEDB-BCCB-B9542D11FD0C}"/>
            </a:ext>
          </a:extLst>
        </p:cNvPr>
        <p:cNvGrpSpPr/>
        <p:nvPr/>
      </p:nvGrpSpPr>
      <p:grpSpPr>
        <a:xfrm>
          <a:off x="0" y="0"/>
          <a:ext cx="0" cy="0"/>
          <a:chOff x="0" y="0"/>
          <a:chExt cx="0" cy="0"/>
        </a:xfrm>
      </p:grpSpPr>
      <p:pic>
        <p:nvPicPr>
          <p:cNvPr id="7" name="Afbeelding 6">
            <a:extLst>
              <a:ext uri="{FF2B5EF4-FFF2-40B4-BE49-F238E27FC236}">
                <a16:creationId xmlns:a16="http://schemas.microsoft.com/office/drawing/2014/main" id="{A0FC019C-547E-5065-94E6-BA05A0F8C2FC}"/>
              </a:ext>
            </a:extLst>
          </p:cNvPr>
          <p:cNvPicPr>
            <a:picLocks noChangeAspect="1"/>
          </p:cNvPicPr>
          <p:nvPr/>
        </p:nvPicPr>
        <p:blipFill>
          <a:blip r:embed="rId3"/>
          <a:stretch>
            <a:fillRect/>
          </a:stretch>
        </p:blipFill>
        <p:spPr>
          <a:xfrm>
            <a:off x="4865687" y="3294267"/>
            <a:ext cx="4476750" cy="838200"/>
          </a:xfrm>
          <a:prstGeom prst="rect">
            <a:avLst/>
          </a:prstGeom>
        </p:spPr>
      </p:pic>
      <p:sp>
        <p:nvSpPr>
          <p:cNvPr id="2" name="Titel 1">
            <a:extLst>
              <a:ext uri="{FF2B5EF4-FFF2-40B4-BE49-F238E27FC236}">
                <a16:creationId xmlns:a16="http://schemas.microsoft.com/office/drawing/2014/main" id="{E69CA98E-BF06-6AD7-A974-3C42D0BCD99B}"/>
              </a:ext>
            </a:extLst>
          </p:cNvPr>
          <p:cNvSpPr>
            <a:spLocks noGrp="1"/>
          </p:cNvSpPr>
          <p:nvPr>
            <p:ph type="title"/>
          </p:nvPr>
        </p:nvSpPr>
        <p:spPr/>
        <p:txBody>
          <a:bodyPr/>
          <a:lstStyle/>
          <a:p>
            <a:r>
              <a:rPr lang="nl-BE" dirty="0" err="1"/>
              <a:t>Dictionaries</a:t>
            </a:r>
            <a:r>
              <a:rPr lang="nl-BE" dirty="0"/>
              <a:t> - </a:t>
            </a:r>
            <a:r>
              <a:rPr lang="nl-BE" dirty="0" err="1"/>
              <a:t>Enumerating</a:t>
            </a:r>
            <a:endParaRPr lang="nl-BE" dirty="0"/>
          </a:p>
        </p:txBody>
      </p:sp>
      <p:pic>
        <p:nvPicPr>
          <p:cNvPr id="12" name="Afbeelding 11">
            <a:extLst>
              <a:ext uri="{FF2B5EF4-FFF2-40B4-BE49-F238E27FC236}">
                <a16:creationId xmlns:a16="http://schemas.microsoft.com/office/drawing/2014/main" id="{EABF13E4-93A7-972D-9201-DE3221F94BC1}"/>
              </a:ext>
            </a:extLst>
          </p:cNvPr>
          <p:cNvPicPr>
            <a:picLocks noChangeAspect="1"/>
          </p:cNvPicPr>
          <p:nvPr/>
        </p:nvPicPr>
        <p:blipFill>
          <a:blip r:embed="rId4"/>
          <a:stretch>
            <a:fillRect/>
          </a:stretch>
        </p:blipFill>
        <p:spPr>
          <a:xfrm>
            <a:off x="1015471" y="2033690"/>
            <a:ext cx="9505950" cy="514350"/>
          </a:xfrm>
          <a:prstGeom prst="rect">
            <a:avLst/>
          </a:prstGeom>
        </p:spPr>
      </p:pic>
      <p:graphicFrame>
        <p:nvGraphicFramePr>
          <p:cNvPr id="6" name="Tabel 5">
            <a:extLst>
              <a:ext uri="{FF2B5EF4-FFF2-40B4-BE49-F238E27FC236}">
                <a16:creationId xmlns:a16="http://schemas.microsoft.com/office/drawing/2014/main" id="{12335B55-1D2E-96F8-11F9-1C8ADE1B4A9E}"/>
              </a:ext>
            </a:extLst>
          </p:cNvPr>
          <p:cNvGraphicFramePr>
            <a:graphicFrameLocks noGrp="1"/>
          </p:cNvGraphicFramePr>
          <p:nvPr/>
        </p:nvGraphicFramePr>
        <p:xfrm>
          <a:off x="1015470" y="3294267"/>
          <a:ext cx="2379134" cy="1854200"/>
        </p:xfrm>
        <a:graphic>
          <a:graphicData uri="http://schemas.openxmlformats.org/drawingml/2006/table">
            <a:tbl>
              <a:tblPr firstRow="1" bandRow="1">
                <a:tableStyleId>{5C22544A-7EE6-4342-B048-85BDC9FD1C3A}</a:tableStyleId>
              </a:tblPr>
              <a:tblGrid>
                <a:gridCol w="1189567">
                  <a:extLst>
                    <a:ext uri="{9D8B030D-6E8A-4147-A177-3AD203B41FA5}">
                      <a16:colId xmlns:a16="http://schemas.microsoft.com/office/drawing/2014/main" val="2172641636"/>
                    </a:ext>
                  </a:extLst>
                </a:gridCol>
                <a:gridCol w="1189567">
                  <a:extLst>
                    <a:ext uri="{9D8B030D-6E8A-4147-A177-3AD203B41FA5}">
                      <a16:colId xmlns:a16="http://schemas.microsoft.com/office/drawing/2014/main" val="2775939725"/>
                    </a:ext>
                  </a:extLst>
                </a:gridCol>
              </a:tblGrid>
              <a:tr h="370840">
                <a:tc>
                  <a:txBody>
                    <a:bodyPr/>
                    <a:lstStyle/>
                    <a:p>
                      <a:pPr algn="ctr"/>
                      <a:r>
                        <a:rPr lang="nl-BE" dirty="0" err="1"/>
                        <a:t>Key</a:t>
                      </a:r>
                      <a:endParaRPr lang="nl-BE" dirty="0"/>
                    </a:p>
                  </a:txBody>
                  <a:tcPr/>
                </a:tc>
                <a:tc>
                  <a:txBody>
                    <a:bodyPr/>
                    <a:lstStyle/>
                    <a:p>
                      <a:pPr algn="ctr"/>
                      <a:r>
                        <a:rPr lang="nl-BE" dirty="0"/>
                        <a:t>Value</a:t>
                      </a:r>
                    </a:p>
                  </a:txBody>
                  <a:tcPr/>
                </a:tc>
                <a:extLst>
                  <a:ext uri="{0D108BD9-81ED-4DB2-BD59-A6C34878D82A}">
                    <a16:rowId xmlns:a16="http://schemas.microsoft.com/office/drawing/2014/main" val="291844107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"Cat"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"Kat"</a:t>
                      </a:r>
                    </a:p>
                  </a:txBody>
                  <a:tcPr/>
                </a:tc>
                <a:extLst>
                  <a:ext uri="{0D108BD9-81ED-4DB2-BD59-A6C34878D82A}">
                    <a16:rowId xmlns:a16="http://schemas.microsoft.com/office/drawing/2014/main" val="26579611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"Dog"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"Hond"</a:t>
                      </a:r>
                    </a:p>
                  </a:txBody>
                  <a:tcPr/>
                </a:tc>
                <a:extLst>
                  <a:ext uri="{0D108BD9-81ED-4DB2-BD59-A6C34878D82A}">
                    <a16:rowId xmlns:a16="http://schemas.microsoft.com/office/drawing/2014/main" val="9932517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"Fish"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"Vis"</a:t>
                      </a:r>
                    </a:p>
                  </a:txBody>
                  <a:tcPr/>
                </a:tc>
                <a:extLst>
                  <a:ext uri="{0D108BD9-81ED-4DB2-BD59-A6C34878D82A}">
                    <a16:rowId xmlns:a16="http://schemas.microsoft.com/office/drawing/2014/main" val="295054058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a:t>
                      </a:r>
                      <a:r>
                        <a:rPr lang="nl-BE" sz="1800" b="0" kern="1200" dirty="0" err="1">
                          <a:solidFill>
                            <a:schemeClr val="dk1"/>
                          </a:solidFill>
                          <a:effectLst/>
                          <a:latin typeface="+mn-lt"/>
                          <a:ea typeface="+mn-ea"/>
                          <a:cs typeface="+mn-cs"/>
                        </a:rPr>
                        <a:t>Rabbit</a:t>
                      </a:r>
                      <a:r>
                        <a:rPr lang="nl-BE" sz="1800" b="0" kern="1200" dirty="0">
                          <a:solidFill>
                            <a:schemeClr val="dk1"/>
                          </a:solidFill>
                          <a:effectLst/>
                          <a:latin typeface="+mn-lt"/>
                          <a:ea typeface="+mn-ea"/>
                          <a:cs typeface="+mn-cs"/>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sz="1800" b="0" kern="1200" dirty="0">
                          <a:solidFill>
                            <a:schemeClr val="dk1"/>
                          </a:solidFill>
                          <a:effectLst/>
                          <a:latin typeface="+mn-lt"/>
                          <a:ea typeface="+mn-ea"/>
                          <a:cs typeface="+mn-cs"/>
                        </a:rPr>
                        <a:t>"Konijn"</a:t>
                      </a:r>
                    </a:p>
                  </a:txBody>
                  <a:tcPr/>
                </a:tc>
                <a:extLst>
                  <a:ext uri="{0D108BD9-81ED-4DB2-BD59-A6C34878D82A}">
                    <a16:rowId xmlns:a16="http://schemas.microsoft.com/office/drawing/2014/main" val="3928415800"/>
                  </a:ext>
                </a:extLst>
              </a:tr>
            </a:tbl>
          </a:graphicData>
        </a:graphic>
      </p:graphicFrame>
      <p:pic>
        <p:nvPicPr>
          <p:cNvPr id="5" name="Afbeelding 4">
            <a:extLst>
              <a:ext uri="{FF2B5EF4-FFF2-40B4-BE49-F238E27FC236}">
                <a16:creationId xmlns:a16="http://schemas.microsoft.com/office/drawing/2014/main" id="{5EAB5CA8-08A7-3DF0-908F-CEFC406945A8}"/>
              </a:ext>
            </a:extLst>
          </p:cNvPr>
          <p:cNvPicPr>
            <a:picLocks noChangeAspect="1"/>
          </p:cNvPicPr>
          <p:nvPr/>
        </p:nvPicPr>
        <p:blipFill>
          <a:blip r:embed="rId5"/>
          <a:stretch>
            <a:fillRect/>
          </a:stretch>
        </p:blipFill>
        <p:spPr>
          <a:xfrm>
            <a:off x="4865687" y="5602288"/>
            <a:ext cx="4648200" cy="838200"/>
          </a:xfrm>
          <a:prstGeom prst="rect">
            <a:avLst/>
          </a:prstGeom>
        </p:spPr>
      </p:pic>
      <p:pic>
        <p:nvPicPr>
          <p:cNvPr id="9" name="Afbeelding 8">
            <a:extLst>
              <a:ext uri="{FF2B5EF4-FFF2-40B4-BE49-F238E27FC236}">
                <a16:creationId xmlns:a16="http://schemas.microsoft.com/office/drawing/2014/main" id="{3A416D9F-A18E-1C53-E0D6-B370BFD184A9}"/>
              </a:ext>
            </a:extLst>
          </p:cNvPr>
          <p:cNvPicPr>
            <a:picLocks noChangeAspect="1"/>
          </p:cNvPicPr>
          <p:nvPr/>
        </p:nvPicPr>
        <p:blipFill>
          <a:blip r:embed="rId6"/>
          <a:stretch>
            <a:fillRect/>
          </a:stretch>
        </p:blipFill>
        <p:spPr>
          <a:xfrm>
            <a:off x="10521421" y="5148467"/>
            <a:ext cx="1028700" cy="1438275"/>
          </a:xfrm>
          <a:prstGeom prst="rect">
            <a:avLst/>
          </a:prstGeom>
        </p:spPr>
      </p:pic>
      <p:sp>
        <p:nvSpPr>
          <p:cNvPr id="4" name="Ovaal 3">
            <a:extLst>
              <a:ext uri="{FF2B5EF4-FFF2-40B4-BE49-F238E27FC236}">
                <a16:creationId xmlns:a16="http://schemas.microsoft.com/office/drawing/2014/main" id="{0C068513-E3E8-02F9-43C1-BBA63A2BE6D1}"/>
              </a:ext>
            </a:extLst>
          </p:cNvPr>
          <p:cNvSpPr/>
          <p:nvPr/>
        </p:nvSpPr>
        <p:spPr>
          <a:xfrm>
            <a:off x="7857068" y="5602288"/>
            <a:ext cx="1380594" cy="514350"/>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6" name="Afbeelding 15">
            <a:extLst>
              <a:ext uri="{FF2B5EF4-FFF2-40B4-BE49-F238E27FC236}">
                <a16:creationId xmlns:a16="http://schemas.microsoft.com/office/drawing/2014/main" id="{1DE278A7-E25D-8EBD-ED54-823550763D10}"/>
              </a:ext>
            </a:extLst>
          </p:cNvPr>
          <p:cNvPicPr>
            <a:picLocks noChangeAspect="1"/>
          </p:cNvPicPr>
          <p:nvPr/>
        </p:nvPicPr>
        <p:blipFill>
          <a:blip r:embed="rId7"/>
          <a:stretch>
            <a:fillRect/>
          </a:stretch>
        </p:blipFill>
        <p:spPr>
          <a:xfrm>
            <a:off x="4865687" y="4453040"/>
            <a:ext cx="5219700" cy="876300"/>
          </a:xfrm>
          <a:prstGeom prst="rect">
            <a:avLst/>
          </a:prstGeom>
        </p:spPr>
      </p:pic>
      <p:sp>
        <p:nvSpPr>
          <p:cNvPr id="18" name="Ovaal 17">
            <a:extLst>
              <a:ext uri="{FF2B5EF4-FFF2-40B4-BE49-F238E27FC236}">
                <a16:creationId xmlns:a16="http://schemas.microsoft.com/office/drawing/2014/main" id="{57B1C90B-D011-64CD-A42E-EE35A5BF7D17}"/>
              </a:ext>
            </a:extLst>
          </p:cNvPr>
          <p:cNvSpPr/>
          <p:nvPr/>
        </p:nvSpPr>
        <p:spPr>
          <a:xfrm>
            <a:off x="5300134" y="4453040"/>
            <a:ext cx="1631243" cy="438150"/>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Ovaal 7">
            <a:extLst>
              <a:ext uri="{FF2B5EF4-FFF2-40B4-BE49-F238E27FC236}">
                <a16:creationId xmlns:a16="http://schemas.microsoft.com/office/drawing/2014/main" id="{3F533738-9660-E510-B25C-E3747C62E014}"/>
              </a:ext>
            </a:extLst>
          </p:cNvPr>
          <p:cNvSpPr/>
          <p:nvPr/>
        </p:nvSpPr>
        <p:spPr>
          <a:xfrm>
            <a:off x="6096000" y="3635529"/>
            <a:ext cx="1352195" cy="438150"/>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8549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B0D80-E554-6820-6C95-93456CF8A602}"/>
            </a:ext>
          </a:extLst>
        </p:cNvPr>
        <p:cNvGrpSpPr/>
        <p:nvPr/>
      </p:nvGrpSpPr>
      <p:grpSpPr>
        <a:xfrm>
          <a:off x="0" y="0"/>
          <a:ext cx="0" cy="0"/>
          <a:chOff x="0" y="0"/>
          <a:chExt cx="0" cy="0"/>
        </a:xfrm>
      </p:grpSpPr>
      <p:pic>
        <p:nvPicPr>
          <p:cNvPr id="4" name="Picture 2" descr="QUESTION MARK">
            <a:extLst>
              <a:ext uri="{FF2B5EF4-FFF2-40B4-BE49-F238E27FC236}">
                <a16:creationId xmlns:a16="http://schemas.microsoft.com/office/drawing/2014/main" id="{82D53C2D-21FA-77C7-B457-F23E2058D5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5683" y="2215356"/>
            <a:ext cx="1782762" cy="1782762"/>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5">
            <a:extLst>
              <a:ext uri="{FF2B5EF4-FFF2-40B4-BE49-F238E27FC236}">
                <a16:creationId xmlns:a16="http://schemas.microsoft.com/office/drawing/2014/main" id="{CCF45BA7-3D8C-801C-3039-569B1A1DA699}"/>
              </a:ext>
            </a:extLst>
          </p:cNvPr>
          <p:cNvPicPr>
            <a:picLocks noChangeAspect="1"/>
          </p:cNvPicPr>
          <p:nvPr/>
        </p:nvPicPr>
        <p:blipFill>
          <a:blip r:embed="rId4"/>
          <a:stretch>
            <a:fillRect/>
          </a:stretch>
        </p:blipFill>
        <p:spPr>
          <a:xfrm>
            <a:off x="4887399" y="2215355"/>
            <a:ext cx="6999448" cy="2900275"/>
          </a:xfrm>
          <a:prstGeom prst="rect">
            <a:avLst/>
          </a:prstGeom>
        </p:spPr>
      </p:pic>
      <p:sp>
        <p:nvSpPr>
          <p:cNvPr id="9" name="Tijdelijke aanduiding voor inhoud 2">
            <a:extLst>
              <a:ext uri="{FF2B5EF4-FFF2-40B4-BE49-F238E27FC236}">
                <a16:creationId xmlns:a16="http://schemas.microsoft.com/office/drawing/2014/main" id="{ADD0CBA3-F335-B8A3-BCA7-C433A1B7EBCF}"/>
              </a:ext>
            </a:extLst>
          </p:cNvPr>
          <p:cNvSpPr txBox="1">
            <a:spLocks/>
          </p:cNvSpPr>
          <p:nvPr/>
        </p:nvSpPr>
        <p:spPr>
          <a:xfrm>
            <a:off x="838200" y="4538134"/>
            <a:ext cx="5461000" cy="14675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à"/>
            </a:pPr>
            <a:r>
              <a:rPr lang="nl-BE" sz="2400" dirty="0">
                <a:solidFill>
                  <a:srgbClr val="C00000"/>
                </a:solidFill>
                <a:sym typeface="Wingdings" panose="05000000000000000000" pitchFamily="2" charset="2"/>
              </a:rPr>
              <a:t> </a:t>
            </a:r>
            <a:r>
              <a:rPr lang="nl-BE" sz="2400" dirty="0" err="1">
                <a:solidFill>
                  <a:srgbClr val="C00000"/>
                </a:solidFill>
                <a:sym typeface="Wingdings" panose="05000000000000000000" pitchFamily="2" charset="2"/>
              </a:rPr>
              <a:t>Not</a:t>
            </a:r>
            <a:r>
              <a:rPr lang="nl-BE" sz="2400" dirty="0">
                <a:solidFill>
                  <a:srgbClr val="C00000"/>
                </a:solidFill>
                <a:sym typeface="Wingdings" panose="05000000000000000000" pitchFamily="2" charset="2"/>
              </a:rPr>
              <a:t> </a:t>
            </a:r>
            <a:r>
              <a:rPr lang="nl-BE" sz="2400" dirty="0" err="1">
                <a:solidFill>
                  <a:srgbClr val="C00000"/>
                </a:solidFill>
                <a:sym typeface="Wingdings" panose="05000000000000000000" pitchFamily="2" charset="2"/>
              </a:rPr>
              <a:t>really</a:t>
            </a:r>
            <a:r>
              <a:rPr lang="nl-BE" sz="2400" dirty="0">
                <a:solidFill>
                  <a:srgbClr val="C00000"/>
                </a:solidFill>
                <a:sym typeface="Wingdings" panose="05000000000000000000" pitchFamily="2" charset="2"/>
              </a:rPr>
              <a:t> a list</a:t>
            </a:r>
          </a:p>
          <a:p>
            <a:pPr>
              <a:buFont typeface="Wingdings" panose="05000000000000000000" pitchFamily="2" charset="2"/>
              <a:buChar char="à"/>
            </a:pPr>
            <a:r>
              <a:rPr lang="nl-BE" sz="2400" dirty="0">
                <a:solidFill>
                  <a:srgbClr val="C00000"/>
                </a:solidFill>
                <a:sym typeface="Wingdings" panose="05000000000000000000" pitchFamily="2" charset="2"/>
              </a:rPr>
              <a:t> It looks </a:t>
            </a:r>
            <a:r>
              <a:rPr lang="nl-BE" sz="2400" dirty="0" err="1">
                <a:solidFill>
                  <a:srgbClr val="C00000"/>
                </a:solidFill>
                <a:sym typeface="Wingdings" panose="05000000000000000000" pitchFamily="2" charset="2"/>
              </a:rPr>
              <a:t>very</a:t>
            </a:r>
            <a:r>
              <a:rPr lang="nl-BE" sz="2400" dirty="0">
                <a:solidFill>
                  <a:srgbClr val="C00000"/>
                </a:solidFill>
                <a:sym typeface="Wingdings" panose="05000000000000000000" pitchFamily="2" charset="2"/>
              </a:rPr>
              <a:t> </a:t>
            </a:r>
            <a:r>
              <a:rPr lang="nl-BE" sz="2400" dirty="0" err="1">
                <a:solidFill>
                  <a:srgbClr val="C00000"/>
                </a:solidFill>
                <a:sym typeface="Wingdings" panose="05000000000000000000" pitchFamily="2" charset="2"/>
              </a:rPr>
              <a:t>much</a:t>
            </a:r>
            <a:r>
              <a:rPr lang="nl-BE" sz="2400" dirty="0">
                <a:solidFill>
                  <a:srgbClr val="C00000"/>
                </a:solidFill>
                <a:sym typeface="Wingdings" panose="05000000000000000000" pitchFamily="2" charset="2"/>
              </a:rPr>
              <a:t> like </a:t>
            </a:r>
            <a:r>
              <a:rPr lang="nl-BE" sz="2400" dirty="0" err="1">
                <a:solidFill>
                  <a:srgbClr val="C00000"/>
                </a:solidFill>
                <a:sym typeface="Wingdings" panose="05000000000000000000" pitchFamily="2" charset="2"/>
              </a:rPr>
              <a:t>one</a:t>
            </a:r>
            <a:endParaRPr lang="nl-BE" sz="2400" dirty="0">
              <a:solidFill>
                <a:srgbClr val="C00000"/>
              </a:solidFill>
              <a:sym typeface="Wingdings" panose="05000000000000000000" pitchFamily="2" charset="2"/>
            </a:endParaRPr>
          </a:p>
          <a:p>
            <a:pPr>
              <a:buFont typeface="Wingdings" panose="05000000000000000000" pitchFamily="2" charset="2"/>
              <a:buChar char="à"/>
            </a:pPr>
            <a:r>
              <a:rPr lang="nl-BE" sz="2400" dirty="0">
                <a:solidFill>
                  <a:srgbClr val="C00000"/>
                </a:solidFill>
                <a:sym typeface="Wingdings" panose="05000000000000000000" pitchFamily="2" charset="2"/>
              </a:rPr>
              <a:t> It is </a:t>
            </a:r>
            <a:r>
              <a:rPr lang="nl-BE" sz="2400" dirty="0" err="1">
                <a:solidFill>
                  <a:srgbClr val="C00000"/>
                </a:solidFill>
                <a:sym typeface="Wingdings" panose="05000000000000000000" pitchFamily="2" charset="2"/>
              </a:rPr>
              <a:t>smarter</a:t>
            </a:r>
            <a:r>
              <a:rPr lang="nl-BE" sz="2400" dirty="0">
                <a:solidFill>
                  <a:srgbClr val="C00000"/>
                </a:solidFill>
                <a:sym typeface="Wingdings" panose="05000000000000000000" pitchFamily="2" charset="2"/>
              </a:rPr>
              <a:t>!</a:t>
            </a:r>
          </a:p>
        </p:txBody>
      </p:sp>
      <p:sp>
        <p:nvSpPr>
          <p:cNvPr id="2" name="Titel 1">
            <a:extLst>
              <a:ext uri="{FF2B5EF4-FFF2-40B4-BE49-F238E27FC236}">
                <a16:creationId xmlns:a16="http://schemas.microsoft.com/office/drawing/2014/main" id="{DA1EF4AE-078B-202E-7C0F-BCBE8DF2F04E}"/>
              </a:ext>
            </a:extLst>
          </p:cNvPr>
          <p:cNvSpPr>
            <a:spLocks noGrp="1"/>
          </p:cNvSpPr>
          <p:nvPr>
            <p:ph type="title"/>
          </p:nvPr>
        </p:nvSpPr>
        <p:spPr/>
        <p:txBody>
          <a:bodyPr/>
          <a:lstStyle/>
          <a:p>
            <a:r>
              <a:rPr lang="nl-BE" dirty="0" err="1"/>
              <a:t>Dictionaries</a:t>
            </a:r>
            <a:r>
              <a:rPr lang="nl-BE" dirty="0"/>
              <a:t> - </a:t>
            </a:r>
            <a:r>
              <a:rPr lang="nl-BE" dirty="0" err="1"/>
              <a:t>Enumerating</a:t>
            </a:r>
            <a:endParaRPr lang="nl-BE" dirty="0"/>
          </a:p>
        </p:txBody>
      </p:sp>
      <p:sp>
        <p:nvSpPr>
          <p:cNvPr id="3" name="Tijdelijke aanduiding voor inhoud 2">
            <a:extLst>
              <a:ext uri="{FF2B5EF4-FFF2-40B4-BE49-F238E27FC236}">
                <a16:creationId xmlns:a16="http://schemas.microsoft.com/office/drawing/2014/main" id="{0BEDAB27-88A2-BE2D-7E38-54C1227F6976}"/>
              </a:ext>
            </a:extLst>
          </p:cNvPr>
          <p:cNvSpPr>
            <a:spLocks noGrp="1"/>
          </p:cNvSpPr>
          <p:nvPr>
            <p:ph idx="1"/>
          </p:nvPr>
        </p:nvSpPr>
        <p:spPr>
          <a:xfrm>
            <a:off x="838200" y="2215355"/>
            <a:ext cx="3948289" cy="1566423"/>
          </a:xfrm>
        </p:spPr>
        <p:txBody>
          <a:bodyPr>
            <a:normAutofit/>
          </a:bodyPr>
          <a:lstStyle/>
          <a:p>
            <a:r>
              <a:rPr lang="nl-BE" sz="2400" dirty="0" err="1"/>
              <a:t>dictionary.items</a:t>
            </a:r>
            <a:r>
              <a:rPr lang="nl-BE" sz="2400" dirty="0"/>
              <a:t>()</a:t>
            </a:r>
          </a:p>
          <a:p>
            <a:r>
              <a:rPr lang="nl-BE" sz="2400" dirty="0" err="1"/>
              <a:t>dictionary.keys</a:t>
            </a:r>
            <a:r>
              <a:rPr lang="nl-BE" sz="2400" dirty="0"/>
              <a:t>()</a:t>
            </a:r>
          </a:p>
          <a:p>
            <a:r>
              <a:rPr lang="nl-BE" sz="2400" dirty="0" err="1"/>
              <a:t>dictionary.values</a:t>
            </a:r>
            <a:r>
              <a:rPr lang="nl-BE" sz="2400" dirty="0"/>
              <a:t>()</a:t>
            </a:r>
          </a:p>
        </p:txBody>
      </p:sp>
      <p:pic>
        <p:nvPicPr>
          <p:cNvPr id="11" name="Afbeelding 10">
            <a:extLst>
              <a:ext uri="{FF2B5EF4-FFF2-40B4-BE49-F238E27FC236}">
                <a16:creationId xmlns:a16="http://schemas.microsoft.com/office/drawing/2014/main" id="{9F10A404-7BA1-3773-8C66-E5D043BE5E44}"/>
              </a:ext>
            </a:extLst>
          </p:cNvPr>
          <p:cNvPicPr>
            <a:picLocks noChangeAspect="1"/>
          </p:cNvPicPr>
          <p:nvPr/>
        </p:nvPicPr>
        <p:blipFill>
          <a:blip r:embed="rId5"/>
          <a:stretch>
            <a:fillRect/>
          </a:stretch>
        </p:blipFill>
        <p:spPr>
          <a:xfrm>
            <a:off x="8196615" y="5806722"/>
            <a:ext cx="2143125" cy="571500"/>
          </a:xfrm>
          <a:prstGeom prst="rect">
            <a:avLst/>
          </a:prstGeom>
        </p:spPr>
      </p:pic>
      <p:pic>
        <p:nvPicPr>
          <p:cNvPr id="12" name="Picture 2" descr="types of error | Science Zone Jamaica">
            <a:extLst>
              <a:ext uri="{FF2B5EF4-FFF2-40B4-BE49-F238E27FC236}">
                <a16:creationId xmlns:a16="http://schemas.microsoft.com/office/drawing/2014/main" id="{E0F1DC16-D523-258B-B173-EF2EA6A023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24521" y="5769944"/>
            <a:ext cx="608278" cy="608278"/>
          </a:xfrm>
          <a:prstGeom prst="rect">
            <a:avLst/>
          </a:prstGeom>
          <a:noFill/>
          <a:extLst>
            <a:ext uri="{909E8E84-426E-40DD-AFC4-6F175D3DCCD1}">
              <a14:hiddenFill xmlns:a14="http://schemas.microsoft.com/office/drawing/2010/main">
                <a:solidFill>
                  <a:srgbClr val="FFFFFF"/>
                </a:solidFill>
              </a14:hiddenFill>
            </a:ext>
          </a:extLst>
        </p:spPr>
      </p:pic>
      <p:sp>
        <p:nvSpPr>
          <p:cNvPr id="13" name="Tijdelijke aanduiding voor inhoud 2">
            <a:extLst>
              <a:ext uri="{FF2B5EF4-FFF2-40B4-BE49-F238E27FC236}">
                <a16:creationId xmlns:a16="http://schemas.microsoft.com/office/drawing/2014/main" id="{3FA7ADCD-F3CC-B62F-7A06-BD3E600D1399}"/>
              </a:ext>
            </a:extLst>
          </p:cNvPr>
          <p:cNvSpPr txBox="1">
            <a:spLocks/>
          </p:cNvSpPr>
          <p:nvPr/>
        </p:nvSpPr>
        <p:spPr>
          <a:xfrm>
            <a:off x="838200" y="5896063"/>
            <a:ext cx="5461000" cy="571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à"/>
            </a:pPr>
            <a:r>
              <a:rPr lang="nl-BE" sz="2400" dirty="0">
                <a:solidFill>
                  <a:srgbClr val="C00000"/>
                </a:solidFill>
                <a:sym typeface="Wingdings" panose="05000000000000000000" pitchFamily="2" charset="2"/>
              </a:rPr>
              <a:t> NOT </a:t>
            </a:r>
            <a:r>
              <a:rPr lang="nl-BE" sz="2400" dirty="0" err="1">
                <a:solidFill>
                  <a:srgbClr val="C00000"/>
                </a:solidFill>
                <a:sym typeface="Wingdings" panose="05000000000000000000" pitchFamily="2" charset="2"/>
              </a:rPr>
              <a:t>possible</a:t>
            </a:r>
            <a:r>
              <a:rPr lang="nl-BE" sz="2400" dirty="0">
                <a:solidFill>
                  <a:srgbClr val="C00000"/>
                </a:solidFill>
                <a:sym typeface="Wingdings" panose="05000000000000000000" pitchFamily="2" charset="2"/>
              </a:rPr>
              <a:t> </a:t>
            </a:r>
            <a:r>
              <a:rPr lang="nl-BE" sz="2400" dirty="0" err="1">
                <a:solidFill>
                  <a:srgbClr val="C00000"/>
                </a:solidFill>
                <a:sym typeface="Wingdings" panose="05000000000000000000" pitchFamily="2" charset="2"/>
              </a:rPr>
              <a:t>to</a:t>
            </a:r>
            <a:r>
              <a:rPr lang="nl-BE" sz="2400" dirty="0">
                <a:solidFill>
                  <a:srgbClr val="C00000"/>
                </a:solidFill>
                <a:sym typeface="Wingdings" panose="05000000000000000000" pitchFamily="2" charset="2"/>
              </a:rPr>
              <a:t> </a:t>
            </a:r>
            <a:r>
              <a:rPr lang="nl-BE" sz="2400" dirty="0" err="1">
                <a:solidFill>
                  <a:srgbClr val="C00000"/>
                </a:solidFill>
                <a:sym typeface="Wingdings" panose="05000000000000000000" pitchFamily="2" charset="2"/>
              </a:rPr>
              <a:t>use</a:t>
            </a:r>
            <a:r>
              <a:rPr lang="nl-BE" sz="2400" dirty="0">
                <a:solidFill>
                  <a:srgbClr val="C00000"/>
                </a:solidFill>
                <a:sym typeface="Wingdings" panose="05000000000000000000" pitchFamily="2" charset="2"/>
              </a:rPr>
              <a:t> </a:t>
            </a:r>
            <a:r>
              <a:rPr lang="nl-BE" sz="2400" dirty="0" err="1">
                <a:solidFill>
                  <a:srgbClr val="C00000"/>
                </a:solidFill>
                <a:sym typeface="Wingdings" panose="05000000000000000000" pitchFamily="2" charset="2"/>
              </a:rPr>
              <a:t>indexing</a:t>
            </a:r>
            <a:r>
              <a:rPr lang="nl-BE" sz="2400" dirty="0">
                <a:solidFill>
                  <a:srgbClr val="C00000"/>
                </a:solidFill>
                <a:sym typeface="Wingdings" panose="05000000000000000000" pitchFamily="2" charset="2"/>
              </a:rPr>
              <a:t> </a:t>
            </a:r>
            <a:r>
              <a:rPr lang="nl-BE" sz="2400" dirty="0" err="1">
                <a:solidFill>
                  <a:srgbClr val="C00000"/>
                </a:solidFill>
                <a:sym typeface="Wingdings" panose="05000000000000000000" pitchFamily="2" charset="2"/>
              </a:rPr>
              <a:t>though</a:t>
            </a:r>
            <a:endParaRPr lang="nl-BE" sz="2400" dirty="0">
              <a:solidFill>
                <a:srgbClr val="C00000"/>
              </a:solidFill>
            </a:endParaRPr>
          </a:p>
          <a:p>
            <a:pPr>
              <a:buFont typeface="Wingdings" panose="05000000000000000000" pitchFamily="2" charset="2"/>
              <a:buChar char="à"/>
            </a:pPr>
            <a:endParaRPr lang="nl-BE" sz="2400" dirty="0">
              <a:solidFill>
                <a:srgbClr val="C00000"/>
              </a:solidFill>
              <a:sym typeface="Wingdings" panose="05000000000000000000" pitchFamily="2" charset="2"/>
            </a:endParaRPr>
          </a:p>
        </p:txBody>
      </p:sp>
    </p:spTree>
    <p:extLst>
      <p:ext uri="{BB962C8B-B14F-4D97-AF65-F5344CB8AC3E}">
        <p14:creationId xmlns:p14="http://schemas.microsoft.com/office/powerpoint/2010/main" val="136557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A71CC0-D0C9-77F5-B30F-8E5E102BE6AF}"/>
              </a:ext>
            </a:extLst>
          </p:cNvPr>
          <p:cNvSpPr>
            <a:spLocks noGrp="1"/>
          </p:cNvSpPr>
          <p:nvPr>
            <p:ph type="title"/>
          </p:nvPr>
        </p:nvSpPr>
        <p:spPr/>
        <p:txBody>
          <a:bodyPr/>
          <a:lstStyle/>
          <a:p>
            <a:r>
              <a:rPr lang="nl-BE" dirty="0" err="1"/>
              <a:t>Dictionaries</a:t>
            </a:r>
            <a:r>
              <a:rPr lang="nl-BE" dirty="0"/>
              <a:t> - DEMO</a:t>
            </a:r>
          </a:p>
        </p:txBody>
      </p:sp>
      <p:sp>
        <p:nvSpPr>
          <p:cNvPr id="5" name="Tijdelijke aanduiding voor inhoud 4">
            <a:extLst>
              <a:ext uri="{FF2B5EF4-FFF2-40B4-BE49-F238E27FC236}">
                <a16:creationId xmlns:a16="http://schemas.microsoft.com/office/drawing/2014/main" id="{E6A60816-4F37-08A7-970D-74B185796A10}"/>
              </a:ext>
            </a:extLst>
          </p:cNvPr>
          <p:cNvSpPr>
            <a:spLocks noGrp="1"/>
          </p:cNvSpPr>
          <p:nvPr>
            <p:ph idx="1"/>
          </p:nvPr>
        </p:nvSpPr>
        <p:spPr>
          <a:xfrm>
            <a:off x="838200" y="1825625"/>
            <a:ext cx="5257800" cy="3152775"/>
          </a:xfrm>
        </p:spPr>
        <p:txBody>
          <a:bodyPr>
            <a:normAutofit/>
          </a:bodyPr>
          <a:lstStyle/>
          <a:p>
            <a:pPr marL="0" indent="0">
              <a:buNone/>
            </a:pPr>
            <a:r>
              <a:rPr lang="nl-BE" sz="2400" dirty="0" err="1"/>
              <a:t>Given</a:t>
            </a:r>
            <a:r>
              <a:rPr lang="nl-BE" sz="2400" dirty="0"/>
              <a:t> </a:t>
            </a:r>
            <a:r>
              <a:rPr lang="nl-BE" sz="2400" dirty="0" err="1"/>
              <a:t>the</a:t>
            </a:r>
            <a:r>
              <a:rPr lang="nl-BE" sz="2400" dirty="0"/>
              <a:t> </a:t>
            </a:r>
            <a:r>
              <a:rPr lang="nl-BE" sz="2400" dirty="0" err="1"/>
              <a:t>dictionary</a:t>
            </a:r>
            <a:r>
              <a:rPr lang="nl-BE" sz="2400" dirty="0"/>
              <a:t> on </a:t>
            </a:r>
            <a:r>
              <a:rPr lang="nl-BE" sz="2400" dirty="0" err="1"/>
              <a:t>the</a:t>
            </a:r>
            <a:r>
              <a:rPr lang="nl-BE" sz="2400" dirty="0"/>
              <a:t> right.</a:t>
            </a:r>
          </a:p>
          <a:p>
            <a:pPr marL="0" indent="0">
              <a:buNone/>
            </a:pPr>
            <a:r>
              <a:rPr lang="nl-BE" sz="2400" dirty="0"/>
              <a:t>Write a </a:t>
            </a:r>
            <a:r>
              <a:rPr lang="nl-BE" sz="2400" dirty="0" err="1"/>
              <a:t>function</a:t>
            </a:r>
            <a:r>
              <a:rPr lang="nl-BE" sz="2400" dirty="0"/>
              <a:t> </a:t>
            </a:r>
          </a:p>
          <a:p>
            <a:pPr marL="0" indent="0">
              <a:buNone/>
            </a:pPr>
            <a:r>
              <a:rPr lang="nl-BE" sz="2400" b="1" dirty="0"/>
              <a:t>  </a:t>
            </a:r>
            <a:r>
              <a:rPr lang="nl-BE" sz="2400" b="1" dirty="0" err="1"/>
              <a:t>get_result</a:t>
            </a:r>
            <a:r>
              <a:rPr lang="nl-BE" sz="2400" b="1" dirty="0"/>
              <a:t>(</a:t>
            </a:r>
            <a:r>
              <a:rPr lang="nl-BE" sz="2400" b="1" dirty="0" err="1"/>
              <a:t>student_grades,name</a:t>
            </a:r>
            <a:r>
              <a:rPr lang="nl-BE" sz="2400" b="1" dirty="0"/>
              <a:t>)</a:t>
            </a:r>
          </a:p>
          <a:p>
            <a:pPr marL="0" indent="0">
              <a:buNone/>
            </a:pPr>
            <a:r>
              <a:rPr lang="nl-BE" sz="2400" dirty="0" err="1"/>
              <a:t>that</a:t>
            </a:r>
            <a:r>
              <a:rPr lang="nl-BE" sz="2400" dirty="0"/>
              <a:t> returns </a:t>
            </a:r>
            <a:r>
              <a:rPr lang="nl-BE" sz="2400" dirty="0" err="1"/>
              <a:t>the</a:t>
            </a:r>
            <a:r>
              <a:rPr lang="nl-BE" sz="2400" dirty="0"/>
              <a:t> overall </a:t>
            </a:r>
            <a:r>
              <a:rPr lang="nl-BE" sz="2400" dirty="0" err="1"/>
              <a:t>result</a:t>
            </a:r>
            <a:r>
              <a:rPr lang="nl-BE" sz="2400" dirty="0"/>
              <a:t> of a </a:t>
            </a:r>
            <a:r>
              <a:rPr lang="nl-BE" sz="2400" dirty="0" err="1"/>
              <a:t>given</a:t>
            </a:r>
            <a:r>
              <a:rPr lang="nl-BE" sz="2400" dirty="0"/>
              <a:t> student.</a:t>
            </a:r>
          </a:p>
          <a:p>
            <a:pPr marL="0" indent="0">
              <a:buNone/>
            </a:pPr>
            <a:r>
              <a:rPr lang="nl-BE" sz="2400" dirty="0" err="1"/>
              <a:t>To</a:t>
            </a:r>
            <a:r>
              <a:rPr lang="nl-BE" sz="2400" dirty="0"/>
              <a:t> </a:t>
            </a:r>
            <a:r>
              <a:rPr lang="nl-BE" sz="2400" dirty="0" err="1"/>
              <a:t>define</a:t>
            </a:r>
            <a:r>
              <a:rPr lang="nl-BE" sz="2400" dirty="0"/>
              <a:t> </a:t>
            </a:r>
            <a:r>
              <a:rPr lang="nl-BE" sz="2400" dirty="0" err="1"/>
              <a:t>the</a:t>
            </a:r>
            <a:r>
              <a:rPr lang="nl-BE" sz="2400" dirty="0"/>
              <a:t> overall </a:t>
            </a:r>
            <a:r>
              <a:rPr lang="nl-BE" sz="2400" dirty="0" err="1"/>
              <a:t>result</a:t>
            </a:r>
            <a:r>
              <a:rPr lang="nl-BE" sz="2400" dirty="0"/>
              <a:t>, </a:t>
            </a:r>
            <a:r>
              <a:rPr lang="nl-BE" sz="2400" dirty="0" err="1"/>
              <a:t>the</a:t>
            </a:r>
            <a:r>
              <a:rPr lang="nl-BE" sz="2400" dirty="0"/>
              <a:t> </a:t>
            </a:r>
            <a:r>
              <a:rPr lang="nl-BE" sz="2400" dirty="0" err="1"/>
              <a:t>average</a:t>
            </a:r>
            <a:r>
              <a:rPr lang="nl-BE" sz="2400" dirty="0"/>
              <a:t> of </a:t>
            </a:r>
            <a:r>
              <a:rPr lang="nl-BE" sz="2400" dirty="0" err="1"/>
              <a:t>all</a:t>
            </a:r>
            <a:r>
              <a:rPr lang="nl-BE" sz="2400" dirty="0"/>
              <a:t> </a:t>
            </a:r>
            <a:r>
              <a:rPr lang="nl-BE" sz="2400" dirty="0" err="1"/>
              <a:t>their</a:t>
            </a:r>
            <a:r>
              <a:rPr lang="nl-BE" sz="2400" dirty="0"/>
              <a:t> </a:t>
            </a:r>
            <a:r>
              <a:rPr lang="nl-BE" sz="2400" dirty="0" err="1"/>
              <a:t>grades</a:t>
            </a:r>
            <a:r>
              <a:rPr lang="nl-BE" sz="2400" dirty="0"/>
              <a:t> </a:t>
            </a:r>
            <a:r>
              <a:rPr lang="nl-BE" sz="2400" dirty="0" err="1"/>
              <a:t>should</a:t>
            </a:r>
            <a:r>
              <a:rPr lang="nl-BE" sz="2400" dirty="0"/>
              <a:t> </a:t>
            </a:r>
            <a:r>
              <a:rPr lang="nl-BE" sz="2400" dirty="0" err="1"/>
              <a:t>be</a:t>
            </a:r>
            <a:r>
              <a:rPr lang="nl-BE" sz="2400" dirty="0"/>
              <a:t> </a:t>
            </a:r>
            <a:r>
              <a:rPr lang="nl-BE" sz="2400" dirty="0" err="1"/>
              <a:t>calculated</a:t>
            </a:r>
            <a:r>
              <a:rPr lang="nl-BE" sz="2400" dirty="0"/>
              <a:t>.</a:t>
            </a:r>
          </a:p>
          <a:p>
            <a:pPr marL="0" indent="0">
              <a:buNone/>
            </a:pPr>
            <a:endParaRPr lang="nl-BE" sz="2400" dirty="0"/>
          </a:p>
        </p:txBody>
      </p:sp>
      <p:pic>
        <p:nvPicPr>
          <p:cNvPr id="6" name="Picture 2" descr="10 Ways To Improve Your Software Demo And Increase Close Rates By 50%">
            <a:extLst>
              <a:ext uri="{FF2B5EF4-FFF2-40B4-BE49-F238E27FC236}">
                <a16:creationId xmlns:a16="http://schemas.microsoft.com/office/drawing/2014/main" id="{3C677AA9-8133-0776-B0B7-C59F96315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7517" y="4588194"/>
            <a:ext cx="2176283" cy="1588769"/>
          </a:xfrm>
          <a:prstGeom prst="rect">
            <a:avLst/>
          </a:prstGeom>
          <a:noFill/>
          <a:extLst>
            <a:ext uri="{909E8E84-426E-40DD-AFC4-6F175D3DCCD1}">
              <a14:hiddenFill xmlns:a14="http://schemas.microsoft.com/office/drawing/2010/main">
                <a:solidFill>
                  <a:srgbClr val="FFFFFF"/>
                </a:solidFill>
              </a14:hiddenFill>
            </a:ext>
          </a:extLst>
        </p:spPr>
      </p:pic>
      <p:pic>
        <p:nvPicPr>
          <p:cNvPr id="10" name="Afbeelding 9">
            <a:extLst>
              <a:ext uri="{FF2B5EF4-FFF2-40B4-BE49-F238E27FC236}">
                <a16:creationId xmlns:a16="http://schemas.microsoft.com/office/drawing/2014/main" id="{C5525080-9A73-893D-A54C-4CE46FE90241}"/>
              </a:ext>
            </a:extLst>
          </p:cNvPr>
          <p:cNvPicPr>
            <a:picLocks noChangeAspect="1"/>
          </p:cNvPicPr>
          <p:nvPr/>
        </p:nvPicPr>
        <p:blipFill>
          <a:blip r:embed="rId4"/>
          <a:stretch>
            <a:fillRect/>
          </a:stretch>
        </p:blipFill>
        <p:spPr>
          <a:xfrm>
            <a:off x="7191022" y="1825625"/>
            <a:ext cx="4162778" cy="2605037"/>
          </a:xfrm>
          <a:prstGeom prst="rect">
            <a:avLst/>
          </a:prstGeom>
        </p:spPr>
      </p:pic>
      <p:sp>
        <p:nvSpPr>
          <p:cNvPr id="11" name="Tijdelijke aanduiding voor inhoud 4">
            <a:extLst>
              <a:ext uri="{FF2B5EF4-FFF2-40B4-BE49-F238E27FC236}">
                <a16:creationId xmlns:a16="http://schemas.microsoft.com/office/drawing/2014/main" id="{C87DA146-C32A-C0B3-5427-43892598A40A}"/>
              </a:ext>
            </a:extLst>
          </p:cNvPr>
          <p:cNvSpPr txBox="1">
            <a:spLocks/>
          </p:cNvSpPr>
          <p:nvPr/>
        </p:nvSpPr>
        <p:spPr>
          <a:xfrm>
            <a:off x="838200" y="5113337"/>
            <a:ext cx="6714068" cy="14425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sz="2400" dirty="0" err="1"/>
              <a:t>Also</a:t>
            </a:r>
            <a:r>
              <a:rPr lang="nl-BE" sz="2400" dirty="0"/>
              <a:t> </a:t>
            </a:r>
            <a:r>
              <a:rPr lang="nl-BE" sz="2400" dirty="0" err="1"/>
              <a:t>write</a:t>
            </a:r>
            <a:r>
              <a:rPr lang="nl-BE" sz="2400" dirty="0"/>
              <a:t> a </a:t>
            </a:r>
            <a:r>
              <a:rPr lang="nl-BE" sz="2400" dirty="0" err="1"/>
              <a:t>function</a:t>
            </a:r>
            <a:r>
              <a:rPr lang="nl-BE" sz="2400" dirty="0"/>
              <a:t> </a:t>
            </a:r>
            <a:r>
              <a:rPr lang="nl-BE" sz="2400" b="1" dirty="0" err="1"/>
              <a:t>best_student</a:t>
            </a:r>
            <a:r>
              <a:rPr lang="nl-BE" sz="2400" b="1" dirty="0"/>
              <a:t>(</a:t>
            </a:r>
            <a:r>
              <a:rPr lang="nl-BE" sz="2400" b="1" dirty="0" err="1"/>
              <a:t>student_grades</a:t>
            </a:r>
            <a:r>
              <a:rPr lang="nl-BE" sz="2400" b="1" dirty="0"/>
              <a:t>) </a:t>
            </a:r>
            <a:r>
              <a:rPr lang="nl-BE" sz="2400" dirty="0" err="1"/>
              <a:t>that</a:t>
            </a:r>
            <a:r>
              <a:rPr lang="nl-BE" sz="2400" dirty="0"/>
              <a:t> returns </a:t>
            </a:r>
            <a:r>
              <a:rPr lang="nl-BE" sz="2400" dirty="0" err="1"/>
              <a:t>the</a:t>
            </a:r>
            <a:r>
              <a:rPr lang="nl-BE" sz="2400" dirty="0"/>
              <a:t> name of </a:t>
            </a:r>
            <a:r>
              <a:rPr lang="nl-BE" sz="2400" dirty="0" err="1"/>
              <a:t>the</a:t>
            </a:r>
            <a:r>
              <a:rPr lang="nl-BE" sz="2400" dirty="0"/>
              <a:t> student </a:t>
            </a:r>
            <a:r>
              <a:rPr lang="nl-BE" sz="2400" dirty="0" err="1"/>
              <a:t>that</a:t>
            </a:r>
            <a:r>
              <a:rPr lang="nl-BE" sz="2400" dirty="0"/>
              <a:t> has </a:t>
            </a:r>
            <a:r>
              <a:rPr lang="nl-BE" sz="2400" dirty="0" err="1"/>
              <a:t>the</a:t>
            </a:r>
            <a:r>
              <a:rPr lang="nl-BE" sz="2400" dirty="0"/>
              <a:t> best overall </a:t>
            </a:r>
            <a:r>
              <a:rPr lang="nl-BE" sz="2400" dirty="0" err="1"/>
              <a:t>result</a:t>
            </a:r>
            <a:r>
              <a:rPr lang="nl-BE" sz="2400" dirty="0"/>
              <a:t>.</a:t>
            </a:r>
          </a:p>
        </p:txBody>
      </p:sp>
    </p:spTree>
    <p:extLst>
      <p:ext uri="{BB962C8B-B14F-4D97-AF65-F5344CB8AC3E}">
        <p14:creationId xmlns:p14="http://schemas.microsoft.com/office/powerpoint/2010/main" val="1665704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80941-5970-34F5-9E4B-B89240FC832F}"/>
            </a:ext>
          </a:extLst>
        </p:cNvPr>
        <p:cNvGrpSpPr/>
        <p:nvPr/>
      </p:nvGrpSpPr>
      <p:grpSpPr>
        <a:xfrm>
          <a:off x="0" y="0"/>
          <a:ext cx="0" cy="0"/>
          <a:chOff x="0" y="0"/>
          <a:chExt cx="0" cy="0"/>
        </a:xfrm>
      </p:grpSpPr>
      <p:sp>
        <p:nvSpPr>
          <p:cNvPr id="18" name="Titel 17">
            <a:extLst>
              <a:ext uri="{FF2B5EF4-FFF2-40B4-BE49-F238E27FC236}">
                <a16:creationId xmlns:a16="http://schemas.microsoft.com/office/drawing/2014/main" id="{EAAF0587-04B3-96E3-6889-C5F98FD06137}"/>
              </a:ext>
            </a:extLst>
          </p:cNvPr>
          <p:cNvSpPr>
            <a:spLocks noGrp="1"/>
          </p:cNvSpPr>
          <p:nvPr>
            <p:ph type="title"/>
          </p:nvPr>
        </p:nvSpPr>
        <p:spPr/>
        <p:txBody>
          <a:bodyPr/>
          <a:lstStyle/>
          <a:p>
            <a:r>
              <a:rPr lang="nl-BE" dirty="0" err="1"/>
              <a:t>Questions</a:t>
            </a:r>
            <a:r>
              <a:rPr lang="nl-BE" dirty="0"/>
              <a:t>?</a:t>
            </a:r>
          </a:p>
        </p:txBody>
      </p:sp>
      <p:pic>
        <p:nvPicPr>
          <p:cNvPr id="2" name="Picture 4" descr="De kunst van het vragen stellen - Socratisch Cafe Utrecht">
            <a:extLst>
              <a:ext uri="{FF2B5EF4-FFF2-40B4-BE49-F238E27FC236}">
                <a16:creationId xmlns:a16="http://schemas.microsoft.com/office/drawing/2014/main" id="{018442A3-7864-D902-D6B2-50562C92E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2733" y="2178884"/>
            <a:ext cx="5058011" cy="3799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547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0E3F4-B1DD-93A9-BA70-4D776527ECF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9FB857A-5C6A-6510-1347-36DEB6E362A2}"/>
              </a:ext>
            </a:extLst>
          </p:cNvPr>
          <p:cNvSpPr>
            <a:spLocks noGrp="1"/>
          </p:cNvSpPr>
          <p:nvPr>
            <p:ph type="title"/>
          </p:nvPr>
        </p:nvSpPr>
        <p:spPr/>
        <p:txBody>
          <a:bodyPr/>
          <a:lstStyle/>
          <a:p>
            <a:r>
              <a:rPr lang="nl-BE" dirty="0"/>
              <a:t>Git - </a:t>
            </a:r>
            <a:r>
              <a:rPr lang="nl-BE" dirty="0" err="1"/>
              <a:t>Pulling</a:t>
            </a:r>
            <a:r>
              <a:rPr lang="nl-BE" dirty="0"/>
              <a:t> changes </a:t>
            </a:r>
            <a:endParaRPr lang="nl-BE" dirty="0">
              <a:cs typeface="Calibri Light"/>
            </a:endParaRPr>
          </a:p>
        </p:txBody>
      </p:sp>
      <p:pic>
        <p:nvPicPr>
          <p:cNvPr id="6" name="Picture 5" descr="A black and white photo of a word&#10;&#10;Description automatically generated">
            <a:extLst>
              <a:ext uri="{FF2B5EF4-FFF2-40B4-BE49-F238E27FC236}">
                <a16:creationId xmlns:a16="http://schemas.microsoft.com/office/drawing/2014/main" id="{F7F642FF-CA7E-437D-F13C-967F819DE3E5}"/>
              </a:ext>
            </a:extLst>
          </p:cNvPr>
          <p:cNvPicPr>
            <a:picLocks noChangeAspect="1"/>
          </p:cNvPicPr>
          <p:nvPr/>
        </p:nvPicPr>
        <p:blipFill>
          <a:blip r:embed="rId3"/>
          <a:stretch>
            <a:fillRect/>
          </a:stretch>
        </p:blipFill>
        <p:spPr>
          <a:xfrm>
            <a:off x="1556191" y="2033234"/>
            <a:ext cx="1354327" cy="509082"/>
          </a:xfrm>
          <a:prstGeom prst="rect">
            <a:avLst/>
          </a:prstGeom>
        </p:spPr>
      </p:pic>
      <p:sp>
        <p:nvSpPr>
          <p:cNvPr id="7" name="TextBox 6">
            <a:extLst>
              <a:ext uri="{FF2B5EF4-FFF2-40B4-BE49-F238E27FC236}">
                <a16:creationId xmlns:a16="http://schemas.microsoft.com/office/drawing/2014/main" id="{9C61919B-42F4-9642-C717-D8E72221E5EE}"/>
              </a:ext>
            </a:extLst>
          </p:cNvPr>
          <p:cNvSpPr txBox="1"/>
          <p:nvPr/>
        </p:nvSpPr>
        <p:spPr>
          <a:xfrm>
            <a:off x="833702" y="3209182"/>
            <a:ext cx="453295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If you get an error telling you that you have to set a default merge strategy:</a:t>
            </a:r>
          </a:p>
        </p:txBody>
      </p:sp>
      <p:sp>
        <p:nvSpPr>
          <p:cNvPr id="9" name="TextBox 8">
            <a:extLst>
              <a:ext uri="{FF2B5EF4-FFF2-40B4-BE49-F238E27FC236}">
                <a16:creationId xmlns:a16="http://schemas.microsoft.com/office/drawing/2014/main" id="{EE5C9856-9AFA-4991-868A-A99819170A31}"/>
              </a:ext>
            </a:extLst>
          </p:cNvPr>
          <p:cNvSpPr txBox="1"/>
          <p:nvPr/>
        </p:nvSpPr>
        <p:spPr>
          <a:xfrm>
            <a:off x="9527041" y="3347680"/>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(then pull again)</a:t>
            </a:r>
          </a:p>
        </p:txBody>
      </p:sp>
      <p:pic>
        <p:nvPicPr>
          <p:cNvPr id="10" name="Picture 9" descr="A black background with white letters&#10;&#10;Description automatically generated">
            <a:extLst>
              <a:ext uri="{FF2B5EF4-FFF2-40B4-BE49-F238E27FC236}">
                <a16:creationId xmlns:a16="http://schemas.microsoft.com/office/drawing/2014/main" id="{292365C5-EA0E-C930-06CD-58D91CE61DB6}"/>
              </a:ext>
            </a:extLst>
          </p:cNvPr>
          <p:cNvPicPr>
            <a:picLocks noChangeAspect="1"/>
          </p:cNvPicPr>
          <p:nvPr/>
        </p:nvPicPr>
        <p:blipFill>
          <a:blip r:embed="rId4"/>
          <a:stretch>
            <a:fillRect/>
          </a:stretch>
        </p:blipFill>
        <p:spPr>
          <a:xfrm>
            <a:off x="5793241" y="3308784"/>
            <a:ext cx="3307216" cy="447125"/>
          </a:xfrm>
          <a:prstGeom prst="rect">
            <a:avLst/>
          </a:prstGeom>
        </p:spPr>
      </p:pic>
      <p:sp>
        <p:nvSpPr>
          <p:cNvPr id="11" name="TextBox 10">
            <a:extLst>
              <a:ext uri="{FF2B5EF4-FFF2-40B4-BE49-F238E27FC236}">
                <a16:creationId xmlns:a16="http://schemas.microsoft.com/office/drawing/2014/main" id="{1731DEB7-2329-6CBC-19EF-9823EA9E91B8}"/>
              </a:ext>
            </a:extLst>
          </p:cNvPr>
          <p:cNvSpPr txBox="1"/>
          <p:nvPr/>
        </p:nvSpPr>
        <p:spPr>
          <a:xfrm>
            <a:off x="833702" y="4171326"/>
            <a:ext cx="463092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If you get an error telling you that you have conflicting working changes, make sure to discard any changes you might have made to assignment or test files. (Changes to student.py files are ok since we don't modify those)</a:t>
            </a:r>
            <a:endParaRPr lang="en-US" sz="2000" dirty="0" err="1"/>
          </a:p>
        </p:txBody>
      </p:sp>
      <p:pic>
        <p:nvPicPr>
          <p:cNvPr id="5" name="Afbeelding 4">
            <a:extLst>
              <a:ext uri="{FF2B5EF4-FFF2-40B4-BE49-F238E27FC236}">
                <a16:creationId xmlns:a16="http://schemas.microsoft.com/office/drawing/2014/main" id="{2F0B6B19-3786-AF5C-B3A5-1459453D21D3}"/>
              </a:ext>
            </a:extLst>
          </p:cNvPr>
          <p:cNvPicPr>
            <a:picLocks noChangeAspect="1"/>
          </p:cNvPicPr>
          <p:nvPr/>
        </p:nvPicPr>
        <p:blipFill>
          <a:blip r:embed="rId5"/>
          <a:stretch>
            <a:fillRect/>
          </a:stretch>
        </p:blipFill>
        <p:spPr>
          <a:xfrm>
            <a:off x="5793241" y="4171326"/>
            <a:ext cx="5743575" cy="2019300"/>
          </a:xfrm>
          <a:prstGeom prst="rect">
            <a:avLst/>
          </a:prstGeom>
        </p:spPr>
      </p:pic>
      <p:sp>
        <p:nvSpPr>
          <p:cNvPr id="8" name="Rechthoek 7">
            <a:extLst>
              <a:ext uri="{FF2B5EF4-FFF2-40B4-BE49-F238E27FC236}">
                <a16:creationId xmlns:a16="http://schemas.microsoft.com/office/drawing/2014/main" id="{02E5AF1B-7264-5501-DF4C-007F7FC444A1}"/>
              </a:ext>
            </a:extLst>
          </p:cNvPr>
          <p:cNvSpPr/>
          <p:nvPr/>
        </p:nvSpPr>
        <p:spPr>
          <a:xfrm>
            <a:off x="1556190" y="2033234"/>
            <a:ext cx="1354328" cy="509082"/>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340660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70B08-E547-6E68-ED33-4D8E95C071B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7BE46F8-21A8-658E-9D90-9E7584B27DC7}"/>
              </a:ext>
            </a:extLst>
          </p:cNvPr>
          <p:cNvSpPr>
            <a:spLocks noGrp="1"/>
          </p:cNvSpPr>
          <p:nvPr>
            <p:ph type="title"/>
          </p:nvPr>
        </p:nvSpPr>
        <p:spPr/>
        <p:txBody>
          <a:bodyPr/>
          <a:lstStyle/>
          <a:p>
            <a:r>
              <a:rPr lang="nl-NL" dirty="0"/>
              <a:t>Permanent Evaluation</a:t>
            </a:r>
          </a:p>
        </p:txBody>
      </p:sp>
      <p:pic>
        <p:nvPicPr>
          <p:cNvPr id="5122" name="Picture 2" descr="Verbal Reasoning Tests | Free Expert Tests">
            <a:extLst>
              <a:ext uri="{FF2B5EF4-FFF2-40B4-BE49-F238E27FC236}">
                <a16:creationId xmlns:a16="http://schemas.microsoft.com/office/drawing/2014/main" id="{316B5420-BE81-7858-6E1B-D78EB27C9C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612" y="2303468"/>
            <a:ext cx="2305050" cy="1990725"/>
          </a:xfrm>
          <a:prstGeom prst="rect">
            <a:avLst/>
          </a:prstGeom>
          <a:noFill/>
          <a:extLst>
            <a:ext uri="{909E8E84-426E-40DD-AFC4-6F175D3DCCD1}">
              <a14:hiddenFill xmlns:a14="http://schemas.microsoft.com/office/drawing/2010/main">
                <a:solidFill>
                  <a:srgbClr val="FFFFFF"/>
                </a:solidFill>
              </a14:hiddenFill>
            </a:ext>
          </a:extLst>
        </p:spPr>
      </p:pic>
      <p:sp>
        <p:nvSpPr>
          <p:cNvPr id="3" name="Tijdelijke aanduiding voor inhoud 2">
            <a:extLst>
              <a:ext uri="{FF2B5EF4-FFF2-40B4-BE49-F238E27FC236}">
                <a16:creationId xmlns:a16="http://schemas.microsoft.com/office/drawing/2014/main" id="{7407156D-A8D2-74CE-3ABD-DDA484DD4D7E}"/>
              </a:ext>
            </a:extLst>
          </p:cNvPr>
          <p:cNvSpPr>
            <a:spLocks noGrp="1"/>
          </p:cNvSpPr>
          <p:nvPr/>
        </p:nvSpPr>
        <p:spPr>
          <a:xfrm>
            <a:off x="4799840" y="1960568"/>
            <a:ext cx="7186999" cy="466725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a:ea typeface="Calibri"/>
                <a:cs typeface="Calibri"/>
              </a:rPr>
              <a:t>Be </a:t>
            </a:r>
            <a:r>
              <a:rPr lang="nl-BE" dirty="0" err="1">
                <a:ea typeface="Calibri"/>
                <a:cs typeface="Calibri"/>
              </a:rPr>
              <a:t>quiet</a:t>
            </a:r>
            <a:r>
              <a:rPr lang="nl-BE" dirty="0">
                <a:ea typeface="Calibri"/>
                <a:cs typeface="Calibri"/>
              </a:rPr>
              <a:t> - no </a:t>
            </a:r>
            <a:r>
              <a:rPr lang="nl-BE" dirty="0" err="1">
                <a:ea typeface="Calibri"/>
                <a:cs typeface="Calibri"/>
              </a:rPr>
              <a:t>talking</a:t>
            </a:r>
            <a:endParaRPr lang="nl-BE" dirty="0">
              <a:ea typeface="Calibri"/>
              <a:cs typeface="Calibri"/>
            </a:endParaRPr>
          </a:p>
          <a:p>
            <a:r>
              <a:rPr lang="nl-BE" dirty="0" err="1">
                <a:ea typeface="Calibri"/>
                <a:cs typeface="Calibri"/>
              </a:rPr>
              <a:t>Don't</a:t>
            </a:r>
            <a:r>
              <a:rPr lang="nl-BE" dirty="0">
                <a:ea typeface="Calibri"/>
                <a:cs typeface="Calibri"/>
              </a:rPr>
              <a:t> cheat, look at </a:t>
            </a:r>
            <a:r>
              <a:rPr lang="nl-BE" dirty="0" err="1">
                <a:ea typeface="Calibri"/>
                <a:cs typeface="Calibri"/>
              </a:rPr>
              <a:t>your</a:t>
            </a:r>
            <a:r>
              <a:rPr lang="nl-BE" dirty="0">
                <a:ea typeface="Calibri"/>
                <a:cs typeface="Calibri"/>
              </a:rPr>
              <a:t> </a:t>
            </a:r>
            <a:r>
              <a:rPr lang="nl-BE" dirty="0" err="1">
                <a:ea typeface="Calibri"/>
                <a:cs typeface="Calibri"/>
              </a:rPr>
              <a:t>own</a:t>
            </a:r>
            <a:r>
              <a:rPr lang="nl-BE" dirty="0">
                <a:ea typeface="Calibri"/>
                <a:cs typeface="Calibri"/>
              </a:rPr>
              <a:t> screen</a:t>
            </a:r>
          </a:p>
          <a:p>
            <a:r>
              <a:rPr lang="nl-BE" dirty="0">
                <a:ea typeface="Calibri"/>
                <a:cs typeface="Calibri"/>
              </a:rPr>
              <a:t>ONLY </a:t>
            </a:r>
            <a:r>
              <a:rPr lang="nl-BE" dirty="0" err="1">
                <a:ea typeface="Calibri"/>
                <a:cs typeface="Calibri"/>
              </a:rPr>
              <a:t>allowed</a:t>
            </a:r>
            <a:r>
              <a:rPr lang="nl-BE" dirty="0">
                <a:ea typeface="Calibri"/>
                <a:cs typeface="Calibri"/>
              </a:rPr>
              <a:t> </a:t>
            </a:r>
            <a:r>
              <a:rPr lang="nl-BE" dirty="0" err="1">
                <a:ea typeface="Calibri"/>
                <a:cs typeface="Calibri"/>
              </a:rPr>
              <a:t>to</a:t>
            </a:r>
            <a:r>
              <a:rPr lang="nl-BE" dirty="0">
                <a:ea typeface="Calibri"/>
                <a:cs typeface="Calibri"/>
              </a:rPr>
              <a:t> </a:t>
            </a:r>
            <a:r>
              <a:rPr lang="nl-BE" dirty="0" err="1">
                <a:ea typeface="Calibri"/>
                <a:cs typeface="Calibri"/>
              </a:rPr>
              <a:t>be</a:t>
            </a:r>
            <a:r>
              <a:rPr lang="nl-BE" dirty="0">
                <a:ea typeface="Calibri"/>
                <a:cs typeface="Calibri"/>
              </a:rPr>
              <a:t> on ANS</a:t>
            </a:r>
            <a:endParaRPr lang="nl-BE" dirty="0" err="1">
              <a:ea typeface="Calibri"/>
              <a:cs typeface="Calibri"/>
            </a:endParaRPr>
          </a:p>
          <a:p>
            <a:pPr lvl="1">
              <a:buFont typeface="Courier New" panose="020B0604020202020204" pitchFamily="34" charset="0"/>
              <a:buChar char="o"/>
            </a:pPr>
            <a:r>
              <a:rPr lang="nl-BE" dirty="0">
                <a:ea typeface="Calibri"/>
                <a:cs typeface="Calibri"/>
              </a:rPr>
              <a:t>No </a:t>
            </a:r>
            <a:r>
              <a:rPr lang="nl-BE" dirty="0" err="1">
                <a:ea typeface="Calibri"/>
                <a:cs typeface="Calibri"/>
              </a:rPr>
              <a:t>GenAI</a:t>
            </a:r>
            <a:r>
              <a:rPr lang="nl-BE" dirty="0">
                <a:ea typeface="Calibri"/>
                <a:cs typeface="Calibri"/>
              </a:rPr>
              <a:t> – No </a:t>
            </a:r>
            <a:r>
              <a:rPr lang="nl-BE" dirty="0" err="1">
                <a:ea typeface="Calibri"/>
                <a:cs typeface="Calibri"/>
              </a:rPr>
              <a:t>VSCode</a:t>
            </a:r>
            <a:r>
              <a:rPr lang="nl-BE" dirty="0">
                <a:ea typeface="Calibri"/>
                <a:cs typeface="Calibri"/>
              </a:rPr>
              <a:t> – No </a:t>
            </a:r>
            <a:r>
              <a:rPr lang="nl-BE" dirty="0" err="1">
                <a:ea typeface="Calibri"/>
                <a:cs typeface="Calibri"/>
              </a:rPr>
              <a:t>ppt</a:t>
            </a:r>
            <a:r>
              <a:rPr lang="nl-BE" dirty="0">
                <a:ea typeface="Calibri"/>
                <a:cs typeface="Calibri"/>
              </a:rPr>
              <a:t> – No </a:t>
            </a:r>
            <a:r>
              <a:rPr lang="nl-BE" dirty="0" err="1">
                <a:ea typeface="Calibri"/>
                <a:cs typeface="Calibri"/>
              </a:rPr>
              <a:t>notes</a:t>
            </a:r>
            <a:r>
              <a:rPr lang="nl-BE" dirty="0">
                <a:ea typeface="Calibri"/>
                <a:cs typeface="Calibri"/>
              </a:rPr>
              <a:t> – ... </a:t>
            </a:r>
          </a:p>
          <a:p>
            <a:r>
              <a:rPr lang="nl-BE" dirty="0"/>
              <a:t>Browser full screen</a:t>
            </a:r>
            <a:r>
              <a:rPr lang="nl-BE" dirty="0">
                <a:cs typeface="Calibri"/>
              </a:rPr>
              <a:t>, d</a:t>
            </a:r>
            <a:r>
              <a:rPr lang="nl-BE" dirty="0">
                <a:ea typeface="Calibri"/>
                <a:cs typeface="Calibri"/>
              </a:rPr>
              <a:t>isplay light 100%</a:t>
            </a:r>
          </a:p>
          <a:p>
            <a:r>
              <a:rPr lang="nl-BE" dirty="0" err="1">
                <a:ea typeface="Calibri" panose="020F0502020204030204"/>
                <a:cs typeface="Calibri" panose="020F0502020204030204"/>
              </a:rPr>
              <a:t>Scrap</a:t>
            </a:r>
            <a:r>
              <a:rPr lang="nl-BE" dirty="0">
                <a:ea typeface="Calibri" panose="020F0502020204030204"/>
                <a:cs typeface="Calibri" panose="020F0502020204030204"/>
              </a:rPr>
              <a:t> paper: </a:t>
            </a:r>
            <a:r>
              <a:rPr lang="nl-BE" dirty="0" err="1">
                <a:ea typeface="Calibri" panose="020F0502020204030204"/>
                <a:cs typeface="Calibri" panose="020F0502020204030204"/>
              </a:rPr>
              <a:t>strict</a:t>
            </a:r>
            <a:r>
              <a:rPr lang="nl-BE" dirty="0">
                <a:ea typeface="Calibri" panose="020F0502020204030204"/>
                <a:cs typeface="Calibri" panose="020F0502020204030204"/>
              </a:rPr>
              <a:t> </a:t>
            </a:r>
            <a:r>
              <a:rPr lang="nl-BE" dirty="0" err="1">
                <a:ea typeface="Calibri" panose="020F0502020204030204"/>
                <a:cs typeface="Calibri" panose="020F0502020204030204"/>
              </a:rPr>
              <a:t>rules</a:t>
            </a:r>
            <a:r>
              <a:rPr lang="nl-BE" dirty="0">
                <a:ea typeface="Calibri" panose="020F0502020204030204"/>
                <a:cs typeface="Calibri" panose="020F0502020204030204"/>
              </a:rPr>
              <a:t>  </a:t>
            </a:r>
            <a:r>
              <a:rPr lang="nl-BE" sz="1800" dirty="0">
                <a:ea typeface="Calibri" panose="020F0502020204030204"/>
                <a:cs typeface="Calibri" panose="020F0502020204030204"/>
              </a:rPr>
              <a:t>(</a:t>
            </a:r>
            <a:r>
              <a:rPr lang="nl-BE" sz="1800" dirty="0" err="1">
                <a:ea typeface="Calibri" panose="020F0502020204030204"/>
                <a:cs typeface="Calibri" panose="020F0502020204030204"/>
              </a:rPr>
              <a:t>ask</a:t>
            </a:r>
            <a:r>
              <a:rPr lang="nl-BE" sz="1800" dirty="0">
                <a:ea typeface="Calibri" panose="020F0502020204030204"/>
                <a:cs typeface="Calibri" panose="020F0502020204030204"/>
              </a:rPr>
              <a:t> </a:t>
            </a:r>
            <a:r>
              <a:rPr lang="nl-BE" sz="1800" dirty="0" err="1">
                <a:ea typeface="Calibri" panose="020F0502020204030204"/>
                <a:cs typeface="Calibri" panose="020F0502020204030204"/>
              </a:rPr>
              <a:t>lecturer</a:t>
            </a:r>
            <a:r>
              <a:rPr lang="nl-BE" sz="1800" dirty="0">
                <a:ea typeface="Calibri" panose="020F0502020204030204"/>
                <a:cs typeface="Calibri" panose="020F0502020204030204"/>
              </a:rPr>
              <a:t> </a:t>
            </a:r>
            <a:r>
              <a:rPr lang="nl-BE" sz="1800" dirty="0" err="1">
                <a:ea typeface="Calibri" panose="020F0502020204030204"/>
                <a:cs typeface="Calibri" panose="020F0502020204030204"/>
              </a:rPr>
              <a:t>before</a:t>
            </a:r>
            <a:r>
              <a:rPr lang="nl-BE" sz="1800" dirty="0">
                <a:ea typeface="Calibri" panose="020F0502020204030204"/>
                <a:cs typeface="Calibri" panose="020F0502020204030204"/>
              </a:rPr>
              <a:t> test starts)</a:t>
            </a:r>
          </a:p>
          <a:p>
            <a:r>
              <a:rPr lang="nl-BE" dirty="0" err="1">
                <a:ea typeface="Calibri" panose="020F0502020204030204"/>
                <a:cs typeface="Calibri" panose="020F0502020204030204"/>
              </a:rPr>
              <a:t>Duration</a:t>
            </a:r>
            <a:r>
              <a:rPr lang="nl-BE" dirty="0">
                <a:ea typeface="Calibri" panose="020F0502020204030204"/>
                <a:cs typeface="Calibri" panose="020F0502020204030204"/>
              </a:rPr>
              <a:t>: 10 minutes</a:t>
            </a:r>
          </a:p>
          <a:p>
            <a:r>
              <a:rPr lang="nl-BE" dirty="0">
                <a:ea typeface="Calibri" panose="020F0502020204030204"/>
                <a:cs typeface="Calibri" panose="020F0502020204030204"/>
              </a:rPr>
              <a:t>Guess </a:t>
            </a:r>
            <a:r>
              <a:rPr lang="nl-BE" dirty="0" err="1">
                <a:ea typeface="Calibri" panose="020F0502020204030204"/>
                <a:cs typeface="Calibri" panose="020F0502020204030204"/>
              </a:rPr>
              <a:t>correction</a:t>
            </a:r>
            <a:r>
              <a:rPr lang="nl-BE" dirty="0">
                <a:ea typeface="Calibri" panose="020F0502020204030204"/>
                <a:cs typeface="Calibri" panose="020F0502020204030204"/>
              </a:rPr>
              <a:t>: - 1 / (# options – 1)  </a:t>
            </a:r>
            <a:r>
              <a:rPr lang="nl-BE" sz="1600" i="1" dirty="0">
                <a:solidFill>
                  <a:srgbClr val="C00000"/>
                </a:solidFill>
                <a:ea typeface="Calibri" panose="020F0502020204030204"/>
                <a:cs typeface="Calibri" panose="020F0502020204030204"/>
              </a:rPr>
              <a:t>(*)</a:t>
            </a:r>
          </a:p>
          <a:p>
            <a:r>
              <a:rPr lang="nl-BE" dirty="0">
                <a:ea typeface="Calibri" panose="020F0502020204030204"/>
                <a:cs typeface="Calibri" panose="020F0502020204030204"/>
              </a:rPr>
              <a:t>Close </a:t>
            </a:r>
            <a:r>
              <a:rPr lang="nl-BE" dirty="0" err="1">
                <a:ea typeface="Calibri" panose="020F0502020204030204"/>
                <a:cs typeface="Calibri" panose="020F0502020204030204"/>
              </a:rPr>
              <a:t>your</a:t>
            </a:r>
            <a:r>
              <a:rPr lang="nl-BE" dirty="0">
                <a:ea typeface="Calibri" panose="020F0502020204030204"/>
                <a:cs typeface="Calibri" panose="020F0502020204030204"/>
              </a:rPr>
              <a:t> laptop </a:t>
            </a:r>
            <a:r>
              <a:rPr lang="nl-BE" dirty="0" err="1">
                <a:ea typeface="Calibri" panose="020F0502020204030204"/>
                <a:cs typeface="Calibri" panose="020F0502020204030204"/>
              </a:rPr>
              <a:t>when</a:t>
            </a:r>
            <a:r>
              <a:rPr lang="nl-BE" dirty="0">
                <a:ea typeface="Calibri" panose="020F0502020204030204"/>
                <a:cs typeface="Calibri" panose="020F0502020204030204"/>
              </a:rPr>
              <a:t> </a:t>
            </a:r>
            <a:r>
              <a:rPr lang="nl-BE" dirty="0" err="1">
                <a:ea typeface="Calibri" panose="020F0502020204030204"/>
                <a:cs typeface="Calibri" panose="020F0502020204030204"/>
              </a:rPr>
              <a:t>finished</a:t>
            </a:r>
          </a:p>
          <a:p>
            <a:pPr marL="0" indent="0">
              <a:buNone/>
            </a:pPr>
            <a:endParaRPr lang="nl-BE" dirty="0">
              <a:ea typeface="Calibri" panose="020F0502020204030204"/>
              <a:cs typeface="Calibri" panose="020F0502020204030204"/>
            </a:endParaRPr>
          </a:p>
          <a:p>
            <a:pPr marL="0" indent="0">
              <a:buNone/>
            </a:pPr>
            <a:endParaRPr lang="nl-BE" dirty="0">
              <a:ea typeface="Calibri" panose="020F0502020204030204"/>
              <a:cs typeface="Calibri" panose="020F0502020204030204"/>
            </a:endParaRPr>
          </a:p>
          <a:p>
            <a:endParaRPr lang="nl-BE" dirty="0">
              <a:ea typeface="Calibri" panose="020F0502020204030204"/>
              <a:cs typeface="Calibri" panose="020F0502020204030204"/>
            </a:endParaRPr>
          </a:p>
        </p:txBody>
      </p:sp>
      <p:sp>
        <p:nvSpPr>
          <p:cNvPr id="4" name="Tekstvak 3">
            <a:extLst>
              <a:ext uri="{FF2B5EF4-FFF2-40B4-BE49-F238E27FC236}">
                <a16:creationId xmlns:a16="http://schemas.microsoft.com/office/drawing/2014/main" id="{213D4081-2F90-6C0A-B4CE-A85D85FAA589}"/>
              </a:ext>
            </a:extLst>
          </p:cNvPr>
          <p:cNvSpPr txBox="1"/>
          <p:nvPr/>
        </p:nvSpPr>
        <p:spPr>
          <a:xfrm>
            <a:off x="451556" y="6289264"/>
            <a:ext cx="3646311" cy="338554"/>
          </a:xfrm>
          <a:prstGeom prst="rect">
            <a:avLst/>
          </a:prstGeom>
          <a:noFill/>
        </p:spPr>
        <p:txBody>
          <a:bodyPr wrap="square" rtlCol="0">
            <a:spAutoFit/>
          </a:bodyPr>
          <a:lstStyle/>
          <a:p>
            <a:r>
              <a:rPr lang="nl-BE" sz="1600" i="1" dirty="0">
                <a:solidFill>
                  <a:srgbClr val="C00000"/>
                </a:solidFill>
                <a:ea typeface="Calibri" panose="020F0502020204030204"/>
                <a:cs typeface="Calibri" panose="020F0502020204030204"/>
              </a:rPr>
              <a:t>(*) </a:t>
            </a:r>
            <a:r>
              <a:rPr lang="nl-BE" sz="1600" i="1" dirty="0" err="1">
                <a:solidFill>
                  <a:srgbClr val="C00000"/>
                </a:solidFill>
                <a:ea typeface="Calibri" panose="020F0502020204030204"/>
                <a:cs typeface="Calibri" panose="020F0502020204030204"/>
              </a:rPr>
              <a:t>only</a:t>
            </a:r>
            <a:r>
              <a:rPr lang="nl-BE" sz="1600" i="1" dirty="0">
                <a:solidFill>
                  <a:srgbClr val="C00000"/>
                </a:solidFill>
                <a:ea typeface="Calibri" panose="020F0502020204030204"/>
                <a:cs typeface="Calibri" panose="020F0502020204030204"/>
              </a:rPr>
              <a:t> </a:t>
            </a:r>
            <a:r>
              <a:rPr lang="nl-BE" sz="1600" i="1" dirty="0" err="1">
                <a:solidFill>
                  <a:srgbClr val="C00000"/>
                </a:solidFill>
                <a:ea typeface="Calibri" panose="020F0502020204030204"/>
                <a:cs typeface="Calibri" panose="020F0502020204030204"/>
              </a:rPr>
              <a:t>for</a:t>
            </a:r>
            <a:r>
              <a:rPr lang="nl-BE" sz="1600" i="1" dirty="0">
                <a:solidFill>
                  <a:srgbClr val="C00000"/>
                </a:solidFill>
                <a:ea typeface="Calibri" panose="020F0502020204030204"/>
                <a:cs typeface="Calibri" panose="020F0502020204030204"/>
              </a:rPr>
              <a:t> multiple </a:t>
            </a:r>
            <a:r>
              <a:rPr lang="nl-BE" sz="1600" i="1" dirty="0" err="1">
                <a:solidFill>
                  <a:srgbClr val="C00000"/>
                </a:solidFill>
                <a:ea typeface="Calibri" panose="020F0502020204030204"/>
                <a:cs typeface="Calibri" panose="020F0502020204030204"/>
              </a:rPr>
              <a:t>choice</a:t>
            </a:r>
            <a:r>
              <a:rPr lang="nl-BE" sz="1600" i="1" dirty="0">
                <a:solidFill>
                  <a:srgbClr val="C00000"/>
                </a:solidFill>
                <a:ea typeface="Calibri" panose="020F0502020204030204"/>
                <a:cs typeface="Calibri" panose="020F0502020204030204"/>
              </a:rPr>
              <a:t> </a:t>
            </a:r>
            <a:r>
              <a:rPr lang="nl-BE" sz="1600" i="1" dirty="0" err="1">
                <a:solidFill>
                  <a:srgbClr val="C00000"/>
                </a:solidFill>
                <a:ea typeface="Calibri" panose="020F0502020204030204"/>
                <a:cs typeface="Calibri" panose="020F0502020204030204"/>
              </a:rPr>
              <a:t>questions</a:t>
            </a:r>
            <a:endParaRPr lang="nl-BE" sz="1600" i="1" dirty="0">
              <a:solidFill>
                <a:srgbClr val="C00000"/>
              </a:solidFill>
              <a:ea typeface="Calibri" panose="020F0502020204030204"/>
              <a:cs typeface="Calibri" panose="020F0502020204030204"/>
            </a:endParaRPr>
          </a:p>
        </p:txBody>
      </p:sp>
    </p:spTree>
    <p:extLst>
      <p:ext uri="{BB962C8B-B14F-4D97-AF65-F5344CB8AC3E}">
        <p14:creationId xmlns:p14="http://schemas.microsoft.com/office/powerpoint/2010/main" val="4031722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50FE1-69A6-D45B-0FBA-3057EF2464C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F842BDA-D99B-AB60-0425-18ABD5CAA97A}"/>
              </a:ext>
            </a:extLst>
          </p:cNvPr>
          <p:cNvSpPr>
            <a:spLocks noGrp="1"/>
          </p:cNvSpPr>
          <p:nvPr>
            <p:ph type="title"/>
          </p:nvPr>
        </p:nvSpPr>
        <p:spPr/>
        <p:txBody>
          <a:bodyPr/>
          <a:lstStyle/>
          <a:p>
            <a:r>
              <a:rPr lang="nl-NL" dirty="0"/>
              <a:t>Permanent Evaluation</a:t>
            </a:r>
          </a:p>
        </p:txBody>
      </p:sp>
      <p:pic>
        <p:nvPicPr>
          <p:cNvPr id="5122" name="Picture 2" descr="Verbal Reasoning Tests | Free Expert Tests">
            <a:extLst>
              <a:ext uri="{FF2B5EF4-FFF2-40B4-BE49-F238E27FC236}">
                <a16:creationId xmlns:a16="http://schemas.microsoft.com/office/drawing/2014/main" id="{42B63D68-1683-16B8-D7BC-84787A4367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612" y="2303468"/>
            <a:ext cx="2305050" cy="1990725"/>
          </a:xfrm>
          <a:prstGeom prst="rect">
            <a:avLst/>
          </a:prstGeom>
          <a:noFill/>
          <a:extLst>
            <a:ext uri="{909E8E84-426E-40DD-AFC4-6F175D3DCCD1}">
              <a14:hiddenFill xmlns:a14="http://schemas.microsoft.com/office/drawing/2010/main">
                <a:solidFill>
                  <a:srgbClr val="FFFFFF"/>
                </a:solidFill>
              </a14:hiddenFill>
            </a:ext>
          </a:extLst>
        </p:spPr>
      </p:pic>
      <p:sp>
        <p:nvSpPr>
          <p:cNvPr id="3" name="Tijdelijke aanduiding voor inhoud 2">
            <a:extLst>
              <a:ext uri="{FF2B5EF4-FFF2-40B4-BE49-F238E27FC236}">
                <a16:creationId xmlns:a16="http://schemas.microsoft.com/office/drawing/2014/main" id="{AD6562A1-39A5-C1FE-CC09-4338483C9B72}"/>
              </a:ext>
            </a:extLst>
          </p:cNvPr>
          <p:cNvSpPr>
            <a:spLocks noGrp="1"/>
          </p:cNvSpPr>
          <p:nvPr/>
        </p:nvSpPr>
        <p:spPr>
          <a:xfrm>
            <a:off x="4799840" y="1960568"/>
            <a:ext cx="7186999" cy="466725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b="1" dirty="0">
                <a:ea typeface="Calibri" panose="020F0502020204030204"/>
                <a:cs typeface="Calibri" panose="020F0502020204030204"/>
              </a:rPr>
              <a:t>RESULTS?</a:t>
            </a:r>
          </a:p>
          <a:p>
            <a:pPr marL="0" indent="0">
              <a:buNone/>
            </a:pPr>
            <a:endParaRPr lang="nl-BE" dirty="0">
              <a:ea typeface="Calibri" panose="020F0502020204030204"/>
              <a:cs typeface="Calibri" panose="020F0502020204030204"/>
            </a:endParaRPr>
          </a:p>
          <a:p>
            <a:pPr lvl="1"/>
            <a:r>
              <a:rPr lang="nl-BE" dirty="0">
                <a:ea typeface="Calibri" panose="020F0502020204030204"/>
                <a:cs typeface="Calibri" panose="020F0502020204030204"/>
              </a:rPr>
              <a:t>Via ANS later </a:t>
            </a:r>
            <a:r>
              <a:rPr lang="nl-BE" dirty="0" err="1">
                <a:ea typeface="Calibri" panose="020F0502020204030204"/>
                <a:cs typeface="Calibri" panose="020F0502020204030204"/>
              </a:rPr>
              <a:t>today</a:t>
            </a:r>
            <a:br>
              <a:rPr lang="nl-BE" dirty="0">
                <a:ea typeface="Calibri" panose="020F0502020204030204"/>
                <a:cs typeface="Calibri" panose="020F0502020204030204"/>
              </a:rPr>
            </a:br>
            <a:endParaRPr lang="nl-BE" dirty="0">
              <a:ea typeface="Calibri" panose="020F0502020204030204"/>
              <a:cs typeface="Calibri" panose="020F0502020204030204"/>
            </a:endParaRPr>
          </a:p>
          <a:p>
            <a:pPr lvl="1"/>
            <a:r>
              <a:rPr lang="nl-BE" dirty="0" err="1">
                <a:ea typeface="Calibri" panose="020F0502020204030204"/>
                <a:cs typeface="Calibri" panose="020F0502020204030204"/>
              </a:rPr>
              <a:t>Less</a:t>
            </a:r>
            <a:r>
              <a:rPr lang="nl-BE" dirty="0">
                <a:ea typeface="Calibri" panose="020F0502020204030204"/>
                <a:cs typeface="Calibri" panose="020F0502020204030204"/>
              </a:rPr>
              <a:t> </a:t>
            </a:r>
            <a:r>
              <a:rPr lang="nl-BE" dirty="0" err="1">
                <a:ea typeface="Calibri" panose="020F0502020204030204"/>
                <a:cs typeface="Calibri" panose="020F0502020204030204"/>
              </a:rPr>
              <a:t>then</a:t>
            </a:r>
            <a:r>
              <a:rPr lang="nl-BE" dirty="0">
                <a:ea typeface="Calibri" panose="020F0502020204030204"/>
                <a:cs typeface="Calibri" panose="020F0502020204030204"/>
              </a:rPr>
              <a:t> 14/20 </a:t>
            </a:r>
            <a:br>
              <a:rPr lang="nl-BE" dirty="0">
                <a:ea typeface="Calibri" panose="020F0502020204030204"/>
                <a:cs typeface="Calibri" panose="020F0502020204030204"/>
              </a:rPr>
            </a:br>
            <a:r>
              <a:rPr lang="nl-BE" dirty="0">
                <a:ea typeface="Calibri" panose="020F0502020204030204"/>
                <a:cs typeface="Calibri" panose="020F0502020204030204"/>
                <a:sym typeface="Wingdings" panose="05000000000000000000" pitchFamily="2" charset="2"/>
              </a:rPr>
              <a:t> We </a:t>
            </a:r>
            <a:r>
              <a:rPr lang="nl-BE" dirty="0" err="1">
                <a:ea typeface="Calibri" panose="020F0502020204030204"/>
                <a:cs typeface="Calibri" panose="020F0502020204030204"/>
                <a:sym typeface="Wingdings" panose="05000000000000000000" pitchFamily="2" charset="2"/>
              </a:rPr>
              <a:t>expect</a:t>
            </a:r>
            <a:r>
              <a:rPr lang="nl-BE" dirty="0">
                <a:ea typeface="Calibri" panose="020F0502020204030204"/>
                <a:cs typeface="Calibri" panose="020F0502020204030204"/>
                <a:sym typeface="Wingdings" panose="05000000000000000000" pitchFamily="2" charset="2"/>
              </a:rPr>
              <a:t> you in </a:t>
            </a:r>
            <a:r>
              <a:rPr lang="nl-BE" dirty="0" err="1">
                <a:ea typeface="Calibri" panose="020F0502020204030204"/>
                <a:cs typeface="Calibri" panose="020F0502020204030204"/>
                <a:sym typeface="Wingdings" panose="05000000000000000000" pitchFamily="2" charset="2"/>
              </a:rPr>
              <a:t>the</a:t>
            </a:r>
            <a:r>
              <a:rPr lang="nl-BE" dirty="0">
                <a:ea typeface="Calibri" panose="020F0502020204030204"/>
                <a:cs typeface="Calibri" panose="020F0502020204030204"/>
                <a:sym typeface="Wingdings" panose="05000000000000000000" pitchFamily="2" charset="2"/>
              </a:rPr>
              <a:t> Skills </a:t>
            </a:r>
            <a:r>
              <a:rPr lang="nl-BE" dirty="0" err="1">
                <a:ea typeface="Calibri" panose="020F0502020204030204"/>
                <a:cs typeface="Calibri" panose="020F0502020204030204"/>
                <a:sym typeface="Wingdings" panose="05000000000000000000" pitchFamily="2" charset="2"/>
              </a:rPr>
              <a:t>session</a:t>
            </a:r>
            <a:br>
              <a:rPr lang="nl-BE" sz="1800" dirty="0">
                <a:ea typeface="Calibri" panose="020F0502020204030204"/>
                <a:cs typeface="Calibri" panose="020F0502020204030204"/>
                <a:sym typeface="Wingdings" panose="05000000000000000000" pitchFamily="2" charset="2"/>
              </a:rPr>
            </a:br>
            <a:endParaRPr lang="nl-BE" dirty="0">
              <a:ea typeface="Calibri" panose="020F0502020204030204"/>
              <a:cs typeface="Calibri" panose="020F0502020204030204"/>
            </a:endParaRPr>
          </a:p>
          <a:p>
            <a:pPr lvl="1"/>
            <a:r>
              <a:rPr lang="nl-BE" dirty="0" err="1">
                <a:ea typeface="Calibri" panose="020F0502020204030204"/>
                <a:cs typeface="Calibri" panose="020F0502020204030204"/>
              </a:rPr>
              <a:t>Discussion</a:t>
            </a:r>
            <a:r>
              <a:rPr lang="nl-BE" dirty="0">
                <a:ea typeface="Calibri" panose="020F0502020204030204"/>
                <a:cs typeface="Calibri" panose="020F0502020204030204"/>
              </a:rPr>
              <a:t> of question &amp; </a:t>
            </a:r>
            <a:r>
              <a:rPr lang="nl-BE" dirty="0" err="1">
                <a:ea typeface="Calibri" panose="020F0502020204030204"/>
                <a:cs typeface="Calibri" panose="020F0502020204030204"/>
              </a:rPr>
              <a:t>answers</a:t>
            </a:r>
            <a:br>
              <a:rPr lang="nl-BE" dirty="0">
                <a:ea typeface="Calibri" panose="020F0502020204030204"/>
                <a:cs typeface="Calibri" panose="020F0502020204030204"/>
              </a:rPr>
            </a:br>
            <a:r>
              <a:rPr lang="nl-BE" dirty="0">
                <a:ea typeface="Calibri" panose="020F0502020204030204"/>
                <a:cs typeface="Calibri" panose="020F0502020204030204"/>
                <a:sym typeface="Wingdings" panose="05000000000000000000" pitchFamily="2" charset="2"/>
              </a:rPr>
              <a:t> Skills </a:t>
            </a:r>
            <a:r>
              <a:rPr lang="nl-BE" dirty="0" err="1">
                <a:ea typeface="Calibri" panose="020F0502020204030204"/>
                <a:cs typeface="Calibri" panose="020F0502020204030204"/>
                <a:sym typeface="Wingdings" panose="05000000000000000000" pitchFamily="2" charset="2"/>
              </a:rPr>
              <a:t>session</a:t>
            </a:r>
            <a:endParaRPr lang="nl-BE" dirty="0">
              <a:ea typeface="Calibri" panose="020F0502020204030204"/>
              <a:cs typeface="Calibri" panose="020F0502020204030204"/>
              <a:sym typeface="Wingdings" panose="05000000000000000000" pitchFamily="2" charset="2"/>
            </a:endParaRPr>
          </a:p>
          <a:p>
            <a:pPr marL="457200" lvl="1" indent="0">
              <a:buNone/>
            </a:pPr>
            <a:endParaRPr lang="nl-BE" dirty="0">
              <a:ea typeface="Calibri" panose="020F0502020204030204"/>
              <a:cs typeface="Calibri" panose="020F0502020204030204"/>
              <a:sym typeface="Wingdings" panose="05000000000000000000" pitchFamily="2" charset="2"/>
            </a:endParaRPr>
          </a:p>
          <a:p>
            <a:pPr marL="457200" lvl="1" indent="0">
              <a:buNone/>
            </a:pPr>
            <a:endParaRPr lang="nl-BE" dirty="0">
              <a:ea typeface="Calibri" panose="020F0502020204030204"/>
              <a:cs typeface="Calibri" panose="020F0502020204030204"/>
              <a:sym typeface="Wingdings" panose="05000000000000000000" pitchFamily="2" charset="2"/>
            </a:endParaRPr>
          </a:p>
        </p:txBody>
      </p:sp>
    </p:spTree>
    <p:extLst>
      <p:ext uri="{BB962C8B-B14F-4D97-AF65-F5344CB8AC3E}">
        <p14:creationId xmlns:p14="http://schemas.microsoft.com/office/powerpoint/2010/main" val="3189646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Programming 1 - WEEK 6</a:t>
            </a:r>
          </a:p>
        </p:txBody>
      </p:sp>
      <p:sp>
        <p:nvSpPr>
          <p:cNvPr id="3" name="Subtitle 2">
            <a:extLst>
              <a:ext uri="{FF2B5EF4-FFF2-40B4-BE49-F238E27FC236}">
                <a16:creationId xmlns:a16="http://schemas.microsoft.com/office/drawing/2014/main" id="{7E10328D-4219-4DB6-8A4F-52DB0195CB2F}"/>
              </a:ext>
            </a:extLst>
          </p:cNvPr>
          <p:cNvSpPr>
            <a:spLocks noGrp="1"/>
          </p:cNvSpPr>
          <p:nvPr>
            <p:ph type="subTitle" idx="1"/>
          </p:nvPr>
        </p:nvSpPr>
        <p:spPr/>
        <p:txBody>
          <a:bodyPr/>
          <a:lstStyle/>
          <a:p>
            <a:r>
              <a:rPr lang="nl-BE" dirty="0"/>
              <a:t>Sets</a:t>
            </a:r>
          </a:p>
          <a:p>
            <a:r>
              <a:rPr lang="nl-BE" dirty="0" err="1">
                <a:solidFill>
                  <a:schemeClr val="bg1">
                    <a:lumMod val="75000"/>
                  </a:schemeClr>
                </a:solidFill>
              </a:rPr>
              <a:t>Dictionaries</a:t>
            </a:r>
            <a:endParaRPr lang="nl-BE" dirty="0">
              <a:solidFill>
                <a:schemeClr val="bg1">
                  <a:lumMod val="75000"/>
                </a:schemeClr>
              </a:solidFill>
            </a:endParaRPr>
          </a:p>
          <a:p>
            <a:endParaRPr lang="en-US" dirty="0"/>
          </a:p>
          <a:p>
            <a:endParaRPr lang="nl-BE" dirty="0"/>
          </a:p>
          <a:p>
            <a:endParaRPr lang="en-US" dirty="0"/>
          </a:p>
        </p:txBody>
      </p:sp>
    </p:spTree>
    <p:extLst>
      <p:ext uri="{BB962C8B-B14F-4D97-AF65-F5344CB8AC3E}">
        <p14:creationId xmlns:p14="http://schemas.microsoft.com/office/powerpoint/2010/main" val="3794648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inhoud 7">
            <a:extLst>
              <a:ext uri="{FF2B5EF4-FFF2-40B4-BE49-F238E27FC236}">
                <a16:creationId xmlns:a16="http://schemas.microsoft.com/office/drawing/2014/main" id="{7903A467-7865-8570-36AE-3B2EFDBDF36B}"/>
              </a:ext>
            </a:extLst>
          </p:cNvPr>
          <p:cNvSpPr>
            <a:spLocks noGrp="1"/>
          </p:cNvSpPr>
          <p:nvPr>
            <p:ph idx="1"/>
          </p:nvPr>
        </p:nvSpPr>
        <p:spPr/>
        <p:txBody>
          <a:bodyPr/>
          <a:lstStyle/>
          <a:p>
            <a:r>
              <a:rPr lang="nl-BE" dirty="0"/>
              <a:t>Basic building </a:t>
            </a:r>
            <a:r>
              <a:rPr lang="nl-BE" dirty="0" err="1"/>
              <a:t>blocks</a:t>
            </a:r>
            <a:r>
              <a:rPr lang="nl-BE" dirty="0"/>
              <a:t> = int, </a:t>
            </a:r>
            <a:r>
              <a:rPr lang="nl-BE" dirty="0" err="1"/>
              <a:t>float</a:t>
            </a:r>
            <a:r>
              <a:rPr lang="nl-BE" dirty="0"/>
              <a:t>, </a:t>
            </a:r>
            <a:r>
              <a:rPr lang="nl-BE" dirty="0" err="1"/>
              <a:t>bool</a:t>
            </a:r>
            <a:r>
              <a:rPr lang="nl-BE" dirty="0"/>
              <a:t>, string</a:t>
            </a:r>
            <a:br>
              <a:rPr lang="nl-BE" dirty="0"/>
            </a:br>
            <a:endParaRPr lang="nl-BE" dirty="0"/>
          </a:p>
          <a:p>
            <a:r>
              <a:rPr lang="nl-BE" dirty="0" err="1"/>
              <a:t>Glueing</a:t>
            </a:r>
            <a:r>
              <a:rPr lang="nl-BE" dirty="0"/>
              <a:t> </a:t>
            </a:r>
            <a:r>
              <a:rPr lang="nl-BE" dirty="0" err="1"/>
              <a:t>them</a:t>
            </a:r>
            <a:r>
              <a:rPr lang="nl-BE" dirty="0"/>
              <a:t> </a:t>
            </a:r>
            <a:r>
              <a:rPr lang="nl-BE" dirty="0" err="1"/>
              <a:t>together</a:t>
            </a:r>
            <a:r>
              <a:rPr lang="nl-BE" dirty="0"/>
              <a:t> = </a:t>
            </a:r>
            <a:r>
              <a:rPr lang="nl-BE" dirty="0" err="1"/>
              <a:t>collection</a:t>
            </a:r>
            <a:endParaRPr lang="nl-BE" dirty="0"/>
          </a:p>
          <a:p>
            <a:endParaRPr lang="nl-BE" dirty="0"/>
          </a:p>
          <a:p>
            <a:pPr lvl="1"/>
            <a:r>
              <a:rPr lang="nl-BE" b="1" dirty="0" err="1">
                <a:solidFill>
                  <a:srgbClr val="C00000"/>
                </a:solidFill>
              </a:rPr>
              <a:t>Tuples</a:t>
            </a:r>
            <a:endParaRPr lang="nl-BE" b="1" dirty="0">
              <a:solidFill>
                <a:srgbClr val="C00000"/>
              </a:solidFill>
            </a:endParaRPr>
          </a:p>
          <a:p>
            <a:pPr lvl="1"/>
            <a:r>
              <a:rPr lang="nl-BE" b="1" dirty="0" err="1">
                <a:solidFill>
                  <a:srgbClr val="C00000"/>
                </a:solidFill>
              </a:rPr>
              <a:t>Lists</a:t>
            </a:r>
            <a:endParaRPr lang="nl-BE" b="1" dirty="0">
              <a:solidFill>
                <a:srgbClr val="C00000"/>
              </a:solidFill>
            </a:endParaRPr>
          </a:p>
          <a:p>
            <a:pPr lvl="1"/>
            <a:r>
              <a:rPr lang="nl-BE" dirty="0"/>
              <a:t>Sets</a:t>
            </a:r>
          </a:p>
          <a:p>
            <a:pPr lvl="1"/>
            <a:r>
              <a:rPr lang="nl-BE" dirty="0" err="1"/>
              <a:t>Dictionaries</a:t>
            </a:r>
            <a:endParaRPr lang="nl-BE" dirty="0"/>
          </a:p>
          <a:p>
            <a:pPr lvl="1"/>
            <a:r>
              <a:rPr lang="nl-BE" dirty="0"/>
              <a:t>…</a:t>
            </a:r>
          </a:p>
        </p:txBody>
      </p:sp>
      <p:sp>
        <p:nvSpPr>
          <p:cNvPr id="2" name="Titel 1">
            <a:extLst>
              <a:ext uri="{FF2B5EF4-FFF2-40B4-BE49-F238E27FC236}">
                <a16:creationId xmlns:a16="http://schemas.microsoft.com/office/drawing/2014/main" id="{D5423788-4327-FDE6-A934-82D1E21EB68C}"/>
              </a:ext>
            </a:extLst>
          </p:cNvPr>
          <p:cNvSpPr>
            <a:spLocks noGrp="1"/>
          </p:cNvSpPr>
          <p:nvPr>
            <p:ph type="title"/>
          </p:nvPr>
        </p:nvSpPr>
        <p:spPr/>
        <p:txBody>
          <a:bodyPr/>
          <a:lstStyle/>
          <a:p>
            <a:r>
              <a:rPr lang="nl-BE" dirty="0" err="1"/>
              <a:t>Collections</a:t>
            </a:r>
            <a:endParaRPr lang="nl-BE" dirty="0"/>
          </a:p>
        </p:txBody>
      </p:sp>
      <p:pic>
        <p:nvPicPr>
          <p:cNvPr id="1026" name="Picture 2" descr="Building blocks: What the construction industry can learn from Lego |  Planning, Building &amp; Construction Today">
            <a:extLst>
              <a:ext uri="{FF2B5EF4-FFF2-40B4-BE49-F238E27FC236}">
                <a16:creationId xmlns:a16="http://schemas.microsoft.com/office/drawing/2014/main" id="{27435929-6277-0982-48DB-60BF84C0AC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9864" y="1825625"/>
            <a:ext cx="1973936" cy="1325563"/>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5">
            <a:extLst>
              <a:ext uri="{FF2B5EF4-FFF2-40B4-BE49-F238E27FC236}">
                <a16:creationId xmlns:a16="http://schemas.microsoft.com/office/drawing/2014/main" id="{1131064C-4A38-A433-2474-A9BA2E27E50F}"/>
              </a:ext>
            </a:extLst>
          </p:cNvPr>
          <p:cNvPicPr>
            <a:picLocks noChangeAspect="1"/>
          </p:cNvPicPr>
          <p:nvPr/>
        </p:nvPicPr>
        <p:blipFill>
          <a:blip r:embed="rId4"/>
          <a:stretch>
            <a:fillRect/>
          </a:stretch>
        </p:blipFill>
        <p:spPr>
          <a:xfrm>
            <a:off x="8693918" y="3226858"/>
            <a:ext cx="3044029" cy="2225675"/>
          </a:xfrm>
          <a:prstGeom prst="rect">
            <a:avLst/>
          </a:prstGeom>
        </p:spPr>
      </p:pic>
    </p:spTree>
    <p:extLst>
      <p:ext uri="{BB962C8B-B14F-4D97-AF65-F5344CB8AC3E}">
        <p14:creationId xmlns:p14="http://schemas.microsoft.com/office/powerpoint/2010/main" val="237756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97531-4B5A-BBEB-2477-7BC7D1B0EDBC}"/>
            </a:ext>
          </a:extLst>
        </p:cNvPr>
        <p:cNvGrpSpPr/>
        <p:nvPr/>
      </p:nvGrpSpPr>
      <p:grpSpPr>
        <a:xfrm>
          <a:off x="0" y="0"/>
          <a:ext cx="0" cy="0"/>
          <a:chOff x="0" y="0"/>
          <a:chExt cx="0" cy="0"/>
        </a:xfrm>
      </p:grpSpPr>
      <p:sp>
        <p:nvSpPr>
          <p:cNvPr id="8" name="Tijdelijke aanduiding voor inhoud 7">
            <a:extLst>
              <a:ext uri="{FF2B5EF4-FFF2-40B4-BE49-F238E27FC236}">
                <a16:creationId xmlns:a16="http://schemas.microsoft.com/office/drawing/2014/main" id="{9708ACD9-896E-6DDC-90ED-43582E05410F}"/>
              </a:ext>
            </a:extLst>
          </p:cNvPr>
          <p:cNvSpPr>
            <a:spLocks noGrp="1"/>
          </p:cNvSpPr>
          <p:nvPr>
            <p:ph idx="1"/>
          </p:nvPr>
        </p:nvSpPr>
        <p:spPr>
          <a:xfrm>
            <a:off x="838200" y="1825625"/>
            <a:ext cx="10492409" cy="4351338"/>
          </a:xfrm>
        </p:spPr>
        <p:txBody>
          <a:bodyPr/>
          <a:lstStyle/>
          <a:p>
            <a:endParaRPr lang="nl-BE" dirty="0"/>
          </a:p>
          <a:p>
            <a:endParaRPr lang="nl-BE" dirty="0"/>
          </a:p>
          <a:p>
            <a:pPr marL="0" indent="0">
              <a:buNone/>
            </a:pPr>
            <a:r>
              <a:rPr lang="nl-BE" dirty="0">
                <a:solidFill>
                  <a:schemeClr val="accent1"/>
                </a:solidFill>
              </a:rPr>
              <a:t>			</a:t>
            </a:r>
            <a:endParaRPr lang="nl-BE" dirty="0"/>
          </a:p>
        </p:txBody>
      </p:sp>
      <p:sp>
        <p:nvSpPr>
          <p:cNvPr id="2" name="Titel 1">
            <a:extLst>
              <a:ext uri="{FF2B5EF4-FFF2-40B4-BE49-F238E27FC236}">
                <a16:creationId xmlns:a16="http://schemas.microsoft.com/office/drawing/2014/main" id="{01C9D3B3-24F2-0CA9-42F1-CB3C45E550C3}"/>
              </a:ext>
            </a:extLst>
          </p:cNvPr>
          <p:cNvSpPr>
            <a:spLocks noGrp="1"/>
          </p:cNvSpPr>
          <p:nvPr>
            <p:ph type="title"/>
          </p:nvPr>
        </p:nvSpPr>
        <p:spPr/>
        <p:txBody>
          <a:bodyPr/>
          <a:lstStyle/>
          <a:p>
            <a:r>
              <a:rPr lang="nl-BE" dirty="0" err="1"/>
              <a:t>Tuples</a:t>
            </a:r>
            <a:r>
              <a:rPr lang="nl-BE" dirty="0"/>
              <a:t> &amp; </a:t>
            </a:r>
            <a:r>
              <a:rPr lang="nl-BE" dirty="0" err="1"/>
              <a:t>Lists</a:t>
            </a:r>
            <a:endParaRPr lang="nl-BE" dirty="0"/>
          </a:p>
        </p:txBody>
      </p:sp>
      <p:pic>
        <p:nvPicPr>
          <p:cNvPr id="9" name="Afbeelding 8">
            <a:extLst>
              <a:ext uri="{FF2B5EF4-FFF2-40B4-BE49-F238E27FC236}">
                <a16:creationId xmlns:a16="http://schemas.microsoft.com/office/drawing/2014/main" id="{0BA3AE01-5FE6-16AA-BDD7-C0DC5986960E}"/>
              </a:ext>
            </a:extLst>
          </p:cNvPr>
          <p:cNvPicPr>
            <a:picLocks noChangeAspect="1"/>
          </p:cNvPicPr>
          <p:nvPr/>
        </p:nvPicPr>
        <p:blipFill>
          <a:blip r:embed="rId3"/>
          <a:stretch>
            <a:fillRect/>
          </a:stretch>
        </p:blipFill>
        <p:spPr>
          <a:xfrm>
            <a:off x="6616785" y="1951954"/>
            <a:ext cx="3905250" cy="552450"/>
          </a:xfrm>
          <a:prstGeom prst="rect">
            <a:avLst/>
          </a:prstGeom>
        </p:spPr>
      </p:pic>
      <p:pic>
        <p:nvPicPr>
          <p:cNvPr id="17" name="Afbeelding 16">
            <a:extLst>
              <a:ext uri="{FF2B5EF4-FFF2-40B4-BE49-F238E27FC236}">
                <a16:creationId xmlns:a16="http://schemas.microsoft.com/office/drawing/2014/main" id="{665C42E0-01B5-308B-5DF9-88120BBDF1F0}"/>
              </a:ext>
            </a:extLst>
          </p:cNvPr>
          <p:cNvPicPr>
            <a:picLocks noChangeAspect="1"/>
          </p:cNvPicPr>
          <p:nvPr/>
        </p:nvPicPr>
        <p:blipFill>
          <a:blip r:embed="rId4"/>
          <a:stretch>
            <a:fillRect/>
          </a:stretch>
        </p:blipFill>
        <p:spPr>
          <a:xfrm>
            <a:off x="1165201" y="1951954"/>
            <a:ext cx="4023277" cy="552450"/>
          </a:xfrm>
          <a:prstGeom prst="rect">
            <a:avLst/>
          </a:prstGeom>
        </p:spPr>
      </p:pic>
      <p:sp>
        <p:nvSpPr>
          <p:cNvPr id="18" name="Rechthoek: afgeronde hoeken 17">
            <a:extLst>
              <a:ext uri="{FF2B5EF4-FFF2-40B4-BE49-F238E27FC236}">
                <a16:creationId xmlns:a16="http://schemas.microsoft.com/office/drawing/2014/main" id="{B0DEA4FD-5BA5-B7D7-A676-C49C2845E149}"/>
              </a:ext>
            </a:extLst>
          </p:cNvPr>
          <p:cNvSpPr/>
          <p:nvPr/>
        </p:nvSpPr>
        <p:spPr>
          <a:xfrm>
            <a:off x="861391" y="3055480"/>
            <a:ext cx="10292031" cy="3256420"/>
          </a:xfrm>
          <a:prstGeom prst="round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21" name="Afbeelding 20">
            <a:extLst>
              <a:ext uri="{FF2B5EF4-FFF2-40B4-BE49-F238E27FC236}">
                <a16:creationId xmlns:a16="http://schemas.microsoft.com/office/drawing/2014/main" id="{A0CBBD06-D9F4-51F7-3A12-D2580FC177B8}"/>
              </a:ext>
            </a:extLst>
          </p:cNvPr>
          <p:cNvPicPr>
            <a:picLocks noChangeAspect="1"/>
          </p:cNvPicPr>
          <p:nvPr/>
        </p:nvPicPr>
        <p:blipFill>
          <a:blip r:embed="rId5"/>
          <a:stretch>
            <a:fillRect/>
          </a:stretch>
        </p:blipFill>
        <p:spPr>
          <a:xfrm>
            <a:off x="1401761" y="3508022"/>
            <a:ext cx="1057275" cy="1304925"/>
          </a:xfrm>
          <a:prstGeom prst="rect">
            <a:avLst/>
          </a:prstGeom>
        </p:spPr>
      </p:pic>
      <p:pic>
        <p:nvPicPr>
          <p:cNvPr id="23" name="Afbeelding 22">
            <a:extLst>
              <a:ext uri="{FF2B5EF4-FFF2-40B4-BE49-F238E27FC236}">
                <a16:creationId xmlns:a16="http://schemas.microsoft.com/office/drawing/2014/main" id="{D888FBAA-0C7E-4CB1-6B50-F5EF1B501C53}"/>
              </a:ext>
            </a:extLst>
          </p:cNvPr>
          <p:cNvPicPr>
            <a:picLocks noChangeAspect="1"/>
          </p:cNvPicPr>
          <p:nvPr/>
        </p:nvPicPr>
        <p:blipFill>
          <a:blip r:embed="rId6"/>
          <a:stretch>
            <a:fillRect/>
          </a:stretch>
        </p:blipFill>
        <p:spPr>
          <a:xfrm>
            <a:off x="2806965" y="5148949"/>
            <a:ext cx="1228725" cy="571500"/>
          </a:xfrm>
          <a:prstGeom prst="rect">
            <a:avLst/>
          </a:prstGeom>
        </p:spPr>
      </p:pic>
      <p:pic>
        <p:nvPicPr>
          <p:cNvPr id="25" name="Afbeelding 24">
            <a:extLst>
              <a:ext uri="{FF2B5EF4-FFF2-40B4-BE49-F238E27FC236}">
                <a16:creationId xmlns:a16="http://schemas.microsoft.com/office/drawing/2014/main" id="{247452F9-0545-AA47-9339-103FBA324C29}"/>
              </a:ext>
            </a:extLst>
          </p:cNvPr>
          <p:cNvPicPr>
            <a:picLocks noChangeAspect="1"/>
          </p:cNvPicPr>
          <p:nvPr/>
        </p:nvPicPr>
        <p:blipFill>
          <a:blip r:embed="rId7"/>
          <a:stretch>
            <a:fillRect/>
          </a:stretch>
        </p:blipFill>
        <p:spPr>
          <a:xfrm>
            <a:off x="9376090" y="4901299"/>
            <a:ext cx="1362075" cy="533400"/>
          </a:xfrm>
          <a:prstGeom prst="rect">
            <a:avLst/>
          </a:prstGeom>
        </p:spPr>
      </p:pic>
      <p:pic>
        <p:nvPicPr>
          <p:cNvPr id="27" name="Afbeelding 26">
            <a:extLst>
              <a:ext uri="{FF2B5EF4-FFF2-40B4-BE49-F238E27FC236}">
                <a16:creationId xmlns:a16="http://schemas.microsoft.com/office/drawing/2014/main" id="{86524C94-CC17-1718-B52F-E1E3A66B75B3}"/>
              </a:ext>
            </a:extLst>
          </p:cNvPr>
          <p:cNvPicPr>
            <a:picLocks noChangeAspect="1"/>
          </p:cNvPicPr>
          <p:nvPr/>
        </p:nvPicPr>
        <p:blipFill>
          <a:blip r:embed="rId8"/>
          <a:stretch>
            <a:fillRect/>
          </a:stretch>
        </p:blipFill>
        <p:spPr>
          <a:xfrm>
            <a:off x="4924425" y="4972844"/>
            <a:ext cx="1171575" cy="847725"/>
          </a:xfrm>
          <a:prstGeom prst="rect">
            <a:avLst/>
          </a:prstGeom>
        </p:spPr>
      </p:pic>
      <p:pic>
        <p:nvPicPr>
          <p:cNvPr id="29" name="Afbeelding 28">
            <a:extLst>
              <a:ext uri="{FF2B5EF4-FFF2-40B4-BE49-F238E27FC236}">
                <a16:creationId xmlns:a16="http://schemas.microsoft.com/office/drawing/2014/main" id="{27E12426-412D-CA6C-4015-727D416CB4A8}"/>
              </a:ext>
            </a:extLst>
          </p:cNvPr>
          <p:cNvPicPr>
            <a:picLocks noChangeAspect="1"/>
          </p:cNvPicPr>
          <p:nvPr/>
        </p:nvPicPr>
        <p:blipFill>
          <a:blip r:embed="rId9"/>
          <a:stretch>
            <a:fillRect/>
          </a:stretch>
        </p:blipFill>
        <p:spPr>
          <a:xfrm>
            <a:off x="6976264" y="4743254"/>
            <a:ext cx="1247775" cy="485775"/>
          </a:xfrm>
          <a:prstGeom prst="rect">
            <a:avLst/>
          </a:prstGeom>
        </p:spPr>
      </p:pic>
      <p:pic>
        <p:nvPicPr>
          <p:cNvPr id="31" name="Afbeelding 30">
            <a:extLst>
              <a:ext uri="{FF2B5EF4-FFF2-40B4-BE49-F238E27FC236}">
                <a16:creationId xmlns:a16="http://schemas.microsoft.com/office/drawing/2014/main" id="{488CC72F-B7C0-A2B7-7FC8-53F47CD3A715}"/>
              </a:ext>
            </a:extLst>
          </p:cNvPr>
          <p:cNvPicPr>
            <a:picLocks noChangeAspect="1"/>
          </p:cNvPicPr>
          <p:nvPr/>
        </p:nvPicPr>
        <p:blipFill>
          <a:blip r:embed="rId10"/>
          <a:stretch>
            <a:fillRect/>
          </a:stretch>
        </p:blipFill>
        <p:spPr>
          <a:xfrm>
            <a:off x="7474920" y="5537217"/>
            <a:ext cx="1647825" cy="485775"/>
          </a:xfrm>
          <a:prstGeom prst="rect">
            <a:avLst/>
          </a:prstGeom>
        </p:spPr>
      </p:pic>
      <p:pic>
        <p:nvPicPr>
          <p:cNvPr id="4" name="Afbeelding 3">
            <a:extLst>
              <a:ext uri="{FF2B5EF4-FFF2-40B4-BE49-F238E27FC236}">
                <a16:creationId xmlns:a16="http://schemas.microsoft.com/office/drawing/2014/main" id="{06C37B03-C491-BFA2-2F7E-41A653A5F513}"/>
              </a:ext>
            </a:extLst>
          </p:cNvPr>
          <p:cNvPicPr>
            <a:picLocks noChangeAspect="1"/>
          </p:cNvPicPr>
          <p:nvPr/>
        </p:nvPicPr>
        <p:blipFill>
          <a:blip r:embed="rId11"/>
          <a:stretch>
            <a:fillRect/>
          </a:stretch>
        </p:blipFill>
        <p:spPr>
          <a:xfrm>
            <a:off x="6660533" y="3429498"/>
            <a:ext cx="3276600" cy="819150"/>
          </a:xfrm>
          <a:prstGeom prst="rect">
            <a:avLst/>
          </a:prstGeom>
        </p:spPr>
      </p:pic>
      <p:pic>
        <p:nvPicPr>
          <p:cNvPr id="14" name="Afbeelding 13">
            <a:extLst>
              <a:ext uri="{FF2B5EF4-FFF2-40B4-BE49-F238E27FC236}">
                <a16:creationId xmlns:a16="http://schemas.microsoft.com/office/drawing/2014/main" id="{049D2232-63E4-0B9C-E46E-1C1FAE3D0622}"/>
              </a:ext>
            </a:extLst>
          </p:cNvPr>
          <p:cNvPicPr>
            <a:picLocks noChangeAspect="1"/>
          </p:cNvPicPr>
          <p:nvPr/>
        </p:nvPicPr>
        <p:blipFill>
          <a:blip r:embed="rId12"/>
          <a:stretch>
            <a:fillRect/>
          </a:stretch>
        </p:blipFill>
        <p:spPr>
          <a:xfrm>
            <a:off x="3495399" y="3385694"/>
            <a:ext cx="2514600" cy="838200"/>
          </a:xfrm>
          <a:prstGeom prst="rect">
            <a:avLst/>
          </a:prstGeom>
        </p:spPr>
      </p:pic>
    </p:spTree>
    <p:extLst>
      <p:ext uri="{BB962C8B-B14F-4D97-AF65-F5344CB8AC3E}">
        <p14:creationId xmlns:p14="http://schemas.microsoft.com/office/powerpoint/2010/main" val="3707061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84BCA-D93B-B742-C9C8-C65500A36992}"/>
            </a:ext>
          </a:extLst>
        </p:cNvPr>
        <p:cNvGrpSpPr/>
        <p:nvPr/>
      </p:nvGrpSpPr>
      <p:grpSpPr>
        <a:xfrm>
          <a:off x="0" y="0"/>
          <a:ext cx="0" cy="0"/>
          <a:chOff x="0" y="0"/>
          <a:chExt cx="0" cy="0"/>
        </a:xfrm>
      </p:grpSpPr>
      <p:sp>
        <p:nvSpPr>
          <p:cNvPr id="8" name="Tijdelijke aanduiding voor inhoud 7">
            <a:extLst>
              <a:ext uri="{FF2B5EF4-FFF2-40B4-BE49-F238E27FC236}">
                <a16:creationId xmlns:a16="http://schemas.microsoft.com/office/drawing/2014/main" id="{11A65678-3358-DB21-4D06-34FBA8008DF8}"/>
              </a:ext>
            </a:extLst>
          </p:cNvPr>
          <p:cNvSpPr>
            <a:spLocks noGrp="1"/>
          </p:cNvSpPr>
          <p:nvPr>
            <p:ph idx="1"/>
          </p:nvPr>
        </p:nvSpPr>
        <p:spPr>
          <a:xfrm>
            <a:off x="838200" y="1825625"/>
            <a:ext cx="10492409" cy="4351338"/>
          </a:xfrm>
        </p:spPr>
        <p:txBody>
          <a:bodyPr/>
          <a:lstStyle/>
          <a:p>
            <a:endParaRPr lang="nl-BE" dirty="0"/>
          </a:p>
          <a:p>
            <a:endParaRPr lang="nl-BE" dirty="0"/>
          </a:p>
          <a:p>
            <a:pPr marL="0" indent="0">
              <a:buNone/>
            </a:pPr>
            <a:r>
              <a:rPr lang="nl-BE" dirty="0">
                <a:solidFill>
                  <a:schemeClr val="accent1"/>
                </a:solidFill>
              </a:rPr>
              <a:t>			</a:t>
            </a:r>
            <a:endParaRPr lang="nl-BE" dirty="0"/>
          </a:p>
        </p:txBody>
      </p:sp>
      <p:sp>
        <p:nvSpPr>
          <p:cNvPr id="2" name="Titel 1">
            <a:extLst>
              <a:ext uri="{FF2B5EF4-FFF2-40B4-BE49-F238E27FC236}">
                <a16:creationId xmlns:a16="http://schemas.microsoft.com/office/drawing/2014/main" id="{D7AFEBDC-296C-FAFD-3A02-85968728C9CC}"/>
              </a:ext>
            </a:extLst>
          </p:cNvPr>
          <p:cNvSpPr>
            <a:spLocks noGrp="1"/>
          </p:cNvSpPr>
          <p:nvPr>
            <p:ph type="title"/>
          </p:nvPr>
        </p:nvSpPr>
        <p:spPr/>
        <p:txBody>
          <a:bodyPr/>
          <a:lstStyle/>
          <a:p>
            <a:r>
              <a:rPr lang="nl-BE" dirty="0" err="1"/>
              <a:t>Lists</a:t>
            </a:r>
            <a:endParaRPr lang="nl-BE" dirty="0"/>
          </a:p>
        </p:txBody>
      </p:sp>
      <p:pic>
        <p:nvPicPr>
          <p:cNvPr id="9" name="Afbeelding 8">
            <a:extLst>
              <a:ext uri="{FF2B5EF4-FFF2-40B4-BE49-F238E27FC236}">
                <a16:creationId xmlns:a16="http://schemas.microsoft.com/office/drawing/2014/main" id="{AE0C130C-4B4F-78E4-40F9-B55F3E802909}"/>
              </a:ext>
            </a:extLst>
          </p:cNvPr>
          <p:cNvPicPr>
            <a:picLocks noChangeAspect="1"/>
          </p:cNvPicPr>
          <p:nvPr/>
        </p:nvPicPr>
        <p:blipFill>
          <a:blip r:embed="rId3"/>
          <a:stretch>
            <a:fillRect/>
          </a:stretch>
        </p:blipFill>
        <p:spPr>
          <a:xfrm>
            <a:off x="4054781" y="1974532"/>
            <a:ext cx="3905250" cy="552450"/>
          </a:xfrm>
          <a:prstGeom prst="rect">
            <a:avLst/>
          </a:prstGeom>
        </p:spPr>
      </p:pic>
      <p:sp>
        <p:nvSpPr>
          <p:cNvPr id="18" name="Rechthoek: afgeronde hoeken 17">
            <a:extLst>
              <a:ext uri="{FF2B5EF4-FFF2-40B4-BE49-F238E27FC236}">
                <a16:creationId xmlns:a16="http://schemas.microsoft.com/office/drawing/2014/main" id="{8A57158A-E7E0-8AEE-AC83-953B3CC472E7}"/>
              </a:ext>
            </a:extLst>
          </p:cNvPr>
          <p:cNvSpPr/>
          <p:nvPr/>
        </p:nvSpPr>
        <p:spPr>
          <a:xfrm>
            <a:off x="861391" y="3055480"/>
            <a:ext cx="10292031" cy="3256420"/>
          </a:xfrm>
          <a:prstGeom prst="round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6" name="Afbeelding 5">
            <a:extLst>
              <a:ext uri="{FF2B5EF4-FFF2-40B4-BE49-F238E27FC236}">
                <a16:creationId xmlns:a16="http://schemas.microsoft.com/office/drawing/2014/main" id="{5DA32DAD-5CAA-3AC6-15A7-F623AA461A1E}"/>
              </a:ext>
            </a:extLst>
          </p:cNvPr>
          <p:cNvPicPr>
            <a:picLocks noChangeAspect="1"/>
          </p:cNvPicPr>
          <p:nvPr/>
        </p:nvPicPr>
        <p:blipFill>
          <a:blip r:embed="rId4"/>
          <a:stretch>
            <a:fillRect/>
          </a:stretch>
        </p:blipFill>
        <p:spPr>
          <a:xfrm>
            <a:off x="1776262" y="3414712"/>
            <a:ext cx="2238375" cy="2581275"/>
          </a:xfrm>
          <a:prstGeom prst="rect">
            <a:avLst/>
          </a:prstGeom>
        </p:spPr>
      </p:pic>
      <p:pic>
        <p:nvPicPr>
          <p:cNvPr id="10" name="Afbeelding 9">
            <a:extLst>
              <a:ext uri="{FF2B5EF4-FFF2-40B4-BE49-F238E27FC236}">
                <a16:creationId xmlns:a16="http://schemas.microsoft.com/office/drawing/2014/main" id="{990AAC07-C653-42A8-C179-DEF919D03FE8}"/>
              </a:ext>
            </a:extLst>
          </p:cNvPr>
          <p:cNvPicPr>
            <a:picLocks noChangeAspect="1"/>
          </p:cNvPicPr>
          <p:nvPr/>
        </p:nvPicPr>
        <p:blipFill>
          <a:blip r:embed="rId5"/>
          <a:stretch>
            <a:fillRect/>
          </a:stretch>
        </p:blipFill>
        <p:spPr>
          <a:xfrm>
            <a:off x="5031891" y="3429000"/>
            <a:ext cx="2105025" cy="1933575"/>
          </a:xfrm>
          <a:prstGeom prst="rect">
            <a:avLst/>
          </a:prstGeom>
        </p:spPr>
      </p:pic>
      <p:pic>
        <p:nvPicPr>
          <p:cNvPr id="12" name="Afbeelding 11">
            <a:extLst>
              <a:ext uri="{FF2B5EF4-FFF2-40B4-BE49-F238E27FC236}">
                <a16:creationId xmlns:a16="http://schemas.microsoft.com/office/drawing/2014/main" id="{39BF2B4F-BF9F-188B-4896-D378E6B258B6}"/>
              </a:ext>
            </a:extLst>
          </p:cNvPr>
          <p:cNvPicPr>
            <a:picLocks noChangeAspect="1"/>
          </p:cNvPicPr>
          <p:nvPr/>
        </p:nvPicPr>
        <p:blipFill>
          <a:blip r:embed="rId6"/>
          <a:stretch>
            <a:fillRect/>
          </a:stretch>
        </p:blipFill>
        <p:spPr>
          <a:xfrm>
            <a:off x="8154170" y="3429000"/>
            <a:ext cx="1905000" cy="1276350"/>
          </a:xfrm>
          <a:prstGeom prst="rect">
            <a:avLst/>
          </a:prstGeom>
        </p:spPr>
      </p:pic>
    </p:spTree>
    <p:extLst>
      <p:ext uri="{BB962C8B-B14F-4D97-AF65-F5344CB8AC3E}">
        <p14:creationId xmlns:p14="http://schemas.microsoft.com/office/powerpoint/2010/main" val="2435609278"/>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250CCE45F5C9408C9DFB04E99853DE" ma:contentTypeVersion="12" ma:contentTypeDescription="Een nieuw document maken." ma:contentTypeScope="" ma:versionID="b6daaf338f230875e62dc2813c96031d">
  <xsd:schema xmlns:xsd="http://www.w3.org/2001/XMLSchema" xmlns:xs="http://www.w3.org/2001/XMLSchema" xmlns:p="http://schemas.microsoft.com/office/2006/metadata/properties" xmlns:ns2="b545ff37-d383-4028-a500-0fd8b5f5e151" xmlns:ns3="ed32a52a-4092-4116-9404-2d1799540752" targetNamespace="http://schemas.microsoft.com/office/2006/metadata/properties" ma:root="true" ma:fieldsID="9ceb386984db5a01d77332dbbb0210fe" ns2:_="" ns3:_="">
    <xsd:import namespace="b545ff37-d383-4028-a500-0fd8b5f5e151"/>
    <xsd:import namespace="ed32a52a-4092-4116-9404-2d179954075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45ff37-d383-4028-a500-0fd8b5f5e1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Afbeeldingtags" ma:readOnly="false" ma:fieldId="{5cf76f15-5ced-4ddc-b409-7134ff3c332f}" ma:taxonomyMulti="true" ma:sspId="9adac4d5-a954-4ef6-9fb6-24a6c5fc01d6"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32a52a-4092-4116-9404-2d1799540752" elementFormDefault="qualified">
    <xsd:import namespace="http://schemas.microsoft.com/office/2006/documentManagement/types"/>
    <xsd:import namespace="http://schemas.microsoft.com/office/infopath/2007/PartnerControls"/>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545ff37-d383-4028-a500-0fd8b5f5e15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08A19FD-CC16-40E6-9B83-FECD039679F0}">
  <ds:schemaRefs>
    <ds:schemaRef ds:uri="http://schemas.microsoft.com/sharepoint/v3/contenttype/forms"/>
  </ds:schemaRefs>
</ds:datastoreItem>
</file>

<file path=customXml/itemProps2.xml><?xml version="1.0" encoding="utf-8"?>
<ds:datastoreItem xmlns:ds="http://schemas.openxmlformats.org/officeDocument/2006/customXml" ds:itemID="{9B94337D-83B1-41FE-A73C-00A4B44C2F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45ff37-d383-4028-a500-0fd8b5f5e151"/>
    <ds:schemaRef ds:uri="ed32a52a-4092-4116-9404-2d17995407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AF75DD-8412-4DDC-B71A-5120C898671B}">
  <ds:schemaRefs>
    <ds:schemaRef ds:uri="http://schemas.microsoft.com/office/2006/metadata/properties"/>
    <ds:schemaRef ds:uri="http://schemas.microsoft.com/office/infopath/2007/PartnerControls"/>
    <ds:schemaRef ds:uri="b545ff37-d383-4028-a500-0fd8b5f5e151"/>
  </ds:schemaRefs>
</ds:datastoreItem>
</file>

<file path=docProps/app.xml><?xml version="1.0" encoding="utf-8"?>
<Properties xmlns="http://schemas.openxmlformats.org/officeDocument/2006/extended-properties" xmlns:vt="http://schemas.openxmlformats.org/officeDocument/2006/docPropsVTypes">
  <TotalTime>14787</TotalTime>
  <Words>1166</Words>
  <Application>Microsoft Office PowerPoint</Application>
  <PresentationFormat>Breedbeeld</PresentationFormat>
  <Paragraphs>383</Paragraphs>
  <Slides>37</Slides>
  <Notes>36</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37</vt:i4>
      </vt:variant>
    </vt:vector>
  </HeadingPairs>
  <TitlesOfParts>
    <vt:vector size="44" baseType="lpstr">
      <vt:lpstr>Arial</vt:lpstr>
      <vt:lpstr>Calibri</vt:lpstr>
      <vt:lpstr>Calibri Light</vt:lpstr>
      <vt:lpstr>Courier New</vt:lpstr>
      <vt:lpstr>Tahoma</vt:lpstr>
      <vt:lpstr>Wingdings</vt:lpstr>
      <vt:lpstr>Kantoorthema</vt:lpstr>
      <vt:lpstr>Programming 1 - WEEK 6</vt:lpstr>
      <vt:lpstr>PowerPoint-presentatie</vt:lpstr>
      <vt:lpstr>Recap </vt:lpstr>
      <vt:lpstr>Permanent Evaluation</vt:lpstr>
      <vt:lpstr>Permanent Evaluation</vt:lpstr>
      <vt:lpstr>Programming 1 - WEEK 6</vt:lpstr>
      <vt:lpstr>Collections</vt:lpstr>
      <vt:lpstr>Tuples &amp; Lists</vt:lpstr>
      <vt:lpstr>Lists</vt:lpstr>
      <vt:lpstr>Lists</vt:lpstr>
      <vt:lpstr>Collections</vt:lpstr>
      <vt:lpstr>Sets</vt:lpstr>
      <vt:lpstr>Sets</vt:lpstr>
      <vt:lpstr>Sets - Functionality</vt:lpstr>
      <vt:lpstr>Collections - Creation</vt:lpstr>
      <vt:lpstr>Collections - Example</vt:lpstr>
      <vt:lpstr>Questions?</vt:lpstr>
      <vt:lpstr>Collections</vt:lpstr>
      <vt:lpstr>Dictionaries</vt:lpstr>
      <vt:lpstr>Dictionaries</vt:lpstr>
      <vt:lpstr>Dictionaries - Functionality</vt:lpstr>
      <vt:lpstr>Dictionaries - Functionality</vt:lpstr>
      <vt:lpstr>Dictionaries - Lookup</vt:lpstr>
      <vt:lpstr>Dictionaries - Lookup</vt:lpstr>
      <vt:lpstr>Dictionaries - Insert</vt:lpstr>
      <vt:lpstr>Dictionaries - Modify</vt:lpstr>
      <vt:lpstr>Dictionaries - Delete</vt:lpstr>
      <vt:lpstr>Dictionaries - Delete</vt:lpstr>
      <vt:lpstr>Dictionaries - Functionality</vt:lpstr>
      <vt:lpstr>Dictionaries - Membership</vt:lpstr>
      <vt:lpstr>Dictionaries - Enumerating</vt:lpstr>
      <vt:lpstr>Dictionaries - Enumerating</vt:lpstr>
      <vt:lpstr>Dictionaries - Enumerating</vt:lpstr>
      <vt:lpstr>Dictionaries - Enumerating</vt:lpstr>
      <vt:lpstr>Dictionaries - DEMO</vt:lpstr>
      <vt:lpstr>Questions?</vt:lpstr>
      <vt:lpstr>Git - Pulling changes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Programmeren = probleemoplossend denken</dc:title>
  <dc:creator>Alex Bervoets</dc:creator>
  <cp:lastModifiedBy>Karen Baerts</cp:lastModifiedBy>
  <cp:revision>120</cp:revision>
  <dcterms:created xsi:type="dcterms:W3CDTF">2022-09-13T12:38:49Z</dcterms:created>
  <dcterms:modified xsi:type="dcterms:W3CDTF">2024-11-13T18:21:55Z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0x01010006250CCE45F5C9408C9DFB04E99853DE</vt:lpwstr>
  </property>
  <property fmtid="{D5CDD505-2E9C-101B-9397-08002B2CF9AE}" pid="3" name="MediaServiceImageTags">
    <vt:lpwstr/>
  </property>
</Properties>
</file>