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14"/>
  </p:notesMasterIdLst>
  <p:sldIdLst>
    <p:sldId id="591" r:id="rId5"/>
    <p:sldId id="675" r:id="rId6"/>
    <p:sldId id="676" r:id="rId7"/>
    <p:sldId id="706" r:id="rId8"/>
    <p:sldId id="688" r:id="rId9"/>
    <p:sldId id="702" r:id="rId10"/>
    <p:sldId id="703" r:id="rId11"/>
    <p:sldId id="704" r:id="rId12"/>
    <p:sldId id="6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8D5218-7347-4E72-BD21-AC05DBCAC5D0}" v="2" dt="2024-11-15T11:40:36.76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22" autoAdjust="0"/>
    <p:restoredTop sz="93325" autoAdjust="0"/>
  </p:normalViewPr>
  <p:slideViewPr>
    <p:cSldViewPr snapToGrid="0">
      <p:cViewPr varScale="1">
        <p:scale>
          <a:sx n="105" d="100"/>
          <a:sy n="105" d="100"/>
        </p:scale>
        <p:origin x="111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4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Baerts" userId="a06d292e-c1df-42a7-ab23-dcf3ffef2529" providerId="ADAL" clId="{B0E0CAE3-E9E5-4DED-95B7-880AF41911E6}"/>
    <pc:docChg chg="undo redo custSel addSld delSld modSld">
      <pc:chgData name="Karen Baerts" userId="a06d292e-c1df-42a7-ab23-dcf3ffef2529" providerId="ADAL" clId="{B0E0CAE3-E9E5-4DED-95B7-880AF41911E6}" dt="2024-02-12T14:28:46.090" v="1396" actId="207"/>
      <pc:docMkLst>
        <pc:docMk/>
      </pc:docMkLst>
      <pc:sldChg chg="modSp mod">
        <pc:chgData name="Karen Baerts" userId="a06d292e-c1df-42a7-ab23-dcf3ffef2529" providerId="ADAL" clId="{B0E0CAE3-E9E5-4DED-95B7-880AF41911E6}" dt="2024-02-12T14:28:46.090" v="1396" actId="207"/>
        <pc:sldMkLst>
          <pc:docMk/>
          <pc:sldMk cId="1760690206" sldId="601"/>
        </pc:sldMkLst>
        <pc:spChg chg="mod">
          <ac:chgData name="Karen Baerts" userId="a06d292e-c1df-42a7-ab23-dcf3ffef2529" providerId="ADAL" clId="{B0E0CAE3-E9E5-4DED-95B7-880AF41911E6}" dt="2024-02-12T14:28:37.268" v="1395" actId="20577"/>
          <ac:spMkLst>
            <pc:docMk/>
            <pc:sldMk cId="1760690206" sldId="601"/>
            <ac:spMk id="2" creationId="{3D552116-8D20-F96A-86B9-083EA69AA6EF}"/>
          </ac:spMkLst>
        </pc:spChg>
        <pc:spChg chg="mod">
          <ac:chgData name="Karen Baerts" userId="a06d292e-c1df-42a7-ab23-dcf3ffef2529" providerId="ADAL" clId="{B0E0CAE3-E9E5-4DED-95B7-880AF41911E6}" dt="2024-02-12T14:28:46.090" v="1396" actId="207"/>
          <ac:spMkLst>
            <pc:docMk/>
            <pc:sldMk cId="1760690206" sldId="601"/>
            <ac:spMk id="3" creationId="{433EAC22-795F-9C73-9536-00041D1CD78F}"/>
          </ac:spMkLst>
        </pc:spChg>
      </pc:sldChg>
      <pc:sldChg chg="modSp del mod">
        <pc:chgData name="Karen Baerts" userId="a06d292e-c1df-42a7-ab23-dcf3ffef2529" providerId="ADAL" clId="{B0E0CAE3-E9E5-4DED-95B7-880AF41911E6}" dt="2024-02-12T14:28:00.297" v="1377" actId="47"/>
        <pc:sldMkLst>
          <pc:docMk/>
          <pc:sldMk cId="2725514651" sldId="611"/>
        </pc:sldMkLst>
        <pc:spChg chg="mod">
          <ac:chgData name="Karen Baerts" userId="a06d292e-c1df-42a7-ab23-dcf3ffef2529" providerId="ADAL" clId="{B0E0CAE3-E9E5-4DED-95B7-880AF41911E6}" dt="2024-02-12T12:03:34.461" v="829" actId="20577"/>
          <ac:spMkLst>
            <pc:docMk/>
            <pc:sldMk cId="2725514651" sldId="611"/>
            <ac:spMk id="3" creationId="{0E244A77-BBB5-0E34-9ECA-86AB7EC02E29}"/>
          </ac:spMkLst>
        </pc:spChg>
        <pc:spChg chg="mod">
          <ac:chgData name="Karen Baerts" userId="a06d292e-c1df-42a7-ab23-dcf3ffef2529" providerId="ADAL" clId="{B0E0CAE3-E9E5-4DED-95B7-880AF41911E6}" dt="2024-02-12T12:03:38.788" v="830" actId="1076"/>
          <ac:spMkLst>
            <pc:docMk/>
            <pc:sldMk cId="2725514651" sldId="611"/>
            <ac:spMk id="6" creationId="{2FC31A7A-06D7-6DB6-3697-8A1108C80731}"/>
          </ac:spMkLst>
        </pc:spChg>
      </pc:sldChg>
      <pc:sldChg chg="modSp add del mod">
        <pc:chgData name="Karen Baerts" userId="a06d292e-c1df-42a7-ab23-dcf3ffef2529" providerId="ADAL" clId="{B0E0CAE3-E9E5-4DED-95B7-880AF41911E6}" dt="2024-02-12T14:28:15.816" v="1378" actId="47"/>
        <pc:sldMkLst>
          <pc:docMk/>
          <pc:sldMk cId="1629060563" sldId="633"/>
        </pc:sldMkLst>
        <pc:spChg chg="mod">
          <ac:chgData name="Karen Baerts" userId="a06d292e-c1df-42a7-ab23-dcf3ffef2529" providerId="ADAL" clId="{B0E0CAE3-E9E5-4DED-95B7-880AF41911E6}" dt="2024-02-12T12:03:58.885" v="833" actId="207"/>
          <ac:spMkLst>
            <pc:docMk/>
            <pc:sldMk cId="1629060563" sldId="633"/>
            <ac:spMk id="3" creationId="{0E244A77-BBB5-0E34-9ECA-86AB7EC02E29}"/>
          </ac:spMkLst>
        </pc:spChg>
      </pc:sldChg>
      <pc:sldChg chg="modSp add del mod">
        <pc:chgData name="Karen Baerts" userId="a06d292e-c1df-42a7-ab23-dcf3ffef2529" providerId="ADAL" clId="{B0E0CAE3-E9E5-4DED-95B7-880AF41911E6}" dt="2024-02-12T14:26:28.430" v="1176" actId="47"/>
        <pc:sldMkLst>
          <pc:docMk/>
          <pc:sldMk cId="2559304466" sldId="634"/>
        </pc:sldMkLst>
        <pc:spChg chg="mod">
          <ac:chgData name="Karen Baerts" userId="a06d292e-c1df-42a7-ab23-dcf3ffef2529" providerId="ADAL" clId="{B0E0CAE3-E9E5-4DED-95B7-880AF41911E6}" dt="2024-02-12T14:21:46.492" v="944" actId="5793"/>
          <ac:spMkLst>
            <pc:docMk/>
            <pc:sldMk cId="2559304466" sldId="634"/>
            <ac:spMk id="3" creationId="{433EAC22-795F-9C73-9536-00041D1CD78F}"/>
          </ac:spMkLst>
        </pc:spChg>
      </pc:sldChg>
      <pc:sldChg chg="modSp add del mod">
        <pc:chgData name="Karen Baerts" userId="a06d292e-c1df-42a7-ab23-dcf3ffef2529" providerId="ADAL" clId="{B0E0CAE3-E9E5-4DED-95B7-880AF41911E6}" dt="2024-02-12T14:26:21.991" v="1174" actId="47"/>
        <pc:sldMkLst>
          <pc:docMk/>
          <pc:sldMk cId="3744305058" sldId="635"/>
        </pc:sldMkLst>
        <pc:spChg chg="mod">
          <ac:chgData name="Karen Baerts" userId="a06d292e-c1df-42a7-ab23-dcf3ffef2529" providerId="ADAL" clId="{B0E0CAE3-E9E5-4DED-95B7-880AF41911E6}" dt="2024-02-12T14:23:18.265" v="1114" actId="20577"/>
          <ac:spMkLst>
            <pc:docMk/>
            <pc:sldMk cId="3744305058" sldId="635"/>
            <ac:spMk id="3" creationId="{433EAC22-795F-9C73-9536-00041D1CD78F}"/>
          </ac:spMkLst>
        </pc:spChg>
      </pc:sldChg>
      <pc:sldChg chg="modSp add del mod">
        <pc:chgData name="Karen Baerts" userId="a06d292e-c1df-42a7-ab23-dcf3ffef2529" providerId="ADAL" clId="{B0E0CAE3-E9E5-4DED-95B7-880AF41911E6}" dt="2024-02-12T14:26:22.670" v="1175" actId="47"/>
        <pc:sldMkLst>
          <pc:docMk/>
          <pc:sldMk cId="1375540214" sldId="636"/>
        </pc:sldMkLst>
        <pc:spChg chg="mod">
          <ac:chgData name="Karen Baerts" userId="a06d292e-c1df-42a7-ab23-dcf3ffef2529" providerId="ADAL" clId="{B0E0CAE3-E9E5-4DED-95B7-880AF41911E6}" dt="2024-02-12T14:24:01.014" v="1173" actId="20577"/>
          <ac:spMkLst>
            <pc:docMk/>
            <pc:sldMk cId="1375540214" sldId="636"/>
            <ac:spMk id="3" creationId="{433EAC22-795F-9C73-9536-00041D1CD78F}"/>
          </ac:spMkLst>
        </pc:spChg>
      </pc:sldChg>
    </pc:docChg>
  </pc:docChgLst>
  <pc:docChgLst>
    <pc:chgData name="Karen Baerts" userId="a06d292e-c1df-42a7-ab23-dcf3ffef2529" providerId="ADAL" clId="{27CD4FA2-D0CB-4530-9749-CA7C54FDFAD4}"/>
    <pc:docChg chg="undo redo custSel addSld delSld modSld sldOrd modNotesMaster">
      <pc:chgData name="Karen Baerts" userId="a06d292e-c1df-42a7-ab23-dcf3ffef2529" providerId="ADAL" clId="{27CD4FA2-D0CB-4530-9749-CA7C54FDFAD4}" dt="2024-09-29T12:47:57.344" v="41640" actId="404"/>
      <pc:docMkLst>
        <pc:docMk/>
      </pc:docMkLst>
      <pc:sldChg chg="modNotesTx">
        <pc:chgData name="Karen Baerts" userId="a06d292e-c1df-42a7-ab23-dcf3ffef2529" providerId="ADAL" clId="{27CD4FA2-D0CB-4530-9749-CA7C54FDFAD4}" dt="2024-09-21T20:01:02.208" v="19820" actId="20577"/>
        <pc:sldMkLst>
          <pc:docMk/>
          <pc:sldMk cId="790677748" sldId="260"/>
        </pc:sldMkLst>
      </pc:sldChg>
      <pc:sldChg chg="del">
        <pc:chgData name="Karen Baerts" userId="a06d292e-c1df-42a7-ab23-dcf3ffef2529" providerId="ADAL" clId="{27CD4FA2-D0CB-4530-9749-CA7C54FDFAD4}" dt="2024-09-21T21:24:27.178" v="22050" actId="47"/>
        <pc:sldMkLst>
          <pc:docMk/>
          <pc:sldMk cId="2400741837" sldId="593"/>
        </pc:sldMkLst>
      </pc:sldChg>
      <pc:sldChg chg="del">
        <pc:chgData name="Karen Baerts" userId="a06d292e-c1df-42a7-ab23-dcf3ffef2529" providerId="ADAL" clId="{27CD4FA2-D0CB-4530-9749-CA7C54FDFAD4}" dt="2024-09-21T21:56:54.326" v="24362" actId="47"/>
        <pc:sldMkLst>
          <pc:docMk/>
          <pc:sldMk cId="2512207547" sldId="602"/>
        </pc:sldMkLst>
      </pc:sldChg>
      <pc:sldChg chg="modSp mod modNotesTx">
        <pc:chgData name="Karen Baerts" userId="a06d292e-c1df-42a7-ab23-dcf3ffef2529" providerId="ADAL" clId="{27CD4FA2-D0CB-4530-9749-CA7C54FDFAD4}" dt="2024-09-22T00:25:48.047" v="37755" actId="20577"/>
        <pc:sldMkLst>
          <pc:docMk/>
          <pc:sldMk cId="2700763048" sldId="605"/>
        </pc:sldMkLst>
        <pc:spChg chg="mod">
          <ac:chgData name="Karen Baerts" userId="a06d292e-c1df-42a7-ab23-dcf3ffef2529" providerId="ADAL" clId="{27CD4FA2-D0CB-4530-9749-CA7C54FDFAD4}" dt="2024-09-21T22:49:22.737" v="25665" actId="14100"/>
          <ac:spMkLst>
            <pc:docMk/>
            <pc:sldMk cId="2700763048" sldId="605"/>
            <ac:spMk id="6" creationId="{34FC3520-8C73-372E-05BD-74B3FC219614}"/>
          </ac:spMkLst>
        </pc:spChg>
      </pc:sldChg>
      <pc:sldChg chg="addSp delSp modSp mod modNotesTx">
        <pc:chgData name="Karen Baerts" userId="a06d292e-c1df-42a7-ab23-dcf3ffef2529" providerId="ADAL" clId="{27CD4FA2-D0CB-4530-9749-CA7C54FDFAD4}" dt="2024-09-22T00:26:29.114" v="37910" actId="20577"/>
        <pc:sldMkLst>
          <pc:docMk/>
          <pc:sldMk cId="3028835310" sldId="609"/>
        </pc:sldMkLst>
        <pc:spChg chg="add mod">
          <ac:chgData name="Karen Baerts" userId="a06d292e-c1df-42a7-ab23-dcf3ffef2529" providerId="ADAL" clId="{27CD4FA2-D0CB-4530-9749-CA7C54FDFAD4}" dt="2024-09-21T22:48:49.876" v="25654" actId="1037"/>
          <ac:spMkLst>
            <pc:docMk/>
            <pc:sldMk cId="3028835310" sldId="609"/>
            <ac:spMk id="2" creationId="{0808FE9C-B24B-F52C-7908-9A8D66804CBC}"/>
          </ac:spMkLst>
        </pc:spChg>
        <pc:spChg chg="add del mod">
          <ac:chgData name="Karen Baerts" userId="a06d292e-c1df-42a7-ab23-dcf3ffef2529" providerId="ADAL" clId="{27CD4FA2-D0CB-4530-9749-CA7C54FDFAD4}" dt="2024-09-21T22:48:39.784" v="25649" actId="478"/>
          <ac:spMkLst>
            <pc:docMk/>
            <pc:sldMk cId="3028835310" sldId="609"/>
            <ac:spMk id="3" creationId="{E74D61D3-0873-BAFF-706D-0A288CFF3239}"/>
          </ac:spMkLst>
        </pc:spChg>
        <pc:spChg chg="mod">
          <ac:chgData name="Karen Baerts" userId="a06d292e-c1df-42a7-ab23-dcf3ffef2529" providerId="ADAL" clId="{27CD4FA2-D0CB-4530-9749-CA7C54FDFAD4}" dt="2024-09-21T22:49:58.367" v="25667" actId="1076"/>
          <ac:spMkLst>
            <pc:docMk/>
            <pc:sldMk cId="3028835310" sldId="609"/>
            <ac:spMk id="6" creationId="{D2C35F46-4A77-2A62-7BB3-91E76BCA7707}"/>
          </ac:spMkLst>
        </pc:spChg>
        <pc:spChg chg="mod">
          <ac:chgData name="Karen Baerts" userId="a06d292e-c1df-42a7-ab23-dcf3ffef2529" providerId="ADAL" clId="{27CD4FA2-D0CB-4530-9749-CA7C54FDFAD4}" dt="2024-09-21T22:54:32.583" v="26466" actId="20577"/>
          <ac:spMkLst>
            <pc:docMk/>
            <pc:sldMk cId="3028835310" sldId="609"/>
            <ac:spMk id="8" creationId="{813938EF-BF82-FDB1-13E7-D9CC831E0B3F}"/>
          </ac:spMkLst>
        </pc:spChg>
        <pc:picChg chg="mod">
          <ac:chgData name="Karen Baerts" userId="a06d292e-c1df-42a7-ab23-dcf3ffef2529" providerId="ADAL" clId="{27CD4FA2-D0CB-4530-9749-CA7C54FDFAD4}" dt="2024-09-21T23:09:16.333" v="28310" actId="1076"/>
          <ac:picMkLst>
            <pc:docMk/>
            <pc:sldMk cId="3028835310" sldId="609"/>
            <ac:picMk id="14" creationId="{AB6465B6-1974-9FC6-B2A1-82919CCAF29A}"/>
          </ac:picMkLst>
        </pc:picChg>
        <pc:picChg chg="mod">
          <ac:chgData name="Karen Baerts" userId="a06d292e-c1df-42a7-ab23-dcf3ffef2529" providerId="ADAL" clId="{27CD4FA2-D0CB-4530-9749-CA7C54FDFAD4}" dt="2024-09-21T23:09:19.259" v="28311" actId="1076"/>
          <ac:picMkLst>
            <pc:docMk/>
            <pc:sldMk cId="3028835310" sldId="609"/>
            <ac:picMk id="16" creationId="{51F87604-6F5C-872D-21B9-290E97325189}"/>
          </ac:picMkLst>
        </pc:picChg>
      </pc:sldChg>
      <pc:sldChg chg="addSp delSp modSp del mod modNotesTx">
        <pc:chgData name="Karen Baerts" userId="a06d292e-c1df-42a7-ab23-dcf3ffef2529" providerId="ADAL" clId="{27CD4FA2-D0CB-4530-9749-CA7C54FDFAD4}" dt="2024-09-21T23:21:41.181" v="28886" actId="47"/>
        <pc:sldMkLst>
          <pc:docMk/>
          <pc:sldMk cId="2455460476" sldId="610"/>
        </pc:sldMkLst>
        <pc:spChg chg="mod">
          <ac:chgData name="Karen Baerts" userId="a06d292e-c1df-42a7-ab23-dcf3ffef2529" providerId="ADAL" clId="{27CD4FA2-D0CB-4530-9749-CA7C54FDFAD4}" dt="2024-09-21T23:03:56.498" v="28273" actId="5793"/>
          <ac:spMkLst>
            <pc:docMk/>
            <pc:sldMk cId="2455460476" sldId="610"/>
            <ac:spMk id="7" creationId="{37E0DA94-EF22-1BC5-E8E8-EBD8E5A46336}"/>
          </ac:spMkLst>
        </pc:spChg>
        <pc:picChg chg="add mod">
          <ac:chgData name="Karen Baerts" userId="a06d292e-c1df-42a7-ab23-dcf3ffef2529" providerId="ADAL" clId="{27CD4FA2-D0CB-4530-9749-CA7C54FDFAD4}" dt="2024-09-21T23:00:47.463" v="27892" actId="1076"/>
          <ac:picMkLst>
            <pc:docMk/>
            <pc:sldMk cId="2455460476" sldId="610"/>
            <ac:picMk id="4" creationId="{3C004179-E7C8-10C6-C15D-1D801D64917F}"/>
          </ac:picMkLst>
        </pc:picChg>
        <pc:picChg chg="mod">
          <ac:chgData name="Karen Baerts" userId="a06d292e-c1df-42a7-ab23-dcf3ffef2529" providerId="ADAL" clId="{27CD4FA2-D0CB-4530-9749-CA7C54FDFAD4}" dt="2024-09-21T23:04:08.666" v="28275" actId="14100"/>
          <ac:picMkLst>
            <pc:docMk/>
            <pc:sldMk cId="2455460476" sldId="610"/>
            <ac:picMk id="10" creationId="{1E87FF3A-0E43-01AC-2300-5510D58E97D5}"/>
          </ac:picMkLst>
        </pc:picChg>
        <pc:picChg chg="del">
          <ac:chgData name="Karen Baerts" userId="a06d292e-c1df-42a7-ab23-dcf3ffef2529" providerId="ADAL" clId="{27CD4FA2-D0CB-4530-9749-CA7C54FDFAD4}" dt="2024-09-21T23:00:35.803" v="27886" actId="478"/>
          <ac:picMkLst>
            <pc:docMk/>
            <pc:sldMk cId="2455460476" sldId="610"/>
            <ac:picMk id="12" creationId="{580A19DC-6986-6F83-0C43-978F1BEF8C90}"/>
          </ac:picMkLst>
        </pc:picChg>
      </pc:sldChg>
      <pc:sldChg chg="addSp delSp modSp del mod modNotesTx">
        <pc:chgData name="Karen Baerts" userId="a06d292e-c1df-42a7-ab23-dcf3ffef2529" providerId="ADAL" clId="{27CD4FA2-D0CB-4530-9749-CA7C54FDFAD4}" dt="2024-09-21T23:21:36.377" v="28885" actId="47"/>
        <pc:sldMkLst>
          <pc:docMk/>
          <pc:sldMk cId="3688585214" sldId="612"/>
        </pc:sldMkLst>
        <pc:picChg chg="add mod">
          <ac:chgData name="Karen Baerts" userId="a06d292e-c1df-42a7-ab23-dcf3ffef2529" providerId="ADAL" clId="{27CD4FA2-D0CB-4530-9749-CA7C54FDFAD4}" dt="2024-09-21T23:14:44.551" v="28709" actId="14100"/>
          <ac:picMkLst>
            <pc:docMk/>
            <pc:sldMk cId="3688585214" sldId="612"/>
            <ac:picMk id="3" creationId="{A12A58AB-9D19-E2BD-D4E8-4811D69FEBD0}"/>
          </ac:picMkLst>
        </pc:picChg>
        <pc:picChg chg="add mod">
          <ac:chgData name="Karen Baerts" userId="a06d292e-c1df-42a7-ab23-dcf3ffef2529" providerId="ADAL" clId="{27CD4FA2-D0CB-4530-9749-CA7C54FDFAD4}" dt="2024-09-21T23:14:39.478" v="28708" actId="14100"/>
          <ac:picMkLst>
            <pc:docMk/>
            <pc:sldMk cId="3688585214" sldId="612"/>
            <ac:picMk id="6" creationId="{E4B0F24A-2645-1C33-D94C-858FD595C585}"/>
          </ac:picMkLst>
        </pc:picChg>
        <pc:picChg chg="del">
          <ac:chgData name="Karen Baerts" userId="a06d292e-c1df-42a7-ab23-dcf3ffef2529" providerId="ADAL" clId="{27CD4FA2-D0CB-4530-9749-CA7C54FDFAD4}" dt="2024-09-21T23:13:41.262" v="28695" actId="478"/>
          <ac:picMkLst>
            <pc:docMk/>
            <pc:sldMk cId="3688585214" sldId="612"/>
            <ac:picMk id="8" creationId="{AD2AADA9-B071-4B4D-A58C-2DE6D6E87705}"/>
          </ac:picMkLst>
        </pc:picChg>
        <pc:picChg chg="del">
          <ac:chgData name="Karen Baerts" userId="a06d292e-c1df-42a7-ab23-dcf3ffef2529" providerId="ADAL" clId="{27CD4FA2-D0CB-4530-9749-CA7C54FDFAD4}" dt="2024-09-21T23:13:51.165" v="28699" actId="478"/>
          <ac:picMkLst>
            <pc:docMk/>
            <pc:sldMk cId="3688585214" sldId="612"/>
            <ac:picMk id="10" creationId="{02D14502-D8B4-B132-18EA-AA4B3E483C9C}"/>
          </ac:picMkLst>
        </pc:picChg>
      </pc:sldChg>
      <pc:sldChg chg="modNotesTx">
        <pc:chgData name="Karen Baerts" userId="a06d292e-c1df-42a7-ab23-dcf3ffef2529" providerId="ADAL" clId="{27CD4FA2-D0CB-4530-9749-CA7C54FDFAD4}" dt="2024-09-22T00:43:44.767" v="40804" actId="20577"/>
        <pc:sldMkLst>
          <pc:docMk/>
          <pc:sldMk cId="1710916937" sldId="614"/>
        </pc:sldMkLst>
      </pc:sldChg>
      <pc:sldChg chg="addSp delSp modSp add del mod ord modNotesTx">
        <pc:chgData name="Karen Baerts" userId="a06d292e-c1df-42a7-ab23-dcf3ffef2529" providerId="ADAL" clId="{27CD4FA2-D0CB-4530-9749-CA7C54FDFAD4}" dt="2024-09-22T00:39:35.268" v="39820" actId="313"/>
        <pc:sldMkLst>
          <pc:docMk/>
          <pc:sldMk cId="3100541724" sldId="615"/>
        </pc:sldMkLst>
        <pc:spChg chg="mod">
          <ac:chgData name="Karen Baerts" userId="a06d292e-c1df-42a7-ab23-dcf3ffef2529" providerId="ADAL" clId="{27CD4FA2-D0CB-4530-9749-CA7C54FDFAD4}" dt="2024-09-21T23:25:13.957" v="29141" actId="20577"/>
          <ac:spMkLst>
            <pc:docMk/>
            <pc:sldMk cId="3100541724" sldId="615"/>
            <ac:spMk id="2" creationId="{1BDB9AE1-C429-DCF7-BF7A-28695A28CA0D}"/>
          </ac:spMkLst>
        </pc:spChg>
        <pc:spChg chg="mod">
          <ac:chgData name="Karen Baerts" userId="a06d292e-c1df-42a7-ab23-dcf3ffef2529" providerId="ADAL" clId="{27CD4FA2-D0CB-4530-9749-CA7C54FDFAD4}" dt="2024-09-22T00:36:51.174" v="39295" actId="20577"/>
          <ac:spMkLst>
            <pc:docMk/>
            <pc:sldMk cId="3100541724" sldId="615"/>
            <ac:spMk id="3" creationId="{30A6342D-DDD0-67E2-15A8-BEA9963CAAE7}"/>
          </ac:spMkLst>
        </pc:spChg>
        <pc:picChg chg="add del mod">
          <ac:chgData name="Karen Baerts" userId="a06d292e-c1df-42a7-ab23-dcf3ffef2529" providerId="ADAL" clId="{27CD4FA2-D0CB-4530-9749-CA7C54FDFAD4}" dt="2024-09-22T00:35:11.617" v="39174" actId="478"/>
          <ac:picMkLst>
            <pc:docMk/>
            <pc:sldMk cId="3100541724" sldId="615"/>
            <ac:picMk id="4" creationId="{821E6C7F-6A0F-969E-693D-8C14E211A7EF}"/>
          </ac:picMkLst>
        </pc:picChg>
        <pc:picChg chg="del">
          <ac:chgData name="Karen Baerts" userId="a06d292e-c1df-42a7-ab23-dcf3ffef2529" providerId="ADAL" clId="{27CD4FA2-D0CB-4530-9749-CA7C54FDFAD4}" dt="2024-09-22T00:31:17.793" v="39125" actId="478"/>
          <ac:picMkLst>
            <pc:docMk/>
            <pc:sldMk cId="3100541724" sldId="615"/>
            <ac:picMk id="6" creationId="{A9AD9CCB-D3F7-1099-B3CA-46015F93A25C}"/>
          </ac:picMkLst>
        </pc:picChg>
        <pc:picChg chg="add mod">
          <ac:chgData name="Karen Baerts" userId="a06d292e-c1df-42a7-ab23-dcf3ffef2529" providerId="ADAL" clId="{27CD4FA2-D0CB-4530-9749-CA7C54FDFAD4}" dt="2024-09-22T00:37:01.497" v="39297" actId="1076"/>
          <ac:picMkLst>
            <pc:docMk/>
            <pc:sldMk cId="3100541724" sldId="615"/>
            <ac:picMk id="7" creationId="{4E244465-2A6D-D8A2-8304-1D32FDC4FA31}"/>
          </ac:picMkLst>
        </pc:picChg>
        <pc:picChg chg="del">
          <ac:chgData name="Karen Baerts" userId="a06d292e-c1df-42a7-ab23-dcf3ffef2529" providerId="ADAL" clId="{27CD4FA2-D0CB-4530-9749-CA7C54FDFAD4}" dt="2024-09-22T00:35:13.869" v="39175" actId="478"/>
          <ac:picMkLst>
            <pc:docMk/>
            <pc:sldMk cId="3100541724" sldId="615"/>
            <ac:picMk id="9" creationId="{98E1AD56-BC49-AFE9-07D3-9A8B84F9D1D1}"/>
          </ac:picMkLst>
        </pc:picChg>
      </pc:sldChg>
      <pc:sldChg chg="del modNotesTx">
        <pc:chgData name="Karen Baerts" userId="a06d292e-c1df-42a7-ab23-dcf3ffef2529" providerId="ADAL" clId="{27CD4FA2-D0CB-4530-9749-CA7C54FDFAD4}" dt="2024-09-21T19:39:48.115" v="16130" actId="47"/>
        <pc:sldMkLst>
          <pc:docMk/>
          <pc:sldMk cId="256971509" sldId="621"/>
        </pc:sldMkLst>
      </pc:sldChg>
      <pc:sldChg chg="addSp delSp modSp mod modNotesTx">
        <pc:chgData name="Karen Baerts" userId="a06d292e-c1df-42a7-ab23-dcf3ffef2529" providerId="ADAL" clId="{27CD4FA2-D0CB-4530-9749-CA7C54FDFAD4}" dt="2024-09-21T23:39:01.667" v="30429" actId="20577"/>
        <pc:sldMkLst>
          <pc:docMk/>
          <pc:sldMk cId="1295142386" sldId="622"/>
        </pc:sldMkLst>
        <pc:spChg chg="add del mod">
          <ac:chgData name="Karen Baerts" userId="a06d292e-c1df-42a7-ab23-dcf3ffef2529" providerId="ADAL" clId="{27CD4FA2-D0CB-4530-9749-CA7C54FDFAD4}" dt="2024-09-21T23:39:01.667" v="30429" actId="20577"/>
          <ac:spMkLst>
            <pc:docMk/>
            <pc:sldMk cId="1295142386" sldId="622"/>
            <ac:spMk id="3" creationId="{0E244A77-BBB5-0E34-9ECA-86AB7EC02E29}"/>
          </ac:spMkLst>
        </pc:spChg>
        <pc:spChg chg="add del mod">
          <ac:chgData name="Karen Baerts" userId="a06d292e-c1df-42a7-ab23-dcf3ffef2529" providerId="ADAL" clId="{27CD4FA2-D0CB-4530-9749-CA7C54FDFAD4}" dt="2024-09-21T20:29:28.508" v="20136" actId="478"/>
          <ac:spMkLst>
            <pc:docMk/>
            <pc:sldMk cId="1295142386" sldId="622"/>
            <ac:spMk id="5" creationId="{11D626C9-B4A2-C886-3F80-F9940AED6821}"/>
          </ac:spMkLst>
        </pc:spChg>
        <pc:picChg chg="del">
          <ac:chgData name="Karen Baerts" userId="a06d292e-c1df-42a7-ab23-dcf3ffef2529" providerId="ADAL" clId="{27CD4FA2-D0CB-4530-9749-CA7C54FDFAD4}" dt="2024-09-21T20:03:17.257" v="19839" actId="478"/>
          <ac:picMkLst>
            <pc:docMk/>
            <pc:sldMk cId="1295142386" sldId="622"/>
            <ac:picMk id="2050" creationId="{FBB80913-D357-FE3F-F39D-253DC544482B}"/>
          </ac:picMkLst>
        </pc:picChg>
        <pc:picChg chg="add mod">
          <ac:chgData name="Karen Baerts" userId="a06d292e-c1df-42a7-ab23-dcf3ffef2529" providerId="ADAL" clId="{27CD4FA2-D0CB-4530-9749-CA7C54FDFAD4}" dt="2024-09-21T20:29:28.074" v="20134" actId="1076"/>
          <ac:picMkLst>
            <pc:docMk/>
            <pc:sldMk cId="1295142386" sldId="622"/>
            <ac:picMk id="7170" creationId="{08B7D825-8585-71ED-A936-5468AAA52A7C}"/>
          </ac:picMkLst>
        </pc:picChg>
      </pc:sldChg>
      <pc:sldChg chg="addSp delSp modSp mod modNotesTx">
        <pc:chgData name="Karen Baerts" userId="a06d292e-c1df-42a7-ab23-dcf3ffef2529" providerId="ADAL" clId="{27CD4FA2-D0CB-4530-9749-CA7C54FDFAD4}" dt="2024-09-22T00:51:45.509" v="41504" actId="1076"/>
        <pc:sldMkLst>
          <pc:docMk/>
          <pc:sldMk cId="2994727827" sldId="630"/>
        </pc:sldMkLst>
        <pc:spChg chg="mod">
          <ac:chgData name="Karen Baerts" userId="a06d292e-c1df-42a7-ab23-dcf3ffef2529" providerId="ADAL" clId="{27CD4FA2-D0CB-4530-9749-CA7C54FDFAD4}" dt="2024-09-21T23:32:21.058" v="29549" actId="20577"/>
          <ac:spMkLst>
            <pc:docMk/>
            <pc:sldMk cId="2994727827" sldId="630"/>
            <ac:spMk id="2" creationId="{5C633609-3910-3955-48DD-41EE2C726717}"/>
          </ac:spMkLst>
        </pc:spChg>
        <pc:spChg chg="del mod">
          <ac:chgData name="Karen Baerts" userId="a06d292e-c1df-42a7-ab23-dcf3ffef2529" providerId="ADAL" clId="{27CD4FA2-D0CB-4530-9749-CA7C54FDFAD4}" dt="2024-09-22T00:14:21.833" v="36307" actId="478"/>
          <ac:spMkLst>
            <pc:docMk/>
            <pc:sldMk cId="2994727827" sldId="630"/>
            <ac:spMk id="3" creationId="{4D0CF64C-0C64-DEEB-B6E4-0957FD5D502E}"/>
          </ac:spMkLst>
        </pc:spChg>
        <pc:spChg chg="add del mod">
          <ac:chgData name="Karen Baerts" userId="a06d292e-c1df-42a7-ab23-dcf3ffef2529" providerId="ADAL" clId="{27CD4FA2-D0CB-4530-9749-CA7C54FDFAD4}" dt="2024-09-22T00:51:13.444" v="41472" actId="1076"/>
          <ac:spMkLst>
            <pc:docMk/>
            <pc:sldMk cId="2994727827" sldId="630"/>
            <ac:spMk id="3" creationId="{CBD25AFB-906A-C8F8-8608-54865F79BAF4}"/>
          </ac:spMkLst>
        </pc:spChg>
        <pc:spChg chg="add mod">
          <ac:chgData name="Karen Baerts" userId="a06d292e-c1df-42a7-ab23-dcf3ffef2529" providerId="ADAL" clId="{27CD4FA2-D0CB-4530-9749-CA7C54FDFAD4}" dt="2024-09-22T00:51:45.509" v="41504" actId="1076"/>
          <ac:spMkLst>
            <pc:docMk/>
            <pc:sldMk cId="2994727827" sldId="630"/>
            <ac:spMk id="4" creationId="{3BEF2739-9160-1561-5A78-9BAAE4727210}"/>
          </ac:spMkLst>
        </pc:spChg>
        <pc:spChg chg="del mod">
          <ac:chgData name="Karen Baerts" userId="a06d292e-c1df-42a7-ab23-dcf3ffef2529" providerId="ADAL" clId="{27CD4FA2-D0CB-4530-9749-CA7C54FDFAD4}" dt="2024-09-22T00:14:37.920" v="36314" actId="478"/>
          <ac:spMkLst>
            <pc:docMk/>
            <pc:sldMk cId="2994727827" sldId="630"/>
            <ac:spMk id="5" creationId="{0BB0E7E1-DE13-F80F-43C6-538E25A3B99D}"/>
          </ac:spMkLst>
        </pc:spChg>
        <pc:spChg chg="del">
          <ac:chgData name="Karen Baerts" userId="a06d292e-c1df-42a7-ab23-dcf3ffef2529" providerId="ADAL" clId="{27CD4FA2-D0CB-4530-9749-CA7C54FDFAD4}" dt="2024-09-21T21:45:36.473" v="23697" actId="478"/>
          <ac:spMkLst>
            <pc:docMk/>
            <pc:sldMk cId="2994727827" sldId="630"/>
            <ac:spMk id="8" creationId="{F7BA8386-9016-7C42-9D31-8444AAE78E80}"/>
          </ac:spMkLst>
        </pc:spChg>
        <pc:spChg chg="add del mod">
          <ac:chgData name="Karen Baerts" userId="a06d292e-c1df-42a7-ab23-dcf3ffef2529" providerId="ADAL" clId="{27CD4FA2-D0CB-4530-9749-CA7C54FDFAD4}" dt="2024-09-22T00:14:25.427" v="36308" actId="478"/>
          <ac:spMkLst>
            <pc:docMk/>
            <pc:sldMk cId="2994727827" sldId="630"/>
            <ac:spMk id="11" creationId="{F628E0D2-1559-52BC-E6B6-8451F579E588}"/>
          </ac:spMkLst>
        </pc:spChg>
        <pc:spChg chg="add mod">
          <ac:chgData name="Karen Baerts" userId="a06d292e-c1df-42a7-ab23-dcf3ffef2529" providerId="ADAL" clId="{27CD4FA2-D0CB-4530-9749-CA7C54FDFAD4}" dt="2024-09-22T00:17:46.740" v="36360" actId="6549"/>
          <ac:spMkLst>
            <pc:docMk/>
            <pc:sldMk cId="2994727827" sldId="630"/>
            <ac:spMk id="13" creationId="{4AD93CF7-04B4-63B3-7FA6-6042D892E6B8}"/>
          </ac:spMkLst>
        </pc:spChg>
        <pc:spChg chg="add mod">
          <ac:chgData name="Karen Baerts" userId="a06d292e-c1df-42a7-ab23-dcf3ffef2529" providerId="ADAL" clId="{27CD4FA2-D0CB-4530-9749-CA7C54FDFAD4}" dt="2024-09-22T00:15:53.375" v="36327" actId="1582"/>
          <ac:spMkLst>
            <pc:docMk/>
            <pc:sldMk cId="2994727827" sldId="630"/>
            <ac:spMk id="16" creationId="{6C38B566-430C-0C14-6A56-98FA32E22E3A}"/>
          </ac:spMkLst>
        </pc:spChg>
        <pc:picChg chg="add del mod">
          <ac:chgData name="Karen Baerts" userId="a06d292e-c1df-42a7-ab23-dcf3ffef2529" providerId="ADAL" clId="{27CD4FA2-D0CB-4530-9749-CA7C54FDFAD4}" dt="2024-09-21T22:25:29.001" v="24446" actId="478"/>
          <ac:picMkLst>
            <pc:docMk/>
            <pc:sldMk cId="2994727827" sldId="630"/>
            <ac:picMk id="6" creationId="{6A411B56-C5EB-1690-046C-5BC8976E038C}"/>
          </ac:picMkLst>
        </pc:picChg>
        <pc:picChg chg="add mod">
          <ac:chgData name="Karen Baerts" userId="a06d292e-c1df-42a7-ab23-dcf3ffef2529" providerId="ADAL" clId="{27CD4FA2-D0CB-4530-9749-CA7C54FDFAD4}" dt="2024-09-22T00:14:45.413" v="36316" actId="1076"/>
          <ac:picMkLst>
            <pc:docMk/>
            <pc:sldMk cId="2994727827" sldId="630"/>
            <ac:picMk id="9" creationId="{C810F615-829B-A48A-C151-5E1C29BD6F53}"/>
          </ac:picMkLst>
        </pc:picChg>
        <pc:picChg chg="del mod">
          <ac:chgData name="Karen Baerts" userId="a06d292e-c1df-42a7-ab23-dcf3ffef2529" providerId="ADAL" clId="{27CD4FA2-D0CB-4530-9749-CA7C54FDFAD4}" dt="2024-09-21T22:25:21.445" v="24442" actId="478"/>
          <ac:picMkLst>
            <pc:docMk/>
            <pc:sldMk cId="2994727827" sldId="630"/>
            <ac:picMk id="12" creationId="{D0C61128-85C5-C24A-2008-C9D2F56B519F}"/>
          </ac:picMkLst>
        </pc:picChg>
        <pc:picChg chg="del mod">
          <ac:chgData name="Karen Baerts" userId="a06d292e-c1df-42a7-ab23-dcf3ffef2529" providerId="ADAL" clId="{27CD4FA2-D0CB-4530-9749-CA7C54FDFAD4}" dt="2024-09-21T21:46:13.059" v="23698" actId="478"/>
          <ac:picMkLst>
            <pc:docMk/>
            <pc:sldMk cId="2994727827" sldId="630"/>
            <ac:picMk id="14" creationId="{04E6ED65-1239-E9B1-7004-788246E98061}"/>
          </ac:picMkLst>
        </pc:picChg>
        <pc:picChg chg="add del mod">
          <ac:chgData name="Karen Baerts" userId="a06d292e-c1df-42a7-ab23-dcf3ffef2529" providerId="ADAL" clId="{27CD4FA2-D0CB-4530-9749-CA7C54FDFAD4}" dt="2024-09-22T00:14:39.491" v="36315" actId="478"/>
          <ac:picMkLst>
            <pc:docMk/>
            <pc:sldMk cId="2994727827" sldId="630"/>
            <ac:picMk id="1026" creationId="{107A2F53-B38B-C384-E5BC-BBF10DBFED36}"/>
          </ac:picMkLst>
        </pc:picChg>
        <pc:inkChg chg="add del">
          <ac:chgData name="Karen Baerts" userId="a06d292e-c1df-42a7-ab23-dcf3ffef2529" providerId="ADAL" clId="{27CD4FA2-D0CB-4530-9749-CA7C54FDFAD4}" dt="2024-09-22T00:15:19.988" v="36320" actId="9405"/>
          <ac:inkMkLst>
            <pc:docMk/>
            <pc:sldMk cId="2994727827" sldId="630"/>
            <ac:inkMk id="15" creationId="{BC76A2B7-4912-CE58-0E3F-18BCAA1C504D}"/>
          </ac:inkMkLst>
        </pc:inkChg>
      </pc:sldChg>
      <pc:sldChg chg="modSp mod modNotesTx">
        <pc:chgData name="Karen Baerts" userId="a06d292e-c1df-42a7-ab23-dcf3ffef2529" providerId="ADAL" clId="{27CD4FA2-D0CB-4530-9749-CA7C54FDFAD4}" dt="2024-09-22T00:09:23.149" v="35816" actId="20577"/>
        <pc:sldMkLst>
          <pc:docMk/>
          <pc:sldMk cId="1365741057" sldId="631"/>
        </pc:sldMkLst>
        <pc:spChg chg="mod">
          <ac:chgData name="Karen Baerts" userId="a06d292e-c1df-42a7-ab23-dcf3ffef2529" providerId="ADAL" clId="{27CD4FA2-D0CB-4530-9749-CA7C54FDFAD4}" dt="2024-09-21T22:49:04.764" v="25662" actId="1038"/>
          <ac:spMkLst>
            <pc:docMk/>
            <pc:sldMk cId="1365741057" sldId="631"/>
            <ac:spMk id="6" creationId="{F7E86B71-AD9F-3FC9-5A08-7ED871FDC978}"/>
          </ac:spMkLst>
        </pc:spChg>
        <pc:picChg chg="mod">
          <ac:chgData name="Karen Baerts" userId="a06d292e-c1df-42a7-ab23-dcf3ffef2529" providerId="ADAL" clId="{27CD4FA2-D0CB-4530-9749-CA7C54FDFAD4}" dt="2024-09-21T22:44:11.646" v="25517" actId="1076"/>
          <ac:picMkLst>
            <pc:docMk/>
            <pc:sldMk cId="1365741057" sldId="631"/>
            <ac:picMk id="4" creationId="{8B42C3F3-3264-DDA8-88A7-62990159F19F}"/>
          </ac:picMkLst>
        </pc:picChg>
      </pc:sldChg>
      <pc:sldChg chg="addSp delSp modSp mod">
        <pc:chgData name="Karen Baerts" userId="a06d292e-c1df-42a7-ab23-dcf3ffef2529" providerId="ADAL" clId="{27CD4FA2-D0CB-4530-9749-CA7C54FDFAD4}" dt="2024-09-22T00:48:01.497" v="41448" actId="1076"/>
        <pc:sldMkLst>
          <pc:docMk/>
          <pc:sldMk cId="2392228130" sldId="632"/>
        </pc:sldMkLst>
        <pc:spChg chg="del">
          <ac:chgData name="Karen Baerts" userId="a06d292e-c1df-42a7-ab23-dcf3ffef2529" providerId="ADAL" clId="{27CD4FA2-D0CB-4530-9749-CA7C54FDFAD4}" dt="2024-09-22T00:47:59.010" v="41447" actId="478"/>
          <ac:spMkLst>
            <pc:docMk/>
            <pc:sldMk cId="2392228130" sldId="632"/>
            <ac:spMk id="3" creationId="{A0779FC2-C005-4AB9-33F3-E08FD05AC9BE}"/>
          </ac:spMkLst>
        </pc:spChg>
        <pc:spChg chg="add del mod">
          <ac:chgData name="Karen Baerts" userId="a06d292e-c1df-42a7-ab23-dcf3ffef2529" providerId="ADAL" clId="{27CD4FA2-D0CB-4530-9749-CA7C54FDFAD4}" dt="2024-09-22T00:47:56.953" v="41446" actId="478"/>
          <ac:spMkLst>
            <pc:docMk/>
            <pc:sldMk cId="2392228130" sldId="632"/>
            <ac:spMk id="5" creationId="{E49820E7-D943-8A0F-F06F-AA5CFF19A2F2}"/>
          </ac:spMkLst>
        </pc:spChg>
        <pc:spChg chg="del">
          <ac:chgData name="Karen Baerts" userId="a06d292e-c1df-42a7-ab23-dcf3ffef2529" providerId="ADAL" clId="{27CD4FA2-D0CB-4530-9749-CA7C54FDFAD4}" dt="2024-09-22T00:47:54.098" v="41445" actId="478"/>
          <ac:spMkLst>
            <pc:docMk/>
            <pc:sldMk cId="2392228130" sldId="632"/>
            <ac:spMk id="18" creationId="{858FFBC7-1F95-936B-3821-8BB8A0EE2E56}"/>
          </ac:spMkLst>
        </pc:spChg>
        <pc:picChg chg="mod">
          <ac:chgData name="Karen Baerts" userId="a06d292e-c1df-42a7-ab23-dcf3ffef2529" providerId="ADAL" clId="{27CD4FA2-D0CB-4530-9749-CA7C54FDFAD4}" dt="2024-09-22T00:48:01.497" v="41448" actId="1076"/>
          <ac:picMkLst>
            <pc:docMk/>
            <pc:sldMk cId="2392228130" sldId="632"/>
            <ac:picMk id="2" creationId="{E82CB90E-5E13-FB6A-02BF-F3EE97DA080B}"/>
          </ac:picMkLst>
        </pc:picChg>
      </pc:sldChg>
      <pc:sldChg chg="modSp mod modNotesTx">
        <pc:chgData name="Karen Baerts" userId="a06d292e-c1df-42a7-ab23-dcf3ffef2529" providerId="ADAL" clId="{27CD4FA2-D0CB-4530-9749-CA7C54FDFAD4}" dt="2024-09-21T20:01:41.148" v="19827" actId="27636"/>
        <pc:sldMkLst>
          <pc:docMk/>
          <pc:sldMk cId="2696005920" sldId="635"/>
        </pc:sldMkLst>
        <pc:spChg chg="mod">
          <ac:chgData name="Karen Baerts" userId="a06d292e-c1df-42a7-ab23-dcf3ffef2529" providerId="ADAL" clId="{27CD4FA2-D0CB-4530-9749-CA7C54FDFAD4}" dt="2024-09-21T20:01:41.148" v="19827" actId="27636"/>
          <ac:spMkLst>
            <pc:docMk/>
            <pc:sldMk cId="2696005920" sldId="635"/>
            <ac:spMk id="3" creationId="{433EAC22-795F-9C73-9536-00041D1CD78F}"/>
          </ac:spMkLst>
        </pc:spChg>
      </pc:sldChg>
      <pc:sldChg chg="addSp delSp modSp mod modNotesTx">
        <pc:chgData name="Karen Baerts" userId="a06d292e-c1df-42a7-ab23-dcf3ffef2529" providerId="ADAL" clId="{27CD4FA2-D0CB-4530-9749-CA7C54FDFAD4}" dt="2024-09-21T20:56:41.839" v="20186" actId="113"/>
        <pc:sldMkLst>
          <pc:docMk/>
          <pc:sldMk cId="175835121" sldId="637"/>
        </pc:sldMkLst>
        <pc:spChg chg="mod">
          <ac:chgData name="Karen Baerts" userId="a06d292e-c1df-42a7-ab23-dcf3ffef2529" providerId="ADAL" clId="{27CD4FA2-D0CB-4530-9749-CA7C54FDFAD4}" dt="2024-09-21T20:56:37.078" v="20184" actId="113"/>
          <ac:spMkLst>
            <pc:docMk/>
            <pc:sldMk cId="175835121" sldId="637"/>
            <ac:spMk id="3" creationId="{433EAC22-795F-9C73-9536-00041D1CD78F}"/>
          </ac:spMkLst>
        </pc:spChg>
        <pc:spChg chg="mod">
          <ac:chgData name="Karen Baerts" userId="a06d292e-c1df-42a7-ab23-dcf3ffef2529" providerId="ADAL" clId="{27CD4FA2-D0CB-4530-9749-CA7C54FDFAD4}" dt="2024-09-21T20:56:41.839" v="20186" actId="113"/>
          <ac:spMkLst>
            <pc:docMk/>
            <pc:sldMk cId="175835121" sldId="637"/>
            <ac:spMk id="4" creationId="{59A40B91-A6E5-690C-29E2-F4318110683B}"/>
          </ac:spMkLst>
        </pc:spChg>
        <pc:spChg chg="mod">
          <ac:chgData name="Karen Baerts" userId="a06d292e-c1df-42a7-ab23-dcf3ffef2529" providerId="ADAL" clId="{27CD4FA2-D0CB-4530-9749-CA7C54FDFAD4}" dt="2024-09-21T20:56:39.699" v="20185" actId="113"/>
          <ac:spMkLst>
            <pc:docMk/>
            <pc:sldMk cId="175835121" sldId="637"/>
            <ac:spMk id="5" creationId="{0FB6EF9B-A03C-03E4-1976-93C2975914E0}"/>
          </ac:spMkLst>
        </pc:spChg>
        <pc:spChg chg="add del">
          <ac:chgData name="Karen Baerts" userId="a06d292e-c1df-42a7-ab23-dcf3ffef2529" providerId="ADAL" clId="{27CD4FA2-D0CB-4530-9749-CA7C54FDFAD4}" dt="2024-09-21T15:50:30.582" v="2039" actId="22"/>
          <ac:spMkLst>
            <pc:docMk/>
            <pc:sldMk cId="175835121" sldId="637"/>
            <ac:spMk id="7" creationId="{2C7EC9D0-E68F-92B6-C6C2-13446B2EC83F}"/>
          </ac:spMkLst>
        </pc:spChg>
      </pc:sldChg>
      <pc:sldChg chg="del">
        <pc:chgData name="Karen Baerts" userId="a06d292e-c1df-42a7-ab23-dcf3ffef2529" providerId="ADAL" clId="{27CD4FA2-D0CB-4530-9749-CA7C54FDFAD4}" dt="2024-09-21T20:01:25.051" v="19823" actId="47"/>
        <pc:sldMkLst>
          <pc:docMk/>
          <pc:sldMk cId="208476558" sldId="640"/>
        </pc:sldMkLst>
      </pc:sldChg>
      <pc:sldChg chg="addSp delSp modSp mod modNotesTx">
        <pc:chgData name="Karen Baerts" userId="a06d292e-c1df-42a7-ab23-dcf3ffef2529" providerId="ADAL" clId="{27CD4FA2-D0CB-4530-9749-CA7C54FDFAD4}" dt="2024-09-26T12:57:04.464" v="41591"/>
        <pc:sldMkLst>
          <pc:docMk/>
          <pc:sldMk cId="701145878" sldId="642"/>
        </pc:sldMkLst>
        <pc:spChg chg="mod">
          <ac:chgData name="Karen Baerts" userId="a06d292e-c1df-42a7-ab23-dcf3ffef2529" providerId="ADAL" clId="{27CD4FA2-D0CB-4530-9749-CA7C54FDFAD4}" dt="2024-09-26T12:56:58.274" v="41589" actId="20577"/>
          <ac:spMkLst>
            <pc:docMk/>
            <pc:sldMk cId="701145878" sldId="642"/>
            <ac:spMk id="3" creationId="{433EAC22-795F-9C73-9536-00041D1CD78F}"/>
          </ac:spMkLst>
        </pc:spChg>
        <pc:picChg chg="add del mod">
          <ac:chgData name="Karen Baerts" userId="a06d292e-c1df-42a7-ab23-dcf3ffef2529" providerId="ADAL" clId="{27CD4FA2-D0CB-4530-9749-CA7C54FDFAD4}" dt="2024-09-21T18:39:37.251" v="11285" actId="478"/>
          <ac:picMkLst>
            <pc:docMk/>
            <pc:sldMk cId="701145878" sldId="642"/>
            <ac:picMk id="5" creationId="{E4952ADC-5E9C-6491-35A0-469D702A5EE7}"/>
          </ac:picMkLst>
        </pc:picChg>
        <pc:picChg chg="add mod">
          <ac:chgData name="Karen Baerts" userId="a06d292e-c1df-42a7-ab23-dcf3ffef2529" providerId="ADAL" clId="{27CD4FA2-D0CB-4530-9749-CA7C54FDFAD4}" dt="2024-09-21T18:40:26.680" v="11287" actId="1076"/>
          <ac:picMkLst>
            <pc:docMk/>
            <pc:sldMk cId="701145878" sldId="642"/>
            <ac:picMk id="5122" creationId="{92762745-18A0-B64E-DDC4-0CDDD6B30C17}"/>
          </ac:picMkLst>
        </pc:picChg>
      </pc:sldChg>
      <pc:sldChg chg="modSp del mod modNotesTx">
        <pc:chgData name="Karen Baerts" userId="a06d292e-c1df-42a7-ab23-dcf3ffef2529" providerId="ADAL" clId="{27CD4FA2-D0CB-4530-9749-CA7C54FDFAD4}" dt="2024-09-21T18:35:23.757" v="10885" actId="47"/>
        <pc:sldMkLst>
          <pc:docMk/>
          <pc:sldMk cId="3524454181" sldId="643"/>
        </pc:sldMkLst>
        <pc:graphicFrameChg chg="mod modGraphic">
          <ac:chgData name="Karen Baerts" userId="a06d292e-c1df-42a7-ab23-dcf3ffef2529" providerId="ADAL" clId="{27CD4FA2-D0CB-4530-9749-CA7C54FDFAD4}" dt="2024-09-21T13:29:09.081" v="302" actId="207"/>
          <ac:graphicFrameMkLst>
            <pc:docMk/>
            <pc:sldMk cId="3524454181" sldId="643"/>
            <ac:graphicFrameMk id="10" creationId="{5D00C59D-2F90-0CC7-F1BD-52721C5A7C0C}"/>
          </ac:graphicFrameMkLst>
        </pc:graphicFrameChg>
      </pc:sldChg>
      <pc:sldChg chg="addSp delSp modSp mod modNotesTx">
        <pc:chgData name="Karen Baerts" userId="a06d292e-c1df-42a7-ab23-dcf3ffef2529" providerId="ADAL" clId="{27CD4FA2-D0CB-4530-9749-CA7C54FDFAD4}" dt="2024-09-21T20:58:55.446" v="20204" actId="1076"/>
        <pc:sldMkLst>
          <pc:docMk/>
          <pc:sldMk cId="505489771" sldId="645"/>
        </pc:sldMkLst>
        <pc:spChg chg="del mod">
          <ac:chgData name="Karen Baerts" userId="a06d292e-c1df-42a7-ab23-dcf3ffef2529" providerId="ADAL" clId="{27CD4FA2-D0CB-4530-9749-CA7C54FDFAD4}" dt="2024-09-21T20:57:13.200" v="20189" actId="478"/>
          <ac:spMkLst>
            <pc:docMk/>
            <pc:sldMk cId="505489771" sldId="645"/>
            <ac:spMk id="3" creationId="{433EAC22-795F-9C73-9536-00041D1CD78F}"/>
          </ac:spMkLst>
        </pc:spChg>
        <pc:spChg chg="add del mod">
          <ac:chgData name="Karen Baerts" userId="a06d292e-c1df-42a7-ab23-dcf3ffef2529" providerId="ADAL" clId="{27CD4FA2-D0CB-4530-9749-CA7C54FDFAD4}" dt="2024-09-21T20:57:16.263" v="20190" actId="478"/>
          <ac:spMkLst>
            <pc:docMk/>
            <pc:sldMk cId="505489771" sldId="645"/>
            <ac:spMk id="5" creationId="{8BD89D1E-54F6-0D5A-8F87-04BD6A5018A2}"/>
          </ac:spMkLst>
        </pc:spChg>
        <pc:spChg chg="mod">
          <ac:chgData name="Karen Baerts" userId="a06d292e-c1df-42a7-ab23-dcf3ffef2529" providerId="ADAL" clId="{27CD4FA2-D0CB-4530-9749-CA7C54FDFAD4}" dt="2024-09-21T20:58:55.446" v="20204" actId="1076"/>
          <ac:spMkLst>
            <pc:docMk/>
            <pc:sldMk cId="505489771" sldId="645"/>
            <ac:spMk id="6" creationId="{BAC8810B-EFE4-7803-9B4D-9F00B68D4DD9}"/>
          </ac:spMkLst>
        </pc:spChg>
        <pc:spChg chg="mod">
          <ac:chgData name="Karen Baerts" userId="a06d292e-c1df-42a7-ab23-dcf3ffef2529" providerId="ADAL" clId="{27CD4FA2-D0CB-4530-9749-CA7C54FDFAD4}" dt="2024-09-21T20:58:46.117" v="20203" actId="1076"/>
          <ac:spMkLst>
            <pc:docMk/>
            <pc:sldMk cId="505489771" sldId="645"/>
            <ac:spMk id="7" creationId="{2A45C95A-75EB-C680-0FA9-B5F13FF7C264}"/>
          </ac:spMkLst>
        </pc:spChg>
        <pc:spChg chg="mod">
          <ac:chgData name="Karen Baerts" userId="a06d292e-c1df-42a7-ab23-dcf3ffef2529" providerId="ADAL" clId="{27CD4FA2-D0CB-4530-9749-CA7C54FDFAD4}" dt="2024-09-21T20:58:41.729" v="20202" actId="1076"/>
          <ac:spMkLst>
            <pc:docMk/>
            <pc:sldMk cId="505489771" sldId="645"/>
            <ac:spMk id="8" creationId="{5AF94246-EADC-2794-0B76-218A23370D91}"/>
          </ac:spMkLst>
        </pc:spChg>
        <pc:spChg chg="add mod">
          <ac:chgData name="Karen Baerts" userId="a06d292e-c1df-42a7-ab23-dcf3ffef2529" providerId="ADAL" clId="{27CD4FA2-D0CB-4530-9749-CA7C54FDFAD4}" dt="2024-09-21T20:58:10.395" v="20195" actId="113"/>
          <ac:spMkLst>
            <pc:docMk/>
            <pc:sldMk cId="505489771" sldId="645"/>
            <ac:spMk id="9" creationId="{575E5391-C712-0FF2-7950-8A5B36AE4D2E}"/>
          </ac:spMkLst>
        </pc:spChg>
        <pc:graphicFrameChg chg="add del mod modGraphic">
          <ac:chgData name="Karen Baerts" userId="a06d292e-c1df-42a7-ab23-dcf3ffef2529" providerId="ADAL" clId="{27CD4FA2-D0CB-4530-9749-CA7C54FDFAD4}" dt="2024-09-21T18:37:16.649" v="11177" actId="478"/>
          <ac:graphicFrameMkLst>
            <pc:docMk/>
            <pc:sldMk cId="505489771" sldId="645"/>
            <ac:graphicFrameMk id="4" creationId="{A7E05AF2-2313-53C1-2944-DE4E97C4B112}"/>
          </ac:graphicFrameMkLst>
        </pc:graphicFrameChg>
      </pc:sldChg>
      <pc:sldChg chg="del">
        <pc:chgData name="Karen Baerts" userId="a06d292e-c1df-42a7-ab23-dcf3ffef2529" providerId="ADAL" clId="{27CD4FA2-D0CB-4530-9749-CA7C54FDFAD4}" dt="2024-09-21T16:53:32.414" v="10099" actId="47"/>
        <pc:sldMkLst>
          <pc:docMk/>
          <pc:sldMk cId="1050033214" sldId="646"/>
        </pc:sldMkLst>
      </pc:sldChg>
      <pc:sldChg chg="del">
        <pc:chgData name="Karen Baerts" userId="a06d292e-c1df-42a7-ab23-dcf3ffef2529" providerId="ADAL" clId="{27CD4FA2-D0CB-4530-9749-CA7C54FDFAD4}" dt="2024-09-21T14:59:12.306" v="1316" actId="47"/>
        <pc:sldMkLst>
          <pc:docMk/>
          <pc:sldMk cId="3146651799" sldId="647"/>
        </pc:sldMkLst>
      </pc:sldChg>
      <pc:sldChg chg="addSp delSp modSp del ord">
        <pc:chgData name="Karen Baerts" userId="a06d292e-c1df-42a7-ab23-dcf3ffef2529" providerId="ADAL" clId="{27CD4FA2-D0CB-4530-9749-CA7C54FDFAD4}" dt="2024-09-21T16:53:20.393" v="10097" actId="47"/>
        <pc:sldMkLst>
          <pc:docMk/>
          <pc:sldMk cId="3128291901" sldId="649"/>
        </pc:sldMkLst>
        <pc:picChg chg="add mod">
          <ac:chgData name="Karen Baerts" userId="a06d292e-c1df-42a7-ab23-dcf3ffef2529" providerId="ADAL" clId="{27CD4FA2-D0CB-4530-9749-CA7C54FDFAD4}" dt="2024-09-21T14:30:57.838" v="1160" actId="1076"/>
          <ac:picMkLst>
            <pc:docMk/>
            <pc:sldMk cId="3128291901" sldId="649"/>
            <ac:picMk id="1026" creationId="{9049378E-590F-9968-432D-EA5D855B1266}"/>
          </ac:picMkLst>
        </pc:picChg>
        <pc:picChg chg="add del mod">
          <ac:chgData name="Karen Baerts" userId="a06d292e-c1df-42a7-ab23-dcf3ffef2529" providerId="ADAL" clId="{27CD4FA2-D0CB-4530-9749-CA7C54FDFAD4}" dt="2024-09-21T14:33:30.311" v="1172" actId="478"/>
          <ac:picMkLst>
            <pc:docMk/>
            <pc:sldMk cId="3128291901" sldId="649"/>
            <ac:picMk id="1028" creationId="{06135A7F-4361-A65B-64A5-617106BF75E4}"/>
          </ac:picMkLst>
        </pc:picChg>
        <pc:picChg chg="add mod">
          <ac:chgData name="Karen Baerts" userId="a06d292e-c1df-42a7-ab23-dcf3ffef2529" providerId="ADAL" clId="{27CD4FA2-D0CB-4530-9749-CA7C54FDFAD4}" dt="2024-09-21T14:33:42.142" v="1177" actId="14100"/>
          <ac:picMkLst>
            <pc:docMk/>
            <pc:sldMk cId="3128291901" sldId="649"/>
            <ac:picMk id="1030" creationId="{969D7564-F6D8-FEF0-C050-88890CD0E2BC}"/>
          </ac:picMkLst>
        </pc:picChg>
        <pc:picChg chg="mod">
          <ac:chgData name="Karen Baerts" userId="a06d292e-c1df-42a7-ab23-dcf3ffef2529" providerId="ADAL" clId="{27CD4FA2-D0CB-4530-9749-CA7C54FDFAD4}" dt="2024-09-21T14:32:24.203" v="1165" actId="1076"/>
          <ac:picMkLst>
            <pc:docMk/>
            <pc:sldMk cId="3128291901" sldId="649"/>
            <ac:picMk id="5124" creationId="{F8F053ED-7236-F87B-75B9-DC92E9971F31}"/>
          </ac:picMkLst>
        </pc:picChg>
        <pc:picChg chg="mod">
          <ac:chgData name="Karen Baerts" userId="a06d292e-c1df-42a7-ab23-dcf3ffef2529" providerId="ADAL" clId="{27CD4FA2-D0CB-4530-9749-CA7C54FDFAD4}" dt="2024-09-21T14:32:43.069" v="1170" actId="1076"/>
          <ac:picMkLst>
            <pc:docMk/>
            <pc:sldMk cId="3128291901" sldId="649"/>
            <ac:picMk id="5126" creationId="{82A67D97-7EAA-18FC-35BF-B05670964410}"/>
          </ac:picMkLst>
        </pc:picChg>
        <pc:picChg chg="mod">
          <ac:chgData name="Karen Baerts" userId="a06d292e-c1df-42a7-ab23-dcf3ffef2529" providerId="ADAL" clId="{27CD4FA2-D0CB-4530-9749-CA7C54FDFAD4}" dt="2024-09-21T14:32:47.917" v="1171" actId="1076"/>
          <ac:picMkLst>
            <pc:docMk/>
            <pc:sldMk cId="3128291901" sldId="649"/>
            <ac:picMk id="5128" creationId="{9D2FBBA7-D997-E734-9282-EE33CCBB8429}"/>
          </ac:picMkLst>
        </pc:picChg>
      </pc:sldChg>
      <pc:sldChg chg="modSp mod ord modNotesTx">
        <pc:chgData name="Karen Baerts" userId="a06d292e-c1df-42a7-ab23-dcf3ffef2529" providerId="ADAL" clId="{27CD4FA2-D0CB-4530-9749-CA7C54FDFAD4}" dt="2024-09-21T20:00:03.661" v="19753" actId="20577"/>
        <pc:sldMkLst>
          <pc:docMk/>
          <pc:sldMk cId="979049538" sldId="650"/>
        </pc:sldMkLst>
        <pc:spChg chg="mod">
          <ac:chgData name="Karen Baerts" userId="a06d292e-c1df-42a7-ab23-dcf3ffef2529" providerId="ADAL" clId="{27CD4FA2-D0CB-4530-9749-CA7C54FDFAD4}" dt="2024-09-21T19:58:51.528" v="19448" actId="20577"/>
          <ac:spMkLst>
            <pc:docMk/>
            <pc:sldMk cId="979049538" sldId="650"/>
            <ac:spMk id="3" creationId="{433EAC22-795F-9C73-9536-00041D1CD78F}"/>
          </ac:spMkLst>
        </pc:spChg>
      </pc:sldChg>
      <pc:sldChg chg="modSp mod modNotesTx">
        <pc:chgData name="Karen Baerts" userId="a06d292e-c1df-42a7-ab23-dcf3ffef2529" providerId="ADAL" clId="{27CD4FA2-D0CB-4530-9749-CA7C54FDFAD4}" dt="2024-09-21T16:38:44.175" v="8182" actId="20577"/>
        <pc:sldMkLst>
          <pc:docMk/>
          <pc:sldMk cId="3383740341" sldId="651"/>
        </pc:sldMkLst>
        <pc:spChg chg="mod">
          <ac:chgData name="Karen Baerts" userId="a06d292e-c1df-42a7-ab23-dcf3ffef2529" providerId="ADAL" clId="{27CD4FA2-D0CB-4530-9749-CA7C54FDFAD4}" dt="2024-09-21T16:36:34.747" v="7704" actId="5793"/>
          <ac:spMkLst>
            <pc:docMk/>
            <pc:sldMk cId="3383740341" sldId="651"/>
            <ac:spMk id="3" creationId="{433EAC22-795F-9C73-9536-00041D1CD78F}"/>
          </ac:spMkLst>
        </pc:spChg>
      </pc:sldChg>
      <pc:sldChg chg="modSp del mod">
        <pc:chgData name="Karen Baerts" userId="a06d292e-c1df-42a7-ab23-dcf3ffef2529" providerId="ADAL" clId="{27CD4FA2-D0CB-4530-9749-CA7C54FDFAD4}" dt="2024-09-21T13:39:10.051" v="1116" actId="47"/>
        <pc:sldMkLst>
          <pc:docMk/>
          <pc:sldMk cId="4247690457" sldId="652"/>
        </pc:sldMkLst>
        <pc:spChg chg="mod">
          <ac:chgData name="Karen Baerts" userId="a06d292e-c1df-42a7-ab23-dcf3ffef2529" providerId="ADAL" clId="{27CD4FA2-D0CB-4530-9749-CA7C54FDFAD4}" dt="2024-09-19T14:30:40.493" v="247" actId="20577"/>
          <ac:spMkLst>
            <pc:docMk/>
            <pc:sldMk cId="4247690457" sldId="652"/>
            <ac:spMk id="3" creationId="{433EAC22-795F-9C73-9536-00041D1CD78F}"/>
          </ac:spMkLst>
        </pc:spChg>
      </pc:sldChg>
      <pc:sldChg chg="modSp add mod modNotesTx">
        <pc:chgData name="Karen Baerts" userId="a06d292e-c1df-42a7-ab23-dcf3ffef2529" providerId="ADAL" clId="{27CD4FA2-D0CB-4530-9749-CA7C54FDFAD4}" dt="2024-09-21T16:22:43.341" v="6248" actId="20577"/>
        <pc:sldMkLst>
          <pc:docMk/>
          <pc:sldMk cId="2536937915" sldId="653"/>
        </pc:sldMkLst>
        <pc:spChg chg="mod">
          <ac:chgData name="Karen Baerts" userId="a06d292e-c1df-42a7-ab23-dcf3ffef2529" providerId="ADAL" clId="{27CD4FA2-D0CB-4530-9749-CA7C54FDFAD4}" dt="2024-09-21T13:40:03.427" v="1150" actId="14100"/>
          <ac:spMkLst>
            <pc:docMk/>
            <pc:sldMk cId="2536937915" sldId="653"/>
            <ac:spMk id="3" creationId="{433EAC22-795F-9C73-9536-00041D1CD78F}"/>
          </ac:spMkLst>
        </pc:spChg>
      </pc:sldChg>
      <pc:sldChg chg="delSp modSp add ord modNotesTx">
        <pc:chgData name="Karen Baerts" userId="a06d292e-c1df-42a7-ab23-dcf3ffef2529" providerId="ADAL" clId="{27CD4FA2-D0CB-4530-9749-CA7C54FDFAD4}" dt="2024-09-22T00:47:24.599" v="41444" actId="114"/>
        <pc:sldMkLst>
          <pc:docMk/>
          <pc:sldMk cId="1587635418" sldId="654"/>
        </pc:sldMkLst>
        <pc:picChg chg="del mod">
          <ac:chgData name="Karen Baerts" userId="a06d292e-c1df-42a7-ab23-dcf3ffef2529" providerId="ADAL" clId="{27CD4FA2-D0CB-4530-9749-CA7C54FDFAD4}" dt="2024-09-21T14:35:03.957" v="1180" actId="478"/>
          <ac:picMkLst>
            <pc:docMk/>
            <pc:sldMk cId="1587635418" sldId="654"/>
            <ac:picMk id="5124" creationId="{F8F053ED-7236-F87B-75B9-DC92E9971F31}"/>
          </ac:picMkLst>
        </pc:picChg>
      </pc:sldChg>
      <pc:sldChg chg="addSp delSp modSp add mod modNotesTx">
        <pc:chgData name="Karen Baerts" userId="a06d292e-c1df-42a7-ab23-dcf3ffef2529" providerId="ADAL" clId="{27CD4FA2-D0CB-4530-9749-CA7C54FDFAD4}" dt="2024-09-23T14:12:39.481" v="41526" actId="14100"/>
        <pc:sldMkLst>
          <pc:docMk/>
          <pc:sldMk cId="236007638" sldId="655"/>
        </pc:sldMkLst>
        <pc:spChg chg="mod">
          <ac:chgData name="Karen Baerts" userId="a06d292e-c1df-42a7-ab23-dcf3ffef2529" providerId="ADAL" clId="{27CD4FA2-D0CB-4530-9749-CA7C54FDFAD4}" dt="2024-09-21T16:15:28.953" v="5635" actId="20577"/>
          <ac:spMkLst>
            <pc:docMk/>
            <pc:sldMk cId="236007638" sldId="655"/>
            <ac:spMk id="2" creationId="{3D552116-8D20-F96A-86B9-083EA69AA6EF}"/>
          </ac:spMkLst>
        </pc:spChg>
        <pc:spChg chg="del mod">
          <ac:chgData name="Karen Baerts" userId="a06d292e-c1df-42a7-ab23-dcf3ffef2529" providerId="ADAL" clId="{27CD4FA2-D0CB-4530-9749-CA7C54FDFAD4}" dt="2024-09-21T14:47:43.996" v="1196"/>
          <ac:spMkLst>
            <pc:docMk/>
            <pc:sldMk cId="236007638" sldId="655"/>
            <ac:spMk id="3" creationId="{433EAC22-795F-9C73-9536-00041D1CD78F}"/>
          </ac:spMkLst>
        </pc:spChg>
        <pc:spChg chg="del">
          <ac:chgData name="Karen Baerts" userId="a06d292e-c1df-42a7-ab23-dcf3ffef2529" providerId="ADAL" clId="{27CD4FA2-D0CB-4530-9749-CA7C54FDFAD4}" dt="2024-09-21T14:46:18.654" v="1195" actId="478"/>
          <ac:spMkLst>
            <pc:docMk/>
            <pc:sldMk cId="236007638" sldId="655"/>
            <ac:spMk id="4" creationId="{AC61F0D9-C351-7E9F-A361-DF09A7EBA15F}"/>
          </ac:spMkLst>
        </pc:spChg>
        <pc:spChg chg="add del mod">
          <ac:chgData name="Karen Baerts" userId="a06d292e-c1df-42a7-ab23-dcf3ffef2529" providerId="ADAL" clId="{27CD4FA2-D0CB-4530-9749-CA7C54FDFAD4}" dt="2024-09-21T14:48:08.891" v="1210" actId="478"/>
          <ac:spMkLst>
            <pc:docMk/>
            <pc:sldMk cId="236007638" sldId="655"/>
            <ac:spMk id="5" creationId="{915E16BA-5B96-7BB0-9829-116DE9D76245}"/>
          </ac:spMkLst>
        </pc:spChg>
        <pc:picChg chg="add mod modCrop">
          <ac:chgData name="Karen Baerts" userId="a06d292e-c1df-42a7-ab23-dcf3ffef2529" providerId="ADAL" clId="{27CD4FA2-D0CB-4530-9749-CA7C54FDFAD4}" dt="2024-09-21T20:35:17.953" v="20171" actId="1076"/>
          <ac:picMkLst>
            <pc:docMk/>
            <pc:sldMk cId="236007638" sldId="655"/>
            <ac:picMk id="4" creationId="{E127E65A-8623-771D-A5A6-69D27B58CC8F}"/>
          </ac:picMkLst>
        </pc:picChg>
        <pc:picChg chg="add mod">
          <ac:chgData name="Karen Baerts" userId="a06d292e-c1df-42a7-ab23-dcf3ffef2529" providerId="ADAL" clId="{27CD4FA2-D0CB-4530-9749-CA7C54FDFAD4}" dt="2024-09-21T20:34:59.948" v="20166" actId="1076"/>
          <ac:picMkLst>
            <pc:docMk/>
            <pc:sldMk cId="236007638" sldId="655"/>
            <ac:picMk id="7" creationId="{18301C7C-FA68-890B-7969-43FC96F1B15E}"/>
          </ac:picMkLst>
        </pc:picChg>
        <pc:picChg chg="add mod modCrop">
          <ac:chgData name="Karen Baerts" userId="a06d292e-c1df-42a7-ab23-dcf3ffef2529" providerId="ADAL" clId="{27CD4FA2-D0CB-4530-9749-CA7C54FDFAD4}" dt="2024-09-21T20:35:04.825" v="20167" actId="1076"/>
          <ac:picMkLst>
            <pc:docMk/>
            <pc:sldMk cId="236007638" sldId="655"/>
            <ac:picMk id="9" creationId="{3F6CC728-AE91-B752-DF42-F382E2EBA0B2}"/>
          </ac:picMkLst>
        </pc:picChg>
        <pc:picChg chg="add del mod">
          <ac:chgData name="Karen Baerts" userId="a06d292e-c1df-42a7-ab23-dcf3ffef2529" providerId="ADAL" clId="{27CD4FA2-D0CB-4530-9749-CA7C54FDFAD4}" dt="2024-09-23T09:36:07.826" v="41511" actId="478"/>
          <ac:picMkLst>
            <pc:docMk/>
            <pc:sldMk cId="236007638" sldId="655"/>
            <ac:picMk id="1026" creationId="{6CA33261-AC4A-D77C-686E-140FD6EE01CB}"/>
          </ac:picMkLst>
        </pc:picChg>
        <pc:picChg chg="add del mod">
          <ac:chgData name="Karen Baerts" userId="a06d292e-c1df-42a7-ab23-dcf3ffef2529" providerId="ADAL" clId="{27CD4FA2-D0CB-4530-9749-CA7C54FDFAD4}" dt="2024-09-23T09:36:23.610" v="41515" actId="478"/>
          <ac:picMkLst>
            <pc:docMk/>
            <pc:sldMk cId="236007638" sldId="655"/>
            <ac:picMk id="1028" creationId="{BA65B495-DBDF-FF81-66D9-179A0AEE6E68}"/>
          </ac:picMkLst>
        </pc:picChg>
        <pc:picChg chg="add mod">
          <ac:chgData name="Karen Baerts" userId="a06d292e-c1df-42a7-ab23-dcf3ffef2529" providerId="ADAL" clId="{27CD4FA2-D0CB-4530-9749-CA7C54FDFAD4}" dt="2024-09-23T14:12:39.481" v="41526" actId="14100"/>
          <ac:picMkLst>
            <pc:docMk/>
            <pc:sldMk cId="236007638" sldId="655"/>
            <ac:picMk id="1030" creationId="{EE5E764C-28F0-09FB-F6A7-8B34FCAE4AA6}"/>
          </ac:picMkLst>
        </pc:picChg>
        <pc:picChg chg="add del mod">
          <ac:chgData name="Karen Baerts" userId="a06d292e-c1df-42a7-ab23-dcf3ffef2529" providerId="ADAL" clId="{27CD4FA2-D0CB-4530-9749-CA7C54FDFAD4}" dt="2024-09-21T14:48:06.553" v="1209" actId="478"/>
          <ac:picMkLst>
            <pc:docMk/>
            <pc:sldMk cId="236007638" sldId="655"/>
            <ac:picMk id="2050" creationId="{15D03F61-DAB4-05F1-2F3B-54DB117456AC}"/>
          </ac:picMkLst>
        </pc:picChg>
        <pc:picChg chg="add mod">
          <ac:chgData name="Karen Baerts" userId="a06d292e-c1df-42a7-ab23-dcf3ffef2529" providerId="ADAL" clId="{27CD4FA2-D0CB-4530-9749-CA7C54FDFAD4}" dt="2024-09-21T20:35:07.545" v="20168" actId="1076"/>
          <ac:picMkLst>
            <pc:docMk/>
            <pc:sldMk cId="236007638" sldId="655"/>
            <ac:picMk id="2052" creationId="{29421227-6794-8B07-44CF-FD5E4199C8B2}"/>
          </ac:picMkLst>
        </pc:picChg>
        <pc:picChg chg="add mod">
          <ac:chgData name="Karen Baerts" userId="a06d292e-c1df-42a7-ab23-dcf3ffef2529" providerId="ADAL" clId="{27CD4FA2-D0CB-4530-9749-CA7C54FDFAD4}" dt="2024-09-21T20:35:11.167" v="20169" actId="1076"/>
          <ac:picMkLst>
            <pc:docMk/>
            <pc:sldMk cId="236007638" sldId="655"/>
            <ac:picMk id="2054" creationId="{DE44D3BF-156F-D3AB-9996-E7E23653C32B}"/>
          </ac:picMkLst>
        </pc:picChg>
      </pc:sldChg>
      <pc:sldChg chg="add del">
        <pc:chgData name="Karen Baerts" userId="a06d292e-c1df-42a7-ab23-dcf3ffef2529" providerId="ADAL" clId="{27CD4FA2-D0CB-4530-9749-CA7C54FDFAD4}" dt="2024-09-21T14:46:00.198" v="1184"/>
        <pc:sldMkLst>
          <pc:docMk/>
          <pc:sldMk cId="784252336" sldId="655"/>
        </pc:sldMkLst>
      </pc:sldChg>
      <pc:sldChg chg="addSp delSp modSp add mod modNotesTx">
        <pc:chgData name="Karen Baerts" userId="a06d292e-c1df-42a7-ab23-dcf3ffef2529" providerId="ADAL" clId="{27CD4FA2-D0CB-4530-9749-CA7C54FDFAD4}" dt="2024-09-26T11:59:52.187" v="41549" actId="20577"/>
        <pc:sldMkLst>
          <pc:docMk/>
          <pc:sldMk cId="2465650289" sldId="656"/>
        </pc:sldMkLst>
        <pc:spChg chg="mod">
          <ac:chgData name="Karen Baerts" userId="a06d292e-c1df-42a7-ab23-dcf3ffef2529" providerId="ADAL" clId="{27CD4FA2-D0CB-4530-9749-CA7C54FDFAD4}" dt="2024-09-21T16:15:37.644" v="5649" actId="20577"/>
          <ac:spMkLst>
            <pc:docMk/>
            <pc:sldMk cId="2465650289" sldId="656"/>
            <ac:spMk id="2" creationId="{3D552116-8D20-F96A-86B9-083EA69AA6EF}"/>
          </ac:spMkLst>
        </pc:spChg>
        <pc:spChg chg="add mod">
          <ac:chgData name="Karen Baerts" userId="a06d292e-c1df-42a7-ab23-dcf3ffef2529" providerId="ADAL" clId="{27CD4FA2-D0CB-4530-9749-CA7C54FDFAD4}" dt="2024-09-21T14:58:04.526" v="1263" actId="478"/>
          <ac:spMkLst>
            <pc:docMk/>
            <pc:sldMk cId="2465650289" sldId="656"/>
            <ac:spMk id="3" creationId="{67041739-A087-8D70-32E5-E1206EE20C72}"/>
          </ac:spMkLst>
        </pc:spChg>
        <pc:spChg chg="add del mod">
          <ac:chgData name="Karen Baerts" userId="a06d292e-c1df-42a7-ab23-dcf3ffef2529" providerId="ADAL" clId="{27CD4FA2-D0CB-4530-9749-CA7C54FDFAD4}" dt="2024-09-21T14:58:10.234" v="1266" actId="478"/>
          <ac:spMkLst>
            <pc:docMk/>
            <pc:sldMk cId="2465650289" sldId="656"/>
            <ac:spMk id="4" creationId="{B8098883-8045-E118-60A2-81368D6EAAE6}"/>
          </ac:spMkLst>
        </pc:spChg>
        <pc:picChg chg="add del mod">
          <ac:chgData name="Karen Baerts" userId="a06d292e-c1df-42a7-ab23-dcf3ffef2529" providerId="ADAL" clId="{27CD4FA2-D0CB-4530-9749-CA7C54FDFAD4}" dt="2024-09-21T14:58:07.484" v="1265" actId="478"/>
          <ac:picMkLst>
            <pc:docMk/>
            <pc:sldMk cId="2465650289" sldId="656"/>
            <ac:picMk id="2050" creationId="{15D03F61-DAB4-05F1-2F3B-54DB117456AC}"/>
          </ac:picMkLst>
        </pc:picChg>
        <pc:picChg chg="add del mod">
          <ac:chgData name="Karen Baerts" userId="a06d292e-c1df-42a7-ab23-dcf3ffef2529" providerId="ADAL" clId="{27CD4FA2-D0CB-4530-9749-CA7C54FDFAD4}" dt="2024-09-21T18:17:24.562" v="10473" actId="1076"/>
          <ac:picMkLst>
            <pc:docMk/>
            <pc:sldMk cId="2465650289" sldId="656"/>
            <ac:picMk id="4098" creationId="{74E36272-3369-B23D-F94C-412C48A91FB6}"/>
          </ac:picMkLst>
        </pc:picChg>
        <pc:picChg chg="add del mod">
          <ac:chgData name="Karen Baerts" userId="a06d292e-c1df-42a7-ab23-dcf3ffef2529" providerId="ADAL" clId="{27CD4FA2-D0CB-4530-9749-CA7C54FDFAD4}" dt="2024-09-21T16:43:44.228" v="8700" actId="478"/>
          <ac:picMkLst>
            <pc:docMk/>
            <pc:sldMk cId="2465650289" sldId="656"/>
            <ac:picMk id="4100" creationId="{B246924F-AAD9-392B-81E8-2F096826AE06}"/>
          </ac:picMkLst>
        </pc:picChg>
        <pc:picChg chg="add mod">
          <ac:chgData name="Karen Baerts" userId="a06d292e-c1df-42a7-ab23-dcf3ffef2529" providerId="ADAL" clId="{27CD4FA2-D0CB-4530-9749-CA7C54FDFAD4}" dt="2024-09-21T18:17:27.013" v="10474" actId="1076"/>
          <ac:picMkLst>
            <pc:docMk/>
            <pc:sldMk cId="2465650289" sldId="656"/>
            <ac:picMk id="4102" creationId="{6720F8E3-3174-B1C8-6444-119589661BAD}"/>
          </ac:picMkLst>
        </pc:picChg>
      </pc:sldChg>
      <pc:sldChg chg="modSp add mod ord setBg modNotesTx">
        <pc:chgData name="Karen Baerts" userId="a06d292e-c1df-42a7-ab23-dcf3ffef2529" providerId="ADAL" clId="{27CD4FA2-D0CB-4530-9749-CA7C54FDFAD4}" dt="2024-09-29T12:47:57.344" v="41640" actId="404"/>
        <pc:sldMkLst>
          <pc:docMk/>
          <pc:sldMk cId="20843649" sldId="657"/>
        </pc:sldMkLst>
        <pc:spChg chg="mod">
          <ac:chgData name="Karen Baerts" userId="a06d292e-c1df-42a7-ab23-dcf3ffef2529" providerId="ADAL" clId="{27CD4FA2-D0CB-4530-9749-CA7C54FDFAD4}" dt="2024-09-29T12:47:57.344" v="41640" actId="404"/>
          <ac:spMkLst>
            <pc:docMk/>
            <pc:sldMk cId="20843649" sldId="657"/>
            <ac:spMk id="3" creationId="{64D33C20-EA2E-E7EF-0AE2-C22AB7E2A814}"/>
          </ac:spMkLst>
        </pc:spChg>
      </pc:sldChg>
      <pc:sldChg chg="new del">
        <pc:chgData name="Karen Baerts" userId="a06d292e-c1df-42a7-ab23-dcf3ffef2529" providerId="ADAL" clId="{27CD4FA2-D0CB-4530-9749-CA7C54FDFAD4}" dt="2024-09-21T16:54:31.875" v="10101" actId="47"/>
        <pc:sldMkLst>
          <pc:docMk/>
          <pc:sldMk cId="3155695106" sldId="658"/>
        </pc:sldMkLst>
      </pc:sldChg>
      <pc:sldChg chg="modSp add del mod modNotesTx">
        <pc:chgData name="Karen Baerts" userId="a06d292e-c1df-42a7-ab23-dcf3ffef2529" providerId="ADAL" clId="{27CD4FA2-D0CB-4530-9749-CA7C54FDFAD4}" dt="2024-09-21T20:02:08.394" v="19838" actId="47"/>
        <pc:sldMkLst>
          <pc:docMk/>
          <pc:sldMk cId="731411440" sldId="659"/>
        </pc:sldMkLst>
        <pc:spChg chg="mod">
          <ac:chgData name="Karen Baerts" userId="a06d292e-c1df-42a7-ab23-dcf3ffef2529" providerId="ADAL" clId="{27CD4FA2-D0CB-4530-9749-CA7C54FDFAD4}" dt="2024-09-21T20:02:04.420" v="19837" actId="20577"/>
          <ac:spMkLst>
            <pc:docMk/>
            <pc:sldMk cId="731411440" sldId="659"/>
            <ac:spMk id="2" creationId="{3D552116-8D20-F96A-86B9-083EA69AA6EF}"/>
          </ac:spMkLst>
        </pc:spChg>
        <pc:spChg chg="mod">
          <ac:chgData name="Karen Baerts" userId="a06d292e-c1df-42a7-ab23-dcf3ffef2529" providerId="ADAL" clId="{27CD4FA2-D0CB-4530-9749-CA7C54FDFAD4}" dt="2024-09-21T16:56:08.544" v="10227" actId="207"/>
          <ac:spMkLst>
            <pc:docMk/>
            <pc:sldMk cId="731411440" sldId="659"/>
            <ac:spMk id="3" creationId="{433EAC22-795F-9C73-9536-00041D1CD78F}"/>
          </ac:spMkLst>
        </pc:spChg>
      </pc:sldChg>
      <pc:sldChg chg="delSp modSp add del mod">
        <pc:chgData name="Karen Baerts" userId="a06d292e-c1df-42a7-ab23-dcf3ffef2529" providerId="ADAL" clId="{27CD4FA2-D0CB-4530-9749-CA7C54FDFAD4}" dt="2024-09-21T18:35:24.859" v="10886" actId="47"/>
        <pc:sldMkLst>
          <pc:docMk/>
          <pc:sldMk cId="436197102" sldId="660"/>
        </pc:sldMkLst>
        <pc:spChg chg="mod">
          <ac:chgData name="Karen Baerts" userId="a06d292e-c1df-42a7-ab23-dcf3ffef2529" providerId="ADAL" clId="{27CD4FA2-D0CB-4530-9749-CA7C54FDFAD4}" dt="2024-09-21T18:24:46.086" v="10658" actId="20577"/>
          <ac:spMkLst>
            <pc:docMk/>
            <pc:sldMk cId="436197102" sldId="660"/>
            <ac:spMk id="2" creationId="{3D552116-8D20-F96A-86B9-083EA69AA6EF}"/>
          </ac:spMkLst>
        </pc:spChg>
        <pc:graphicFrameChg chg="modGraphic">
          <ac:chgData name="Karen Baerts" userId="a06d292e-c1df-42a7-ab23-dcf3ffef2529" providerId="ADAL" clId="{27CD4FA2-D0CB-4530-9749-CA7C54FDFAD4}" dt="2024-09-21T18:27:20.539" v="10797" actId="2166"/>
          <ac:graphicFrameMkLst>
            <pc:docMk/>
            <pc:sldMk cId="436197102" sldId="660"/>
            <ac:graphicFrameMk id="7" creationId="{77124C40-4BE6-4711-3279-B97975A70601}"/>
          </ac:graphicFrameMkLst>
        </pc:graphicFrameChg>
        <pc:graphicFrameChg chg="del">
          <ac:chgData name="Karen Baerts" userId="a06d292e-c1df-42a7-ab23-dcf3ffef2529" providerId="ADAL" clId="{27CD4FA2-D0CB-4530-9749-CA7C54FDFAD4}" dt="2024-09-21T18:27:24.182" v="10798" actId="478"/>
          <ac:graphicFrameMkLst>
            <pc:docMk/>
            <pc:sldMk cId="436197102" sldId="660"/>
            <ac:graphicFrameMk id="8" creationId="{50F77AA9-A5F9-AC82-EBA0-6919C61899A8}"/>
          </ac:graphicFrameMkLst>
        </pc:graphicFrameChg>
        <pc:graphicFrameChg chg="del">
          <ac:chgData name="Karen Baerts" userId="a06d292e-c1df-42a7-ab23-dcf3ffef2529" providerId="ADAL" clId="{27CD4FA2-D0CB-4530-9749-CA7C54FDFAD4}" dt="2024-09-21T18:27:28.970" v="10799" actId="478"/>
          <ac:graphicFrameMkLst>
            <pc:docMk/>
            <pc:sldMk cId="436197102" sldId="660"/>
            <ac:graphicFrameMk id="10" creationId="{5D00C59D-2F90-0CC7-F1BD-52721C5A7C0C}"/>
          </ac:graphicFrameMkLst>
        </pc:graphicFrameChg>
      </pc:sldChg>
      <pc:sldChg chg="add del">
        <pc:chgData name="Karen Baerts" userId="a06d292e-c1df-42a7-ab23-dcf3ffef2529" providerId="ADAL" clId="{27CD4FA2-D0CB-4530-9749-CA7C54FDFAD4}" dt="2024-09-21T16:55:53.457" v="10222"/>
        <pc:sldMkLst>
          <pc:docMk/>
          <pc:sldMk cId="3175142846" sldId="660"/>
        </pc:sldMkLst>
      </pc:sldChg>
      <pc:sldChg chg="addSp delSp modSp add mod modNotesTx">
        <pc:chgData name="Karen Baerts" userId="a06d292e-c1df-42a7-ab23-dcf3ffef2529" providerId="ADAL" clId="{27CD4FA2-D0CB-4530-9749-CA7C54FDFAD4}" dt="2024-09-21T18:36:32.801" v="11176" actId="20577"/>
        <pc:sldMkLst>
          <pc:docMk/>
          <pc:sldMk cId="3078444126" sldId="661"/>
        </pc:sldMkLst>
        <pc:graphicFrameChg chg="add mod modGraphic">
          <ac:chgData name="Karen Baerts" userId="a06d292e-c1df-42a7-ab23-dcf3ffef2529" providerId="ADAL" clId="{27CD4FA2-D0CB-4530-9749-CA7C54FDFAD4}" dt="2024-09-21T18:34:44.729" v="10883" actId="14100"/>
          <ac:graphicFrameMkLst>
            <pc:docMk/>
            <pc:sldMk cId="3078444126" sldId="661"/>
            <ac:graphicFrameMk id="3" creationId="{AAF27CB6-A96C-EC93-97A7-1E15D1AF7640}"/>
          </ac:graphicFrameMkLst>
        </pc:graphicFrameChg>
        <pc:graphicFrameChg chg="mod modGraphic">
          <ac:chgData name="Karen Baerts" userId="a06d292e-c1df-42a7-ab23-dcf3ffef2529" providerId="ADAL" clId="{27CD4FA2-D0CB-4530-9749-CA7C54FDFAD4}" dt="2024-09-21T18:34:54.944" v="10884" actId="1076"/>
          <ac:graphicFrameMkLst>
            <pc:docMk/>
            <pc:sldMk cId="3078444126" sldId="661"/>
            <ac:graphicFrameMk id="7" creationId="{77124C40-4BE6-4711-3279-B97975A70601}"/>
          </ac:graphicFrameMkLst>
        </pc:graphicFrameChg>
        <pc:graphicFrameChg chg="del mod modGraphic">
          <ac:chgData name="Karen Baerts" userId="a06d292e-c1df-42a7-ab23-dcf3ffef2529" providerId="ADAL" clId="{27CD4FA2-D0CB-4530-9749-CA7C54FDFAD4}" dt="2024-09-21T18:34:30.371" v="10881" actId="478"/>
          <ac:graphicFrameMkLst>
            <pc:docMk/>
            <pc:sldMk cId="3078444126" sldId="661"/>
            <ac:graphicFrameMk id="8" creationId="{50F77AA9-A5F9-AC82-EBA0-6919C61899A8}"/>
          </ac:graphicFrameMkLst>
        </pc:graphicFrameChg>
        <pc:graphicFrameChg chg="del">
          <ac:chgData name="Karen Baerts" userId="a06d292e-c1df-42a7-ab23-dcf3ffef2529" providerId="ADAL" clId="{27CD4FA2-D0CB-4530-9749-CA7C54FDFAD4}" dt="2024-09-21T18:32:03.883" v="10849" actId="478"/>
          <ac:graphicFrameMkLst>
            <pc:docMk/>
            <pc:sldMk cId="3078444126" sldId="661"/>
            <ac:graphicFrameMk id="10" creationId="{5D00C59D-2F90-0CC7-F1BD-52721C5A7C0C}"/>
          </ac:graphicFrameMkLst>
        </pc:graphicFrameChg>
      </pc:sldChg>
      <pc:sldChg chg="addSp delSp modSp new mod modNotesTx">
        <pc:chgData name="Karen Baerts" userId="a06d292e-c1df-42a7-ab23-dcf3ffef2529" providerId="ADAL" clId="{27CD4FA2-D0CB-4530-9749-CA7C54FDFAD4}" dt="2024-09-21T21:29:38.564" v="22403" actId="20577"/>
        <pc:sldMkLst>
          <pc:docMk/>
          <pc:sldMk cId="2690766686" sldId="662"/>
        </pc:sldMkLst>
        <pc:spChg chg="mod">
          <ac:chgData name="Karen Baerts" userId="a06d292e-c1df-42a7-ab23-dcf3ffef2529" providerId="ADAL" clId="{27CD4FA2-D0CB-4530-9749-CA7C54FDFAD4}" dt="2024-09-21T18:58:03.998" v="11765" actId="20577"/>
          <ac:spMkLst>
            <pc:docMk/>
            <pc:sldMk cId="2690766686" sldId="662"/>
            <ac:spMk id="2" creationId="{59CEB7C5-8823-7912-D7B4-902183788784}"/>
          </ac:spMkLst>
        </pc:spChg>
        <pc:spChg chg="del">
          <ac:chgData name="Karen Baerts" userId="a06d292e-c1df-42a7-ab23-dcf3ffef2529" providerId="ADAL" clId="{27CD4FA2-D0CB-4530-9749-CA7C54FDFAD4}" dt="2024-09-21T18:56:12.872" v="11730" actId="478"/>
          <ac:spMkLst>
            <pc:docMk/>
            <pc:sldMk cId="2690766686" sldId="662"/>
            <ac:spMk id="3" creationId="{46263490-90C3-DD37-611D-2676BE6300F8}"/>
          </ac:spMkLst>
        </pc:spChg>
        <pc:spChg chg="add mod">
          <ac:chgData name="Karen Baerts" userId="a06d292e-c1df-42a7-ab23-dcf3ffef2529" providerId="ADAL" clId="{27CD4FA2-D0CB-4530-9749-CA7C54FDFAD4}" dt="2024-09-21T19:00:10.362" v="11786"/>
          <ac:spMkLst>
            <pc:docMk/>
            <pc:sldMk cId="2690766686" sldId="662"/>
            <ac:spMk id="4" creationId="{18F1B294-E21E-40E2-A4C5-02AB4D35C68F}"/>
          </ac:spMkLst>
        </pc:spChg>
        <pc:spChg chg="add mod">
          <ac:chgData name="Karen Baerts" userId="a06d292e-c1df-42a7-ab23-dcf3ffef2529" providerId="ADAL" clId="{27CD4FA2-D0CB-4530-9749-CA7C54FDFAD4}" dt="2024-09-21T19:26:54.656" v="14585" actId="20577"/>
          <ac:spMkLst>
            <pc:docMk/>
            <pc:sldMk cId="2690766686" sldId="662"/>
            <ac:spMk id="5" creationId="{743032AE-D2E2-4AC7-DA62-52E17720A33C}"/>
          </ac:spMkLst>
        </pc:spChg>
        <pc:spChg chg="add del">
          <ac:chgData name="Karen Baerts" userId="a06d292e-c1df-42a7-ab23-dcf3ffef2529" providerId="ADAL" clId="{27CD4FA2-D0CB-4530-9749-CA7C54FDFAD4}" dt="2024-09-21T19:00:59.479" v="11790" actId="22"/>
          <ac:spMkLst>
            <pc:docMk/>
            <pc:sldMk cId="2690766686" sldId="662"/>
            <ac:spMk id="7" creationId="{509250BC-2B97-63BB-29FF-DC0527B6D916}"/>
          </ac:spMkLst>
        </pc:spChg>
        <pc:picChg chg="add mod">
          <ac:chgData name="Karen Baerts" userId="a06d292e-c1df-42a7-ab23-dcf3ffef2529" providerId="ADAL" clId="{27CD4FA2-D0CB-4530-9749-CA7C54FDFAD4}" dt="2024-09-21T19:10:09.783" v="12326" actId="14100"/>
          <ac:picMkLst>
            <pc:docMk/>
            <pc:sldMk cId="2690766686" sldId="662"/>
            <ac:picMk id="6146" creationId="{790FE91B-1104-33E4-6799-0085DF06A5A1}"/>
          </ac:picMkLst>
        </pc:picChg>
        <pc:picChg chg="add del mod">
          <ac:chgData name="Karen Baerts" userId="a06d292e-c1df-42a7-ab23-dcf3ffef2529" providerId="ADAL" clId="{27CD4FA2-D0CB-4530-9749-CA7C54FDFAD4}" dt="2024-09-21T18:58:33.057" v="11772" actId="478"/>
          <ac:picMkLst>
            <pc:docMk/>
            <pc:sldMk cId="2690766686" sldId="662"/>
            <ac:picMk id="6148" creationId="{E7DB8ABF-56FC-0198-7188-5A2E4843F963}"/>
          </ac:picMkLst>
        </pc:picChg>
        <pc:picChg chg="add mod">
          <ac:chgData name="Karen Baerts" userId="a06d292e-c1df-42a7-ab23-dcf3ffef2529" providerId="ADAL" clId="{27CD4FA2-D0CB-4530-9749-CA7C54FDFAD4}" dt="2024-09-21T19:21:33.493" v="14035" actId="166"/>
          <ac:picMkLst>
            <pc:docMk/>
            <pc:sldMk cId="2690766686" sldId="662"/>
            <ac:picMk id="6150" creationId="{800F543B-D832-A687-0DB3-B973FCA4C502}"/>
          </ac:picMkLst>
        </pc:picChg>
        <pc:picChg chg="add del mod">
          <ac:chgData name="Karen Baerts" userId="a06d292e-c1df-42a7-ab23-dcf3ffef2529" providerId="ADAL" clId="{27CD4FA2-D0CB-4530-9749-CA7C54FDFAD4}" dt="2024-09-21T18:59:50.659" v="11783" actId="478"/>
          <ac:picMkLst>
            <pc:docMk/>
            <pc:sldMk cId="2690766686" sldId="662"/>
            <ac:picMk id="6152" creationId="{7CC7E543-94C3-66D4-01C7-BC57875CBB26}"/>
          </ac:picMkLst>
        </pc:picChg>
        <pc:picChg chg="add del mod">
          <ac:chgData name="Karen Baerts" userId="a06d292e-c1df-42a7-ab23-dcf3ffef2529" providerId="ADAL" clId="{27CD4FA2-D0CB-4530-9749-CA7C54FDFAD4}" dt="2024-09-21T18:59:45.332" v="11782" actId="478"/>
          <ac:picMkLst>
            <pc:docMk/>
            <pc:sldMk cId="2690766686" sldId="662"/>
            <ac:picMk id="6154" creationId="{56D6A795-FFDC-5D1A-28B3-80D2BF998C02}"/>
          </ac:picMkLst>
        </pc:picChg>
        <pc:picChg chg="add mod">
          <ac:chgData name="Karen Baerts" userId="a06d292e-c1df-42a7-ab23-dcf3ffef2529" providerId="ADAL" clId="{27CD4FA2-D0CB-4530-9749-CA7C54FDFAD4}" dt="2024-09-21T19:27:10.970" v="14586" actId="1076"/>
          <ac:picMkLst>
            <pc:docMk/>
            <pc:sldMk cId="2690766686" sldId="662"/>
            <ac:picMk id="6156" creationId="{6B27569A-3847-5C7B-704E-824440CE4C84}"/>
          </ac:picMkLst>
        </pc:picChg>
      </pc:sldChg>
      <pc:sldChg chg="addSp delSp modSp add del mod modNotesTx">
        <pc:chgData name="Karen Baerts" userId="a06d292e-c1df-42a7-ab23-dcf3ffef2529" providerId="ADAL" clId="{27CD4FA2-D0CB-4530-9749-CA7C54FDFAD4}" dt="2024-09-21T21:44:28.897" v="23653" actId="47"/>
        <pc:sldMkLst>
          <pc:docMk/>
          <pc:sldMk cId="3039019599" sldId="663"/>
        </pc:sldMkLst>
        <pc:spChg chg="mod">
          <ac:chgData name="Karen Baerts" userId="a06d292e-c1df-42a7-ab23-dcf3ffef2529" providerId="ADAL" clId="{27CD4FA2-D0CB-4530-9749-CA7C54FDFAD4}" dt="2024-09-21T21:02:10.584" v="20259" actId="20577"/>
          <ac:spMkLst>
            <pc:docMk/>
            <pc:sldMk cId="3039019599" sldId="663"/>
            <ac:spMk id="2" creationId="{D5423788-4327-FDE6-A934-82D1E21EB68C}"/>
          </ac:spMkLst>
        </pc:spChg>
        <pc:spChg chg="mod">
          <ac:chgData name="Karen Baerts" userId="a06d292e-c1df-42a7-ab23-dcf3ffef2529" providerId="ADAL" clId="{27CD4FA2-D0CB-4530-9749-CA7C54FDFAD4}" dt="2024-09-21T21:17:12.421" v="20608" actId="20577"/>
          <ac:spMkLst>
            <pc:docMk/>
            <pc:sldMk cId="3039019599" sldId="663"/>
            <ac:spMk id="3" creationId="{0E244A77-BBB5-0E34-9ECA-86AB7EC02E29}"/>
          </ac:spMkLst>
        </pc:spChg>
        <pc:spChg chg="add mod">
          <ac:chgData name="Karen Baerts" userId="a06d292e-c1df-42a7-ab23-dcf3ffef2529" providerId="ADAL" clId="{27CD4FA2-D0CB-4530-9749-CA7C54FDFAD4}" dt="2024-09-21T21:17:32.380" v="20614" actId="1076"/>
          <ac:spMkLst>
            <pc:docMk/>
            <pc:sldMk cId="3039019599" sldId="663"/>
            <ac:spMk id="4" creationId="{CBBC5406-D239-8576-18C6-27B1E7D60777}"/>
          </ac:spMkLst>
        </pc:spChg>
        <pc:picChg chg="del">
          <ac:chgData name="Karen Baerts" userId="a06d292e-c1df-42a7-ab23-dcf3ffef2529" providerId="ADAL" clId="{27CD4FA2-D0CB-4530-9749-CA7C54FDFAD4}" dt="2024-09-21T21:13:40.340" v="20261" actId="478"/>
          <ac:picMkLst>
            <pc:docMk/>
            <pc:sldMk cId="3039019599" sldId="663"/>
            <ac:picMk id="7170" creationId="{08B7D825-8585-71ED-A936-5468AAA52A7C}"/>
          </ac:picMkLst>
        </pc:picChg>
        <pc:cxnChg chg="add">
          <ac:chgData name="Karen Baerts" userId="a06d292e-c1df-42a7-ab23-dcf3ffef2529" providerId="ADAL" clId="{27CD4FA2-D0CB-4530-9749-CA7C54FDFAD4}" dt="2024-09-21T21:17:41.727" v="20615" actId="11529"/>
          <ac:cxnSpMkLst>
            <pc:docMk/>
            <pc:sldMk cId="3039019599" sldId="663"/>
            <ac:cxnSpMk id="6" creationId="{2BA76937-1B09-7B92-7603-FD3815EAEDDA}"/>
          </ac:cxnSpMkLst>
        </pc:cxnChg>
      </pc:sldChg>
      <pc:sldChg chg="modSp add mod modNotesTx">
        <pc:chgData name="Karen Baerts" userId="a06d292e-c1df-42a7-ab23-dcf3ffef2529" providerId="ADAL" clId="{27CD4FA2-D0CB-4530-9749-CA7C54FDFAD4}" dt="2024-09-21T23:32:12.658" v="29543" actId="20577"/>
        <pc:sldMkLst>
          <pc:docMk/>
          <pc:sldMk cId="788454690" sldId="664"/>
        </pc:sldMkLst>
        <pc:spChg chg="mod">
          <ac:chgData name="Karen Baerts" userId="a06d292e-c1df-42a7-ab23-dcf3ffef2529" providerId="ADAL" clId="{27CD4FA2-D0CB-4530-9749-CA7C54FDFAD4}" dt="2024-09-21T23:32:12.658" v="29543" actId="20577"/>
          <ac:spMkLst>
            <pc:docMk/>
            <pc:sldMk cId="788454690" sldId="664"/>
            <ac:spMk id="2" creationId="{D5423788-4327-FDE6-A934-82D1E21EB68C}"/>
          </ac:spMkLst>
        </pc:spChg>
        <pc:spChg chg="mod">
          <ac:chgData name="Karen Baerts" userId="a06d292e-c1df-42a7-ab23-dcf3ffef2529" providerId="ADAL" clId="{27CD4FA2-D0CB-4530-9749-CA7C54FDFAD4}" dt="2024-09-21T21:34:37.240" v="22636" actId="20577"/>
          <ac:spMkLst>
            <pc:docMk/>
            <pc:sldMk cId="788454690" sldId="664"/>
            <ac:spMk id="3" creationId="{0E244A77-BBB5-0E34-9ECA-86AB7EC02E29}"/>
          </ac:spMkLst>
        </pc:spChg>
        <pc:spChg chg="mod">
          <ac:chgData name="Karen Baerts" userId="a06d292e-c1df-42a7-ab23-dcf3ffef2529" providerId="ADAL" clId="{27CD4FA2-D0CB-4530-9749-CA7C54FDFAD4}" dt="2024-09-21T21:31:08.445" v="22468" actId="20577"/>
          <ac:spMkLst>
            <pc:docMk/>
            <pc:sldMk cId="788454690" sldId="664"/>
            <ac:spMk id="4" creationId="{CBBC5406-D239-8576-18C6-27B1E7D60777}"/>
          </ac:spMkLst>
        </pc:spChg>
      </pc:sldChg>
      <pc:sldChg chg="modSp add mod modNotesTx">
        <pc:chgData name="Karen Baerts" userId="a06d292e-c1df-42a7-ab23-dcf3ffef2529" providerId="ADAL" clId="{27CD4FA2-D0CB-4530-9749-CA7C54FDFAD4}" dt="2024-09-21T23:32:16.805" v="29546" actId="20577"/>
        <pc:sldMkLst>
          <pc:docMk/>
          <pc:sldMk cId="3084610034" sldId="665"/>
        </pc:sldMkLst>
        <pc:spChg chg="mod">
          <ac:chgData name="Karen Baerts" userId="a06d292e-c1df-42a7-ab23-dcf3ffef2529" providerId="ADAL" clId="{27CD4FA2-D0CB-4530-9749-CA7C54FDFAD4}" dt="2024-09-21T23:32:16.805" v="29546" actId="20577"/>
          <ac:spMkLst>
            <pc:docMk/>
            <pc:sldMk cId="3084610034" sldId="665"/>
            <ac:spMk id="2" creationId="{D5423788-4327-FDE6-A934-82D1E21EB68C}"/>
          </ac:spMkLst>
        </pc:spChg>
        <pc:spChg chg="mod">
          <ac:chgData name="Karen Baerts" userId="a06d292e-c1df-42a7-ab23-dcf3ffef2529" providerId="ADAL" clId="{27CD4FA2-D0CB-4530-9749-CA7C54FDFAD4}" dt="2024-09-21T21:53:37.215" v="24266" actId="20577"/>
          <ac:spMkLst>
            <pc:docMk/>
            <pc:sldMk cId="3084610034" sldId="665"/>
            <ac:spMk id="3" creationId="{0E244A77-BBB5-0E34-9ECA-86AB7EC02E29}"/>
          </ac:spMkLst>
        </pc:spChg>
        <pc:spChg chg="mod">
          <ac:chgData name="Karen Baerts" userId="a06d292e-c1df-42a7-ab23-dcf3ffef2529" providerId="ADAL" clId="{27CD4FA2-D0CB-4530-9749-CA7C54FDFAD4}" dt="2024-09-21T21:53:35.685" v="24264" actId="20577"/>
          <ac:spMkLst>
            <pc:docMk/>
            <pc:sldMk cId="3084610034" sldId="665"/>
            <ac:spMk id="4" creationId="{CBBC5406-D239-8576-18C6-27B1E7D60777}"/>
          </ac:spMkLst>
        </pc:spChg>
        <pc:cxnChg chg="mod">
          <ac:chgData name="Karen Baerts" userId="a06d292e-c1df-42a7-ab23-dcf3ffef2529" providerId="ADAL" clId="{27CD4FA2-D0CB-4530-9749-CA7C54FDFAD4}" dt="2024-09-21T21:39:44.535" v="22757" actId="1076"/>
          <ac:cxnSpMkLst>
            <pc:docMk/>
            <pc:sldMk cId="3084610034" sldId="665"/>
            <ac:cxnSpMk id="6" creationId="{2BA76937-1B09-7B92-7603-FD3815EAEDDA}"/>
          </ac:cxnSpMkLst>
        </pc:cxnChg>
      </pc:sldChg>
      <pc:sldChg chg="addSp delSp modSp new del mod ord">
        <pc:chgData name="Karen Baerts" userId="a06d292e-c1df-42a7-ab23-dcf3ffef2529" providerId="ADAL" clId="{27CD4FA2-D0CB-4530-9749-CA7C54FDFAD4}" dt="2024-09-22T00:27:25.527" v="37955" actId="47"/>
        <pc:sldMkLst>
          <pc:docMk/>
          <pc:sldMk cId="1705863911" sldId="666"/>
        </pc:sldMkLst>
        <pc:spChg chg="del">
          <ac:chgData name="Karen Baerts" userId="a06d292e-c1df-42a7-ab23-dcf3ffef2529" providerId="ADAL" clId="{27CD4FA2-D0CB-4530-9749-CA7C54FDFAD4}" dt="2024-09-21T23:02:50.514" v="28268" actId="478"/>
          <ac:spMkLst>
            <pc:docMk/>
            <pc:sldMk cId="1705863911" sldId="666"/>
            <ac:spMk id="2" creationId="{70F534B5-46A3-B30A-59F0-E376DE1C97FE}"/>
          </ac:spMkLst>
        </pc:spChg>
        <pc:spChg chg="del">
          <ac:chgData name="Karen Baerts" userId="a06d292e-c1df-42a7-ab23-dcf3ffef2529" providerId="ADAL" clId="{27CD4FA2-D0CB-4530-9749-CA7C54FDFAD4}" dt="2024-09-21T23:02:48.723" v="28267" actId="478"/>
          <ac:spMkLst>
            <pc:docMk/>
            <pc:sldMk cId="1705863911" sldId="666"/>
            <ac:spMk id="3" creationId="{3DEB24F2-A88C-A15D-FB63-3875E4FAB63D}"/>
          </ac:spMkLst>
        </pc:spChg>
        <pc:picChg chg="add mod">
          <ac:chgData name="Karen Baerts" userId="a06d292e-c1df-42a7-ab23-dcf3ffef2529" providerId="ADAL" clId="{27CD4FA2-D0CB-4530-9749-CA7C54FDFAD4}" dt="2024-09-21T23:03:17.728" v="28272" actId="1076"/>
          <ac:picMkLst>
            <pc:docMk/>
            <pc:sldMk cId="1705863911" sldId="666"/>
            <ac:picMk id="2050" creationId="{3A5CF9FD-FB82-D265-88F8-81D3DCA52717}"/>
          </ac:picMkLst>
        </pc:picChg>
      </pc:sldChg>
      <pc:sldChg chg="add del">
        <pc:chgData name="Karen Baerts" userId="a06d292e-c1df-42a7-ab23-dcf3ffef2529" providerId="ADAL" clId="{27CD4FA2-D0CB-4530-9749-CA7C54FDFAD4}" dt="2024-09-21T21:55:28.946" v="24339" actId="47"/>
        <pc:sldMkLst>
          <pc:docMk/>
          <pc:sldMk cId="3053087314" sldId="666"/>
        </pc:sldMkLst>
      </pc:sldChg>
      <pc:sldChg chg="addSp delSp modSp add mod modNotesTx">
        <pc:chgData name="Karen Baerts" userId="a06d292e-c1df-42a7-ab23-dcf3ffef2529" providerId="ADAL" clId="{27CD4FA2-D0CB-4530-9749-CA7C54FDFAD4}" dt="2024-09-22T00:27:01.401" v="37930" actId="20577"/>
        <pc:sldMkLst>
          <pc:docMk/>
          <pc:sldMk cId="1816583258" sldId="667"/>
        </pc:sldMkLst>
        <pc:spChg chg="mod">
          <ac:chgData name="Karen Baerts" userId="a06d292e-c1df-42a7-ab23-dcf3ffef2529" providerId="ADAL" clId="{27CD4FA2-D0CB-4530-9749-CA7C54FDFAD4}" dt="2024-09-21T23:38:28.749" v="30403" actId="20577"/>
          <ac:spMkLst>
            <pc:docMk/>
            <pc:sldMk cId="1816583258" sldId="667"/>
            <ac:spMk id="2" creationId="{4AA72C4A-AC8B-A3C8-FEFE-D080BAEA4850}"/>
          </ac:spMkLst>
        </pc:spChg>
        <pc:spChg chg="mod">
          <ac:chgData name="Karen Baerts" userId="a06d292e-c1df-42a7-ab23-dcf3ffef2529" providerId="ADAL" clId="{27CD4FA2-D0CB-4530-9749-CA7C54FDFAD4}" dt="2024-09-21T23:23:47.138" v="29051" actId="20577"/>
          <ac:spMkLst>
            <pc:docMk/>
            <pc:sldMk cId="1816583258" sldId="667"/>
            <ac:spMk id="7" creationId="{37E0DA94-EF22-1BC5-E8E8-EBD8E5A46336}"/>
          </ac:spMkLst>
        </pc:spChg>
        <pc:picChg chg="mod">
          <ac:chgData name="Karen Baerts" userId="a06d292e-c1df-42a7-ab23-dcf3ffef2529" providerId="ADAL" clId="{27CD4FA2-D0CB-4530-9749-CA7C54FDFAD4}" dt="2024-09-21T23:21:06.067" v="28882" actId="1076"/>
          <ac:picMkLst>
            <pc:docMk/>
            <pc:sldMk cId="1816583258" sldId="667"/>
            <ac:picMk id="4" creationId="{3C004179-E7C8-10C6-C15D-1D801D64917F}"/>
          </ac:picMkLst>
        </pc:picChg>
        <pc:picChg chg="add del mod">
          <ac:chgData name="Karen Baerts" userId="a06d292e-c1df-42a7-ab23-dcf3ffef2529" providerId="ADAL" clId="{27CD4FA2-D0CB-4530-9749-CA7C54FDFAD4}" dt="2024-09-21T23:20:38.585" v="28872" actId="478"/>
          <ac:picMkLst>
            <pc:docMk/>
            <pc:sldMk cId="1816583258" sldId="667"/>
            <ac:picMk id="5" creationId="{2E6E59D9-21B7-E044-D3BD-2CDF600CAA20}"/>
          </ac:picMkLst>
        </pc:picChg>
        <pc:picChg chg="add mod">
          <ac:chgData name="Karen Baerts" userId="a06d292e-c1df-42a7-ab23-dcf3ffef2529" providerId="ADAL" clId="{27CD4FA2-D0CB-4530-9749-CA7C54FDFAD4}" dt="2024-09-21T23:20:45.997" v="28876" actId="1076"/>
          <ac:picMkLst>
            <pc:docMk/>
            <pc:sldMk cId="1816583258" sldId="667"/>
            <ac:picMk id="8" creationId="{C14FF27F-2E13-C7B2-DD46-8BB9D83083C8}"/>
          </ac:picMkLst>
        </pc:picChg>
        <pc:picChg chg="mod">
          <ac:chgData name="Karen Baerts" userId="a06d292e-c1df-42a7-ab23-dcf3ffef2529" providerId="ADAL" clId="{27CD4FA2-D0CB-4530-9749-CA7C54FDFAD4}" dt="2024-09-21T23:23:11.326" v="28952" actId="1076"/>
          <ac:picMkLst>
            <pc:docMk/>
            <pc:sldMk cId="1816583258" sldId="667"/>
            <ac:picMk id="10" creationId="{1E87FF3A-0E43-01AC-2300-5510D58E97D5}"/>
          </ac:picMkLst>
        </pc:picChg>
      </pc:sldChg>
      <pc:sldChg chg="addSp delSp modSp add mod modNotesTx">
        <pc:chgData name="Karen Baerts" userId="a06d292e-c1df-42a7-ab23-dcf3ffef2529" providerId="ADAL" clId="{27CD4FA2-D0CB-4530-9749-CA7C54FDFAD4}" dt="2024-09-22T00:20:03.866" v="36486" actId="20577"/>
        <pc:sldMkLst>
          <pc:docMk/>
          <pc:sldMk cId="3254460845" sldId="668"/>
        </pc:sldMkLst>
        <pc:spChg chg="mod">
          <ac:chgData name="Karen Baerts" userId="a06d292e-c1df-42a7-ab23-dcf3ffef2529" providerId="ADAL" clId="{27CD4FA2-D0CB-4530-9749-CA7C54FDFAD4}" dt="2024-09-21T23:32:06.059" v="29536" actId="20577"/>
          <ac:spMkLst>
            <pc:docMk/>
            <pc:sldMk cId="3254460845" sldId="668"/>
            <ac:spMk id="2" creationId="{5C633609-3910-3955-48DD-41EE2C726717}"/>
          </ac:spMkLst>
        </pc:spChg>
        <pc:spChg chg="mod ord">
          <ac:chgData name="Karen Baerts" userId="a06d292e-c1df-42a7-ab23-dcf3ffef2529" providerId="ADAL" clId="{27CD4FA2-D0CB-4530-9749-CA7C54FDFAD4}" dt="2024-09-21T23:32:53.725" v="29566" actId="1035"/>
          <ac:spMkLst>
            <pc:docMk/>
            <pc:sldMk cId="3254460845" sldId="668"/>
            <ac:spMk id="3" creationId="{4D0CF64C-0C64-DEEB-B6E4-0957FD5D502E}"/>
          </ac:spMkLst>
        </pc:spChg>
        <pc:spChg chg="del">
          <ac:chgData name="Karen Baerts" userId="a06d292e-c1df-42a7-ab23-dcf3ffef2529" providerId="ADAL" clId="{27CD4FA2-D0CB-4530-9749-CA7C54FDFAD4}" dt="2024-09-21T23:26:57.363" v="29267" actId="478"/>
          <ac:spMkLst>
            <pc:docMk/>
            <pc:sldMk cId="3254460845" sldId="668"/>
            <ac:spMk id="5" creationId="{0BB0E7E1-DE13-F80F-43C6-538E25A3B99D}"/>
          </ac:spMkLst>
        </pc:spChg>
        <pc:spChg chg="add mod ord">
          <ac:chgData name="Karen Baerts" userId="a06d292e-c1df-42a7-ab23-dcf3ffef2529" providerId="ADAL" clId="{27CD4FA2-D0CB-4530-9749-CA7C54FDFAD4}" dt="2024-09-21T23:33:39.550" v="29643" actId="20577"/>
          <ac:spMkLst>
            <pc:docMk/>
            <pc:sldMk cId="3254460845" sldId="668"/>
            <ac:spMk id="7" creationId="{F8BFF49A-C205-519D-03FE-69C523EAE006}"/>
          </ac:spMkLst>
        </pc:spChg>
        <pc:picChg chg="add mod">
          <ac:chgData name="Karen Baerts" userId="a06d292e-c1df-42a7-ab23-dcf3ffef2529" providerId="ADAL" clId="{27CD4FA2-D0CB-4530-9749-CA7C54FDFAD4}" dt="2024-09-21T23:33:01.198" v="29569" actId="1076"/>
          <ac:picMkLst>
            <pc:docMk/>
            <pc:sldMk cId="3254460845" sldId="668"/>
            <ac:picMk id="6" creationId="{B7F06DBA-06B7-DB28-3548-2C75E68AC86C}"/>
          </ac:picMkLst>
        </pc:picChg>
        <pc:picChg chg="add mod">
          <ac:chgData name="Karen Baerts" userId="a06d292e-c1df-42a7-ab23-dcf3ffef2529" providerId="ADAL" clId="{27CD4FA2-D0CB-4530-9749-CA7C54FDFAD4}" dt="2024-09-21T23:32:59.015" v="29568" actId="1076"/>
          <ac:picMkLst>
            <pc:docMk/>
            <pc:sldMk cId="3254460845" sldId="668"/>
            <ac:picMk id="8" creationId="{D0EC8442-C00A-2AFC-F41A-F13F0D99769D}"/>
          </ac:picMkLst>
        </pc:picChg>
        <pc:picChg chg="del">
          <ac:chgData name="Karen Baerts" userId="a06d292e-c1df-42a7-ab23-dcf3ffef2529" providerId="ADAL" clId="{27CD4FA2-D0CB-4530-9749-CA7C54FDFAD4}" dt="2024-09-21T23:26:54.443" v="29266" actId="478"/>
          <ac:picMkLst>
            <pc:docMk/>
            <pc:sldMk cId="3254460845" sldId="668"/>
            <ac:picMk id="9" creationId="{C810F615-829B-A48A-C151-5E1C29BD6F53}"/>
          </ac:picMkLst>
        </pc:picChg>
        <pc:picChg chg="del">
          <ac:chgData name="Karen Baerts" userId="a06d292e-c1df-42a7-ab23-dcf3ffef2529" providerId="ADAL" clId="{27CD4FA2-D0CB-4530-9749-CA7C54FDFAD4}" dt="2024-09-21T23:26:58.786" v="29268" actId="478"/>
          <ac:picMkLst>
            <pc:docMk/>
            <pc:sldMk cId="3254460845" sldId="668"/>
            <ac:picMk id="1026" creationId="{107A2F53-B38B-C384-E5BC-BBF10DBFED36}"/>
          </ac:picMkLst>
        </pc:picChg>
      </pc:sldChg>
      <pc:sldChg chg="modSp add del mod">
        <pc:chgData name="Karen Baerts" userId="a06d292e-c1df-42a7-ab23-dcf3ffef2529" providerId="ADAL" clId="{27CD4FA2-D0CB-4530-9749-CA7C54FDFAD4}" dt="2024-09-21T23:45:42.067" v="30815" actId="47"/>
        <pc:sldMkLst>
          <pc:docMk/>
          <pc:sldMk cId="2768370370" sldId="669"/>
        </pc:sldMkLst>
        <pc:spChg chg="mod">
          <ac:chgData name="Karen Baerts" userId="a06d292e-c1df-42a7-ab23-dcf3ffef2529" providerId="ADAL" clId="{27CD4FA2-D0CB-4530-9749-CA7C54FDFAD4}" dt="2024-09-21T23:40:29.711" v="30654" actId="20577"/>
          <ac:spMkLst>
            <pc:docMk/>
            <pc:sldMk cId="2768370370" sldId="669"/>
            <ac:spMk id="3" creationId="{4D0CF64C-0C64-DEEB-B6E4-0957FD5D502E}"/>
          </ac:spMkLst>
        </pc:spChg>
        <pc:spChg chg="mod">
          <ac:chgData name="Karen Baerts" userId="a06d292e-c1df-42a7-ab23-dcf3ffef2529" providerId="ADAL" clId="{27CD4FA2-D0CB-4530-9749-CA7C54FDFAD4}" dt="2024-09-21T23:41:16.674" v="30701" actId="14100"/>
          <ac:spMkLst>
            <pc:docMk/>
            <pc:sldMk cId="2768370370" sldId="669"/>
            <ac:spMk id="7" creationId="{F8BFF49A-C205-519D-03FE-69C523EAE006}"/>
          </ac:spMkLst>
        </pc:spChg>
        <pc:picChg chg="mod">
          <ac:chgData name="Karen Baerts" userId="a06d292e-c1df-42a7-ab23-dcf3ffef2529" providerId="ADAL" clId="{27CD4FA2-D0CB-4530-9749-CA7C54FDFAD4}" dt="2024-09-21T23:40:50.614" v="30657" actId="1076"/>
          <ac:picMkLst>
            <pc:docMk/>
            <pc:sldMk cId="2768370370" sldId="669"/>
            <ac:picMk id="6" creationId="{B7F06DBA-06B7-DB28-3548-2C75E68AC86C}"/>
          </ac:picMkLst>
        </pc:picChg>
        <pc:picChg chg="mod">
          <ac:chgData name="Karen Baerts" userId="a06d292e-c1df-42a7-ab23-dcf3ffef2529" providerId="ADAL" clId="{27CD4FA2-D0CB-4530-9749-CA7C54FDFAD4}" dt="2024-09-21T23:40:43.758" v="30655" actId="14100"/>
          <ac:picMkLst>
            <pc:docMk/>
            <pc:sldMk cId="2768370370" sldId="669"/>
            <ac:picMk id="8" creationId="{D0EC8442-C00A-2AFC-F41A-F13F0D99769D}"/>
          </ac:picMkLst>
        </pc:picChg>
      </pc:sldChg>
      <pc:sldChg chg="addSp delSp modSp add mod modNotesTx">
        <pc:chgData name="Karen Baerts" userId="a06d292e-c1df-42a7-ab23-dcf3ffef2529" providerId="ADAL" clId="{27CD4FA2-D0CB-4530-9749-CA7C54FDFAD4}" dt="2024-09-22T00:08:37.541" v="35693" actId="478"/>
        <pc:sldMkLst>
          <pc:docMk/>
          <pc:sldMk cId="3582680732" sldId="670"/>
        </pc:sldMkLst>
        <pc:spChg chg="mod ord">
          <ac:chgData name="Karen Baerts" userId="a06d292e-c1df-42a7-ab23-dcf3ffef2529" providerId="ADAL" clId="{27CD4FA2-D0CB-4530-9749-CA7C54FDFAD4}" dt="2024-09-21T23:44:57.765" v="30813" actId="167"/>
          <ac:spMkLst>
            <pc:docMk/>
            <pc:sldMk cId="3582680732" sldId="670"/>
            <ac:spMk id="3" creationId="{4D0CF64C-0C64-DEEB-B6E4-0957FD5D502E}"/>
          </ac:spMkLst>
        </pc:spChg>
        <pc:spChg chg="mod ord">
          <ac:chgData name="Karen Baerts" userId="a06d292e-c1df-42a7-ab23-dcf3ffef2529" providerId="ADAL" clId="{27CD4FA2-D0CB-4530-9749-CA7C54FDFAD4}" dt="2024-09-21T23:45:00.002" v="30814" actId="20577"/>
          <ac:spMkLst>
            <pc:docMk/>
            <pc:sldMk cId="3582680732" sldId="670"/>
            <ac:spMk id="7" creationId="{F8BFF49A-C205-519D-03FE-69C523EAE006}"/>
          </ac:spMkLst>
        </pc:spChg>
        <pc:picChg chg="add del mod ord">
          <ac:chgData name="Karen Baerts" userId="a06d292e-c1df-42a7-ab23-dcf3ffef2529" providerId="ADAL" clId="{27CD4FA2-D0CB-4530-9749-CA7C54FDFAD4}" dt="2024-09-22T00:08:37.541" v="35693" actId="478"/>
          <ac:picMkLst>
            <pc:docMk/>
            <pc:sldMk cId="3582680732" sldId="670"/>
            <ac:picMk id="5" creationId="{9E05039E-7425-58E3-6219-575F8235833C}"/>
          </ac:picMkLst>
        </pc:picChg>
        <pc:picChg chg="add del">
          <ac:chgData name="Karen Baerts" userId="a06d292e-c1df-42a7-ab23-dcf3ffef2529" providerId="ADAL" clId="{27CD4FA2-D0CB-4530-9749-CA7C54FDFAD4}" dt="2024-09-21T23:43:29.693" v="30734" actId="478"/>
          <ac:picMkLst>
            <pc:docMk/>
            <pc:sldMk cId="3582680732" sldId="670"/>
            <ac:picMk id="6" creationId="{B7F06DBA-06B7-DB28-3548-2C75E68AC86C}"/>
          </ac:picMkLst>
        </pc:picChg>
        <pc:picChg chg="add mod">
          <ac:chgData name="Karen Baerts" userId="a06d292e-c1df-42a7-ab23-dcf3ffef2529" providerId="ADAL" clId="{27CD4FA2-D0CB-4530-9749-CA7C54FDFAD4}" dt="2024-09-21T23:46:55.955" v="30877" actId="14100"/>
          <ac:picMkLst>
            <pc:docMk/>
            <pc:sldMk cId="3582680732" sldId="670"/>
            <ac:picMk id="10" creationId="{6D79D23D-9261-F6D3-0CD9-A354E8161284}"/>
          </ac:picMkLst>
        </pc:picChg>
      </pc:sldChg>
      <pc:sldChg chg="addSp modSp add mod modNotesTx">
        <pc:chgData name="Karen Baerts" userId="a06d292e-c1df-42a7-ab23-dcf3ffef2529" providerId="ADAL" clId="{27CD4FA2-D0CB-4530-9749-CA7C54FDFAD4}" dt="2024-09-26T12:01:20.430" v="41550" actId="5793"/>
        <pc:sldMkLst>
          <pc:docMk/>
          <pc:sldMk cId="2151097816" sldId="671"/>
        </pc:sldMkLst>
        <pc:spChg chg="add mod">
          <ac:chgData name="Karen Baerts" userId="a06d292e-c1df-42a7-ab23-dcf3ffef2529" providerId="ADAL" clId="{27CD4FA2-D0CB-4530-9749-CA7C54FDFAD4}" dt="2024-09-22T00:08:27.786" v="35691" actId="1076"/>
          <ac:spMkLst>
            <pc:docMk/>
            <pc:sldMk cId="2151097816" sldId="671"/>
            <ac:spMk id="2" creationId="{262B50F1-D94C-DFDE-CC79-27A9BB39B86E}"/>
          </ac:spMkLst>
        </pc:spChg>
        <pc:picChg chg="mod">
          <ac:chgData name="Karen Baerts" userId="a06d292e-c1df-42a7-ab23-dcf3ffef2529" providerId="ADAL" clId="{27CD4FA2-D0CB-4530-9749-CA7C54FDFAD4}" dt="2024-09-22T00:08:31.577" v="35692" actId="1076"/>
          <ac:picMkLst>
            <pc:docMk/>
            <pc:sldMk cId="2151097816" sldId="671"/>
            <ac:picMk id="2050" creationId="{3A5CF9FD-FB82-D265-88F8-81D3DCA52717}"/>
          </ac:picMkLst>
        </pc:picChg>
      </pc:sldChg>
      <pc:sldChg chg="add del">
        <pc:chgData name="Karen Baerts" userId="a06d292e-c1df-42a7-ab23-dcf3ffef2529" providerId="ADAL" clId="{27CD4FA2-D0CB-4530-9749-CA7C54FDFAD4}" dt="2024-09-22T00:14:00.983" v="36305" actId="47"/>
        <pc:sldMkLst>
          <pc:docMk/>
          <pc:sldMk cId="1493901930" sldId="672"/>
        </pc:sldMkLst>
      </pc:sldChg>
      <pc:sldChg chg="add ord">
        <pc:chgData name="Karen Baerts" userId="a06d292e-c1df-42a7-ab23-dcf3ffef2529" providerId="ADAL" clId="{27CD4FA2-D0CB-4530-9749-CA7C54FDFAD4}" dt="2024-09-22T00:18:11.034" v="36365"/>
        <pc:sldMkLst>
          <pc:docMk/>
          <pc:sldMk cId="3547681408" sldId="672"/>
        </pc:sldMkLst>
      </pc:sldChg>
      <pc:sldChg chg="modSp add mod modNotesTx">
        <pc:chgData name="Karen Baerts" userId="a06d292e-c1df-42a7-ab23-dcf3ffef2529" providerId="ADAL" clId="{27CD4FA2-D0CB-4530-9749-CA7C54FDFAD4}" dt="2024-09-22T00:22:14.864" v="36944" actId="20577"/>
        <pc:sldMkLst>
          <pc:docMk/>
          <pc:sldMk cId="125959684" sldId="673"/>
        </pc:sldMkLst>
        <pc:spChg chg="mod">
          <ac:chgData name="Karen Baerts" userId="a06d292e-c1df-42a7-ab23-dcf3ffef2529" providerId="ADAL" clId="{27CD4FA2-D0CB-4530-9749-CA7C54FDFAD4}" dt="2024-09-22T00:17:51.945" v="36361" actId="20577"/>
          <ac:spMkLst>
            <pc:docMk/>
            <pc:sldMk cId="125959684" sldId="673"/>
            <ac:spMk id="13" creationId="{4AD93CF7-04B4-63B3-7FA6-6042D892E6B8}"/>
          </ac:spMkLst>
        </pc:spChg>
        <pc:spChg chg="mod">
          <ac:chgData name="Karen Baerts" userId="a06d292e-c1df-42a7-ab23-dcf3ffef2529" providerId="ADAL" clId="{27CD4FA2-D0CB-4530-9749-CA7C54FDFAD4}" dt="2024-09-22T00:16:36.081" v="36340" actId="1035"/>
          <ac:spMkLst>
            <pc:docMk/>
            <pc:sldMk cId="125959684" sldId="673"/>
            <ac:spMk id="16" creationId="{6C38B566-430C-0C14-6A56-98FA32E22E3A}"/>
          </ac:spMkLst>
        </pc:spChg>
        <pc:picChg chg="mod">
          <ac:chgData name="Karen Baerts" userId="a06d292e-c1df-42a7-ab23-dcf3ffef2529" providerId="ADAL" clId="{27CD4FA2-D0CB-4530-9749-CA7C54FDFAD4}" dt="2024-09-22T00:16:24.591" v="36334" actId="1076"/>
          <ac:picMkLst>
            <pc:docMk/>
            <pc:sldMk cId="125959684" sldId="673"/>
            <ac:picMk id="9" creationId="{C810F615-829B-A48A-C151-5E1C29BD6F53}"/>
          </ac:picMkLst>
        </pc:picChg>
      </pc:sldChg>
      <pc:sldChg chg="modSp add mod modNotesTx">
        <pc:chgData name="Karen Baerts" userId="a06d292e-c1df-42a7-ab23-dcf3ffef2529" providerId="ADAL" clId="{27CD4FA2-D0CB-4530-9749-CA7C54FDFAD4}" dt="2024-09-22T00:23:02.188" v="37212" actId="20577"/>
        <pc:sldMkLst>
          <pc:docMk/>
          <pc:sldMk cId="2704154207" sldId="674"/>
        </pc:sldMkLst>
        <pc:spChg chg="mod">
          <ac:chgData name="Karen Baerts" userId="a06d292e-c1df-42a7-ab23-dcf3ffef2529" providerId="ADAL" clId="{27CD4FA2-D0CB-4530-9749-CA7C54FDFAD4}" dt="2024-09-22T00:17:55.154" v="36362" actId="20577"/>
          <ac:spMkLst>
            <pc:docMk/>
            <pc:sldMk cId="2704154207" sldId="674"/>
            <ac:spMk id="13" creationId="{4AD93CF7-04B4-63B3-7FA6-6042D892E6B8}"/>
          </ac:spMkLst>
        </pc:spChg>
        <pc:spChg chg="mod">
          <ac:chgData name="Karen Baerts" userId="a06d292e-c1df-42a7-ab23-dcf3ffef2529" providerId="ADAL" clId="{27CD4FA2-D0CB-4530-9749-CA7C54FDFAD4}" dt="2024-09-22T00:17:08.522" v="36349" actId="14100"/>
          <ac:spMkLst>
            <pc:docMk/>
            <pc:sldMk cId="2704154207" sldId="674"/>
            <ac:spMk id="16" creationId="{6C38B566-430C-0C14-6A56-98FA32E22E3A}"/>
          </ac:spMkLst>
        </pc:spChg>
      </pc:sldChg>
      <pc:sldChg chg="modSp add mod modNotesTx">
        <pc:chgData name="Karen Baerts" userId="a06d292e-c1df-42a7-ab23-dcf3ffef2529" providerId="ADAL" clId="{27CD4FA2-D0CB-4530-9749-CA7C54FDFAD4}" dt="2024-09-22T00:24:47.573" v="37718" actId="20577"/>
        <pc:sldMkLst>
          <pc:docMk/>
          <pc:sldMk cId="1688343002" sldId="675"/>
        </pc:sldMkLst>
        <pc:spChg chg="mod">
          <ac:chgData name="Karen Baerts" userId="a06d292e-c1df-42a7-ab23-dcf3ffef2529" providerId="ADAL" clId="{27CD4FA2-D0CB-4530-9749-CA7C54FDFAD4}" dt="2024-09-22T00:17:58.100" v="36363" actId="20577"/>
          <ac:spMkLst>
            <pc:docMk/>
            <pc:sldMk cId="1688343002" sldId="675"/>
            <ac:spMk id="13" creationId="{4AD93CF7-04B4-63B3-7FA6-6042D892E6B8}"/>
          </ac:spMkLst>
        </pc:spChg>
        <pc:spChg chg="mod">
          <ac:chgData name="Karen Baerts" userId="a06d292e-c1df-42a7-ab23-dcf3ffef2529" providerId="ADAL" clId="{27CD4FA2-D0CB-4530-9749-CA7C54FDFAD4}" dt="2024-09-22T00:17:36.534" v="36359" actId="14100"/>
          <ac:spMkLst>
            <pc:docMk/>
            <pc:sldMk cId="1688343002" sldId="675"/>
            <ac:spMk id="16" creationId="{6C38B566-430C-0C14-6A56-98FA32E22E3A}"/>
          </ac:spMkLst>
        </pc:spChg>
        <pc:picChg chg="mod">
          <ac:chgData name="Karen Baerts" userId="a06d292e-c1df-42a7-ab23-dcf3ffef2529" providerId="ADAL" clId="{27CD4FA2-D0CB-4530-9749-CA7C54FDFAD4}" dt="2024-09-22T00:17:29.501" v="36357" actId="1076"/>
          <ac:picMkLst>
            <pc:docMk/>
            <pc:sldMk cId="1688343002" sldId="675"/>
            <ac:picMk id="9" creationId="{C810F615-829B-A48A-C151-5E1C29BD6F53}"/>
          </ac:picMkLst>
        </pc:picChg>
      </pc:sldChg>
    </pc:docChg>
  </pc:docChgLst>
  <pc:docChgLst>
    <pc:chgData name="Karen Baerts" userId="a06d292e-c1df-42a7-ab23-dcf3ffef2529" providerId="ADAL" clId="{98AC3A04-1F09-490C-BF4C-2D8E3A7777D4}"/>
    <pc:docChg chg="undo redo custSel addSld delSld modSld sldOrd">
      <pc:chgData name="Karen Baerts" userId="a06d292e-c1df-42a7-ab23-dcf3ffef2529" providerId="ADAL" clId="{98AC3A04-1F09-490C-BF4C-2D8E3A7777D4}" dt="2024-11-05T09:06:36.006" v="1808" actId="478"/>
      <pc:docMkLst>
        <pc:docMk/>
      </pc:docMkLst>
      <pc:sldChg chg="modSp mod">
        <pc:chgData name="Karen Baerts" userId="a06d292e-c1df-42a7-ab23-dcf3ffef2529" providerId="ADAL" clId="{98AC3A04-1F09-490C-BF4C-2D8E3A7777D4}" dt="2024-10-28T14:23:30.876" v="1" actId="20577"/>
        <pc:sldMkLst>
          <pc:docMk/>
          <pc:sldMk cId="2752661554" sldId="591"/>
        </pc:sldMkLst>
        <pc:spChg chg="mod">
          <ac:chgData name="Karen Baerts" userId="a06d292e-c1df-42a7-ab23-dcf3ffef2529" providerId="ADAL" clId="{98AC3A04-1F09-490C-BF4C-2D8E3A7777D4}" dt="2024-10-28T14:23:30.876" v="1" actId="20577"/>
          <ac:spMkLst>
            <pc:docMk/>
            <pc:sldMk cId="2752661554" sldId="591"/>
            <ac:spMk id="2" creationId="{00000000-0000-0000-0000-000000000000}"/>
          </ac:spMkLst>
        </pc:spChg>
      </pc:sldChg>
      <pc:sldChg chg="addSp delSp modSp mod modNotesTx">
        <pc:chgData name="Karen Baerts" userId="a06d292e-c1df-42a7-ab23-dcf3ffef2529" providerId="ADAL" clId="{98AC3A04-1F09-490C-BF4C-2D8E3A7777D4}" dt="2024-10-30T22:24:16.704" v="1736" actId="21"/>
        <pc:sldMkLst>
          <pc:docMk/>
          <pc:sldMk cId="1513116448" sldId="688"/>
        </pc:sldMkLst>
        <pc:spChg chg="mod">
          <ac:chgData name="Karen Baerts" userId="a06d292e-c1df-42a7-ab23-dcf3ffef2529" providerId="ADAL" clId="{98AC3A04-1F09-490C-BF4C-2D8E3A7777D4}" dt="2024-10-30T22:14:00.561" v="1631" actId="207"/>
          <ac:spMkLst>
            <pc:docMk/>
            <pc:sldMk cId="1513116448" sldId="688"/>
            <ac:spMk id="4" creationId="{F63C611F-0478-1BE6-016A-5F0A6E4EF2DB}"/>
          </ac:spMkLst>
        </pc:spChg>
        <pc:spChg chg="del mod">
          <ac:chgData name="Karen Baerts" userId="a06d292e-c1df-42a7-ab23-dcf3ffef2529" providerId="ADAL" clId="{98AC3A04-1F09-490C-BF4C-2D8E3A7777D4}" dt="2024-10-30T21:15:03.360" v="433" actId="478"/>
          <ac:spMkLst>
            <pc:docMk/>
            <pc:sldMk cId="1513116448" sldId="688"/>
            <ac:spMk id="6" creationId="{075C6118-F30E-7914-3B74-08D391020DA7}"/>
          </ac:spMkLst>
        </pc:spChg>
        <pc:spChg chg="add mod">
          <ac:chgData name="Karen Baerts" userId="a06d292e-c1df-42a7-ab23-dcf3ffef2529" providerId="ADAL" clId="{98AC3A04-1F09-490C-BF4C-2D8E3A7777D4}" dt="2024-10-30T22:03:08.489" v="1429" actId="20577"/>
          <ac:spMkLst>
            <pc:docMk/>
            <pc:sldMk cId="1513116448" sldId="688"/>
            <ac:spMk id="9" creationId="{3C0420C2-3E45-ECEC-0A53-E612D53F1DEA}"/>
          </ac:spMkLst>
        </pc:spChg>
        <pc:spChg chg="mod">
          <ac:chgData name="Karen Baerts" userId="a06d292e-c1df-42a7-ab23-dcf3ffef2529" providerId="ADAL" clId="{98AC3A04-1F09-490C-BF4C-2D8E3A7777D4}" dt="2024-10-30T21:28:19.493" v="719" actId="20577"/>
          <ac:spMkLst>
            <pc:docMk/>
            <pc:sldMk cId="1513116448" sldId="688"/>
            <ac:spMk id="24" creationId="{834ECE8D-5E57-3584-0E0E-F67F9A3DF948}"/>
          </ac:spMkLst>
        </pc:spChg>
        <pc:picChg chg="add del mod">
          <ac:chgData name="Karen Baerts" userId="a06d292e-c1df-42a7-ab23-dcf3ffef2529" providerId="ADAL" clId="{98AC3A04-1F09-490C-BF4C-2D8E3A7777D4}" dt="2024-10-30T21:27:54.465" v="713" actId="478"/>
          <ac:picMkLst>
            <pc:docMk/>
            <pc:sldMk cId="1513116448" sldId="688"/>
            <ac:picMk id="2" creationId="{409068CD-0FC3-FBF0-B8E1-A3E7DDE0FF38}"/>
          </ac:picMkLst>
        </pc:picChg>
        <pc:picChg chg="del">
          <ac:chgData name="Karen Baerts" userId="a06d292e-c1df-42a7-ab23-dcf3ffef2529" providerId="ADAL" clId="{98AC3A04-1F09-490C-BF4C-2D8E3A7777D4}" dt="2024-10-30T21:15:04.840" v="434" actId="478"/>
          <ac:picMkLst>
            <pc:docMk/>
            <pc:sldMk cId="1513116448" sldId="688"/>
            <ac:picMk id="7" creationId="{FA88FF3F-F041-13B3-77D1-03C66862559C}"/>
          </ac:picMkLst>
        </pc:picChg>
        <pc:picChg chg="add mod">
          <ac:chgData name="Karen Baerts" userId="a06d292e-c1df-42a7-ab23-dcf3ffef2529" providerId="ADAL" clId="{98AC3A04-1F09-490C-BF4C-2D8E3A7777D4}" dt="2024-10-30T22:03:30.236" v="1431" actId="1076"/>
          <ac:picMkLst>
            <pc:docMk/>
            <pc:sldMk cId="1513116448" sldId="688"/>
            <ac:picMk id="8" creationId="{2A4B4041-FE40-CDEC-32E0-8A9A73CAE8D6}"/>
          </ac:picMkLst>
        </pc:picChg>
        <pc:picChg chg="add mod">
          <ac:chgData name="Karen Baerts" userId="a06d292e-c1df-42a7-ab23-dcf3ffef2529" providerId="ADAL" clId="{98AC3A04-1F09-490C-BF4C-2D8E3A7777D4}" dt="2024-10-30T22:03:40.377" v="1433" actId="1076"/>
          <ac:picMkLst>
            <pc:docMk/>
            <pc:sldMk cId="1513116448" sldId="688"/>
            <ac:picMk id="11" creationId="{D88857AC-219B-7754-BC4F-69115B0C0A60}"/>
          </ac:picMkLst>
        </pc:picChg>
        <pc:picChg chg="add del mod ord">
          <ac:chgData name="Karen Baerts" userId="a06d292e-c1df-42a7-ab23-dcf3ffef2529" providerId="ADAL" clId="{98AC3A04-1F09-490C-BF4C-2D8E3A7777D4}" dt="2024-10-30T22:03:31.688" v="1432" actId="478"/>
          <ac:picMkLst>
            <pc:docMk/>
            <pc:sldMk cId="1513116448" sldId="688"/>
            <ac:picMk id="12" creationId="{AA262B85-7605-AFC0-F83B-841E8DFC5259}"/>
          </ac:picMkLst>
        </pc:picChg>
        <pc:picChg chg="add del mod">
          <ac:chgData name="Karen Baerts" userId="a06d292e-c1df-42a7-ab23-dcf3ffef2529" providerId="ADAL" clId="{98AC3A04-1F09-490C-BF4C-2D8E3A7777D4}" dt="2024-10-30T22:03:42.186" v="1434" actId="478"/>
          <ac:picMkLst>
            <pc:docMk/>
            <pc:sldMk cId="1513116448" sldId="688"/>
            <ac:picMk id="13" creationId="{6C84C3C6-2C98-DC27-CF13-C8224324F1A1}"/>
          </ac:picMkLst>
        </pc:picChg>
        <pc:picChg chg="add del">
          <ac:chgData name="Karen Baerts" userId="a06d292e-c1df-42a7-ab23-dcf3ffef2529" providerId="ADAL" clId="{98AC3A04-1F09-490C-BF4C-2D8E3A7777D4}" dt="2024-10-30T22:24:16.704" v="1736" actId="21"/>
          <ac:picMkLst>
            <pc:docMk/>
            <pc:sldMk cId="1513116448" sldId="688"/>
            <ac:picMk id="15" creationId="{005F38C6-0FF2-4F47-0230-A8D8CE77F26E}"/>
          </ac:picMkLst>
        </pc:picChg>
      </pc:sldChg>
      <pc:sldChg chg="addSp delSp modSp add del mod">
        <pc:chgData name="Karen Baerts" userId="a06d292e-c1df-42a7-ab23-dcf3ffef2529" providerId="ADAL" clId="{98AC3A04-1F09-490C-BF4C-2D8E3A7777D4}" dt="2024-10-30T22:04:25.738" v="1458" actId="47"/>
        <pc:sldMkLst>
          <pc:docMk/>
          <pc:sldMk cId="579316616" sldId="689"/>
        </pc:sldMkLst>
        <pc:spChg chg="del mod">
          <ac:chgData name="Karen Baerts" userId="a06d292e-c1df-42a7-ab23-dcf3ffef2529" providerId="ADAL" clId="{98AC3A04-1F09-490C-BF4C-2D8E3A7777D4}" dt="2024-10-30T21:16:40.964" v="463" actId="478"/>
          <ac:spMkLst>
            <pc:docMk/>
            <pc:sldMk cId="579316616" sldId="689"/>
            <ac:spMk id="4" creationId="{FFDD6FEA-C882-0BC2-2044-AD318401320E}"/>
          </ac:spMkLst>
        </pc:spChg>
        <pc:spChg chg="del mod">
          <ac:chgData name="Karen Baerts" userId="a06d292e-c1df-42a7-ab23-dcf3ffef2529" providerId="ADAL" clId="{98AC3A04-1F09-490C-BF4C-2D8E3A7777D4}" dt="2024-10-30T21:16:47.794" v="465" actId="478"/>
          <ac:spMkLst>
            <pc:docMk/>
            <pc:sldMk cId="579316616" sldId="689"/>
            <ac:spMk id="6" creationId="{6C61E0A1-5E96-F1C2-32B3-DAE1CC3B26DA}"/>
          </ac:spMkLst>
        </pc:spChg>
        <pc:spChg chg="mod">
          <ac:chgData name="Karen Baerts" userId="a06d292e-c1df-42a7-ab23-dcf3ffef2529" providerId="ADAL" clId="{98AC3A04-1F09-490C-BF4C-2D8E3A7777D4}" dt="2024-10-30T21:19:30.884" v="565" actId="20577"/>
          <ac:spMkLst>
            <pc:docMk/>
            <pc:sldMk cId="579316616" sldId="689"/>
            <ac:spMk id="24" creationId="{4BF061A6-7B6B-D8AC-DA9A-846BEAE94149}"/>
          </ac:spMkLst>
        </pc:spChg>
        <pc:picChg chg="add mod">
          <ac:chgData name="Karen Baerts" userId="a06d292e-c1df-42a7-ab23-dcf3ffef2529" providerId="ADAL" clId="{98AC3A04-1F09-490C-BF4C-2D8E3A7777D4}" dt="2024-10-30T21:18:06.572" v="467" actId="1076"/>
          <ac:picMkLst>
            <pc:docMk/>
            <pc:sldMk cId="579316616" sldId="689"/>
            <ac:picMk id="3" creationId="{6276300A-63AD-199D-EDCA-07097CE5DF28}"/>
          </ac:picMkLst>
        </pc:picChg>
        <pc:picChg chg="del">
          <ac:chgData name="Karen Baerts" userId="a06d292e-c1df-42a7-ab23-dcf3ffef2529" providerId="ADAL" clId="{98AC3A04-1F09-490C-BF4C-2D8E3A7777D4}" dt="2024-10-30T21:18:08.966" v="468" actId="21"/>
          <ac:picMkLst>
            <pc:docMk/>
            <pc:sldMk cId="579316616" sldId="689"/>
            <ac:picMk id="7" creationId="{409068CD-0FC3-FBF0-B8E1-A3E7DDE0FF38}"/>
          </ac:picMkLst>
        </pc:picChg>
        <pc:picChg chg="add del mod">
          <ac:chgData name="Karen Baerts" userId="a06d292e-c1df-42a7-ab23-dcf3ffef2529" providerId="ADAL" clId="{98AC3A04-1F09-490C-BF4C-2D8E3A7777D4}" dt="2024-10-30T21:20:44.789" v="569" actId="478"/>
          <ac:picMkLst>
            <pc:docMk/>
            <pc:sldMk cId="579316616" sldId="689"/>
            <ac:picMk id="9" creationId="{3B70F401-D459-B40A-7B57-22F6ADE078B3}"/>
          </ac:picMkLst>
        </pc:picChg>
        <pc:picChg chg="add mod">
          <ac:chgData name="Karen Baerts" userId="a06d292e-c1df-42a7-ab23-dcf3ffef2529" providerId="ADAL" clId="{98AC3A04-1F09-490C-BF4C-2D8E3A7777D4}" dt="2024-10-30T21:21:58.934" v="579" actId="1076"/>
          <ac:picMkLst>
            <pc:docMk/>
            <pc:sldMk cId="579316616" sldId="689"/>
            <ac:picMk id="11" creationId="{4B9A740B-14AA-B8EE-5303-A70462E72800}"/>
          </ac:picMkLst>
        </pc:picChg>
        <pc:picChg chg="add mod">
          <ac:chgData name="Karen Baerts" userId="a06d292e-c1df-42a7-ab23-dcf3ffef2529" providerId="ADAL" clId="{98AC3A04-1F09-490C-BF4C-2D8E3A7777D4}" dt="2024-10-30T21:22:00.867" v="580" actId="1076"/>
          <ac:picMkLst>
            <pc:docMk/>
            <pc:sldMk cId="579316616" sldId="689"/>
            <ac:picMk id="13" creationId="{B24106C1-FFEC-9E54-9B2C-234440F0F46E}"/>
          </ac:picMkLst>
        </pc:picChg>
        <pc:picChg chg="add mod">
          <ac:chgData name="Karen Baerts" userId="a06d292e-c1df-42a7-ab23-dcf3ffef2529" providerId="ADAL" clId="{98AC3A04-1F09-490C-BF4C-2D8E3A7777D4}" dt="2024-10-30T21:22:02.734" v="581" actId="1076"/>
          <ac:picMkLst>
            <pc:docMk/>
            <pc:sldMk cId="579316616" sldId="689"/>
            <ac:picMk id="15" creationId="{27429974-15B4-F135-1182-CB1F7B419B19}"/>
          </ac:picMkLst>
        </pc:picChg>
        <pc:picChg chg="add mod">
          <ac:chgData name="Karen Baerts" userId="a06d292e-c1df-42a7-ab23-dcf3ffef2529" providerId="ADAL" clId="{98AC3A04-1F09-490C-BF4C-2D8E3A7777D4}" dt="2024-10-30T21:22:05.835" v="582" actId="1076"/>
          <ac:picMkLst>
            <pc:docMk/>
            <pc:sldMk cId="579316616" sldId="689"/>
            <ac:picMk id="17" creationId="{B9291873-C724-CDDC-8740-54607CAE6EBE}"/>
          </ac:picMkLst>
        </pc:picChg>
      </pc:sldChg>
      <pc:sldChg chg="del">
        <pc:chgData name="Karen Baerts" userId="a06d292e-c1df-42a7-ab23-dcf3ffef2529" providerId="ADAL" clId="{98AC3A04-1F09-490C-BF4C-2D8E3A7777D4}" dt="2024-10-28T14:23:52.721" v="2" actId="47"/>
        <pc:sldMkLst>
          <pc:docMk/>
          <pc:sldMk cId="3160912343" sldId="689"/>
        </pc:sldMkLst>
      </pc:sldChg>
      <pc:sldChg chg="addSp delSp modSp add mod">
        <pc:chgData name="Karen Baerts" userId="a06d292e-c1df-42a7-ab23-dcf3ffef2529" providerId="ADAL" clId="{98AC3A04-1F09-490C-BF4C-2D8E3A7777D4}" dt="2024-10-30T22:14:06.206" v="1632" actId="207"/>
        <pc:sldMkLst>
          <pc:docMk/>
          <pc:sldMk cId="968340934" sldId="690"/>
        </pc:sldMkLst>
        <pc:spChg chg="add mod">
          <ac:chgData name="Karen Baerts" userId="a06d292e-c1df-42a7-ab23-dcf3ffef2529" providerId="ADAL" clId="{98AC3A04-1F09-490C-BF4C-2D8E3A7777D4}" dt="2024-10-30T21:32:27.100" v="931"/>
          <ac:spMkLst>
            <pc:docMk/>
            <pc:sldMk cId="968340934" sldId="690"/>
            <ac:spMk id="3" creationId="{C0CA989B-63B2-0557-2C2D-937F607625A2}"/>
          </ac:spMkLst>
        </pc:spChg>
        <pc:spChg chg="mod">
          <ac:chgData name="Karen Baerts" userId="a06d292e-c1df-42a7-ab23-dcf3ffef2529" providerId="ADAL" clId="{98AC3A04-1F09-490C-BF4C-2D8E3A7777D4}" dt="2024-10-30T22:14:06.206" v="1632" actId="207"/>
          <ac:spMkLst>
            <pc:docMk/>
            <pc:sldMk cId="968340934" sldId="690"/>
            <ac:spMk id="4" creationId="{E71E75D0-489E-D7CB-65D1-136318D0EBAA}"/>
          </ac:spMkLst>
        </pc:spChg>
        <pc:spChg chg="mod">
          <ac:chgData name="Karen Baerts" userId="a06d292e-c1df-42a7-ab23-dcf3ffef2529" providerId="ADAL" clId="{98AC3A04-1F09-490C-BF4C-2D8E3A7777D4}" dt="2024-10-30T21:29:13.377" v="727" actId="20577"/>
          <ac:spMkLst>
            <pc:docMk/>
            <pc:sldMk cId="968340934" sldId="690"/>
            <ac:spMk id="24" creationId="{5C31A092-3E1A-1801-7938-39A9E4E8CAAB}"/>
          </ac:spMkLst>
        </pc:spChg>
        <pc:picChg chg="del">
          <ac:chgData name="Karen Baerts" userId="a06d292e-c1df-42a7-ab23-dcf3ffef2529" providerId="ADAL" clId="{98AC3A04-1F09-490C-BF4C-2D8E3A7777D4}" dt="2024-10-30T21:32:17.688" v="930" actId="478"/>
          <ac:picMkLst>
            <pc:docMk/>
            <pc:sldMk cId="968340934" sldId="690"/>
            <ac:picMk id="2" creationId="{1A8241DB-CD12-FE78-C8E6-893C0EE94BAD}"/>
          </ac:picMkLst>
        </pc:picChg>
        <pc:picChg chg="add mod">
          <ac:chgData name="Karen Baerts" userId="a06d292e-c1df-42a7-ab23-dcf3ffef2529" providerId="ADAL" clId="{98AC3A04-1F09-490C-BF4C-2D8E3A7777D4}" dt="2024-10-30T22:02:36.257" v="1424" actId="1076"/>
          <ac:picMkLst>
            <pc:docMk/>
            <pc:sldMk cId="968340934" sldId="690"/>
            <ac:picMk id="6" creationId="{F309AD9A-EB8F-5C85-6728-58D63619267C}"/>
          </ac:picMkLst>
        </pc:picChg>
        <pc:picChg chg="add del">
          <ac:chgData name="Karen Baerts" userId="a06d292e-c1df-42a7-ab23-dcf3ffef2529" providerId="ADAL" clId="{98AC3A04-1F09-490C-BF4C-2D8E3A7777D4}" dt="2024-10-30T21:33:51.083" v="942" actId="478"/>
          <ac:picMkLst>
            <pc:docMk/>
            <pc:sldMk cId="968340934" sldId="690"/>
            <ac:picMk id="8" creationId="{F75F1D67-63B1-F19A-7737-86AAB92CCA80}"/>
          </ac:picMkLst>
        </pc:picChg>
        <pc:picChg chg="add mod">
          <ac:chgData name="Karen Baerts" userId="a06d292e-c1df-42a7-ab23-dcf3ffef2529" providerId="ADAL" clId="{98AC3A04-1F09-490C-BF4C-2D8E3A7777D4}" dt="2024-10-30T22:02:23.079" v="1422" actId="1076"/>
          <ac:picMkLst>
            <pc:docMk/>
            <pc:sldMk cId="968340934" sldId="690"/>
            <ac:picMk id="10" creationId="{06E5ECC2-7190-7F27-0069-901C173897BD}"/>
          </ac:picMkLst>
        </pc:picChg>
        <pc:picChg chg="add del mod">
          <ac:chgData name="Karen Baerts" userId="a06d292e-c1df-42a7-ab23-dcf3ffef2529" providerId="ADAL" clId="{98AC3A04-1F09-490C-BF4C-2D8E3A7777D4}" dt="2024-10-30T21:35:16.259" v="950" actId="478"/>
          <ac:picMkLst>
            <pc:docMk/>
            <pc:sldMk cId="968340934" sldId="690"/>
            <ac:picMk id="11" creationId="{E517F562-05EF-0227-0FBC-5F9D33626631}"/>
          </ac:picMkLst>
        </pc:picChg>
        <pc:picChg chg="add del mod">
          <ac:chgData name="Karen Baerts" userId="a06d292e-c1df-42a7-ab23-dcf3ffef2529" providerId="ADAL" clId="{98AC3A04-1F09-490C-BF4C-2D8E3A7777D4}" dt="2024-10-30T22:02:25.572" v="1423" actId="478"/>
          <ac:picMkLst>
            <pc:docMk/>
            <pc:sldMk cId="968340934" sldId="690"/>
            <ac:picMk id="12" creationId="{88661B41-88A5-DEB3-F95E-60BAC88808E5}"/>
          </ac:picMkLst>
        </pc:picChg>
        <pc:picChg chg="add del mod">
          <ac:chgData name="Karen Baerts" userId="a06d292e-c1df-42a7-ab23-dcf3ffef2529" providerId="ADAL" clId="{98AC3A04-1F09-490C-BF4C-2D8E3A7777D4}" dt="2024-10-30T22:02:38.094" v="1425" actId="478"/>
          <ac:picMkLst>
            <pc:docMk/>
            <pc:sldMk cId="968340934" sldId="690"/>
            <ac:picMk id="13" creationId="{2A58DB79-EC2A-E585-AD05-0656648005E4}"/>
          </ac:picMkLst>
        </pc:picChg>
      </pc:sldChg>
      <pc:sldChg chg="del">
        <pc:chgData name="Karen Baerts" userId="a06d292e-c1df-42a7-ab23-dcf3ffef2529" providerId="ADAL" clId="{98AC3A04-1F09-490C-BF4C-2D8E3A7777D4}" dt="2024-10-28T14:23:52.721" v="2" actId="47"/>
        <pc:sldMkLst>
          <pc:docMk/>
          <pc:sldMk cId="2068392097" sldId="690"/>
        </pc:sldMkLst>
      </pc:sldChg>
      <pc:sldChg chg="del">
        <pc:chgData name="Karen Baerts" userId="a06d292e-c1df-42a7-ab23-dcf3ffef2529" providerId="ADAL" clId="{98AC3A04-1F09-490C-BF4C-2D8E3A7777D4}" dt="2024-10-28T14:23:52.721" v="2" actId="47"/>
        <pc:sldMkLst>
          <pc:docMk/>
          <pc:sldMk cId="372453693" sldId="691"/>
        </pc:sldMkLst>
      </pc:sldChg>
      <pc:sldChg chg="add del">
        <pc:chgData name="Karen Baerts" userId="a06d292e-c1df-42a7-ab23-dcf3ffef2529" providerId="ADAL" clId="{98AC3A04-1F09-490C-BF4C-2D8E3A7777D4}" dt="2024-10-30T22:04:16.036" v="1457" actId="47"/>
        <pc:sldMkLst>
          <pc:docMk/>
          <pc:sldMk cId="3179007972" sldId="691"/>
        </pc:sldMkLst>
      </pc:sldChg>
      <pc:sldChg chg="addSp delSp modSp add mod">
        <pc:chgData name="Karen Baerts" userId="a06d292e-c1df-42a7-ab23-dcf3ffef2529" providerId="ADAL" clId="{98AC3A04-1F09-490C-BF4C-2D8E3A7777D4}" dt="2024-11-05T09:02:54.119" v="1803" actId="478"/>
        <pc:sldMkLst>
          <pc:docMk/>
          <pc:sldMk cId="478354795" sldId="692"/>
        </pc:sldMkLst>
        <pc:spChg chg="mod">
          <ac:chgData name="Karen Baerts" userId="a06d292e-c1df-42a7-ab23-dcf3ffef2529" providerId="ADAL" clId="{98AC3A04-1F09-490C-BF4C-2D8E3A7777D4}" dt="2024-10-30T22:01:43.749" v="1414" actId="20577"/>
          <ac:spMkLst>
            <pc:docMk/>
            <pc:sldMk cId="478354795" sldId="692"/>
            <ac:spMk id="3" creationId="{957ABDA3-B0B4-B829-6822-E606750FC234}"/>
          </ac:spMkLst>
        </pc:spChg>
        <pc:spChg chg="mod">
          <ac:chgData name="Karen Baerts" userId="a06d292e-c1df-42a7-ab23-dcf3ffef2529" providerId="ADAL" clId="{98AC3A04-1F09-490C-BF4C-2D8E3A7777D4}" dt="2024-10-30T22:14:13.771" v="1633" actId="207"/>
          <ac:spMkLst>
            <pc:docMk/>
            <pc:sldMk cId="478354795" sldId="692"/>
            <ac:spMk id="4" creationId="{2AFF3837-0CF6-9585-4C15-3169110E429C}"/>
          </ac:spMkLst>
        </pc:spChg>
        <pc:spChg chg="mod">
          <ac:chgData name="Karen Baerts" userId="a06d292e-c1df-42a7-ab23-dcf3ffef2529" providerId="ADAL" clId="{98AC3A04-1F09-490C-BF4C-2D8E3A7777D4}" dt="2024-10-30T21:35:46.416" v="955" actId="20577"/>
          <ac:spMkLst>
            <pc:docMk/>
            <pc:sldMk cId="478354795" sldId="692"/>
            <ac:spMk id="24" creationId="{F9C56514-E959-1114-D70F-E98BD274FBE6}"/>
          </ac:spMkLst>
        </pc:spChg>
        <pc:picChg chg="del">
          <ac:chgData name="Karen Baerts" userId="a06d292e-c1df-42a7-ab23-dcf3ffef2529" providerId="ADAL" clId="{98AC3A04-1F09-490C-BF4C-2D8E3A7777D4}" dt="2024-10-30T21:36:20.885" v="1010" actId="478"/>
          <ac:picMkLst>
            <pc:docMk/>
            <pc:sldMk cId="478354795" sldId="692"/>
            <ac:picMk id="6" creationId="{3D907238-1C45-178C-5AFF-2BAE28097CE9}"/>
          </ac:picMkLst>
        </pc:picChg>
        <pc:picChg chg="add mod">
          <ac:chgData name="Karen Baerts" userId="a06d292e-c1df-42a7-ab23-dcf3ffef2529" providerId="ADAL" clId="{98AC3A04-1F09-490C-BF4C-2D8E3A7777D4}" dt="2024-11-05T09:02:52.727" v="1802" actId="14100"/>
          <ac:picMkLst>
            <pc:docMk/>
            <pc:sldMk cId="478354795" sldId="692"/>
            <ac:picMk id="6" creationId="{947C82A5-AB80-2B64-F599-207E875BA8D3}"/>
          </ac:picMkLst>
        </pc:picChg>
        <pc:picChg chg="add del mod">
          <ac:chgData name="Karen Baerts" userId="a06d292e-c1df-42a7-ab23-dcf3ffef2529" providerId="ADAL" clId="{98AC3A04-1F09-490C-BF4C-2D8E3A7777D4}" dt="2024-10-30T22:02:09.301" v="1420" actId="478"/>
          <ac:picMkLst>
            <pc:docMk/>
            <pc:sldMk cId="478354795" sldId="692"/>
            <ac:picMk id="7" creationId="{B400014C-1F09-1F54-37B3-A2738EC58A02}"/>
          </ac:picMkLst>
        </pc:picChg>
        <pc:picChg chg="add del mod">
          <ac:chgData name="Karen Baerts" userId="a06d292e-c1df-42a7-ab23-dcf3ffef2529" providerId="ADAL" clId="{98AC3A04-1F09-490C-BF4C-2D8E3A7777D4}" dt="2024-10-30T21:39:09.437" v="1015" actId="478"/>
          <ac:picMkLst>
            <pc:docMk/>
            <pc:sldMk cId="478354795" sldId="692"/>
            <ac:picMk id="8" creationId="{63514B31-EDCB-6A9A-CC36-7459BB0AF1A6}"/>
          </ac:picMkLst>
        </pc:picChg>
        <pc:picChg chg="add del mod">
          <ac:chgData name="Karen Baerts" userId="a06d292e-c1df-42a7-ab23-dcf3ffef2529" providerId="ADAL" clId="{98AC3A04-1F09-490C-BF4C-2D8E3A7777D4}" dt="2024-10-30T22:01:58.454" v="1417" actId="478"/>
          <ac:picMkLst>
            <pc:docMk/>
            <pc:sldMk cId="478354795" sldId="692"/>
            <ac:picMk id="9" creationId="{7A75C16E-2788-1B96-200A-4D2465ED589D}"/>
          </ac:picMkLst>
        </pc:picChg>
        <pc:picChg chg="mod">
          <ac:chgData name="Karen Baerts" userId="a06d292e-c1df-42a7-ab23-dcf3ffef2529" providerId="ADAL" clId="{98AC3A04-1F09-490C-BF4C-2D8E3A7777D4}" dt="2024-10-30T22:01:57.431" v="1416" actId="1076"/>
          <ac:picMkLst>
            <pc:docMk/>
            <pc:sldMk cId="478354795" sldId="692"/>
            <ac:picMk id="10" creationId="{3D6288DC-A9E5-7C1B-08AA-8B2F7F714E0E}"/>
          </ac:picMkLst>
        </pc:picChg>
        <pc:picChg chg="add del mod">
          <ac:chgData name="Karen Baerts" userId="a06d292e-c1df-42a7-ab23-dcf3ffef2529" providerId="ADAL" clId="{98AC3A04-1F09-490C-BF4C-2D8E3A7777D4}" dt="2024-10-30T22:05:54.653" v="1465" actId="478"/>
          <ac:picMkLst>
            <pc:docMk/>
            <pc:sldMk cId="478354795" sldId="692"/>
            <ac:picMk id="11" creationId="{938AA0A3-298B-F496-7902-05C36DB8250E}"/>
          </ac:picMkLst>
        </pc:picChg>
        <pc:picChg chg="add del mod ord">
          <ac:chgData name="Karen Baerts" userId="a06d292e-c1df-42a7-ab23-dcf3ffef2529" providerId="ADAL" clId="{98AC3A04-1F09-490C-BF4C-2D8E3A7777D4}" dt="2024-11-05T09:02:54.119" v="1803" actId="478"/>
          <ac:picMkLst>
            <pc:docMk/>
            <pc:sldMk cId="478354795" sldId="692"/>
            <ac:picMk id="13" creationId="{2C9FC4C3-B919-D8BC-E7A5-DA7540529E95}"/>
          </ac:picMkLst>
        </pc:picChg>
        <pc:picChg chg="add del">
          <ac:chgData name="Karen Baerts" userId="a06d292e-c1df-42a7-ab23-dcf3ffef2529" providerId="ADAL" clId="{98AC3A04-1F09-490C-BF4C-2D8E3A7777D4}" dt="2024-10-30T22:23:44.485" v="1725" actId="22"/>
          <ac:picMkLst>
            <pc:docMk/>
            <pc:sldMk cId="478354795" sldId="692"/>
            <ac:picMk id="15" creationId="{96C873CA-AEB2-AE67-5D55-277ED86F53A5}"/>
          </ac:picMkLst>
        </pc:picChg>
      </pc:sldChg>
      <pc:sldChg chg="del">
        <pc:chgData name="Karen Baerts" userId="a06d292e-c1df-42a7-ab23-dcf3ffef2529" providerId="ADAL" clId="{98AC3A04-1F09-490C-BF4C-2D8E3A7777D4}" dt="2024-10-28T14:23:52.721" v="2" actId="47"/>
        <pc:sldMkLst>
          <pc:docMk/>
          <pc:sldMk cId="901174361" sldId="692"/>
        </pc:sldMkLst>
      </pc:sldChg>
      <pc:sldChg chg="addSp delSp modSp add del mod">
        <pc:chgData name="Karen Baerts" userId="a06d292e-c1df-42a7-ab23-dcf3ffef2529" providerId="ADAL" clId="{98AC3A04-1F09-490C-BF4C-2D8E3A7777D4}" dt="2024-10-30T21:33:49.165" v="941" actId="47"/>
        <pc:sldMkLst>
          <pc:docMk/>
          <pc:sldMk cId="3470020923" sldId="692"/>
        </pc:sldMkLst>
        <pc:spChg chg="add del mod">
          <ac:chgData name="Karen Baerts" userId="a06d292e-c1df-42a7-ab23-dcf3ffef2529" providerId="ADAL" clId="{98AC3A04-1F09-490C-BF4C-2D8E3A7777D4}" dt="2024-10-30T21:33:36.478" v="935" actId="478"/>
          <ac:spMkLst>
            <pc:docMk/>
            <pc:sldMk cId="3470020923" sldId="692"/>
            <ac:spMk id="3" creationId="{12405BFF-2611-E41F-2EC1-6C51AE6230B3}"/>
          </ac:spMkLst>
        </pc:spChg>
        <pc:spChg chg="del">
          <ac:chgData name="Karen Baerts" userId="a06d292e-c1df-42a7-ab23-dcf3ffef2529" providerId="ADAL" clId="{98AC3A04-1F09-490C-BF4C-2D8E3A7777D4}" dt="2024-10-30T21:33:33.615" v="934" actId="478"/>
          <ac:spMkLst>
            <pc:docMk/>
            <pc:sldMk cId="3470020923" sldId="692"/>
            <ac:spMk id="4" creationId="{A46AE393-250F-6D97-729B-6668CACBFF13}"/>
          </ac:spMkLst>
        </pc:spChg>
        <pc:spChg chg="del">
          <ac:chgData name="Karen Baerts" userId="a06d292e-c1df-42a7-ab23-dcf3ffef2529" providerId="ADAL" clId="{98AC3A04-1F09-490C-BF4C-2D8E3A7777D4}" dt="2024-10-30T21:33:38.372" v="936" actId="478"/>
          <ac:spMkLst>
            <pc:docMk/>
            <pc:sldMk cId="3470020923" sldId="692"/>
            <ac:spMk id="9" creationId="{A7B0A506-2CA5-9440-7434-C340BB670D86}"/>
          </ac:spMkLst>
        </pc:spChg>
        <pc:picChg chg="add del mod">
          <ac:chgData name="Karen Baerts" userId="a06d292e-c1df-42a7-ab23-dcf3ffef2529" providerId="ADAL" clId="{98AC3A04-1F09-490C-BF4C-2D8E3A7777D4}" dt="2024-10-30T21:33:47.017" v="940" actId="478"/>
          <ac:picMkLst>
            <pc:docMk/>
            <pc:sldMk cId="3470020923" sldId="692"/>
            <ac:picMk id="6" creationId="{2DB2D0D0-A1B4-1B9B-D502-747E3D39579D}"/>
          </ac:picMkLst>
        </pc:picChg>
        <pc:picChg chg="del">
          <ac:chgData name="Karen Baerts" userId="a06d292e-c1df-42a7-ab23-dcf3ffef2529" providerId="ADAL" clId="{98AC3A04-1F09-490C-BF4C-2D8E3A7777D4}" dt="2024-10-30T21:33:39.522" v="937" actId="478"/>
          <ac:picMkLst>
            <pc:docMk/>
            <pc:sldMk cId="3470020923" sldId="692"/>
            <ac:picMk id="8" creationId="{FCE6ED2F-E70E-81FE-44C5-6134A95892E7}"/>
          </ac:picMkLst>
        </pc:picChg>
        <pc:picChg chg="del">
          <ac:chgData name="Karen Baerts" userId="a06d292e-c1df-42a7-ab23-dcf3ffef2529" providerId="ADAL" clId="{98AC3A04-1F09-490C-BF4C-2D8E3A7777D4}" dt="2024-10-30T21:33:40.822" v="938" actId="478"/>
          <ac:picMkLst>
            <pc:docMk/>
            <pc:sldMk cId="3470020923" sldId="692"/>
            <ac:picMk id="11" creationId="{5B35D7ED-1C09-820D-BA15-24132E06B5EE}"/>
          </ac:picMkLst>
        </pc:picChg>
      </pc:sldChg>
      <pc:sldChg chg="del">
        <pc:chgData name="Karen Baerts" userId="a06d292e-c1df-42a7-ab23-dcf3ffef2529" providerId="ADAL" clId="{98AC3A04-1F09-490C-BF4C-2D8E3A7777D4}" dt="2024-10-28T14:23:52.721" v="2" actId="47"/>
        <pc:sldMkLst>
          <pc:docMk/>
          <pc:sldMk cId="90711582" sldId="693"/>
        </pc:sldMkLst>
      </pc:sldChg>
      <pc:sldChg chg="addSp delSp modSp add mod modNotesTx">
        <pc:chgData name="Karen Baerts" userId="a06d292e-c1df-42a7-ab23-dcf3ffef2529" providerId="ADAL" clId="{98AC3A04-1F09-490C-BF4C-2D8E3A7777D4}" dt="2024-10-30T22:22:43.525" v="1723" actId="20577"/>
        <pc:sldMkLst>
          <pc:docMk/>
          <pc:sldMk cId="3295793885" sldId="693"/>
        </pc:sldMkLst>
        <pc:spChg chg="mod">
          <ac:chgData name="Karen Baerts" userId="a06d292e-c1df-42a7-ab23-dcf3ffef2529" providerId="ADAL" clId="{98AC3A04-1F09-490C-BF4C-2D8E3A7777D4}" dt="2024-10-30T22:01:26.702" v="1410" actId="20577"/>
          <ac:spMkLst>
            <pc:docMk/>
            <pc:sldMk cId="3295793885" sldId="693"/>
            <ac:spMk id="3" creationId="{72EDC078-5A3E-DC60-8AAB-2FBE3AFB919B}"/>
          </ac:spMkLst>
        </pc:spChg>
        <pc:spChg chg="mod">
          <ac:chgData name="Karen Baerts" userId="a06d292e-c1df-42a7-ab23-dcf3ffef2529" providerId="ADAL" clId="{98AC3A04-1F09-490C-BF4C-2D8E3A7777D4}" dt="2024-10-30T22:14:19.761" v="1634" actId="207"/>
          <ac:spMkLst>
            <pc:docMk/>
            <pc:sldMk cId="3295793885" sldId="693"/>
            <ac:spMk id="4" creationId="{325C8AAD-6199-E345-5BBB-B772DA70BD2F}"/>
          </ac:spMkLst>
        </pc:spChg>
        <pc:spChg chg="mod">
          <ac:chgData name="Karen Baerts" userId="a06d292e-c1df-42a7-ab23-dcf3ffef2529" providerId="ADAL" clId="{98AC3A04-1F09-490C-BF4C-2D8E3A7777D4}" dt="2024-10-30T21:39:15.840" v="1018" actId="20577"/>
          <ac:spMkLst>
            <pc:docMk/>
            <pc:sldMk cId="3295793885" sldId="693"/>
            <ac:spMk id="24" creationId="{620A35D9-F93C-EBC4-4BCE-BDFCFF0C4753}"/>
          </ac:spMkLst>
        </pc:spChg>
        <pc:picChg chg="add mod">
          <ac:chgData name="Karen Baerts" userId="a06d292e-c1df-42a7-ab23-dcf3ffef2529" providerId="ADAL" clId="{98AC3A04-1F09-490C-BF4C-2D8E3A7777D4}" dt="2024-10-30T22:01:38.786" v="1412" actId="1076"/>
          <ac:picMkLst>
            <pc:docMk/>
            <pc:sldMk cId="3295793885" sldId="693"/>
            <ac:picMk id="6" creationId="{064E4B3C-5ECF-7197-B060-3AD4C16DEFCF}"/>
          </ac:picMkLst>
        </pc:picChg>
        <pc:picChg chg="add del">
          <ac:chgData name="Karen Baerts" userId="a06d292e-c1df-42a7-ab23-dcf3ffef2529" providerId="ADAL" clId="{98AC3A04-1F09-490C-BF4C-2D8E3A7777D4}" dt="2024-10-30T21:40:36.128" v="1096" actId="478"/>
          <ac:picMkLst>
            <pc:docMk/>
            <pc:sldMk cId="3295793885" sldId="693"/>
            <ac:picMk id="7" creationId="{1F49C9F8-3487-7D26-EBAF-4CC964CD0707}"/>
          </ac:picMkLst>
        </pc:picChg>
        <pc:picChg chg="add mod ord">
          <ac:chgData name="Karen Baerts" userId="a06d292e-c1df-42a7-ab23-dcf3ffef2529" providerId="ADAL" clId="{98AC3A04-1F09-490C-BF4C-2D8E3A7777D4}" dt="2024-10-30T22:01:12.747" v="1408" actId="1076"/>
          <ac:picMkLst>
            <pc:docMk/>
            <pc:sldMk cId="3295793885" sldId="693"/>
            <ac:picMk id="9" creationId="{C8287AB4-F7BC-A477-FA96-9FDAEF8AAFBD}"/>
          </ac:picMkLst>
        </pc:picChg>
        <pc:picChg chg="del">
          <ac:chgData name="Karen Baerts" userId="a06d292e-c1df-42a7-ab23-dcf3ffef2529" providerId="ADAL" clId="{98AC3A04-1F09-490C-BF4C-2D8E3A7777D4}" dt="2024-10-30T21:41:19.117" v="1101" actId="478"/>
          <ac:picMkLst>
            <pc:docMk/>
            <pc:sldMk cId="3295793885" sldId="693"/>
            <ac:picMk id="10" creationId="{7E9EDDB1-B05A-4808-2CF6-0D131E6D03CA}"/>
          </ac:picMkLst>
        </pc:picChg>
        <pc:picChg chg="add del mod">
          <ac:chgData name="Karen Baerts" userId="a06d292e-c1df-42a7-ab23-dcf3ffef2529" providerId="ADAL" clId="{98AC3A04-1F09-490C-BF4C-2D8E3A7777D4}" dt="2024-10-30T22:01:16.633" v="1409" actId="478"/>
          <ac:picMkLst>
            <pc:docMk/>
            <pc:sldMk cId="3295793885" sldId="693"/>
            <ac:picMk id="11" creationId="{AE31DA42-A866-299E-CCFC-BC236A012354}"/>
          </ac:picMkLst>
        </pc:picChg>
        <pc:picChg chg="add del mod">
          <ac:chgData name="Karen Baerts" userId="a06d292e-c1df-42a7-ab23-dcf3ffef2529" providerId="ADAL" clId="{98AC3A04-1F09-490C-BF4C-2D8E3A7777D4}" dt="2024-10-30T22:01:39.762" v="1413" actId="478"/>
          <ac:picMkLst>
            <pc:docMk/>
            <pc:sldMk cId="3295793885" sldId="693"/>
            <ac:picMk id="12" creationId="{7D1A3FE6-C276-CFF3-70D7-18593DA92A77}"/>
          </ac:picMkLst>
        </pc:picChg>
      </pc:sldChg>
      <pc:sldChg chg="addSp delSp modSp add mod">
        <pc:chgData name="Karen Baerts" userId="a06d292e-c1df-42a7-ab23-dcf3ffef2529" providerId="ADAL" clId="{98AC3A04-1F09-490C-BF4C-2D8E3A7777D4}" dt="2024-11-04T19:34:33.230" v="1794" actId="478"/>
        <pc:sldMkLst>
          <pc:docMk/>
          <pc:sldMk cId="1552538545" sldId="694"/>
        </pc:sldMkLst>
        <pc:spChg chg="mod">
          <ac:chgData name="Karen Baerts" userId="a06d292e-c1df-42a7-ab23-dcf3ffef2529" providerId="ADAL" clId="{98AC3A04-1F09-490C-BF4C-2D8E3A7777D4}" dt="2024-10-30T22:00:44.197" v="1405" actId="20577"/>
          <ac:spMkLst>
            <pc:docMk/>
            <pc:sldMk cId="1552538545" sldId="694"/>
            <ac:spMk id="3" creationId="{BF8864CC-1D64-4686-56C5-6105C0D280BC}"/>
          </ac:spMkLst>
        </pc:spChg>
        <pc:spChg chg="mod">
          <ac:chgData name="Karen Baerts" userId="a06d292e-c1df-42a7-ab23-dcf3ffef2529" providerId="ADAL" clId="{98AC3A04-1F09-490C-BF4C-2D8E3A7777D4}" dt="2024-10-30T22:14:28.429" v="1635" actId="207"/>
          <ac:spMkLst>
            <pc:docMk/>
            <pc:sldMk cId="1552538545" sldId="694"/>
            <ac:spMk id="4" creationId="{B5DE69AF-96F6-DC1F-1211-FA68CB2D2564}"/>
          </ac:spMkLst>
        </pc:spChg>
        <pc:spChg chg="mod">
          <ac:chgData name="Karen Baerts" userId="a06d292e-c1df-42a7-ab23-dcf3ffef2529" providerId="ADAL" clId="{98AC3A04-1F09-490C-BF4C-2D8E3A7777D4}" dt="2024-10-30T21:41:32.011" v="1104" actId="20577"/>
          <ac:spMkLst>
            <pc:docMk/>
            <pc:sldMk cId="1552538545" sldId="694"/>
            <ac:spMk id="24" creationId="{2869E198-2E8B-A28D-A624-B66996686E40}"/>
          </ac:spMkLst>
        </pc:spChg>
        <pc:picChg chg="del">
          <ac:chgData name="Karen Baerts" userId="a06d292e-c1df-42a7-ab23-dcf3ffef2529" providerId="ADAL" clId="{98AC3A04-1F09-490C-BF4C-2D8E3A7777D4}" dt="2024-10-30T21:44:06.972" v="1241" actId="478"/>
          <ac:picMkLst>
            <pc:docMk/>
            <pc:sldMk cId="1552538545" sldId="694"/>
            <ac:picMk id="6" creationId="{AAD6B661-F0A5-E867-7989-FA4FFE418682}"/>
          </ac:picMkLst>
        </pc:picChg>
        <pc:picChg chg="add del mod ord">
          <ac:chgData name="Karen Baerts" userId="a06d292e-c1df-42a7-ab23-dcf3ffef2529" providerId="ADAL" clId="{98AC3A04-1F09-490C-BF4C-2D8E3A7777D4}" dt="2024-11-04T19:33:49.496" v="1788" actId="478"/>
          <ac:picMkLst>
            <pc:docMk/>
            <pc:sldMk cId="1552538545" sldId="694"/>
            <ac:picMk id="6" creationId="{FF09D422-3966-E809-B16E-905731FBE3E0}"/>
          </ac:picMkLst>
        </pc:picChg>
        <pc:picChg chg="add mod ord">
          <ac:chgData name="Karen Baerts" userId="a06d292e-c1df-42a7-ab23-dcf3ffef2529" providerId="ADAL" clId="{98AC3A04-1F09-490C-BF4C-2D8E3A7777D4}" dt="2024-11-04T19:33:44.123" v="1784" actId="167"/>
          <ac:picMkLst>
            <pc:docMk/>
            <pc:sldMk cId="1552538545" sldId="694"/>
            <ac:picMk id="7" creationId="{295FD621-2621-7E0E-AFA1-BAB52000A91F}"/>
          </ac:picMkLst>
        </pc:picChg>
        <pc:picChg chg="add mod ord">
          <ac:chgData name="Karen Baerts" userId="a06d292e-c1df-42a7-ab23-dcf3ffef2529" providerId="ADAL" clId="{98AC3A04-1F09-490C-BF4C-2D8E3A7777D4}" dt="2024-11-04T19:34:31.386" v="1793" actId="167"/>
          <ac:picMkLst>
            <pc:docMk/>
            <pc:sldMk cId="1552538545" sldId="694"/>
            <ac:picMk id="9" creationId="{888296AA-56C2-5715-77D1-2EA99AC09B7F}"/>
          </ac:picMkLst>
        </pc:picChg>
        <pc:picChg chg="del">
          <ac:chgData name="Karen Baerts" userId="a06d292e-c1df-42a7-ab23-dcf3ffef2529" providerId="ADAL" clId="{98AC3A04-1F09-490C-BF4C-2D8E3A7777D4}" dt="2024-10-30T21:43:45.773" v="1234" actId="478"/>
          <ac:picMkLst>
            <pc:docMk/>
            <pc:sldMk cId="1552538545" sldId="694"/>
            <ac:picMk id="9" creationId="{AC1B9983-1796-ADA3-D292-FE91FB0C7267}"/>
          </ac:picMkLst>
        </pc:picChg>
        <pc:picChg chg="add del mod">
          <ac:chgData name="Karen Baerts" userId="a06d292e-c1df-42a7-ab23-dcf3ffef2529" providerId="ADAL" clId="{98AC3A04-1F09-490C-BF4C-2D8E3A7777D4}" dt="2024-11-04T19:34:33.230" v="1794" actId="478"/>
          <ac:picMkLst>
            <pc:docMk/>
            <pc:sldMk cId="1552538545" sldId="694"/>
            <ac:picMk id="10" creationId="{749EABCB-955A-634C-CC4C-03C8D81B87C7}"/>
          </ac:picMkLst>
        </pc:picChg>
      </pc:sldChg>
      <pc:sldChg chg="addSp delSp modSp add mod modNotesTx">
        <pc:chgData name="Karen Baerts" userId="a06d292e-c1df-42a7-ab23-dcf3ffef2529" providerId="ADAL" clId="{98AC3A04-1F09-490C-BF4C-2D8E3A7777D4}" dt="2024-11-04T19:35:53.410" v="1799" actId="478"/>
        <pc:sldMkLst>
          <pc:docMk/>
          <pc:sldMk cId="3817329388" sldId="695"/>
        </pc:sldMkLst>
        <pc:spChg chg="mod">
          <ac:chgData name="Karen Baerts" userId="a06d292e-c1df-42a7-ab23-dcf3ffef2529" providerId="ADAL" clId="{98AC3A04-1F09-490C-BF4C-2D8E3A7777D4}" dt="2024-10-30T22:14:35.955" v="1636" actId="207"/>
          <ac:spMkLst>
            <pc:docMk/>
            <pc:sldMk cId="3817329388" sldId="695"/>
            <ac:spMk id="4" creationId="{5F65CBF0-759F-8452-9471-BD39FC89B83C}"/>
          </ac:spMkLst>
        </pc:spChg>
        <pc:spChg chg="mod">
          <ac:chgData name="Karen Baerts" userId="a06d292e-c1df-42a7-ab23-dcf3ffef2529" providerId="ADAL" clId="{98AC3A04-1F09-490C-BF4C-2D8E3A7777D4}" dt="2024-10-30T22:06:21.638" v="1468" actId="20577"/>
          <ac:spMkLst>
            <pc:docMk/>
            <pc:sldMk cId="3817329388" sldId="695"/>
            <ac:spMk id="24" creationId="{DF45C4AE-6E12-2448-2A62-99C8D7DCDF2B}"/>
          </ac:spMkLst>
        </pc:spChg>
        <pc:picChg chg="add del mod ord">
          <ac:chgData name="Karen Baerts" userId="a06d292e-c1df-42a7-ab23-dcf3ffef2529" providerId="ADAL" clId="{98AC3A04-1F09-490C-BF4C-2D8E3A7777D4}" dt="2024-11-04T19:35:53.410" v="1799" actId="478"/>
          <ac:picMkLst>
            <pc:docMk/>
            <pc:sldMk cId="3817329388" sldId="695"/>
            <ac:picMk id="6" creationId="{A602DE28-29B3-6314-0D1E-EF8A00E50AFE}"/>
          </ac:picMkLst>
        </pc:picChg>
        <pc:picChg chg="add mod">
          <ac:chgData name="Karen Baerts" userId="a06d292e-c1df-42a7-ab23-dcf3ffef2529" providerId="ADAL" clId="{98AC3A04-1F09-490C-BF4C-2D8E3A7777D4}" dt="2024-11-04T19:35:49.411" v="1798" actId="14100"/>
          <ac:picMkLst>
            <pc:docMk/>
            <pc:sldMk cId="3817329388" sldId="695"/>
            <ac:picMk id="8" creationId="{76EB90DC-3A72-BE44-07D8-6B4805A0D988}"/>
          </ac:picMkLst>
        </pc:picChg>
        <pc:picChg chg="del">
          <ac:chgData name="Karen Baerts" userId="a06d292e-c1df-42a7-ab23-dcf3ffef2529" providerId="ADAL" clId="{98AC3A04-1F09-490C-BF4C-2D8E3A7777D4}" dt="2024-10-30T22:10:45.271" v="1589" actId="478"/>
          <ac:picMkLst>
            <pc:docMk/>
            <pc:sldMk cId="3817329388" sldId="695"/>
            <ac:picMk id="10" creationId="{F9E5C18C-E425-9136-0D11-B3BF4460522A}"/>
          </ac:picMkLst>
        </pc:picChg>
      </pc:sldChg>
      <pc:sldChg chg="addSp delSp modSp add del mod modShow">
        <pc:chgData name="Karen Baerts" userId="a06d292e-c1df-42a7-ab23-dcf3ffef2529" providerId="ADAL" clId="{98AC3A04-1F09-490C-BF4C-2D8E3A7777D4}" dt="2024-10-30T22:24:50.081" v="1743" actId="478"/>
        <pc:sldMkLst>
          <pc:docMk/>
          <pc:sldMk cId="2836826553" sldId="696"/>
        </pc:sldMkLst>
        <pc:spChg chg="add del mod">
          <ac:chgData name="Karen Baerts" userId="a06d292e-c1df-42a7-ab23-dcf3ffef2529" providerId="ADAL" clId="{98AC3A04-1F09-490C-BF4C-2D8E3A7777D4}" dt="2024-10-30T22:24:00.793" v="1730" actId="478"/>
          <ac:spMkLst>
            <pc:docMk/>
            <pc:sldMk cId="2836826553" sldId="696"/>
            <ac:spMk id="3" creationId="{B7E86BD9-188C-8899-48CC-C8921365E0E5}"/>
          </ac:spMkLst>
        </pc:spChg>
        <pc:spChg chg="add del">
          <ac:chgData name="Karen Baerts" userId="a06d292e-c1df-42a7-ab23-dcf3ffef2529" providerId="ADAL" clId="{98AC3A04-1F09-490C-BF4C-2D8E3A7777D4}" dt="2024-10-30T22:24:10.219" v="1734" actId="478"/>
          <ac:spMkLst>
            <pc:docMk/>
            <pc:sldMk cId="2836826553" sldId="696"/>
            <ac:spMk id="4" creationId="{22939F56-B850-E483-31EF-0B39CA7C2269}"/>
          </ac:spMkLst>
        </pc:spChg>
        <pc:spChg chg="add del mod">
          <ac:chgData name="Karen Baerts" userId="a06d292e-c1df-42a7-ab23-dcf3ffef2529" providerId="ADAL" clId="{98AC3A04-1F09-490C-BF4C-2D8E3A7777D4}" dt="2024-10-30T22:24:14.056" v="1735" actId="478"/>
          <ac:spMkLst>
            <pc:docMk/>
            <pc:sldMk cId="2836826553" sldId="696"/>
            <ac:spMk id="7" creationId="{F7569A21-B987-BABE-5F0F-37C35BD923ED}"/>
          </ac:spMkLst>
        </pc:spChg>
        <pc:spChg chg="del">
          <ac:chgData name="Karen Baerts" userId="a06d292e-c1df-42a7-ab23-dcf3ffef2529" providerId="ADAL" clId="{98AC3A04-1F09-490C-BF4C-2D8E3A7777D4}" dt="2024-10-30T22:24:10.219" v="1734" actId="478"/>
          <ac:spMkLst>
            <pc:docMk/>
            <pc:sldMk cId="2836826553" sldId="696"/>
            <ac:spMk id="9" creationId="{D6EAF28A-1669-4840-A139-75FC302B1E55}"/>
          </ac:spMkLst>
        </pc:spChg>
        <pc:picChg chg="del">
          <ac:chgData name="Karen Baerts" userId="a06d292e-c1df-42a7-ab23-dcf3ffef2529" providerId="ADAL" clId="{98AC3A04-1F09-490C-BF4C-2D8E3A7777D4}" dt="2024-10-30T22:24:10.219" v="1734" actId="478"/>
          <ac:picMkLst>
            <pc:docMk/>
            <pc:sldMk cId="2836826553" sldId="696"/>
            <ac:picMk id="8" creationId="{D8181810-7BFF-13ED-5AEB-C227A4F70952}"/>
          </ac:picMkLst>
        </pc:picChg>
        <pc:picChg chg="add mod">
          <ac:chgData name="Karen Baerts" userId="a06d292e-c1df-42a7-ab23-dcf3ffef2529" providerId="ADAL" clId="{98AC3A04-1F09-490C-BF4C-2D8E3A7777D4}" dt="2024-10-30T22:24:18.153" v="1737"/>
          <ac:picMkLst>
            <pc:docMk/>
            <pc:sldMk cId="2836826553" sldId="696"/>
            <ac:picMk id="10" creationId="{005F38C6-0FF2-4F47-0230-A8D8CE77F26E}"/>
          </ac:picMkLst>
        </pc:picChg>
        <pc:picChg chg="del">
          <ac:chgData name="Karen Baerts" userId="a06d292e-c1df-42a7-ab23-dcf3ffef2529" providerId="ADAL" clId="{98AC3A04-1F09-490C-BF4C-2D8E3A7777D4}" dt="2024-10-30T22:24:10.219" v="1734" actId="478"/>
          <ac:picMkLst>
            <pc:docMk/>
            <pc:sldMk cId="2836826553" sldId="696"/>
            <ac:picMk id="11" creationId="{19E4FD5B-D0D2-BD56-576B-043276F7072E}"/>
          </ac:picMkLst>
        </pc:picChg>
        <pc:picChg chg="add del">
          <ac:chgData name="Karen Baerts" userId="a06d292e-c1df-42a7-ab23-dcf3ffef2529" providerId="ADAL" clId="{98AC3A04-1F09-490C-BF4C-2D8E3A7777D4}" dt="2024-10-30T22:24:50.081" v="1743" actId="478"/>
          <ac:picMkLst>
            <pc:docMk/>
            <pc:sldMk cId="2836826553" sldId="696"/>
            <ac:picMk id="13" creationId="{CD1A058F-7E4F-0125-ED9D-DC61B4B321E8}"/>
          </ac:picMkLst>
        </pc:picChg>
        <pc:picChg chg="del">
          <ac:chgData name="Karen Baerts" userId="a06d292e-c1df-42a7-ab23-dcf3ffef2529" providerId="ADAL" clId="{98AC3A04-1F09-490C-BF4C-2D8E3A7777D4}" dt="2024-10-30T22:24:10.219" v="1734" actId="478"/>
          <ac:picMkLst>
            <pc:docMk/>
            <pc:sldMk cId="2836826553" sldId="696"/>
            <ac:picMk id="15" creationId="{61AA718D-7E6F-A40F-6B63-2C79D76EFD9E}"/>
          </ac:picMkLst>
        </pc:picChg>
      </pc:sldChg>
      <pc:sldChg chg="delSp modSp add mod ord">
        <pc:chgData name="Karen Baerts" userId="a06d292e-c1df-42a7-ab23-dcf3ffef2529" providerId="ADAL" clId="{98AC3A04-1F09-490C-BF4C-2D8E3A7777D4}" dt="2024-10-30T22:24:56.990" v="1747" actId="478"/>
        <pc:sldMkLst>
          <pc:docMk/>
          <pc:sldMk cId="3410494060" sldId="697"/>
        </pc:sldMkLst>
        <pc:spChg chg="mod">
          <ac:chgData name="Karen Baerts" userId="a06d292e-c1df-42a7-ab23-dcf3ffef2529" providerId="ADAL" clId="{98AC3A04-1F09-490C-BF4C-2D8E3A7777D4}" dt="2024-10-30T22:24:53.047" v="1745" actId="20577"/>
          <ac:spMkLst>
            <pc:docMk/>
            <pc:sldMk cId="3410494060" sldId="697"/>
            <ac:spMk id="24" creationId="{160D65DB-4747-49F6-CB05-EEB140E23CF8}"/>
          </ac:spMkLst>
        </pc:spChg>
        <pc:picChg chg="del">
          <ac:chgData name="Karen Baerts" userId="a06d292e-c1df-42a7-ab23-dcf3ffef2529" providerId="ADAL" clId="{98AC3A04-1F09-490C-BF4C-2D8E3A7777D4}" dt="2024-10-30T22:24:56.990" v="1747" actId="478"/>
          <ac:picMkLst>
            <pc:docMk/>
            <pc:sldMk cId="3410494060" sldId="697"/>
            <ac:picMk id="10" creationId="{6787898B-C07A-7D16-C0E7-BE873B623893}"/>
          </ac:picMkLst>
        </pc:picChg>
        <pc:picChg chg="ord">
          <ac:chgData name="Karen Baerts" userId="a06d292e-c1df-42a7-ab23-dcf3ffef2529" providerId="ADAL" clId="{98AC3A04-1F09-490C-BF4C-2D8E3A7777D4}" dt="2024-10-30T22:24:55.987" v="1746" actId="167"/>
          <ac:picMkLst>
            <pc:docMk/>
            <pc:sldMk cId="3410494060" sldId="697"/>
            <ac:picMk id="13" creationId="{5DCE29C2-733C-BC24-3988-E5D8505104C6}"/>
          </ac:picMkLst>
        </pc:picChg>
      </pc:sldChg>
      <pc:sldChg chg="addSp delSp modSp add mod">
        <pc:chgData name="Karen Baerts" userId="a06d292e-c1df-42a7-ab23-dcf3ffef2529" providerId="ADAL" clId="{98AC3A04-1F09-490C-BF4C-2D8E3A7777D4}" dt="2024-11-05T09:06:36.006" v="1808" actId="478"/>
        <pc:sldMkLst>
          <pc:docMk/>
          <pc:sldMk cId="729724773" sldId="698"/>
        </pc:sldMkLst>
        <pc:spChg chg="mod">
          <ac:chgData name="Karen Baerts" userId="a06d292e-c1df-42a7-ab23-dcf3ffef2529" providerId="ADAL" clId="{98AC3A04-1F09-490C-BF4C-2D8E3A7777D4}" dt="2024-10-30T22:25:05.477" v="1751" actId="20577"/>
          <ac:spMkLst>
            <pc:docMk/>
            <pc:sldMk cId="729724773" sldId="698"/>
            <ac:spMk id="24" creationId="{9BF78887-6EFA-885F-FDB8-35F0D195626E}"/>
          </ac:spMkLst>
        </pc:spChg>
        <pc:picChg chg="add del">
          <ac:chgData name="Karen Baerts" userId="a06d292e-c1df-42a7-ab23-dcf3ffef2529" providerId="ADAL" clId="{98AC3A04-1F09-490C-BF4C-2D8E3A7777D4}" dt="2024-11-05T09:06:36.006" v="1808" actId="478"/>
          <ac:picMkLst>
            <pc:docMk/>
            <pc:sldMk cId="729724773" sldId="698"/>
            <ac:picMk id="3" creationId="{E0DC3A4C-41F7-E142-15C6-6ABAC9CE41D2}"/>
          </ac:picMkLst>
        </pc:picChg>
        <pc:picChg chg="add mod ord">
          <ac:chgData name="Karen Baerts" userId="a06d292e-c1df-42a7-ab23-dcf3ffef2529" providerId="ADAL" clId="{98AC3A04-1F09-490C-BF4C-2D8E3A7777D4}" dt="2024-11-05T09:06:34.810" v="1807" actId="167"/>
          <ac:picMkLst>
            <pc:docMk/>
            <pc:sldMk cId="729724773" sldId="698"/>
            <ac:picMk id="4" creationId="{6E186450-6303-7ED7-3998-01FA32C15F84}"/>
          </ac:picMkLst>
        </pc:picChg>
        <pc:picChg chg="del">
          <ac:chgData name="Karen Baerts" userId="a06d292e-c1df-42a7-ab23-dcf3ffef2529" providerId="ADAL" clId="{98AC3A04-1F09-490C-BF4C-2D8E3A7777D4}" dt="2024-10-30T22:25:03.624" v="1749" actId="478"/>
          <ac:picMkLst>
            <pc:docMk/>
            <pc:sldMk cId="729724773" sldId="698"/>
            <ac:picMk id="13" creationId="{811076B0-CD73-85B7-9607-E00DC514F0DB}"/>
          </ac:picMkLst>
        </pc:picChg>
      </pc:sldChg>
      <pc:sldChg chg="addSp delSp modSp add mod">
        <pc:chgData name="Karen Baerts" userId="a06d292e-c1df-42a7-ab23-dcf3ffef2529" providerId="ADAL" clId="{98AC3A04-1F09-490C-BF4C-2D8E3A7777D4}" dt="2024-10-30T22:26:00.851" v="1765" actId="22"/>
        <pc:sldMkLst>
          <pc:docMk/>
          <pc:sldMk cId="472832308" sldId="699"/>
        </pc:sldMkLst>
        <pc:spChg chg="mod">
          <ac:chgData name="Karen Baerts" userId="a06d292e-c1df-42a7-ab23-dcf3ffef2529" providerId="ADAL" clId="{98AC3A04-1F09-490C-BF4C-2D8E3A7777D4}" dt="2024-10-30T22:25:10.843" v="1754" actId="20577"/>
          <ac:spMkLst>
            <pc:docMk/>
            <pc:sldMk cId="472832308" sldId="699"/>
            <ac:spMk id="24" creationId="{D9BEB0B2-B19F-3B5E-CC5C-905DACFBA9FF}"/>
          </ac:spMkLst>
        </pc:spChg>
        <pc:picChg chg="add">
          <ac:chgData name="Karen Baerts" userId="a06d292e-c1df-42a7-ab23-dcf3ffef2529" providerId="ADAL" clId="{98AC3A04-1F09-490C-BF4C-2D8E3A7777D4}" dt="2024-10-30T22:26:00.851" v="1765" actId="22"/>
          <ac:picMkLst>
            <pc:docMk/>
            <pc:sldMk cId="472832308" sldId="699"/>
            <ac:picMk id="3" creationId="{38304CD1-0800-485E-0FA6-F59359818FBE}"/>
          </ac:picMkLst>
        </pc:picChg>
        <pc:picChg chg="del">
          <ac:chgData name="Karen Baerts" userId="a06d292e-c1df-42a7-ab23-dcf3ffef2529" providerId="ADAL" clId="{98AC3A04-1F09-490C-BF4C-2D8E3A7777D4}" dt="2024-10-30T22:25:12.445" v="1755" actId="478"/>
          <ac:picMkLst>
            <pc:docMk/>
            <pc:sldMk cId="472832308" sldId="699"/>
            <ac:picMk id="13" creationId="{7EAC2440-0A32-B296-5E09-631AD9A6F094}"/>
          </ac:picMkLst>
        </pc:picChg>
      </pc:sldChg>
      <pc:sldChg chg="addSp delSp modSp add mod">
        <pc:chgData name="Karen Baerts" userId="a06d292e-c1df-42a7-ab23-dcf3ffef2529" providerId="ADAL" clId="{98AC3A04-1F09-490C-BF4C-2D8E3A7777D4}" dt="2024-10-30T22:26:29.553" v="1768" actId="1076"/>
        <pc:sldMkLst>
          <pc:docMk/>
          <pc:sldMk cId="802963581" sldId="700"/>
        </pc:sldMkLst>
        <pc:spChg chg="mod">
          <ac:chgData name="Karen Baerts" userId="a06d292e-c1df-42a7-ab23-dcf3ffef2529" providerId="ADAL" clId="{98AC3A04-1F09-490C-BF4C-2D8E3A7777D4}" dt="2024-10-30T22:25:16.993" v="1758" actId="20577"/>
          <ac:spMkLst>
            <pc:docMk/>
            <pc:sldMk cId="802963581" sldId="700"/>
            <ac:spMk id="24" creationId="{D1CD6DF1-4151-357D-4833-D78A777702EC}"/>
          </ac:spMkLst>
        </pc:spChg>
        <pc:picChg chg="add mod">
          <ac:chgData name="Karen Baerts" userId="a06d292e-c1df-42a7-ab23-dcf3ffef2529" providerId="ADAL" clId="{98AC3A04-1F09-490C-BF4C-2D8E3A7777D4}" dt="2024-10-30T22:26:29.553" v="1768" actId="1076"/>
          <ac:picMkLst>
            <pc:docMk/>
            <pc:sldMk cId="802963581" sldId="700"/>
            <ac:picMk id="3" creationId="{0C7AD0CB-0478-4E6F-E201-4F0A930E0D42}"/>
          </ac:picMkLst>
        </pc:picChg>
        <pc:picChg chg="del">
          <ac:chgData name="Karen Baerts" userId="a06d292e-c1df-42a7-ab23-dcf3ffef2529" providerId="ADAL" clId="{98AC3A04-1F09-490C-BF4C-2D8E3A7777D4}" dt="2024-10-30T22:25:18.663" v="1759" actId="478"/>
          <ac:picMkLst>
            <pc:docMk/>
            <pc:sldMk cId="802963581" sldId="700"/>
            <ac:picMk id="13" creationId="{0AF527D3-6B65-CC96-D5EF-EC2DF425D513}"/>
          </ac:picMkLst>
        </pc:picChg>
      </pc:sldChg>
      <pc:sldChg chg="addSp delSp modSp add mod">
        <pc:chgData name="Karen Baerts" userId="a06d292e-c1df-42a7-ab23-dcf3ffef2529" providerId="ADAL" clId="{98AC3A04-1F09-490C-BF4C-2D8E3A7777D4}" dt="2024-10-30T22:27:21.151" v="1775" actId="1076"/>
        <pc:sldMkLst>
          <pc:docMk/>
          <pc:sldMk cId="3554364153" sldId="701"/>
        </pc:sldMkLst>
        <pc:spChg chg="mod">
          <ac:chgData name="Karen Baerts" userId="a06d292e-c1df-42a7-ab23-dcf3ffef2529" providerId="ADAL" clId="{98AC3A04-1F09-490C-BF4C-2D8E3A7777D4}" dt="2024-10-30T22:25:24.945" v="1762" actId="20577"/>
          <ac:spMkLst>
            <pc:docMk/>
            <pc:sldMk cId="3554364153" sldId="701"/>
            <ac:spMk id="24" creationId="{D69BCA3A-189D-904E-8195-4A17616D67A7}"/>
          </ac:spMkLst>
        </pc:spChg>
        <pc:picChg chg="add mod">
          <ac:chgData name="Karen Baerts" userId="a06d292e-c1df-42a7-ab23-dcf3ffef2529" providerId="ADAL" clId="{98AC3A04-1F09-490C-BF4C-2D8E3A7777D4}" dt="2024-10-30T22:26:47.825" v="1770" actId="1076"/>
          <ac:picMkLst>
            <pc:docMk/>
            <pc:sldMk cId="3554364153" sldId="701"/>
            <ac:picMk id="3" creationId="{670F2AF7-4D5C-F937-545E-34E0F840A4BA}"/>
          </ac:picMkLst>
        </pc:picChg>
        <pc:picChg chg="add del mod">
          <ac:chgData name="Karen Baerts" userId="a06d292e-c1df-42a7-ab23-dcf3ffef2529" providerId="ADAL" clId="{98AC3A04-1F09-490C-BF4C-2D8E3A7777D4}" dt="2024-10-30T22:27:04.899" v="1773" actId="478"/>
          <ac:picMkLst>
            <pc:docMk/>
            <pc:sldMk cId="3554364153" sldId="701"/>
            <ac:picMk id="6" creationId="{4C7236EB-AFCC-1BFD-4D45-247F31F4C677}"/>
          </ac:picMkLst>
        </pc:picChg>
        <pc:picChg chg="add mod">
          <ac:chgData name="Karen Baerts" userId="a06d292e-c1df-42a7-ab23-dcf3ffef2529" providerId="ADAL" clId="{98AC3A04-1F09-490C-BF4C-2D8E3A7777D4}" dt="2024-10-30T22:27:21.151" v="1775" actId="1076"/>
          <ac:picMkLst>
            <pc:docMk/>
            <pc:sldMk cId="3554364153" sldId="701"/>
            <ac:picMk id="8" creationId="{59DD1F4F-30E0-4C19-997A-B88DCC80171C}"/>
          </ac:picMkLst>
        </pc:picChg>
        <pc:picChg chg="del">
          <ac:chgData name="Karen Baerts" userId="a06d292e-c1df-42a7-ab23-dcf3ffef2529" providerId="ADAL" clId="{98AC3A04-1F09-490C-BF4C-2D8E3A7777D4}" dt="2024-10-30T22:25:26.335" v="1763" actId="478"/>
          <ac:picMkLst>
            <pc:docMk/>
            <pc:sldMk cId="3554364153" sldId="701"/>
            <ac:picMk id="13" creationId="{5CBE0FD2-D2BF-CBDC-C8E0-31913B111758}"/>
          </ac:picMkLst>
        </pc:picChg>
      </pc:sldChg>
    </pc:docChg>
  </pc:docChgLst>
  <pc:docChgLst>
    <pc:chgData name="Karen Baerts" userId="a06d292e-c1df-42a7-ab23-dcf3ffef2529" providerId="ADAL" clId="{9D71A944-D4CB-43A0-BF35-8CEB81ADA668}"/>
    <pc:docChg chg="undo redo custSel addSld delSld modSld sldOrd">
      <pc:chgData name="Karen Baerts" userId="a06d292e-c1df-42a7-ab23-dcf3ffef2529" providerId="ADAL" clId="{9D71A944-D4CB-43A0-BF35-8CEB81ADA668}" dt="2024-10-07T14:51:17.674" v="5230" actId="478"/>
      <pc:docMkLst>
        <pc:docMk/>
      </pc:docMkLst>
      <pc:sldChg chg="modSp mod">
        <pc:chgData name="Karen Baerts" userId="a06d292e-c1df-42a7-ab23-dcf3ffef2529" providerId="ADAL" clId="{9D71A944-D4CB-43A0-BF35-8CEB81ADA668}" dt="2024-10-07T11:40:49.885" v="1" actId="20577"/>
        <pc:sldMkLst>
          <pc:docMk/>
          <pc:sldMk cId="2752661554" sldId="591"/>
        </pc:sldMkLst>
        <pc:spChg chg="mod">
          <ac:chgData name="Karen Baerts" userId="a06d292e-c1df-42a7-ab23-dcf3ffef2529" providerId="ADAL" clId="{9D71A944-D4CB-43A0-BF35-8CEB81ADA668}" dt="2024-10-07T11:40:49.885" v="1" actId="20577"/>
          <ac:spMkLst>
            <pc:docMk/>
            <pc:sldMk cId="2752661554" sldId="591"/>
            <ac:spMk id="2" creationId="{00000000-0000-0000-0000-000000000000}"/>
          </ac:spMkLst>
        </pc:spChg>
      </pc:sldChg>
      <pc:sldChg chg="addSp delSp modSp del mod ord modNotesTx">
        <pc:chgData name="Karen Baerts" userId="a06d292e-c1df-42a7-ab23-dcf3ffef2529" providerId="ADAL" clId="{9D71A944-D4CB-43A0-BF35-8CEB81ADA668}" dt="2024-10-07T13:27:03.006" v="2882" actId="47"/>
        <pc:sldMkLst>
          <pc:docMk/>
          <pc:sldMk cId="2696005920" sldId="635"/>
        </pc:sldMkLst>
        <pc:spChg chg="mod">
          <ac:chgData name="Karen Baerts" userId="a06d292e-c1df-42a7-ab23-dcf3ffef2529" providerId="ADAL" clId="{9D71A944-D4CB-43A0-BF35-8CEB81ADA668}" dt="2024-10-07T11:41:41.093" v="32" actId="20577"/>
          <ac:spMkLst>
            <pc:docMk/>
            <pc:sldMk cId="2696005920" sldId="635"/>
            <ac:spMk id="2" creationId="{3D552116-8D20-F96A-86B9-083EA69AA6EF}"/>
          </ac:spMkLst>
        </pc:spChg>
        <pc:spChg chg="add del mod">
          <ac:chgData name="Karen Baerts" userId="a06d292e-c1df-42a7-ab23-dcf3ffef2529" providerId="ADAL" clId="{9D71A944-D4CB-43A0-BF35-8CEB81ADA668}" dt="2024-10-07T12:53:38.072" v="1019" actId="1076"/>
          <ac:spMkLst>
            <pc:docMk/>
            <pc:sldMk cId="2696005920" sldId="635"/>
            <ac:spMk id="3" creationId="{433EAC22-795F-9C73-9536-00041D1CD78F}"/>
          </ac:spMkLst>
        </pc:spChg>
        <pc:spChg chg="add del mod">
          <ac:chgData name="Karen Baerts" userId="a06d292e-c1df-42a7-ab23-dcf3ffef2529" providerId="ADAL" clId="{9D71A944-D4CB-43A0-BF35-8CEB81ADA668}" dt="2024-10-07T12:53:26.731" v="1013" actId="478"/>
          <ac:spMkLst>
            <pc:docMk/>
            <pc:sldMk cId="2696005920" sldId="635"/>
            <ac:spMk id="5" creationId="{05E78EC8-3EB0-EC6F-68CC-99B1A27467A7}"/>
          </ac:spMkLst>
        </pc:spChg>
        <pc:picChg chg="add del mod">
          <ac:chgData name="Karen Baerts" userId="a06d292e-c1df-42a7-ab23-dcf3ffef2529" providerId="ADAL" clId="{9D71A944-D4CB-43A0-BF35-8CEB81ADA668}" dt="2024-10-07T12:53:25.577" v="1010" actId="1076"/>
          <ac:picMkLst>
            <pc:docMk/>
            <pc:sldMk cId="2696005920" sldId="635"/>
            <ac:picMk id="6" creationId="{FBA6C4FC-2012-5816-2405-E026A54387F1}"/>
          </ac:picMkLst>
        </pc:picChg>
        <pc:picChg chg="add mod">
          <ac:chgData name="Karen Baerts" userId="a06d292e-c1df-42a7-ab23-dcf3ffef2529" providerId="ADAL" clId="{9D71A944-D4CB-43A0-BF35-8CEB81ADA668}" dt="2024-10-07T13:21:43.870" v="2650" actId="1076"/>
          <ac:picMkLst>
            <pc:docMk/>
            <pc:sldMk cId="2696005920" sldId="635"/>
            <ac:picMk id="7" creationId="{45008A3D-E6ED-9550-C240-683E6FA7C751}"/>
          </ac:picMkLst>
        </pc:picChg>
        <pc:picChg chg="add del mod">
          <ac:chgData name="Karen Baerts" userId="a06d292e-c1df-42a7-ab23-dcf3ffef2529" providerId="ADAL" clId="{9D71A944-D4CB-43A0-BF35-8CEB81ADA668}" dt="2024-10-07T12:51:01.567" v="733" actId="478"/>
          <ac:picMkLst>
            <pc:docMk/>
            <pc:sldMk cId="2696005920" sldId="635"/>
            <ac:picMk id="1026" creationId="{77650E1C-9759-0D66-1D1E-C8E78467C373}"/>
          </ac:picMkLst>
        </pc:picChg>
        <pc:picChg chg="add mod">
          <ac:chgData name="Karen Baerts" userId="a06d292e-c1df-42a7-ab23-dcf3ffef2529" providerId="ADAL" clId="{9D71A944-D4CB-43A0-BF35-8CEB81ADA668}" dt="2024-10-07T12:53:35.568" v="1018" actId="1076"/>
          <ac:picMkLst>
            <pc:docMk/>
            <pc:sldMk cId="2696005920" sldId="635"/>
            <ac:picMk id="1028" creationId="{C6B1FFCF-2DE4-2A5A-697A-785B2B2AC209}"/>
          </ac:picMkLst>
        </pc:picChg>
      </pc:sldChg>
      <pc:sldChg chg="del">
        <pc:chgData name="Karen Baerts" userId="a06d292e-c1df-42a7-ab23-dcf3ffef2529" providerId="ADAL" clId="{9D71A944-D4CB-43A0-BF35-8CEB81ADA668}" dt="2024-10-07T11:41:27.280" v="6" actId="47"/>
        <pc:sldMkLst>
          <pc:docMk/>
          <pc:sldMk cId="1587635418" sldId="654"/>
        </pc:sldMkLst>
      </pc:sldChg>
      <pc:sldChg chg="modSp del mod modNotesTx">
        <pc:chgData name="Karen Baerts" userId="a06d292e-c1df-42a7-ab23-dcf3ffef2529" providerId="ADAL" clId="{9D71A944-D4CB-43A0-BF35-8CEB81ADA668}" dt="2024-10-07T12:23:57.291" v="185" actId="47"/>
        <pc:sldMkLst>
          <pc:docMk/>
          <pc:sldMk cId="1476573081" sldId="655"/>
        </pc:sldMkLst>
        <pc:spChg chg="mod">
          <ac:chgData name="Karen Baerts" userId="a06d292e-c1df-42a7-ab23-dcf3ffef2529" providerId="ADAL" clId="{9D71A944-D4CB-43A0-BF35-8CEB81ADA668}" dt="2024-10-07T11:41:33.269" v="15" actId="20577"/>
          <ac:spMkLst>
            <pc:docMk/>
            <pc:sldMk cId="1476573081" sldId="655"/>
            <ac:spMk id="2" creationId="{3D552116-8D20-F96A-86B9-083EA69AA6EF}"/>
          </ac:spMkLst>
        </pc:spChg>
      </pc:sldChg>
      <pc:sldChg chg="delSp modSp modNotesTx">
        <pc:chgData name="Karen Baerts" userId="a06d292e-c1df-42a7-ab23-dcf3ffef2529" providerId="ADAL" clId="{9D71A944-D4CB-43A0-BF35-8CEB81ADA668}" dt="2024-10-07T11:41:16.400" v="4"/>
        <pc:sldMkLst>
          <pc:docMk/>
          <pc:sldMk cId="3516292253" sldId="657"/>
        </pc:sldMkLst>
        <pc:picChg chg="mod">
          <ac:chgData name="Karen Baerts" userId="a06d292e-c1df-42a7-ab23-dcf3ffef2529" providerId="ADAL" clId="{9D71A944-D4CB-43A0-BF35-8CEB81ADA668}" dt="2024-10-07T11:40:54.796" v="3" actId="1076"/>
          <ac:picMkLst>
            <pc:docMk/>
            <pc:sldMk cId="3516292253" sldId="657"/>
            <ac:picMk id="4098" creationId="{74E36272-3369-B23D-F94C-412C48A91FB6}"/>
          </ac:picMkLst>
        </pc:picChg>
        <pc:picChg chg="del">
          <ac:chgData name="Karen Baerts" userId="a06d292e-c1df-42a7-ab23-dcf3ffef2529" providerId="ADAL" clId="{9D71A944-D4CB-43A0-BF35-8CEB81ADA668}" dt="2024-10-07T11:40:52.829" v="2" actId="478"/>
          <ac:picMkLst>
            <pc:docMk/>
            <pc:sldMk cId="3516292253" sldId="657"/>
            <ac:picMk id="4102" creationId="{6720F8E3-3174-B1C8-6444-119589661BAD}"/>
          </ac:picMkLst>
        </pc:picChg>
      </pc:sldChg>
      <pc:sldChg chg="addSp delSp modSp add mod modNotesTx">
        <pc:chgData name="Karen Baerts" userId="a06d292e-c1df-42a7-ab23-dcf3ffef2529" providerId="ADAL" clId="{9D71A944-D4CB-43A0-BF35-8CEB81ADA668}" dt="2024-10-07T13:49:51.675" v="4540" actId="20577"/>
        <pc:sldMkLst>
          <pc:docMk/>
          <pc:sldMk cId="3780265863" sldId="673"/>
        </pc:sldMkLst>
        <pc:spChg chg="mod">
          <ac:chgData name="Karen Baerts" userId="a06d292e-c1df-42a7-ab23-dcf3ffef2529" providerId="ADAL" clId="{9D71A944-D4CB-43A0-BF35-8CEB81ADA668}" dt="2024-10-07T12:48:28.049" v="709" actId="14100"/>
          <ac:spMkLst>
            <pc:docMk/>
            <pc:sldMk cId="3780265863" sldId="673"/>
            <ac:spMk id="4" creationId="{EAEF4753-4B2F-BD42-2566-2532CE4B6B52}"/>
          </ac:spMkLst>
        </pc:spChg>
        <pc:spChg chg="mod">
          <ac:chgData name="Karen Baerts" userId="a06d292e-c1df-42a7-ab23-dcf3ffef2529" providerId="ADAL" clId="{9D71A944-D4CB-43A0-BF35-8CEB81ADA668}" dt="2024-10-07T12:48:34.568" v="711" actId="14100"/>
          <ac:spMkLst>
            <pc:docMk/>
            <pc:sldMk cId="3780265863" sldId="673"/>
            <ac:spMk id="7" creationId="{494F3722-2971-B618-1556-0B473C59D2AC}"/>
          </ac:spMkLst>
        </pc:spChg>
        <pc:spChg chg="mod">
          <ac:chgData name="Karen Baerts" userId="a06d292e-c1df-42a7-ab23-dcf3ffef2529" providerId="ADAL" clId="{9D71A944-D4CB-43A0-BF35-8CEB81ADA668}" dt="2024-10-07T13:49:51.675" v="4540" actId="20577"/>
          <ac:spMkLst>
            <pc:docMk/>
            <pc:sldMk cId="3780265863" sldId="673"/>
            <ac:spMk id="24" creationId="{D49CA510-22F2-390A-05B1-FD9FD8AE6A83}"/>
          </ac:spMkLst>
        </pc:spChg>
        <pc:picChg chg="mod">
          <ac:chgData name="Karen Baerts" userId="a06d292e-c1df-42a7-ab23-dcf3ffef2529" providerId="ADAL" clId="{9D71A944-D4CB-43A0-BF35-8CEB81ADA668}" dt="2024-10-07T12:48:31.656" v="710" actId="14100"/>
          <ac:picMkLst>
            <pc:docMk/>
            <pc:sldMk cId="3780265863" sldId="673"/>
            <ac:picMk id="2" creationId="{13818559-CAD8-C30D-25E3-9BB91D5E70FB}"/>
          </ac:picMkLst>
        </pc:picChg>
        <pc:picChg chg="add del mod">
          <ac:chgData name="Karen Baerts" userId="a06d292e-c1df-42a7-ab23-dcf3ffef2529" providerId="ADAL" clId="{9D71A944-D4CB-43A0-BF35-8CEB81ADA668}" dt="2024-10-07T13:43:26.788" v="4261" actId="478"/>
          <ac:picMkLst>
            <pc:docMk/>
            <pc:sldMk cId="3780265863" sldId="673"/>
            <ac:picMk id="5" creationId="{99A7C2E9-26EC-80DE-3C27-08C4AAABE5CC}"/>
          </ac:picMkLst>
        </pc:picChg>
      </pc:sldChg>
      <pc:sldChg chg="addSp modSp add mod modNotesTx">
        <pc:chgData name="Karen Baerts" userId="a06d292e-c1df-42a7-ab23-dcf3ffef2529" providerId="ADAL" clId="{9D71A944-D4CB-43A0-BF35-8CEB81ADA668}" dt="2024-10-07T14:08:45.338" v="5038" actId="20577"/>
        <pc:sldMkLst>
          <pc:docMk/>
          <pc:sldMk cId="1366525156" sldId="674"/>
        </pc:sldMkLst>
        <pc:spChg chg="add">
          <ac:chgData name="Karen Baerts" userId="a06d292e-c1df-42a7-ab23-dcf3ffef2529" providerId="ADAL" clId="{9D71A944-D4CB-43A0-BF35-8CEB81ADA668}" dt="2024-10-07T13:50:38.546" v="4553"/>
          <ac:spMkLst>
            <pc:docMk/>
            <pc:sldMk cId="1366525156" sldId="674"/>
            <ac:spMk id="3" creationId="{578539BB-598E-96A9-EF17-CF9CE2DEFD59}"/>
          </ac:spMkLst>
        </pc:spChg>
        <pc:spChg chg="mod">
          <ac:chgData name="Karen Baerts" userId="a06d292e-c1df-42a7-ab23-dcf3ffef2529" providerId="ADAL" clId="{9D71A944-D4CB-43A0-BF35-8CEB81ADA668}" dt="2024-10-07T13:51:11.311" v="4570" actId="108"/>
          <ac:spMkLst>
            <pc:docMk/>
            <pc:sldMk cId="1366525156" sldId="674"/>
            <ac:spMk id="4" creationId="{EAEF4753-4B2F-BD42-2566-2532CE4B6B52}"/>
          </ac:spMkLst>
        </pc:spChg>
        <pc:spChg chg="add">
          <ac:chgData name="Karen Baerts" userId="a06d292e-c1df-42a7-ab23-dcf3ffef2529" providerId="ADAL" clId="{9D71A944-D4CB-43A0-BF35-8CEB81ADA668}" dt="2024-10-07T13:50:41.459" v="4554"/>
          <ac:spMkLst>
            <pc:docMk/>
            <pc:sldMk cId="1366525156" sldId="674"/>
            <ac:spMk id="5" creationId="{7CB69835-6950-81C4-2F9F-8C31005BEA5C}"/>
          </ac:spMkLst>
        </pc:spChg>
        <pc:spChg chg="add">
          <ac:chgData name="Karen Baerts" userId="a06d292e-c1df-42a7-ab23-dcf3ffef2529" providerId="ADAL" clId="{9D71A944-D4CB-43A0-BF35-8CEB81ADA668}" dt="2024-10-07T13:51:44.467" v="4599"/>
          <ac:spMkLst>
            <pc:docMk/>
            <pc:sldMk cId="1366525156" sldId="674"/>
            <ac:spMk id="6" creationId="{A377F555-7345-26EF-5154-B437C57677E5}"/>
          </ac:spMkLst>
        </pc:spChg>
        <pc:spChg chg="mod">
          <ac:chgData name="Karen Baerts" userId="a06d292e-c1df-42a7-ab23-dcf3ffef2529" providerId="ADAL" clId="{9D71A944-D4CB-43A0-BF35-8CEB81ADA668}" dt="2024-10-07T13:52:42.501" v="4667" actId="20577"/>
          <ac:spMkLst>
            <pc:docMk/>
            <pc:sldMk cId="1366525156" sldId="674"/>
            <ac:spMk id="7" creationId="{494F3722-2971-B618-1556-0B473C59D2AC}"/>
          </ac:spMkLst>
        </pc:spChg>
        <pc:spChg chg="add">
          <ac:chgData name="Karen Baerts" userId="a06d292e-c1df-42a7-ab23-dcf3ffef2529" providerId="ADAL" clId="{9D71A944-D4CB-43A0-BF35-8CEB81ADA668}" dt="2024-10-07T13:51:51.628" v="4600"/>
          <ac:spMkLst>
            <pc:docMk/>
            <pc:sldMk cId="1366525156" sldId="674"/>
            <ac:spMk id="8" creationId="{5115E3FC-93FA-A476-9042-A4B30BADEB06}"/>
          </ac:spMkLst>
        </pc:spChg>
        <pc:spChg chg="add">
          <ac:chgData name="Karen Baerts" userId="a06d292e-c1df-42a7-ab23-dcf3ffef2529" providerId="ADAL" clId="{9D71A944-D4CB-43A0-BF35-8CEB81ADA668}" dt="2024-10-07T13:51:53.763" v="4601"/>
          <ac:spMkLst>
            <pc:docMk/>
            <pc:sldMk cId="1366525156" sldId="674"/>
            <ac:spMk id="9" creationId="{AC62694A-FDE7-9E45-5269-766F6BCAB96F}"/>
          </ac:spMkLst>
        </pc:spChg>
        <pc:spChg chg="add">
          <ac:chgData name="Karen Baerts" userId="a06d292e-c1df-42a7-ab23-dcf3ffef2529" providerId="ADAL" clId="{9D71A944-D4CB-43A0-BF35-8CEB81ADA668}" dt="2024-10-07T13:51:59.939" v="4602"/>
          <ac:spMkLst>
            <pc:docMk/>
            <pc:sldMk cId="1366525156" sldId="674"/>
            <ac:spMk id="10" creationId="{5212C5EF-D99A-6CF4-8509-70CF68B9256F}"/>
          </ac:spMkLst>
        </pc:spChg>
        <pc:spChg chg="mod">
          <ac:chgData name="Karen Baerts" userId="a06d292e-c1df-42a7-ab23-dcf3ffef2529" providerId="ADAL" clId="{9D71A944-D4CB-43A0-BF35-8CEB81ADA668}" dt="2024-10-07T13:49:46.037" v="4532" actId="20577"/>
          <ac:spMkLst>
            <pc:docMk/>
            <pc:sldMk cId="1366525156" sldId="674"/>
            <ac:spMk id="24" creationId="{D49CA510-22F2-390A-05B1-FD9FD8AE6A83}"/>
          </ac:spMkLst>
        </pc:spChg>
      </pc:sldChg>
      <pc:sldChg chg="modSp add del mod">
        <pc:chgData name="Karen Baerts" userId="a06d292e-c1df-42a7-ab23-dcf3ffef2529" providerId="ADAL" clId="{9D71A944-D4CB-43A0-BF35-8CEB81ADA668}" dt="2024-10-07T12:29:40.668" v="337" actId="47"/>
        <pc:sldMkLst>
          <pc:docMk/>
          <pc:sldMk cId="3733520525" sldId="674"/>
        </pc:sldMkLst>
        <pc:spChg chg="mod">
          <ac:chgData name="Karen Baerts" userId="a06d292e-c1df-42a7-ab23-dcf3ffef2529" providerId="ADAL" clId="{9D71A944-D4CB-43A0-BF35-8CEB81ADA668}" dt="2024-10-07T12:27:39.002" v="228" actId="14100"/>
          <ac:spMkLst>
            <pc:docMk/>
            <pc:sldMk cId="3733520525" sldId="674"/>
            <ac:spMk id="4" creationId="{EAEF4753-4B2F-BD42-2566-2532CE4B6B52}"/>
          </ac:spMkLst>
        </pc:spChg>
        <pc:spChg chg="mod">
          <ac:chgData name="Karen Baerts" userId="a06d292e-c1df-42a7-ab23-dcf3ffef2529" providerId="ADAL" clId="{9D71A944-D4CB-43A0-BF35-8CEB81ADA668}" dt="2024-10-07T12:27:23.251" v="217" actId="14100"/>
          <ac:spMkLst>
            <pc:docMk/>
            <pc:sldMk cId="3733520525" sldId="674"/>
            <ac:spMk id="7" creationId="{494F3722-2971-B618-1556-0B473C59D2AC}"/>
          </ac:spMkLst>
        </pc:spChg>
        <pc:spChg chg="mod">
          <ac:chgData name="Karen Baerts" userId="a06d292e-c1df-42a7-ab23-dcf3ffef2529" providerId="ADAL" clId="{9D71A944-D4CB-43A0-BF35-8CEB81ADA668}" dt="2024-10-07T12:25:49.610" v="190" actId="20577"/>
          <ac:spMkLst>
            <pc:docMk/>
            <pc:sldMk cId="3733520525" sldId="674"/>
            <ac:spMk id="24" creationId="{D49CA510-22F2-390A-05B1-FD9FD8AE6A83}"/>
          </ac:spMkLst>
        </pc:spChg>
        <pc:picChg chg="mod">
          <ac:chgData name="Karen Baerts" userId="a06d292e-c1df-42a7-ab23-dcf3ffef2529" providerId="ADAL" clId="{9D71A944-D4CB-43A0-BF35-8CEB81ADA668}" dt="2024-10-07T12:27:25.338" v="218" actId="1076"/>
          <ac:picMkLst>
            <pc:docMk/>
            <pc:sldMk cId="3733520525" sldId="674"/>
            <ac:picMk id="2" creationId="{13818559-CAD8-C30D-25E3-9BB91D5E70FB}"/>
          </ac:picMkLst>
        </pc:picChg>
      </pc:sldChg>
      <pc:sldChg chg="modSp add del mod">
        <pc:chgData name="Karen Baerts" userId="a06d292e-c1df-42a7-ab23-dcf3ffef2529" providerId="ADAL" clId="{9D71A944-D4CB-43A0-BF35-8CEB81ADA668}" dt="2024-10-07T12:49:07.540" v="712" actId="47"/>
        <pc:sldMkLst>
          <pc:docMk/>
          <pc:sldMk cId="4184613455" sldId="674"/>
        </pc:sldMkLst>
        <pc:spChg chg="mod">
          <ac:chgData name="Karen Baerts" userId="a06d292e-c1df-42a7-ab23-dcf3ffef2529" providerId="ADAL" clId="{9D71A944-D4CB-43A0-BF35-8CEB81ADA668}" dt="2024-10-07T12:42:42.849" v="653" actId="20577"/>
          <ac:spMkLst>
            <pc:docMk/>
            <pc:sldMk cId="4184613455" sldId="674"/>
            <ac:spMk id="4" creationId="{EAEF4753-4B2F-BD42-2566-2532CE4B6B52}"/>
          </ac:spMkLst>
        </pc:spChg>
        <pc:spChg chg="mod">
          <ac:chgData name="Karen Baerts" userId="a06d292e-c1df-42a7-ab23-dcf3ffef2529" providerId="ADAL" clId="{9D71A944-D4CB-43A0-BF35-8CEB81ADA668}" dt="2024-10-07T12:37:37.345" v="643" actId="20577"/>
          <ac:spMkLst>
            <pc:docMk/>
            <pc:sldMk cId="4184613455" sldId="674"/>
            <ac:spMk id="7" creationId="{494F3722-2971-B618-1556-0B473C59D2AC}"/>
          </ac:spMkLst>
        </pc:spChg>
        <pc:spChg chg="mod">
          <ac:chgData name="Karen Baerts" userId="a06d292e-c1df-42a7-ab23-dcf3ffef2529" providerId="ADAL" clId="{9D71A944-D4CB-43A0-BF35-8CEB81ADA668}" dt="2024-10-07T12:34:37.730" v="545" actId="20577"/>
          <ac:spMkLst>
            <pc:docMk/>
            <pc:sldMk cId="4184613455" sldId="674"/>
            <ac:spMk id="24" creationId="{D49CA510-22F2-390A-05B1-FD9FD8AE6A83}"/>
          </ac:spMkLst>
        </pc:spChg>
      </pc:sldChg>
      <pc:sldChg chg="addSp delSp modSp add mod delAnim modAnim modNotesTx">
        <pc:chgData name="Karen Baerts" userId="a06d292e-c1df-42a7-ab23-dcf3ffef2529" providerId="ADAL" clId="{9D71A944-D4CB-43A0-BF35-8CEB81ADA668}" dt="2024-10-07T13:28:51.239" v="2897" actId="478"/>
        <pc:sldMkLst>
          <pc:docMk/>
          <pc:sldMk cId="4019234007" sldId="675"/>
        </pc:sldMkLst>
        <pc:spChg chg="del mod">
          <ac:chgData name="Karen Baerts" userId="a06d292e-c1df-42a7-ab23-dcf3ffef2529" providerId="ADAL" clId="{9D71A944-D4CB-43A0-BF35-8CEB81ADA668}" dt="2024-10-07T13:09:23.289" v="1219" actId="478"/>
          <ac:spMkLst>
            <pc:docMk/>
            <pc:sldMk cId="4019234007" sldId="675"/>
            <ac:spMk id="2" creationId="{3D552116-8D20-F96A-86B9-083EA69AA6EF}"/>
          </ac:spMkLst>
        </pc:spChg>
        <pc:spChg chg="del mod">
          <ac:chgData name="Karen Baerts" userId="a06d292e-c1df-42a7-ab23-dcf3ffef2529" providerId="ADAL" clId="{9D71A944-D4CB-43A0-BF35-8CEB81ADA668}" dt="2024-10-07T12:54:06.697" v="1039" actId="478"/>
          <ac:spMkLst>
            <pc:docMk/>
            <pc:sldMk cId="4019234007" sldId="675"/>
            <ac:spMk id="3" creationId="{433EAC22-795F-9C73-9536-00041D1CD78F}"/>
          </ac:spMkLst>
        </pc:spChg>
        <pc:spChg chg="add del mod">
          <ac:chgData name="Karen Baerts" userId="a06d292e-c1df-42a7-ab23-dcf3ffef2529" providerId="ADAL" clId="{9D71A944-D4CB-43A0-BF35-8CEB81ADA668}" dt="2024-10-07T12:54:12.793" v="1041" actId="478"/>
          <ac:spMkLst>
            <pc:docMk/>
            <pc:sldMk cId="4019234007" sldId="675"/>
            <ac:spMk id="5" creationId="{5E144375-5AAF-7259-9685-496B3FE4E8D8}"/>
          </ac:spMkLst>
        </pc:spChg>
        <pc:spChg chg="add del mod">
          <ac:chgData name="Karen Baerts" userId="a06d292e-c1df-42a7-ab23-dcf3ffef2529" providerId="ADAL" clId="{9D71A944-D4CB-43A0-BF35-8CEB81ADA668}" dt="2024-10-07T13:09:11.359" v="1214" actId="478"/>
          <ac:spMkLst>
            <pc:docMk/>
            <pc:sldMk cId="4019234007" sldId="675"/>
            <ac:spMk id="6" creationId="{BEDC37F0-48AD-3971-F8A4-3DB00F63BA73}"/>
          </ac:spMkLst>
        </pc:spChg>
        <pc:spChg chg="add del mod">
          <ac:chgData name="Karen Baerts" userId="a06d292e-c1df-42a7-ab23-dcf3ffef2529" providerId="ADAL" clId="{9D71A944-D4CB-43A0-BF35-8CEB81ADA668}" dt="2024-10-07T13:09:25.822" v="1220" actId="478"/>
          <ac:spMkLst>
            <pc:docMk/>
            <pc:sldMk cId="4019234007" sldId="675"/>
            <ac:spMk id="10" creationId="{E06B909A-C4E8-A00E-3E3B-D9EB862DBFB6}"/>
          </ac:spMkLst>
        </pc:spChg>
        <pc:spChg chg="add mod">
          <ac:chgData name="Karen Baerts" userId="a06d292e-c1df-42a7-ab23-dcf3ffef2529" providerId="ADAL" clId="{9D71A944-D4CB-43A0-BF35-8CEB81ADA668}" dt="2024-10-07T13:20:50.470" v="2642" actId="20577"/>
          <ac:spMkLst>
            <pc:docMk/>
            <pc:sldMk cId="4019234007" sldId="675"/>
            <ac:spMk id="23" creationId="{D55F6752-650A-A6D6-51F6-23AF96138797}"/>
          </ac:spMkLst>
        </pc:spChg>
        <pc:spChg chg="add del mod">
          <ac:chgData name="Karen Baerts" userId="a06d292e-c1df-42a7-ab23-dcf3ffef2529" providerId="ADAL" clId="{9D71A944-D4CB-43A0-BF35-8CEB81ADA668}" dt="2024-10-07T13:24:35.040" v="2868" actId="478"/>
          <ac:spMkLst>
            <pc:docMk/>
            <pc:sldMk cId="4019234007" sldId="675"/>
            <ac:spMk id="26" creationId="{3D1AEB50-3158-12B9-2D3B-13D00CCC214B}"/>
          </ac:spMkLst>
        </pc:spChg>
        <pc:spChg chg="add del mod">
          <ac:chgData name="Karen Baerts" userId="a06d292e-c1df-42a7-ab23-dcf3ffef2529" providerId="ADAL" clId="{9D71A944-D4CB-43A0-BF35-8CEB81ADA668}" dt="2024-10-07T13:24:33.222" v="2867" actId="478"/>
          <ac:spMkLst>
            <pc:docMk/>
            <pc:sldMk cId="4019234007" sldId="675"/>
            <ac:spMk id="27" creationId="{90D78296-ABE5-E0B5-5EA5-2BAD485DE84F}"/>
          </ac:spMkLst>
        </pc:spChg>
        <pc:picChg chg="add del mod">
          <ac:chgData name="Karen Baerts" userId="a06d292e-c1df-42a7-ab23-dcf3ffef2529" providerId="ADAL" clId="{9D71A944-D4CB-43A0-BF35-8CEB81ADA668}" dt="2024-10-07T13:10:18.127" v="1227" actId="478"/>
          <ac:picMkLst>
            <pc:docMk/>
            <pc:sldMk cId="4019234007" sldId="675"/>
            <ac:picMk id="8" creationId="{BD6E3AC8-F100-C216-84B3-D098BF55D851}"/>
          </ac:picMkLst>
        </pc:picChg>
        <pc:picChg chg="add del mod">
          <ac:chgData name="Karen Baerts" userId="a06d292e-c1df-42a7-ab23-dcf3ffef2529" providerId="ADAL" clId="{9D71A944-D4CB-43A0-BF35-8CEB81ADA668}" dt="2024-10-07T13:10:32.910" v="1231" actId="478"/>
          <ac:picMkLst>
            <pc:docMk/>
            <pc:sldMk cId="4019234007" sldId="675"/>
            <ac:picMk id="12" creationId="{669F1AE3-0F90-0ADA-2B72-4DCFE48A3D5E}"/>
          </ac:picMkLst>
        </pc:picChg>
        <pc:picChg chg="add del mod">
          <ac:chgData name="Karen Baerts" userId="a06d292e-c1df-42a7-ab23-dcf3ffef2529" providerId="ADAL" clId="{9D71A944-D4CB-43A0-BF35-8CEB81ADA668}" dt="2024-10-07T13:11:36.790" v="1235" actId="478"/>
          <ac:picMkLst>
            <pc:docMk/>
            <pc:sldMk cId="4019234007" sldId="675"/>
            <ac:picMk id="14" creationId="{D59EDCD0-38A5-3728-8CC9-70174F7A462D}"/>
          </ac:picMkLst>
        </pc:picChg>
        <pc:picChg chg="add del">
          <ac:chgData name="Karen Baerts" userId="a06d292e-c1df-42a7-ab23-dcf3ffef2529" providerId="ADAL" clId="{9D71A944-D4CB-43A0-BF35-8CEB81ADA668}" dt="2024-10-07T13:11:39.032" v="1237" actId="22"/>
          <ac:picMkLst>
            <pc:docMk/>
            <pc:sldMk cId="4019234007" sldId="675"/>
            <ac:picMk id="16" creationId="{665998A0-BAFA-77C2-8E94-E2FCCAD99ACC}"/>
          </ac:picMkLst>
        </pc:picChg>
        <pc:picChg chg="add del mod">
          <ac:chgData name="Karen Baerts" userId="a06d292e-c1df-42a7-ab23-dcf3ffef2529" providerId="ADAL" clId="{9D71A944-D4CB-43A0-BF35-8CEB81ADA668}" dt="2024-10-07T13:19:15.094" v="2619" actId="478"/>
          <ac:picMkLst>
            <pc:docMk/>
            <pc:sldMk cId="4019234007" sldId="675"/>
            <ac:picMk id="18" creationId="{65B5DE37-6D6A-9480-0138-4EEF60AA6AF2}"/>
          </ac:picMkLst>
        </pc:picChg>
        <pc:picChg chg="add del mod">
          <ac:chgData name="Karen Baerts" userId="a06d292e-c1df-42a7-ab23-dcf3ffef2529" providerId="ADAL" clId="{9D71A944-D4CB-43A0-BF35-8CEB81ADA668}" dt="2024-10-07T13:19:47.679" v="2623" actId="478"/>
          <ac:picMkLst>
            <pc:docMk/>
            <pc:sldMk cId="4019234007" sldId="675"/>
            <ac:picMk id="20" creationId="{8E1CF261-2366-2943-848F-DDBCA5402106}"/>
          </ac:picMkLst>
        </pc:picChg>
        <pc:picChg chg="add del mod">
          <ac:chgData name="Karen Baerts" userId="a06d292e-c1df-42a7-ab23-dcf3ffef2529" providerId="ADAL" clId="{9D71A944-D4CB-43A0-BF35-8CEB81ADA668}" dt="2024-10-07T13:21:17.421" v="2643" actId="478"/>
          <ac:picMkLst>
            <pc:docMk/>
            <pc:sldMk cId="4019234007" sldId="675"/>
            <ac:picMk id="22" creationId="{695CFF51-1D83-DBFD-4C10-E7A92FBF4B3D}"/>
          </ac:picMkLst>
        </pc:picChg>
        <pc:picChg chg="add mod">
          <ac:chgData name="Karen Baerts" userId="a06d292e-c1df-42a7-ab23-dcf3ffef2529" providerId="ADAL" clId="{9D71A944-D4CB-43A0-BF35-8CEB81ADA668}" dt="2024-10-07T13:21:22.151" v="2646" actId="1076"/>
          <ac:picMkLst>
            <pc:docMk/>
            <pc:sldMk cId="4019234007" sldId="675"/>
            <ac:picMk id="25" creationId="{81CF74F7-54F2-7377-0B73-BA3FBAAA2344}"/>
          </ac:picMkLst>
        </pc:picChg>
        <pc:picChg chg="add mod">
          <ac:chgData name="Karen Baerts" userId="a06d292e-c1df-42a7-ab23-dcf3ffef2529" providerId="ADAL" clId="{9D71A944-D4CB-43A0-BF35-8CEB81ADA668}" dt="2024-10-07T13:28:25.030" v="2894" actId="14100"/>
          <ac:picMkLst>
            <pc:docMk/>
            <pc:sldMk cId="4019234007" sldId="675"/>
            <ac:picMk id="29" creationId="{5C3841AA-A5E9-FCA6-D160-8F6BB4CEB8DF}"/>
          </ac:picMkLst>
        </pc:picChg>
        <pc:picChg chg="add del mod">
          <ac:chgData name="Karen Baerts" userId="a06d292e-c1df-42a7-ab23-dcf3ffef2529" providerId="ADAL" clId="{9D71A944-D4CB-43A0-BF35-8CEB81ADA668}" dt="2024-10-07T13:28:51.239" v="2897" actId="478"/>
          <ac:picMkLst>
            <pc:docMk/>
            <pc:sldMk cId="4019234007" sldId="675"/>
            <ac:picMk id="30" creationId="{A489E775-54EE-F1D9-1144-F3E7576A9BB7}"/>
          </ac:picMkLst>
        </pc:picChg>
        <pc:picChg chg="del">
          <ac:chgData name="Karen Baerts" userId="a06d292e-c1df-42a7-ab23-dcf3ffef2529" providerId="ADAL" clId="{9D71A944-D4CB-43A0-BF35-8CEB81ADA668}" dt="2024-10-07T12:53:56.871" v="1035" actId="478"/>
          <ac:picMkLst>
            <pc:docMk/>
            <pc:sldMk cId="4019234007" sldId="675"/>
            <ac:picMk id="1028" creationId="{C6B1FFCF-2DE4-2A5A-697A-785B2B2AC209}"/>
          </ac:picMkLst>
        </pc:picChg>
      </pc:sldChg>
      <pc:sldChg chg="add del">
        <pc:chgData name="Karen Baerts" userId="a06d292e-c1df-42a7-ab23-dcf3ffef2529" providerId="ADAL" clId="{9D71A944-D4CB-43A0-BF35-8CEB81ADA668}" dt="2024-10-07T13:27:02.024" v="2881" actId="47"/>
        <pc:sldMkLst>
          <pc:docMk/>
          <pc:sldMk cId="1143190254" sldId="676"/>
        </pc:sldMkLst>
      </pc:sldChg>
      <pc:sldChg chg="addSp delSp modSp add mod delAnim modNotesTx">
        <pc:chgData name="Karen Baerts" userId="a06d292e-c1df-42a7-ab23-dcf3ffef2529" providerId="ADAL" clId="{9D71A944-D4CB-43A0-BF35-8CEB81ADA668}" dt="2024-10-07T13:30:19.814" v="3400" actId="20577"/>
        <pc:sldMkLst>
          <pc:docMk/>
          <pc:sldMk cId="2647737084" sldId="676"/>
        </pc:sldMkLst>
        <pc:picChg chg="add mod">
          <ac:chgData name="Karen Baerts" userId="a06d292e-c1df-42a7-ab23-dcf3ffef2529" providerId="ADAL" clId="{9D71A944-D4CB-43A0-BF35-8CEB81ADA668}" dt="2024-10-07T13:28:08.870" v="2890" actId="14100"/>
          <ac:picMkLst>
            <pc:docMk/>
            <pc:sldMk cId="2647737084" sldId="676"/>
            <ac:picMk id="3" creationId="{774F2784-43C1-9791-9C5B-1993E68E8084}"/>
          </ac:picMkLst>
        </pc:picChg>
        <pc:picChg chg="del">
          <ac:chgData name="Karen Baerts" userId="a06d292e-c1df-42a7-ab23-dcf3ffef2529" providerId="ADAL" clId="{9D71A944-D4CB-43A0-BF35-8CEB81ADA668}" dt="2024-10-07T13:27:11.248" v="2884" actId="478"/>
          <ac:picMkLst>
            <pc:docMk/>
            <pc:sldMk cId="2647737084" sldId="676"/>
            <ac:picMk id="29" creationId="{5C3841AA-A5E9-FCA6-D160-8F6BB4CEB8DF}"/>
          </ac:picMkLst>
        </pc:picChg>
      </pc:sldChg>
      <pc:sldChg chg="new del">
        <pc:chgData name="Karen Baerts" userId="a06d292e-c1df-42a7-ab23-dcf3ffef2529" providerId="ADAL" clId="{9D71A944-D4CB-43A0-BF35-8CEB81ADA668}" dt="2024-10-07T13:38:54.640" v="4254" actId="47"/>
        <pc:sldMkLst>
          <pc:docMk/>
          <pc:sldMk cId="689235298" sldId="677"/>
        </pc:sldMkLst>
      </pc:sldChg>
      <pc:sldChg chg="addSp delSp modSp add mod modShow modNotesTx">
        <pc:chgData name="Karen Baerts" userId="a06d292e-c1df-42a7-ab23-dcf3ffef2529" providerId="ADAL" clId="{9D71A944-D4CB-43A0-BF35-8CEB81ADA668}" dt="2024-10-07T13:50:00.407" v="4549" actId="729"/>
        <pc:sldMkLst>
          <pc:docMk/>
          <pc:sldMk cId="850764039" sldId="678"/>
        </pc:sldMkLst>
        <pc:spChg chg="del">
          <ac:chgData name="Karen Baerts" userId="a06d292e-c1df-42a7-ab23-dcf3ffef2529" providerId="ADAL" clId="{9D71A944-D4CB-43A0-BF35-8CEB81ADA668}" dt="2024-10-07T13:38:56.983" v="4255" actId="478"/>
          <ac:spMkLst>
            <pc:docMk/>
            <pc:sldMk cId="850764039" sldId="678"/>
            <ac:spMk id="4" creationId="{EAEF4753-4B2F-BD42-2566-2532CE4B6B52}"/>
          </ac:spMkLst>
        </pc:spChg>
        <pc:spChg chg="add del mod">
          <ac:chgData name="Karen Baerts" userId="a06d292e-c1df-42a7-ab23-dcf3ffef2529" providerId="ADAL" clId="{9D71A944-D4CB-43A0-BF35-8CEB81ADA668}" dt="2024-10-07T13:38:58.580" v="4256" actId="478"/>
          <ac:spMkLst>
            <pc:docMk/>
            <pc:sldMk cId="850764039" sldId="678"/>
            <ac:spMk id="5" creationId="{7F6947CE-A7A5-719B-8958-BE736BF1A026}"/>
          </ac:spMkLst>
        </pc:spChg>
        <pc:spChg chg="del">
          <ac:chgData name="Karen Baerts" userId="a06d292e-c1df-42a7-ab23-dcf3ffef2529" providerId="ADAL" clId="{9D71A944-D4CB-43A0-BF35-8CEB81ADA668}" dt="2024-10-07T13:38:59.828" v="4257" actId="478"/>
          <ac:spMkLst>
            <pc:docMk/>
            <pc:sldMk cId="850764039" sldId="678"/>
            <ac:spMk id="7" creationId="{494F3722-2971-B618-1556-0B473C59D2AC}"/>
          </ac:spMkLst>
        </pc:spChg>
        <pc:spChg chg="mod">
          <ac:chgData name="Karen Baerts" userId="a06d292e-c1df-42a7-ab23-dcf3ffef2529" providerId="ADAL" clId="{9D71A944-D4CB-43A0-BF35-8CEB81ADA668}" dt="2024-10-07T13:49:56.621" v="4548" actId="20577"/>
          <ac:spMkLst>
            <pc:docMk/>
            <pc:sldMk cId="850764039" sldId="678"/>
            <ac:spMk id="24" creationId="{D49CA510-22F2-390A-05B1-FD9FD8AE6A83}"/>
          </ac:spMkLst>
        </pc:spChg>
        <pc:picChg chg="del">
          <ac:chgData name="Karen Baerts" userId="a06d292e-c1df-42a7-ab23-dcf3ffef2529" providerId="ADAL" clId="{9D71A944-D4CB-43A0-BF35-8CEB81ADA668}" dt="2024-10-07T13:39:00.644" v="4258" actId="478"/>
          <ac:picMkLst>
            <pc:docMk/>
            <pc:sldMk cId="850764039" sldId="678"/>
            <ac:picMk id="2" creationId="{13818559-CAD8-C30D-25E3-9BB91D5E70FB}"/>
          </ac:picMkLst>
        </pc:picChg>
        <pc:picChg chg="add mod">
          <ac:chgData name="Karen Baerts" userId="a06d292e-c1df-42a7-ab23-dcf3ffef2529" providerId="ADAL" clId="{9D71A944-D4CB-43A0-BF35-8CEB81ADA668}" dt="2024-10-07T13:44:44.142" v="4275" actId="1076"/>
          <ac:picMkLst>
            <pc:docMk/>
            <pc:sldMk cId="850764039" sldId="678"/>
            <ac:picMk id="8" creationId="{17D77E04-5DB4-97A5-18AA-38094E5EA60C}"/>
          </ac:picMkLst>
        </pc:picChg>
        <pc:picChg chg="add mod">
          <ac:chgData name="Karen Baerts" userId="a06d292e-c1df-42a7-ab23-dcf3ffef2529" providerId="ADAL" clId="{9D71A944-D4CB-43A0-BF35-8CEB81ADA668}" dt="2024-10-07T13:44:36.950" v="4272" actId="1076"/>
          <ac:picMkLst>
            <pc:docMk/>
            <pc:sldMk cId="850764039" sldId="678"/>
            <ac:picMk id="10" creationId="{0A52B28A-D605-FE1A-7CB3-D467FC5C75F2}"/>
          </ac:picMkLst>
        </pc:picChg>
      </pc:sldChg>
      <pc:sldChg chg="addSp delSp modSp new mod modShow">
        <pc:chgData name="Karen Baerts" userId="a06d292e-c1df-42a7-ab23-dcf3ffef2529" providerId="ADAL" clId="{9D71A944-D4CB-43A0-BF35-8CEB81ADA668}" dt="2024-10-07T14:09:06.108" v="5039" actId="729"/>
        <pc:sldMkLst>
          <pc:docMk/>
          <pc:sldMk cId="2823564135" sldId="679"/>
        </pc:sldMkLst>
        <pc:spChg chg="mod">
          <ac:chgData name="Karen Baerts" userId="a06d292e-c1df-42a7-ab23-dcf3ffef2529" providerId="ADAL" clId="{9D71A944-D4CB-43A0-BF35-8CEB81ADA668}" dt="2024-10-07T14:07:21.931" v="4859"/>
          <ac:spMkLst>
            <pc:docMk/>
            <pc:sldMk cId="2823564135" sldId="679"/>
            <ac:spMk id="2" creationId="{30136935-E193-B154-39E1-AFC4C0E8FB59}"/>
          </ac:spMkLst>
        </pc:spChg>
        <pc:spChg chg="del">
          <ac:chgData name="Karen Baerts" userId="a06d292e-c1df-42a7-ab23-dcf3ffef2529" providerId="ADAL" clId="{9D71A944-D4CB-43A0-BF35-8CEB81ADA668}" dt="2024-10-07T14:07:13.291" v="4855" actId="478"/>
          <ac:spMkLst>
            <pc:docMk/>
            <pc:sldMk cId="2823564135" sldId="679"/>
            <ac:spMk id="3" creationId="{20E8557C-CD75-9A4C-8389-AD60E89CFE6F}"/>
          </ac:spMkLst>
        </pc:spChg>
        <pc:picChg chg="add mod">
          <ac:chgData name="Karen Baerts" userId="a06d292e-c1df-42a7-ab23-dcf3ffef2529" providerId="ADAL" clId="{9D71A944-D4CB-43A0-BF35-8CEB81ADA668}" dt="2024-10-07T14:07:17.613" v="4858" actId="1076"/>
          <ac:picMkLst>
            <pc:docMk/>
            <pc:sldMk cId="2823564135" sldId="679"/>
            <ac:picMk id="5" creationId="{25AFCB6C-0B8B-8680-BA71-C1AC68318692}"/>
          </ac:picMkLst>
        </pc:picChg>
      </pc:sldChg>
      <pc:sldChg chg="add del">
        <pc:chgData name="Karen Baerts" userId="a06d292e-c1df-42a7-ab23-dcf3ffef2529" providerId="ADAL" clId="{9D71A944-D4CB-43A0-BF35-8CEB81ADA668}" dt="2024-10-07T14:14:38.187" v="5052" actId="47"/>
        <pc:sldMkLst>
          <pc:docMk/>
          <pc:sldMk cId="4133202532" sldId="680"/>
        </pc:sldMkLst>
      </pc:sldChg>
      <pc:sldChg chg="addSp delSp modSp add mod modNotesTx">
        <pc:chgData name="Karen Baerts" userId="a06d292e-c1df-42a7-ab23-dcf3ffef2529" providerId="ADAL" clId="{9D71A944-D4CB-43A0-BF35-8CEB81ADA668}" dt="2024-10-07T14:14:32.659" v="5051" actId="20577"/>
        <pc:sldMkLst>
          <pc:docMk/>
          <pc:sldMk cId="2127582338" sldId="681"/>
        </pc:sldMkLst>
        <pc:picChg chg="del">
          <ac:chgData name="Karen Baerts" userId="a06d292e-c1df-42a7-ab23-dcf3ffef2529" providerId="ADAL" clId="{9D71A944-D4CB-43A0-BF35-8CEB81ADA668}" dt="2024-10-07T14:13:34.627" v="5042" actId="478"/>
          <ac:picMkLst>
            <pc:docMk/>
            <pc:sldMk cId="2127582338" sldId="681"/>
            <ac:picMk id="3" creationId="{774F2784-43C1-9791-9C5B-1993E68E8084}"/>
          </ac:picMkLst>
        </pc:picChg>
        <pc:picChg chg="add mod">
          <ac:chgData name="Karen Baerts" userId="a06d292e-c1df-42a7-ab23-dcf3ffef2529" providerId="ADAL" clId="{9D71A944-D4CB-43A0-BF35-8CEB81ADA668}" dt="2024-10-07T14:14:24.475" v="5050" actId="14100"/>
          <ac:picMkLst>
            <pc:docMk/>
            <pc:sldMk cId="2127582338" sldId="681"/>
            <ac:picMk id="4" creationId="{2C84898A-5B5E-86FB-64A9-B4F615454534}"/>
          </ac:picMkLst>
        </pc:picChg>
      </pc:sldChg>
      <pc:sldChg chg="addSp delSp modSp add mod modNotesTx">
        <pc:chgData name="Karen Baerts" userId="a06d292e-c1df-42a7-ab23-dcf3ffef2529" providerId="ADAL" clId="{9D71A944-D4CB-43A0-BF35-8CEB81ADA668}" dt="2024-10-07T14:48:43.808" v="5226" actId="20577"/>
        <pc:sldMkLst>
          <pc:docMk/>
          <pc:sldMk cId="1958391620" sldId="682"/>
        </pc:sldMkLst>
        <pc:spChg chg="add del mod">
          <ac:chgData name="Karen Baerts" userId="a06d292e-c1df-42a7-ab23-dcf3ffef2529" providerId="ADAL" clId="{9D71A944-D4CB-43A0-BF35-8CEB81ADA668}" dt="2024-10-07T14:43:35.743" v="5092"/>
          <ac:spMkLst>
            <pc:docMk/>
            <pc:sldMk cId="1958391620" sldId="682"/>
            <ac:spMk id="3" creationId="{2EEECFBF-A272-8945-CF42-587C93A11165}"/>
          </ac:spMkLst>
        </pc:spChg>
        <pc:spChg chg="mod">
          <ac:chgData name="Karen Baerts" userId="a06d292e-c1df-42a7-ab23-dcf3ffef2529" providerId="ADAL" clId="{9D71A944-D4CB-43A0-BF35-8CEB81ADA668}" dt="2024-10-07T14:47:55.324" v="5224" actId="20577"/>
          <ac:spMkLst>
            <pc:docMk/>
            <pc:sldMk cId="1958391620" sldId="682"/>
            <ac:spMk id="4" creationId="{EAEF4753-4B2F-BD42-2566-2532CE4B6B52}"/>
          </ac:spMkLst>
        </pc:spChg>
        <pc:spChg chg="del">
          <ac:chgData name="Karen Baerts" userId="a06d292e-c1df-42a7-ab23-dcf3ffef2529" providerId="ADAL" clId="{9D71A944-D4CB-43A0-BF35-8CEB81ADA668}" dt="2024-10-07T14:44:35.153" v="5124" actId="478"/>
          <ac:spMkLst>
            <pc:docMk/>
            <pc:sldMk cId="1958391620" sldId="682"/>
            <ac:spMk id="7" creationId="{494F3722-2971-B618-1556-0B473C59D2AC}"/>
          </ac:spMkLst>
        </pc:spChg>
        <pc:spChg chg="mod">
          <ac:chgData name="Karen Baerts" userId="a06d292e-c1df-42a7-ab23-dcf3ffef2529" providerId="ADAL" clId="{9D71A944-D4CB-43A0-BF35-8CEB81ADA668}" dt="2024-10-07T14:45:13.737" v="5132" actId="20577"/>
          <ac:spMkLst>
            <pc:docMk/>
            <pc:sldMk cId="1958391620" sldId="682"/>
            <ac:spMk id="24" creationId="{D49CA510-22F2-390A-05B1-FD9FD8AE6A83}"/>
          </ac:spMkLst>
        </pc:spChg>
        <pc:picChg chg="del">
          <ac:chgData name="Karen Baerts" userId="a06d292e-c1df-42a7-ab23-dcf3ffef2529" providerId="ADAL" clId="{9D71A944-D4CB-43A0-BF35-8CEB81ADA668}" dt="2024-10-07T14:45:29.912" v="5141" actId="478"/>
          <ac:picMkLst>
            <pc:docMk/>
            <pc:sldMk cId="1958391620" sldId="682"/>
            <ac:picMk id="2" creationId="{13818559-CAD8-C30D-25E3-9BB91D5E70FB}"/>
          </ac:picMkLst>
        </pc:picChg>
      </pc:sldChg>
      <pc:sldChg chg="delSp modSp add del mod">
        <pc:chgData name="Karen Baerts" userId="a06d292e-c1df-42a7-ab23-dcf3ffef2529" providerId="ADAL" clId="{9D71A944-D4CB-43A0-BF35-8CEB81ADA668}" dt="2024-10-07T14:45:48.747" v="5146" actId="47"/>
        <pc:sldMkLst>
          <pc:docMk/>
          <pc:sldMk cId="3165360962" sldId="683"/>
        </pc:sldMkLst>
        <pc:spChg chg="mod">
          <ac:chgData name="Karen Baerts" userId="a06d292e-c1df-42a7-ab23-dcf3ffef2529" providerId="ADAL" clId="{9D71A944-D4CB-43A0-BF35-8CEB81ADA668}" dt="2024-10-07T14:45:19.824" v="5138" actId="20577"/>
          <ac:spMkLst>
            <pc:docMk/>
            <pc:sldMk cId="3165360962" sldId="683"/>
            <ac:spMk id="24" creationId="{D49CA510-22F2-390A-05B1-FD9FD8AE6A83}"/>
          </ac:spMkLst>
        </pc:spChg>
        <pc:picChg chg="del">
          <ac:chgData name="Karen Baerts" userId="a06d292e-c1df-42a7-ab23-dcf3ffef2529" providerId="ADAL" clId="{9D71A944-D4CB-43A0-BF35-8CEB81ADA668}" dt="2024-10-07T14:45:22.224" v="5139" actId="478"/>
          <ac:picMkLst>
            <pc:docMk/>
            <pc:sldMk cId="3165360962" sldId="683"/>
            <ac:picMk id="2" creationId="{13818559-CAD8-C30D-25E3-9BB91D5E70FB}"/>
          </ac:picMkLst>
        </pc:picChg>
      </pc:sldChg>
      <pc:sldChg chg="addSp delSp modSp add mod modNotesTx">
        <pc:chgData name="Karen Baerts" userId="a06d292e-c1df-42a7-ab23-dcf3ffef2529" providerId="ADAL" clId="{9D71A944-D4CB-43A0-BF35-8CEB81ADA668}" dt="2024-10-07T14:51:17.674" v="5230" actId="478"/>
        <pc:sldMkLst>
          <pc:docMk/>
          <pc:sldMk cId="2232511049" sldId="684"/>
        </pc:sldMkLst>
        <pc:spChg chg="add del mod">
          <ac:chgData name="Karen Baerts" userId="a06d292e-c1df-42a7-ab23-dcf3ffef2529" providerId="ADAL" clId="{9D71A944-D4CB-43A0-BF35-8CEB81ADA668}" dt="2024-10-07T14:47:00.569" v="5214"/>
          <ac:spMkLst>
            <pc:docMk/>
            <pc:sldMk cId="2232511049" sldId="684"/>
            <ac:spMk id="3" creationId="{38550B1D-6340-10A3-50AC-8641683C7076}"/>
          </ac:spMkLst>
        </pc:spChg>
        <pc:spChg chg="mod">
          <ac:chgData name="Karen Baerts" userId="a06d292e-c1df-42a7-ab23-dcf3ffef2529" providerId="ADAL" clId="{9D71A944-D4CB-43A0-BF35-8CEB81ADA668}" dt="2024-10-07T14:47:23.718" v="5220" actId="255"/>
          <ac:spMkLst>
            <pc:docMk/>
            <pc:sldMk cId="2232511049" sldId="684"/>
            <ac:spMk id="4" creationId="{EAEF4753-4B2F-BD42-2566-2532CE4B6B52}"/>
          </ac:spMkLst>
        </pc:spChg>
        <pc:spChg chg="del">
          <ac:chgData name="Karen Baerts" userId="a06d292e-c1df-42a7-ab23-dcf3ffef2529" providerId="ADAL" clId="{9D71A944-D4CB-43A0-BF35-8CEB81ADA668}" dt="2024-10-07T14:47:00.568" v="5212" actId="478"/>
          <ac:spMkLst>
            <pc:docMk/>
            <pc:sldMk cId="2232511049" sldId="684"/>
            <ac:spMk id="7" creationId="{494F3722-2971-B618-1556-0B473C59D2AC}"/>
          </ac:spMkLst>
        </pc:spChg>
        <pc:spChg chg="mod">
          <ac:chgData name="Karen Baerts" userId="a06d292e-c1df-42a7-ab23-dcf3ffef2529" providerId="ADAL" clId="{9D71A944-D4CB-43A0-BF35-8CEB81ADA668}" dt="2024-10-07T14:45:43.153" v="5145" actId="20577"/>
          <ac:spMkLst>
            <pc:docMk/>
            <pc:sldMk cId="2232511049" sldId="684"/>
            <ac:spMk id="24" creationId="{D49CA510-22F2-390A-05B1-FD9FD8AE6A83}"/>
          </ac:spMkLst>
        </pc:spChg>
        <pc:picChg chg="add del">
          <ac:chgData name="Karen Baerts" userId="a06d292e-c1df-42a7-ab23-dcf3ffef2529" providerId="ADAL" clId="{9D71A944-D4CB-43A0-BF35-8CEB81ADA668}" dt="2024-10-07T14:51:17.674" v="5230" actId="478"/>
          <ac:picMkLst>
            <pc:docMk/>
            <pc:sldMk cId="2232511049" sldId="684"/>
            <ac:picMk id="2" creationId="{13818559-CAD8-C30D-25E3-9BB91D5E70FB}"/>
          </ac:picMkLst>
        </pc:picChg>
      </pc:sldChg>
    </pc:docChg>
  </pc:docChgLst>
  <pc:docChgLst>
    <pc:chgData name="Karen Baerts" userId="a06d292e-c1df-42a7-ab23-dcf3ffef2529" providerId="ADAL" clId="{7F2D4A92-6CC0-402D-96B9-A2C4BCCFBEED}"/>
    <pc:docChg chg="undo redo custSel addSld delSld modSld">
      <pc:chgData name="Karen Baerts" userId="a06d292e-c1df-42a7-ab23-dcf3ffef2529" providerId="ADAL" clId="{7F2D4A92-6CC0-402D-96B9-A2C4BCCFBEED}" dt="2024-09-30T20:11:53.828" v="8699" actId="5793"/>
      <pc:docMkLst>
        <pc:docMk/>
      </pc:docMkLst>
      <pc:sldChg chg="del">
        <pc:chgData name="Karen Baerts" userId="a06d292e-c1df-42a7-ab23-dcf3ffef2529" providerId="ADAL" clId="{7F2D4A92-6CC0-402D-96B9-A2C4BCCFBEED}" dt="2024-09-30T12:15:20.534" v="2366" actId="47"/>
        <pc:sldMkLst>
          <pc:docMk/>
          <pc:sldMk cId="790677748" sldId="260"/>
        </pc:sldMkLst>
      </pc:sldChg>
      <pc:sldChg chg="modSp mod">
        <pc:chgData name="Karen Baerts" userId="a06d292e-c1df-42a7-ab23-dcf3ffef2529" providerId="ADAL" clId="{7F2D4A92-6CC0-402D-96B9-A2C4BCCFBEED}" dt="2024-09-30T11:59:47.701" v="5" actId="20577"/>
        <pc:sldMkLst>
          <pc:docMk/>
          <pc:sldMk cId="2752661554" sldId="591"/>
        </pc:sldMkLst>
        <pc:spChg chg="mod">
          <ac:chgData name="Karen Baerts" userId="a06d292e-c1df-42a7-ab23-dcf3ffef2529" providerId="ADAL" clId="{7F2D4A92-6CC0-402D-96B9-A2C4BCCFBEED}" dt="2024-09-30T11:59:47.701" v="5" actId="20577"/>
          <ac:spMkLst>
            <pc:docMk/>
            <pc:sldMk cId="2752661554" sldId="591"/>
            <ac:spMk id="3" creationId="{7E10328D-4219-4DB6-8A4F-52DB0195CB2F}"/>
          </ac:spMkLst>
        </pc:spChg>
      </pc:sldChg>
      <pc:sldChg chg="del">
        <pc:chgData name="Karen Baerts" userId="a06d292e-c1df-42a7-ab23-dcf3ffef2529" providerId="ADAL" clId="{7F2D4A92-6CC0-402D-96B9-A2C4BCCFBEED}" dt="2024-09-30T12:15:20.534" v="2366" actId="47"/>
        <pc:sldMkLst>
          <pc:docMk/>
          <pc:sldMk cId="2700763048" sldId="605"/>
        </pc:sldMkLst>
      </pc:sldChg>
      <pc:sldChg chg="del">
        <pc:chgData name="Karen Baerts" userId="a06d292e-c1df-42a7-ab23-dcf3ffef2529" providerId="ADAL" clId="{7F2D4A92-6CC0-402D-96B9-A2C4BCCFBEED}" dt="2024-09-30T12:15:20.534" v="2366" actId="47"/>
        <pc:sldMkLst>
          <pc:docMk/>
          <pc:sldMk cId="3028835310" sldId="609"/>
        </pc:sldMkLst>
      </pc:sldChg>
      <pc:sldChg chg="del">
        <pc:chgData name="Karen Baerts" userId="a06d292e-c1df-42a7-ab23-dcf3ffef2529" providerId="ADAL" clId="{7F2D4A92-6CC0-402D-96B9-A2C4BCCFBEED}" dt="2024-09-30T12:15:20.534" v="2366" actId="47"/>
        <pc:sldMkLst>
          <pc:docMk/>
          <pc:sldMk cId="1710916937" sldId="614"/>
        </pc:sldMkLst>
      </pc:sldChg>
      <pc:sldChg chg="del">
        <pc:chgData name="Karen Baerts" userId="a06d292e-c1df-42a7-ab23-dcf3ffef2529" providerId="ADAL" clId="{7F2D4A92-6CC0-402D-96B9-A2C4BCCFBEED}" dt="2024-09-30T12:15:20.534" v="2366" actId="47"/>
        <pc:sldMkLst>
          <pc:docMk/>
          <pc:sldMk cId="3100541724" sldId="615"/>
        </pc:sldMkLst>
      </pc:sldChg>
      <pc:sldChg chg="del">
        <pc:chgData name="Karen Baerts" userId="a06d292e-c1df-42a7-ab23-dcf3ffef2529" providerId="ADAL" clId="{7F2D4A92-6CC0-402D-96B9-A2C4BCCFBEED}" dt="2024-09-30T12:15:20.534" v="2366" actId="47"/>
        <pc:sldMkLst>
          <pc:docMk/>
          <pc:sldMk cId="1295142386" sldId="622"/>
        </pc:sldMkLst>
      </pc:sldChg>
      <pc:sldChg chg="del">
        <pc:chgData name="Karen Baerts" userId="a06d292e-c1df-42a7-ab23-dcf3ffef2529" providerId="ADAL" clId="{7F2D4A92-6CC0-402D-96B9-A2C4BCCFBEED}" dt="2024-09-30T12:15:20.534" v="2366" actId="47"/>
        <pc:sldMkLst>
          <pc:docMk/>
          <pc:sldMk cId="2994727827" sldId="630"/>
        </pc:sldMkLst>
      </pc:sldChg>
      <pc:sldChg chg="del">
        <pc:chgData name="Karen Baerts" userId="a06d292e-c1df-42a7-ab23-dcf3ffef2529" providerId="ADAL" clId="{7F2D4A92-6CC0-402D-96B9-A2C4BCCFBEED}" dt="2024-09-30T12:15:20.534" v="2366" actId="47"/>
        <pc:sldMkLst>
          <pc:docMk/>
          <pc:sldMk cId="1365741057" sldId="631"/>
        </pc:sldMkLst>
      </pc:sldChg>
      <pc:sldChg chg="del">
        <pc:chgData name="Karen Baerts" userId="a06d292e-c1df-42a7-ab23-dcf3ffef2529" providerId="ADAL" clId="{7F2D4A92-6CC0-402D-96B9-A2C4BCCFBEED}" dt="2024-09-30T13:13:00.611" v="8675" actId="47"/>
        <pc:sldMkLst>
          <pc:docMk/>
          <pc:sldMk cId="2392228130" sldId="632"/>
        </pc:sldMkLst>
      </pc:sldChg>
      <pc:sldChg chg="modSp mod modNotesTx">
        <pc:chgData name="Karen Baerts" userId="a06d292e-c1df-42a7-ab23-dcf3ffef2529" providerId="ADAL" clId="{7F2D4A92-6CC0-402D-96B9-A2C4BCCFBEED}" dt="2024-09-30T12:43:27.331" v="5635" actId="20577"/>
        <pc:sldMkLst>
          <pc:docMk/>
          <pc:sldMk cId="2696005920" sldId="635"/>
        </pc:sldMkLst>
        <pc:spChg chg="mod">
          <ac:chgData name="Karen Baerts" userId="a06d292e-c1df-42a7-ab23-dcf3ffef2529" providerId="ADAL" clId="{7F2D4A92-6CC0-402D-96B9-A2C4BCCFBEED}" dt="2024-09-30T12:37:41.003" v="5062" actId="20577"/>
          <ac:spMkLst>
            <pc:docMk/>
            <pc:sldMk cId="2696005920" sldId="635"/>
            <ac:spMk id="2" creationId="{3D552116-8D20-F96A-86B9-083EA69AA6EF}"/>
          </ac:spMkLst>
        </pc:spChg>
        <pc:spChg chg="mod">
          <ac:chgData name="Karen Baerts" userId="a06d292e-c1df-42a7-ab23-dcf3ffef2529" providerId="ADAL" clId="{7F2D4A92-6CC0-402D-96B9-A2C4BCCFBEED}" dt="2024-09-30T12:37:36.148" v="5054" actId="5793"/>
          <ac:spMkLst>
            <pc:docMk/>
            <pc:sldMk cId="2696005920" sldId="635"/>
            <ac:spMk id="3" creationId="{433EAC22-795F-9C73-9536-00041D1CD78F}"/>
          </ac:spMkLst>
        </pc:spChg>
      </pc:sldChg>
      <pc:sldChg chg="del">
        <pc:chgData name="Karen Baerts" userId="a06d292e-c1df-42a7-ab23-dcf3ffef2529" providerId="ADAL" clId="{7F2D4A92-6CC0-402D-96B9-A2C4BCCFBEED}" dt="2024-09-30T12:15:20.534" v="2366" actId="47"/>
        <pc:sldMkLst>
          <pc:docMk/>
          <pc:sldMk cId="175835121" sldId="637"/>
        </pc:sldMkLst>
      </pc:sldChg>
      <pc:sldChg chg="del">
        <pc:chgData name="Karen Baerts" userId="a06d292e-c1df-42a7-ab23-dcf3ffef2529" providerId="ADAL" clId="{7F2D4A92-6CC0-402D-96B9-A2C4BCCFBEED}" dt="2024-09-30T12:15:20.534" v="2366" actId="47"/>
        <pc:sldMkLst>
          <pc:docMk/>
          <pc:sldMk cId="701145878" sldId="642"/>
        </pc:sldMkLst>
      </pc:sldChg>
      <pc:sldChg chg="del">
        <pc:chgData name="Karen Baerts" userId="a06d292e-c1df-42a7-ab23-dcf3ffef2529" providerId="ADAL" clId="{7F2D4A92-6CC0-402D-96B9-A2C4BCCFBEED}" dt="2024-09-30T12:15:20.534" v="2366" actId="47"/>
        <pc:sldMkLst>
          <pc:docMk/>
          <pc:sldMk cId="505489771" sldId="645"/>
        </pc:sldMkLst>
      </pc:sldChg>
      <pc:sldChg chg="del">
        <pc:chgData name="Karen Baerts" userId="a06d292e-c1df-42a7-ab23-dcf3ffef2529" providerId="ADAL" clId="{7F2D4A92-6CC0-402D-96B9-A2C4BCCFBEED}" dt="2024-09-30T12:15:20.534" v="2366" actId="47"/>
        <pc:sldMkLst>
          <pc:docMk/>
          <pc:sldMk cId="979049538" sldId="650"/>
        </pc:sldMkLst>
      </pc:sldChg>
      <pc:sldChg chg="del">
        <pc:chgData name="Karen Baerts" userId="a06d292e-c1df-42a7-ab23-dcf3ffef2529" providerId="ADAL" clId="{7F2D4A92-6CC0-402D-96B9-A2C4BCCFBEED}" dt="2024-09-30T12:15:20.534" v="2366" actId="47"/>
        <pc:sldMkLst>
          <pc:docMk/>
          <pc:sldMk cId="3383740341" sldId="651"/>
        </pc:sldMkLst>
      </pc:sldChg>
      <pc:sldChg chg="del">
        <pc:chgData name="Karen Baerts" userId="a06d292e-c1df-42a7-ab23-dcf3ffef2529" providerId="ADAL" clId="{7F2D4A92-6CC0-402D-96B9-A2C4BCCFBEED}" dt="2024-09-30T12:15:20.534" v="2366" actId="47"/>
        <pc:sldMkLst>
          <pc:docMk/>
          <pc:sldMk cId="2536937915" sldId="653"/>
        </pc:sldMkLst>
      </pc:sldChg>
      <pc:sldChg chg="modSp mod modNotesTx">
        <pc:chgData name="Karen Baerts" userId="a06d292e-c1df-42a7-ab23-dcf3ffef2529" providerId="ADAL" clId="{7F2D4A92-6CC0-402D-96B9-A2C4BCCFBEED}" dt="2024-09-30T12:17:05.912" v="2726" actId="5793"/>
        <pc:sldMkLst>
          <pc:docMk/>
          <pc:sldMk cId="1587635418" sldId="654"/>
        </pc:sldMkLst>
        <pc:spChg chg="mod">
          <ac:chgData name="Karen Baerts" userId="a06d292e-c1df-42a7-ab23-dcf3ffef2529" providerId="ADAL" clId="{7F2D4A92-6CC0-402D-96B9-A2C4BCCFBEED}" dt="2024-09-30T12:17:05.912" v="2726" actId="5793"/>
          <ac:spMkLst>
            <pc:docMk/>
            <pc:sldMk cId="1587635418" sldId="654"/>
            <ac:spMk id="13" creationId="{235C3D21-28A9-D6ED-4C06-08A972953337}"/>
          </ac:spMkLst>
        </pc:spChg>
      </pc:sldChg>
      <pc:sldChg chg="del">
        <pc:chgData name="Karen Baerts" userId="a06d292e-c1df-42a7-ab23-dcf3ffef2529" providerId="ADAL" clId="{7F2D4A92-6CC0-402D-96B9-A2C4BCCFBEED}" dt="2024-09-30T12:15:20.534" v="2366" actId="47"/>
        <pc:sldMkLst>
          <pc:docMk/>
          <pc:sldMk cId="236007638" sldId="655"/>
        </pc:sldMkLst>
      </pc:sldChg>
      <pc:sldChg chg="addSp delSp modSp add del mod modNotesTx">
        <pc:chgData name="Karen Baerts" userId="a06d292e-c1df-42a7-ab23-dcf3ffef2529" providerId="ADAL" clId="{7F2D4A92-6CC0-402D-96B9-A2C4BCCFBEED}" dt="2024-09-30T20:11:53.828" v="8699" actId="5793"/>
        <pc:sldMkLst>
          <pc:docMk/>
          <pc:sldMk cId="1476573081" sldId="655"/>
        </pc:sldMkLst>
        <pc:spChg chg="mod">
          <ac:chgData name="Karen Baerts" userId="a06d292e-c1df-42a7-ab23-dcf3ffef2529" providerId="ADAL" clId="{7F2D4A92-6CC0-402D-96B9-A2C4BCCFBEED}" dt="2024-09-30T12:17:55.877" v="2746" actId="5793"/>
          <ac:spMkLst>
            <pc:docMk/>
            <pc:sldMk cId="1476573081" sldId="655"/>
            <ac:spMk id="2" creationId="{3D552116-8D20-F96A-86B9-083EA69AA6EF}"/>
          </ac:spMkLst>
        </pc:spChg>
        <pc:spChg chg="add del mod">
          <ac:chgData name="Karen Baerts" userId="a06d292e-c1df-42a7-ab23-dcf3ffef2529" providerId="ADAL" clId="{7F2D4A92-6CC0-402D-96B9-A2C4BCCFBEED}" dt="2024-09-30T12:18:03.748" v="2748" actId="478"/>
          <ac:spMkLst>
            <pc:docMk/>
            <pc:sldMk cId="1476573081" sldId="655"/>
            <ac:spMk id="4" creationId="{9F9DBA40-C996-4897-FDF2-0DDB9F6D71A5}"/>
          </ac:spMkLst>
        </pc:spChg>
        <pc:spChg chg="del">
          <ac:chgData name="Karen Baerts" userId="a06d292e-c1df-42a7-ab23-dcf3ffef2529" providerId="ADAL" clId="{7F2D4A92-6CC0-402D-96B9-A2C4BCCFBEED}" dt="2024-09-30T12:18:00.282" v="2747" actId="478"/>
          <ac:spMkLst>
            <pc:docMk/>
            <pc:sldMk cId="1476573081" sldId="655"/>
            <ac:spMk id="13" creationId="{235C3D21-28A9-D6ED-4C06-08A972953337}"/>
          </ac:spMkLst>
        </pc:spChg>
        <pc:picChg chg="add mod">
          <ac:chgData name="Karen Baerts" userId="a06d292e-c1df-42a7-ab23-dcf3ffef2529" providerId="ADAL" clId="{7F2D4A92-6CC0-402D-96B9-A2C4BCCFBEED}" dt="2024-09-30T12:18:10.712" v="2753" actId="1076"/>
          <ac:picMkLst>
            <pc:docMk/>
            <pc:sldMk cId="1476573081" sldId="655"/>
            <ac:picMk id="5" creationId="{134C4912-853C-5DEF-D8CD-F64D7D269E56}"/>
          </ac:picMkLst>
        </pc:picChg>
        <pc:picChg chg="del">
          <ac:chgData name="Karen Baerts" userId="a06d292e-c1df-42a7-ab23-dcf3ffef2529" providerId="ADAL" clId="{7F2D4A92-6CC0-402D-96B9-A2C4BCCFBEED}" dt="2024-09-30T12:18:06.356" v="2751" actId="478"/>
          <ac:picMkLst>
            <pc:docMk/>
            <pc:sldMk cId="1476573081" sldId="655"/>
            <ac:picMk id="1030" creationId="{969D7564-F6D8-FEF0-C050-88890CD0E2BC}"/>
          </ac:picMkLst>
        </pc:picChg>
        <pc:picChg chg="del">
          <ac:chgData name="Karen Baerts" userId="a06d292e-c1df-42a7-ab23-dcf3ffef2529" providerId="ADAL" clId="{7F2D4A92-6CC0-402D-96B9-A2C4BCCFBEED}" dt="2024-09-30T12:18:05.891" v="2750" actId="478"/>
          <ac:picMkLst>
            <pc:docMk/>
            <pc:sldMk cId="1476573081" sldId="655"/>
            <ac:picMk id="5126" creationId="{82A67D97-7EAA-18FC-35BF-B05670964410}"/>
          </ac:picMkLst>
        </pc:picChg>
        <pc:picChg chg="del">
          <ac:chgData name="Karen Baerts" userId="a06d292e-c1df-42a7-ab23-dcf3ffef2529" providerId="ADAL" clId="{7F2D4A92-6CC0-402D-96B9-A2C4BCCFBEED}" dt="2024-09-30T12:18:05.243" v="2749" actId="478"/>
          <ac:picMkLst>
            <pc:docMk/>
            <pc:sldMk cId="1476573081" sldId="655"/>
            <ac:picMk id="5128" creationId="{9D2FBBA7-D997-E734-9282-EE33CCBB8429}"/>
          </ac:picMkLst>
        </pc:picChg>
      </pc:sldChg>
      <pc:sldChg chg="addSp delSp modSp add del mod">
        <pc:chgData name="Karen Baerts" userId="a06d292e-c1df-42a7-ab23-dcf3ffef2529" providerId="ADAL" clId="{7F2D4A92-6CC0-402D-96B9-A2C4BCCFBEED}" dt="2024-09-30T12:19:27.060" v="2821" actId="47"/>
        <pc:sldMkLst>
          <pc:docMk/>
          <pc:sldMk cId="2465650289" sldId="656"/>
        </pc:sldMkLst>
        <pc:spChg chg="del">
          <ac:chgData name="Karen Baerts" userId="a06d292e-c1df-42a7-ab23-dcf3ffef2529" providerId="ADAL" clId="{7F2D4A92-6CC0-402D-96B9-A2C4BCCFBEED}" dt="2024-09-30T12:18:59.648" v="2818" actId="478"/>
          <ac:spMkLst>
            <pc:docMk/>
            <pc:sldMk cId="2465650289" sldId="656"/>
            <ac:spMk id="2" creationId="{3D552116-8D20-F96A-86B9-083EA69AA6EF}"/>
          </ac:spMkLst>
        </pc:spChg>
        <pc:spChg chg="add del mod">
          <ac:chgData name="Karen Baerts" userId="a06d292e-c1df-42a7-ab23-dcf3ffef2529" providerId="ADAL" clId="{7F2D4A92-6CC0-402D-96B9-A2C4BCCFBEED}" dt="2024-09-30T12:19:02.092" v="2819" actId="478"/>
          <ac:spMkLst>
            <pc:docMk/>
            <pc:sldMk cId="2465650289" sldId="656"/>
            <ac:spMk id="4" creationId="{5DA9BBF2-526B-B164-4F9E-9BF2B7028045}"/>
          </ac:spMkLst>
        </pc:spChg>
      </pc:sldChg>
      <pc:sldChg chg="del">
        <pc:chgData name="Karen Baerts" userId="a06d292e-c1df-42a7-ab23-dcf3ffef2529" providerId="ADAL" clId="{7F2D4A92-6CC0-402D-96B9-A2C4BCCFBEED}" dt="2024-09-30T12:15:20.534" v="2366" actId="47"/>
        <pc:sldMkLst>
          <pc:docMk/>
          <pc:sldMk cId="20843649" sldId="657"/>
        </pc:sldMkLst>
      </pc:sldChg>
      <pc:sldChg chg="add modNotesTx">
        <pc:chgData name="Karen Baerts" userId="a06d292e-c1df-42a7-ab23-dcf3ffef2529" providerId="ADAL" clId="{7F2D4A92-6CC0-402D-96B9-A2C4BCCFBEED}" dt="2024-09-30T20:02:10.454" v="8692" actId="20577"/>
        <pc:sldMkLst>
          <pc:docMk/>
          <pc:sldMk cId="3516292253" sldId="657"/>
        </pc:sldMkLst>
      </pc:sldChg>
      <pc:sldChg chg="del">
        <pc:chgData name="Karen Baerts" userId="a06d292e-c1df-42a7-ab23-dcf3ffef2529" providerId="ADAL" clId="{7F2D4A92-6CC0-402D-96B9-A2C4BCCFBEED}" dt="2024-09-30T12:15:20.534" v="2366" actId="47"/>
        <pc:sldMkLst>
          <pc:docMk/>
          <pc:sldMk cId="3078444126" sldId="661"/>
        </pc:sldMkLst>
      </pc:sldChg>
      <pc:sldChg chg="del">
        <pc:chgData name="Karen Baerts" userId="a06d292e-c1df-42a7-ab23-dcf3ffef2529" providerId="ADAL" clId="{7F2D4A92-6CC0-402D-96B9-A2C4BCCFBEED}" dt="2024-09-30T12:15:20.534" v="2366" actId="47"/>
        <pc:sldMkLst>
          <pc:docMk/>
          <pc:sldMk cId="2690766686" sldId="662"/>
        </pc:sldMkLst>
      </pc:sldChg>
      <pc:sldChg chg="del">
        <pc:chgData name="Karen Baerts" userId="a06d292e-c1df-42a7-ab23-dcf3ffef2529" providerId="ADAL" clId="{7F2D4A92-6CC0-402D-96B9-A2C4BCCFBEED}" dt="2024-09-30T12:15:20.534" v="2366" actId="47"/>
        <pc:sldMkLst>
          <pc:docMk/>
          <pc:sldMk cId="788454690" sldId="664"/>
        </pc:sldMkLst>
      </pc:sldChg>
      <pc:sldChg chg="del">
        <pc:chgData name="Karen Baerts" userId="a06d292e-c1df-42a7-ab23-dcf3ffef2529" providerId="ADAL" clId="{7F2D4A92-6CC0-402D-96B9-A2C4BCCFBEED}" dt="2024-09-30T12:15:20.534" v="2366" actId="47"/>
        <pc:sldMkLst>
          <pc:docMk/>
          <pc:sldMk cId="3084610034" sldId="665"/>
        </pc:sldMkLst>
      </pc:sldChg>
      <pc:sldChg chg="del">
        <pc:chgData name="Karen Baerts" userId="a06d292e-c1df-42a7-ab23-dcf3ffef2529" providerId="ADAL" clId="{7F2D4A92-6CC0-402D-96B9-A2C4BCCFBEED}" dt="2024-09-30T12:15:20.534" v="2366" actId="47"/>
        <pc:sldMkLst>
          <pc:docMk/>
          <pc:sldMk cId="1816583258" sldId="667"/>
        </pc:sldMkLst>
      </pc:sldChg>
      <pc:sldChg chg="del">
        <pc:chgData name="Karen Baerts" userId="a06d292e-c1df-42a7-ab23-dcf3ffef2529" providerId="ADAL" clId="{7F2D4A92-6CC0-402D-96B9-A2C4BCCFBEED}" dt="2024-09-30T12:15:20.534" v="2366" actId="47"/>
        <pc:sldMkLst>
          <pc:docMk/>
          <pc:sldMk cId="3254460845" sldId="668"/>
        </pc:sldMkLst>
      </pc:sldChg>
      <pc:sldChg chg="del">
        <pc:chgData name="Karen Baerts" userId="a06d292e-c1df-42a7-ab23-dcf3ffef2529" providerId="ADAL" clId="{7F2D4A92-6CC0-402D-96B9-A2C4BCCFBEED}" dt="2024-09-30T12:15:20.534" v="2366" actId="47"/>
        <pc:sldMkLst>
          <pc:docMk/>
          <pc:sldMk cId="3582680732" sldId="670"/>
        </pc:sldMkLst>
      </pc:sldChg>
      <pc:sldChg chg="del">
        <pc:chgData name="Karen Baerts" userId="a06d292e-c1df-42a7-ab23-dcf3ffef2529" providerId="ADAL" clId="{7F2D4A92-6CC0-402D-96B9-A2C4BCCFBEED}" dt="2024-09-30T12:15:20.534" v="2366" actId="47"/>
        <pc:sldMkLst>
          <pc:docMk/>
          <pc:sldMk cId="2151097816" sldId="671"/>
        </pc:sldMkLst>
      </pc:sldChg>
      <pc:sldChg chg="del">
        <pc:chgData name="Karen Baerts" userId="a06d292e-c1df-42a7-ab23-dcf3ffef2529" providerId="ADAL" clId="{7F2D4A92-6CC0-402D-96B9-A2C4BCCFBEED}" dt="2024-09-30T12:15:20.534" v="2366" actId="47"/>
        <pc:sldMkLst>
          <pc:docMk/>
          <pc:sldMk cId="3547681408" sldId="672"/>
        </pc:sldMkLst>
      </pc:sldChg>
      <pc:sldChg chg="del">
        <pc:chgData name="Karen Baerts" userId="a06d292e-c1df-42a7-ab23-dcf3ffef2529" providerId="ADAL" clId="{7F2D4A92-6CC0-402D-96B9-A2C4BCCFBEED}" dt="2024-09-30T12:15:20.534" v="2366" actId="47"/>
        <pc:sldMkLst>
          <pc:docMk/>
          <pc:sldMk cId="125959684" sldId="673"/>
        </pc:sldMkLst>
      </pc:sldChg>
      <pc:sldChg chg="del">
        <pc:chgData name="Karen Baerts" userId="a06d292e-c1df-42a7-ab23-dcf3ffef2529" providerId="ADAL" clId="{7F2D4A92-6CC0-402D-96B9-A2C4BCCFBEED}" dt="2024-09-30T12:15:20.534" v="2366" actId="47"/>
        <pc:sldMkLst>
          <pc:docMk/>
          <pc:sldMk cId="2704154207" sldId="674"/>
        </pc:sldMkLst>
      </pc:sldChg>
      <pc:sldChg chg="del">
        <pc:chgData name="Karen Baerts" userId="a06d292e-c1df-42a7-ab23-dcf3ffef2529" providerId="ADAL" clId="{7F2D4A92-6CC0-402D-96B9-A2C4BCCFBEED}" dt="2024-09-30T12:15:20.534" v="2366" actId="47"/>
        <pc:sldMkLst>
          <pc:docMk/>
          <pc:sldMk cId="1688343002" sldId="675"/>
        </pc:sldMkLst>
      </pc:sldChg>
    </pc:docChg>
  </pc:docChgLst>
  <pc:docChgLst>
    <pc:chgData name="Karen Baerts" userId="a06d292e-c1df-42a7-ab23-dcf3ffef2529" providerId="ADAL" clId="{C4BBEB96-9F6A-4681-81CF-B5ABD9A431C2}"/>
    <pc:docChg chg="undo redo custSel addSld delSld modSld sldOrd modMainMaster">
      <pc:chgData name="Karen Baerts" userId="a06d292e-c1df-42a7-ab23-dcf3ffef2529" providerId="ADAL" clId="{C4BBEB96-9F6A-4681-81CF-B5ABD9A431C2}" dt="2024-09-12T17:27:13.434" v="6181" actId="20577"/>
      <pc:docMkLst>
        <pc:docMk/>
      </pc:docMkLst>
      <pc:sldChg chg="modSp">
        <pc:chgData name="Karen Baerts" userId="a06d292e-c1df-42a7-ab23-dcf3ffef2529" providerId="ADAL" clId="{C4BBEB96-9F6A-4681-81CF-B5ABD9A431C2}" dt="2024-09-06T08:40:34.357" v="2981"/>
        <pc:sldMkLst>
          <pc:docMk/>
          <pc:sldMk cId="790677748" sldId="260"/>
        </pc:sldMkLst>
        <pc:spChg chg="mod">
          <ac:chgData name="Karen Baerts" userId="a06d292e-c1df-42a7-ab23-dcf3ffef2529" providerId="ADAL" clId="{C4BBEB96-9F6A-4681-81CF-B5ABD9A431C2}" dt="2024-09-06T08:40:34.357" v="2981"/>
          <ac:spMkLst>
            <pc:docMk/>
            <pc:sldMk cId="790677748" sldId="260"/>
            <ac:spMk id="2" creationId="{0EF4EE27-4535-6689-7B21-1C78BBC9F937}"/>
          </ac:spMkLst>
        </pc:spChg>
        <pc:picChg chg="mod">
          <ac:chgData name="Karen Baerts" userId="a06d292e-c1df-42a7-ab23-dcf3ffef2529" providerId="ADAL" clId="{C4BBEB96-9F6A-4681-81CF-B5ABD9A431C2}" dt="2024-09-06T08:14:37.178" v="2708"/>
          <ac:picMkLst>
            <pc:docMk/>
            <pc:sldMk cId="790677748" sldId="260"/>
            <ac:picMk id="6" creationId="{DFD9E558-DAE6-BF46-E1AE-50E2603B484B}"/>
          </ac:picMkLst>
        </pc:picChg>
      </pc:sldChg>
      <pc:sldChg chg="modSp">
        <pc:chgData name="Karen Baerts" userId="a06d292e-c1df-42a7-ab23-dcf3ffef2529" providerId="ADAL" clId="{C4BBEB96-9F6A-4681-81CF-B5ABD9A431C2}" dt="2024-09-06T08:40:34.357" v="2981"/>
        <pc:sldMkLst>
          <pc:docMk/>
          <pc:sldMk cId="2752661554" sldId="591"/>
        </pc:sldMkLst>
        <pc:spChg chg="mod">
          <ac:chgData name="Karen Baerts" userId="a06d292e-c1df-42a7-ab23-dcf3ffef2529" providerId="ADAL" clId="{C4BBEB96-9F6A-4681-81CF-B5ABD9A431C2}" dt="2024-09-06T08:40:34.357" v="2981"/>
          <ac:spMkLst>
            <pc:docMk/>
            <pc:sldMk cId="2752661554" sldId="591"/>
            <ac:spMk id="2" creationId="{00000000-0000-0000-0000-000000000000}"/>
          </ac:spMkLst>
        </pc:spChg>
        <pc:spChg chg="mod">
          <ac:chgData name="Karen Baerts" userId="a06d292e-c1df-42a7-ab23-dcf3ffef2529" providerId="ADAL" clId="{C4BBEB96-9F6A-4681-81CF-B5ABD9A431C2}" dt="2024-09-06T08:40:34.357" v="2981"/>
          <ac:spMkLst>
            <pc:docMk/>
            <pc:sldMk cId="2752661554" sldId="591"/>
            <ac:spMk id="3" creationId="{7E10328D-4219-4DB6-8A4F-52DB0195CB2F}"/>
          </ac:spMkLst>
        </pc:spChg>
      </pc:sldChg>
      <pc:sldChg chg="modSp">
        <pc:chgData name="Karen Baerts" userId="a06d292e-c1df-42a7-ab23-dcf3ffef2529" providerId="ADAL" clId="{C4BBEB96-9F6A-4681-81CF-B5ABD9A431C2}" dt="2024-09-06T08:40:34.357" v="2981"/>
        <pc:sldMkLst>
          <pc:docMk/>
          <pc:sldMk cId="2400741837" sldId="593"/>
        </pc:sldMkLst>
        <pc:spChg chg="mod">
          <ac:chgData name="Karen Baerts" userId="a06d292e-c1df-42a7-ab23-dcf3ffef2529" providerId="ADAL" clId="{C4BBEB96-9F6A-4681-81CF-B5ABD9A431C2}" dt="2024-09-06T08:40:34.357" v="2981"/>
          <ac:spMkLst>
            <pc:docMk/>
            <pc:sldMk cId="2400741837" sldId="593"/>
            <ac:spMk id="2" creationId="{1E7B35AE-CD8F-9A2A-AD75-342DB4B76686}"/>
          </ac:spMkLst>
        </pc:spChg>
      </pc:sldChg>
      <pc:sldChg chg="addSp delSp modSp del mod setBg delDesignElem">
        <pc:chgData name="Karen Baerts" userId="a06d292e-c1df-42a7-ab23-dcf3ffef2529" providerId="ADAL" clId="{C4BBEB96-9F6A-4681-81CF-B5ABD9A431C2}" dt="2024-09-06T08:33:05.669" v="2943" actId="47"/>
        <pc:sldMkLst>
          <pc:docMk/>
          <pc:sldMk cId="1760690206" sldId="601"/>
        </pc:sldMkLst>
        <pc:spChg chg="mod">
          <ac:chgData name="Karen Baerts" userId="a06d292e-c1df-42a7-ab23-dcf3ffef2529" providerId="ADAL" clId="{C4BBEB96-9F6A-4681-81CF-B5ABD9A431C2}" dt="2024-09-06T08:31:18.673" v="2746" actId="26606"/>
          <ac:spMkLst>
            <pc:docMk/>
            <pc:sldMk cId="1760690206" sldId="601"/>
            <ac:spMk id="2" creationId="{3D552116-8D20-F96A-86B9-083EA69AA6EF}"/>
          </ac:spMkLst>
        </pc:spChg>
        <pc:spChg chg="del mod">
          <ac:chgData name="Karen Baerts" userId="a06d292e-c1df-42a7-ab23-dcf3ffef2529" providerId="ADAL" clId="{C4BBEB96-9F6A-4681-81CF-B5ABD9A431C2}" dt="2024-09-06T08:06:44.523" v="2692" actId="26606"/>
          <ac:spMkLst>
            <pc:docMk/>
            <pc:sldMk cId="1760690206" sldId="601"/>
            <ac:spMk id="3" creationId="{433EAC22-795F-9C73-9536-00041D1CD78F}"/>
          </ac:spMkLst>
        </pc:spChg>
        <pc:spChg chg="add mod">
          <ac:chgData name="Karen Baerts" userId="a06d292e-c1df-42a7-ab23-dcf3ffef2529" providerId="ADAL" clId="{C4BBEB96-9F6A-4681-81CF-B5ABD9A431C2}" dt="2024-09-06T08:32:04.093" v="2761" actId="20577"/>
          <ac:spMkLst>
            <pc:docMk/>
            <pc:sldMk cId="1760690206" sldId="601"/>
            <ac:spMk id="5" creationId="{E63666F0-D86C-7C6E-CEF5-38432F26A1EC}"/>
          </ac:spMkLst>
        </pc:spChg>
        <pc:spChg chg="add del">
          <ac:chgData name="Karen Baerts" userId="a06d292e-c1df-42a7-ab23-dcf3ffef2529" providerId="ADAL" clId="{C4BBEB96-9F6A-4681-81CF-B5ABD9A431C2}" dt="2024-09-06T08:06:44.523" v="2692" actId="26606"/>
          <ac:spMkLst>
            <pc:docMk/>
            <pc:sldMk cId="1760690206" sldId="601"/>
            <ac:spMk id="8" creationId="{777A147A-9ED8-46B4-8660-1B3C2AA880B5}"/>
          </ac:spMkLst>
        </pc:spChg>
        <pc:spChg chg="add del">
          <ac:chgData name="Karen Baerts" userId="a06d292e-c1df-42a7-ab23-dcf3ffef2529" providerId="ADAL" clId="{C4BBEB96-9F6A-4681-81CF-B5ABD9A431C2}" dt="2024-09-06T08:06:44.523" v="2692" actId="26606"/>
          <ac:spMkLst>
            <pc:docMk/>
            <pc:sldMk cId="1760690206" sldId="601"/>
            <ac:spMk id="10" creationId="{5D6C15A0-C087-4593-8414-2B4EC1CDC3DE}"/>
          </ac:spMkLst>
        </pc:spChg>
        <pc:spChg chg="add del">
          <ac:chgData name="Karen Baerts" userId="a06d292e-c1df-42a7-ab23-dcf3ffef2529" providerId="ADAL" clId="{C4BBEB96-9F6A-4681-81CF-B5ABD9A431C2}" dt="2024-09-06T08:14:37.178" v="2708"/>
          <ac:spMkLst>
            <pc:docMk/>
            <pc:sldMk cId="1760690206" sldId="601"/>
            <ac:spMk id="16" creationId="{35DB3719-6FDC-4E5D-891D-FF40B7300F64}"/>
          </ac:spMkLst>
        </pc:spChg>
        <pc:spChg chg="add del">
          <ac:chgData name="Karen Baerts" userId="a06d292e-c1df-42a7-ab23-dcf3ffef2529" providerId="ADAL" clId="{C4BBEB96-9F6A-4681-81CF-B5ABD9A431C2}" dt="2024-09-06T08:14:37.178" v="2708"/>
          <ac:spMkLst>
            <pc:docMk/>
            <pc:sldMk cId="1760690206" sldId="601"/>
            <ac:spMk id="18" creationId="{E0CBAC23-2E3F-4A90-BA59-F8299F6A5439}"/>
          </ac:spMkLst>
        </pc:spChg>
        <pc:graphicFrameChg chg="add del mod modGraphic">
          <ac:chgData name="Karen Baerts" userId="a06d292e-c1df-42a7-ab23-dcf3ffef2529" providerId="ADAL" clId="{C4BBEB96-9F6A-4681-81CF-B5ABD9A431C2}" dt="2024-09-06T08:31:32.988" v="2747" actId="478"/>
          <ac:graphicFrameMkLst>
            <pc:docMk/>
            <pc:sldMk cId="1760690206" sldId="601"/>
            <ac:graphicFrameMk id="12" creationId="{23AC0C25-5382-655B-72F1-56C1B4385602}"/>
          </ac:graphicFrameMkLst>
        </pc:graphicFrameChg>
      </pc:sldChg>
      <pc:sldChg chg="modSp">
        <pc:chgData name="Karen Baerts" userId="a06d292e-c1df-42a7-ab23-dcf3ffef2529" providerId="ADAL" clId="{C4BBEB96-9F6A-4681-81CF-B5ABD9A431C2}" dt="2024-09-06T08:40:34.357" v="2981"/>
        <pc:sldMkLst>
          <pc:docMk/>
          <pc:sldMk cId="2512207547" sldId="602"/>
        </pc:sldMkLst>
        <pc:spChg chg="mod">
          <ac:chgData name="Karen Baerts" userId="a06d292e-c1df-42a7-ab23-dcf3ffef2529" providerId="ADAL" clId="{C4BBEB96-9F6A-4681-81CF-B5ABD9A431C2}" dt="2024-09-06T08:40:34.357" v="2981"/>
          <ac:spMkLst>
            <pc:docMk/>
            <pc:sldMk cId="2512207547" sldId="602"/>
            <ac:spMk id="2" creationId="{1E7B35AE-CD8F-9A2A-AD75-342DB4B76686}"/>
          </ac:spMkLst>
        </pc:spChg>
        <pc:spChg chg="mod">
          <ac:chgData name="Karen Baerts" userId="a06d292e-c1df-42a7-ab23-dcf3ffef2529" providerId="ADAL" clId="{C4BBEB96-9F6A-4681-81CF-B5ABD9A431C2}" dt="2024-09-06T08:40:34.357" v="2981"/>
          <ac:spMkLst>
            <pc:docMk/>
            <pc:sldMk cId="2512207547" sldId="602"/>
            <ac:spMk id="6" creationId="{F7E86B71-AD9F-3FC9-5A08-7ED871FDC978}"/>
          </ac:spMkLst>
        </pc:spChg>
      </pc:sldChg>
      <pc:sldChg chg="modSp">
        <pc:chgData name="Karen Baerts" userId="a06d292e-c1df-42a7-ab23-dcf3ffef2529" providerId="ADAL" clId="{C4BBEB96-9F6A-4681-81CF-B5ABD9A431C2}" dt="2024-09-06T08:40:34.357" v="2981"/>
        <pc:sldMkLst>
          <pc:docMk/>
          <pc:sldMk cId="2700763048" sldId="605"/>
        </pc:sldMkLst>
        <pc:spChg chg="mod">
          <ac:chgData name="Karen Baerts" userId="a06d292e-c1df-42a7-ab23-dcf3ffef2529" providerId="ADAL" clId="{C4BBEB96-9F6A-4681-81CF-B5ABD9A431C2}" dt="2024-09-06T08:40:34.357" v="2981"/>
          <ac:spMkLst>
            <pc:docMk/>
            <pc:sldMk cId="2700763048" sldId="605"/>
            <ac:spMk id="2" creationId="{67B50EB5-1F58-E8BB-0408-96A528AFE298}"/>
          </ac:spMkLst>
        </pc:spChg>
      </pc:sldChg>
      <pc:sldChg chg="modSp mod">
        <pc:chgData name="Karen Baerts" userId="a06d292e-c1df-42a7-ab23-dcf3ffef2529" providerId="ADAL" clId="{C4BBEB96-9F6A-4681-81CF-B5ABD9A431C2}" dt="2024-09-06T08:40:34.357" v="2981"/>
        <pc:sldMkLst>
          <pc:docMk/>
          <pc:sldMk cId="3028835310" sldId="609"/>
        </pc:sldMkLst>
        <pc:spChg chg="mod">
          <ac:chgData name="Karen Baerts" userId="a06d292e-c1df-42a7-ab23-dcf3ffef2529" providerId="ADAL" clId="{C4BBEB96-9F6A-4681-81CF-B5ABD9A431C2}" dt="2024-09-06T08:40:34.357" v="2981"/>
          <ac:spMkLst>
            <pc:docMk/>
            <pc:sldMk cId="3028835310" sldId="609"/>
            <ac:spMk id="4" creationId="{A07AA72D-E4B1-611B-0364-0B36AFAC0667}"/>
          </ac:spMkLst>
        </pc:spChg>
        <pc:spChg chg="mod">
          <ac:chgData name="Karen Baerts" userId="a06d292e-c1df-42a7-ab23-dcf3ffef2529" providerId="ADAL" clId="{C4BBEB96-9F6A-4681-81CF-B5ABD9A431C2}" dt="2024-09-06T08:39:42.676" v="2978" actId="27636"/>
          <ac:spMkLst>
            <pc:docMk/>
            <pc:sldMk cId="3028835310" sldId="609"/>
            <ac:spMk id="6" creationId="{D2C35F46-4A77-2A62-7BB3-91E76BCA7707}"/>
          </ac:spMkLst>
        </pc:spChg>
        <pc:spChg chg="mod">
          <ac:chgData name="Karen Baerts" userId="a06d292e-c1df-42a7-ab23-dcf3ffef2529" providerId="ADAL" clId="{C4BBEB96-9F6A-4681-81CF-B5ABD9A431C2}" dt="2024-09-06T08:39:42.676" v="2977" actId="27636"/>
          <ac:spMkLst>
            <pc:docMk/>
            <pc:sldMk cId="3028835310" sldId="609"/>
            <ac:spMk id="8" creationId="{813938EF-BF82-FDB1-13E7-D9CC831E0B3F}"/>
          </ac:spMkLst>
        </pc:spChg>
      </pc:sldChg>
      <pc:sldChg chg="modSp">
        <pc:chgData name="Karen Baerts" userId="a06d292e-c1df-42a7-ab23-dcf3ffef2529" providerId="ADAL" clId="{C4BBEB96-9F6A-4681-81CF-B5ABD9A431C2}" dt="2024-09-06T08:40:34.357" v="2981"/>
        <pc:sldMkLst>
          <pc:docMk/>
          <pc:sldMk cId="2455460476" sldId="610"/>
        </pc:sldMkLst>
        <pc:spChg chg="mod">
          <ac:chgData name="Karen Baerts" userId="a06d292e-c1df-42a7-ab23-dcf3ffef2529" providerId="ADAL" clId="{C4BBEB96-9F6A-4681-81CF-B5ABD9A431C2}" dt="2024-09-06T08:40:34.357" v="2981"/>
          <ac:spMkLst>
            <pc:docMk/>
            <pc:sldMk cId="2455460476" sldId="610"/>
            <ac:spMk id="2" creationId="{4AA72C4A-AC8B-A3C8-FEFE-D080BAEA4850}"/>
          </ac:spMkLst>
        </pc:spChg>
        <pc:spChg chg="mod">
          <ac:chgData name="Karen Baerts" userId="a06d292e-c1df-42a7-ab23-dcf3ffef2529" providerId="ADAL" clId="{C4BBEB96-9F6A-4681-81CF-B5ABD9A431C2}" dt="2024-09-06T08:40:34.357" v="2981"/>
          <ac:spMkLst>
            <pc:docMk/>
            <pc:sldMk cId="2455460476" sldId="610"/>
            <ac:spMk id="7" creationId="{37E0DA94-EF22-1BC5-E8E8-EBD8E5A46336}"/>
          </ac:spMkLst>
        </pc:spChg>
      </pc:sldChg>
      <pc:sldChg chg="modSp">
        <pc:chgData name="Karen Baerts" userId="a06d292e-c1df-42a7-ab23-dcf3ffef2529" providerId="ADAL" clId="{C4BBEB96-9F6A-4681-81CF-B5ABD9A431C2}" dt="2024-09-06T08:40:34.357" v="2981"/>
        <pc:sldMkLst>
          <pc:docMk/>
          <pc:sldMk cId="3688585214" sldId="612"/>
        </pc:sldMkLst>
        <pc:spChg chg="mod">
          <ac:chgData name="Karen Baerts" userId="a06d292e-c1df-42a7-ab23-dcf3ffef2529" providerId="ADAL" clId="{C4BBEB96-9F6A-4681-81CF-B5ABD9A431C2}" dt="2024-09-06T08:40:34.357" v="2981"/>
          <ac:spMkLst>
            <pc:docMk/>
            <pc:sldMk cId="3688585214" sldId="612"/>
            <ac:spMk id="4" creationId="{CB73ADB8-8ECE-33C2-AC00-3DDEF215AA5E}"/>
          </ac:spMkLst>
        </pc:spChg>
      </pc:sldChg>
      <pc:sldChg chg="modSp">
        <pc:chgData name="Karen Baerts" userId="a06d292e-c1df-42a7-ab23-dcf3ffef2529" providerId="ADAL" clId="{C4BBEB96-9F6A-4681-81CF-B5ABD9A431C2}" dt="2024-09-06T08:40:34.357" v="2981"/>
        <pc:sldMkLst>
          <pc:docMk/>
          <pc:sldMk cId="1710916937" sldId="614"/>
        </pc:sldMkLst>
        <pc:spChg chg="mod">
          <ac:chgData name="Karen Baerts" userId="a06d292e-c1df-42a7-ab23-dcf3ffef2529" providerId="ADAL" clId="{C4BBEB96-9F6A-4681-81CF-B5ABD9A431C2}" dt="2024-09-06T08:40:34.357" v="2981"/>
          <ac:spMkLst>
            <pc:docMk/>
            <pc:sldMk cId="1710916937" sldId="614"/>
            <ac:spMk id="18" creationId="{858FFBC7-1F95-936B-3821-8BB8A0EE2E56}"/>
          </ac:spMkLst>
        </pc:spChg>
      </pc:sldChg>
      <pc:sldChg chg="modSp">
        <pc:chgData name="Karen Baerts" userId="a06d292e-c1df-42a7-ab23-dcf3ffef2529" providerId="ADAL" clId="{C4BBEB96-9F6A-4681-81CF-B5ABD9A431C2}" dt="2024-09-06T08:40:34.357" v="2981"/>
        <pc:sldMkLst>
          <pc:docMk/>
          <pc:sldMk cId="3100541724" sldId="615"/>
        </pc:sldMkLst>
        <pc:spChg chg="mod">
          <ac:chgData name="Karen Baerts" userId="a06d292e-c1df-42a7-ab23-dcf3ffef2529" providerId="ADAL" clId="{C4BBEB96-9F6A-4681-81CF-B5ABD9A431C2}" dt="2024-09-06T08:40:34.357" v="2981"/>
          <ac:spMkLst>
            <pc:docMk/>
            <pc:sldMk cId="3100541724" sldId="615"/>
            <ac:spMk id="2" creationId="{1BDB9AE1-C429-DCF7-BF7A-28695A28CA0D}"/>
          </ac:spMkLst>
        </pc:spChg>
        <pc:spChg chg="mod">
          <ac:chgData name="Karen Baerts" userId="a06d292e-c1df-42a7-ab23-dcf3ffef2529" providerId="ADAL" clId="{C4BBEB96-9F6A-4681-81CF-B5ABD9A431C2}" dt="2024-09-06T08:40:34.357" v="2981"/>
          <ac:spMkLst>
            <pc:docMk/>
            <pc:sldMk cId="3100541724" sldId="615"/>
            <ac:spMk id="3" creationId="{30A6342D-DDD0-67E2-15A8-BEA9963CAAE7}"/>
          </ac:spMkLst>
        </pc:spChg>
      </pc:sldChg>
      <pc:sldChg chg="modSp">
        <pc:chgData name="Karen Baerts" userId="a06d292e-c1df-42a7-ab23-dcf3ffef2529" providerId="ADAL" clId="{C4BBEB96-9F6A-4681-81CF-B5ABD9A431C2}" dt="2024-09-06T08:40:34.357" v="2981"/>
        <pc:sldMkLst>
          <pc:docMk/>
          <pc:sldMk cId="256971509" sldId="621"/>
        </pc:sldMkLst>
        <pc:spChg chg="mod">
          <ac:chgData name="Karen Baerts" userId="a06d292e-c1df-42a7-ab23-dcf3ffef2529" providerId="ADAL" clId="{C4BBEB96-9F6A-4681-81CF-B5ABD9A431C2}" dt="2024-09-06T08:40:34.357" v="2981"/>
          <ac:spMkLst>
            <pc:docMk/>
            <pc:sldMk cId="256971509" sldId="621"/>
            <ac:spMk id="2" creationId="{3320171C-96A3-4332-A3E0-8E04221180D0}"/>
          </ac:spMkLst>
        </pc:spChg>
      </pc:sldChg>
      <pc:sldChg chg="modSp">
        <pc:chgData name="Karen Baerts" userId="a06d292e-c1df-42a7-ab23-dcf3ffef2529" providerId="ADAL" clId="{C4BBEB96-9F6A-4681-81CF-B5ABD9A431C2}" dt="2024-09-06T08:40:34.357" v="2981"/>
        <pc:sldMkLst>
          <pc:docMk/>
          <pc:sldMk cId="1295142386" sldId="622"/>
        </pc:sldMkLst>
        <pc:spChg chg="mod">
          <ac:chgData name="Karen Baerts" userId="a06d292e-c1df-42a7-ab23-dcf3ffef2529" providerId="ADAL" clId="{C4BBEB96-9F6A-4681-81CF-B5ABD9A431C2}" dt="2024-09-06T08:40:34.357" v="2981"/>
          <ac:spMkLst>
            <pc:docMk/>
            <pc:sldMk cId="1295142386" sldId="622"/>
            <ac:spMk id="2" creationId="{D5423788-4327-FDE6-A934-82D1E21EB68C}"/>
          </ac:spMkLst>
        </pc:spChg>
      </pc:sldChg>
      <pc:sldChg chg="modSp mod">
        <pc:chgData name="Karen Baerts" userId="a06d292e-c1df-42a7-ab23-dcf3ffef2529" providerId="ADAL" clId="{C4BBEB96-9F6A-4681-81CF-B5ABD9A431C2}" dt="2024-09-06T08:40:34.357" v="2981"/>
        <pc:sldMkLst>
          <pc:docMk/>
          <pc:sldMk cId="2994727827" sldId="630"/>
        </pc:sldMkLst>
        <pc:spChg chg="mod">
          <ac:chgData name="Karen Baerts" userId="a06d292e-c1df-42a7-ab23-dcf3ffef2529" providerId="ADAL" clId="{C4BBEB96-9F6A-4681-81CF-B5ABD9A431C2}" dt="2024-09-06T08:40:34.357" v="2981"/>
          <ac:spMkLst>
            <pc:docMk/>
            <pc:sldMk cId="2994727827" sldId="630"/>
            <ac:spMk id="2" creationId="{5C633609-3910-3955-48DD-41EE2C726717}"/>
          </ac:spMkLst>
        </pc:spChg>
        <pc:spChg chg="mod">
          <ac:chgData name="Karen Baerts" userId="a06d292e-c1df-42a7-ab23-dcf3ffef2529" providerId="ADAL" clId="{C4BBEB96-9F6A-4681-81CF-B5ABD9A431C2}" dt="2024-09-06T08:40:34.357" v="2981"/>
          <ac:spMkLst>
            <pc:docMk/>
            <pc:sldMk cId="2994727827" sldId="630"/>
            <ac:spMk id="3" creationId="{4D0CF64C-0C64-DEEB-B6E4-0957FD5D502E}"/>
          </ac:spMkLst>
        </pc:spChg>
      </pc:sldChg>
      <pc:sldChg chg="modSp">
        <pc:chgData name="Karen Baerts" userId="a06d292e-c1df-42a7-ab23-dcf3ffef2529" providerId="ADAL" clId="{C4BBEB96-9F6A-4681-81CF-B5ABD9A431C2}" dt="2024-09-06T08:40:34.357" v="2981"/>
        <pc:sldMkLst>
          <pc:docMk/>
          <pc:sldMk cId="1365741057" sldId="631"/>
        </pc:sldMkLst>
        <pc:spChg chg="mod">
          <ac:chgData name="Karen Baerts" userId="a06d292e-c1df-42a7-ab23-dcf3ffef2529" providerId="ADAL" clId="{C4BBEB96-9F6A-4681-81CF-B5ABD9A431C2}" dt="2024-09-06T08:40:34.357" v="2981"/>
          <ac:spMkLst>
            <pc:docMk/>
            <pc:sldMk cId="1365741057" sldId="631"/>
            <ac:spMk id="2" creationId="{1E7B35AE-CD8F-9A2A-AD75-342DB4B76686}"/>
          </ac:spMkLst>
        </pc:spChg>
        <pc:spChg chg="mod">
          <ac:chgData name="Karen Baerts" userId="a06d292e-c1df-42a7-ab23-dcf3ffef2529" providerId="ADAL" clId="{C4BBEB96-9F6A-4681-81CF-B5ABD9A431C2}" dt="2024-09-06T08:40:34.357" v="2981"/>
          <ac:spMkLst>
            <pc:docMk/>
            <pc:sldMk cId="1365741057" sldId="631"/>
            <ac:spMk id="6" creationId="{F7E86B71-AD9F-3FC9-5A08-7ED871FDC978}"/>
          </ac:spMkLst>
        </pc:spChg>
      </pc:sldChg>
      <pc:sldChg chg="modSp">
        <pc:chgData name="Karen Baerts" userId="a06d292e-c1df-42a7-ab23-dcf3ffef2529" providerId="ADAL" clId="{C4BBEB96-9F6A-4681-81CF-B5ABD9A431C2}" dt="2024-09-06T08:40:34.357" v="2981"/>
        <pc:sldMkLst>
          <pc:docMk/>
          <pc:sldMk cId="2392228130" sldId="632"/>
        </pc:sldMkLst>
        <pc:spChg chg="mod">
          <ac:chgData name="Karen Baerts" userId="a06d292e-c1df-42a7-ab23-dcf3ffef2529" providerId="ADAL" clId="{C4BBEB96-9F6A-4681-81CF-B5ABD9A431C2}" dt="2024-09-06T08:40:34.357" v="2981"/>
          <ac:spMkLst>
            <pc:docMk/>
            <pc:sldMk cId="2392228130" sldId="632"/>
            <ac:spMk id="18" creationId="{858FFBC7-1F95-936B-3821-8BB8A0EE2E56}"/>
          </ac:spMkLst>
        </pc:spChg>
      </pc:sldChg>
      <pc:sldChg chg="addSp delSp modSp mod modClrScheme chgLayout">
        <pc:chgData name="Karen Baerts" userId="a06d292e-c1df-42a7-ab23-dcf3ffef2529" providerId="ADAL" clId="{C4BBEB96-9F6A-4681-81CF-B5ABD9A431C2}" dt="2024-09-10T15:04:25.651" v="4926" actId="20577"/>
        <pc:sldMkLst>
          <pc:docMk/>
          <pc:sldMk cId="2696005920" sldId="635"/>
        </pc:sldMkLst>
        <pc:spChg chg="mod">
          <ac:chgData name="Karen Baerts" userId="a06d292e-c1df-42a7-ab23-dcf3ffef2529" providerId="ADAL" clId="{C4BBEB96-9F6A-4681-81CF-B5ABD9A431C2}" dt="2024-09-06T08:55:18.976" v="3016" actId="26606"/>
          <ac:spMkLst>
            <pc:docMk/>
            <pc:sldMk cId="2696005920" sldId="635"/>
            <ac:spMk id="2" creationId="{3D552116-8D20-F96A-86B9-083EA69AA6EF}"/>
          </ac:spMkLst>
        </pc:spChg>
        <pc:spChg chg="add del mod">
          <ac:chgData name="Karen Baerts" userId="a06d292e-c1df-42a7-ab23-dcf3ffef2529" providerId="ADAL" clId="{C4BBEB96-9F6A-4681-81CF-B5ABD9A431C2}" dt="2024-09-10T15:04:25.651" v="4926" actId="20577"/>
          <ac:spMkLst>
            <pc:docMk/>
            <pc:sldMk cId="2696005920" sldId="635"/>
            <ac:spMk id="3" creationId="{433EAC22-795F-9C73-9536-00041D1CD78F}"/>
          </ac:spMkLst>
        </pc:spChg>
        <pc:spChg chg="del mod">
          <ac:chgData name="Karen Baerts" userId="a06d292e-c1df-42a7-ab23-dcf3ffef2529" providerId="ADAL" clId="{C4BBEB96-9F6A-4681-81CF-B5ABD9A431C2}" dt="2024-09-06T08:32:12.736" v="2763" actId="478"/>
          <ac:spMkLst>
            <pc:docMk/>
            <pc:sldMk cId="2696005920" sldId="635"/>
            <ac:spMk id="4" creationId="{AC61F0D9-C351-7E9F-A361-DF09A7EBA15F}"/>
          </ac:spMkLst>
        </pc:spChg>
        <pc:spChg chg="add del mod">
          <ac:chgData name="Karen Baerts" userId="a06d292e-c1df-42a7-ab23-dcf3ffef2529" providerId="ADAL" clId="{C4BBEB96-9F6A-4681-81CF-B5ABD9A431C2}" dt="2024-09-06T08:55:18.976" v="3016" actId="26606"/>
          <ac:spMkLst>
            <pc:docMk/>
            <pc:sldMk cId="2696005920" sldId="635"/>
            <ac:spMk id="8" creationId="{B45201CD-42EF-EFB6-7C38-9744E9FA3AB4}"/>
          </ac:spMkLst>
        </pc:spChg>
        <pc:spChg chg="add del mod">
          <ac:chgData name="Karen Baerts" userId="a06d292e-c1df-42a7-ab23-dcf3ffef2529" providerId="ADAL" clId="{C4BBEB96-9F6A-4681-81CF-B5ABD9A431C2}" dt="2024-09-06T08:55:13.048" v="3014" actId="26606"/>
          <ac:spMkLst>
            <pc:docMk/>
            <pc:sldMk cId="2696005920" sldId="635"/>
            <ac:spMk id="9" creationId="{CFA097C3-4313-9E52-FE31-CBC526AECD4A}"/>
          </ac:spMkLst>
        </pc:spChg>
        <pc:spChg chg="add del mod">
          <ac:chgData name="Karen Baerts" userId="a06d292e-c1df-42a7-ab23-dcf3ffef2529" providerId="ADAL" clId="{C4BBEB96-9F6A-4681-81CF-B5ABD9A431C2}" dt="2024-09-06T08:55:18.976" v="3016" actId="26606"/>
          <ac:spMkLst>
            <pc:docMk/>
            <pc:sldMk cId="2696005920" sldId="635"/>
            <ac:spMk id="11" creationId="{433EAC22-795F-9C73-9536-00041D1CD78F}"/>
          </ac:spMkLst>
        </pc:spChg>
        <pc:graphicFrameChg chg="add del mod">
          <ac:chgData name="Karen Baerts" userId="a06d292e-c1df-42a7-ab23-dcf3ffef2529" providerId="ADAL" clId="{C4BBEB96-9F6A-4681-81CF-B5ABD9A431C2}" dt="2024-09-06T08:55:13.048" v="3014" actId="26606"/>
          <ac:graphicFrameMkLst>
            <pc:docMk/>
            <pc:sldMk cId="2696005920" sldId="635"/>
            <ac:graphicFrameMk id="5" creationId="{D4F7700A-843C-A9E3-5910-C6DA164CC3B3}"/>
          </ac:graphicFrameMkLst>
        </pc:graphicFrameChg>
      </pc:sldChg>
      <pc:sldChg chg="addSp modSp del mod">
        <pc:chgData name="Karen Baerts" userId="a06d292e-c1df-42a7-ab23-dcf3ffef2529" providerId="ADAL" clId="{C4BBEB96-9F6A-4681-81CF-B5ABD9A431C2}" dt="2024-09-03T09:56:56.598" v="80" actId="47"/>
        <pc:sldMkLst>
          <pc:docMk/>
          <pc:sldMk cId="866773931" sldId="636"/>
        </pc:sldMkLst>
        <pc:spChg chg="mod">
          <ac:chgData name="Karen Baerts" userId="a06d292e-c1df-42a7-ab23-dcf3ffef2529" providerId="ADAL" clId="{C4BBEB96-9F6A-4681-81CF-B5ABD9A431C2}" dt="2024-09-03T09:56:18.025" v="32" actId="20577"/>
          <ac:spMkLst>
            <pc:docMk/>
            <pc:sldMk cId="866773931" sldId="636"/>
            <ac:spMk id="3" creationId="{433EAC22-795F-9C73-9536-00041D1CD78F}"/>
          </ac:spMkLst>
        </pc:spChg>
        <pc:spChg chg="add mod">
          <ac:chgData name="Karen Baerts" userId="a06d292e-c1df-42a7-ab23-dcf3ffef2529" providerId="ADAL" clId="{C4BBEB96-9F6A-4681-81CF-B5ABD9A431C2}" dt="2024-09-03T09:56:23.325" v="33"/>
          <ac:spMkLst>
            <pc:docMk/>
            <pc:sldMk cId="866773931" sldId="636"/>
            <ac:spMk id="4" creationId="{83F2184E-18E0-1DFB-7047-80DB72972C66}"/>
          </ac:spMkLst>
        </pc:spChg>
      </pc:sldChg>
      <pc:sldChg chg="modSp mod">
        <pc:chgData name="Karen Baerts" userId="a06d292e-c1df-42a7-ab23-dcf3ffef2529" providerId="ADAL" clId="{C4BBEB96-9F6A-4681-81CF-B5ABD9A431C2}" dt="2024-09-10T15:15:25.001" v="5179" actId="27636"/>
        <pc:sldMkLst>
          <pc:docMk/>
          <pc:sldMk cId="175835121" sldId="637"/>
        </pc:sldMkLst>
        <pc:spChg chg="mod">
          <ac:chgData name="Karen Baerts" userId="a06d292e-c1df-42a7-ab23-dcf3ffef2529" providerId="ADAL" clId="{C4BBEB96-9F6A-4681-81CF-B5ABD9A431C2}" dt="2024-09-06T08:40:34.357" v="2981"/>
          <ac:spMkLst>
            <pc:docMk/>
            <pc:sldMk cId="175835121" sldId="637"/>
            <ac:spMk id="2" creationId="{3D552116-8D20-F96A-86B9-083EA69AA6EF}"/>
          </ac:spMkLst>
        </pc:spChg>
        <pc:spChg chg="mod">
          <ac:chgData name="Karen Baerts" userId="a06d292e-c1df-42a7-ab23-dcf3ffef2529" providerId="ADAL" clId="{C4BBEB96-9F6A-4681-81CF-B5ABD9A431C2}" dt="2024-09-10T15:15:15.985" v="5176" actId="255"/>
          <ac:spMkLst>
            <pc:docMk/>
            <pc:sldMk cId="175835121" sldId="637"/>
            <ac:spMk id="3" creationId="{433EAC22-795F-9C73-9536-00041D1CD78F}"/>
          </ac:spMkLst>
        </pc:spChg>
        <pc:spChg chg="mod">
          <ac:chgData name="Karen Baerts" userId="a06d292e-c1df-42a7-ab23-dcf3ffef2529" providerId="ADAL" clId="{C4BBEB96-9F6A-4681-81CF-B5ABD9A431C2}" dt="2024-09-10T15:15:20.280" v="5177" actId="255"/>
          <ac:spMkLst>
            <pc:docMk/>
            <pc:sldMk cId="175835121" sldId="637"/>
            <ac:spMk id="4" creationId="{59A40B91-A6E5-690C-29E2-F4318110683B}"/>
          </ac:spMkLst>
        </pc:spChg>
        <pc:spChg chg="mod">
          <ac:chgData name="Karen Baerts" userId="a06d292e-c1df-42a7-ab23-dcf3ffef2529" providerId="ADAL" clId="{C4BBEB96-9F6A-4681-81CF-B5ABD9A431C2}" dt="2024-09-10T15:15:25.001" v="5179" actId="27636"/>
          <ac:spMkLst>
            <pc:docMk/>
            <pc:sldMk cId="175835121" sldId="637"/>
            <ac:spMk id="5" creationId="{0FB6EF9B-A03C-03E4-1976-93C2975914E0}"/>
          </ac:spMkLst>
        </pc:spChg>
      </pc:sldChg>
      <pc:sldChg chg="addSp delSp modSp del mod ord modNotesTx">
        <pc:chgData name="Karen Baerts" userId="a06d292e-c1df-42a7-ab23-dcf3ffef2529" providerId="ADAL" clId="{C4BBEB96-9F6A-4681-81CF-B5ABD9A431C2}" dt="2024-09-03T13:13:51.681" v="1970" actId="47"/>
        <pc:sldMkLst>
          <pc:docMk/>
          <pc:sldMk cId="4227961659" sldId="638"/>
        </pc:sldMkLst>
        <pc:spChg chg="mod">
          <ac:chgData name="Karen Baerts" userId="a06d292e-c1df-42a7-ab23-dcf3ffef2529" providerId="ADAL" clId="{C4BBEB96-9F6A-4681-81CF-B5ABD9A431C2}" dt="2024-09-03T12:13:20.125" v="1270" actId="6549"/>
          <ac:spMkLst>
            <pc:docMk/>
            <pc:sldMk cId="4227961659" sldId="638"/>
            <ac:spMk id="3" creationId="{433EAC22-795F-9C73-9536-00041D1CD78F}"/>
          </ac:spMkLst>
        </pc:spChg>
        <pc:spChg chg="mod">
          <ac:chgData name="Karen Baerts" userId="a06d292e-c1df-42a7-ab23-dcf3ffef2529" providerId="ADAL" clId="{C4BBEB96-9F6A-4681-81CF-B5ABD9A431C2}" dt="2024-09-03T12:13:14.505" v="1266" actId="1076"/>
          <ac:spMkLst>
            <pc:docMk/>
            <pc:sldMk cId="4227961659" sldId="638"/>
            <ac:spMk id="5" creationId="{0EC28850-40BE-D3E5-67E9-F8D391C74ACE}"/>
          </ac:spMkLst>
        </pc:spChg>
        <pc:picChg chg="add del mod">
          <ac:chgData name="Karen Baerts" userId="a06d292e-c1df-42a7-ab23-dcf3ffef2529" providerId="ADAL" clId="{C4BBEB96-9F6A-4681-81CF-B5ABD9A431C2}" dt="2024-09-03T10:12:49.885" v="169" actId="478"/>
          <ac:picMkLst>
            <pc:docMk/>
            <pc:sldMk cId="4227961659" sldId="638"/>
            <ac:picMk id="1026" creationId="{5B3AF064-FBA7-BE90-0DF9-1E81FD49D1CA}"/>
          </ac:picMkLst>
        </pc:picChg>
        <pc:picChg chg="add mod">
          <ac:chgData name="Karen Baerts" userId="a06d292e-c1df-42a7-ab23-dcf3ffef2529" providerId="ADAL" clId="{C4BBEB96-9F6A-4681-81CF-B5ABD9A431C2}" dt="2024-09-03T12:13:12.322" v="1261" actId="1076"/>
          <ac:picMkLst>
            <pc:docMk/>
            <pc:sldMk cId="4227961659" sldId="638"/>
            <ac:picMk id="1028" creationId="{0A02A642-0645-97E2-29CB-A5675EAC0954}"/>
          </ac:picMkLst>
        </pc:picChg>
      </pc:sldChg>
      <pc:sldChg chg="del">
        <pc:chgData name="Karen Baerts" userId="a06d292e-c1df-42a7-ab23-dcf3ffef2529" providerId="ADAL" clId="{C4BBEB96-9F6A-4681-81CF-B5ABD9A431C2}" dt="2024-09-03T10:52:56.011" v="192" actId="47"/>
        <pc:sldMkLst>
          <pc:docMk/>
          <pc:sldMk cId="39955310" sldId="639"/>
        </pc:sldMkLst>
      </pc:sldChg>
      <pc:sldChg chg="new del">
        <pc:chgData name="Karen Baerts" userId="a06d292e-c1df-42a7-ab23-dcf3ffef2529" providerId="ADAL" clId="{C4BBEB96-9F6A-4681-81CF-B5ABD9A431C2}" dt="2024-09-03T10:53:12.104" v="195" actId="47"/>
        <pc:sldMkLst>
          <pc:docMk/>
          <pc:sldMk cId="4230501695" sldId="639"/>
        </pc:sldMkLst>
      </pc:sldChg>
      <pc:sldChg chg="modSp add mod ord">
        <pc:chgData name="Karen Baerts" userId="a06d292e-c1df-42a7-ab23-dcf3ffef2529" providerId="ADAL" clId="{C4BBEB96-9F6A-4681-81CF-B5ABD9A431C2}" dt="2024-09-06T08:40:34.357" v="2981"/>
        <pc:sldMkLst>
          <pc:docMk/>
          <pc:sldMk cId="208476558" sldId="640"/>
        </pc:sldMkLst>
        <pc:spChg chg="mod">
          <ac:chgData name="Karen Baerts" userId="a06d292e-c1df-42a7-ab23-dcf3ffef2529" providerId="ADAL" clId="{C4BBEB96-9F6A-4681-81CF-B5ABD9A431C2}" dt="2024-09-06T08:40:34.357" v="2981"/>
          <ac:spMkLst>
            <pc:docMk/>
            <pc:sldMk cId="208476558" sldId="640"/>
            <ac:spMk id="2" creationId="{00000000-0000-0000-0000-000000000000}"/>
          </ac:spMkLst>
        </pc:spChg>
        <pc:spChg chg="mod">
          <ac:chgData name="Karen Baerts" userId="a06d292e-c1df-42a7-ab23-dcf3ffef2529" providerId="ADAL" clId="{C4BBEB96-9F6A-4681-81CF-B5ABD9A431C2}" dt="2024-09-06T08:40:34.357" v="2981"/>
          <ac:spMkLst>
            <pc:docMk/>
            <pc:sldMk cId="208476558" sldId="640"/>
            <ac:spMk id="3" creationId="{7E10328D-4219-4DB6-8A4F-52DB0195CB2F}"/>
          </ac:spMkLst>
        </pc:spChg>
      </pc:sldChg>
      <pc:sldChg chg="modSp add del mod">
        <pc:chgData name="Karen Baerts" userId="a06d292e-c1df-42a7-ab23-dcf3ffef2529" providerId="ADAL" clId="{C4BBEB96-9F6A-4681-81CF-B5ABD9A431C2}" dt="2024-09-06T08:33:11.015" v="2944" actId="47"/>
        <pc:sldMkLst>
          <pc:docMk/>
          <pc:sldMk cId="3077220195" sldId="641"/>
        </pc:sldMkLst>
        <pc:spChg chg="mod">
          <ac:chgData name="Karen Baerts" userId="a06d292e-c1df-42a7-ab23-dcf3ffef2529" providerId="ADAL" clId="{C4BBEB96-9F6A-4681-81CF-B5ABD9A431C2}" dt="2024-09-06T08:31:10.430" v="2745"/>
          <ac:spMkLst>
            <pc:docMk/>
            <pc:sldMk cId="3077220195" sldId="641"/>
            <ac:spMk id="2" creationId="{00000000-0000-0000-0000-000000000000}"/>
          </ac:spMkLst>
        </pc:spChg>
        <pc:spChg chg="mod">
          <ac:chgData name="Karen Baerts" userId="a06d292e-c1df-42a7-ab23-dcf3ffef2529" providerId="ADAL" clId="{C4BBEB96-9F6A-4681-81CF-B5ABD9A431C2}" dt="2024-09-06T08:31:10.430" v="2745"/>
          <ac:spMkLst>
            <pc:docMk/>
            <pc:sldMk cId="3077220195" sldId="641"/>
            <ac:spMk id="3" creationId="{7E10328D-4219-4DB6-8A4F-52DB0195CB2F}"/>
          </ac:spMkLst>
        </pc:spChg>
      </pc:sldChg>
      <pc:sldChg chg="addSp delSp modSp add mod">
        <pc:chgData name="Karen Baerts" userId="a06d292e-c1df-42a7-ab23-dcf3ffef2529" providerId="ADAL" clId="{C4BBEB96-9F6A-4681-81CF-B5ABD9A431C2}" dt="2024-09-12T17:24:22.231" v="5709" actId="6549"/>
        <pc:sldMkLst>
          <pc:docMk/>
          <pc:sldMk cId="701145878" sldId="642"/>
        </pc:sldMkLst>
        <pc:spChg chg="mod">
          <ac:chgData name="Karen Baerts" userId="a06d292e-c1df-42a7-ab23-dcf3ffef2529" providerId="ADAL" clId="{C4BBEB96-9F6A-4681-81CF-B5ABD9A431C2}" dt="2024-09-06T08:40:34.357" v="2981"/>
          <ac:spMkLst>
            <pc:docMk/>
            <pc:sldMk cId="701145878" sldId="642"/>
            <ac:spMk id="2" creationId="{3D552116-8D20-F96A-86B9-083EA69AA6EF}"/>
          </ac:spMkLst>
        </pc:spChg>
        <pc:spChg chg="mod">
          <ac:chgData name="Karen Baerts" userId="a06d292e-c1df-42a7-ab23-dcf3ffef2529" providerId="ADAL" clId="{C4BBEB96-9F6A-4681-81CF-B5ABD9A431C2}" dt="2024-09-12T17:24:22.231" v="5709" actId="6549"/>
          <ac:spMkLst>
            <pc:docMk/>
            <pc:sldMk cId="701145878" sldId="642"/>
            <ac:spMk id="3" creationId="{433EAC22-795F-9C73-9536-00041D1CD78F}"/>
          </ac:spMkLst>
        </pc:spChg>
        <pc:spChg chg="del">
          <ac:chgData name="Karen Baerts" userId="a06d292e-c1df-42a7-ab23-dcf3ffef2529" providerId="ADAL" clId="{C4BBEB96-9F6A-4681-81CF-B5ABD9A431C2}" dt="2024-09-03T11:26:57.605" v="235" actId="478"/>
          <ac:spMkLst>
            <pc:docMk/>
            <pc:sldMk cId="701145878" sldId="642"/>
            <ac:spMk id="5" creationId="{0EC28850-40BE-D3E5-67E9-F8D391C74ACE}"/>
          </ac:spMkLst>
        </pc:spChg>
        <pc:picChg chg="del">
          <ac:chgData name="Karen Baerts" userId="a06d292e-c1df-42a7-ab23-dcf3ffef2529" providerId="ADAL" clId="{C4BBEB96-9F6A-4681-81CF-B5ABD9A431C2}" dt="2024-09-03T12:01:38.304" v="1111" actId="478"/>
          <ac:picMkLst>
            <pc:docMk/>
            <pc:sldMk cId="701145878" sldId="642"/>
            <ac:picMk id="1028" creationId="{0A02A642-0645-97E2-29CB-A5675EAC0954}"/>
          </ac:picMkLst>
        </pc:picChg>
        <pc:picChg chg="add del mod">
          <ac:chgData name="Karen Baerts" userId="a06d292e-c1df-42a7-ab23-dcf3ffef2529" providerId="ADAL" clId="{C4BBEB96-9F6A-4681-81CF-B5ABD9A431C2}" dt="2024-09-03T12:03:08.992" v="1125" actId="478"/>
          <ac:picMkLst>
            <pc:docMk/>
            <pc:sldMk cId="701145878" sldId="642"/>
            <ac:picMk id="2050" creationId="{A65FBAFB-9B0E-8A2B-FDA2-5129CDA74C50}"/>
          </ac:picMkLst>
        </pc:picChg>
      </pc:sldChg>
      <pc:sldChg chg="add del">
        <pc:chgData name="Karen Baerts" userId="a06d292e-c1df-42a7-ab23-dcf3ffef2529" providerId="ADAL" clId="{C4BBEB96-9F6A-4681-81CF-B5ABD9A431C2}" dt="2024-09-03T11:26:21.547" v="204" actId="47"/>
        <pc:sldMkLst>
          <pc:docMk/>
          <pc:sldMk cId="1638858555" sldId="642"/>
        </pc:sldMkLst>
      </pc:sldChg>
      <pc:sldChg chg="addSp delSp modSp add del mod">
        <pc:chgData name="Karen Baerts" userId="a06d292e-c1df-42a7-ab23-dcf3ffef2529" providerId="ADAL" clId="{C4BBEB96-9F6A-4681-81CF-B5ABD9A431C2}" dt="2024-09-03T12:11:11.751" v="1173" actId="47"/>
        <pc:sldMkLst>
          <pc:docMk/>
          <pc:sldMk cId="1225661132" sldId="643"/>
        </pc:sldMkLst>
        <pc:spChg chg="mod">
          <ac:chgData name="Karen Baerts" userId="a06d292e-c1df-42a7-ab23-dcf3ffef2529" providerId="ADAL" clId="{C4BBEB96-9F6A-4681-81CF-B5ABD9A431C2}" dt="2024-09-03T12:09:58.513" v="1143" actId="20577"/>
          <ac:spMkLst>
            <pc:docMk/>
            <pc:sldMk cId="1225661132" sldId="643"/>
            <ac:spMk id="2" creationId="{3D552116-8D20-F96A-86B9-083EA69AA6EF}"/>
          </ac:spMkLst>
        </pc:spChg>
        <pc:spChg chg="del mod">
          <ac:chgData name="Karen Baerts" userId="a06d292e-c1df-42a7-ab23-dcf3ffef2529" providerId="ADAL" clId="{C4BBEB96-9F6A-4681-81CF-B5ABD9A431C2}" dt="2024-09-03T12:10:27.078" v="1146" actId="3680"/>
          <ac:spMkLst>
            <pc:docMk/>
            <pc:sldMk cId="1225661132" sldId="643"/>
            <ac:spMk id="3" creationId="{433EAC22-795F-9C73-9536-00041D1CD78F}"/>
          </ac:spMkLst>
        </pc:spChg>
        <pc:spChg chg="del">
          <ac:chgData name="Karen Baerts" userId="a06d292e-c1df-42a7-ab23-dcf3ffef2529" providerId="ADAL" clId="{C4BBEB96-9F6A-4681-81CF-B5ABD9A431C2}" dt="2024-09-03T12:10:30.744" v="1147" actId="478"/>
          <ac:spMkLst>
            <pc:docMk/>
            <pc:sldMk cId="1225661132" sldId="643"/>
            <ac:spMk id="5" creationId="{0EC28850-40BE-D3E5-67E9-F8D391C74ACE}"/>
          </ac:spMkLst>
        </pc:spChg>
        <pc:spChg chg="add mod">
          <ac:chgData name="Karen Baerts" userId="a06d292e-c1df-42a7-ab23-dcf3ffef2529" providerId="ADAL" clId="{C4BBEB96-9F6A-4681-81CF-B5ABD9A431C2}" dt="2024-09-03T12:11:09.594" v="1172" actId="478"/>
          <ac:spMkLst>
            <pc:docMk/>
            <pc:sldMk cId="1225661132" sldId="643"/>
            <ac:spMk id="7" creationId="{481AD59E-A55D-FB9E-86B7-37289E400F55}"/>
          </ac:spMkLst>
        </pc:spChg>
        <pc:graphicFrameChg chg="add del mod ord modGraphic">
          <ac:chgData name="Karen Baerts" userId="a06d292e-c1df-42a7-ab23-dcf3ffef2529" providerId="ADAL" clId="{C4BBEB96-9F6A-4681-81CF-B5ABD9A431C2}" dt="2024-09-03T12:11:09.594" v="1172" actId="478"/>
          <ac:graphicFrameMkLst>
            <pc:docMk/>
            <pc:sldMk cId="1225661132" sldId="643"/>
            <ac:graphicFrameMk id="4" creationId="{6DB29D02-DC67-1C05-A2CE-B25EC9C3A947}"/>
          </ac:graphicFrameMkLst>
        </pc:graphicFrameChg>
        <pc:picChg chg="del">
          <ac:chgData name="Karen Baerts" userId="a06d292e-c1df-42a7-ab23-dcf3ffef2529" providerId="ADAL" clId="{C4BBEB96-9F6A-4681-81CF-B5ABD9A431C2}" dt="2024-09-03T12:10:08.775" v="1145" actId="478"/>
          <ac:picMkLst>
            <pc:docMk/>
            <pc:sldMk cId="1225661132" sldId="643"/>
            <ac:picMk id="1028" creationId="{0A02A642-0645-97E2-29CB-A5675EAC0954}"/>
          </ac:picMkLst>
        </pc:picChg>
      </pc:sldChg>
      <pc:sldChg chg="addSp delSp modSp add mod">
        <pc:chgData name="Karen Baerts" userId="a06d292e-c1df-42a7-ab23-dcf3ffef2529" providerId="ADAL" clId="{C4BBEB96-9F6A-4681-81CF-B5ABD9A431C2}" dt="2024-09-06T08:40:34.357" v="2981"/>
        <pc:sldMkLst>
          <pc:docMk/>
          <pc:sldMk cId="3524454181" sldId="643"/>
        </pc:sldMkLst>
        <pc:spChg chg="mod">
          <ac:chgData name="Karen Baerts" userId="a06d292e-c1df-42a7-ab23-dcf3ffef2529" providerId="ADAL" clId="{C4BBEB96-9F6A-4681-81CF-B5ABD9A431C2}" dt="2024-09-06T08:40:34.357" v="2981"/>
          <ac:spMkLst>
            <pc:docMk/>
            <pc:sldMk cId="3524454181" sldId="643"/>
            <ac:spMk id="2" creationId="{3D552116-8D20-F96A-86B9-083EA69AA6EF}"/>
          </ac:spMkLst>
        </pc:spChg>
        <pc:spChg chg="del">
          <ac:chgData name="Karen Baerts" userId="a06d292e-c1df-42a7-ab23-dcf3ffef2529" providerId="ADAL" clId="{C4BBEB96-9F6A-4681-81CF-B5ABD9A431C2}" dt="2024-09-03T12:13:44.339" v="1272" actId="478"/>
          <ac:spMkLst>
            <pc:docMk/>
            <pc:sldMk cId="3524454181" sldId="643"/>
            <ac:spMk id="3" creationId="{433EAC22-795F-9C73-9536-00041D1CD78F}"/>
          </ac:spMkLst>
        </pc:spChg>
        <pc:spChg chg="del">
          <ac:chgData name="Karen Baerts" userId="a06d292e-c1df-42a7-ab23-dcf3ffef2529" providerId="ADAL" clId="{C4BBEB96-9F6A-4681-81CF-B5ABD9A431C2}" dt="2024-09-03T12:13:48.312" v="1274" actId="478"/>
          <ac:spMkLst>
            <pc:docMk/>
            <pc:sldMk cId="3524454181" sldId="643"/>
            <ac:spMk id="5" creationId="{0EC28850-40BE-D3E5-67E9-F8D391C74ACE}"/>
          </ac:spMkLst>
        </pc:spChg>
        <pc:spChg chg="add del mod">
          <ac:chgData name="Karen Baerts" userId="a06d292e-c1df-42a7-ab23-dcf3ffef2529" providerId="ADAL" clId="{C4BBEB96-9F6A-4681-81CF-B5ABD9A431C2}" dt="2024-09-03T12:13:46.616" v="1273" actId="478"/>
          <ac:spMkLst>
            <pc:docMk/>
            <pc:sldMk cId="3524454181" sldId="643"/>
            <ac:spMk id="6" creationId="{22BE1622-D31D-9529-0BF5-E0C4B12F7AB9}"/>
          </ac:spMkLst>
        </pc:spChg>
        <pc:graphicFrameChg chg="add mod modGraphic">
          <ac:chgData name="Karen Baerts" userId="a06d292e-c1df-42a7-ab23-dcf3ffef2529" providerId="ADAL" clId="{C4BBEB96-9F6A-4681-81CF-B5ABD9A431C2}" dt="2024-09-06T07:59:04.108" v="2516" actId="207"/>
          <ac:graphicFrameMkLst>
            <pc:docMk/>
            <pc:sldMk cId="3524454181" sldId="643"/>
            <ac:graphicFrameMk id="7" creationId="{77124C40-4BE6-4711-3279-B97975A70601}"/>
          </ac:graphicFrameMkLst>
        </pc:graphicFrameChg>
        <pc:graphicFrameChg chg="add mod modGraphic">
          <ac:chgData name="Karen Baerts" userId="a06d292e-c1df-42a7-ab23-dcf3ffef2529" providerId="ADAL" clId="{C4BBEB96-9F6A-4681-81CF-B5ABD9A431C2}" dt="2024-09-03T13:13:15.636" v="1960" actId="1037"/>
          <ac:graphicFrameMkLst>
            <pc:docMk/>
            <pc:sldMk cId="3524454181" sldId="643"/>
            <ac:graphicFrameMk id="8" creationId="{50F77AA9-A5F9-AC82-EBA0-6919C61899A8}"/>
          </ac:graphicFrameMkLst>
        </pc:graphicFrameChg>
        <pc:graphicFrameChg chg="add del mod modGraphic">
          <ac:chgData name="Karen Baerts" userId="a06d292e-c1df-42a7-ab23-dcf3ffef2529" providerId="ADAL" clId="{C4BBEB96-9F6A-4681-81CF-B5ABD9A431C2}" dt="2024-09-03T13:07:46.910" v="1796" actId="478"/>
          <ac:graphicFrameMkLst>
            <pc:docMk/>
            <pc:sldMk cId="3524454181" sldId="643"/>
            <ac:graphicFrameMk id="9" creationId="{39C1395A-065B-91CC-EFB5-A94A07C3CB7F}"/>
          </ac:graphicFrameMkLst>
        </pc:graphicFrameChg>
        <pc:graphicFrameChg chg="add mod modGraphic">
          <ac:chgData name="Karen Baerts" userId="a06d292e-c1df-42a7-ab23-dcf3ffef2529" providerId="ADAL" clId="{C4BBEB96-9F6A-4681-81CF-B5ABD9A431C2}" dt="2024-09-05T08:26:56.177" v="1976" actId="122"/>
          <ac:graphicFrameMkLst>
            <pc:docMk/>
            <pc:sldMk cId="3524454181" sldId="643"/>
            <ac:graphicFrameMk id="10" creationId="{5D00C59D-2F90-0CC7-F1BD-52721C5A7C0C}"/>
          </ac:graphicFrameMkLst>
        </pc:graphicFrameChg>
        <pc:picChg chg="del">
          <ac:chgData name="Karen Baerts" userId="a06d292e-c1df-42a7-ab23-dcf3ffef2529" providerId="ADAL" clId="{C4BBEB96-9F6A-4681-81CF-B5ABD9A431C2}" dt="2024-09-03T12:13:49.711" v="1275" actId="478"/>
          <ac:picMkLst>
            <pc:docMk/>
            <pc:sldMk cId="3524454181" sldId="643"/>
            <ac:picMk id="1028" creationId="{0A02A642-0645-97E2-29CB-A5675EAC0954}"/>
          </ac:picMkLst>
        </pc:picChg>
      </pc:sldChg>
      <pc:sldChg chg="add del">
        <pc:chgData name="Karen Baerts" userId="a06d292e-c1df-42a7-ab23-dcf3ffef2529" providerId="ADAL" clId="{C4BBEB96-9F6A-4681-81CF-B5ABD9A431C2}" dt="2024-09-06T07:56:26.054" v="2448" actId="47"/>
        <pc:sldMkLst>
          <pc:docMk/>
          <pc:sldMk cId="1927491766" sldId="644"/>
        </pc:sldMkLst>
      </pc:sldChg>
      <pc:sldChg chg="addSp delSp modSp add mod">
        <pc:chgData name="Karen Baerts" userId="a06d292e-c1df-42a7-ab23-dcf3ffef2529" providerId="ADAL" clId="{C4BBEB96-9F6A-4681-81CF-B5ABD9A431C2}" dt="2024-09-10T15:16:17.816" v="5193" actId="1076"/>
        <pc:sldMkLst>
          <pc:docMk/>
          <pc:sldMk cId="505489771" sldId="645"/>
        </pc:sldMkLst>
        <pc:spChg chg="mod">
          <ac:chgData name="Karen Baerts" userId="a06d292e-c1df-42a7-ab23-dcf3ffef2529" providerId="ADAL" clId="{C4BBEB96-9F6A-4681-81CF-B5ABD9A431C2}" dt="2024-09-06T08:40:34.357" v="2981"/>
          <ac:spMkLst>
            <pc:docMk/>
            <pc:sldMk cId="505489771" sldId="645"/>
            <ac:spMk id="2" creationId="{3D552116-8D20-F96A-86B9-083EA69AA6EF}"/>
          </ac:spMkLst>
        </pc:spChg>
        <pc:spChg chg="mod">
          <ac:chgData name="Karen Baerts" userId="a06d292e-c1df-42a7-ab23-dcf3ffef2529" providerId="ADAL" clId="{C4BBEB96-9F6A-4681-81CF-B5ABD9A431C2}" dt="2024-09-06T08:40:48.638" v="2982" actId="207"/>
          <ac:spMkLst>
            <pc:docMk/>
            <pc:sldMk cId="505489771" sldId="645"/>
            <ac:spMk id="3" creationId="{433EAC22-795F-9C73-9536-00041D1CD78F}"/>
          </ac:spMkLst>
        </pc:spChg>
        <pc:spChg chg="del">
          <ac:chgData name="Karen Baerts" userId="a06d292e-c1df-42a7-ab23-dcf3ffef2529" providerId="ADAL" clId="{C4BBEB96-9F6A-4681-81CF-B5ABD9A431C2}" dt="2024-09-06T07:49:41.890" v="1987" actId="478"/>
          <ac:spMkLst>
            <pc:docMk/>
            <pc:sldMk cId="505489771" sldId="645"/>
            <ac:spMk id="4" creationId="{59A40B91-A6E5-690C-29E2-F4318110683B}"/>
          </ac:spMkLst>
        </pc:spChg>
        <pc:spChg chg="del">
          <ac:chgData name="Karen Baerts" userId="a06d292e-c1df-42a7-ab23-dcf3ffef2529" providerId="ADAL" clId="{C4BBEB96-9F6A-4681-81CF-B5ABD9A431C2}" dt="2024-09-06T07:49:43.409" v="1988" actId="478"/>
          <ac:spMkLst>
            <pc:docMk/>
            <pc:sldMk cId="505489771" sldId="645"/>
            <ac:spMk id="5" creationId="{0FB6EF9B-A03C-03E4-1976-93C2975914E0}"/>
          </ac:spMkLst>
        </pc:spChg>
        <pc:spChg chg="add mod">
          <ac:chgData name="Karen Baerts" userId="a06d292e-c1df-42a7-ab23-dcf3ffef2529" providerId="ADAL" clId="{C4BBEB96-9F6A-4681-81CF-B5ABD9A431C2}" dt="2024-09-10T15:16:09.368" v="5189" actId="20577"/>
          <ac:spMkLst>
            <pc:docMk/>
            <pc:sldMk cId="505489771" sldId="645"/>
            <ac:spMk id="6" creationId="{BAC8810B-EFE4-7803-9B4D-9F00B68D4DD9}"/>
          </ac:spMkLst>
        </pc:spChg>
        <pc:spChg chg="add mod">
          <ac:chgData name="Karen Baerts" userId="a06d292e-c1df-42a7-ab23-dcf3ffef2529" providerId="ADAL" clId="{C4BBEB96-9F6A-4681-81CF-B5ABD9A431C2}" dt="2024-09-10T15:16:12.616" v="5190" actId="1076"/>
          <ac:spMkLst>
            <pc:docMk/>
            <pc:sldMk cId="505489771" sldId="645"/>
            <ac:spMk id="7" creationId="{2A45C95A-75EB-C680-0FA9-B5F13FF7C264}"/>
          </ac:spMkLst>
        </pc:spChg>
        <pc:spChg chg="add mod">
          <ac:chgData name="Karen Baerts" userId="a06d292e-c1df-42a7-ab23-dcf3ffef2529" providerId="ADAL" clId="{C4BBEB96-9F6A-4681-81CF-B5ABD9A431C2}" dt="2024-09-10T15:16:17.816" v="5193" actId="1076"/>
          <ac:spMkLst>
            <pc:docMk/>
            <pc:sldMk cId="505489771" sldId="645"/>
            <ac:spMk id="8" creationId="{5AF94246-EADC-2794-0B76-218A23370D91}"/>
          </ac:spMkLst>
        </pc:spChg>
        <pc:cxnChg chg="add del mod">
          <ac:chgData name="Karen Baerts" userId="a06d292e-c1df-42a7-ab23-dcf3ffef2529" providerId="ADAL" clId="{C4BBEB96-9F6A-4681-81CF-B5ABD9A431C2}" dt="2024-09-06T07:55:10.778" v="2366" actId="478"/>
          <ac:cxnSpMkLst>
            <pc:docMk/>
            <pc:sldMk cId="505489771" sldId="645"/>
            <ac:cxnSpMk id="10" creationId="{7C2CEEBD-8D50-B625-F73D-181F2B991881}"/>
          </ac:cxnSpMkLst>
        </pc:cxnChg>
      </pc:sldChg>
      <pc:sldChg chg="addSp delSp modSp new mod setBg delDesignElem">
        <pc:chgData name="Karen Baerts" userId="a06d292e-c1df-42a7-ab23-dcf3ffef2529" providerId="ADAL" clId="{C4BBEB96-9F6A-4681-81CF-B5ABD9A431C2}" dt="2024-09-10T14:46:39.169" v="3476" actId="14100"/>
        <pc:sldMkLst>
          <pc:docMk/>
          <pc:sldMk cId="1050033214" sldId="646"/>
        </pc:sldMkLst>
        <pc:spChg chg="mod">
          <ac:chgData name="Karen Baerts" userId="a06d292e-c1df-42a7-ab23-dcf3ffef2529" providerId="ADAL" clId="{C4BBEB96-9F6A-4681-81CF-B5ABD9A431C2}" dt="2024-09-06T08:42:33.816" v="3012" actId="108"/>
          <ac:spMkLst>
            <pc:docMk/>
            <pc:sldMk cId="1050033214" sldId="646"/>
            <ac:spMk id="2" creationId="{EE2E5EEA-9292-3CD1-E0B6-F0A590ED8B45}"/>
          </ac:spMkLst>
        </pc:spChg>
        <pc:spChg chg="mod">
          <ac:chgData name="Karen Baerts" userId="a06d292e-c1df-42a7-ab23-dcf3ffef2529" providerId="ADAL" clId="{C4BBEB96-9F6A-4681-81CF-B5ABD9A431C2}" dt="2024-09-10T14:46:39.169" v="3476" actId="14100"/>
          <ac:spMkLst>
            <pc:docMk/>
            <pc:sldMk cId="1050033214" sldId="646"/>
            <ac:spMk id="3" creationId="{64D33C20-EA2E-E7EF-0AE2-C22AB7E2A814}"/>
          </ac:spMkLst>
        </pc:spChg>
        <pc:spChg chg="add del">
          <ac:chgData name="Karen Baerts" userId="a06d292e-c1df-42a7-ab23-dcf3ffef2529" providerId="ADAL" clId="{C4BBEB96-9F6A-4681-81CF-B5ABD9A431C2}" dt="2024-09-06T08:14:37.178" v="2708"/>
          <ac:spMkLst>
            <pc:docMk/>
            <pc:sldMk cId="1050033214" sldId="646"/>
            <ac:spMk id="3079" creationId="{45D37F4E-DDB4-456B-97E0-9937730A039F}"/>
          </ac:spMkLst>
        </pc:spChg>
        <pc:spChg chg="add del">
          <ac:chgData name="Karen Baerts" userId="a06d292e-c1df-42a7-ab23-dcf3ffef2529" providerId="ADAL" clId="{C4BBEB96-9F6A-4681-81CF-B5ABD9A431C2}" dt="2024-09-06T08:14:37.178" v="2708"/>
          <ac:spMkLst>
            <pc:docMk/>
            <pc:sldMk cId="1050033214" sldId="646"/>
            <ac:spMk id="3081" creationId="{B2DD41CD-8F47-4F56-AD12-4E2FF7696987}"/>
          </ac:spMkLst>
        </pc:spChg>
        <pc:picChg chg="add mod">
          <ac:chgData name="Karen Baerts" userId="a06d292e-c1df-42a7-ab23-dcf3ffef2529" providerId="ADAL" clId="{C4BBEB96-9F6A-4681-81CF-B5ABD9A431C2}" dt="2024-09-06T08:42:19.976" v="3010" actId="1076"/>
          <ac:picMkLst>
            <pc:docMk/>
            <pc:sldMk cId="1050033214" sldId="646"/>
            <ac:picMk id="3074" creationId="{A4CC2A3C-9C06-761A-86DC-8624A00923CE}"/>
          </ac:picMkLst>
        </pc:picChg>
      </pc:sldChg>
      <pc:sldChg chg="modSp add mod">
        <pc:chgData name="Karen Baerts" userId="a06d292e-c1df-42a7-ab23-dcf3ffef2529" providerId="ADAL" clId="{C4BBEB96-9F6A-4681-81CF-B5ABD9A431C2}" dt="2024-09-10T15:15:33.347" v="5180" actId="255"/>
        <pc:sldMkLst>
          <pc:docMk/>
          <pc:sldMk cId="3146651799" sldId="647"/>
        </pc:sldMkLst>
        <pc:spChg chg="mod">
          <ac:chgData name="Karen Baerts" userId="a06d292e-c1df-42a7-ab23-dcf3ffef2529" providerId="ADAL" clId="{C4BBEB96-9F6A-4681-81CF-B5ABD9A431C2}" dt="2024-09-06T08:40:34.357" v="2981"/>
          <ac:spMkLst>
            <pc:docMk/>
            <pc:sldMk cId="3146651799" sldId="647"/>
            <ac:spMk id="2" creationId="{3D552116-8D20-F96A-86B9-083EA69AA6EF}"/>
          </ac:spMkLst>
        </pc:spChg>
        <pc:spChg chg="mod">
          <ac:chgData name="Karen Baerts" userId="a06d292e-c1df-42a7-ab23-dcf3ffef2529" providerId="ADAL" clId="{C4BBEB96-9F6A-4681-81CF-B5ABD9A431C2}" dt="2024-09-10T15:15:33.347" v="5180" actId="255"/>
          <ac:spMkLst>
            <pc:docMk/>
            <pc:sldMk cId="3146651799" sldId="647"/>
            <ac:spMk id="3" creationId="{433EAC22-795F-9C73-9536-00041D1CD78F}"/>
          </ac:spMkLst>
        </pc:spChg>
      </pc:sldChg>
      <pc:sldChg chg="add del setBg">
        <pc:chgData name="Karen Baerts" userId="a06d292e-c1df-42a7-ab23-dcf3ffef2529" providerId="ADAL" clId="{C4BBEB96-9F6A-4681-81CF-B5ABD9A431C2}" dt="2024-09-10T13:56:53.467" v="3021" actId="47"/>
        <pc:sldMkLst>
          <pc:docMk/>
          <pc:sldMk cId="3032360995" sldId="648"/>
        </pc:sldMkLst>
      </pc:sldChg>
      <pc:sldChg chg="add del setBg">
        <pc:chgData name="Karen Baerts" userId="a06d292e-c1df-42a7-ab23-dcf3ffef2529" providerId="ADAL" clId="{C4BBEB96-9F6A-4681-81CF-B5ABD9A431C2}" dt="2024-09-10T13:56:40.206" v="3019" actId="47"/>
        <pc:sldMkLst>
          <pc:docMk/>
          <pc:sldMk cId="2766753379" sldId="649"/>
        </pc:sldMkLst>
      </pc:sldChg>
      <pc:sldChg chg="addSp delSp modSp add mod">
        <pc:chgData name="Karen Baerts" userId="a06d292e-c1df-42a7-ab23-dcf3ffef2529" providerId="ADAL" clId="{C4BBEB96-9F6A-4681-81CF-B5ABD9A431C2}" dt="2024-09-10T15:21:45.495" v="5439" actId="1076"/>
        <pc:sldMkLst>
          <pc:docMk/>
          <pc:sldMk cId="3128291901" sldId="649"/>
        </pc:sldMkLst>
        <pc:spChg chg="mod">
          <ac:chgData name="Karen Baerts" userId="a06d292e-c1df-42a7-ab23-dcf3ffef2529" providerId="ADAL" clId="{C4BBEB96-9F6A-4681-81CF-B5ABD9A431C2}" dt="2024-09-10T14:01:05.874" v="3041" actId="20577"/>
          <ac:spMkLst>
            <pc:docMk/>
            <pc:sldMk cId="3128291901" sldId="649"/>
            <ac:spMk id="2" creationId="{3D552116-8D20-F96A-86B9-083EA69AA6EF}"/>
          </ac:spMkLst>
        </pc:spChg>
        <pc:spChg chg="del mod">
          <ac:chgData name="Karen Baerts" userId="a06d292e-c1df-42a7-ab23-dcf3ffef2529" providerId="ADAL" clId="{C4BBEB96-9F6A-4681-81CF-B5ABD9A431C2}" dt="2024-09-10T14:08:02.940" v="3171" actId="478"/>
          <ac:spMkLst>
            <pc:docMk/>
            <pc:sldMk cId="3128291901" sldId="649"/>
            <ac:spMk id="3" creationId="{433EAC22-795F-9C73-9536-00041D1CD78F}"/>
          </ac:spMkLst>
        </pc:spChg>
        <pc:spChg chg="add del mod">
          <ac:chgData name="Karen Baerts" userId="a06d292e-c1df-42a7-ab23-dcf3ffef2529" providerId="ADAL" clId="{C4BBEB96-9F6A-4681-81CF-B5ABD9A431C2}" dt="2024-09-10T14:02:19.321" v="3049" actId="478"/>
          <ac:spMkLst>
            <pc:docMk/>
            <pc:sldMk cId="3128291901" sldId="649"/>
            <ac:spMk id="5" creationId="{31045744-3E48-6609-0E88-935C95B4469B}"/>
          </ac:spMkLst>
        </pc:spChg>
        <pc:spChg chg="add del mod">
          <ac:chgData name="Karen Baerts" userId="a06d292e-c1df-42a7-ab23-dcf3ffef2529" providerId="ADAL" clId="{C4BBEB96-9F6A-4681-81CF-B5ABD9A431C2}" dt="2024-09-10T14:40:51.352" v="3319" actId="478"/>
          <ac:spMkLst>
            <pc:docMk/>
            <pc:sldMk cId="3128291901" sldId="649"/>
            <ac:spMk id="6" creationId="{49FD10F1-51B2-E038-238E-701B24094FF1}"/>
          </ac:spMkLst>
        </pc:spChg>
        <pc:spChg chg="add mod">
          <ac:chgData name="Karen Baerts" userId="a06d292e-c1df-42a7-ab23-dcf3ffef2529" providerId="ADAL" clId="{C4BBEB96-9F6A-4681-81CF-B5ABD9A431C2}" dt="2024-09-10T14:05:13.296" v="3136" actId="1076"/>
          <ac:spMkLst>
            <pc:docMk/>
            <pc:sldMk cId="3128291901" sldId="649"/>
            <ac:spMk id="8" creationId="{D2CF7D39-618A-6B2A-0E9A-A09200F3CB05}"/>
          </ac:spMkLst>
        </pc:spChg>
        <pc:spChg chg="add del mod">
          <ac:chgData name="Karen Baerts" userId="a06d292e-c1df-42a7-ab23-dcf3ffef2529" providerId="ADAL" clId="{C4BBEB96-9F6A-4681-81CF-B5ABD9A431C2}" dt="2024-09-10T14:08:06.473" v="3172" actId="478"/>
          <ac:spMkLst>
            <pc:docMk/>
            <pc:sldMk cId="3128291901" sldId="649"/>
            <ac:spMk id="10" creationId="{0E5C9A25-F897-E0D9-7F35-47EDC4D1D0C8}"/>
          </ac:spMkLst>
        </pc:spChg>
        <pc:spChg chg="add del mod">
          <ac:chgData name="Karen Baerts" userId="a06d292e-c1df-42a7-ab23-dcf3ffef2529" providerId="ADAL" clId="{C4BBEB96-9F6A-4681-81CF-B5ABD9A431C2}" dt="2024-09-10T14:41:13.179" v="3348" actId="478"/>
          <ac:spMkLst>
            <pc:docMk/>
            <pc:sldMk cId="3128291901" sldId="649"/>
            <ac:spMk id="11" creationId="{136FBE70-2E77-1DE3-87BA-956AF8852241}"/>
          </ac:spMkLst>
        </pc:spChg>
        <pc:spChg chg="add mod">
          <ac:chgData name="Karen Baerts" userId="a06d292e-c1df-42a7-ab23-dcf3ffef2529" providerId="ADAL" clId="{C4BBEB96-9F6A-4681-81CF-B5ABD9A431C2}" dt="2024-09-10T15:21:27.938" v="5435" actId="20577"/>
          <ac:spMkLst>
            <pc:docMk/>
            <pc:sldMk cId="3128291901" sldId="649"/>
            <ac:spMk id="13" creationId="{235C3D21-28A9-D6ED-4C06-08A972953337}"/>
          </ac:spMkLst>
        </pc:spChg>
        <pc:graphicFrameChg chg="add del mod modGraphic">
          <ac:chgData name="Karen Baerts" userId="a06d292e-c1df-42a7-ab23-dcf3ffef2529" providerId="ADAL" clId="{C4BBEB96-9F6A-4681-81CF-B5ABD9A431C2}" dt="2024-09-10T14:05:04.514" v="3134" actId="478"/>
          <ac:graphicFrameMkLst>
            <pc:docMk/>
            <pc:sldMk cId="3128291901" sldId="649"/>
            <ac:graphicFrameMk id="4" creationId="{12670780-EA60-9EE2-AAE9-19A3905062E0}"/>
          </ac:graphicFrameMkLst>
        </pc:graphicFrameChg>
        <pc:graphicFrameChg chg="add del mod modGraphic">
          <ac:chgData name="Karen Baerts" userId="a06d292e-c1df-42a7-ab23-dcf3ffef2529" providerId="ADAL" clId="{C4BBEB96-9F6A-4681-81CF-B5ABD9A431C2}" dt="2024-09-10T14:40:46.288" v="3316" actId="478"/>
          <ac:graphicFrameMkLst>
            <pc:docMk/>
            <pc:sldMk cId="3128291901" sldId="649"/>
            <ac:graphicFrameMk id="7" creationId="{D3B419F7-8A95-5A08-17BE-BCDCE7502E92}"/>
          </ac:graphicFrameMkLst>
        </pc:graphicFrameChg>
        <pc:picChg chg="add mod">
          <ac:chgData name="Karen Baerts" userId="a06d292e-c1df-42a7-ab23-dcf3ffef2529" providerId="ADAL" clId="{C4BBEB96-9F6A-4681-81CF-B5ABD9A431C2}" dt="2024-09-10T15:21:42.438" v="5438" actId="1076"/>
          <ac:picMkLst>
            <pc:docMk/>
            <pc:sldMk cId="3128291901" sldId="649"/>
            <ac:picMk id="5124" creationId="{F8F053ED-7236-F87B-75B9-DC92E9971F31}"/>
          </ac:picMkLst>
        </pc:picChg>
        <pc:picChg chg="add mod">
          <ac:chgData name="Karen Baerts" userId="a06d292e-c1df-42a7-ab23-dcf3ffef2529" providerId="ADAL" clId="{C4BBEB96-9F6A-4681-81CF-B5ABD9A431C2}" dt="2024-09-10T15:21:30.158" v="5436" actId="1076"/>
          <ac:picMkLst>
            <pc:docMk/>
            <pc:sldMk cId="3128291901" sldId="649"/>
            <ac:picMk id="5126" creationId="{82A67D97-7EAA-18FC-35BF-B05670964410}"/>
          </ac:picMkLst>
        </pc:picChg>
        <pc:picChg chg="add mod">
          <ac:chgData name="Karen Baerts" userId="a06d292e-c1df-42a7-ab23-dcf3ffef2529" providerId="ADAL" clId="{C4BBEB96-9F6A-4681-81CF-B5ABD9A431C2}" dt="2024-09-10T15:21:45.495" v="5439" actId="1076"/>
          <ac:picMkLst>
            <pc:docMk/>
            <pc:sldMk cId="3128291901" sldId="649"/>
            <ac:picMk id="5128" creationId="{9D2FBBA7-D997-E734-9282-EE33CCBB8429}"/>
          </ac:picMkLst>
        </pc:picChg>
      </pc:sldChg>
      <pc:sldChg chg="delSp add del mod">
        <pc:chgData name="Karen Baerts" userId="a06d292e-c1df-42a7-ab23-dcf3ffef2529" providerId="ADAL" clId="{C4BBEB96-9F6A-4681-81CF-B5ABD9A431C2}" dt="2024-09-10T14:40:38.310" v="3315" actId="47"/>
        <pc:sldMkLst>
          <pc:docMk/>
          <pc:sldMk cId="327132994" sldId="650"/>
        </pc:sldMkLst>
        <pc:spChg chg="del">
          <ac:chgData name="Karen Baerts" userId="a06d292e-c1df-42a7-ab23-dcf3ffef2529" providerId="ADAL" clId="{C4BBEB96-9F6A-4681-81CF-B5ABD9A431C2}" dt="2024-09-10T14:40:36.225" v="3314" actId="478"/>
          <ac:spMkLst>
            <pc:docMk/>
            <pc:sldMk cId="327132994" sldId="650"/>
            <ac:spMk id="6" creationId="{49FD10F1-51B2-E038-238E-701B24094FF1}"/>
          </ac:spMkLst>
        </pc:spChg>
      </pc:sldChg>
      <pc:sldChg chg="modSp add mod">
        <pc:chgData name="Karen Baerts" userId="a06d292e-c1df-42a7-ab23-dcf3ffef2529" providerId="ADAL" clId="{C4BBEB96-9F6A-4681-81CF-B5ABD9A431C2}" dt="2024-09-10T15:18:45.145" v="5330" actId="404"/>
        <pc:sldMkLst>
          <pc:docMk/>
          <pc:sldMk cId="979049538" sldId="650"/>
        </pc:sldMkLst>
        <pc:spChg chg="mod">
          <ac:chgData name="Karen Baerts" userId="a06d292e-c1df-42a7-ab23-dcf3ffef2529" providerId="ADAL" clId="{C4BBEB96-9F6A-4681-81CF-B5ABD9A431C2}" dt="2024-09-10T14:46:30.287" v="3474" actId="20577"/>
          <ac:spMkLst>
            <pc:docMk/>
            <pc:sldMk cId="979049538" sldId="650"/>
            <ac:spMk id="2" creationId="{3D552116-8D20-F96A-86B9-083EA69AA6EF}"/>
          </ac:spMkLst>
        </pc:spChg>
        <pc:spChg chg="mod">
          <ac:chgData name="Karen Baerts" userId="a06d292e-c1df-42a7-ab23-dcf3ffef2529" providerId="ADAL" clId="{C4BBEB96-9F6A-4681-81CF-B5ABD9A431C2}" dt="2024-09-10T15:18:45.145" v="5330" actId="404"/>
          <ac:spMkLst>
            <pc:docMk/>
            <pc:sldMk cId="979049538" sldId="650"/>
            <ac:spMk id="3" creationId="{433EAC22-795F-9C73-9536-00041D1CD78F}"/>
          </ac:spMkLst>
        </pc:spChg>
      </pc:sldChg>
      <pc:sldChg chg="add del">
        <pc:chgData name="Karen Baerts" userId="a06d292e-c1df-42a7-ab23-dcf3ffef2529" providerId="ADAL" clId="{C4BBEB96-9F6A-4681-81CF-B5ABD9A431C2}" dt="2024-09-10T14:01:25.231" v="3045"/>
        <pc:sldMkLst>
          <pc:docMk/>
          <pc:sldMk cId="3028286813" sldId="650"/>
        </pc:sldMkLst>
      </pc:sldChg>
      <pc:sldChg chg="addSp delSp modSp add mod ord">
        <pc:chgData name="Karen Baerts" userId="a06d292e-c1df-42a7-ab23-dcf3ffef2529" providerId="ADAL" clId="{C4BBEB96-9F6A-4681-81CF-B5ABD9A431C2}" dt="2024-09-12T17:26:49.102" v="6137" actId="6549"/>
        <pc:sldMkLst>
          <pc:docMk/>
          <pc:sldMk cId="3383740341" sldId="651"/>
        </pc:sldMkLst>
        <pc:spChg chg="mod">
          <ac:chgData name="Karen Baerts" userId="a06d292e-c1df-42a7-ab23-dcf3ffef2529" providerId="ADAL" clId="{C4BBEB96-9F6A-4681-81CF-B5ABD9A431C2}" dt="2024-09-10T15:01:59.778" v="4823" actId="1076"/>
          <ac:spMkLst>
            <pc:docMk/>
            <pc:sldMk cId="3383740341" sldId="651"/>
            <ac:spMk id="2" creationId="{3D552116-8D20-F96A-86B9-083EA69AA6EF}"/>
          </ac:spMkLst>
        </pc:spChg>
        <pc:spChg chg="mod">
          <ac:chgData name="Karen Baerts" userId="a06d292e-c1df-42a7-ab23-dcf3ffef2529" providerId="ADAL" clId="{C4BBEB96-9F6A-4681-81CF-B5ABD9A431C2}" dt="2024-09-12T17:26:49.102" v="6137" actId="6549"/>
          <ac:spMkLst>
            <pc:docMk/>
            <pc:sldMk cId="3383740341" sldId="651"/>
            <ac:spMk id="3" creationId="{433EAC22-795F-9C73-9536-00041D1CD78F}"/>
          </ac:spMkLst>
        </pc:spChg>
        <pc:spChg chg="add">
          <ac:chgData name="Karen Baerts" userId="a06d292e-c1df-42a7-ab23-dcf3ffef2529" providerId="ADAL" clId="{C4BBEB96-9F6A-4681-81CF-B5ABD9A431C2}" dt="2024-09-10T15:01:27.032" v="4772"/>
          <ac:spMkLst>
            <pc:docMk/>
            <pc:sldMk cId="3383740341" sldId="651"/>
            <ac:spMk id="4" creationId="{C5745DC6-7D55-9119-D312-07EB5C4463F9}"/>
          </ac:spMkLst>
        </pc:spChg>
        <pc:spChg chg="add del mod">
          <ac:chgData name="Karen Baerts" userId="a06d292e-c1df-42a7-ab23-dcf3ffef2529" providerId="ADAL" clId="{C4BBEB96-9F6A-4681-81CF-B5ABD9A431C2}" dt="2024-09-10T15:01:54.838" v="4821"/>
          <ac:spMkLst>
            <pc:docMk/>
            <pc:sldMk cId="3383740341" sldId="651"/>
            <ac:spMk id="5" creationId="{3756CE1C-849C-4C2C-6893-B01CF0258078}"/>
          </ac:spMkLst>
        </pc:spChg>
        <pc:spChg chg="add del mod">
          <ac:chgData name="Karen Baerts" userId="a06d292e-c1df-42a7-ab23-dcf3ffef2529" providerId="ADAL" clId="{C4BBEB96-9F6A-4681-81CF-B5ABD9A431C2}" dt="2024-09-10T15:02:45.550" v="4868" actId="478"/>
          <ac:spMkLst>
            <pc:docMk/>
            <pc:sldMk cId="3383740341" sldId="651"/>
            <ac:spMk id="6" creationId="{54C61B0C-463A-A9BA-8EF1-B750926C0BF6}"/>
          </ac:spMkLst>
        </pc:spChg>
      </pc:sldChg>
      <pc:sldChg chg="modSp add mod">
        <pc:chgData name="Karen Baerts" userId="a06d292e-c1df-42a7-ab23-dcf3ffef2529" providerId="ADAL" clId="{C4BBEB96-9F6A-4681-81CF-B5ABD9A431C2}" dt="2024-09-12T17:27:13.434" v="6181" actId="20577"/>
        <pc:sldMkLst>
          <pc:docMk/>
          <pc:sldMk cId="4247690457" sldId="652"/>
        </pc:sldMkLst>
        <pc:spChg chg="mod">
          <ac:chgData name="Karen Baerts" userId="a06d292e-c1df-42a7-ab23-dcf3ffef2529" providerId="ADAL" clId="{C4BBEB96-9F6A-4681-81CF-B5ABD9A431C2}" dt="2024-09-12T17:27:13.434" v="6181" actId="20577"/>
          <ac:spMkLst>
            <pc:docMk/>
            <pc:sldMk cId="4247690457" sldId="652"/>
            <ac:spMk id="3" creationId="{433EAC22-795F-9C73-9536-00041D1CD78F}"/>
          </ac:spMkLst>
        </pc:spChg>
      </pc:sldChg>
      <pc:sldMasterChg chg="addSp">
        <pc:chgData name="Karen Baerts" userId="a06d292e-c1df-42a7-ab23-dcf3ffef2529" providerId="ADAL" clId="{C4BBEB96-9F6A-4681-81CF-B5ABD9A431C2}" dt="2024-09-06T08:14:37.178" v="2708"/>
        <pc:sldMasterMkLst>
          <pc:docMk/>
          <pc:sldMasterMk cId="1921256265" sldId="2147483661"/>
        </pc:sldMasterMkLst>
        <pc:picChg chg="add">
          <ac:chgData name="Karen Baerts" userId="a06d292e-c1df-42a7-ab23-dcf3ffef2529" providerId="ADAL" clId="{C4BBEB96-9F6A-4681-81CF-B5ABD9A431C2}" dt="2024-09-06T08:14:37.178" v="2708"/>
          <ac:picMkLst>
            <pc:docMk/>
            <pc:sldMasterMk cId="1921256265" sldId="2147483661"/>
            <ac:picMk id="7" creationId="{776BC7FE-8D0E-C381-23AE-39121DCADDF2}"/>
          </ac:picMkLst>
        </pc:picChg>
      </pc:sldMasterChg>
      <pc:sldMasterChg chg="addSp">
        <pc:chgData name="Karen Baerts" userId="a06d292e-c1df-42a7-ab23-dcf3ffef2529" providerId="ADAL" clId="{C4BBEB96-9F6A-4681-81CF-B5ABD9A431C2}" dt="2024-09-06T08:14:37.861" v="2709"/>
        <pc:sldMasterMkLst>
          <pc:docMk/>
          <pc:sldMasterMk cId="904944232" sldId="2147483674"/>
        </pc:sldMasterMkLst>
        <pc:picChg chg="add">
          <ac:chgData name="Karen Baerts" userId="a06d292e-c1df-42a7-ab23-dcf3ffef2529" providerId="ADAL" clId="{C4BBEB96-9F6A-4681-81CF-B5ABD9A431C2}" dt="2024-09-06T08:14:37.861" v="2709"/>
          <ac:picMkLst>
            <pc:docMk/>
            <pc:sldMasterMk cId="904944232" sldId="2147483674"/>
            <ac:picMk id="7" creationId="{1FB1B6C4-1D2E-19B8-835D-2AA04A97A1CA}"/>
          </ac:picMkLst>
        </pc:picChg>
      </pc:sldMasterChg>
      <pc:sldMasterChg chg="addSp">
        <pc:chgData name="Karen Baerts" userId="a06d292e-c1df-42a7-ab23-dcf3ffef2529" providerId="ADAL" clId="{C4BBEB96-9F6A-4681-81CF-B5ABD9A431C2}" dt="2024-09-06T08:14:39.565" v="2710"/>
        <pc:sldMasterMkLst>
          <pc:docMk/>
          <pc:sldMasterMk cId="2546021653" sldId="2147483687"/>
        </pc:sldMasterMkLst>
        <pc:picChg chg="add">
          <ac:chgData name="Karen Baerts" userId="a06d292e-c1df-42a7-ab23-dcf3ffef2529" providerId="ADAL" clId="{C4BBEB96-9F6A-4681-81CF-B5ABD9A431C2}" dt="2024-09-06T08:14:39.565" v="2710"/>
          <ac:picMkLst>
            <pc:docMk/>
            <pc:sldMasterMk cId="2546021653" sldId="2147483687"/>
            <ac:picMk id="7" creationId="{E76A7E05-E72B-4F25-7880-75F12F433419}"/>
          </ac:picMkLst>
        </pc:picChg>
      </pc:sldMasterChg>
      <pc:sldMasterChg chg="addSp">
        <pc:chgData name="Karen Baerts" userId="a06d292e-c1df-42a7-ab23-dcf3ffef2529" providerId="ADAL" clId="{C4BBEB96-9F6A-4681-81CF-B5ABD9A431C2}" dt="2024-09-06T08:14:43.254" v="2711"/>
        <pc:sldMasterMkLst>
          <pc:docMk/>
          <pc:sldMasterMk cId="275115398" sldId="2147483700"/>
        </pc:sldMasterMkLst>
        <pc:picChg chg="add">
          <ac:chgData name="Karen Baerts" userId="a06d292e-c1df-42a7-ab23-dcf3ffef2529" providerId="ADAL" clId="{C4BBEB96-9F6A-4681-81CF-B5ABD9A431C2}" dt="2024-09-06T08:14:43.254" v="2711"/>
          <ac:picMkLst>
            <pc:docMk/>
            <pc:sldMasterMk cId="275115398" sldId="2147483700"/>
            <ac:picMk id="7" creationId="{DA5513A4-5C21-2884-6289-D31824700336}"/>
          </ac:picMkLst>
        </pc:picChg>
      </pc:sldMasterChg>
      <pc:sldMasterChg chg="addSp">
        <pc:chgData name="Karen Baerts" userId="a06d292e-c1df-42a7-ab23-dcf3ffef2529" providerId="ADAL" clId="{C4BBEB96-9F6A-4681-81CF-B5ABD9A431C2}" dt="2024-09-06T08:35:33.729" v="2964"/>
        <pc:sldMasterMkLst>
          <pc:docMk/>
          <pc:sldMasterMk cId="2153835385" sldId="2147483713"/>
        </pc:sldMasterMkLst>
        <pc:picChg chg="add">
          <ac:chgData name="Karen Baerts" userId="a06d292e-c1df-42a7-ab23-dcf3ffef2529" providerId="ADAL" clId="{C4BBEB96-9F6A-4681-81CF-B5ABD9A431C2}" dt="2024-09-06T08:35:33.729" v="2964"/>
          <ac:picMkLst>
            <pc:docMk/>
            <pc:sldMasterMk cId="2153835385" sldId="2147483713"/>
            <ac:picMk id="8" creationId="{2B5CBF31-3209-7DF5-12DF-BC9B7A7E7C5B}"/>
          </ac:picMkLst>
        </pc:picChg>
      </pc:sldMasterChg>
      <pc:sldMasterChg chg="addSp">
        <pc:chgData name="Karen Baerts" userId="a06d292e-c1df-42a7-ab23-dcf3ffef2529" providerId="ADAL" clId="{C4BBEB96-9F6A-4681-81CF-B5ABD9A431C2}" dt="2024-09-06T08:14:44.806" v="2712"/>
        <pc:sldMasterMkLst>
          <pc:docMk/>
          <pc:sldMasterMk cId="2847483819" sldId="2147483713"/>
        </pc:sldMasterMkLst>
        <pc:picChg chg="add">
          <ac:chgData name="Karen Baerts" userId="a06d292e-c1df-42a7-ab23-dcf3ffef2529" providerId="ADAL" clId="{C4BBEB96-9F6A-4681-81CF-B5ABD9A431C2}" dt="2024-09-06T08:14:44.806" v="2712"/>
          <ac:picMkLst>
            <pc:docMk/>
            <pc:sldMasterMk cId="2847483819" sldId="2147483713"/>
            <ac:picMk id="7" creationId="{0F129A95-849F-76A0-CED8-B79C1367196F}"/>
          </ac:picMkLst>
        </pc:picChg>
      </pc:sldMasterChg>
      <pc:sldMasterChg chg="addSp">
        <pc:chgData name="Karen Baerts" userId="a06d292e-c1df-42a7-ab23-dcf3ffef2529" providerId="ADAL" clId="{C4BBEB96-9F6A-4681-81CF-B5ABD9A431C2}" dt="2024-09-06T08:39:42.479" v="2972"/>
        <pc:sldMasterMkLst>
          <pc:docMk/>
          <pc:sldMasterMk cId="1341828312" sldId="2147483726"/>
        </pc:sldMasterMkLst>
        <pc:picChg chg="add">
          <ac:chgData name="Karen Baerts" userId="a06d292e-c1df-42a7-ab23-dcf3ffef2529" providerId="ADAL" clId="{C4BBEB96-9F6A-4681-81CF-B5ABD9A431C2}" dt="2024-09-06T08:39:42.479" v="2972"/>
          <ac:picMkLst>
            <pc:docMk/>
            <pc:sldMasterMk cId="1341828312" sldId="2147483726"/>
            <ac:picMk id="7" creationId="{75EDB432-FD7B-207A-184C-4E67F7DD212C}"/>
          </ac:picMkLst>
        </pc:picChg>
      </pc:sldMasterChg>
      <pc:sldMasterChg chg="addSp">
        <pc:chgData name="Karen Baerts" userId="a06d292e-c1df-42a7-ab23-dcf3ffef2529" providerId="ADAL" clId="{C4BBEB96-9F6A-4681-81CF-B5ABD9A431C2}" dt="2024-09-06T08:14:49.375" v="2713"/>
        <pc:sldMasterMkLst>
          <pc:docMk/>
          <pc:sldMasterMk cId="2283014950" sldId="2147483726"/>
        </pc:sldMasterMkLst>
        <pc:picChg chg="add">
          <ac:chgData name="Karen Baerts" userId="a06d292e-c1df-42a7-ab23-dcf3ffef2529" providerId="ADAL" clId="{C4BBEB96-9F6A-4681-81CF-B5ABD9A431C2}" dt="2024-09-06T08:14:49.375" v="2713"/>
          <ac:picMkLst>
            <pc:docMk/>
            <pc:sldMasterMk cId="2283014950" sldId="2147483726"/>
            <ac:picMk id="7" creationId="{BE7E95F2-C069-A1D7-03EA-056B11F81DBC}"/>
          </ac:picMkLst>
        </pc:picChg>
      </pc:sldMasterChg>
      <pc:sldMasterChg chg="addSp">
        <pc:chgData name="Karen Baerts" userId="a06d292e-c1df-42a7-ab23-dcf3ffef2529" providerId="ADAL" clId="{C4BBEB96-9F6A-4681-81CF-B5ABD9A431C2}" dt="2024-09-06T08:14:51.355" v="2714"/>
        <pc:sldMasterMkLst>
          <pc:docMk/>
          <pc:sldMasterMk cId="1786600051" sldId="2147483739"/>
        </pc:sldMasterMkLst>
        <pc:picChg chg="add">
          <ac:chgData name="Karen Baerts" userId="a06d292e-c1df-42a7-ab23-dcf3ffef2529" providerId="ADAL" clId="{C4BBEB96-9F6A-4681-81CF-B5ABD9A431C2}" dt="2024-09-06T08:14:51.355" v="2714"/>
          <ac:picMkLst>
            <pc:docMk/>
            <pc:sldMasterMk cId="1786600051" sldId="2147483739"/>
            <ac:picMk id="7" creationId="{7FF94C71-91CD-6A98-B415-D3BE83774714}"/>
          </ac:picMkLst>
        </pc:picChg>
      </pc:sldMasterChg>
      <pc:sldMasterChg chg="addSp">
        <pc:chgData name="Karen Baerts" userId="a06d292e-c1df-42a7-ab23-dcf3ffef2529" providerId="ADAL" clId="{C4BBEB96-9F6A-4681-81CF-B5ABD9A431C2}" dt="2024-09-06T08:40:31.682" v="2979"/>
        <pc:sldMasterMkLst>
          <pc:docMk/>
          <pc:sldMasterMk cId="2100157762" sldId="2147483739"/>
        </pc:sldMasterMkLst>
        <pc:picChg chg="add">
          <ac:chgData name="Karen Baerts" userId="a06d292e-c1df-42a7-ab23-dcf3ffef2529" providerId="ADAL" clId="{C4BBEB96-9F6A-4681-81CF-B5ABD9A431C2}" dt="2024-09-06T08:40:31.682" v="2979"/>
          <ac:picMkLst>
            <pc:docMk/>
            <pc:sldMasterMk cId="2100157762" sldId="2147483739"/>
            <ac:picMk id="7" creationId="{F7674819-5997-0DEA-AE6C-67DC087C5962}"/>
          </ac:picMkLst>
        </pc:picChg>
      </pc:sldMasterChg>
      <pc:sldMasterChg chg="addSp">
        <pc:chgData name="Karen Baerts" userId="a06d292e-c1df-42a7-ab23-dcf3ffef2529" providerId="ADAL" clId="{C4BBEB96-9F6A-4681-81CF-B5ABD9A431C2}" dt="2024-09-06T08:40:32.664" v="2980"/>
        <pc:sldMasterMkLst>
          <pc:docMk/>
          <pc:sldMasterMk cId="1073489554" sldId="2147483752"/>
        </pc:sldMasterMkLst>
        <pc:picChg chg="add">
          <ac:chgData name="Karen Baerts" userId="a06d292e-c1df-42a7-ab23-dcf3ffef2529" providerId="ADAL" clId="{C4BBEB96-9F6A-4681-81CF-B5ABD9A431C2}" dt="2024-09-06T08:40:32.664" v="2980"/>
          <ac:picMkLst>
            <pc:docMk/>
            <pc:sldMasterMk cId="1073489554" sldId="2147483752"/>
            <ac:picMk id="7" creationId="{CF9DA6E4-AC3C-487D-DA95-8820C86D2F5C}"/>
          </ac:picMkLst>
        </pc:picChg>
      </pc:sldMasterChg>
      <pc:sldMasterChg chg="addSp">
        <pc:chgData name="Karen Baerts" userId="a06d292e-c1df-42a7-ab23-dcf3ffef2529" providerId="ADAL" clId="{C4BBEB96-9F6A-4681-81CF-B5ABD9A431C2}" dt="2024-09-06T08:40:34.357" v="2981"/>
        <pc:sldMasterMkLst>
          <pc:docMk/>
          <pc:sldMasterMk cId="3976713635" sldId="2147483765"/>
        </pc:sldMasterMkLst>
        <pc:picChg chg="add">
          <ac:chgData name="Karen Baerts" userId="a06d292e-c1df-42a7-ab23-dcf3ffef2529" providerId="ADAL" clId="{C4BBEB96-9F6A-4681-81CF-B5ABD9A431C2}" dt="2024-09-06T08:40:34.357" v="2981"/>
          <ac:picMkLst>
            <pc:docMk/>
            <pc:sldMasterMk cId="3976713635" sldId="2147483765"/>
            <ac:picMk id="7" creationId="{9493347B-FA77-4E3D-ABCB-1E0BC823EA8E}"/>
          </ac:picMkLst>
        </pc:picChg>
      </pc:sldMasterChg>
    </pc:docChg>
  </pc:docChgLst>
  <pc:docChgLst>
    <pc:chgData name="Karen Baerts" userId="a06d292e-c1df-42a7-ab23-dcf3ffef2529" providerId="ADAL" clId="{87F40C80-FDCA-4F96-80C3-5659FE048D92}"/>
    <pc:docChg chg="undo redo custSel addSld delSld modSld">
      <pc:chgData name="Karen Baerts" userId="a06d292e-c1df-42a7-ab23-dcf3ffef2529" providerId="ADAL" clId="{87F40C80-FDCA-4F96-80C3-5659FE048D92}" dt="2024-10-12T13:00:52.125" v="8949" actId="47"/>
      <pc:docMkLst>
        <pc:docMk/>
      </pc:docMkLst>
      <pc:sldChg chg="modSp mod">
        <pc:chgData name="Karen Baerts" userId="a06d292e-c1df-42a7-ab23-dcf3ffef2529" providerId="ADAL" clId="{87F40C80-FDCA-4F96-80C3-5659FE048D92}" dt="2024-10-09T11:32:40.096" v="1" actId="20577"/>
        <pc:sldMkLst>
          <pc:docMk/>
          <pc:sldMk cId="2752661554" sldId="591"/>
        </pc:sldMkLst>
        <pc:spChg chg="mod">
          <ac:chgData name="Karen Baerts" userId="a06d292e-c1df-42a7-ab23-dcf3ffef2529" providerId="ADAL" clId="{87F40C80-FDCA-4F96-80C3-5659FE048D92}" dt="2024-10-09T11:32:40.096" v="1" actId="20577"/>
          <ac:spMkLst>
            <pc:docMk/>
            <pc:sldMk cId="2752661554" sldId="591"/>
            <ac:spMk id="2" creationId="{00000000-0000-0000-0000-000000000000}"/>
          </ac:spMkLst>
        </pc:spChg>
      </pc:sldChg>
      <pc:sldChg chg="addSp delSp modSp mod modNotesTx">
        <pc:chgData name="Karen Baerts" userId="a06d292e-c1df-42a7-ab23-dcf3ffef2529" providerId="ADAL" clId="{87F40C80-FDCA-4F96-80C3-5659FE048D92}" dt="2024-10-12T12:30:54.181" v="8086" actId="20577"/>
        <pc:sldMkLst>
          <pc:docMk/>
          <pc:sldMk cId="3780265863" sldId="673"/>
        </pc:sldMkLst>
        <pc:spChg chg="add mod">
          <ac:chgData name="Karen Baerts" userId="a06d292e-c1df-42a7-ab23-dcf3ffef2529" providerId="ADAL" clId="{87F40C80-FDCA-4F96-80C3-5659FE048D92}" dt="2024-10-09T12:46:46.800" v="466" actId="21"/>
          <ac:spMkLst>
            <pc:docMk/>
            <pc:sldMk cId="3780265863" sldId="673"/>
            <ac:spMk id="3" creationId="{86E1FD16-016E-8401-DE0E-397C5F70960B}"/>
          </ac:spMkLst>
        </pc:spChg>
        <pc:spChg chg="mod">
          <ac:chgData name="Karen Baerts" userId="a06d292e-c1df-42a7-ab23-dcf3ffef2529" providerId="ADAL" clId="{87F40C80-FDCA-4F96-80C3-5659FE048D92}" dt="2024-10-12T09:31:53.941" v="3286" actId="113"/>
          <ac:spMkLst>
            <pc:docMk/>
            <pc:sldMk cId="3780265863" sldId="673"/>
            <ac:spMk id="4" creationId="{EAEF4753-4B2F-BD42-2566-2532CE4B6B52}"/>
          </ac:spMkLst>
        </pc:spChg>
        <pc:spChg chg="add del mod">
          <ac:chgData name="Karen Baerts" userId="a06d292e-c1df-42a7-ab23-dcf3ffef2529" providerId="ADAL" clId="{87F40C80-FDCA-4F96-80C3-5659FE048D92}" dt="2024-10-09T12:49:16.861" v="531" actId="47"/>
          <ac:spMkLst>
            <pc:docMk/>
            <pc:sldMk cId="3780265863" sldId="673"/>
            <ac:spMk id="5" creationId="{B7FE94D9-4443-857C-F08A-B8B25CE14E14}"/>
          </ac:spMkLst>
        </pc:spChg>
        <pc:spChg chg="add del mod">
          <ac:chgData name="Karen Baerts" userId="a06d292e-c1df-42a7-ab23-dcf3ffef2529" providerId="ADAL" clId="{87F40C80-FDCA-4F96-80C3-5659FE048D92}" dt="2024-10-10T12:41:34.827" v="777" actId="478"/>
          <ac:spMkLst>
            <pc:docMk/>
            <pc:sldMk cId="3780265863" sldId="673"/>
            <ac:spMk id="7" creationId="{494F3722-2971-B618-1556-0B473C59D2AC}"/>
          </ac:spMkLst>
        </pc:spChg>
        <pc:spChg chg="add mod">
          <ac:chgData name="Karen Baerts" userId="a06d292e-c1df-42a7-ab23-dcf3ffef2529" providerId="ADAL" clId="{87F40C80-FDCA-4F96-80C3-5659FE048D92}" dt="2024-10-12T12:30:54.181" v="8086" actId="20577"/>
          <ac:spMkLst>
            <pc:docMk/>
            <pc:sldMk cId="3780265863" sldId="673"/>
            <ac:spMk id="8" creationId="{8F6648A8-148A-D425-0119-CED4BB4E1FB9}"/>
          </ac:spMkLst>
        </pc:spChg>
        <pc:spChg chg="add del mod">
          <ac:chgData name="Karen Baerts" userId="a06d292e-c1df-42a7-ab23-dcf3ffef2529" providerId="ADAL" clId="{87F40C80-FDCA-4F96-80C3-5659FE048D92}" dt="2024-10-10T13:43:10.870" v="2886"/>
          <ac:spMkLst>
            <pc:docMk/>
            <pc:sldMk cId="3780265863" sldId="673"/>
            <ac:spMk id="9" creationId="{E173A42B-4D99-67CF-0870-63DBBAC35758}"/>
          </ac:spMkLst>
        </pc:spChg>
        <pc:spChg chg="mod">
          <ac:chgData name="Karen Baerts" userId="a06d292e-c1df-42a7-ab23-dcf3ffef2529" providerId="ADAL" clId="{87F40C80-FDCA-4F96-80C3-5659FE048D92}" dt="2024-10-12T11:21:34.210" v="4096" actId="20577"/>
          <ac:spMkLst>
            <pc:docMk/>
            <pc:sldMk cId="3780265863" sldId="673"/>
            <ac:spMk id="24" creationId="{D49CA510-22F2-390A-05B1-FD9FD8AE6A83}"/>
          </ac:spMkLst>
        </pc:spChg>
        <pc:picChg chg="del">
          <ac:chgData name="Karen Baerts" userId="a06d292e-c1df-42a7-ab23-dcf3ffef2529" providerId="ADAL" clId="{87F40C80-FDCA-4F96-80C3-5659FE048D92}" dt="2024-10-10T12:41:33.020" v="776" actId="478"/>
          <ac:picMkLst>
            <pc:docMk/>
            <pc:sldMk cId="3780265863" sldId="673"/>
            <ac:picMk id="2" creationId="{13818559-CAD8-C30D-25E3-9BB91D5E70FB}"/>
          </ac:picMkLst>
        </pc:picChg>
        <pc:picChg chg="add mod">
          <ac:chgData name="Karen Baerts" userId="a06d292e-c1df-42a7-ab23-dcf3ffef2529" providerId="ADAL" clId="{87F40C80-FDCA-4F96-80C3-5659FE048D92}" dt="2024-10-10T13:40:32.779" v="2762" actId="1076"/>
          <ac:picMkLst>
            <pc:docMk/>
            <pc:sldMk cId="3780265863" sldId="673"/>
            <ac:picMk id="6" creationId="{5BF21A9C-DA7C-34DD-FE11-3C46C0198B35}"/>
          </ac:picMkLst>
        </pc:picChg>
      </pc:sldChg>
      <pc:sldChg chg="del">
        <pc:chgData name="Karen Baerts" userId="a06d292e-c1df-42a7-ab23-dcf3ffef2529" providerId="ADAL" clId="{87F40C80-FDCA-4F96-80C3-5659FE048D92}" dt="2024-10-09T11:34:38.124" v="109" actId="47"/>
        <pc:sldMkLst>
          <pc:docMk/>
          <pc:sldMk cId="1366525156" sldId="674"/>
        </pc:sldMkLst>
      </pc:sldChg>
      <pc:sldChg chg="modAnim modNotesTx">
        <pc:chgData name="Karen Baerts" userId="a06d292e-c1df-42a7-ab23-dcf3ffef2529" providerId="ADAL" clId="{87F40C80-FDCA-4F96-80C3-5659FE048D92}" dt="2024-10-09T11:34:14.316" v="94" actId="20577"/>
        <pc:sldMkLst>
          <pc:docMk/>
          <pc:sldMk cId="4019234007" sldId="675"/>
        </pc:sldMkLst>
      </pc:sldChg>
      <pc:sldChg chg="modNotesTx">
        <pc:chgData name="Karen Baerts" userId="a06d292e-c1df-42a7-ab23-dcf3ffef2529" providerId="ADAL" clId="{87F40C80-FDCA-4F96-80C3-5659FE048D92}" dt="2024-10-12T09:11:50.621" v="2899" actId="20577"/>
        <pc:sldMkLst>
          <pc:docMk/>
          <pc:sldMk cId="2647737084" sldId="676"/>
        </pc:sldMkLst>
      </pc:sldChg>
      <pc:sldChg chg="del">
        <pc:chgData name="Karen Baerts" userId="a06d292e-c1df-42a7-ab23-dcf3ffef2529" providerId="ADAL" clId="{87F40C80-FDCA-4F96-80C3-5659FE048D92}" dt="2024-10-09T11:34:37.270" v="108" actId="47"/>
        <pc:sldMkLst>
          <pc:docMk/>
          <pc:sldMk cId="850764039" sldId="678"/>
        </pc:sldMkLst>
      </pc:sldChg>
      <pc:sldChg chg="del">
        <pc:chgData name="Karen Baerts" userId="a06d292e-c1df-42a7-ab23-dcf3ffef2529" providerId="ADAL" clId="{87F40C80-FDCA-4F96-80C3-5659FE048D92}" dt="2024-10-09T11:34:39.042" v="110" actId="47"/>
        <pc:sldMkLst>
          <pc:docMk/>
          <pc:sldMk cId="2823564135" sldId="679"/>
        </pc:sldMkLst>
      </pc:sldChg>
      <pc:sldChg chg="modNotesTx">
        <pc:chgData name="Karen Baerts" userId="a06d292e-c1df-42a7-ab23-dcf3ffef2529" providerId="ADAL" clId="{87F40C80-FDCA-4F96-80C3-5659FE048D92}" dt="2024-10-12T13:00:46.701" v="8948" actId="20577"/>
        <pc:sldMkLst>
          <pc:docMk/>
          <pc:sldMk cId="2127582338" sldId="681"/>
        </pc:sldMkLst>
      </pc:sldChg>
      <pc:sldChg chg="del">
        <pc:chgData name="Karen Baerts" userId="a06d292e-c1df-42a7-ab23-dcf3ffef2529" providerId="ADAL" clId="{87F40C80-FDCA-4F96-80C3-5659FE048D92}" dt="2024-10-09T11:34:41.095" v="111" actId="47"/>
        <pc:sldMkLst>
          <pc:docMk/>
          <pc:sldMk cId="1958391620" sldId="682"/>
        </pc:sldMkLst>
      </pc:sldChg>
      <pc:sldChg chg="modSp add del mod">
        <pc:chgData name="Karen Baerts" userId="a06d292e-c1df-42a7-ab23-dcf3ffef2529" providerId="ADAL" clId="{87F40C80-FDCA-4F96-80C3-5659FE048D92}" dt="2024-10-12T11:21:54.161" v="4121" actId="47"/>
        <pc:sldMkLst>
          <pc:docMk/>
          <pc:sldMk cId="2061528906" sldId="682"/>
        </pc:sldMkLst>
        <pc:spChg chg="mod">
          <ac:chgData name="Karen Baerts" userId="a06d292e-c1df-42a7-ab23-dcf3ffef2529" providerId="ADAL" clId="{87F40C80-FDCA-4F96-80C3-5659FE048D92}" dt="2024-10-10T13:29:34.492" v="2023"/>
          <ac:spMkLst>
            <pc:docMk/>
            <pc:sldMk cId="2061528906" sldId="682"/>
            <ac:spMk id="7" creationId="{F9316333-D34C-3F73-14D6-C9BF4550F2E8}"/>
          </ac:spMkLst>
        </pc:spChg>
      </pc:sldChg>
      <pc:sldChg chg="addSp delSp modSp add mod modNotesTx">
        <pc:chgData name="Karen Baerts" userId="a06d292e-c1df-42a7-ab23-dcf3ffef2529" providerId="ADAL" clId="{87F40C80-FDCA-4F96-80C3-5659FE048D92}" dt="2024-10-12T12:35:31.640" v="8107" actId="20577"/>
        <pc:sldMkLst>
          <pc:docMk/>
          <pc:sldMk cId="3669602561" sldId="683"/>
        </pc:sldMkLst>
        <pc:spChg chg="add del mod">
          <ac:chgData name="Karen Baerts" userId="a06d292e-c1df-42a7-ab23-dcf3ffef2529" providerId="ADAL" clId="{87F40C80-FDCA-4F96-80C3-5659FE048D92}" dt="2024-10-12T11:48:18.909" v="5939"/>
          <ac:spMkLst>
            <pc:docMk/>
            <pc:sldMk cId="3669602561" sldId="683"/>
            <ac:spMk id="2" creationId="{4E2D7D4D-8546-7FD8-6A01-ACC1A3027CC8}"/>
          </ac:spMkLst>
        </pc:spChg>
        <pc:spChg chg="mod">
          <ac:chgData name="Karen Baerts" userId="a06d292e-c1df-42a7-ab23-dcf3ffef2529" providerId="ADAL" clId="{87F40C80-FDCA-4F96-80C3-5659FE048D92}" dt="2024-10-12T12:35:31.640" v="8107" actId="20577"/>
          <ac:spMkLst>
            <pc:docMk/>
            <pc:sldMk cId="3669602561" sldId="683"/>
            <ac:spMk id="4" creationId="{162CFEBA-5603-85C4-1E4F-976A613D5F2F}"/>
          </ac:spMkLst>
        </pc:spChg>
        <pc:spChg chg="mod">
          <ac:chgData name="Karen Baerts" userId="a06d292e-c1df-42a7-ab23-dcf3ffef2529" providerId="ADAL" clId="{87F40C80-FDCA-4F96-80C3-5659FE048D92}" dt="2024-10-12T12:29:30.809" v="8024" actId="404"/>
          <ac:spMkLst>
            <pc:docMk/>
            <pc:sldMk cId="3669602561" sldId="683"/>
            <ac:spMk id="8" creationId="{5EC03FCE-D55C-73FB-9021-751FB5C68B6C}"/>
          </ac:spMkLst>
        </pc:spChg>
        <pc:spChg chg="mod">
          <ac:chgData name="Karen Baerts" userId="a06d292e-c1df-42a7-ab23-dcf3ffef2529" providerId="ADAL" clId="{87F40C80-FDCA-4F96-80C3-5659FE048D92}" dt="2024-10-12T12:13:23.049" v="7200" actId="20577"/>
          <ac:spMkLst>
            <pc:docMk/>
            <pc:sldMk cId="3669602561" sldId="683"/>
            <ac:spMk id="24" creationId="{4915DB51-B312-B3A3-FDBB-19F1835CDC2F}"/>
          </ac:spMkLst>
        </pc:spChg>
      </pc:sldChg>
      <pc:sldChg chg="modSp add mod modNotesTx">
        <pc:chgData name="Karen Baerts" userId="a06d292e-c1df-42a7-ab23-dcf3ffef2529" providerId="ADAL" clId="{87F40C80-FDCA-4F96-80C3-5659FE048D92}" dt="2024-10-12T12:30:02.387" v="8050" actId="404"/>
        <pc:sldMkLst>
          <pc:docMk/>
          <pc:sldMk cId="1510530547" sldId="684"/>
        </pc:sldMkLst>
        <pc:spChg chg="mod">
          <ac:chgData name="Karen Baerts" userId="a06d292e-c1df-42a7-ab23-dcf3ffef2529" providerId="ADAL" clId="{87F40C80-FDCA-4F96-80C3-5659FE048D92}" dt="2024-10-12T12:18:43.208" v="7492" actId="20577"/>
          <ac:spMkLst>
            <pc:docMk/>
            <pc:sldMk cId="1510530547" sldId="684"/>
            <ac:spMk id="4" creationId="{03465E5E-3F94-79B1-A3B3-EAD60A757AAC}"/>
          </ac:spMkLst>
        </pc:spChg>
        <pc:spChg chg="mod">
          <ac:chgData name="Karen Baerts" userId="a06d292e-c1df-42a7-ab23-dcf3ffef2529" providerId="ADAL" clId="{87F40C80-FDCA-4F96-80C3-5659FE048D92}" dt="2024-10-12T12:30:02.387" v="8050" actId="404"/>
          <ac:spMkLst>
            <pc:docMk/>
            <pc:sldMk cId="1510530547" sldId="684"/>
            <ac:spMk id="8" creationId="{FCFB21EE-2658-61D7-E4C1-D1BAAB38C236}"/>
          </ac:spMkLst>
        </pc:spChg>
        <pc:spChg chg="mod">
          <ac:chgData name="Karen Baerts" userId="a06d292e-c1df-42a7-ab23-dcf3ffef2529" providerId="ADAL" clId="{87F40C80-FDCA-4F96-80C3-5659FE048D92}" dt="2024-10-12T11:21:42.660" v="4108" actId="20577"/>
          <ac:spMkLst>
            <pc:docMk/>
            <pc:sldMk cId="1510530547" sldId="684"/>
            <ac:spMk id="24" creationId="{2DD767C0-594E-6ED6-21B4-83E33F688934}"/>
          </ac:spMkLst>
        </pc:spChg>
      </pc:sldChg>
      <pc:sldChg chg="del">
        <pc:chgData name="Karen Baerts" userId="a06d292e-c1df-42a7-ab23-dcf3ffef2529" providerId="ADAL" clId="{87F40C80-FDCA-4F96-80C3-5659FE048D92}" dt="2024-10-09T11:34:41.919" v="112" actId="47"/>
        <pc:sldMkLst>
          <pc:docMk/>
          <pc:sldMk cId="2232511049" sldId="684"/>
        </pc:sldMkLst>
      </pc:sldChg>
      <pc:sldChg chg="new del">
        <pc:chgData name="Karen Baerts" userId="a06d292e-c1df-42a7-ab23-dcf3ffef2529" providerId="ADAL" clId="{87F40C80-FDCA-4F96-80C3-5659FE048D92}" dt="2024-10-12T09:36:00.843" v="3791" actId="47"/>
        <pc:sldMkLst>
          <pc:docMk/>
          <pc:sldMk cId="679196258" sldId="685"/>
        </pc:sldMkLst>
      </pc:sldChg>
      <pc:sldChg chg="addSp delSp modSp add mod modShow modNotesTx">
        <pc:chgData name="Karen Baerts" userId="a06d292e-c1df-42a7-ab23-dcf3ffef2529" providerId="ADAL" clId="{87F40C80-FDCA-4F96-80C3-5659FE048D92}" dt="2024-10-12T12:34:08.592" v="8091" actId="1076"/>
        <pc:sldMkLst>
          <pc:docMk/>
          <pc:sldMk cId="3107932681" sldId="686"/>
        </pc:sldMkLst>
        <pc:spChg chg="add del mod">
          <ac:chgData name="Karen Baerts" userId="a06d292e-c1df-42a7-ab23-dcf3ffef2529" providerId="ADAL" clId="{87F40C80-FDCA-4F96-80C3-5659FE048D92}" dt="2024-10-12T09:36:09.578" v="3793" actId="478"/>
          <ac:spMkLst>
            <pc:docMk/>
            <pc:sldMk cId="3107932681" sldId="686"/>
            <ac:spMk id="3" creationId="{B10BDD57-E681-2580-865B-7C9577B0533C}"/>
          </ac:spMkLst>
        </pc:spChg>
        <pc:spChg chg="del">
          <ac:chgData name="Karen Baerts" userId="a06d292e-c1df-42a7-ab23-dcf3ffef2529" providerId="ADAL" clId="{87F40C80-FDCA-4F96-80C3-5659FE048D92}" dt="2024-10-12T09:36:07.455" v="3792" actId="478"/>
          <ac:spMkLst>
            <pc:docMk/>
            <pc:sldMk cId="3107932681" sldId="686"/>
            <ac:spMk id="4" creationId="{A620A865-371C-734D-B97D-B2024DFE6168}"/>
          </ac:spMkLst>
        </pc:spChg>
        <pc:spChg chg="del">
          <ac:chgData name="Karen Baerts" userId="a06d292e-c1df-42a7-ab23-dcf3ffef2529" providerId="ADAL" clId="{87F40C80-FDCA-4F96-80C3-5659FE048D92}" dt="2024-10-12T09:36:10.819" v="3794" actId="478"/>
          <ac:spMkLst>
            <pc:docMk/>
            <pc:sldMk cId="3107932681" sldId="686"/>
            <ac:spMk id="8" creationId="{C08A0293-5385-9B56-4923-D84B2CC343F2}"/>
          </ac:spMkLst>
        </pc:spChg>
        <pc:spChg chg="mod">
          <ac:chgData name="Karen Baerts" userId="a06d292e-c1df-42a7-ab23-dcf3ffef2529" providerId="ADAL" clId="{87F40C80-FDCA-4F96-80C3-5659FE048D92}" dt="2024-10-12T11:21:38.925" v="4102" actId="20577"/>
          <ac:spMkLst>
            <pc:docMk/>
            <pc:sldMk cId="3107932681" sldId="686"/>
            <ac:spMk id="24" creationId="{84A61CB7-ED75-7626-9AAD-B736774036F2}"/>
          </ac:spMkLst>
        </pc:spChg>
        <pc:picChg chg="del">
          <ac:chgData name="Karen Baerts" userId="a06d292e-c1df-42a7-ab23-dcf3ffef2529" providerId="ADAL" clId="{87F40C80-FDCA-4F96-80C3-5659FE048D92}" dt="2024-10-12T09:36:11.754" v="3795" actId="478"/>
          <ac:picMkLst>
            <pc:docMk/>
            <pc:sldMk cId="3107932681" sldId="686"/>
            <ac:picMk id="6" creationId="{3E6194C1-0F16-47CB-3C73-33DE119683FF}"/>
          </ac:picMkLst>
        </pc:picChg>
        <pc:picChg chg="add del mod">
          <ac:chgData name="Karen Baerts" userId="a06d292e-c1df-42a7-ab23-dcf3ffef2529" providerId="ADAL" clId="{87F40C80-FDCA-4F96-80C3-5659FE048D92}" dt="2024-10-12T12:03:47.257" v="6597" actId="478"/>
          <ac:picMkLst>
            <pc:docMk/>
            <pc:sldMk cId="3107932681" sldId="686"/>
            <ac:picMk id="9" creationId="{ADF05F5C-9AE8-1D9F-9DF7-6397CE19823A}"/>
          </ac:picMkLst>
        </pc:picChg>
        <pc:picChg chg="add del mod">
          <ac:chgData name="Karen Baerts" userId="a06d292e-c1df-42a7-ab23-dcf3ffef2529" providerId="ADAL" clId="{87F40C80-FDCA-4F96-80C3-5659FE048D92}" dt="2024-10-12T12:34:02.927" v="8087" actId="478"/>
          <ac:picMkLst>
            <pc:docMk/>
            <pc:sldMk cId="3107932681" sldId="686"/>
            <ac:picMk id="11" creationId="{D3A615B4-B828-77F8-CB6E-6E933DC17829}"/>
          </ac:picMkLst>
        </pc:picChg>
        <pc:picChg chg="add mod">
          <ac:chgData name="Karen Baerts" userId="a06d292e-c1df-42a7-ab23-dcf3ffef2529" providerId="ADAL" clId="{87F40C80-FDCA-4F96-80C3-5659FE048D92}" dt="2024-10-12T12:34:08.592" v="8091" actId="1076"/>
          <ac:picMkLst>
            <pc:docMk/>
            <pc:sldMk cId="3107932681" sldId="686"/>
            <ac:picMk id="13" creationId="{03810F2B-6F18-BFC4-237D-038D2E0B5A53}"/>
          </ac:picMkLst>
        </pc:picChg>
      </pc:sldChg>
      <pc:sldChg chg="addSp delSp modSp add mod modShow modNotesTx">
        <pc:chgData name="Karen Baerts" userId="a06d292e-c1df-42a7-ab23-dcf3ffef2529" providerId="ADAL" clId="{87F40C80-FDCA-4F96-80C3-5659FE048D92}" dt="2024-10-12T12:26:43.768" v="7834" actId="14100"/>
        <pc:sldMkLst>
          <pc:docMk/>
          <pc:sldMk cId="2920668508" sldId="687"/>
        </pc:sldMkLst>
        <pc:spChg chg="add del mod ord">
          <ac:chgData name="Karen Baerts" userId="a06d292e-c1df-42a7-ab23-dcf3ffef2529" providerId="ADAL" clId="{87F40C80-FDCA-4F96-80C3-5659FE048D92}" dt="2024-10-12T12:19:32.814" v="7534" actId="478"/>
          <ac:spMkLst>
            <pc:docMk/>
            <pc:sldMk cId="2920668508" sldId="687"/>
            <ac:spMk id="7" creationId="{895F7BAE-EA7F-6C70-75E5-3594E4E02ADE}"/>
          </ac:spMkLst>
        </pc:spChg>
        <pc:spChg chg="add del mod">
          <ac:chgData name="Karen Baerts" userId="a06d292e-c1df-42a7-ab23-dcf3ffef2529" providerId="ADAL" clId="{87F40C80-FDCA-4F96-80C3-5659FE048D92}" dt="2024-10-12T12:21:41.927" v="7540" actId="478"/>
          <ac:spMkLst>
            <pc:docMk/>
            <pc:sldMk cId="2920668508" sldId="687"/>
            <ac:spMk id="15" creationId="{C7B7DC41-644E-4D05-7969-F081DFA0BDAB}"/>
          </ac:spMkLst>
        </pc:spChg>
        <pc:spChg chg="mod">
          <ac:chgData name="Karen Baerts" userId="a06d292e-c1df-42a7-ab23-dcf3ffef2529" providerId="ADAL" clId="{87F40C80-FDCA-4F96-80C3-5659FE048D92}" dt="2024-10-12T11:21:46.883" v="4114" actId="20577"/>
          <ac:spMkLst>
            <pc:docMk/>
            <pc:sldMk cId="2920668508" sldId="687"/>
            <ac:spMk id="24" creationId="{D0A0AD88-90DB-6046-4C62-324DC32F7714}"/>
          </ac:spMkLst>
        </pc:spChg>
        <pc:picChg chg="add del mod">
          <ac:chgData name="Karen Baerts" userId="a06d292e-c1df-42a7-ab23-dcf3ffef2529" providerId="ADAL" clId="{87F40C80-FDCA-4F96-80C3-5659FE048D92}" dt="2024-10-12T12:04:08.833" v="6602" actId="478"/>
          <ac:picMkLst>
            <pc:docMk/>
            <pc:sldMk cId="2920668508" sldId="687"/>
            <ac:picMk id="3" creationId="{3B083D2D-95CD-C7B4-D8FE-3B7E665741E1}"/>
          </ac:picMkLst>
        </pc:picChg>
        <pc:picChg chg="add del mod">
          <ac:chgData name="Karen Baerts" userId="a06d292e-c1df-42a7-ab23-dcf3ffef2529" providerId="ADAL" clId="{87F40C80-FDCA-4F96-80C3-5659FE048D92}" dt="2024-10-12T12:04:16.313" v="6606" actId="478"/>
          <ac:picMkLst>
            <pc:docMk/>
            <pc:sldMk cId="2920668508" sldId="687"/>
            <ac:picMk id="6" creationId="{8BADAEC4-FF55-93D8-3328-F64BA8D57D76}"/>
          </ac:picMkLst>
        </pc:picChg>
        <pc:picChg chg="del">
          <ac:chgData name="Karen Baerts" userId="a06d292e-c1df-42a7-ab23-dcf3ffef2529" providerId="ADAL" clId="{87F40C80-FDCA-4F96-80C3-5659FE048D92}" dt="2024-10-12T09:37:17.923" v="3845" actId="478"/>
          <ac:picMkLst>
            <pc:docMk/>
            <pc:sldMk cId="2920668508" sldId="687"/>
            <ac:picMk id="9" creationId="{2047D55C-C6EB-5FE2-0A56-2E5E7B553655}"/>
          </ac:picMkLst>
        </pc:picChg>
        <pc:picChg chg="add del mod">
          <ac:chgData name="Karen Baerts" userId="a06d292e-c1df-42a7-ab23-dcf3ffef2529" providerId="ADAL" clId="{87F40C80-FDCA-4F96-80C3-5659FE048D92}" dt="2024-10-12T12:19:31" v="7532" actId="478"/>
          <ac:picMkLst>
            <pc:docMk/>
            <pc:sldMk cId="2920668508" sldId="687"/>
            <ac:picMk id="10" creationId="{03A82E1D-921F-1A3A-7B5C-A94453CC2E30}"/>
          </ac:picMkLst>
        </pc:picChg>
        <pc:picChg chg="add del mod">
          <ac:chgData name="Karen Baerts" userId="a06d292e-c1df-42a7-ab23-dcf3ffef2529" providerId="ADAL" clId="{87F40C80-FDCA-4F96-80C3-5659FE048D92}" dt="2024-10-12T12:19:31.558" v="7533" actId="478"/>
          <ac:picMkLst>
            <pc:docMk/>
            <pc:sldMk cId="2920668508" sldId="687"/>
            <ac:picMk id="12" creationId="{984DBFA5-8E78-FC04-EE04-6084B099E1E0}"/>
          </ac:picMkLst>
        </pc:picChg>
        <pc:picChg chg="add del mod">
          <ac:chgData name="Karen Baerts" userId="a06d292e-c1df-42a7-ab23-dcf3ffef2529" providerId="ADAL" clId="{87F40C80-FDCA-4F96-80C3-5659FE048D92}" dt="2024-10-12T12:26:29.696" v="7831" actId="478"/>
          <ac:picMkLst>
            <pc:docMk/>
            <pc:sldMk cId="2920668508" sldId="687"/>
            <ac:picMk id="14" creationId="{8F9850FB-C569-72A0-E03C-943382D4FA44}"/>
          </ac:picMkLst>
        </pc:picChg>
        <pc:picChg chg="add mod">
          <ac:chgData name="Karen Baerts" userId="a06d292e-c1df-42a7-ab23-dcf3ffef2529" providerId="ADAL" clId="{87F40C80-FDCA-4F96-80C3-5659FE048D92}" dt="2024-10-12T12:26:43.768" v="7834" actId="14100"/>
          <ac:picMkLst>
            <pc:docMk/>
            <pc:sldMk cId="2920668508" sldId="687"/>
            <ac:picMk id="17" creationId="{92D28278-CD90-A971-A3DA-DDBFB0DD6064}"/>
          </ac:picMkLst>
        </pc:picChg>
      </pc:sldChg>
      <pc:sldChg chg="addSp delSp modSp add mod setBg modNotesTx">
        <pc:chgData name="Karen Baerts" userId="a06d292e-c1df-42a7-ab23-dcf3ffef2529" providerId="ADAL" clId="{87F40C80-FDCA-4F96-80C3-5659FE048D92}" dt="2024-10-12T12:12:37.512" v="7198" actId="13926"/>
        <pc:sldMkLst>
          <pc:docMk/>
          <pc:sldMk cId="1513116448" sldId="688"/>
        </pc:sldMkLst>
        <pc:spChg chg="add mod">
          <ac:chgData name="Karen Baerts" userId="a06d292e-c1df-42a7-ab23-dcf3ffef2529" providerId="ADAL" clId="{87F40C80-FDCA-4F96-80C3-5659FE048D92}" dt="2024-10-12T12:12:37.512" v="7198" actId="13926"/>
          <ac:spMkLst>
            <pc:docMk/>
            <pc:sldMk cId="1513116448" sldId="688"/>
            <ac:spMk id="3" creationId="{8FCBB244-B6EB-86DC-C88E-399E8F116D53}"/>
          </ac:spMkLst>
        </pc:spChg>
        <pc:spChg chg="mod">
          <ac:chgData name="Karen Baerts" userId="a06d292e-c1df-42a7-ab23-dcf3ffef2529" providerId="ADAL" clId="{87F40C80-FDCA-4F96-80C3-5659FE048D92}" dt="2024-10-12T11:33:54.872" v="4878" actId="21"/>
          <ac:spMkLst>
            <pc:docMk/>
            <pc:sldMk cId="1513116448" sldId="688"/>
            <ac:spMk id="4" creationId="{F63C611F-0478-1BE6-016A-5F0A6E4EF2DB}"/>
          </ac:spMkLst>
        </pc:spChg>
        <pc:spChg chg="del">
          <ac:chgData name="Karen Baerts" userId="a06d292e-c1df-42a7-ab23-dcf3ffef2529" providerId="ADAL" clId="{87F40C80-FDCA-4F96-80C3-5659FE048D92}" dt="2024-10-12T11:22:12.131" v="4124" actId="478"/>
          <ac:spMkLst>
            <pc:docMk/>
            <pc:sldMk cId="1513116448" sldId="688"/>
            <ac:spMk id="7" creationId="{C8110324-0EB0-54DE-CA00-001415FF1D47}"/>
          </ac:spMkLst>
        </pc:spChg>
        <pc:spChg chg="add del mod">
          <ac:chgData name="Karen Baerts" userId="a06d292e-c1df-42a7-ab23-dcf3ffef2529" providerId="ADAL" clId="{87F40C80-FDCA-4F96-80C3-5659FE048D92}" dt="2024-10-12T11:37:08.243" v="4914" actId="478"/>
          <ac:spMkLst>
            <pc:docMk/>
            <pc:sldMk cId="1513116448" sldId="688"/>
            <ac:spMk id="9" creationId="{0AFDBBB2-BD1C-044A-F005-B6958330DD45}"/>
          </ac:spMkLst>
        </pc:spChg>
        <pc:picChg chg="del">
          <ac:chgData name="Karen Baerts" userId="a06d292e-c1df-42a7-ab23-dcf3ffef2529" providerId="ADAL" clId="{87F40C80-FDCA-4F96-80C3-5659FE048D92}" dt="2024-10-12T11:22:09.507" v="4123" actId="478"/>
          <ac:picMkLst>
            <pc:docMk/>
            <pc:sldMk cId="1513116448" sldId="688"/>
            <ac:picMk id="2" creationId="{6EB6E2E1-04D8-CD8E-9EB4-83D30DDAAE65}"/>
          </ac:picMkLst>
        </pc:picChg>
        <pc:picChg chg="add mod">
          <ac:chgData name="Karen Baerts" userId="a06d292e-c1df-42a7-ab23-dcf3ffef2529" providerId="ADAL" clId="{87F40C80-FDCA-4F96-80C3-5659FE048D92}" dt="2024-10-12T11:37:13.451" v="4915" actId="1076"/>
          <ac:picMkLst>
            <pc:docMk/>
            <pc:sldMk cId="1513116448" sldId="688"/>
            <ac:picMk id="8" creationId="{D1ABEA20-E1A9-067F-6AB4-EBF624FEF38B}"/>
          </ac:picMkLst>
        </pc:picChg>
        <pc:picChg chg="add del mod">
          <ac:chgData name="Karen Baerts" userId="a06d292e-c1df-42a7-ab23-dcf3ffef2529" providerId="ADAL" clId="{87F40C80-FDCA-4F96-80C3-5659FE048D92}" dt="2024-10-12T11:36:01.659" v="4888" actId="478"/>
          <ac:picMkLst>
            <pc:docMk/>
            <pc:sldMk cId="1513116448" sldId="688"/>
            <ac:picMk id="4098" creationId="{A9AAA7A9-0A07-6304-BE5D-F3E9CBDFBD6A}"/>
          </ac:picMkLst>
        </pc:picChg>
      </pc:sldChg>
      <pc:sldChg chg="addSp delSp modSp new del mod">
        <pc:chgData name="Karen Baerts" userId="a06d292e-c1df-42a7-ab23-dcf3ffef2529" providerId="ADAL" clId="{87F40C80-FDCA-4F96-80C3-5659FE048D92}" dt="2024-10-12T13:00:52.125" v="8949" actId="47"/>
        <pc:sldMkLst>
          <pc:docMk/>
          <pc:sldMk cId="115192709" sldId="689"/>
        </pc:sldMkLst>
        <pc:picChg chg="add mod">
          <ac:chgData name="Karen Baerts" userId="a06d292e-c1df-42a7-ab23-dcf3ffef2529" providerId="ADAL" clId="{87F40C80-FDCA-4F96-80C3-5659FE048D92}" dt="2024-10-12T11:34:23.252" v="4885" actId="14100"/>
          <ac:picMkLst>
            <pc:docMk/>
            <pc:sldMk cId="115192709" sldId="689"/>
            <ac:picMk id="4" creationId="{28F54A3E-E2EA-FBE0-B9A8-FFA9AC558F81}"/>
          </ac:picMkLst>
        </pc:picChg>
        <pc:picChg chg="add del">
          <ac:chgData name="Karen Baerts" userId="a06d292e-c1df-42a7-ab23-dcf3ffef2529" providerId="ADAL" clId="{87F40C80-FDCA-4F96-80C3-5659FE048D92}" dt="2024-10-12T11:34:42.901" v="4887" actId="22"/>
          <ac:picMkLst>
            <pc:docMk/>
            <pc:sldMk cId="115192709" sldId="689"/>
            <ac:picMk id="6" creationId="{774E0901-67FE-E3B3-618F-A7F6DBDC9C62}"/>
          </ac:picMkLst>
        </pc:picChg>
      </pc:sldChg>
      <pc:sldChg chg="addSp delSp modSp add mod">
        <pc:chgData name="Karen Baerts" userId="a06d292e-c1df-42a7-ab23-dcf3ffef2529" providerId="ADAL" clId="{87F40C80-FDCA-4F96-80C3-5659FE048D92}" dt="2024-10-12T12:27:10.976" v="7838" actId="1076"/>
        <pc:sldMkLst>
          <pc:docMk/>
          <pc:sldMk cId="1632019420" sldId="690"/>
        </pc:sldMkLst>
        <pc:spChg chg="del">
          <ac:chgData name="Karen Baerts" userId="a06d292e-c1df-42a7-ab23-dcf3ffef2529" providerId="ADAL" clId="{87F40C80-FDCA-4F96-80C3-5659FE048D92}" dt="2024-10-12T12:05:59.640" v="6619" actId="478"/>
          <ac:spMkLst>
            <pc:docMk/>
            <pc:sldMk cId="1632019420" sldId="690"/>
            <ac:spMk id="7" creationId="{BF31E37D-1F63-DB80-89AA-A586D2E57BB1}"/>
          </ac:spMkLst>
        </pc:spChg>
        <pc:spChg chg="mod">
          <ac:chgData name="Karen Baerts" userId="a06d292e-c1df-42a7-ab23-dcf3ffef2529" providerId="ADAL" clId="{87F40C80-FDCA-4F96-80C3-5659FE048D92}" dt="2024-10-12T12:13:31.431" v="7202" actId="20577"/>
          <ac:spMkLst>
            <pc:docMk/>
            <pc:sldMk cId="1632019420" sldId="690"/>
            <ac:spMk id="24" creationId="{0B7C26EC-5D3D-C511-519B-CF5EA018CDCB}"/>
          </ac:spMkLst>
        </pc:spChg>
        <pc:picChg chg="add del mod">
          <ac:chgData name="Karen Baerts" userId="a06d292e-c1df-42a7-ab23-dcf3ffef2529" providerId="ADAL" clId="{87F40C80-FDCA-4F96-80C3-5659FE048D92}" dt="2024-10-12T12:26:53.079" v="7835" actId="478"/>
          <ac:picMkLst>
            <pc:docMk/>
            <pc:sldMk cId="1632019420" sldId="690"/>
            <ac:picMk id="3" creationId="{2250E56D-9C25-7B5B-EED3-AED660868C74}"/>
          </ac:picMkLst>
        </pc:picChg>
        <pc:picChg chg="add mod">
          <ac:chgData name="Karen Baerts" userId="a06d292e-c1df-42a7-ab23-dcf3ffef2529" providerId="ADAL" clId="{87F40C80-FDCA-4F96-80C3-5659FE048D92}" dt="2024-10-12T12:27:10.976" v="7838" actId="1076"/>
          <ac:picMkLst>
            <pc:docMk/>
            <pc:sldMk cId="1632019420" sldId="690"/>
            <ac:picMk id="6" creationId="{3B713C83-8CAD-950F-406A-0B1B16F78CFE}"/>
          </ac:picMkLst>
        </pc:picChg>
        <pc:picChg chg="del">
          <ac:chgData name="Karen Baerts" userId="a06d292e-c1df-42a7-ab23-dcf3ffef2529" providerId="ADAL" clId="{87F40C80-FDCA-4F96-80C3-5659FE048D92}" dt="2024-10-12T12:05:58.272" v="6617" actId="478"/>
          <ac:picMkLst>
            <pc:docMk/>
            <pc:sldMk cId="1632019420" sldId="690"/>
            <ac:picMk id="10" creationId="{DC7EC673-C678-B460-2A90-65ACC7402FE4}"/>
          </ac:picMkLst>
        </pc:picChg>
        <pc:picChg chg="del">
          <ac:chgData name="Karen Baerts" userId="a06d292e-c1df-42a7-ab23-dcf3ffef2529" providerId="ADAL" clId="{87F40C80-FDCA-4F96-80C3-5659FE048D92}" dt="2024-10-12T12:05:58.848" v="6618" actId="478"/>
          <ac:picMkLst>
            <pc:docMk/>
            <pc:sldMk cId="1632019420" sldId="690"/>
            <ac:picMk id="12" creationId="{5E8D6382-5F7C-C9F9-21A3-4B350B63569A}"/>
          </ac:picMkLst>
        </pc:picChg>
      </pc:sldChg>
      <pc:sldChg chg="modSp add mod modNotesTx">
        <pc:chgData name="Karen Baerts" userId="a06d292e-c1df-42a7-ab23-dcf3ffef2529" providerId="ADAL" clId="{87F40C80-FDCA-4F96-80C3-5659FE048D92}" dt="2024-10-12T12:44:55.287" v="8792" actId="20577"/>
        <pc:sldMkLst>
          <pc:docMk/>
          <pc:sldMk cId="1198122606" sldId="691"/>
        </pc:sldMkLst>
        <pc:spChg chg="mod">
          <ac:chgData name="Karen Baerts" userId="a06d292e-c1df-42a7-ab23-dcf3ffef2529" providerId="ADAL" clId="{87F40C80-FDCA-4F96-80C3-5659FE048D92}" dt="2024-10-12T12:36:16.062" v="8227" actId="20577"/>
          <ac:spMkLst>
            <pc:docMk/>
            <pc:sldMk cId="1198122606" sldId="691"/>
            <ac:spMk id="4" creationId="{9C83DEC2-7C19-9F5E-4867-063E509CF3C9}"/>
          </ac:spMkLst>
        </pc:spChg>
        <pc:spChg chg="mod">
          <ac:chgData name="Karen Baerts" userId="a06d292e-c1df-42a7-ab23-dcf3ffef2529" providerId="ADAL" clId="{87F40C80-FDCA-4F96-80C3-5659FE048D92}" dt="2024-10-12T12:44:55.287" v="8792" actId="20577"/>
          <ac:spMkLst>
            <pc:docMk/>
            <pc:sldMk cId="1198122606" sldId="691"/>
            <ac:spMk id="8" creationId="{ED8E52B9-2242-A997-4373-73FA853C75DC}"/>
          </ac:spMkLst>
        </pc:spChg>
        <pc:spChg chg="mod">
          <ac:chgData name="Karen Baerts" userId="a06d292e-c1df-42a7-ab23-dcf3ffef2529" providerId="ADAL" clId="{87F40C80-FDCA-4F96-80C3-5659FE048D92}" dt="2024-10-12T12:13:44.826" v="7208" actId="20577"/>
          <ac:spMkLst>
            <pc:docMk/>
            <pc:sldMk cId="1198122606" sldId="691"/>
            <ac:spMk id="24" creationId="{528560C0-B1DB-7B70-5F61-0AFAC4B781AF}"/>
          </ac:spMkLst>
        </pc:spChg>
      </pc:sldChg>
      <pc:sldChg chg="addSp delSp modSp add mod">
        <pc:chgData name="Karen Baerts" userId="a06d292e-c1df-42a7-ab23-dcf3ffef2529" providerId="ADAL" clId="{87F40C80-FDCA-4F96-80C3-5659FE048D92}" dt="2024-10-12T12:40:50.959" v="8538" actId="1076"/>
        <pc:sldMkLst>
          <pc:docMk/>
          <pc:sldMk cId="3177649713" sldId="692"/>
        </pc:sldMkLst>
        <pc:spChg chg="mod">
          <ac:chgData name="Karen Baerts" userId="a06d292e-c1df-42a7-ab23-dcf3ffef2529" providerId="ADAL" clId="{87F40C80-FDCA-4F96-80C3-5659FE048D92}" dt="2024-10-12T12:13:49.576" v="7210" actId="20577"/>
          <ac:spMkLst>
            <pc:docMk/>
            <pc:sldMk cId="3177649713" sldId="692"/>
            <ac:spMk id="24" creationId="{B136AA78-0C3A-B162-03BE-F48A8C70D49D}"/>
          </ac:spMkLst>
        </pc:spChg>
        <pc:picChg chg="del">
          <ac:chgData name="Karen Baerts" userId="a06d292e-c1df-42a7-ab23-dcf3ffef2529" providerId="ADAL" clId="{87F40C80-FDCA-4F96-80C3-5659FE048D92}" dt="2024-10-12T12:07:06.368" v="6646" actId="478"/>
          <ac:picMkLst>
            <pc:docMk/>
            <pc:sldMk cId="3177649713" sldId="692"/>
            <ac:picMk id="3" creationId="{71BA6064-EECB-3470-C4E9-A5E6A571E742}"/>
          </ac:picMkLst>
        </pc:picChg>
        <pc:picChg chg="add del mod">
          <ac:chgData name="Karen Baerts" userId="a06d292e-c1df-42a7-ab23-dcf3ffef2529" providerId="ADAL" clId="{87F40C80-FDCA-4F96-80C3-5659FE048D92}" dt="2024-10-12T12:40:46.462" v="8535" actId="478"/>
          <ac:picMkLst>
            <pc:docMk/>
            <pc:sldMk cId="3177649713" sldId="692"/>
            <ac:picMk id="4" creationId="{817FF99C-3388-C9E4-BAC8-E4B5A7262BD9}"/>
          </ac:picMkLst>
        </pc:picChg>
        <pc:picChg chg="add mod">
          <ac:chgData name="Karen Baerts" userId="a06d292e-c1df-42a7-ab23-dcf3ffef2529" providerId="ADAL" clId="{87F40C80-FDCA-4F96-80C3-5659FE048D92}" dt="2024-10-12T12:40:50.959" v="8538" actId="1076"/>
          <ac:picMkLst>
            <pc:docMk/>
            <pc:sldMk cId="3177649713" sldId="692"/>
            <ac:picMk id="7" creationId="{60BB1401-B065-9725-69EE-210F0DEDB024}"/>
          </ac:picMkLst>
        </pc:picChg>
      </pc:sldChg>
      <pc:sldChg chg="modSp add mod modNotesTx">
        <pc:chgData name="Karen Baerts" userId="a06d292e-c1df-42a7-ab23-dcf3ffef2529" providerId="ADAL" clId="{87F40C80-FDCA-4F96-80C3-5659FE048D92}" dt="2024-10-12T12:34:39.638" v="8092" actId="20577"/>
        <pc:sldMkLst>
          <pc:docMk/>
          <pc:sldMk cId="2977954784" sldId="693"/>
        </pc:sldMkLst>
        <pc:spChg chg="mod">
          <ac:chgData name="Karen Baerts" userId="a06d292e-c1df-42a7-ab23-dcf3ffef2529" providerId="ADAL" clId="{87F40C80-FDCA-4F96-80C3-5659FE048D92}" dt="2024-10-12T12:22:37.473" v="7575" actId="20577"/>
          <ac:spMkLst>
            <pc:docMk/>
            <pc:sldMk cId="2977954784" sldId="693"/>
            <ac:spMk id="4" creationId="{53F6CFDD-0963-E0E9-A6BD-34619B7462C3}"/>
          </ac:spMkLst>
        </pc:spChg>
        <pc:spChg chg="mod">
          <ac:chgData name="Karen Baerts" userId="a06d292e-c1df-42a7-ab23-dcf3ffef2529" providerId="ADAL" clId="{87F40C80-FDCA-4F96-80C3-5659FE048D92}" dt="2024-10-12T12:34:39.638" v="8092" actId="20577"/>
          <ac:spMkLst>
            <pc:docMk/>
            <pc:sldMk cId="2977954784" sldId="693"/>
            <ac:spMk id="8" creationId="{02E8F964-2123-6210-F30C-9D3D7E311334}"/>
          </ac:spMkLst>
        </pc:spChg>
        <pc:spChg chg="mod">
          <ac:chgData name="Karen Baerts" userId="a06d292e-c1df-42a7-ab23-dcf3ffef2529" providerId="ADAL" clId="{87F40C80-FDCA-4F96-80C3-5659FE048D92}" dt="2024-10-12T12:14:09.288" v="7213" actId="20577"/>
          <ac:spMkLst>
            <pc:docMk/>
            <pc:sldMk cId="2977954784" sldId="693"/>
            <ac:spMk id="24" creationId="{83548F05-561B-E932-4FEF-00B8AB5D2F6B}"/>
          </ac:spMkLst>
        </pc:spChg>
      </pc:sldChg>
      <pc:sldChg chg="modSp add mod">
        <pc:chgData name="Karen Baerts" userId="a06d292e-c1df-42a7-ab23-dcf3ffef2529" providerId="ADAL" clId="{87F40C80-FDCA-4F96-80C3-5659FE048D92}" dt="2024-10-12T12:16:05.024" v="7296" actId="20577"/>
        <pc:sldMkLst>
          <pc:docMk/>
          <pc:sldMk cId="2446089711" sldId="694"/>
        </pc:sldMkLst>
        <pc:spChg chg="mod">
          <ac:chgData name="Karen Baerts" userId="a06d292e-c1df-42a7-ab23-dcf3ffef2529" providerId="ADAL" clId="{87F40C80-FDCA-4F96-80C3-5659FE048D92}" dt="2024-10-12T12:16:05.024" v="7296" actId="20577"/>
          <ac:spMkLst>
            <pc:docMk/>
            <pc:sldMk cId="2446089711" sldId="694"/>
            <ac:spMk id="24" creationId="{68102D24-5A27-0B9C-23AB-800DB130A0B6}"/>
          </ac:spMkLst>
        </pc:spChg>
      </pc:sldChg>
      <pc:sldChg chg="modSp add del mod modShow modNotesTx">
        <pc:chgData name="Karen Baerts" userId="a06d292e-c1df-42a7-ab23-dcf3ffef2529" providerId="ADAL" clId="{87F40C80-FDCA-4F96-80C3-5659FE048D92}" dt="2024-10-12T13:00:30.628" v="8945" actId="47"/>
        <pc:sldMkLst>
          <pc:docMk/>
          <pc:sldMk cId="2641270585" sldId="695"/>
        </pc:sldMkLst>
        <pc:spChg chg="mod">
          <ac:chgData name="Karen Baerts" userId="a06d292e-c1df-42a7-ab23-dcf3ffef2529" providerId="ADAL" clId="{87F40C80-FDCA-4F96-80C3-5659FE048D92}" dt="2024-10-12T12:47:16.422" v="8943" actId="14100"/>
          <ac:spMkLst>
            <pc:docMk/>
            <pc:sldMk cId="2641270585" sldId="695"/>
            <ac:spMk id="4" creationId="{D6E7ED58-F816-2931-3025-842AD79FB657}"/>
          </ac:spMkLst>
        </pc:spChg>
        <pc:spChg chg="mod">
          <ac:chgData name="Karen Baerts" userId="a06d292e-c1df-42a7-ab23-dcf3ffef2529" providerId="ADAL" clId="{87F40C80-FDCA-4F96-80C3-5659FE048D92}" dt="2024-10-12T12:46:55.206" v="8899" actId="20577"/>
          <ac:spMkLst>
            <pc:docMk/>
            <pc:sldMk cId="2641270585" sldId="695"/>
            <ac:spMk id="8" creationId="{63EC5B8D-E949-CAB2-55F7-B0C364904D6E}"/>
          </ac:spMkLst>
        </pc:spChg>
        <pc:spChg chg="mod">
          <ac:chgData name="Karen Baerts" userId="a06d292e-c1df-42a7-ab23-dcf3ffef2529" providerId="ADAL" clId="{87F40C80-FDCA-4F96-80C3-5659FE048D92}" dt="2024-10-12T12:45:48.260" v="8812" actId="20577"/>
          <ac:spMkLst>
            <pc:docMk/>
            <pc:sldMk cId="2641270585" sldId="695"/>
            <ac:spMk id="24" creationId="{A4558B39-C1AB-FEF6-417C-DF4CAAEC7007}"/>
          </ac:spMkLst>
        </pc:spChg>
      </pc:sldChg>
      <pc:sldChg chg="new del">
        <pc:chgData name="Karen Baerts" userId="a06d292e-c1df-42a7-ab23-dcf3ffef2529" providerId="ADAL" clId="{87F40C80-FDCA-4F96-80C3-5659FE048D92}" dt="2024-10-12T12:41:11.388" v="8544" actId="680"/>
        <pc:sldMkLst>
          <pc:docMk/>
          <pc:sldMk cId="2685402743" sldId="695"/>
        </pc:sldMkLst>
      </pc:sldChg>
      <pc:sldChg chg="delSp modSp add del mod">
        <pc:chgData name="Karen Baerts" userId="a06d292e-c1df-42a7-ab23-dcf3ffef2529" providerId="ADAL" clId="{87F40C80-FDCA-4F96-80C3-5659FE048D92}" dt="2024-10-12T13:00:31.533" v="8946" actId="47"/>
        <pc:sldMkLst>
          <pc:docMk/>
          <pc:sldMk cId="83605773" sldId="696"/>
        </pc:sldMkLst>
        <pc:spChg chg="mod">
          <ac:chgData name="Karen Baerts" userId="a06d292e-c1df-42a7-ab23-dcf3ffef2529" providerId="ADAL" clId="{87F40C80-FDCA-4F96-80C3-5659FE048D92}" dt="2024-10-12T12:46:27.846" v="8891" actId="20577"/>
          <ac:spMkLst>
            <pc:docMk/>
            <pc:sldMk cId="83605773" sldId="696"/>
            <ac:spMk id="24" creationId="{4718BBA7-63C4-9E3D-41CA-CC7F270B9C5F}"/>
          </ac:spMkLst>
        </pc:spChg>
        <pc:picChg chg="del">
          <ac:chgData name="Karen Baerts" userId="a06d292e-c1df-42a7-ab23-dcf3ffef2529" providerId="ADAL" clId="{87F40C80-FDCA-4F96-80C3-5659FE048D92}" dt="2024-10-12T12:47:20.958" v="8944" actId="478"/>
          <ac:picMkLst>
            <pc:docMk/>
            <pc:sldMk cId="83605773" sldId="696"/>
            <ac:picMk id="7" creationId="{DE56A5A7-02D4-7A2E-7589-59D345B98525}"/>
          </ac:picMkLst>
        </pc:picChg>
      </pc:sldChg>
      <pc:sldChg chg="add del">
        <pc:chgData name="Karen Baerts" userId="a06d292e-c1df-42a7-ab23-dcf3ffef2529" providerId="ADAL" clId="{87F40C80-FDCA-4F96-80C3-5659FE048D92}" dt="2024-10-12T12:41:10.981" v="8543"/>
        <pc:sldMkLst>
          <pc:docMk/>
          <pc:sldMk cId="1345632087" sldId="696"/>
        </pc:sldMkLst>
      </pc:sldChg>
      <pc:sldChg chg="add del">
        <pc:chgData name="Karen Baerts" userId="a06d292e-c1df-42a7-ab23-dcf3ffef2529" providerId="ADAL" clId="{87F40C80-FDCA-4F96-80C3-5659FE048D92}" dt="2024-10-12T12:41:10.981" v="8543"/>
        <pc:sldMkLst>
          <pc:docMk/>
          <pc:sldMk cId="471299108" sldId="697"/>
        </pc:sldMkLst>
      </pc:sldChg>
    </pc:docChg>
  </pc:docChgLst>
  <pc:docChgLst>
    <pc:chgData name="Karen Baerts" userId="a06d292e-c1df-42a7-ab23-dcf3ffef2529" providerId="ADAL" clId="{EE8D5218-7347-4E72-BD21-AC05DBCAC5D0}"/>
    <pc:docChg chg="undo custSel addSld delSld modSld sldOrd">
      <pc:chgData name="Karen Baerts" userId="a06d292e-c1df-42a7-ab23-dcf3ffef2529" providerId="ADAL" clId="{EE8D5218-7347-4E72-BD21-AC05DBCAC5D0}" dt="2024-11-15T12:12:17.909" v="3197" actId="20577"/>
      <pc:docMkLst>
        <pc:docMk/>
      </pc:docMkLst>
      <pc:sldChg chg="modSp mod">
        <pc:chgData name="Karen Baerts" userId="a06d292e-c1df-42a7-ab23-dcf3ffef2529" providerId="ADAL" clId="{EE8D5218-7347-4E72-BD21-AC05DBCAC5D0}" dt="2024-11-15T10:27:05.408" v="1" actId="20577"/>
        <pc:sldMkLst>
          <pc:docMk/>
          <pc:sldMk cId="2752661554" sldId="591"/>
        </pc:sldMkLst>
        <pc:spChg chg="mod">
          <ac:chgData name="Karen Baerts" userId="a06d292e-c1df-42a7-ab23-dcf3ffef2529" providerId="ADAL" clId="{EE8D5218-7347-4E72-BD21-AC05DBCAC5D0}" dt="2024-11-15T10:27:05.408" v="1" actId="20577"/>
          <ac:spMkLst>
            <pc:docMk/>
            <pc:sldMk cId="2752661554" sldId="591"/>
            <ac:spMk id="2" creationId="{00000000-0000-0000-0000-000000000000}"/>
          </ac:spMkLst>
        </pc:spChg>
      </pc:sldChg>
      <pc:sldChg chg="modNotesTx">
        <pc:chgData name="Karen Baerts" userId="a06d292e-c1df-42a7-ab23-dcf3ffef2529" providerId="ADAL" clId="{EE8D5218-7347-4E72-BD21-AC05DBCAC5D0}" dt="2024-11-15T12:12:17.909" v="3197" actId="20577"/>
        <pc:sldMkLst>
          <pc:docMk/>
          <pc:sldMk cId="2647737084" sldId="676"/>
        </pc:sldMkLst>
      </pc:sldChg>
      <pc:sldChg chg="addSp delSp modSp mod ord">
        <pc:chgData name="Karen Baerts" userId="a06d292e-c1df-42a7-ab23-dcf3ffef2529" providerId="ADAL" clId="{EE8D5218-7347-4E72-BD21-AC05DBCAC5D0}" dt="2024-11-15T11:42:21.839" v="1292"/>
        <pc:sldMkLst>
          <pc:docMk/>
          <pc:sldMk cId="1513116448" sldId="688"/>
        </pc:sldMkLst>
        <pc:spChg chg="mod">
          <ac:chgData name="Karen Baerts" userId="a06d292e-c1df-42a7-ab23-dcf3ffef2529" providerId="ADAL" clId="{EE8D5218-7347-4E72-BD21-AC05DBCAC5D0}" dt="2024-11-15T11:32:09.161" v="325" actId="14100"/>
          <ac:spMkLst>
            <pc:docMk/>
            <pc:sldMk cId="1513116448" sldId="688"/>
            <ac:spMk id="4" creationId="{F63C611F-0478-1BE6-016A-5F0A6E4EF2DB}"/>
          </ac:spMkLst>
        </pc:spChg>
        <pc:spChg chg="del mod">
          <ac:chgData name="Karen Baerts" userId="a06d292e-c1df-42a7-ab23-dcf3ffef2529" providerId="ADAL" clId="{EE8D5218-7347-4E72-BD21-AC05DBCAC5D0}" dt="2024-11-15T11:28:12.979" v="43" actId="478"/>
          <ac:spMkLst>
            <pc:docMk/>
            <pc:sldMk cId="1513116448" sldId="688"/>
            <ac:spMk id="9" creationId="{3C0420C2-3E45-ECEC-0A53-E612D53F1DEA}"/>
          </ac:spMkLst>
        </pc:spChg>
        <pc:spChg chg="mod">
          <ac:chgData name="Karen Baerts" userId="a06d292e-c1df-42a7-ab23-dcf3ffef2529" providerId="ADAL" clId="{EE8D5218-7347-4E72-BD21-AC05DBCAC5D0}" dt="2024-11-15T11:31:13.790" v="301" actId="20577"/>
          <ac:spMkLst>
            <pc:docMk/>
            <pc:sldMk cId="1513116448" sldId="688"/>
            <ac:spMk id="24" creationId="{834ECE8D-5E57-3584-0E0E-F67F9A3DF948}"/>
          </ac:spMkLst>
        </pc:spChg>
        <pc:picChg chg="add mod">
          <ac:chgData name="Karen Baerts" userId="a06d292e-c1df-42a7-ab23-dcf3ffef2529" providerId="ADAL" clId="{EE8D5218-7347-4E72-BD21-AC05DBCAC5D0}" dt="2024-11-15T11:30:43.795" v="291" actId="1076"/>
          <ac:picMkLst>
            <pc:docMk/>
            <pc:sldMk cId="1513116448" sldId="688"/>
            <ac:picMk id="3" creationId="{0100448A-A1CE-9F48-91B3-A23663EDA3ED}"/>
          </ac:picMkLst>
        </pc:picChg>
        <pc:picChg chg="del">
          <ac:chgData name="Karen Baerts" userId="a06d292e-c1df-42a7-ab23-dcf3ffef2529" providerId="ADAL" clId="{EE8D5218-7347-4E72-BD21-AC05DBCAC5D0}" dt="2024-11-15T11:28:14.131" v="44" actId="478"/>
          <ac:picMkLst>
            <pc:docMk/>
            <pc:sldMk cId="1513116448" sldId="688"/>
            <ac:picMk id="8" creationId="{2A4B4041-FE40-CDEC-32E0-8A9A73CAE8D6}"/>
          </ac:picMkLst>
        </pc:picChg>
        <pc:picChg chg="del">
          <ac:chgData name="Karen Baerts" userId="a06d292e-c1df-42a7-ab23-dcf3ffef2529" providerId="ADAL" clId="{EE8D5218-7347-4E72-BD21-AC05DBCAC5D0}" dt="2024-11-15T11:28:14.759" v="45" actId="478"/>
          <ac:picMkLst>
            <pc:docMk/>
            <pc:sldMk cId="1513116448" sldId="688"/>
            <ac:picMk id="11" creationId="{D88857AC-219B-7754-BC4F-69115B0C0A60}"/>
          </ac:picMkLst>
        </pc:picChg>
      </pc:sldChg>
      <pc:sldChg chg="del">
        <pc:chgData name="Karen Baerts" userId="a06d292e-c1df-42a7-ab23-dcf3ffef2529" providerId="ADAL" clId="{EE8D5218-7347-4E72-BD21-AC05DBCAC5D0}" dt="2024-11-15T12:06:31.414" v="3020" actId="47"/>
        <pc:sldMkLst>
          <pc:docMk/>
          <pc:sldMk cId="968340934" sldId="690"/>
        </pc:sldMkLst>
      </pc:sldChg>
      <pc:sldChg chg="del">
        <pc:chgData name="Karen Baerts" userId="a06d292e-c1df-42a7-ab23-dcf3ffef2529" providerId="ADAL" clId="{EE8D5218-7347-4E72-BD21-AC05DBCAC5D0}" dt="2024-11-15T12:06:31.414" v="3020" actId="47"/>
        <pc:sldMkLst>
          <pc:docMk/>
          <pc:sldMk cId="478354795" sldId="692"/>
        </pc:sldMkLst>
      </pc:sldChg>
      <pc:sldChg chg="del">
        <pc:chgData name="Karen Baerts" userId="a06d292e-c1df-42a7-ab23-dcf3ffef2529" providerId="ADAL" clId="{EE8D5218-7347-4E72-BD21-AC05DBCAC5D0}" dt="2024-11-15T12:06:31.414" v="3020" actId="47"/>
        <pc:sldMkLst>
          <pc:docMk/>
          <pc:sldMk cId="3295793885" sldId="693"/>
        </pc:sldMkLst>
      </pc:sldChg>
      <pc:sldChg chg="del">
        <pc:chgData name="Karen Baerts" userId="a06d292e-c1df-42a7-ab23-dcf3ffef2529" providerId="ADAL" clId="{EE8D5218-7347-4E72-BD21-AC05DBCAC5D0}" dt="2024-11-15T12:06:31.414" v="3020" actId="47"/>
        <pc:sldMkLst>
          <pc:docMk/>
          <pc:sldMk cId="1552538545" sldId="694"/>
        </pc:sldMkLst>
      </pc:sldChg>
      <pc:sldChg chg="del">
        <pc:chgData name="Karen Baerts" userId="a06d292e-c1df-42a7-ab23-dcf3ffef2529" providerId="ADAL" clId="{EE8D5218-7347-4E72-BD21-AC05DBCAC5D0}" dt="2024-11-15T12:06:31.414" v="3020" actId="47"/>
        <pc:sldMkLst>
          <pc:docMk/>
          <pc:sldMk cId="3817329388" sldId="695"/>
        </pc:sldMkLst>
      </pc:sldChg>
      <pc:sldChg chg="del">
        <pc:chgData name="Karen Baerts" userId="a06d292e-c1df-42a7-ab23-dcf3ffef2529" providerId="ADAL" clId="{EE8D5218-7347-4E72-BD21-AC05DBCAC5D0}" dt="2024-11-15T12:06:31.414" v="3020" actId="47"/>
        <pc:sldMkLst>
          <pc:docMk/>
          <pc:sldMk cId="2836826553" sldId="696"/>
        </pc:sldMkLst>
      </pc:sldChg>
      <pc:sldChg chg="del">
        <pc:chgData name="Karen Baerts" userId="a06d292e-c1df-42a7-ab23-dcf3ffef2529" providerId="ADAL" clId="{EE8D5218-7347-4E72-BD21-AC05DBCAC5D0}" dt="2024-11-15T12:06:31.414" v="3020" actId="47"/>
        <pc:sldMkLst>
          <pc:docMk/>
          <pc:sldMk cId="3410494060" sldId="697"/>
        </pc:sldMkLst>
      </pc:sldChg>
      <pc:sldChg chg="del">
        <pc:chgData name="Karen Baerts" userId="a06d292e-c1df-42a7-ab23-dcf3ffef2529" providerId="ADAL" clId="{EE8D5218-7347-4E72-BD21-AC05DBCAC5D0}" dt="2024-11-15T12:06:31.414" v="3020" actId="47"/>
        <pc:sldMkLst>
          <pc:docMk/>
          <pc:sldMk cId="729724773" sldId="698"/>
        </pc:sldMkLst>
      </pc:sldChg>
      <pc:sldChg chg="del">
        <pc:chgData name="Karen Baerts" userId="a06d292e-c1df-42a7-ab23-dcf3ffef2529" providerId="ADAL" clId="{EE8D5218-7347-4E72-BD21-AC05DBCAC5D0}" dt="2024-11-15T12:06:31.414" v="3020" actId="47"/>
        <pc:sldMkLst>
          <pc:docMk/>
          <pc:sldMk cId="472832308" sldId="699"/>
        </pc:sldMkLst>
      </pc:sldChg>
      <pc:sldChg chg="del">
        <pc:chgData name="Karen Baerts" userId="a06d292e-c1df-42a7-ab23-dcf3ffef2529" providerId="ADAL" clId="{EE8D5218-7347-4E72-BD21-AC05DBCAC5D0}" dt="2024-11-15T12:06:31.414" v="3020" actId="47"/>
        <pc:sldMkLst>
          <pc:docMk/>
          <pc:sldMk cId="802963581" sldId="700"/>
        </pc:sldMkLst>
      </pc:sldChg>
      <pc:sldChg chg="del">
        <pc:chgData name="Karen Baerts" userId="a06d292e-c1df-42a7-ab23-dcf3ffef2529" providerId="ADAL" clId="{EE8D5218-7347-4E72-BD21-AC05DBCAC5D0}" dt="2024-11-15T12:06:31.414" v="3020" actId="47"/>
        <pc:sldMkLst>
          <pc:docMk/>
          <pc:sldMk cId="3554364153" sldId="701"/>
        </pc:sldMkLst>
      </pc:sldChg>
      <pc:sldChg chg="delSp modSp add mod">
        <pc:chgData name="Karen Baerts" userId="a06d292e-c1df-42a7-ab23-dcf3ffef2529" providerId="ADAL" clId="{EE8D5218-7347-4E72-BD21-AC05DBCAC5D0}" dt="2024-11-15T11:46:49.204" v="2010" actId="20577"/>
        <pc:sldMkLst>
          <pc:docMk/>
          <pc:sldMk cId="2736327995" sldId="702"/>
        </pc:sldMkLst>
        <pc:spChg chg="mod">
          <ac:chgData name="Karen Baerts" userId="a06d292e-c1df-42a7-ab23-dcf3ffef2529" providerId="ADAL" clId="{EE8D5218-7347-4E72-BD21-AC05DBCAC5D0}" dt="2024-11-15T11:46:49.204" v="2010" actId="20577"/>
          <ac:spMkLst>
            <pc:docMk/>
            <pc:sldMk cId="2736327995" sldId="702"/>
            <ac:spMk id="4" creationId="{5404E361-40E5-3BB7-4CB8-63544C2CA913}"/>
          </ac:spMkLst>
        </pc:spChg>
        <pc:spChg chg="mod">
          <ac:chgData name="Karen Baerts" userId="a06d292e-c1df-42a7-ab23-dcf3ffef2529" providerId="ADAL" clId="{EE8D5218-7347-4E72-BD21-AC05DBCAC5D0}" dt="2024-11-15T11:31:09.801" v="297" actId="20577"/>
          <ac:spMkLst>
            <pc:docMk/>
            <pc:sldMk cId="2736327995" sldId="702"/>
            <ac:spMk id="24" creationId="{AD1B17AC-42F4-0834-76BB-6BBF6FFFE786}"/>
          </ac:spMkLst>
        </pc:spChg>
        <pc:picChg chg="del">
          <ac:chgData name="Karen Baerts" userId="a06d292e-c1df-42a7-ab23-dcf3ffef2529" providerId="ADAL" clId="{EE8D5218-7347-4E72-BD21-AC05DBCAC5D0}" dt="2024-11-15T11:30:57.074" v="293" actId="478"/>
          <ac:picMkLst>
            <pc:docMk/>
            <pc:sldMk cId="2736327995" sldId="702"/>
            <ac:picMk id="3" creationId="{C19AC232-B324-956D-24C0-41094A34150E}"/>
          </ac:picMkLst>
        </pc:picChg>
      </pc:sldChg>
      <pc:sldChg chg="addSp delSp modSp add mod">
        <pc:chgData name="Karen Baerts" userId="a06d292e-c1df-42a7-ab23-dcf3ffef2529" providerId="ADAL" clId="{EE8D5218-7347-4E72-BD21-AC05DBCAC5D0}" dt="2024-11-15T11:41:53.882" v="1289" actId="1076"/>
        <pc:sldMkLst>
          <pc:docMk/>
          <pc:sldMk cId="1093056920" sldId="703"/>
        </pc:sldMkLst>
        <pc:spChg chg="mod">
          <ac:chgData name="Karen Baerts" userId="a06d292e-c1df-42a7-ab23-dcf3ffef2529" providerId="ADAL" clId="{EE8D5218-7347-4E72-BD21-AC05DBCAC5D0}" dt="2024-11-15T11:41:32.433" v="1285" actId="20577"/>
          <ac:spMkLst>
            <pc:docMk/>
            <pc:sldMk cId="1093056920" sldId="703"/>
            <ac:spMk id="4" creationId="{DB77CB94-86D0-F96E-1009-BE81E8CC1BFF}"/>
          </ac:spMkLst>
        </pc:spChg>
        <pc:spChg chg="mod">
          <ac:chgData name="Karen Baerts" userId="a06d292e-c1df-42a7-ab23-dcf3ffef2529" providerId="ADAL" clId="{EE8D5218-7347-4E72-BD21-AC05DBCAC5D0}" dt="2024-11-15T11:41:13.242" v="1241" actId="20577"/>
          <ac:spMkLst>
            <pc:docMk/>
            <pc:sldMk cId="1093056920" sldId="703"/>
            <ac:spMk id="24" creationId="{FFC45E25-7F52-09F3-9EF2-7ADA7CFAF234}"/>
          </ac:spMkLst>
        </pc:spChg>
        <pc:picChg chg="del">
          <ac:chgData name="Karen Baerts" userId="a06d292e-c1df-42a7-ab23-dcf3ffef2529" providerId="ADAL" clId="{EE8D5218-7347-4E72-BD21-AC05DBCAC5D0}" dt="2024-11-15T11:41:50.803" v="1288" actId="478"/>
          <ac:picMkLst>
            <pc:docMk/>
            <pc:sldMk cId="1093056920" sldId="703"/>
            <ac:picMk id="3" creationId="{87DA6921-1A6E-0AE6-1C28-EB0F9C10A5EC}"/>
          </ac:picMkLst>
        </pc:picChg>
        <pc:picChg chg="add mod">
          <ac:chgData name="Karen Baerts" userId="a06d292e-c1df-42a7-ab23-dcf3ffef2529" providerId="ADAL" clId="{EE8D5218-7347-4E72-BD21-AC05DBCAC5D0}" dt="2024-11-15T11:41:53.882" v="1289" actId="1076"/>
          <ac:picMkLst>
            <pc:docMk/>
            <pc:sldMk cId="1093056920" sldId="703"/>
            <ac:picMk id="6" creationId="{177323BB-31C9-0345-9142-2130BF06C704}"/>
          </ac:picMkLst>
        </pc:picChg>
      </pc:sldChg>
      <pc:sldChg chg="modSp add mod">
        <pc:chgData name="Karen Baerts" userId="a06d292e-c1df-42a7-ab23-dcf3ffef2529" providerId="ADAL" clId="{EE8D5218-7347-4E72-BD21-AC05DBCAC5D0}" dt="2024-11-15T12:08:25.611" v="3178" actId="20577"/>
        <pc:sldMkLst>
          <pc:docMk/>
          <pc:sldMk cId="2582055303" sldId="704"/>
        </pc:sldMkLst>
        <pc:spChg chg="mod">
          <ac:chgData name="Karen Baerts" userId="a06d292e-c1df-42a7-ab23-dcf3ffef2529" providerId="ADAL" clId="{EE8D5218-7347-4E72-BD21-AC05DBCAC5D0}" dt="2024-11-15T12:08:25.611" v="3178" actId="20577"/>
          <ac:spMkLst>
            <pc:docMk/>
            <pc:sldMk cId="2582055303" sldId="704"/>
            <ac:spMk id="4" creationId="{120B09B8-C9CA-8878-B974-DD16A502AA58}"/>
          </ac:spMkLst>
        </pc:spChg>
        <pc:spChg chg="mod">
          <ac:chgData name="Karen Baerts" userId="a06d292e-c1df-42a7-ab23-dcf3ffef2529" providerId="ADAL" clId="{EE8D5218-7347-4E72-BD21-AC05DBCAC5D0}" dt="2024-11-15T12:07:11.616" v="3022" actId="20577"/>
          <ac:spMkLst>
            <pc:docMk/>
            <pc:sldMk cId="2582055303" sldId="704"/>
            <ac:spMk id="24" creationId="{990574A8-638D-3B67-5B23-2E51AB39966C}"/>
          </ac:spMkLst>
        </pc:spChg>
      </pc:sldChg>
      <pc:sldChg chg="addSp delSp modSp new mod modShow">
        <pc:chgData name="Karen Baerts" userId="a06d292e-c1df-42a7-ab23-dcf3ffef2529" providerId="ADAL" clId="{EE8D5218-7347-4E72-BD21-AC05DBCAC5D0}" dt="2024-11-15T11:41:08.207" v="1239" actId="729"/>
        <pc:sldMkLst>
          <pc:docMk/>
          <pc:sldMk cId="502349509" sldId="705"/>
        </pc:sldMkLst>
        <pc:spChg chg="mod">
          <ac:chgData name="Karen Baerts" userId="a06d292e-c1df-42a7-ab23-dcf3ffef2529" providerId="ADAL" clId="{EE8D5218-7347-4E72-BD21-AC05DBCAC5D0}" dt="2024-11-15T11:40:45.605" v="1234" actId="20577"/>
          <ac:spMkLst>
            <pc:docMk/>
            <pc:sldMk cId="502349509" sldId="705"/>
            <ac:spMk id="2" creationId="{07A37B78-939E-5870-B646-451502A3ADE9}"/>
          </ac:spMkLst>
        </pc:spChg>
        <pc:spChg chg="del">
          <ac:chgData name="Karen Baerts" userId="a06d292e-c1df-42a7-ab23-dcf3ffef2529" providerId="ADAL" clId="{EE8D5218-7347-4E72-BD21-AC05DBCAC5D0}" dt="2024-11-15T11:40:48.698" v="1235" actId="478"/>
          <ac:spMkLst>
            <pc:docMk/>
            <pc:sldMk cId="502349509" sldId="705"/>
            <ac:spMk id="3" creationId="{7453646D-6FDC-29DB-71CD-109FCBE05376}"/>
          </ac:spMkLst>
        </pc:spChg>
        <pc:picChg chg="add mod">
          <ac:chgData name="Karen Baerts" userId="a06d292e-c1df-42a7-ab23-dcf3ffef2529" providerId="ADAL" clId="{EE8D5218-7347-4E72-BD21-AC05DBCAC5D0}" dt="2024-11-15T11:41:04.770" v="1238" actId="14100"/>
          <ac:picMkLst>
            <pc:docMk/>
            <pc:sldMk cId="502349509" sldId="705"/>
            <ac:picMk id="5" creationId="{EB62555D-6022-7500-E44D-8ABFBA3C998C}"/>
          </ac:picMkLst>
        </pc:picChg>
      </pc:sldChg>
      <pc:sldChg chg="modSp new mod">
        <pc:chgData name="Karen Baerts" userId="a06d292e-c1df-42a7-ab23-dcf3ffef2529" providerId="ADAL" clId="{EE8D5218-7347-4E72-BD21-AC05DBCAC5D0}" dt="2024-11-15T11:54:00.549" v="2710" actId="27636"/>
        <pc:sldMkLst>
          <pc:docMk/>
          <pc:sldMk cId="3370680270" sldId="706"/>
        </pc:sldMkLst>
        <pc:spChg chg="mod">
          <ac:chgData name="Karen Baerts" userId="a06d292e-c1df-42a7-ab23-dcf3ffef2529" providerId="ADAL" clId="{EE8D5218-7347-4E72-BD21-AC05DBCAC5D0}" dt="2024-11-15T11:42:24.973" v="1300" actId="20577"/>
          <ac:spMkLst>
            <pc:docMk/>
            <pc:sldMk cId="3370680270" sldId="706"/>
            <ac:spMk id="2" creationId="{985E1F99-B781-750E-6269-A5173F0A1C16}"/>
          </ac:spMkLst>
        </pc:spChg>
        <pc:spChg chg="mod">
          <ac:chgData name="Karen Baerts" userId="a06d292e-c1df-42a7-ab23-dcf3ffef2529" providerId="ADAL" clId="{EE8D5218-7347-4E72-BD21-AC05DBCAC5D0}" dt="2024-11-15T11:54:00.549" v="2710" actId="27636"/>
          <ac:spMkLst>
            <pc:docMk/>
            <pc:sldMk cId="3370680270" sldId="706"/>
            <ac:spMk id="3" creationId="{CB9BA193-581D-DE4F-E58B-75ECAFAEAAD7}"/>
          </ac:spMkLst>
        </pc:spChg>
      </pc:sldChg>
      <pc:sldChg chg="addSp delSp modSp new mod modShow">
        <pc:chgData name="Karen Baerts" userId="a06d292e-c1df-42a7-ab23-dcf3ffef2529" providerId="ADAL" clId="{EE8D5218-7347-4E72-BD21-AC05DBCAC5D0}" dt="2024-11-15T12:11:48.592" v="3196" actId="729"/>
        <pc:sldMkLst>
          <pc:docMk/>
          <pc:sldMk cId="1309960664" sldId="707"/>
        </pc:sldMkLst>
        <pc:spChg chg="mod">
          <ac:chgData name="Karen Baerts" userId="a06d292e-c1df-42a7-ab23-dcf3ffef2529" providerId="ADAL" clId="{EE8D5218-7347-4E72-BD21-AC05DBCAC5D0}" dt="2024-11-15T12:11:19.206" v="3191" actId="20577"/>
          <ac:spMkLst>
            <pc:docMk/>
            <pc:sldMk cId="1309960664" sldId="707"/>
            <ac:spMk id="2" creationId="{F81C1523-C87E-3234-9E4C-33C496F6AF7D}"/>
          </ac:spMkLst>
        </pc:spChg>
        <pc:spChg chg="del">
          <ac:chgData name="Karen Baerts" userId="a06d292e-c1df-42a7-ab23-dcf3ffef2529" providerId="ADAL" clId="{EE8D5218-7347-4E72-BD21-AC05DBCAC5D0}" dt="2024-11-15T12:11:36.710" v="3192" actId="478"/>
          <ac:spMkLst>
            <pc:docMk/>
            <pc:sldMk cId="1309960664" sldId="707"/>
            <ac:spMk id="3" creationId="{F4962B2F-301A-3C93-4C90-EF180BE98EFA}"/>
          </ac:spMkLst>
        </pc:spChg>
        <pc:picChg chg="add mod">
          <ac:chgData name="Karen Baerts" userId="a06d292e-c1df-42a7-ab23-dcf3ffef2529" providerId="ADAL" clId="{EE8D5218-7347-4E72-BD21-AC05DBCAC5D0}" dt="2024-11-15T12:11:43.356" v="3195" actId="1076"/>
          <ac:picMkLst>
            <pc:docMk/>
            <pc:sldMk cId="1309960664" sldId="707"/>
            <ac:picMk id="5" creationId="{011C5248-2BD7-90C2-58E6-6046897E76A1}"/>
          </ac:picMkLst>
        </pc:picChg>
      </pc:sldChg>
    </pc:docChg>
  </pc:docChgLst>
  <pc:docChgLst>
    <pc:chgData name="Karen Baerts" userId="a06d292e-c1df-42a7-ab23-dcf3ffef2529" providerId="ADAL" clId="{A11F8786-64CE-43D5-8D44-D0F4797E1BAB}"/>
    <pc:docChg chg="undo redo custSel addSld delSld modSld sldOrd">
      <pc:chgData name="Karen Baerts" userId="a06d292e-c1df-42a7-ab23-dcf3ffef2529" providerId="ADAL" clId="{A11F8786-64CE-43D5-8D44-D0F4797E1BAB}" dt="2023-10-03T07:56:54.480" v="2991" actId="47"/>
      <pc:docMkLst>
        <pc:docMk/>
      </pc:docMkLst>
      <pc:sldChg chg="modSp add del mod">
        <pc:chgData name="Karen Baerts" userId="a06d292e-c1df-42a7-ab23-dcf3ffef2529" providerId="ADAL" clId="{A11F8786-64CE-43D5-8D44-D0F4797E1BAB}" dt="2023-09-27T20:23:11.318" v="1278" actId="47"/>
        <pc:sldMkLst>
          <pc:docMk/>
          <pc:sldMk cId="807547391" sldId="257"/>
        </pc:sldMkLst>
        <pc:spChg chg="mod">
          <ac:chgData name="Karen Baerts" userId="a06d292e-c1df-42a7-ab23-dcf3ffef2529" providerId="ADAL" clId="{A11F8786-64CE-43D5-8D44-D0F4797E1BAB}" dt="2023-09-27T20:19:07.240" v="1206" actId="20577"/>
          <ac:spMkLst>
            <pc:docMk/>
            <pc:sldMk cId="807547391" sldId="257"/>
            <ac:spMk id="2" creationId="{3320171C-96A3-4332-A3E0-8E04221180D0}"/>
          </ac:spMkLst>
        </pc:spChg>
        <pc:spChg chg="mod">
          <ac:chgData name="Karen Baerts" userId="a06d292e-c1df-42a7-ab23-dcf3ffef2529" providerId="ADAL" clId="{A11F8786-64CE-43D5-8D44-D0F4797E1BAB}" dt="2023-09-27T20:19:19.979" v="1212" actId="20577"/>
          <ac:spMkLst>
            <pc:docMk/>
            <pc:sldMk cId="807547391" sldId="257"/>
            <ac:spMk id="3" creationId="{FD3C450A-7D81-44AF-9A9B-65F2E8EDEA6E}"/>
          </ac:spMkLst>
        </pc:spChg>
        <pc:picChg chg="mod">
          <ac:chgData name="Karen Baerts" userId="a06d292e-c1df-42a7-ab23-dcf3ffef2529" providerId="ADAL" clId="{A11F8786-64CE-43D5-8D44-D0F4797E1BAB}" dt="2023-09-27T20:09:42.843" v="1003" actId="1076"/>
          <ac:picMkLst>
            <pc:docMk/>
            <pc:sldMk cId="807547391" sldId="257"/>
            <ac:picMk id="1026" creationId="{716436C9-DB52-47D4-A785-7796170D7C11}"/>
          </ac:picMkLst>
        </pc:picChg>
      </pc:sldChg>
      <pc:sldChg chg="modSp add del mod">
        <pc:chgData name="Karen Baerts" userId="a06d292e-c1df-42a7-ab23-dcf3ffef2529" providerId="ADAL" clId="{A11F8786-64CE-43D5-8D44-D0F4797E1BAB}" dt="2023-09-27T20:19:55.547" v="1221" actId="47"/>
        <pc:sldMkLst>
          <pc:docMk/>
          <pc:sldMk cId="2698244315" sldId="258"/>
        </pc:sldMkLst>
        <pc:picChg chg="mod">
          <ac:chgData name="Karen Baerts" userId="a06d292e-c1df-42a7-ab23-dcf3ffef2529" providerId="ADAL" clId="{A11F8786-64CE-43D5-8D44-D0F4797E1BAB}" dt="2023-09-27T20:09:52.399" v="1005" actId="1076"/>
          <ac:picMkLst>
            <pc:docMk/>
            <pc:sldMk cId="2698244315" sldId="258"/>
            <ac:picMk id="5" creationId="{7828F0BB-E9EB-4D03-B6D8-B99D7826892D}"/>
          </ac:picMkLst>
        </pc:picChg>
      </pc:sldChg>
      <pc:sldChg chg="modSp add del mod modAnim">
        <pc:chgData name="Karen Baerts" userId="a06d292e-c1df-42a7-ab23-dcf3ffef2529" providerId="ADAL" clId="{A11F8786-64CE-43D5-8D44-D0F4797E1BAB}" dt="2023-09-27T20:22:45.193" v="1276" actId="47"/>
        <pc:sldMkLst>
          <pc:docMk/>
          <pc:sldMk cId="881472217" sldId="259"/>
        </pc:sldMkLst>
        <pc:spChg chg="mod">
          <ac:chgData name="Karen Baerts" userId="a06d292e-c1df-42a7-ab23-dcf3ffef2529" providerId="ADAL" clId="{A11F8786-64CE-43D5-8D44-D0F4797E1BAB}" dt="2023-09-27T20:20:45.966" v="1244" actId="21"/>
          <ac:spMkLst>
            <pc:docMk/>
            <pc:sldMk cId="881472217" sldId="259"/>
            <ac:spMk id="2" creationId="{83F4F7FC-4C46-4C7B-A825-7F82DB4C461D}"/>
          </ac:spMkLst>
        </pc:spChg>
        <pc:spChg chg="mod">
          <ac:chgData name="Karen Baerts" userId="a06d292e-c1df-42a7-ab23-dcf3ffef2529" providerId="ADAL" clId="{A11F8786-64CE-43D5-8D44-D0F4797E1BAB}" dt="2023-09-27T20:21:37.508" v="1267" actId="207"/>
          <ac:spMkLst>
            <pc:docMk/>
            <pc:sldMk cId="881472217" sldId="259"/>
            <ac:spMk id="3" creationId="{BE25EB03-62D8-4A31-BA4A-2D338112D47F}"/>
          </ac:spMkLst>
        </pc:spChg>
        <pc:picChg chg="mod">
          <ac:chgData name="Karen Baerts" userId="a06d292e-c1df-42a7-ab23-dcf3ffef2529" providerId="ADAL" clId="{A11F8786-64CE-43D5-8D44-D0F4797E1BAB}" dt="2023-09-27T20:22:10.079" v="1268" actId="1076"/>
          <ac:picMkLst>
            <pc:docMk/>
            <pc:sldMk cId="881472217" sldId="259"/>
            <ac:picMk id="2050" creationId="{35B53868-55F4-47AE-BEDA-4A931EB6B168}"/>
          </ac:picMkLst>
        </pc:picChg>
      </pc:sldChg>
      <pc:sldChg chg="modSp add mod">
        <pc:chgData name="Karen Baerts" userId="a06d292e-c1df-42a7-ab23-dcf3ffef2529" providerId="ADAL" clId="{A11F8786-64CE-43D5-8D44-D0F4797E1BAB}" dt="2023-09-27T20:29:09.042" v="1439" actId="20577"/>
        <pc:sldMkLst>
          <pc:docMk/>
          <pc:sldMk cId="790677748" sldId="260"/>
        </pc:sldMkLst>
        <pc:spChg chg="mod">
          <ac:chgData name="Karen Baerts" userId="a06d292e-c1df-42a7-ab23-dcf3ffef2529" providerId="ADAL" clId="{A11F8786-64CE-43D5-8D44-D0F4797E1BAB}" dt="2023-09-27T20:29:09.042" v="1439" actId="20577"/>
          <ac:spMkLst>
            <pc:docMk/>
            <pc:sldMk cId="790677748" sldId="260"/>
            <ac:spMk id="2" creationId="{0EF4EE27-4535-6689-7B21-1C78BBC9F937}"/>
          </ac:spMkLst>
        </pc:spChg>
        <pc:picChg chg="mod">
          <ac:chgData name="Karen Baerts" userId="a06d292e-c1df-42a7-ab23-dcf3ffef2529" providerId="ADAL" clId="{A11F8786-64CE-43D5-8D44-D0F4797E1BAB}" dt="2023-09-27T20:10:39.801" v="1012" actId="1076"/>
          <ac:picMkLst>
            <pc:docMk/>
            <pc:sldMk cId="790677748" sldId="260"/>
            <ac:picMk id="6" creationId="{DFD9E558-DAE6-BF46-E1AE-50E2603B484B}"/>
          </ac:picMkLst>
        </pc:picChg>
      </pc:sldChg>
      <pc:sldChg chg="modSp mod">
        <pc:chgData name="Karen Baerts" userId="a06d292e-c1df-42a7-ab23-dcf3ffef2529" providerId="ADAL" clId="{A11F8786-64CE-43D5-8D44-D0F4797E1BAB}" dt="2023-09-27T20:13:16.003" v="1047" actId="20577"/>
        <pc:sldMkLst>
          <pc:docMk/>
          <pc:sldMk cId="2752661554" sldId="591"/>
        </pc:sldMkLst>
        <pc:spChg chg="mod">
          <ac:chgData name="Karen Baerts" userId="a06d292e-c1df-42a7-ab23-dcf3ffef2529" providerId="ADAL" clId="{A11F8786-64CE-43D5-8D44-D0F4797E1BAB}" dt="2023-09-26T13:55:36.086" v="82" actId="20577"/>
          <ac:spMkLst>
            <pc:docMk/>
            <pc:sldMk cId="2752661554" sldId="591"/>
            <ac:spMk id="2" creationId="{00000000-0000-0000-0000-000000000000}"/>
          </ac:spMkLst>
        </pc:spChg>
        <pc:spChg chg="mod">
          <ac:chgData name="Karen Baerts" userId="a06d292e-c1df-42a7-ab23-dcf3ffef2529" providerId="ADAL" clId="{A11F8786-64CE-43D5-8D44-D0F4797E1BAB}" dt="2023-09-27T20:13:16.003" v="1047" actId="20577"/>
          <ac:spMkLst>
            <pc:docMk/>
            <pc:sldMk cId="2752661554" sldId="591"/>
            <ac:spMk id="3" creationId="{7E10328D-4219-4DB6-8A4F-52DB0195CB2F}"/>
          </ac:spMkLst>
        </pc:spChg>
      </pc:sldChg>
      <pc:sldChg chg="add del">
        <pc:chgData name="Karen Baerts" userId="a06d292e-c1df-42a7-ab23-dcf3ffef2529" providerId="ADAL" clId="{A11F8786-64CE-43D5-8D44-D0F4797E1BAB}" dt="2023-09-27T20:47:40.001" v="1991" actId="47"/>
        <pc:sldMkLst>
          <pc:docMk/>
          <pc:sldMk cId="1600739008" sldId="592"/>
        </pc:sldMkLst>
      </pc:sldChg>
      <pc:sldChg chg="modSp add del mod">
        <pc:chgData name="Karen Baerts" userId="a06d292e-c1df-42a7-ab23-dcf3ffef2529" providerId="ADAL" clId="{A11F8786-64CE-43D5-8D44-D0F4797E1BAB}" dt="2023-09-27T20:57:07.444" v="2095" actId="47"/>
        <pc:sldMkLst>
          <pc:docMk/>
          <pc:sldMk cId="2400741837" sldId="593"/>
        </pc:sldMkLst>
        <pc:spChg chg="mod">
          <ac:chgData name="Karen Baerts" userId="a06d292e-c1df-42a7-ab23-dcf3ffef2529" providerId="ADAL" clId="{A11F8786-64CE-43D5-8D44-D0F4797E1BAB}" dt="2023-09-27T20:51:03.287" v="2006" actId="20577"/>
          <ac:spMkLst>
            <pc:docMk/>
            <pc:sldMk cId="2400741837" sldId="593"/>
            <ac:spMk id="2" creationId="{1E7B35AE-CD8F-9A2A-AD75-342DB4B76686}"/>
          </ac:spMkLst>
        </pc:spChg>
        <pc:spChg chg="mod">
          <ac:chgData name="Karen Baerts" userId="a06d292e-c1df-42a7-ab23-dcf3ffef2529" providerId="ADAL" clId="{A11F8786-64CE-43D5-8D44-D0F4797E1BAB}" dt="2023-09-27T20:55:20.939" v="2082" actId="108"/>
          <ac:spMkLst>
            <pc:docMk/>
            <pc:sldMk cId="2400741837" sldId="593"/>
            <ac:spMk id="6" creationId="{F7E86B71-AD9F-3FC9-5A08-7ED871FDC978}"/>
          </ac:spMkLst>
        </pc:spChg>
      </pc:sldChg>
      <pc:sldChg chg="del ord">
        <pc:chgData name="Karen Baerts" userId="a06d292e-c1df-42a7-ab23-dcf3ffef2529" providerId="ADAL" clId="{A11F8786-64CE-43D5-8D44-D0F4797E1BAB}" dt="2023-09-26T14:22:14.568" v="442" actId="47"/>
        <pc:sldMkLst>
          <pc:docMk/>
          <pc:sldMk cId="2595481203" sldId="593"/>
        </pc:sldMkLst>
      </pc:sldChg>
      <pc:sldChg chg="del">
        <pc:chgData name="Karen Baerts" userId="a06d292e-c1df-42a7-ab23-dcf3ffef2529" providerId="ADAL" clId="{A11F8786-64CE-43D5-8D44-D0F4797E1BAB}" dt="2023-09-26T14:22:19.164" v="444" actId="47"/>
        <pc:sldMkLst>
          <pc:docMk/>
          <pc:sldMk cId="1376232095" sldId="594"/>
        </pc:sldMkLst>
      </pc:sldChg>
      <pc:sldChg chg="modSp add del mod">
        <pc:chgData name="Karen Baerts" userId="a06d292e-c1df-42a7-ab23-dcf3ffef2529" providerId="ADAL" clId="{A11F8786-64CE-43D5-8D44-D0F4797E1BAB}" dt="2023-09-27T20:55:29.023" v="2083" actId="47"/>
        <pc:sldMkLst>
          <pc:docMk/>
          <pc:sldMk cId="4076426228" sldId="594"/>
        </pc:sldMkLst>
        <pc:spChg chg="mod">
          <ac:chgData name="Karen Baerts" userId="a06d292e-c1df-42a7-ab23-dcf3ffef2529" providerId="ADAL" clId="{A11F8786-64CE-43D5-8D44-D0F4797E1BAB}" dt="2023-09-27T20:53:14.664" v="2046" actId="20577"/>
          <ac:spMkLst>
            <pc:docMk/>
            <pc:sldMk cId="4076426228" sldId="594"/>
            <ac:spMk id="2" creationId="{5C633609-3910-3955-48DD-41EE2C726717}"/>
          </ac:spMkLst>
        </pc:spChg>
        <pc:spChg chg="mod">
          <ac:chgData name="Karen Baerts" userId="a06d292e-c1df-42a7-ab23-dcf3ffef2529" providerId="ADAL" clId="{A11F8786-64CE-43D5-8D44-D0F4797E1BAB}" dt="2023-09-27T20:53:52.184" v="2064" actId="27636"/>
          <ac:spMkLst>
            <pc:docMk/>
            <pc:sldMk cId="4076426228" sldId="594"/>
            <ac:spMk id="3" creationId="{4D0CF64C-0C64-DEEB-B6E4-0957FD5D502E}"/>
          </ac:spMkLst>
        </pc:spChg>
      </pc:sldChg>
      <pc:sldChg chg="del">
        <pc:chgData name="Karen Baerts" userId="a06d292e-c1df-42a7-ab23-dcf3ffef2529" providerId="ADAL" clId="{A11F8786-64CE-43D5-8D44-D0F4797E1BAB}" dt="2023-09-26T14:22:16.409" v="443" actId="47"/>
        <pc:sldMkLst>
          <pc:docMk/>
          <pc:sldMk cId="494895154" sldId="596"/>
        </pc:sldMkLst>
      </pc:sldChg>
      <pc:sldChg chg="modSp add del mod">
        <pc:chgData name="Karen Baerts" userId="a06d292e-c1df-42a7-ab23-dcf3ffef2529" providerId="ADAL" clId="{A11F8786-64CE-43D5-8D44-D0F4797E1BAB}" dt="2023-09-27T20:52:14.358" v="2010" actId="47"/>
        <pc:sldMkLst>
          <pc:docMk/>
          <pc:sldMk cId="3775399307" sldId="597"/>
        </pc:sldMkLst>
        <pc:spChg chg="mod">
          <ac:chgData name="Karen Baerts" userId="a06d292e-c1df-42a7-ab23-dcf3ffef2529" providerId="ADAL" clId="{A11F8786-64CE-43D5-8D44-D0F4797E1BAB}" dt="2023-09-27T20:51:40.128" v="2009" actId="20577"/>
          <ac:spMkLst>
            <pc:docMk/>
            <pc:sldMk cId="3775399307" sldId="597"/>
            <ac:spMk id="2" creationId="{DC78070A-F988-0B7E-891E-03136567D245}"/>
          </ac:spMkLst>
        </pc:spChg>
      </pc:sldChg>
      <pc:sldChg chg="add del">
        <pc:chgData name="Karen Baerts" userId="a06d292e-c1df-42a7-ab23-dcf3ffef2529" providerId="ADAL" clId="{A11F8786-64CE-43D5-8D44-D0F4797E1BAB}" dt="2023-09-26T14:22:20.897" v="445" actId="47"/>
        <pc:sldMkLst>
          <pc:docMk/>
          <pc:sldMk cId="4139469179" sldId="597"/>
        </pc:sldMkLst>
      </pc:sldChg>
      <pc:sldChg chg="del">
        <pc:chgData name="Karen Baerts" userId="a06d292e-c1df-42a7-ab23-dcf3ffef2529" providerId="ADAL" clId="{A11F8786-64CE-43D5-8D44-D0F4797E1BAB}" dt="2023-09-26T13:54:32.164" v="2" actId="47"/>
        <pc:sldMkLst>
          <pc:docMk/>
          <pc:sldMk cId="1790804069" sldId="598"/>
        </pc:sldMkLst>
      </pc:sldChg>
      <pc:sldChg chg="del">
        <pc:chgData name="Karen Baerts" userId="a06d292e-c1df-42a7-ab23-dcf3ffef2529" providerId="ADAL" clId="{A11F8786-64CE-43D5-8D44-D0F4797E1BAB}" dt="2023-09-26T13:54:30.915" v="1" actId="47"/>
        <pc:sldMkLst>
          <pc:docMk/>
          <pc:sldMk cId="2273221040" sldId="599"/>
        </pc:sldMkLst>
      </pc:sldChg>
      <pc:sldChg chg="del">
        <pc:chgData name="Karen Baerts" userId="a06d292e-c1df-42a7-ab23-dcf3ffef2529" providerId="ADAL" clId="{A11F8786-64CE-43D5-8D44-D0F4797E1BAB}" dt="2023-09-26T14:22:22.164" v="446" actId="47"/>
        <pc:sldMkLst>
          <pc:docMk/>
          <pc:sldMk cId="1362606895" sldId="600"/>
        </pc:sldMkLst>
      </pc:sldChg>
      <pc:sldChg chg="addSp delSp modSp mod modNotesTx">
        <pc:chgData name="Karen Baerts" userId="a06d292e-c1df-42a7-ab23-dcf3ffef2529" providerId="ADAL" clId="{A11F8786-64CE-43D5-8D44-D0F4797E1BAB}" dt="2023-10-03T07:56:44.741" v="2988" actId="478"/>
        <pc:sldMkLst>
          <pc:docMk/>
          <pc:sldMk cId="1760690206" sldId="601"/>
        </pc:sldMkLst>
        <pc:spChg chg="mod">
          <ac:chgData name="Karen Baerts" userId="a06d292e-c1df-42a7-ab23-dcf3ffef2529" providerId="ADAL" clId="{A11F8786-64CE-43D5-8D44-D0F4797E1BAB}" dt="2023-09-27T19:44:22.144" v="808" actId="207"/>
          <ac:spMkLst>
            <pc:docMk/>
            <pc:sldMk cId="1760690206" sldId="601"/>
            <ac:spMk id="3" creationId="{433EAC22-795F-9C73-9536-00041D1CD78F}"/>
          </ac:spMkLst>
        </pc:spChg>
        <pc:spChg chg="add del mod">
          <ac:chgData name="Karen Baerts" userId="a06d292e-c1df-42a7-ab23-dcf3ffef2529" providerId="ADAL" clId="{A11F8786-64CE-43D5-8D44-D0F4797E1BAB}" dt="2023-10-03T07:56:44.741" v="2988" actId="478"/>
          <ac:spMkLst>
            <pc:docMk/>
            <pc:sldMk cId="1760690206" sldId="601"/>
            <ac:spMk id="4" creationId="{21F707A1-50C4-0A99-C133-0FC3A3F1DDAE}"/>
          </ac:spMkLst>
        </pc:spChg>
      </pc:sldChg>
      <pc:sldChg chg="addSp delSp modSp add mod modNotesTx">
        <pc:chgData name="Karen Baerts" userId="a06d292e-c1df-42a7-ab23-dcf3ffef2529" providerId="ADAL" clId="{A11F8786-64CE-43D5-8D44-D0F4797E1BAB}" dt="2023-09-27T22:11:27.163" v="2987" actId="20577"/>
        <pc:sldMkLst>
          <pc:docMk/>
          <pc:sldMk cId="2512207547" sldId="602"/>
        </pc:sldMkLst>
        <pc:spChg chg="mod">
          <ac:chgData name="Karen Baerts" userId="a06d292e-c1df-42a7-ab23-dcf3ffef2529" providerId="ADAL" clId="{A11F8786-64CE-43D5-8D44-D0F4797E1BAB}" dt="2023-09-27T20:58:33.660" v="2096" actId="20577"/>
          <ac:spMkLst>
            <pc:docMk/>
            <pc:sldMk cId="2512207547" sldId="602"/>
            <ac:spMk id="2" creationId="{1E7B35AE-CD8F-9A2A-AD75-342DB4B76686}"/>
          </ac:spMkLst>
        </pc:spChg>
        <pc:spChg chg="del mod">
          <ac:chgData name="Karen Baerts" userId="a06d292e-c1df-42a7-ab23-dcf3ffef2529" providerId="ADAL" clId="{A11F8786-64CE-43D5-8D44-D0F4797E1BAB}" dt="2023-09-27T21:33:39.188" v="2715" actId="478"/>
          <ac:spMkLst>
            <pc:docMk/>
            <pc:sldMk cId="2512207547" sldId="602"/>
            <ac:spMk id="3" creationId="{EC064723-7E40-8A91-6CD4-0A36E3E629CC}"/>
          </ac:spMkLst>
        </pc:spChg>
        <pc:spChg chg="mod">
          <ac:chgData name="Karen Baerts" userId="a06d292e-c1df-42a7-ab23-dcf3ffef2529" providerId="ADAL" clId="{A11F8786-64CE-43D5-8D44-D0F4797E1BAB}" dt="2023-09-27T21:03:50.828" v="2148" actId="255"/>
          <ac:spMkLst>
            <pc:docMk/>
            <pc:sldMk cId="2512207547" sldId="602"/>
            <ac:spMk id="6" creationId="{F7E86B71-AD9F-3FC9-5A08-7ED871FDC978}"/>
          </ac:spMkLst>
        </pc:spChg>
        <pc:picChg chg="add del mod">
          <ac:chgData name="Karen Baerts" userId="a06d292e-c1df-42a7-ab23-dcf3ffef2529" providerId="ADAL" clId="{A11F8786-64CE-43D5-8D44-D0F4797E1BAB}" dt="2023-09-27T21:34:16.577" v="2718" actId="478"/>
          <ac:picMkLst>
            <pc:docMk/>
            <pc:sldMk cId="2512207547" sldId="602"/>
            <ac:picMk id="5" creationId="{4D1EBCA8-36E0-002C-D2EF-74EB589B86A4}"/>
          </ac:picMkLst>
        </pc:picChg>
        <pc:picChg chg="add mod">
          <ac:chgData name="Karen Baerts" userId="a06d292e-c1df-42a7-ab23-dcf3ffef2529" providerId="ADAL" clId="{A11F8786-64CE-43D5-8D44-D0F4797E1BAB}" dt="2023-09-27T21:34:33.674" v="2720" actId="1076"/>
          <ac:picMkLst>
            <pc:docMk/>
            <pc:sldMk cId="2512207547" sldId="602"/>
            <ac:picMk id="8" creationId="{E6F5D3C1-018D-CFEF-A7F7-2C02CB1AC970}"/>
          </ac:picMkLst>
        </pc:picChg>
      </pc:sldChg>
      <pc:sldChg chg="modSp add del mod">
        <pc:chgData name="Karen Baerts" userId="a06d292e-c1df-42a7-ab23-dcf3ffef2529" providerId="ADAL" clId="{A11F8786-64CE-43D5-8D44-D0F4797E1BAB}" dt="2023-09-27T19:45:41.214" v="885" actId="47"/>
        <pc:sldMkLst>
          <pc:docMk/>
          <pc:sldMk cId="4244602851" sldId="602"/>
        </pc:sldMkLst>
        <pc:spChg chg="mod">
          <ac:chgData name="Karen Baerts" userId="a06d292e-c1df-42a7-ab23-dcf3ffef2529" providerId="ADAL" clId="{A11F8786-64CE-43D5-8D44-D0F4797E1BAB}" dt="2023-09-27T19:42:36.756" v="770" actId="20577"/>
          <ac:spMkLst>
            <pc:docMk/>
            <pc:sldMk cId="4244602851" sldId="602"/>
            <ac:spMk id="2" creationId="{D5423788-4327-FDE6-A934-82D1E21EB68C}"/>
          </ac:spMkLst>
        </pc:spChg>
        <pc:spChg chg="mod">
          <ac:chgData name="Karen Baerts" userId="a06d292e-c1df-42a7-ab23-dcf3ffef2529" providerId="ADAL" clId="{A11F8786-64CE-43D5-8D44-D0F4797E1BAB}" dt="2023-09-27T19:42:47.764" v="772" actId="20577"/>
          <ac:spMkLst>
            <pc:docMk/>
            <pc:sldMk cId="4244602851" sldId="602"/>
            <ac:spMk id="3" creationId="{0E244A77-BBB5-0E34-9ECA-86AB7EC02E29}"/>
          </ac:spMkLst>
        </pc:spChg>
      </pc:sldChg>
      <pc:sldChg chg="addSp delSp modSp add del mod">
        <pc:chgData name="Karen Baerts" userId="a06d292e-c1df-42a7-ab23-dcf3ffef2529" providerId="ADAL" clId="{A11F8786-64CE-43D5-8D44-D0F4797E1BAB}" dt="2023-09-27T20:45:07.387" v="1873" actId="47"/>
        <pc:sldMkLst>
          <pc:docMk/>
          <pc:sldMk cId="523719122" sldId="603"/>
        </pc:sldMkLst>
        <pc:spChg chg="mod">
          <ac:chgData name="Karen Baerts" userId="a06d292e-c1df-42a7-ab23-dcf3ffef2529" providerId="ADAL" clId="{A11F8786-64CE-43D5-8D44-D0F4797E1BAB}" dt="2023-09-27T20:29:48.304" v="1451" actId="20577"/>
          <ac:spMkLst>
            <pc:docMk/>
            <pc:sldMk cId="523719122" sldId="603"/>
            <ac:spMk id="2" creationId="{D5423788-4327-FDE6-A934-82D1E21EB68C}"/>
          </ac:spMkLst>
        </pc:spChg>
        <pc:spChg chg="mod">
          <ac:chgData name="Karen Baerts" userId="a06d292e-c1df-42a7-ab23-dcf3ffef2529" providerId="ADAL" clId="{A11F8786-64CE-43D5-8D44-D0F4797E1BAB}" dt="2023-09-27T20:41:18.446" v="1871" actId="20577"/>
          <ac:spMkLst>
            <pc:docMk/>
            <pc:sldMk cId="523719122" sldId="603"/>
            <ac:spMk id="3" creationId="{0E244A77-BBB5-0E34-9ECA-86AB7EC02E29}"/>
          </ac:spMkLst>
        </pc:spChg>
        <pc:picChg chg="add del mod">
          <ac:chgData name="Karen Baerts" userId="a06d292e-c1df-42a7-ab23-dcf3ffef2529" providerId="ADAL" clId="{A11F8786-64CE-43D5-8D44-D0F4797E1BAB}" dt="2023-09-27T20:32:29.861" v="1489" actId="478"/>
          <ac:picMkLst>
            <pc:docMk/>
            <pc:sldMk cId="523719122" sldId="603"/>
            <ac:picMk id="1026" creationId="{43619295-9299-833E-4D74-BD515B14C571}"/>
          </ac:picMkLst>
        </pc:picChg>
        <pc:picChg chg="add mod">
          <ac:chgData name="Karen Baerts" userId="a06d292e-c1df-42a7-ab23-dcf3ffef2529" providerId="ADAL" clId="{A11F8786-64CE-43D5-8D44-D0F4797E1BAB}" dt="2023-09-27T20:33:00.401" v="1496" actId="1076"/>
          <ac:picMkLst>
            <pc:docMk/>
            <pc:sldMk cId="523719122" sldId="603"/>
            <ac:picMk id="1028" creationId="{1EA493CB-8684-F768-4006-F6B998281A68}"/>
          </ac:picMkLst>
        </pc:picChg>
      </pc:sldChg>
      <pc:sldChg chg="modSp add del mod ord">
        <pc:chgData name="Karen Baerts" userId="a06d292e-c1df-42a7-ab23-dcf3ffef2529" providerId="ADAL" clId="{A11F8786-64CE-43D5-8D44-D0F4797E1BAB}" dt="2023-09-27T19:43:58.376" v="806" actId="47"/>
        <pc:sldMkLst>
          <pc:docMk/>
          <pc:sldMk cId="3556242112" sldId="604"/>
        </pc:sldMkLst>
        <pc:spChg chg="mod">
          <ac:chgData name="Karen Baerts" userId="a06d292e-c1df-42a7-ab23-dcf3ffef2529" providerId="ADAL" clId="{A11F8786-64CE-43D5-8D44-D0F4797E1BAB}" dt="2023-09-27T19:43:01.414" v="777" actId="20577"/>
          <ac:spMkLst>
            <pc:docMk/>
            <pc:sldMk cId="3556242112" sldId="604"/>
            <ac:spMk id="3" creationId="{0E244A77-BBB5-0E34-9ECA-86AB7EC02E29}"/>
          </ac:spMkLst>
        </pc:spChg>
      </pc:sldChg>
      <pc:sldChg chg="modSp add del mod ord">
        <pc:chgData name="Karen Baerts" userId="a06d292e-c1df-42a7-ab23-dcf3ffef2529" providerId="ADAL" clId="{A11F8786-64CE-43D5-8D44-D0F4797E1BAB}" dt="2023-09-27T19:48:09.588" v="946" actId="47"/>
        <pc:sldMkLst>
          <pc:docMk/>
          <pc:sldMk cId="2446704521" sldId="605"/>
        </pc:sldMkLst>
        <pc:spChg chg="mod">
          <ac:chgData name="Karen Baerts" userId="a06d292e-c1df-42a7-ab23-dcf3ffef2529" providerId="ADAL" clId="{A11F8786-64CE-43D5-8D44-D0F4797E1BAB}" dt="2023-09-27T19:45:55.144" v="891" actId="20577"/>
          <ac:spMkLst>
            <pc:docMk/>
            <pc:sldMk cId="2446704521" sldId="605"/>
            <ac:spMk id="3" creationId="{0E244A77-BBB5-0E34-9ECA-86AB7EC02E29}"/>
          </ac:spMkLst>
        </pc:spChg>
      </pc:sldChg>
      <pc:sldChg chg="addSp delSp modSp add mod">
        <pc:chgData name="Karen Baerts" userId="a06d292e-c1df-42a7-ab23-dcf3ffef2529" providerId="ADAL" clId="{A11F8786-64CE-43D5-8D44-D0F4797E1BAB}" dt="2023-09-27T21:07:52.714" v="2218" actId="20577"/>
        <pc:sldMkLst>
          <pc:docMk/>
          <pc:sldMk cId="2700763048" sldId="605"/>
        </pc:sldMkLst>
        <pc:spChg chg="del mod">
          <ac:chgData name="Karen Baerts" userId="a06d292e-c1df-42a7-ab23-dcf3ffef2529" providerId="ADAL" clId="{A11F8786-64CE-43D5-8D44-D0F4797E1BAB}" dt="2023-09-27T21:05:48.472" v="2175" actId="478"/>
          <ac:spMkLst>
            <pc:docMk/>
            <pc:sldMk cId="2700763048" sldId="605"/>
            <ac:spMk id="3" creationId="{1FD419E5-F164-B2D7-84BE-E235595A65D3}"/>
          </ac:spMkLst>
        </pc:spChg>
        <pc:spChg chg="mod">
          <ac:chgData name="Karen Baerts" userId="a06d292e-c1df-42a7-ab23-dcf3ffef2529" providerId="ADAL" clId="{A11F8786-64CE-43D5-8D44-D0F4797E1BAB}" dt="2023-09-27T21:07:52.714" v="2218" actId="20577"/>
          <ac:spMkLst>
            <pc:docMk/>
            <pc:sldMk cId="2700763048" sldId="605"/>
            <ac:spMk id="4" creationId="{42F37272-57C6-EA0E-2C8B-6D438D5708BC}"/>
          </ac:spMkLst>
        </pc:spChg>
        <pc:spChg chg="del mod">
          <ac:chgData name="Karen Baerts" userId="a06d292e-c1df-42a7-ab23-dcf3ffef2529" providerId="ADAL" clId="{A11F8786-64CE-43D5-8D44-D0F4797E1BAB}" dt="2023-09-27T21:05:50.075" v="2176" actId="478"/>
          <ac:spMkLst>
            <pc:docMk/>
            <pc:sldMk cId="2700763048" sldId="605"/>
            <ac:spMk id="5" creationId="{BFCD087B-01B5-6C03-26AF-C2B5EC3340B6}"/>
          </ac:spMkLst>
        </pc:spChg>
        <pc:spChg chg="mod">
          <ac:chgData name="Karen Baerts" userId="a06d292e-c1df-42a7-ab23-dcf3ffef2529" providerId="ADAL" clId="{A11F8786-64CE-43D5-8D44-D0F4797E1BAB}" dt="2023-09-27T21:07:38.813" v="2214" actId="27636"/>
          <ac:spMkLst>
            <pc:docMk/>
            <pc:sldMk cId="2700763048" sldId="605"/>
            <ac:spMk id="6" creationId="{34FC3520-8C73-372E-05BD-74B3FC219614}"/>
          </ac:spMkLst>
        </pc:spChg>
        <pc:spChg chg="mod">
          <ac:chgData name="Karen Baerts" userId="a06d292e-c1df-42a7-ab23-dcf3ffef2529" providerId="ADAL" clId="{A11F8786-64CE-43D5-8D44-D0F4797E1BAB}" dt="2023-09-27T21:04:57.260" v="2159" actId="1076"/>
          <ac:spMkLst>
            <pc:docMk/>
            <pc:sldMk cId="2700763048" sldId="605"/>
            <ac:spMk id="7" creationId="{1E05698E-01CF-C537-D394-EEE883418552}"/>
          </ac:spMkLst>
        </pc:spChg>
        <pc:spChg chg="add del mod">
          <ac:chgData name="Karen Baerts" userId="a06d292e-c1df-42a7-ab23-dcf3ffef2529" providerId="ADAL" clId="{A11F8786-64CE-43D5-8D44-D0F4797E1BAB}" dt="2023-09-27T21:05:52.594" v="2178" actId="478"/>
          <ac:spMkLst>
            <pc:docMk/>
            <pc:sldMk cId="2700763048" sldId="605"/>
            <ac:spMk id="9" creationId="{B26D1046-69DD-275B-5E65-1C046304E499}"/>
          </ac:spMkLst>
        </pc:spChg>
        <pc:spChg chg="add del mod">
          <ac:chgData name="Karen Baerts" userId="a06d292e-c1df-42a7-ab23-dcf3ffef2529" providerId="ADAL" clId="{A11F8786-64CE-43D5-8D44-D0F4797E1BAB}" dt="2023-09-27T21:05:55.737" v="2179" actId="478"/>
          <ac:spMkLst>
            <pc:docMk/>
            <pc:sldMk cId="2700763048" sldId="605"/>
            <ac:spMk id="11" creationId="{8E42D6B7-D1A4-303F-B054-1E080E2E8169}"/>
          </ac:spMkLst>
        </pc:spChg>
      </pc:sldChg>
      <pc:sldChg chg="modSp add del mod">
        <pc:chgData name="Karen Baerts" userId="a06d292e-c1df-42a7-ab23-dcf3ffef2529" providerId="ADAL" clId="{A11F8786-64CE-43D5-8D44-D0F4797E1BAB}" dt="2023-09-27T19:48:09.859" v="947" actId="47"/>
        <pc:sldMkLst>
          <pc:docMk/>
          <pc:sldMk cId="3868379558" sldId="606"/>
        </pc:sldMkLst>
        <pc:spChg chg="mod">
          <ac:chgData name="Karen Baerts" userId="a06d292e-c1df-42a7-ab23-dcf3ffef2529" providerId="ADAL" clId="{A11F8786-64CE-43D5-8D44-D0F4797E1BAB}" dt="2023-09-27T19:46:06.314" v="895" actId="27636"/>
          <ac:spMkLst>
            <pc:docMk/>
            <pc:sldMk cId="3868379558" sldId="606"/>
            <ac:spMk id="3" creationId="{0E244A77-BBB5-0E34-9ECA-86AB7EC02E29}"/>
          </ac:spMkLst>
        </pc:spChg>
      </pc:sldChg>
      <pc:sldChg chg="add del">
        <pc:chgData name="Karen Baerts" userId="a06d292e-c1df-42a7-ab23-dcf3ffef2529" providerId="ADAL" clId="{A11F8786-64CE-43D5-8D44-D0F4797E1BAB}" dt="2023-09-27T19:45:44.074" v="886" actId="47"/>
        <pc:sldMkLst>
          <pc:docMk/>
          <pc:sldMk cId="3912965225" sldId="606"/>
        </pc:sldMkLst>
      </pc:sldChg>
      <pc:sldChg chg="add del">
        <pc:chgData name="Karen Baerts" userId="a06d292e-c1df-42a7-ab23-dcf3ffef2529" providerId="ADAL" clId="{A11F8786-64CE-43D5-8D44-D0F4797E1BAB}" dt="2023-09-27T21:10:10.176" v="2238" actId="47"/>
        <pc:sldMkLst>
          <pc:docMk/>
          <pc:sldMk cId="1755753126" sldId="607"/>
        </pc:sldMkLst>
      </pc:sldChg>
      <pc:sldChg chg="modSp add del mod">
        <pc:chgData name="Karen Baerts" userId="a06d292e-c1df-42a7-ab23-dcf3ffef2529" providerId="ADAL" clId="{A11F8786-64CE-43D5-8D44-D0F4797E1BAB}" dt="2023-09-27T19:48:10.239" v="948" actId="47"/>
        <pc:sldMkLst>
          <pc:docMk/>
          <pc:sldMk cId="2747246702" sldId="607"/>
        </pc:sldMkLst>
        <pc:spChg chg="mod">
          <ac:chgData name="Karen Baerts" userId="a06d292e-c1df-42a7-ab23-dcf3ffef2529" providerId="ADAL" clId="{A11F8786-64CE-43D5-8D44-D0F4797E1BAB}" dt="2023-09-27T19:47:28.994" v="912" actId="207"/>
          <ac:spMkLst>
            <pc:docMk/>
            <pc:sldMk cId="2747246702" sldId="607"/>
            <ac:spMk id="3" creationId="{0E244A77-BBB5-0E34-9ECA-86AB7EC02E29}"/>
          </ac:spMkLst>
        </pc:spChg>
      </pc:sldChg>
      <pc:sldChg chg="modSp add del mod">
        <pc:chgData name="Karen Baerts" userId="a06d292e-c1df-42a7-ab23-dcf3ffef2529" providerId="ADAL" clId="{A11F8786-64CE-43D5-8D44-D0F4797E1BAB}" dt="2023-09-27T19:48:10.678" v="949" actId="47"/>
        <pc:sldMkLst>
          <pc:docMk/>
          <pc:sldMk cId="1757745579" sldId="608"/>
        </pc:sldMkLst>
        <pc:spChg chg="mod">
          <ac:chgData name="Karen Baerts" userId="a06d292e-c1df-42a7-ab23-dcf3ffef2529" providerId="ADAL" clId="{A11F8786-64CE-43D5-8D44-D0F4797E1BAB}" dt="2023-09-27T19:47:38.034" v="913" actId="207"/>
          <ac:spMkLst>
            <pc:docMk/>
            <pc:sldMk cId="1757745579" sldId="608"/>
            <ac:spMk id="3" creationId="{0E244A77-BBB5-0E34-9ECA-86AB7EC02E29}"/>
          </ac:spMkLst>
        </pc:spChg>
      </pc:sldChg>
      <pc:sldChg chg="addSp delSp modSp add mod">
        <pc:chgData name="Karen Baerts" userId="a06d292e-c1df-42a7-ab23-dcf3ffef2529" providerId="ADAL" clId="{A11F8786-64CE-43D5-8D44-D0F4797E1BAB}" dt="2023-09-27T21:17:41.077" v="2400" actId="1076"/>
        <pc:sldMkLst>
          <pc:docMk/>
          <pc:sldMk cId="3028835310" sldId="609"/>
        </pc:sldMkLst>
        <pc:spChg chg="add del mod">
          <ac:chgData name="Karen Baerts" userId="a06d292e-c1df-42a7-ab23-dcf3ffef2529" providerId="ADAL" clId="{A11F8786-64CE-43D5-8D44-D0F4797E1BAB}" dt="2023-09-27T21:11:01.033" v="2272" actId="478"/>
          <ac:spMkLst>
            <pc:docMk/>
            <pc:sldMk cId="3028835310" sldId="609"/>
            <ac:spMk id="3" creationId="{3BEE08D5-3A61-4C72-123A-34D90321147D}"/>
          </ac:spMkLst>
        </pc:spChg>
        <pc:spChg chg="del mod">
          <ac:chgData name="Karen Baerts" userId="a06d292e-c1df-42a7-ab23-dcf3ffef2529" providerId="ADAL" clId="{A11F8786-64CE-43D5-8D44-D0F4797E1BAB}" dt="2023-09-27T21:10:58.945" v="2271" actId="478"/>
          <ac:spMkLst>
            <pc:docMk/>
            <pc:sldMk cId="3028835310" sldId="609"/>
            <ac:spMk id="5" creationId="{07BE2A65-70C4-53AB-09F0-49A6BCBDF3EC}"/>
          </ac:spMkLst>
        </pc:spChg>
        <pc:spChg chg="mod">
          <ac:chgData name="Karen Baerts" userId="a06d292e-c1df-42a7-ab23-dcf3ffef2529" providerId="ADAL" clId="{A11F8786-64CE-43D5-8D44-D0F4797E1BAB}" dt="2023-09-27T21:17:15.540" v="2395" actId="27636"/>
          <ac:spMkLst>
            <pc:docMk/>
            <pc:sldMk cId="3028835310" sldId="609"/>
            <ac:spMk id="6" creationId="{D2C35F46-4A77-2A62-7BB3-91E76BCA7707}"/>
          </ac:spMkLst>
        </pc:spChg>
        <pc:spChg chg="del mod">
          <ac:chgData name="Karen Baerts" userId="a06d292e-c1df-42a7-ab23-dcf3ffef2529" providerId="ADAL" clId="{A11F8786-64CE-43D5-8D44-D0F4797E1BAB}" dt="2023-09-27T21:11:02.337" v="2273" actId="478"/>
          <ac:spMkLst>
            <pc:docMk/>
            <pc:sldMk cId="3028835310" sldId="609"/>
            <ac:spMk id="7" creationId="{B95ADDEB-6846-E2C6-A884-7EF89FB0E383}"/>
          </ac:spMkLst>
        </pc:spChg>
        <pc:spChg chg="mod">
          <ac:chgData name="Karen Baerts" userId="a06d292e-c1df-42a7-ab23-dcf3ffef2529" providerId="ADAL" clId="{A11F8786-64CE-43D5-8D44-D0F4797E1BAB}" dt="2023-09-27T21:17:15.847" v="2397" actId="20577"/>
          <ac:spMkLst>
            <pc:docMk/>
            <pc:sldMk cId="3028835310" sldId="609"/>
            <ac:spMk id="8" creationId="{813938EF-BF82-FDB1-13E7-D9CC831E0B3F}"/>
          </ac:spMkLst>
        </pc:spChg>
        <pc:spChg chg="add del mod">
          <ac:chgData name="Karen Baerts" userId="a06d292e-c1df-42a7-ab23-dcf3ffef2529" providerId="ADAL" clId="{A11F8786-64CE-43D5-8D44-D0F4797E1BAB}" dt="2023-09-27T21:11:03.759" v="2274" actId="478"/>
          <ac:spMkLst>
            <pc:docMk/>
            <pc:sldMk cId="3028835310" sldId="609"/>
            <ac:spMk id="10" creationId="{5693D59D-8FD8-7B99-E009-248F9E008BF6}"/>
          </ac:spMkLst>
        </pc:spChg>
        <pc:picChg chg="add del mod">
          <ac:chgData name="Karen Baerts" userId="a06d292e-c1df-42a7-ab23-dcf3ffef2529" providerId="ADAL" clId="{A11F8786-64CE-43D5-8D44-D0F4797E1BAB}" dt="2023-09-27T21:16:58.058" v="2382" actId="478"/>
          <ac:picMkLst>
            <pc:docMk/>
            <pc:sldMk cId="3028835310" sldId="609"/>
            <ac:picMk id="12" creationId="{38F1B309-4924-3CBC-163A-654267DE523B}"/>
          </ac:picMkLst>
        </pc:picChg>
        <pc:picChg chg="add mod">
          <ac:chgData name="Karen Baerts" userId="a06d292e-c1df-42a7-ab23-dcf3ffef2529" providerId="ADAL" clId="{A11F8786-64CE-43D5-8D44-D0F4797E1BAB}" dt="2023-09-27T21:17:41.077" v="2400" actId="1076"/>
          <ac:picMkLst>
            <pc:docMk/>
            <pc:sldMk cId="3028835310" sldId="609"/>
            <ac:picMk id="14" creationId="{AB6465B6-1974-9FC6-B2A1-82919CCAF29A}"/>
          </ac:picMkLst>
        </pc:picChg>
        <pc:picChg chg="add mod">
          <ac:chgData name="Karen Baerts" userId="a06d292e-c1df-42a7-ab23-dcf3ffef2529" providerId="ADAL" clId="{A11F8786-64CE-43D5-8D44-D0F4797E1BAB}" dt="2023-09-27T21:17:34.724" v="2399" actId="1076"/>
          <ac:picMkLst>
            <pc:docMk/>
            <pc:sldMk cId="3028835310" sldId="609"/>
            <ac:picMk id="16" creationId="{51F87604-6F5C-872D-21B9-290E97325189}"/>
          </ac:picMkLst>
        </pc:picChg>
      </pc:sldChg>
      <pc:sldChg chg="modSp add del mod">
        <pc:chgData name="Karen Baerts" userId="a06d292e-c1df-42a7-ab23-dcf3ffef2529" providerId="ADAL" clId="{A11F8786-64CE-43D5-8D44-D0F4797E1BAB}" dt="2023-09-27T19:48:11.752" v="950" actId="47"/>
        <pc:sldMkLst>
          <pc:docMk/>
          <pc:sldMk cId="3741863835" sldId="609"/>
        </pc:sldMkLst>
        <pc:spChg chg="mod">
          <ac:chgData name="Karen Baerts" userId="a06d292e-c1df-42a7-ab23-dcf3ffef2529" providerId="ADAL" clId="{A11F8786-64CE-43D5-8D44-D0F4797E1BAB}" dt="2023-09-27T19:47:43.020" v="914" actId="207"/>
          <ac:spMkLst>
            <pc:docMk/>
            <pc:sldMk cId="3741863835" sldId="609"/>
            <ac:spMk id="3" creationId="{0E244A77-BBB5-0E34-9ECA-86AB7EC02E29}"/>
          </ac:spMkLst>
        </pc:spChg>
      </pc:sldChg>
      <pc:sldChg chg="add del">
        <pc:chgData name="Karen Baerts" userId="a06d292e-c1df-42a7-ab23-dcf3ffef2529" providerId="ADAL" clId="{A11F8786-64CE-43D5-8D44-D0F4797E1BAB}" dt="2023-09-27T19:47:10.834" v="911" actId="47"/>
        <pc:sldMkLst>
          <pc:docMk/>
          <pc:sldMk cId="1376612249" sldId="610"/>
        </pc:sldMkLst>
      </pc:sldChg>
      <pc:sldChg chg="modSp add mod">
        <pc:chgData name="Karen Baerts" userId="a06d292e-c1df-42a7-ab23-dcf3ffef2529" providerId="ADAL" clId="{A11F8786-64CE-43D5-8D44-D0F4797E1BAB}" dt="2023-09-27T21:28:49.812" v="2666" actId="1076"/>
        <pc:sldMkLst>
          <pc:docMk/>
          <pc:sldMk cId="2455460476" sldId="610"/>
        </pc:sldMkLst>
        <pc:spChg chg="mod">
          <ac:chgData name="Karen Baerts" userId="a06d292e-c1df-42a7-ab23-dcf3ffef2529" providerId="ADAL" clId="{A11F8786-64CE-43D5-8D44-D0F4797E1BAB}" dt="2023-09-27T21:28:47.992" v="2665" actId="404"/>
          <ac:spMkLst>
            <pc:docMk/>
            <pc:sldMk cId="2455460476" sldId="610"/>
            <ac:spMk id="7" creationId="{37E0DA94-EF22-1BC5-E8E8-EBD8E5A46336}"/>
          </ac:spMkLst>
        </pc:spChg>
        <pc:picChg chg="mod">
          <ac:chgData name="Karen Baerts" userId="a06d292e-c1df-42a7-ab23-dcf3ffef2529" providerId="ADAL" clId="{A11F8786-64CE-43D5-8D44-D0F4797E1BAB}" dt="2023-09-27T21:20:05.251" v="2405" actId="1076"/>
          <ac:picMkLst>
            <pc:docMk/>
            <pc:sldMk cId="2455460476" sldId="610"/>
            <ac:picMk id="10" creationId="{1E87FF3A-0E43-01AC-2300-5510D58E97D5}"/>
          </ac:picMkLst>
        </pc:picChg>
        <pc:picChg chg="mod">
          <ac:chgData name="Karen Baerts" userId="a06d292e-c1df-42a7-ab23-dcf3ffef2529" providerId="ADAL" clId="{A11F8786-64CE-43D5-8D44-D0F4797E1BAB}" dt="2023-09-27T21:28:49.812" v="2666" actId="1076"/>
          <ac:picMkLst>
            <pc:docMk/>
            <pc:sldMk cId="2455460476" sldId="610"/>
            <ac:picMk id="12" creationId="{580A19DC-6986-6F83-0C43-978F1BEF8C90}"/>
          </ac:picMkLst>
        </pc:picChg>
      </pc:sldChg>
      <pc:sldChg chg="addSp delSp modSp add mod ord">
        <pc:chgData name="Karen Baerts" userId="a06d292e-c1df-42a7-ab23-dcf3ffef2529" providerId="ADAL" clId="{A11F8786-64CE-43D5-8D44-D0F4797E1BAB}" dt="2023-09-27T20:56:15.793" v="2087" actId="20577"/>
        <pc:sldMkLst>
          <pc:docMk/>
          <pc:sldMk cId="2725514651" sldId="611"/>
        </pc:sldMkLst>
        <pc:spChg chg="mod">
          <ac:chgData name="Karen Baerts" userId="a06d292e-c1df-42a7-ab23-dcf3ffef2529" providerId="ADAL" clId="{A11F8786-64CE-43D5-8D44-D0F4797E1BAB}" dt="2023-09-27T20:56:15.793" v="2087" actId="20577"/>
          <ac:spMkLst>
            <pc:docMk/>
            <pc:sldMk cId="2725514651" sldId="611"/>
            <ac:spMk id="3" creationId="{0E244A77-BBB5-0E34-9ECA-86AB7EC02E29}"/>
          </ac:spMkLst>
        </pc:spChg>
        <pc:spChg chg="add del mod">
          <ac:chgData name="Karen Baerts" userId="a06d292e-c1df-42a7-ab23-dcf3ffef2529" providerId="ADAL" clId="{A11F8786-64CE-43D5-8D44-D0F4797E1BAB}" dt="2023-09-27T19:56:14.958" v="953" actId="478"/>
          <ac:spMkLst>
            <pc:docMk/>
            <pc:sldMk cId="2725514651" sldId="611"/>
            <ac:spMk id="5" creationId="{3935D954-F256-B3F6-9A3E-487FCB275214}"/>
          </ac:spMkLst>
        </pc:spChg>
        <pc:spChg chg="add mod">
          <ac:chgData name="Karen Baerts" userId="a06d292e-c1df-42a7-ab23-dcf3ffef2529" providerId="ADAL" clId="{A11F8786-64CE-43D5-8D44-D0F4797E1BAB}" dt="2023-09-27T20:16:33.723" v="1141" actId="1076"/>
          <ac:spMkLst>
            <pc:docMk/>
            <pc:sldMk cId="2725514651" sldId="611"/>
            <ac:spMk id="6" creationId="{2FC31A7A-06D7-6DB6-3697-8A1108C80731}"/>
          </ac:spMkLst>
        </pc:spChg>
      </pc:sldChg>
      <pc:sldChg chg="modSp add del mod">
        <pc:chgData name="Karen Baerts" userId="a06d292e-c1df-42a7-ab23-dcf3ffef2529" providerId="ADAL" clId="{A11F8786-64CE-43D5-8D44-D0F4797E1BAB}" dt="2023-09-27T20:15:33.642" v="1112" actId="47"/>
        <pc:sldMkLst>
          <pc:docMk/>
          <pc:sldMk cId="2809377072" sldId="612"/>
        </pc:sldMkLst>
        <pc:spChg chg="mod">
          <ac:chgData name="Karen Baerts" userId="a06d292e-c1df-42a7-ab23-dcf3ffef2529" providerId="ADAL" clId="{A11F8786-64CE-43D5-8D44-D0F4797E1BAB}" dt="2023-09-27T20:12:31.087" v="1041" actId="15"/>
          <ac:spMkLst>
            <pc:docMk/>
            <pc:sldMk cId="2809377072" sldId="612"/>
            <ac:spMk id="3" creationId="{0E244A77-BBB5-0E34-9ECA-86AB7EC02E29}"/>
          </ac:spMkLst>
        </pc:spChg>
      </pc:sldChg>
      <pc:sldChg chg="addSp delSp modSp add del mod delAnim modAnim">
        <pc:chgData name="Karen Baerts" userId="a06d292e-c1df-42a7-ab23-dcf3ffef2529" providerId="ADAL" clId="{A11F8786-64CE-43D5-8D44-D0F4797E1BAB}" dt="2023-09-27T20:09:21.640" v="1000" actId="47"/>
        <pc:sldMkLst>
          <pc:docMk/>
          <pc:sldMk cId="3245588285" sldId="612"/>
        </pc:sldMkLst>
        <pc:spChg chg="mod">
          <ac:chgData name="Karen Baerts" userId="a06d292e-c1df-42a7-ab23-dcf3ffef2529" providerId="ADAL" clId="{A11F8786-64CE-43D5-8D44-D0F4797E1BAB}" dt="2023-09-27T20:09:08.137" v="998" actId="20577"/>
          <ac:spMkLst>
            <pc:docMk/>
            <pc:sldMk cId="3245588285" sldId="612"/>
            <ac:spMk id="3" creationId="{0E244A77-BBB5-0E34-9ECA-86AB7EC02E29}"/>
          </ac:spMkLst>
        </pc:spChg>
        <pc:picChg chg="add del mod">
          <ac:chgData name="Karen Baerts" userId="a06d292e-c1df-42a7-ab23-dcf3ffef2529" providerId="ADAL" clId="{A11F8786-64CE-43D5-8D44-D0F4797E1BAB}" dt="2023-09-27T20:08:47.517" v="962" actId="478"/>
          <ac:picMkLst>
            <pc:docMk/>
            <pc:sldMk cId="3245588285" sldId="612"/>
            <ac:picMk id="4" creationId="{EF4BBCDE-F023-9358-1009-5AE38DFE02FD}"/>
          </ac:picMkLst>
        </pc:picChg>
      </pc:sldChg>
      <pc:sldChg chg="delSp modSp add mod">
        <pc:chgData name="Karen Baerts" userId="a06d292e-c1df-42a7-ab23-dcf3ffef2529" providerId="ADAL" clId="{A11F8786-64CE-43D5-8D44-D0F4797E1BAB}" dt="2023-09-27T21:29:35.061" v="2675" actId="14100"/>
        <pc:sldMkLst>
          <pc:docMk/>
          <pc:sldMk cId="3688585214" sldId="612"/>
        </pc:sldMkLst>
        <pc:spChg chg="del mod">
          <ac:chgData name="Karen Baerts" userId="a06d292e-c1df-42a7-ab23-dcf3ffef2529" providerId="ADAL" clId="{A11F8786-64CE-43D5-8D44-D0F4797E1BAB}" dt="2023-09-27T21:29:19.064" v="2670" actId="478"/>
          <ac:spMkLst>
            <pc:docMk/>
            <pc:sldMk cId="3688585214" sldId="612"/>
            <ac:spMk id="5" creationId="{EED5CC04-5260-09A1-513D-9BF5AB4F5B65}"/>
          </ac:spMkLst>
        </pc:spChg>
        <pc:spChg chg="del mod">
          <ac:chgData name="Karen Baerts" userId="a06d292e-c1df-42a7-ab23-dcf3ffef2529" providerId="ADAL" clId="{A11F8786-64CE-43D5-8D44-D0F4797E1BAB}" dt="2023-09-27T21:29:17.707" v="2669" actId="478"/>
          <ac:spMkLst>
            <pc:docMk/>
            <pc:sldMk cId="3688585214" sldId="612"/>
            <ac:spMk id="6" creationId="{3E341FE1-CBC2-8AE3-15CB-C764EE8604BF}"/>
          </ac:spMkLst>
        </pc:spChg>
        <pc:picChg chg="mod">
          <ac:chgData name="Karen Baerts" userId="a06d292e-c1df-42a7-ab23-dcf3ffef2529" providerId="ADAL" clId="{A11F8786-64CE-43D5-8D44-D0F4797E1BAB}" dt="2023-09-27T21:29:35.061" v="2675" actId="14100"/>
          <ac:picMkLst>
            <pc:docMk/>
            <pc:sldMk cId="3688585214" sldId="612"/>
            <ac:picMk id="8" creationId="{AD2AADA9-B071-4B4D-A58C-2DE6D6E87705}"/>
          </ac:picMkLst>
        </pc:picChg>
        <pc:picChg chg="mod">
          <ac:chgData name="Karen Baerts" userId="a06d292e-c1df-42a7-ab23-dcf3ffef2529" providerId="ADAL" clId="{A11F8786-64CE-43D5-8D44-D0F4797E1BAB}" dt="2023-09-27T21:29:31.482" v="2674" actId="14100"/>
          <ac:picMkLst>
            <pc:docMk/>
            <pc:sldMk cId="3688585214" sldId="612"/>
            <ac:picMk id="10" creationId="{02D14502-D8B4-B132-18EA-AA4B3E483C9C}"/>
          </ac:picMkLst>
        </pc:picChg>
      </pc:sldChg>
      <pc:sldChg chg="modSp add del mod ord">
        <pc:chgData name="Karen Baerts" userId="a06d292e-c1df-42a7-ab23-dcf3ffef2529" providerId="ADAL" clId="{A11F8786-64CE-43D5-8D44-D0F4797E1BAB}" dt="2023-09-27T20:18:37.678" v="1186" actId="47"/>
        <pc:sldMkLst>
          <pc:docMk/>
          <pc:sldMk cId="3735433425" sldId="613"/>
        </pc:sldMkLst>
        <pc:spChg chg="mod">
          <ac:chgData name="Karen Baerts" userId="a06d292e-c1df-42a7-ab23-dcf3ffef2529" providerId="ADAL" clId="{A11F8786-64CE-43D5-8D44-D0F4797E1BAB}" dt="2023-09-27T20:12:05.953" v="1026" actId="13926"/>
          <ac:spMkLst>
            <pc:docMk/>
            <pc:sldMk cId="3735433425" sldId="613"/>
            <ac:spMk id="3" creationId="{0E244A77-BBB5-0E34-9ECA-86AB7EC02E29}"/>
          </ac:spMkLst>
        </pc:spChg>
      </pc:sldChg>
      <pc:sldChg chg="modSp add del mod">
        <pc:chgData name="Karen Baerts" userId="a06d292e-c1df-42a7-ab23-dcf3ffef2529" providerId="ADAL" clId="{A11F8786-64CE-43D5-8D44-D0F4797E1BAB}" dt="2023-09-27T20:18:38.808" v="1187" actId="47"/>
        <pc:sldMkLst>
          <pc:docMk/>
          <pc:sldMk cId="1702902520" sldId="614"/>
        </pc:sldMkLst>
        <pc:spChg chg="mod">
          <ac:chgData name="Karen Baerts" userId="a06d292e-c1df-42a7-ab23-dcf3ffef2529" providerId="ADAL" clId="{A11F8786-64CE-43D5-8D44-D0F4797E1BAB}" dt="2023-09-27T20:11:52.051" v="1021" actId="13926"/>
          <ac:spMkLst>
            <pc:docMk/>
            <pc:sldMk cId="1702902520" sldId="614"/>
            <ac:spMk id="3" creationId="{0E244A77-BBB5-0E34-9ECA-86AB7EC02E29}"/>
          </ac:spMkLst>
        </pc:spChg>
      </pc:sldChg>
      <pc:sldChg chg="addSp delSp modSp add mod modNotesTx">
        <pc:chgData name="Karen Baerts" userId="a06d292e-c1df-42a7-ab23-dcf3ffef2529" providerId="ADAL" clId="{A11F8786-64CE-43D5-8D44-D0F4797E1BAB}" dt="2023-09-27T22:11:20.063" v="2986" actId="6549"/>
        <pc:sldMkLst>
          <pc:docMk/>
          <pc:sldMk cId="1710916937" sldId="614"/>
        </pc:sldMkLst>
        <pc:spChg chg="add del mod">
          <ac:chgData name="Karen Baerts" userId="a06d292e-c1df-42a7-ab23-dcf3ffef2529" providerId="ADAL" clId="{A11F8786-64CE-43D5-8D44-D0F4797E1BAB}" dt="2023-09-27T21:42:53.325" v="2783" actId="478"/>
          <ac:spMkLst>
            <pc:docMk/>
            <pc:sldMk cId="1710916937" sldId="614"/>
            <ac:spMk id="3" creationId="{F8ABDB03-E95A-71CD-166B-20AB776F2EF8}"/>
          </ac:spMkLst>
        </pc:spChg>
        <pc:spChg chg="add del mod">
          <ac:chgData name="Karen Baerts" userId="a06d292e-c1df-42a7-ab23-dcf3ffef2529" providerId="ADAL" clId="{A11F8786-64CE-43D5-8D44-D0F4797E1BAB}" dt="2023-09-27T21:42:58.520" v="2785" actId="478"/>
          <ac:spMkLst>
            <pc:docMk/>
            <pc:sldMk cId="1710916937" sldId="614"/>
            <ac:spMk id="5" creationId="{29936923-1BB4-C235-687F-FCC0B7D569E4}"/>
          </ac:spMkLst>
        </pc:spChg>
        <pc:spChg chg="add del mod">
          <ac:chgData name="Karen Baerts" userId="a06d292e-c1df-42a7-ab23-dcf3ffef2529" providerId="ADAL" clId="{A11F8786-64CE-43D5-8D44-D0F4797E1BAB}" dt="2023-09-27T21:43:04.812" v="2789" actId="478"/>
          <ac:spMkLst>
            <pc:docMk/>
            <pc:sldMk cId="1710916937" sldId="614"/>
            <ac:spMk id="9" creationId="{194615B5-8A25-214A-C11E-A446940B7514}"/>
          </ac:spMkLst>
        </pc:spChg>
        <pc:spChg chg="add del mod">
          <ac:chgData name="Karen Baerts" userId="a06d292e-c1df-42a7-ab23-dcf3ffef2529" providerId="ADAL" clId="{A11F8786-64CE-43D5-8D44-D0F4797E1BAB}" dt="2023-09-27T21:43:07.009" v="2793" actId="478"/>
          <ac:spMkLst>
            <pc:docMk/>
            <pc:sldMk cId="1710916937" sldId="614"/>
            <ac:spMk id="11" creationId="{0C155224-B180-B906-C730-9FBD97BCBFD0}"/>
          </ac:spMkLst>
        </pc:spChg>
        <pc:spChg chg="add del mod">
          <ac:chgData name="Karen Baerts" userId="a06d292e-c1df-42a7-ab23-dcf3ffef2529" providerId="ADAL" clId="{A11F8786-64CE-43D5-8D44-D0F4797E1BAB}" dt="2023-09-27T21:49:24.674" v="2819" actId="478"/>
          <ac:spMkLst>
            <pc:docMk/>
            <pc:sldMk cId="1710916937" sldId="614"/>
            <ac:spMk id="25" creationId="{C4804733-E99F-BB8A-C4DE-E3D3F584C04F}"/>
          </ac:spMkLst>
        </pc:spChg>
        <pc:spChg chg="del">
          <ac:chgData name="Karen Baerts" userId="a06d292e-c1df-42a7-ab23-dcf3ffef2529" providerId="ADAL" clId="{A11F8786-64CE-43D5-8D44-D0F4797E1BAB}" dt="2023-09-27T21:42:56.568" v="2784" actId="478"/>
          <ac:spMkLst>
            <pc:docMk/>
            <pc:sldMk cId="1710916937" sldId="614"/>
            <ac:spMk id="31" creationId="{A38E67C3-8F06-76C9-19EA-AD65CBB495B9}"/>
          </ac:spMkLst>
        </pc:spChg>
        <pc:spChg chg="del">
          <ac:chgData name="Karen Baerts" userId="a06d292e-c1df-42a7-ab23-dcf3ffef2529" providerId="ADAL" clId="{A11F8786-64CE-43D5-8D44-D0F4797E1BAB}" dt="2023-09-27T21:42:49.377" v="2782" actId="478"/>
          <ac:spMkLst>
            <pc:docMk/>
            <pc:sldMk cId="1710916937" sldId="614"/>
            <ac:spMk id="32" creationId="{5382C3AB-2F5C-8AC9-DDCF-4E109BF6E40D}"/>
          </ac:spMkLst>
        </pc:spChg>
        <pc:spChg chg="del">
          <ac:chgData name="Karen Baerts" userId="a06d292e-c1df-42a7-ab23-dcf3ffef2529" providerId="ADAL" clId="{A11F8786-64CE-43D5-8D44-D0F4797E1BAB}" dt="2023-09-27T21:43:03.718" v="2788" actId="478"/>
          <ac:spMkLst>
            <pc:docMk/>
            <pc:sldMk cId="1710916937" sldId="614"/>
            <ac:spMk id="33" creationId="{CB11646C-C030-56F8-06FC-E20C7D07CA58}"/>
          </ac:spMkLst>
        </pc:spChg>
        <pc:spChg chg="del mod">
          <ac:chgData name="Karen Baerts" userId="a06d292e-c1df-42a7-ab23-dcf3ffef2529" providerId="ADAL" clId="{A11F8786-64CE-43D5-8D44-D0F4797E1BAB}" dt="2023-09-27T21:43:06.395" v="2792" actId="478"/>
          <ac:spMkLst>
            <pc:docMk/>
            <pc:sldMk cId="1710916937" sldId="614"/>
            <ac:spMk id="34" creationId="{6AEFD5CC-6D25-F005-8D02-BB51CF5214F4}"/>
          </ac:spMkLst>
        </pc:spChg>
        <pc:picChg chg="add del mod">
          <ac:chgData name="Karen Baerts" userId="a06d292e-c1df-42a7-ab23-dcf3ffef2529" providerId="ADAL" clId="{A11F8786-64CE-43D5-8D44-D0F4797E1BAB}" dt="2023-09-27T21:47:02.972" v="2798" actId="478"/>
          <ac:picMkLst>
            <pc:docMk/>
            <pc:sldMk cId="1710916937" sldId="614"/>
            <ac:picMk id="7" creationId="{F417F00A-E6A1-6A51-147B-B044864FD0AB}"/>
          </ac:picMkLst>
        </pc:picChg>
        <pc:picChg chg="add del mod">
          <ac:chgData name="Karen Baerts" userId="a06d292e-c1df-42a7-ab23-dcf3ffef2529" providerId="ADAL" clId="{A11F8786-64CE-43D5-8D44-D0F4797E1BAB}" dt="2023-09-27T21:47:04.782" v="2799" actId="478"/>
          <ac:picMkLst>
            <pc:docMk/>
            <pc:sldMk cId="1710916937" sldId="614"/>
            <ac:picMk id="13" creationId="{7AB6B85A-85AE-FD5B-20D6-96BFAE421323}"/>
          </ac:picMkLst>
        </pc:picChg>
        <pc:picChg chg="add mod">
          <ac:chgData name="Karen Baerts" userId="a06d292e-c1df-42a7-ab23-dcf3ffef2529" providerId="ADAL" clId="{A11F8786-64CE-43D5-8D44-D0F4797E1BAB}" dt="2023-09-27T21:47:54.178" v="2811" actId="1076"/>
          <ac:picMkLst>
            <pc:docMk/>
            <pc:sldMk cId="1710916937" sldId="614"/>
            <ac:picMk id="15" creationId="{D9FDA0EF-0943-D854-B373-18F98CC35BC5}"/>
          </ac:picMkLst>
        </pc:picChg>
        <pc:picChg chg="add mod">
          <ac:chgData name="Karen Baerts" userId="a06d292e-c1df-42a7-ab23-dcf3ffef2529" providerId="ADAL" clId="{A11F8786-64CE-43D5-8D44-D0F4797E1BAB}" dt="2023-09-27T21:47:31.312" v="2806" actId="1076"/>
          <ac:picMkLst>
            <pc:docMk/>
            <pc:sldMk cId="1710916937" sldId="614"/>
            <ac:picMk id="17" creationId="{FB0C8F75-966E-C314-48F8-61F4D4DD204E}"/>
          </ac:picMkLst>
        </pc:picChg>
        <pc:picChg chg="add mod">
          <ac:chgData name="Karen Baerts" userId="a06d292e-c1df-42a7-ab23-dcf3ffef2529" providerId="ADAL" clId="{A11F8786-64CE-43D5-8D44-D0F4797E1BAB}" dt="2023-09-27T21:47:52.374" v="2810" actId="1076"/>
          <ac:picMkLst>
            <pc:docMk/>
            <pc:sldMk cId="1710916937" sldId="614"/>
            <ac:picMk id="20" creationId="{24435C72-B8F6-2D15-AD5D-8477DC9A2E8C}"/>
          </ac:picMkLst>
        </pc:picChg>
        <pc:picChg chg="add mod">
          <ac:chgData name="Karen Baerts" userId="a06d292e-c1df-42a7-ab23-dcf3ffef2529" providerId="ADAL" clId="{A11F8786-64CE-43D5-8D44-D0F4797E1BAB}" dt="2023-09-27T21:47:49.014" v="2809" actId="1076"/>
          <ac:picMkLst>
            <pc:docMk/>
            <pc:sldMk cId="1710916937" sldId="614"/>
            <ac:picMk id="22" creationId="{65C11FB2-79C4-D77C-0F55-330EBEA85E45}"/>
          </ac:picMkLst>
        </pc:picChg>
        <pc:picChg chg="add mod">
          <ac:chgData name="Karen Baerts" userId="a06d292e-c1df-42a7-ab23-dcf3ffef2529" providerId="ADAL" clId="{A11F8786-64CE-43D5-8D44-D0F4797E1BAB}" dt="2023-09-27T22:03:05.119" v="2824" actId="1076"/>
          <ac:picMkLst>
            <pc:docMk/>
            <pc:sldMk cId="1710916937" sldId="614"/>
            <ac:picMk id="24" creationId="{61FF5584-9EE7-1414-1754-18D9875AB365}"/>
          </ac:picMkLst>
        </pc:picChg>
      </pc:sldChg>
      <pc:sldChg chg="delSp modSp add del mod">
        <pc:chgData name="Karen Baerts" userId="a06d292e-c1df-42a7-ab23-dcf3ffef2529" providerId="ADAL" clId="{A11F8786-64CE-43D5-8D44-D0F4797E1BAB}" dt="2023-09-27T20:17:42.606" v="1175" actId="47"/>
        <pc:sldMkLst>
          <pc:docMk/>
          <pc:sldMk cId="1524264589" sldId="615"/>
        </pc:sldMkLst>
        <pc:spChg chg="mod">
          <ac:chgData name="Karen Baerts" userId="a06d292e-c1df-42a7-ab23-dcf3ffef2529" providerId="ADAL" clId="{A11F8786-64CE-43D5-8D44-D0F4797E1BAB}" dt="2023-09-27T20:16:39.384" v="1144" actId="27636"/>
          <ac:spMkLst>
            <pc:docMk/>
            <pc:sldMk cId="1524264589" sldId="615"/>
            <ac:spMk id="3" creationId="{0E244A77-BBB5-0E34-9ECA-86AB7EC02E29}"/>
          </ac:spMkLst>
        </pc:spChg>
        <pc:spChg chg="del">
          <ac:chgData name="Karen Baerts" userId="a06d292e-c1df-42a7-ab23-dcf3ffef2529" providerId="ADAL" clId="{A11F8786-64CE-43D5-8D44-D0F4797E1BAB}" dt="2023-09-27T20:16:40.841" v="1145" actId="478"/>
          <ac:spMkLst>
            <pc:docMk/>
            <pc:sldMk cId="1524264589" sldId="615"/>
            <ac:spMk id="6" creationId="{2FC31A7A-06D7-6DB6-3697-8A1108C80731}"/>
          </ac:spMkLst>
        </pc:spChg>
      </pc:sldChg>
      <pc:sldChg chg="addSp delSp modSp add mod">
        <pc:chgData name="Karen Baerts" userId="a06d292e-c1df-42a7-ab23-dcf3ffef2529" providerId="ADAL" clId="{A11F8786-64CE-43D5-8D44-D0F4797E1BAB}" dt="2023-09-27T21:37:23.655" v="2781" actId="1076"/>
        <pc:sldMkLst>
          <pc:docMk/>
          <pc:sldMk cId="3100541724" sldId="615"/>
        </pc:sldMkLst>
        <pc:spChg chg="mod">
          <ac:chgData name="Karen Baerts" userId="a06d292e-c1df-42a7-ab23-dcf3ffef2529" providerId="ADAL" clId="{A11F8786-64CE-43D5-8D44-D0F4797E1BAB}" dt="2023-09-27T21:37:19.947" v="2780" actId="20577"/>
          <ac:spMkLst>
            <pc:docMk/>
            <pc:sldMk cId="3100541724" sldId="615"/>
            <ac:spMk id="3" creationId="{30A6342D-DDD0-67E2-15A8-BEA9963CAAE7}"/>
          </ac:spMkLst>
        </pc:spChg>
        <pc:picChg chg="add del mod">
          <ac:chgData name="Karen Baerts" userId="a06d292e-c1df-42a7-ab23-dcf3ffef2529" providerId="ADAL" clId="{A11F8786-64CE-43D5-8D44-D0F4797E1BAB}" dt="2023-09-27T21:35:48.225" v="2732" actId="478"/>
          <ac:picMkLst>
            <pc:docMk/>
            <pc:sldMk cId="3100541724" sldId="615"/>
            <ac:picMk id="5" creationId="{F9F48A62-3824-10AB-58F5-409FB5BDBF3E}"/>
          </ac:picMkLst>
        </pc:picChg>
        <pc:picChg chg="add mod">
          <ac:chgData name="Karen Baerts" userId="a06d292e-c1df-42a7-ab23-dcf3ffef2529" providerId="ADAL" clId="{A11F8786-64CE-43D5-8D44-D0F4797E1BAB}" dt="2023-09-27T21:37:13.840" v="2777" actId="1076"/>
          <ac:picMkLst>
            <pc:docMk/>
            <pc:sldMk cId="3100541724" sldId="615"/>
            <ac:picMk id="6" creationId="{A9AD9CCB-D3F7-1099-B3CA-46015F93A25C}"/>
          </ac:picMkLst>
        </pc:picChg>
        <pc:picChg chg="del mod">
          <ac:chgData name="Karen Baerts" userId="a06d292e-c1df-42a7-ab23-dcf3ffef2529" providerId="ADAL" clId="{A11F8786-64CE-43D5-8D44-D0F4797E1BAB}" dt="2023-09-27T21:36:24.503" v="2747" actId="478"/>
          <ac:picMkLst>
            <pc:docMk/>
            <pc:sldMk cId="3100541724" sldId="615"/>
            <ac:picMk id="7" creationId="{8AF33CC7-23E6-0DFD-0C06-2194A3D57921}"/>
          </ac:picMkLst>
        </pc:picChg>
        <pc:picChg chg="add mod">
          <ac:chgData name="Karen Baerts" userId="a06d292e-c1df-42a7-ab23-dcf3ffef2529" providerId="ADAL" clId="{A11F8786-64CE-43D5-8D44-D0F4797E1BAB}" dt="2023-09-27T21:37:23.655" v="2781" actId="1076"/>
          <ac:picMkLst>
            <pc:docMk/>
            <pc:sldMk cId="3100541724" sldId="615"/>
            <ac:picMk id="9" creationId="{98E1AD56-BC49-AFE9-07D3-9A8B84F9D1D1}"/>
          </ac:picMkLst>
        </pc:picChg>
      </pc:sldChg>
      <pc:sldChg chg="delSp modSp add del mod">
        <pc:chgData name="Karen Baerts" userId="a06d292e-c1df-42a7-ab23-dcf3ffef2529" providerId="ADAL" clId="{A11F8786-64CE-43D5-8D44-D0F4797E1BAB}" dt="2023-10-03T07:56:52.124" v="2989" actId="47"/>
        <pc:sldMkLst>
          <pc:docMk/>
          <pc:sldMk cId="14525882" sldId="616"/>
        </pc:sldMkLst>
        <pc:spChg chg="mod">
          <ac:chgData name="Karen Baerts" userId="a06d292e-c1df-42a7-ab23-dcf3ffef2529" providerId="ADAL" clId="{A11F8786-64CE-43D5-8D44-D0F4797E1BAB}" dt="2023-09-27T20:56:22.814" v="2089" actId="27636"/>
          <ac:spMkLst>
            <pc:docMk/>
            <pc:sldMk cId="14525882" sldId="616"/>
            <ac:spMk id="3" creationId="{0E244A77-BBB5-0E34-9ECA-86AB7EC02E29}"/>
          </ac:spMkLst>
        </pc:spChg>
        <pc:spChg chg="del">
          <ac:chgData name="Karen Baerts" userId="a06d292e-c1df-42a7-ab23-dcf3ffef2529" providerId="ADAL" clId="{A11F8786-64CE-43D5-8D44-D0F4797E1BAB}" dt="2023-09-27T20:17:47.817" v="1177" actId="478"/>
          <ac:spMkLst>
            <pc:docMk/>
            <pc:sldMk cId="14525882" sldId="616"/>
            <ac:spMk id="6" creationId="{2FC31A7A-06D7-6DB6-3697-8A1108C80731}"/>
          </ac:spMkLst>
        </pc:spChg>
      </pc:sldChg>
      <pc:sldChg chg="modSp add del mod">
        <pc:chgData name="Karen Baerts" userId="a06d292e-c1df-42a7-ab23-dcf3ffef2529" providerId="ADAL" clId="{A11F8786-64CE-43D5-8D44-D0F4797E1BAB}" dt="2023-09-27T20:17:21.139" v="1171" actId="47"/>
        <pc:sldMkLst>
          <pc:docMk/>
          <pc:sldMk cId="3192411606" sldId="616"/>
        </pc:sldMkLst>
        <pc:spChg chg="mod">
          <ac:chgData name="Karen Baerts" userId="a06d292e-c1df-42a7-ab23-dcf3ffef2529" providerId="ADAL" clId="{A11F8786-64CE-43D5-8D44-D0F4797E1BAB}" dt="2023-09-27T20:17:05.226" v="1170" actId="20577"/>
          <ac:spMkLst>
            <pc:docMk/>
            <pc:sldMk cId="3192411606" sldId="616"/>
            <ac:spMk id="3" creationId="{0E244A77-BBB5-0E34-9ECA-86AB7EC02E29}"/>
          </ac:spMkLst>
        </pc:spChg>
      </pc:sldChg>
      <pc:sldChg chg="add del">
        <pc:chgData name="Karen Baerts" userId="a06d292e-c1df-42a7-ab23-dcf3ffef2529" providerId="ADAL" clId="{A11F8786-64CE-43D5-8D44-D0F4797E1BAB}" dt="2023-09-27T20:18:03.134" v="1179" actId="47"/>
        <pc:sldMkLst>
          <pc:docMk/>
          <pc:sldMk cId="1262306807" sldId="617"/>
        </pc:sldMkLst>
      </pc:sldChg>
      <pc:sldChg chg="modSp add del mod">
        <pc:chgData name="Karen Baerts" userId="a06d292e-c1df-42a7-ab23-dcf3ffef2529" providerId="ADAL" clId="{A11F8786-64CE-43D5-8D44-D0F4797E1BAB}" dt="2023-10-03T07:56:54.480" v="2991" actId="47"/>
        <pc:sldMkLst>
          <pc:docMk/>
          <pc:sldMk cId="2614480511" sldId="617"/>
        </pc:sldMkLst>
        <pc:spChg chg="mod">
          <ac:chgData name="Karen Baerts" userId="a06d292e-c1df-42a7-ab23-dcf3ffef2529" providerId="ADAL" clId="{A11F8786-64CE-43D5-8D44-D0F4797E1BAB}" dt="2023-09-27T20:56:34.819" v="2093" actId="27636"/>
          <ac:spMkLst>
            <pc:docMk/>
            <pc:sldMk cId="2614480511" sldId="617"/>
            <ac:spMk id="3" creationId="{0E244A77-BBB5-0E34-9ECA-86AB7EC02E29}"/>
          </ac:spMkLst>
        </pc:spChg>
      </pc:sldChg>
      <pc:sldChg chg="modSp add del mod">
        <pc:chgData name="Karen Baerts" userId="a06d292e-c1df-42a7-ab23-dcf3ffef2529" providerId="ADAL" clId="{A11F8786-64CE-43D5-8D44-D0F4797E1BAB}" dt="2023-10-03T07:56:53.406" v="2990" actId="47"/>
        <pc:sldMkLst>
          <pc:docMk/>
          <pc:sldMk cId="141877197" sldId="618"/>
        </pc:sldMkLst>
        <pc:spChg chg="mod">
          <ac:chgData name="Karen Baerts" userId="a06d292e-c1df-42a7-ab23-dcf3ffef2529" providerId="ADAL" clId="{A11F8786-64CE-43D5-8D44-D0F4797E1BAB}" dt="2023-09-27T20:56:28.264" v="2091" actId="27636"/>
          <ac:spMkLst>
            <pc:docMk/>
            <pc:sldMk cId="141877197" sldId="618"/>
            <ac:spMk id="3" creationId="{0E244A77-BBB5-0E34-9ECA-86AB7EC02E29}"/>
          </ac:spMkLst>
        </pc:spChg>
      </pc:sldChg>
      <pc:sldChg chg="modSp add del mod ord">
        <pc:chgData name="Karen Baerts" userId="a06d292e-c1df-42a7-ab23-dcf3ffef2529" providerId="ADAL" clId="{A11F8786-64CE-43D5-8D44-D0F4797E1BAB}" dt="2023-09-27T20:45:05.997" v="1872" actId="47"/>
        <pc:sldMkLst>
          <pc:docMk/>
          <pc:sldMk cId="2716337802" sldId="619"/>
        </pc:sldMkLst>
        <pc:spChg chg="mod">
          <ac:chgData name="Karen Baerts" userId="a06d292e-c1df-42a7-ab23-dcf3ffef2529" providerId="ADAL" clId="{A11F8786-64CE-43D5-8D44-D0F4797E1BAB}" dt="2023-09-27T20:28:59.872" v="1438" actId="27636"/>
          <ac:spMkLst>
            <pc:docMk/>
            <pc:sldMk cId="2716337802" sldId="619"/>
            <ac:spMk id="3" creationId="{0E244A77-BBB5-0E34-9ECA-86AB7EC02E29}"/>
          </ac:spMkLst>
        </pc:spChg>
      </pc:sldChg>
      <pc:sldChg chg="addSp delSp modSp add del mod">
        <pc:chgData name="Karen Baerts" userId="a06d292e-c1df-42a7-ab23-dcf3ffef2529" providerId="ADAL" clId="{A11F8786-64CE-43D5-8D44-D0F4797E1BAB}" dt="2023-09-27T20:23:09.960" v="1277" actId="47"/>
        <pc:sldMkLst>
          <pc:docMk/>
          <pc:sldMk cId="2487663982" sldId="620"/>
        </pc:sldMkLst>
        <pc:spChg chg="del">
          <ac:chgData name="Karen Baerts" userId="a06d292e-c1df-42a7-ab23-dcf3ffef2529" providerId="ADAL" clId="{A11F8786-64CE-43D5-8D44-D0F4797E1BAB}" dt="2023-09-27T20:19:30.428" v="1214" actId="478"/>
          <ac:spMkLst>
            <pc:docMk/>
            <pc:sldMk cId="2487663982" sldId="620"/>
            <ac:spMk id="3" creationId="{FD3C450A-7D81-44AF-9A9B-65F2E8EDEA6E}"/>
          </ac:spMkLst>
        </pc:spChg>
        <pc:spChg chg="add del mod">
          <ac:chgData name="Karen Baerts" userId="a06d292e-c1df-42a7-ab23-dcf3ffef2529" providerId="ADAL" clId="{A11F8786-64CE-43D5-8D44-D0F4797E1BAB}" dt="2023-09-27T20:19:32.648" v="1215" actId="478"/>
          <ac:spMkLst>
            <pc:docMk/>
            <pc:sldMk cId="2487663982" sldId="620"/>
            <ac:spMk id="5" creationId="{23A45FD9-D5FD-BB2B-EA57-43C5B33A15C6}"/>
          </ac:spMkLst>
        </pc:spChg>
        <pc:picChg chg="add mod ord">
          <ac:chgData name="Karen Baerts" userId="a06d292e-c1df-42a7-ab23-dcf3ffef2529" providerId="ADAL" clId="{A11F8786-64CE-43D5-8D44-D0F4797E1BAB}" dt="2023-09-27T20:19:49.649" v="1220" actId="14100"/>
          <ac:picMkLst>
            <pc:docMk/>
            <pc:sldMk cId="2487663982" sldId="620"/>
            <ac:picMk id="6" creationId="{AEE9BD5E-920C-791E-E66A-8667587B1F04}"/>
          </ac:picMkLst>
        </pc:picChg>
      </pc:sldChg>
      <pc:sldChg chg="add del">
        <pc:chgData name="Karen Baerts" userId="a06d292e-c1df-42a7-ab23-dcf3ffef2529" providerId="ADAL" clId="{A11F8786-64CE-43D5-8D44-D0F4797E1BAB}" dt="2023-09-27T20:58:35.469" v="2097" actId="47"/>
        <pc:sldMkLst>
          <pc:docMk/>
          <pc:sldMk cId="3929330952" sldId="620"/>
        </pc:sldMkLst>
      </pc:sldChg>
      <pc:sldChg chg="addSp delSp modSp add mod">
        <pc:chgData name="Karen Baerts" userId="a06d292e-c1df-42a7-ab23-dcf3ffef2529" providerId="ADAL" clId="{A11F8786-64CE-43D5-8D44-D0F4797E1BAB}" dt="2023-09-27T20:28:33.800" v="1409" actId="20577"/>
        <pc:sldMkLst>
          <pc:docMk/>
          <pc:sldMk cId="256971509" sldId="621"/>
        </pc:sldMkLst>
        <pc:spChg chg="mod">
          <ac:chgData name="Karen Baerts" userId="a06d292e-c1df-42a7-ab23-dcf3ffef2529" providerId="ADAL" clId="{A11F8786-64CE-43D5-8D44-D0F4797E1BAB}" dt="2023-09-27T20:28:33.800" v="1409" actId="20577"/>
          <ac:spMkLst>
            <pc:docMk/>
            <pc:sldMk cId="256971509" sldId="621"/>
            <ac:spMk id="2" creationId="{3320171C-96A3-4332-A3E0-8E04221180D0}"/>
          </ac:spMkLst>
        </pc:spChg>
        <pc:spChg chg="add del mod">
          <ac:chgData name="Karen Baerts" userId="a06d292e-c1df-42a7-ab23-dcf3ffef2529" providerId="ADAL" clId="{A11F8786-64CE-43D5-8D44-D0F4797E1BAB}" dt="2023-09-27T20:22:37.744" v="1272" actId="478"/>
          <ac:spMkLst>
            <pc:docMk/>
            <pc:sldMk cId="256971509" sldId="621"/>
            <ac:spMk id="4" creationId="{E1BC51BA-BA77-CD1D-6BA0-D25B0AC686DE}"/>
          </ac:spMkLst>
        </pc:spChg>
        <pc:picChg chg="add mod">
          <ac:chgData name="Karen Baerts" userId="a06d292e-c1df-42a7-ab23-dcf3ffef2529" providerId="ADAL" clId="{A11F8786-64CE-43D5-8D44-D0F4797E1BAB}" dt="2023-09-27T20:23:18.632" v="1279" actId="1076"/>
          <ac:picMkLst>
            <pc:docMk/>
            <pc:sldMk cId="256971509" sldId="621"/>
            <ac:picMk id="5" creationId="{8201D41E-B512-4E02-B6EF-107AF528ACBF}"/>
          </ac:picMkLst>
        </pc:picChg>
        <pc:picChg chg="del">
          <ac:chgData name="Karen Baerts" userId="a06d292e-c1df-42a7-ab23-dcf3ffef2529" providerId="ADAL" clId="{A11F8786-64CE-43D5-8D44-D0F4797E1BAB}" dt="2023-09-27T20:22:35.233" v="1270" actId="478"/>
          <ac:picMkLst>
            <pc:docMk/>
            <pc:sldMk cId="256971509" sldId="621"/>
            <ac:picMk id="6" creationId="{AEE9BD5E-920C-791E-E66A-8667587B1F04}"/>
          </ac:picMkLst>
        </pc:picChg>
        <pc:picChg chg="del">
          <ac:chgData name="Karen Baerts" userId="a06d292e-c1df-42a7-ab23-dcf3ffef2529" providerId="ADAL" clId="{A11F8786-64CE-43D5-8D44-D0F4797E1BAB}" dt="2023-09-27T20:22:43.191" v="1275" actId="478"/>
          <ac:picMkLst>
            <pc:docMk/>
            <pc:sldMk cId="256971509" sldId="621"/>
            <ac:picMk id="1026" creationId="{716436C9-DB52-47D4-A785-7796170D7C11}"/>
          </ac:picMkLst>
        </pc:picChg>
      </pc:sldChg>
      <pc:sldChg chg="add del">
        <pc:chgData name="Karen Baerts" userId="a06d292e-c1df-42a7-ab23-dcf3ffef2529" providerId="ADAL" clId="{A11F8786-64CE-43D5-8D44-D0F4797E1BAB}" dt="2023-09-27T20:20:30.686" v="1233" actId="47"/>
        <pc:sldMkLst>
          <pc:docMk/>
          <pc:sldMk cId="3784523242" sldId="621"/>
        </pc:sldMkLst>
      </pc:sldChg>
      <pc:sldChg chg="addSp delSp modSp add mod">
        <pc:chgData name="Karen Baerts" userId="a06d292e-c1df-42a7-ab23-dcf3ffef2529" providerId="ADAL" clId="{A11F8786-64CE-43D5-8D44-D0F4797E1BAB}" dt="2023-09-27T22:07:00.269" v="2850" actId="1076"/>
        <pc:sldMkLst>
          <pc:docMk/>
          <pc:sldMk cId="1295142386" sldId="622"/>
        </pc:sldMkLst>
        <pc:spChg chg="mod">
          <ac:chgData name="Karen Baerts" userId="a06d292e-c1df-42a7-ab23-dcf3ffef2529" providerId="ADAL" clId="{A11F8786-64CE-43D5-8D44-D0F4797E1BAB}" dt="2023-09-27T20:47:36.240" v="1990" actId="20577"/>
          <ac:spMkLst>
            <pc:docMk/>
            <pc:sldMk cId="1295142386" sldId="622"/>
            <ac:spMk id="3" creationId="{0E244A77-BBB5-0E34-9ECA-86AB7EC02E29}"/>
          </ac:spMkLst>
        </pc:spChg>
        <pc:spChg chg="add del mod">
          <ac:chgData name="Karen Baerts" userId="a06d292e-c1df-42a7-ab23-dcf3ffef2529" providerId="ADAL" clId="{A11F8786-64CE-43D5-8D44-D0F4797E1BAB}" dt="2023-09-27T22:04:49.501" v="2846" actId="478"/>
          <ac:spMkLst>
            <pc:docMk/>
            <pc:sldMk cId="1295142386" sldId="622"/>
            <ac:spMk id="8" creationId="{4DFE4E94-4D84-F591-3EB5-144FFDA0CEF9}"/>
          </ac:spMkLst>
        </pc:spChg>
        <pc:picChg chg="add del mod">
          <ac:chgData name="Karen Baerts" userId="a06d292e-c1df-42a7-ab23-dcf3ffef2529" providerId="ADAL" clId="{A11F8786-64CE-43D5-8D44-D0F4797E1BAB}" dt="2023-09-27T22:03:24.863" v="2825" actId="478"/>
          <ac:picMkLst>
            <pc:docMk/>
            <pc:sldMk cId="1295142386" sldId="622"/>
            <ac:picMk id="5" creationId="{3B6EA31D-80E7-0875-CA36-9FBAEA7BDF59}"/>
          </ac:picMkLst>
        </pc:picChg>
        <pc:picChg chg="add del mod">
          <ac:chgData name="Karen Baerts" userId="a06d292e-c1df-42a7-ab23-dcf3ffef2529" providerId="ADAL" clId="{A11F8786-64CE-43D5-8D44-D0F4797E1BAB}" dt="2023-09-27T22:04:47.396" v="2845" actId="478"/>
          <ac:picMkLst>
            <pc:docMk/>
            <pc:sldMk cId="1295142386" sldId="622"/>
            <ac:picMk id="7" creationId="{2B8DC0F1-53E9-4AC0-2D7D-8293122ECACC}"/>
          </ac:picMkLst>
        </pc:picChg>
        <pc:picChg chg="add mod">
          <ac:chgData name="Karen Baerts" userId="a06d292e-c1df-42a7-ab23-dcf3ffef2529" providerId="ADAL" clId="{A11F8786-64CE-43D5-8D44-D0F4797E1BAB}" dt="2023-09-27T22:07:00.269" v="2850" actId="1076"/>
          <ac:picMkLst>
            <pc:docMk/>
            <pc:sldMk cId="1295142386" sldId="622"/>
            <ac:picMk id="2050" creationId="{FBB80913-D357-FE3F-F39D-253DC544482B}"/>
          </ac:picMkLst>
        </pc:picChg>
      </pc:sldChg>
      <pc:sldChg chg="add del">
        <pc:chgData name="Karen Baerts" userId="a06d292e-c1df-42a7-ab23-dcf3ffef2529" providerId="ADAL" clId="{A11F8786-64CE-43D5-8D44-D0F4797E1BAB}" dt="2023-09-27T20:59:04.709" v="2098" actId="47"/>
        <pc:sldMkLst>
          <pc:docMk/>
          <pc:sldMk cId="1145298571" sldId="623"/>
        </pc:sldMkLst>
      </pc:sldChg>
      <pc:sldChg chg="modSp add del mod">
        <pc:chgData name="Karen Baerts" userId="a06d292e-c1df-42a7-ab23-dcf3ffef2529" providerId="ADAL" clId="{A11F8786-64CE-43D5-8D44-D0F4797E1BAB}" dt="2023-09-27T20:45:10.352" v="1874" actId="47"/>
        <pc:sldMkLst>
          <pc:docMk/>
          <pc:sldMk cId="2669406528" sldId="623"/>
        </pc:sldMkLst>
        <pc:spChg chg="mod">
          <ac:chgData name="Karen Baerts" userId="a06d292e-c1df-42a7-ab23-dcf3ffef2529" providerId="ADAL" clId="{A11F8786-64CE-43D5-8D44-D0F4797E1BAB}" dt="2023-09-27T20:30:00" v="1463" actId="20577"/>
          <ac:spMkLst>
            <pc:docMk/>
            <pc:sldMk cId="2669406528" sldId="623"/>
            <ac:spMk id="2" creationId="{D5423788-4327-FDE6-A934-82D1E21EB68C}"/>
          </ac:spMkLst>
        </pc:spChg>
      </pc:sldChg>
      <pc:sldChg chg="add del">
        <pc:chgData name="Karen Baerts" userId="a06d292e-c1df-42a7-ab23-dcf3ffef2529" providerId="ADAL" clId="{A11F8786-64CE-43D5-8D44-D0F4797E1BAB}" dt="2023-09-27T21:08:02.699" v="2219" actId="47"/>
        <pc:sldMkLst>
          <pc:docMk/>
          <pc:sldMk cId="947732254" sldId="624"/>
        </pc:sldMkLst>
      </pc:sldChg>
      <pc:sldChg chg="add del">
        <pc:chgData name="Karen Baerts" userId="a06d292e-c1df-42a7-ab23-dcf3ffef2529" providerId="ADAL" clId="{A11F8786-64CE-43D5-8D44-D0F4797E1BAB}" dt="2023-09-27T21:10:26.397" v="2239" actId="47"/>
        <pc:sldMkLst>
          <pc:docMk/>
          <pc:sldMk cId="2465696597" sldId="625"/>
        </pc:sldMkLst>
      </pc:sldChg>
      <pc:sldChg chg="add del">
        <pc:chgData name="Karen Baerts" userId="a06d292e-c1df-42a7-ab23-dcf3ffef2529" providerId="ADAL" clId="{A11F8786-64CE-43D5-8D44-D0F4797E1BAB}" dt="2023-09-27T21:26:02.658" v="2657" actId="47"/>
        <pc:sldMkLst>
          <pc:docMk/>
          <pc:sldMk cId="805877643" sldId="626"/>
        </pc:sldMkLst>
      </pc:sldChg>
      <pc:sldChg chg="add del">
        <pc:chgData name="Karen Baerts" userId="a06d292e-c1df-42a7-ab23-dcf3ffef2529" providerId="ADAL" clId="{A11F8786-64CE-43D5-8D44-D0F4797E1BAB}" dt="2023-09-27T21:26:10.481" v="2659" actId="47"/>
        <pc:sldMkLst>
          <pc:docMk/>
          <pc:sldMk cId="2569158430" sldId="627"/>
        </pc:sldMkLst>
      </pc:sldChg>
      <pc:sldChg chg="add del">
        <pc:chgData name="Karen Baerts" userId="a06d292e-c1df-42a7-ab23-dcf3ffef2529" providerId="ADAL" clId="{A11F8786-64CE-43D5-8D44-D0F4797E1BAB}" dt="2023-09-27T21:26:08.825" v="2658" actId="47"/>
        <pc:sldMkLst>
          <pc:docMk/>
          <pc:sldMk cId="3038915130" sldId="628"/>
        </pc:sldMkLst>
      </pc:sldChg>
      <pc:sldChg chg="addSp modSp add del">
        <pc:chgData name="Karen Baerts" userId="a06d292e-c1df-42a7-ab23-dcf3ffef2529" providerId="ADAL" clId="{A11F8786-64CE-43D5-8D44-D0F4797E1BAB}" dt="2023-09-27T22:08:33.450" v="2897" actId="47"/>
        <pc:sldMkLst>
          <pc:docMk/>
          <pc:sldMk cId="1016746803" sldId="629"/>
        </pc:sldMkLst>
        <pc:picChg chg="add mod">
          <ac:chgData name="Karen Baerts" userId="a06d292e-c1df-42a7-ab23-dcf3ffef2529" providerId="ADAL" clId="{A11F8786-64CE-43D5-8D44-D0F4797E1BAB}" dt="2023-09-27T22:07:57.236" v="2851"/>
          <ac:picMkLst>
            <pc:docMk/>
            <pc:sldMk cId="1016746803" sldId="629"/>
            <ac:picMk id="2" creationId="{4215488F-94D2-4177-3DD0-D0CECC56327C}"/>
          </ac:picMkLst>
        </pc:picChg>
      </pc:sldChg>
      <pc:sldChg chg="addSp delSp modSp add mod">
        <pc:chgData name="Karen Baerts" userId="a06d292e-c1df-42a7-ab23-dcf3ffef2529" providerId="ADAL" clId="{A11F8786-64CE-43D5-8D44-D0F4797E1BAB}" dt="2023-09-27T21:35:34.755" v="2731" actId="14100"/>
        <pc:sldMkLst>
          <pc:docMk/>
          <pc:sldMk cId="2994727827" sldId="630"/>
        </pc:sldMkLst>
        <pc:spChg chg="mod">
          <ac:chgData name="Karen Baerts" userId="a06d292e-c1df-42a7-ab23-dcf3ffef2529" providerId="ADAL" clId="{A11F8786-64CE-43D5-8D44-D0F4797E1BAB}" dt="2023-09-27T20:53:21.704" v="2047" actId="20577"/>
          <ac:spMkLst>
            <pc:docMk/>
            <pc:sldMk cId="2994727827" sldId="630"/>
            <ac:spMk id="2" creationId="{5C633609-3910-3955-48DD-41EE2C726717}"/>
          </ac:spMkLst>
        </pc:spChg>
        <pc:spChg chg="del mod">
          <ac:chgData name="Karen Baerts" userId="a06d292e-c1df-42a7-ab23-dcf3ffef2529" providerId="ADAL" clId="{A11F8786-64CE-43D5-8D44-D0F4797E1BAB}" dt="2023-09-27T21:32:29.301" v="2697" actId="478"/>
          <ac:spMkLst>
            <pc:docMk/>
            <pc:sldMk cId="2994727827" sldId="630"/>
            <ac:spMk id="4" creationId="{95BD3EAD-2B40-A4F9-34A8-BAE0E46C5C40}"/>
          </ac:spMkLst>
        </pc:spChg>
        <pc:spChg chg="add del mod">
          <ac:chgData name="Karen Baerts" userId="a06d292e-c1df-42a7-ab23-dcf3ffef2529" providerId="ADAL" clId="{A11F8786-64CE-43D5-8D44-D0F4797E1BAB}" dt="2023-09-27T21:32:45.282" v="2704" actId="2085"/>
          <ac:spMkLst>
            <pc:docMk/>
            <pc:sldMk cId="2994727827" sldId="630"/>
            <ac:spMk id="5" creationId="{0BB0E7E1-DE13-F80F-43C6-538E25A3B99D}"/>
          </ac:spMkLst>
        </pc:spChg>
        <pc:spChg chg="del mod">
          <ac:chgData name="Karen Baerts" userId="a06d292e-c1df-42a7-ab23-dcf3ffef2529" providerId="ADAL" clId="{A11F8786-64CE-43D5-8D44-D0F4797E1BAB}" dt="2023-09-27T21:32:54.249" v="2706" actId="478"/>
          <ac:spMkLst>
            <pc:docMk/>
            <pc:sldMk cId="2994727827" sldId="630"/>
            <ac:spMk id="6" creationId="{DF711333-8BB0-A356-6E06-AA8BB4C8AAD2}"/>
          </ac:spMkLst>
        </pc:spChg>
        <pc:spChg chg="add mod">
          <ac:chgData name="Karen Baerts" userId="a06d292e-c1df-42a7-ab23-dcf3ffef2529" providerId="ADAL" clId="{A11F8786-64CE-43D5-8D44-D0F4797E1BAB}" dt="2023-09-27T21:33:03.452" v="2712" actId="20577"/>
          <ac:spMkLst>
            <pc:docMk/>
            <pc:sldMk cId="2994727827" sldId="630"/>
            <ac:spMk id="8" creationId="{F7BA8386-9016-7C42-9D31-8444AAE78E80}"/>
          </ac:spMkLst>
        </pc:spChg>
        <pc:picChg chg="add del mod">
          <ac:chgData name="Karen Baerts" userId="a06d292e-c1df-42a7-ab23-dcf3ffef2529" providerId="ADAL" clId="{A11F8786-64CE-43D5-8D44-D0F4797E1BAB}" dt="2023-09-27T21:35:04.229" v="2721" actId="478"/>
          <ac:picMkLst>
            <pc:docMk/>
            <pc:sldMk cId="2994727827" sldId="630"/>
            <ac:picMk id="7" creationId="{85B0B455-B804-EE6D-6EFE-5C98B2230924}"/>
          </ac:picMkLst>
        </pc:picChg>
        <pc:picChg chg="add del mod">
          <ac:chgData name="Karen Baerts" userId="a06d292e-c1df-42a7-ab23-dcf3ffef2529" providerId="ADAL" clId="{A11F8786-64CE-43D5-8D44-D0F4797E1BAB}" dt="2023-09-27T21:35:12.948" v="2726" actId="478"/>
          <ac:picMkLst>
            <pc:docMk/>
            <pc:sldMk cId="2994727827" sldId="630"/>
            <ac:picMk id="10" creationId="{D91568BB-3515-11C2-3B63-5F029E8447AB}"/>
          </ac:picMkLst>
        </pc:picChg>
        <pc:picChg chg="add mod">
          <ac:chgData name="Karen Baerts" userId="a06d292e-c1df-42a7-ab23-dcf3ffef2529" providerId="ADAL" clId="{A11F8786-64CE-43D5-8D44-D0F4797E1BAB}" dt="2023-09-27T21:35:11.461" v="2725" actId="1076"/>
          <ac:picMkLst>
            <pc:docMk/>
            <pc:sldMk cId="2994727827" sldId="630"/>
            <ac:picMk id="12" creationId="{D0C61128-85C5-C24A-2008-C9D2F56B519F}"/>
          </ac:picMkLst>
        </pc:picChg>
        <pc:picChg chg="add mod">
          <ac:chgData name="Karen Baerts" userId="a06d292e-c1df-42a7-ab23-dcf3ffef2529" providerId="ADAL" clId="{A11F8786-64CE-43D5-8D44-D0F4797E1BAB}" dt="2023-09-27T21:35:34.755" v="2731" actId="14100"/>
          <ac:picMkLst>
            <pc:docMk/>
            <pc:sldMk cId="2994727827" sldId="630"/>
            <ac:picMk id="14" creationId="{04E6ED65-1239-E9B1-7004-788246E98061}"/>
          </ac:picMkLst>
        </pc:picChg>
      </pc:sldChg>
      <pc:sldChg chg="addSp delSp modSp add mod modNotesTx">
        <pc:chgData name="Karen Baerts" userId="a06d292e-c1df-42a7-ab23-dcf3ffef2529" providerId="ADAL" clId="{A11F8786-64CE-43D5-8D44-D0F4797E1BAB}" dt="2023-09-27T22:11:09.191" v="2984" actId="20577"/>
        <pc:sldMkLst>
          <pc:docMk/>
          <pc:sldMk cId="1365741057" sldId="631"/>
        </pc:sldMkLst>
        <pc:spChg chg="mod">
          <ac:chgData name="Karen Baerts" userId="a06d292e-c1df-42a7-ab23-dcf3ffef2529" providerId="ADAL" clId="{A11F8786-64CE-43D5-8D44-D0F4797E1BAB}" dt="2023-09-27T21:08:14.863" v="2229" actId="20577"/>
          <ac:spMkLst>
            <pc:docMk/>
            <pc:sldMk cId="1365741057" sldId="631"/>
            <ac:spMk id="2" creationId="{1E7B35AE-CD8F-9A2A-AD75-342DB4B76686}"/>
          </ac:spMkLst>
        </pc:spChg>
        <pc:spChg chg="del mod">
          <ac:chgData name="Karen Baerts" userId="a06d292e-c1df-42a7-ab23-dcf3ffef2529" providerId="ADAL" clId="{A11F8786-64CE-43D5-8D44-D0F4797E1BAB}" dt="2023-09-27T21:08:41.092" v="2235" actId="478"/>
          <ac:spMkLst>
            <pc:docMk/>
            <pc:sldMk cId="1365741057" sldId="631"/>
            <ac:spMk id="3" creationId="{EC064723-7E40-8A91-6CD4-0A36E3E629CC}"/>
          </ac:spMkLst>
        </pc:spChg>
        <pc:spChg chg="mod">
          <ac:chgData name="Karen Baerts" userId="a06d292e-c1df-42a7-ab23-dcf3ffef2529" providerId="ADAL" clId="{A11F8786-64CE-43D5-8D44-D0F4797E1BAB}" dt="2023-09-27T21:28:24.451" v="2661" actId="20577"/>
          <ac:spMkLst>
            <pc:docMk/>
            <pc:sldMk cId="1365741057" sldId="631"/>
            <ac:spMk id="6" creationId="{F7E86B71-AD9F-3FC9-5A08-7ED871FDC978}"/>
          </ac:spMkLst>
        </pc:spChg>
        <pc:picChg chg="add mod">
          <ac:chgData name="Karen Baerts" userId="a06d292e-c1df-42a7-ab23-dcf3ffef2529" providerId="ADAL" clId="{A11F8786-64CE-43D5-8D44-D0F4797E1BAB}" dt="2023-09-27T21:28:28.575" v="2662" actId="1076"/>
          <ac:picMkLst>
            <pc:docMk/>
            <pc:sldMk cId="1365741057" sldId="631"/>
            <ac:picMk id="4" creationId="{8B42C3F3-3264-DDA8-88A7-62990159F19F}"/>
          </ac:picMkLst>
        </pc:picChg>
      </pc:sldChg>
      <pc:sldChg chg="addSp delSp modSp add mod modNotesTx">
        <pc:chgData name="Karen Baerts" userId="a06d292e-c1df-42a7-ab23-dcf3ffef2529" providerId="ADAL" clId="{A11F8786-64CE-43D5-8D44-D0F4797E1BAB}" dt="2023-09-27T22:11:17.673" v="2985" actId="6549"/>
        <pc:sldMkLst>
          <pc:docMk/>
          <pc:sldMk cId="2392228130" sldId="632"/>
        </pc:sldMkLst>
        <pc:spChg chg="add mod">
          <ac:chgData name="Karen Baerts" userId="a06d292e-c1df-42a7-ab23-dcf3ffef2529" providerId="ADAL" clId="{A11F8786-64CE-43D5-8D44-D0F4797E1BAB}" dt="2023-09-27T22:09:37.059" v="2982" actId="207"/>
          <ac:spMkLst>
            <pc:docMk/>
            <pc:sldMk cId="2392228130" sldId="632"/>
            <ac:spMk id="3" creationId="{A0779FC2-C005-4AB9-33F3-E08FD05AC9BE}"/>
          </ac:spMkLst>
        </pc:spChg>
        <pc:spChg chg="mod">
          <ac:chgData name="Karen Baerts" userId="a06d292e-c1df-42a7-ab23-dcf3ffef2529" providerId="ADAL" clId="{A11F8786-64CE-43D5-8D44-D0F4797E1BAB}" dt="2023-09-27T22:08:12.630" v="2886" actId="20577"/>
          <ac:spMkLst>
            <pc:docMk/>
            <pc:sldMk cId="2392228130" sldId="632"/>
            <ac:spMk id="18" creationId="{858FFBC7-1F95-936B-3821-8BB8A0EE2E56}"/>
          </ac:spMkLst>
        </pc:spChg>
        <pc:picChg chg="add mod">
          <ac:chgData name="Karen Baerts" userId="a06d292e-c1df-42a7-ab23-dcf3ffef2529" providerId="ADAL" clId="{A11F8786-64CE-43D5-8D44-D0F4797E1BAB}" dt="2023-09-27T22:08:39.614" v="2898" actId="1076"/>
          <ac:picMkLst>
            <pc:docMk/>
            <pc:sldMk cId="2392228130" sldId="632"/>
            <ac:picMk id="2" creationId="{E82CB90E-5E13-FB6A-02BF-F3EE97DA080B}"/>
          </ac:picMkLst>
        </pc:picChg>
        <pc:picChg chg="del">
          <ac:chgData name="Karen Baerts" userId="a06d292e-c1df-42a7-ab23-dcf3ffef2529" providerId="ADAL" clId="{A11F8786-64CE-43D5-8D44-D0F4797E1BAB}" dt="2023-09-27T22:08:14.889" v="2887" actId="478"/>
          <ac:picMkLst>
            <pc:docMk/>
            <pc:sldMk cId="2392228130" sldId="632"/>
            <ac:picMk id="15" creationId="{D9FDA0EF-0943-D854-B373-18F98CC35BC5}"/>
          </ac:picMkLst>
        </pc:picChg>
        <pc:picChg chg="del">
          <ac:chgData name="Karen Baerts" userId="a06d292e-c1df-42a7-ab23-dcf3ffef2529" providerId="ADAL" clId="{A11F8786-64CE-43D5-8D44-D0F4797E1BAB}" dt="2023-09-27T22:08:15.395" v="2888" actId="478"/>
          <ac:picMkLst>
            <pc:docMk/>
            <pc:sldMk cId="2392228130" sldId="632"/>
            <ac:picMk id="17" creationId="{FB0C8F75-966E-C314-48F8-61F4D4DD204E}"/>
          </ac:picMkLst>
        </pc:picChg>
        <pc:picChg chg="del">
          <ac:chgData name="Karen Baerts" userId="a06d292e-c1df-42a7-ab23-dcf3ffef2529" providerId="ADAL" clId="{A11F8786-64CE-43D5-8D44-D0F4797E1BAB}" dt="2023-09-27T22:08:15.780" v="2889" actId="478"/>
          <ac:picMkLst>
            <pc:docMk/>
            <pc:sldMk cId="2392228130" sldId="632"/>
            <ac:picMk id="20" creationId="{24435C72-B8F6-2D15-AD5D-8477DC9A2E8C}"/>
          </ac:picMkLst>
        </pc:picChg>
        <pc:picChg chg="del">
          <ac:chgData name="Karen Baerts" userId="a06d292e-c1df-42a7-ab23-dcf3ffef2529" providerId="ADAL" clId="{A11F8786-64CE-43D5-8D44-D0F4797E1BAB}" dt="2023-09-27T22:08:16.142" v="2890" actId="478"/>
          <ac:picMkLst>
            <pc:docMk/>
            <pc:sldMk cId="2392228130" sldId="632"/>
            <ac:picMk id="22" creationId="{65C11FB2-79C4-D77C-0F55-330EBEA85E45}"/>
          </ac:picMkLst>
        </pc:picChg>
        <pc:picChg chg="del">
          <ac:chgData name="Karen Baerts" userId="a06d292e-c1df-42a7-ab23-dcf3ffef2529" providerId="ADAL" clId="{A11F8786-64CE-43D5-8D44-D0F4797E1BAB}" dt="2023-09-27T22:08:16.544" v="2891" actId="478"/>
          <ac:picMkLst>
            <pc:docMk/>
            <pc:sldMk cId="2392228130" sldId="632"/>
            <ac:picMk id="24" creationId="{61FF5584-9EE7-1414-1754-18D9875AB365}"/>
          </ac:picMkLst>
        </pc:picChg>
      </pc:sldChg>
      <pc:sldChg chg="add del">
        <pc:chgData name="Karen Baerts" userId="a06d292e-c1df-42a7-ab23-dcf3ffef2529" providerId="ADAL" clId="{A11F8786-64CE-43D5-8D44-D0F4797E1BAB}" dt="2023-09-27T21:16:20.823" v="2377" actId="47"/>
        <pc:sldMkLst>
          <pc:docMk/>
          <pc:sldMk cId="3064776387" sldId="632"/>
        </pc:sldMkLst>
      </pc:sldChg>
    </pc:docChg>
  </pc:docChgLst>
  <pc:docChgLst>
    <pc:chgData name="Karen Baerts" userId="a06d292e-c1df-42a7-ab23-dcf3ffef2529" providerId="ADAL" clId="{EB5B9B84-C9AB-430E-B407-91CA4A4E1E84}"/>
    <pc:docChg chg="undo redo custSel addSld delSld modSld sldOrd">
      <pc:chgData name="Karen Baerts" userId="a06d292e-c1df-42a7-ab23-dcf3ffef2529" providerId="ADAL" clId="{EB5B9B84-C9AB-430E-B407-91CA4A4E1E84}" dt="2024-10-18T12:21:04.980" v="5646" actId="729"/>
      <pc:docMkLst>
        <pc:docMk/>
      </pc:docMkLst>
      <pc:sldChg chg="modSp mod">
        <pc:chgData name="Karen Baerts" userId="a06d292e-c1df-42a7-ab23-dcf3ffef2529" providerId="ADAL" clId="{EB5B9B84-C9AB-430E-B407-91CA4A4E1E84}" dt="2024-10-12T13:47:09.402" v="1" actId="20577"/>
        <pc:sldMkLst>
          <pc:docMk/>
          <pc:sldMk cId="2752661554" sldId="591"/>
        </pc:sldMkLst>
        <pc:spChg chg="mod">
          <ac:chgData name="Karen Baerts" userId="a06d292e-c1df-42a7-ab23-dcf3ffef2529" providerId="ADAL" clId="{EB5B9B84-C9AB-430E-B407-91CA4A4E1E84}" dt="2024-10-12T13:47:09.402" v="1" actId="20577"/>
          <ac:spMkLst>
            <pc:docMk/>
            <pc:sldMk cId="2752661554" sldId="591"/>
            <ac:spMk id="2" creationId="{00000000-0000-0000-0000-000000000000}"/>
          </ac:spMkLst>
        </pc:spChg>
      </pc:sldChg>
      <pc:sldChg chg="del modNotesTx">
        <pc:chgData name="Karen Baerts" userId="a06d292e-c1df-42a7-ab23-dcf3ffef2529" providerId="ADAL" clId="{EB5B9B84-C9AB-430E-B407-91CA4A4E1E84}" dt="2024-10-18T09:58:55.010" v="874" actId="47"/>
        <pc:sldMkLst>
          <pc:docMk/>
          <pc:sldMk cId="3780265863" sldId="673"/>
        </pc:sldMkLst>
      </pc:sldChg>
      <pc:sldChg chg="modNotesTx">
        <pc:chgData name="Karen Baerts" userId="a06d292e-c1df-42a7-ab23-dcf3ffef2529" providerId="ADAL" clId="{EB5B9B84-C9AB-430E-B407-91CA4A4E1E84}" dt="2024-10-18T11:45:46.720" v="3765" actId="20577"/>
        <pc:sldMkLst>
          <pc:docMk/>
          <pc:sldMk cId="2647737084" sldId="676"/>
        </pc:sldMkLst>
      </pc:sldChg>
      <pc:sldChg chg="modNotesTx">
        <pc:chgData name="Karen Baerts" userId="a06d292e-c1df-42a7-ab23-dcf3ffef2529" providerId="ADAL" clId="{EB5B9B84-C9AB-430E-B407-91CA4A4E1E84}" dt="2024-10-18T10:25:25.974" v="1546" actId="20577"/>
        <pc:sldMkLst>
          <pc:docMk/>
          <pc:sldMk cId="2127582338" sldId="681"/>
        </pc:sldMkLst>
      </pc:sldChg>
      <pc:sldChg chg="del">
        <pc:chgData name="Karen Baerts" userId="a06d292e-c1df-42a7-ab23-dcf3ffef2529" providerId="ADAL" clId="{EB5B9B84-C9AB-430E-B407-91CA4A4E1E84}" dt="2024-10-12T14:28:56.438" v="698" actId="47"/>
        <pc:sldMkLst>
          <pc:docMk/>
          <pc:sldMk cId="3669602561" sldId="683"/>
        </pc:sldMkLst>
      </pc:sldChg>
      <pc:sldChg chg="del">
        <pc:chgData name="Karen Baerts" userId="a06d292e-c1df-42a7-ab23-dcf3ffef2529" providerId="ADAL" clId="{EB5B9B84-C9AB-430E-B407-91CA4A4E1E84}" dt="2024-10-12T14:28:56.438" v="698" actId="47"/>
        <pc:sldMkLst>
          <pc:docMk/>
          <pc:sldMk cId="1510530547" sldId="684"/>
        </pc:sldMkLst>
      </pc:sldChg>
      <pc:sldChg chg="add del mod modShow">
        <pc:chgData name="Karen Baerts" userId="a06d292e-c1df-42a7-ab23-dcf3ffef2529" providerId="ADAL" clId="{EB5B9B84-C9AB-430E-B407-91CA4A4E1E84}" dt="2024-10-18T09:58:58.433" v="875" actId="47"/>
        <pc:sldMkLst>
          <pc:docMk/>
          <pc:sldMk cId="3107932681" sldId="686"/>
        </pc:sldMkLst>
      </pc:sldChg>
      <pc:sldChg chg="del mod modShow">
        <pc:chgData name="Karen Baerts" userId="a06d292e-c1df-42a7-ab23-dcf3ffef2529" providerId="ADAL" clId="{EB5B9B84-C9AB-430E-B407-91CA4A4E1E84}" dt="2024-10-12T14:28:56.438" v="698" actId="47"/>
        <pc:sldMkLst>
          <pc:docMk/>
          <pc:sldMk cId="2920668508" sldId="687"/>
        </pc:sldMkLst>
      </pc:sldChg>
      <pc:sldChg chg="addSp delSp modSp mod modNotesTx">
        <pc:chgData name="Karen Baerts" userId="a06d292e-c1df-42a7-ab23-dcf3ffef2529" providerId="ADAL" clId="{EB5B9B84-C9AB-430E-B407-91CA4A4E1E84}" dt="2024-10-18T12:17:59.827" v="5645" actId="20577"/>
        <pc:sldMkLst>
          <pc:docMk/>
          <pc:sldMk cId="1513116448" sldId="688"/>
        </pc:sldMkLst>
        <pc:spChg chg="add del mod">
          <ac:chgData name="Karen Baerts" userId="a06d292e-c1df-42a7-ab23-dcf3ffef2529" providerId="ADAL" clId="{EB5B9B84-C9AB-430E-B407-91CA4A4E1E84}" dt="2024-10-18T09:58:38.077" v="870"/>
          <ac:spMkLst>
            <pc:docMk/>
            <pc:sldMk cId="1513116448" sldId="688"/>
            <ac:spMk id="2" creationId="{CFA1C79D-FDEB-F79D-8A91-5EAB1EE3CCAF}"/>
          </ac:spMkLst>
        </pc:spChg>
        <pc:spChg chg="del">
          <ac:chgData name="Karen Baerts" userId="a06d292e-c1df-42a7-ab23-dcf3ffef2529" providerId="ADAL" clId="{EB5B9B84-C9AB-430E-B407-91CA4A4E1E84}" dt="2024-10-18T09:58:47.140" v="871" actId="478"/>
          <ac:spMkLst>
            <pc:docMk/>
            <pc:sldMk cId="1513116448" sldId="688"/>
            <ac:spMk id="3" creationId="{8FCBB244-B6EB-86DC-C88E-399E8F116D53}"/>
          </ac:spMkLst>
        </pc:spChg>
        <pc:spChg chg="mod">
          <ac:chgData name="Karen Baerts" userId="a06d292e-c1df-42a7-ab23-dcf3ffef2529" providerId="ADAL" clId="{EB5B9B84-C9AB-430E-B407-91CA4A4E1E84}" dt="2024-10-18T12:11:40.219" v="4400" actId="20577"/>
          <ac:spMkLst>
            <pc:docMk/>
            <pc:sldMk cId="1513116448" sldId="688"/>
            <ac:spMk id="4" creationId="{F63C611F-0478-1BE6-016A-5F0A6E4EF2DB}"/>
          </ac:spMkLst>
        </pc:spChg>
        <pc:spChg chg="add mod">
          <ac:chgData name="Karen Baerts" userId="a06d292e-c1df-42a7-ab23-dcf3ffef2529" providerId="ADAL" clId="{EB5B9B84-C9AB-430E-B407-91CA4A4E1E84}" dt="2024-10-18T12:11:26.539" v="4371" actId="20577"/>
          <ac:spMkLst>
            <pc:docMk/>
            <pc:sldMk cId="1513116448" sldId="688"/>
            <ac:spMk id="6" creationId="{075C6118-F30E-7914-3B74-08D391020DA7}"/>
          </ac:spMkLst>
        </pc:spChg>
        <pc:spChg chg="add del mod">
          <ac:chgData name="Karen Baerts" userId="a06d292e-c1df-42a7-ab23-dcf3ffef2529" providerId="ADAL" clId="{EB5B9B84-C9AB-430E-B407-91CA4A4E1E84}" dt="2024-10-18T11:15:18.520" v="1927"/>
          <ac:spMkLst>
            <pc:docMk/>
            <pc:sldMk cId="1513116448" sldId="688"/>
            <ac:spMk id="9" creationId="{C67DA71E-D0B2-B098-C49C-294BD7F3127B}"/>
          </ac:spMkLst>
        </pc:spChg>
        <pc:spChg chg="add del mod">
          <ac:chgData name="Karen Baerts" userId="a06d292e-c1df-42a7-ab23-dcf3ffef2529" providerId="ADAL" clId="{EB5B9B84-C9AB-430E-B407-91CA4A4E1E84}" dt="2024-10-18T11:59:06.474" v="4275"/>
          <ac:spMkLst>
            <pc:docMk/>
            <pc:sldMk cId="1513116448" sldId="688"/>
            <ac:spMk id="10" creationId="{6CA61535-E0DA-5DAF-5BD2-D548916944AF}"/>
          </ac:spMkLst>
        </pc:spChg>
        <pc:spChg chg="mod">
          <ac:chgData name="Karen Baerts" userId="a06d292e-c1df-42a7-ab23-dcf3ffef2529" providerId="ADAL" clId="{EB5B9B84-C9AB-430E-B407-91CA4A4E1E84}" dt="2024-10-18T12:00:40.963" v="4311" actId="20577"/>
          <ac:spMkLst>
            <pc:docMk/>
            <pc:sldMk cId="1513116448" sldId="688"/>
            <ac:spMk id="24" creationId="{834ECE8D-5E57-3584-0E0E-F67F9A3DF948}"/>
          </ac:spMkLst>
        </pc:spChg>
        <pc:picChg chg="add mod">
          <ac:chgData name="Karen Baerts" userId="a06d292e-c1df-42a7-ab23-dcf3ffef2529" providerId="ADAL" clId="{EB5B9B84-C9AB-430E-B407-91CA4A4E1E84}" dt="2024-10-18T09:58:51.101" v="873"/>
          <ac:picMkLst>
            <pc:docMk/>
            <pc:sldMk cId="1513116448" sldId="688"/>
            <ac:picMk id="7" creationId="{FA88FF3F-F041-13B3-77D1-03C66862559C}"/>
          </ac:picMkLst>
        </pc:picChg>
        <pc:picChg chg="del">
          <ac:chgData name="Karen Baerts" userId="a06d292e-c1df-42a7-ab23-dcf3ffef2529" providerId="ADAL" clId="{EB5B9B84-C9AB-430E-B407-91CA4A4E1E84}" dt="2024-10-18T09:58:38.059" v="868" actId="478"/>
          <ac:picMkLst>
            <pc:docMk/>
            <pc:sldMk cId="1513116448" sldId="688"/>
            <ac:picMk id="8" creationId="{D1ABEA20-E1A9-067F-6AB4-EBF624FEF38B}"/>
          </ac:picMkLst>
        </pc:picChg>
      </pc:sldChg>
      <pc:sldChg chg="addSp delSp modSp new mod ord modShow modNotesTx">
        <pc:chgData name="Karen Baerts" userId="a06d292e-c1df-42a7-ab23-dcf3ffef2529" providerId="ADAL" clId="{EB5B9B84-C9AB-430E-B407-91CA4A4E1E84}" dt="2024-10-18T11:39:16.280" v="3584" actId="20577"/>
        <pc:sldMkLst>
          <pc:docMk/>
          <pc:sldMk cId="3160912343" sldId="689"/>
        </pc:sldMkLst>
        <pc:spChg chg="mod">
          <ac:chgData name="Karen Baerts" userId="a06d292e-c1df-42a7-ab23-dcf3ffef2529" providerId="ADAL" clId="{EB5B9B84-C9AB-430E-B407-91CA4A4E1E84}" dt="2024-10-18T10:22:56.813" v="1537"/>
          <ac:spMkLst>
            <pc:docMk/>
            <pc:sldMk cId="3160912343" sldId="689"/>
            <ac:spMk id="2" creationId="{FD2A0D30-7061-57AA-43AD-6F3CE3C18167}"/>
          </ac:spMkLst>
        </pc:spChg>
        <pc:spChg chg="del">
          <ac:chgData name="Karen Baerts" userId="a06d292e-c1df-42a7-ab23-dcf3ffef2529" providerId="ADAL" clId="{EB5B9B84-C9AB-430E-B407-91CA4A4E1E84}" dt="2024-10-18T10:23:02.966" v="1538" actId="478"/>
          <ac:spMkLst>
            <pc:docMk/>
            <pc:sldMk cId="3160912343" sldId="689"/>
            <ac:spMk id="3" creationId="{D6EB0048-CCF0-F3BB-3888-A98DC98E8661}"/>
          </ac:spMkLst>
        </pc:spChg>
        <pc:spChg chg="add del">
          <ac:chgData name="Karen Baerts" userId="a06d292e-c1df-42a7-ab23-dcf3ffef2529" providerId="ADAL" clId="{EB5B9B84-C9AB-430E-B407-91CA4A4E1E84}" dt="2024-10-18T10:22:55.980" v="1536" actId="22"/>
          <ac:spMkLst>
            <pc:docMk/>
            <pc:sldMk cId="3160912343" sldId="689"/>
            <ac:spMk id="5" creationId="{D90F61AC-7CE4-02C8-EC54-B9A28EDC9C71}"/>
          </ac:spMkLst>
        </pc:spChg>
        <pc:picChg chg="add del mod">
          <ac:chgData name="Karen Baerts" userId="a06d292e-c1df-42a7-ab23-dcf3ffef2529" providerId="ADAL" clId="{EB5B9B84-C9AB-430E-B407-91CA4A4E1E84}" dt="2024-10-18T11:25:45.256" v="2350" actId="478"/>
          <ac:picMkLst>
            <pc:docMk/>
            <pc:sldMk cId="3160912343" sldId="689"/>
            <ac:picMk id="7" creationId="{2FA9BABB-B280-6766-3538-EF31208ABD97}"/>
          </ac:picMkLst>
        </pc:picChg>
        <pc:picChg chg="add mod">
          <ac:chgData name="Karen Baerts" userId="a06d292e-c1df-42a7-ab23-dcf3ffef2529" providerId="ADAL" clId="{EB5B9B84-C9AB-430E-B407-91CA4A4E1E84}" dt="2024-10-18T11:25:48.674" v="2352" actId="1076"/>
          <ac:picMkLst>
            <pc:docMk/>
            <pc:sldMk cId="3160912343" sldId="689"/>
            <ac:picMk id="9" creationId="{25A496B0-BDCF-8CAB-41F3-79EC45C58FB3}"/>
          </ac:picMkLst>
        </pc:picChg>
      </pc:sldChg>
      <pc:sldChg chg="del mod modShow">
        <pc:chgData name="Karen Baerts" userId="a06d292e-c1df-42a7-ab23-dcf3ffef2529" providerId="ADAL" clId="{EB5B9B84-C9AB-430E-B407-91CA4A4E1E84}" dt="2024-10-12T14:28:56.438" v="698" actId="47"/>
        <pc:sldMkLst>
          <pc:docMk/>
          <pc:sldMk cId="1632019420" sldId="690"/>
        </pc:sldMkLst>
      </pc:sldChg>
      <pc:sldChg chg="modSp add mod modNotesTx">
        <pc:chgData name="Karen Baerts" userId="a06d292e-c1df-42a7-ab23-dcf3ffef2529" providerId="ADAL" clId="{EB5B9B84-C9AB-430E-B407-91CA4A4E1E84}" dt="2024-10-18T11:39:39.029" v="3588" actId="20577"/>
        <pc:sldMkLst>
          <pc:docMk/>
          <pc:sldMk cId="2068392097" sldId="690"/>
        </pc:sldMkLst>
        <pc:spChg chg="mod">
          <ac:chgData name="Karen Baerts" userId="a06d292e-c1df-42a7-ab23-dcf3ffef2529" providerId="ADAL" clId="{EB5B9B84-C9AB-430E-B407-91CA4A4E1E84}" dt="2024-10-18T11:39:39.029" v="3588" actId="20577"/>
          <ac:spMkLst>
            <pc:docMk/>
            <pc:sldMk cId="2068392097" sldId="690"/>
            <ac:spMk id="4" creationId="{D63657DC-8009-89A6-7787-38F7F692B258}"/>
          </ac:spMkLst>
        </pc:spChg>
        <pc:spChg chg="mod">
          <ac:chgData name="Karen Baerts" userId="a06d292e-c1df-42a7-ab23-dcf3ffef2529" providerId="ADAL" clId="{EB5B9B84-C9AB-430E-B407-91CA4A4E1E84}" dt="2024-10-18T11:16:19.310" v="2032" actId="20577"/>
          <ac:spMkLst>
            <pc:docMk/>
            <pc:sldMk cId="2068392097" sldId="690"/>
            <ac:spMk id="6" creationId="{D8A7F4BB-D213-44C5-C6A5-618ECB223EB1}"/>
          </ac:spMkLst>
        </pc:spChg>
        <pc:spChg chg="mod">
          <ac:chgData name="Karen Baerts" userId="a06d292e-c1df-42a7-ab23-dcf3ffef2529" providerId="ADAL" clId="{EB5B9B84-C9AB-430E-B407-91CA4A4E1E84}" dt="2024-10-18T11:10:55.530" v="1618" actId="20577"/>
          <ac:spMkLst>
            <pc:docMk/>
            <pc:sldMk cId="2068392097" sldId="690"/>
            <ac:spMk id="24" creationId="{8B4E60B2-B327-BE78-2CB2-8F8E9C95E9E6}"/>
          </ac:spMkLst>
        </pc:spChg>
      </pc:sldChg>
      <pc:sldChg chg="addSp delSp modSp new mod modShow">
        <pc:chgData name="Karen Baerts" userId="a06d292e-c1df-42a7-ab23-dcf3ffef2529" providerId="ADAL" clId="{EB5B9B84-C9AB-430E-B407-91CA4A4E1E84}" dt="2024-10-18T11:47:25.468" v="3976" actId="1076"/>
        <pc:sldMkLst>
          <pc:docMk/>
          <pc:sldMk cId="372453693" sldId="691"/>
        </pc:sldMkLst>
        <pc:spChg chg="mod">
          <ac:chgData name="Karen Baerts" userId="a06d292e-c1df-42a7-ab23-dcf3ffef2529" providerId="ADAL" clId="{EB5B9B84-C9AB-430E-B407-91CA4A4E1E84}" dt="2024-10-18T11:33:04.364" v="2424" actId="20577"/>
          <ac:spMkLst>
            <pc:docMk/>
            <pc:sldMk cId="372453693" sldId="691"/>
            <ac:spMk id="2" creationId="{A4368563-C24B-790A-92DA-E5C03545133F}"/>
          </ac:spMkLst>
        </pc:spChg>
        <pc:spChg chg="add del">
          <ac:chgData name="Karen Baerts" userId="a06d292e-c1df-42a7-ab23-dcf3ffef2529" providerId="ADAL" clId="{EB5B9B84-C9AB-430E-B407-91CA4A4E1E84}" dt="2024-10-18T11:32:24.968" v="2391" actId="478"/>
          <ac:spMkLst>
            <pc:docMk/>
            <pc:sldMk cId="372453693" sldId="691"/>
            <ac:spMk id="3" creationId="{40988664-1056-C794-1061-012B2AFD6A0F}"/>
          </ac:spMkLst>
        </pc:spChg>
        <pc:picChg chg="add del mod">
          <ac:chgData name="Karen Baerts" userId="a06d292e-c1df-42a7-ab23-dcf3ffef2529" providerId="ADAL" clId="{EB5B9B84-C9AB-430E-B407-91CA4A4E1E84}" dt="2024-10-18T11:43:57.712" v="3758" actId="478"/>
          <ac:picMkLst>
            <pc:docMk/>
            <pc:sldMk cId="372453693" sldId="691"/>
            <ac:picMk id="5" creationId="{44D79001-8EEE-034B-5A24-5D7F4C5468E4}"/>
          </ac:picMkLst>
        </pc:picChg>
        <pc:picChg chg="add del mod">
          <ac:chgData name="Karen Baerts" userId="a06d292e-c1df-42a7-ab23-dcf3ffef2529" providerId="ADAL" clId="{EB5B9B84-C9AB-430E-B407-91CA4A4E1E84}" dt="2024-10-18T11:47:25.468" v="3976" actId="1076"/>
          <ac:picMkLst>
            <pc:docMk/>
            <pc:sldMk cId="372453693" sldId="691"/>
            <ac:picMk id="7" creationId="{FC6BFAF1-37FD-5B74-D9A7-916EE5DEF182}"/>
          </ac:picMkLst>
        </pc:picChg>
        <pc:picChg chg="add del mod">
          <ac:chgData name="Karen Baerts" userId="a06d292e-c1df-42a7-ab23-dcf3ffef2529" providerId="ADAL" clId="{EB5B9B84-C9AB-430E-B407-91CA4A4E1E84}" dt="2024-10-18T11:47:18.200" v="3974" actId="478"/>
          <ac:picMkLst>
            <pc:docMk/>
            <pc:sldMk cId="372453693" sldId="691"/>
            <ac:picMk id="9" creationId="{A7680742-AC79-8406-4714-C505489ADE3A}"/>
          </ac:picMkLst>
        </pc:picChg>
      </pc:sldChg>
      <pc:sldChg chg="del">
        <pc:chgData name="Karen Baerts" userId="a06d292e-c1df-42a7-ab23-dcf3ffef2529" providerId="ADAL" clId="{EB5B9B84-C9AB-430E-B407-91CA4A4E1E84}" dt="2024-10-12T14:28:56.438" v="698" actId="47"/>
        <pc:sldMkLst>
          <pc:docMk/>
          <pc:sldMk cId="1198122606" sldId="691"/>
        </pc:sldMkLst>
      </pc:sldChg>
      <pc:sldChg chg="modSp add mod modNotesTx">
        <pc:chgData name="Karen Baerts" userId="a06d292e-c1df-42a7-ab23-dcf3ffef2529" providerId="ADAL" clId="{EB5B9B84-C9AB-430E-B407-91CA4A4E1E84}" dt="2024-10-18T12:13:31.087" v="4703" actId="5793"/>
        <pc:sldMkLst>
          <pc:docMk/>
          <pc:sldMk cId="901174361" sldId="692"/>
        </pc:sldMkLst>
        <pc:spChg chg="mod">
          <ac:chgData name="Karen Baerts" userId="a06d292e-c1df-42a7-ab23-dcf3ffef2529" providerId="ADAL" clId="{EB5B9B84-C9AB-430E-B407-91CA4A4E1E84}" dt="2024-10-18T11:46:06.434" v="3766" actId="6549"/>
          <ac:spMkLst>
            <pc:docMk/>
            <pc:sldMk cId="901174361" sldId="692"/>
            <ac:spMk id="4" creationId="{B7E08950-2B33-C637-16FB-79B05C55E467}"/>
          </ac:spMkLst>
        </pc:spChg>
      </pc:sldChg>
      <pc:sldChg chg="del mod modShow">
        <pc:chgData name="Karen Baerts" userId="a06d292e-c1df-42a7-ab23-dcf3ffef2529" providerId="ADAL" clId="{EB5B9B84-C9AB-430E-B407-91CA4A4E1E84}" dt="2024-10-12T14:28:56.438" v="698" actId="47"/>
        <pc:sldMkLst>
          <pc:docMk/>
          <pc:sldMk cId="3177649713" sldId="692"/>
        </pc:sldMkLst>
      </pc:sldChg>
      <pc:sldChg chg="addSp delSp modSp add mod modShow modNotesTx">
        <pc:chgData name="Karen Baerts" userId="a06d292e-c1df-42a7-ab23-dcf3ffef2529" providerId="ADAL" clId="{EB5B9B84-C9AB-430E-B407-91CA4A4E1E84}" dt="2024-10-18T12:21:04.980" v="5646" actId="729"/>
        <pc:sldMkLst>
          <pc:docMk/>
          <pc:sldMk cId="90711582" sldId="693"/>
        </pc:sldMkLst>
        <pc:spChg chg="add del mod">
          <ac:chgData name="Karen Baerts" userId="a06d292e-c1df-42a7-ab23-dcf3ffef2529" providerId="ADAL" clId="{EB5B9B84-C9AB-430E-B407-91CA4A4E1E84}" dt="2024-10-18T12:11:59.195" v="4403" actId="478"/>
          <ac:spMkLst>
            <pc:docMk/>
            <pc:sldMk cId="90711582" sldId="693"/>
            <ac:spMk id="3" creationId="{14ED726C-B237-9E87-C55E-F25C46FE4950}"/>
          </ac:spMkLst>
        </pc:spChg>
        <pc:spChg chg="del">
          <ac:chgData name="Karen Baerts" userId="a06d292e-c1df-42a7-ab23-dcf3ffef2529" providerId="ADAL" clId="{EB5B9B84-C9AB-430E-B407-91CA4A4E1E84}" dt="2024-10-18T12:11:57.083" v="4402" actId="478"/>
          <ac:spMkLst>
            <pc:docMk/>
            <pc:sldMk cId="90711582" sldId="693"/>
            <ac:spMk id="4" creationId="{0C807883-6407-5002-CD85-458EC9613293}"/>
          </ac:spMkLst>
        </pc:spChg>
        <pc:spChg chg="del">
          <ac:chgData name="Karen Baerts" userId="a06d292e-c1df-42a7-ab23-dcf3ffef2529" providerId="ADAL" clId="{EB5B9B84-C9AB-430E-B407-91CA4A4E1E84}" dt="2024-10-18T12:12:01.247" v="4405" actId="478"/>
          <ac:spMkLst>
            <pc:docMk/>
            <pc:sldMk cId="90711582" sldId="693"/>
            <ac:spMk id="6" creationId="{E73FA226-5B40-DF71-E847-AA854108BB69}"/>
          </ac:spMkLst>
        </pc:spChg>
        <pc:picChg chg="del">
          <ac:chgData name="Karen Baerts" userId="a06d292e-c1df-42a7-ab23-dcf3ffef2529" providerId="ADAL" clId="{EB5B9B84-C9AB-430E-B407-91CA4A4E1E84}" dt="2024-10-18T12:11:59.897" v="4404" actId="478"/>
          <ac:picMkLst>
            <pc:docMk/>
            <pc:sldMk cId="90711582" sldId="693"/>
            <ac:picMk id="7" creationId="{D7959CE4-3AD9-CE8F-B178-4B09F2CEA47B}"/>
          </ac:picMkLst>
        </pc:picChg>
        <pc:picChg chg="add">
          <ac:chgData name="Karen Baerts" userId="a06d292e-c1df-42a7-ab23-dcf3ffef2529" providerId="ADAL" clId="{EB5B9B84-C9AB-430E-B407-91CA4A4E1E84}" dt="2024-10-18T12:16:32.166" v="5219" actId="22"/>
          <ac:picMkLst>
            <pc:docMk/>
            <pc:sldMk cId="90711582" sldId="693"/>
            <ac:picMk id="9" creationId="{A0BDD2FC-B295-83D7-5A94-9BB73287E86F}"/>
          </ac:picMkLst>
        </pc:picChg>
      </pc:sldChg>
      <pc:sldChg chg="del">
        <pc:chgData name="Karen Baerts" userId="a06d292e-c1df-42a7-ab23-dcf3ffef2529" providerId="ADAL" clId="{EB5B9B84-C9AB-430E-B407-91CA4A4E1E84}" dt="2024-10-12T14:28:56.438" v="698" actId="47"/>
        <pc:sldMkLst>
          <pc:docMk/>
          <pc:sldMk cId="2977954784" sldId="693"/>
        </pc:sldMkLst>
      </pc:sldChg>
      <pc:sldChg chg="del mod modShow">
        <pc:chgData name="Karen Baerts" userId="a06d292e-c1df-42a7-ab23-dcf3ffef2529" providerId="ADAL" clId="{EB5B9B84-C9AB-430E-B407-91CA4A4E1E84}" dt="2024-10-12T14:28:56.438" v="698" actId="47"/>
        <pc:sldMkLst>
          <pc:docMk/>
          <pc:sldMk cId="2446089711" sldId="694"/>
        </pc:sldMkLst>
      </pc:sldChg>
    </pc:docChg>
  </pc:docChgLst>
  <pc:docChgLst>
    <pc:chgData name="Karen Baerts" userId="a06d292e-c1df-42a7-ab23-dcf3ffef2529" providerId="ADAL" clId="{DCF38E38-463D-4A41-A410-483A0DD4EC34}"/>
    <pc:docChg chg="delSld modSld">
      <pc:chgData name="Karen Baerts" userId="a06d292e-c1df-42a7-ab23-dcf3ffef2529" providerId="ADAL" clId="{DCF38E38-463D-4A41-A410-483A0DD4EC34}" dt="2024-11-15T12:14:28.870" v="3" actId="6549"/>
      <pc:docMkLst>
        <pc:docMk/>
      </pc:docMkLst>
      <pc:sldChg chg="del">
        <pc:chgData name="Karen Baerts" userId="a06d292e-c1df-42a7-ab23-dcf3ffef2529" providerId="ADAL" clId="{DCF38E38-463D-4A41-A410-483A0DD4EC34}" dt="2024-11-15T12:14:12.745" v="0" actId="47"/>
        <pc:sldMkLst>
          <pc:docMk/>
          <pc:sldMk cId="3516292253" sldId="657"/>
        </pc:sldMkLst>
      </pc:sldChg>
      <pc:sldChg chg="modNotesTx">
        <pc:chgData name="Karen Baerts" userId="a06d292e-c1df-42a7-ab23-dcf3ffef2529" providerId="ADAL" clId="{DCF38E38-463D-4A41-A410-483A0DD4EC34}" dt="2024-11-15T12:14:28.870" v="3" actId="6549"/>
        <pc:sldMkLst>
          <pc:docMk/>
          <pc:sldMk cId="4019234007" sldId="675"/>
        </pc:sldMkLst>
      </pc:sldChg>
      <pc:sldChg chg="del">
        <pc:chgData name="Karen Baerts" userId="a06d292e-c1df-42a7-ab23-dcf3ffef2529" providerId="ADAL" clId="{DCF38E38-463D-4A41-A410-483A0DD4EC34}" dt="2024-11-15T12:14:16.752" v="1" actId="47"/>
        <pc:sldMkLst>
          <pc:docMk/>
          <pc:sldMk cId="502349509" sldId="705"/>
        </pc:sldMkLst>
      </pc:sldChg>
      <pc:sldChg chg="del">
        <pc:chgData name="Karen Baerts" userId="a06d292e-c1df-42a7-ab23-dcf3ffef2529" providerId="ADAL" clId="{DCF38E38-463D-4A41-A410-483A0DD4EC34}" dt="2024-11-15T12:14:18.587" v="2" actId="47"/>
        <pc:sldMkLst>
          <pc:docMk/>
          <pc:sldMk cId="1309960664" sldId="7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31" tIns="45716" rIns="91431" bIns="45716"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31" tIns="45716" rIns="91431" bIns="45716" rtlCol="0"/>
          <a:lstStyle>
            <a:lvl1pPr algn="r">
              <a:defRPr sz="1200"/>
            </a:lvl1pPr>
          </a:lstStyle>
          <a:p>
            <a:fld id="{CC9DA208-1976-413D-9D95-B9719CA88687}" type="datetimeFigureOut">
              <a:rPr lang="nl-BE" smtClean="0"/>
              <a:t>15/11/2024</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1" tIns="45716" rIns="91431" bIns="45716"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31" tIns="45716" rIns="91431" bIns="45716"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4"/>
            <a:ext cx="2971800" cy="458787"/>
          </a:xfrm>
          <a:prstGeom prst="rect">
            <a:avLst/>
          </a:prstGeom>
        </p:spPr>
        <p:txBody>
          <a:bodyPr vert="horz" lIns="91431" tIns="45716" rIns="91431" bIns="45716"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4"/>
            <a:ext cx="2971800" cy="458787"/>
          </a:xfrm>
          <a:prstGeom prst="rect">
            <a:avLst/>
          </a:prstGeom>
        </p:spPr>
        <p:txBody>
          <a:bodyPr vert="horz" lIns="91431" tIns="45716" rIns="91431" bIns="45716" rtlCol="0" anchor="b"/>
          <a:lstStyle>
            <a:lvl1pPr algn="r">
              <a:defRPr sz="1200"/>
            </a:lvl1pPr>
          </a:lstStyle>
          <a:p>
            <a:fld id="{BDE10A00-B8B4-48DF-9601-0E00975B5020}" type="slidenum">
              <a:rPr lang="nl-BE" smtClean="0"/>
              <a:t>‹nr.›</a:t>
            </a:fld>
            <a:endParaRPr lang="nl-BE"/>
          </a:p>
        </p:txBody>
      </p:sp>
    </p:spTree>
    <p:extLst>
      <p:ext uri="{BB962C8B-B14F-4D97-AF65-F5344CB8AC3E}">
        <p14:creationId xmlns:p14="http://schemas.microsoft.com/office/powerpoint/2010/main" val="260983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a:t>
            </a:fld>
            <a:endParaRPr lang="nl-BE"/>
          </a:p>
        </p:txBody>
      </p:sp>
    </p:spTree>
    <p:extLst>
      <p:ext uri="{BB962C8B-B14F-4D97-AF65-F5344CB8AC3E}">
        <p14:creationId xmlns:p14="http://schemas.microsoft.com/office/powerpoint/2010/main" val="4129708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panose="020B0604020202020204" pitchFamily="34" charset="0"/>
              <a:buNone/>
            </a:pPr>
            <a:endParaRPr lang="nl-BE" sz="1200" dirty="0">
              <a:sym typeface="Wingdings" panose="05000000000000000000" pitchFamily="2" charset="2"/>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a:t>
            </a:fld>
            <a:endParaRPr lang="nl-BE"/>
          </a:p>
        </p:txBody>
      </p:sp>
    </p:spTree>
    <p:extLst>
      <p:ext uri="{BB962C8B-B14F-4D97-AF65-F5344CB8AC3E}">
        <p14:creationId xmlns:p14="http://schemas.microsoft.com/office/powerpoint/2010/main" val="151520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panose="020B0604020202020204" pitchFamily="34" charset="0"/>
              <a:buNone/>
            </a:pPr>
            <a:endParaRPr lang="nl-BE" sz="1200" dirty="0">
              <a:sym typeface="Wingdings" panose="05000000000000000000" pitchFamily="2" charset="2"/>
            </a:endParaRPr>
          </a:p>
          <a:p>
            <a:pPr marL="0" indent="0">
              <a:buFont typeface="Arial" panose="020B0604020202020204" pitchFamily="34" charset="0"/>
              <a:buNone/>
            </a:pPr>
            <a:endParaRPr lang="nl-BE" sz="1200" dirty="0">
              <a:sym typeface="Wingdings" panose="05000000000000000000" pitchFamily="2" charset="2"/>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3</a:t>
            </a:fld>
            <a:endParaRPr lang="nl-BE"/>
          </a:p>
        </p:txBody>
      </p:sp>
    </p:spTree>
    <p:extLst>
      <p:ext uri="{BB962C8B-B14F-4D97-AF65-F5344CB8AC3E}">
        <p14:creationId xmlns:p14="http://schemas.microsoft.com/office/powerpoint/2010/main" val="202429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41913-A973-E75F-976A-E8F4F6F10CFC}"/>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4DDA8A1-D7FD-4B4C-D880-E32FF35BA1F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79DD69F-901F-22C8-6DE3-2E8CED1F74C1}"/>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6DA25939-5DB7-4E39-EBBC-9AFCE00AB43A}"/>
              </a:ext>
            </a:extLst>
          </p:cNvPr>
          <p:cNvSpPr>
            <a:spLocks noGrp="1"/>
          </p:cNvSpPr>
          <p:nvPr>
            <p:ph type="sldNum" sz="quarter" idx="5"/>
          </p:nvPr>
        </p:nvSpPr>
        <p:spPr/>
        <p:txBody>
          <a:bodyPr/>
          <a:lstStyle/>
          <a:p>
            <a:fld id="{BDE10A00-B8B4-48DF-9601-0E00975B5020}" type="slidenum">
              <a:rPr lang="nl-BE" smtClean="0"/>
              <a:t>5</a:t>
            </a:fld>
            <a:endParaRPr lang="nl-BE"/>
          </a:p>
        </p:txBody>
      </p:sp>
    </p:spTree>
    <p:extLst>
      <p:ext uri="{BB962C8B-B14F-4D97-AF65-F5344CB8AC3E}">
        <p14:creationId xmlns:p14="http://schemas.microsoft.com/office/powerpoint/2010/main" val="440806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0BF7B-6947-D707-2206-7A0DD694E914}"/>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ED224846-786D-387F-1112-4C1ED9BA04B8}"/>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F898447-8E02-2D1A-77EB-D755AEBB1BE7}"/>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F21A29F0-8885-012E-75E2-00CD661B6FAE}"/>
              </a:ext>
            </a:extLst>
          </p:cNvPr>
          <p:cNvSpPr>
            <a:spLocks noGrp="1"/>
          </p:cNvSpPr>
          <p:nvPr>
            <p:ph type="sldNum" sz="quarter" idx="5"/>
          </p:nvPr>
        </p:nvSpPr>
        <p:spPr/>
        <p:txBody>
          <a:bodyPr/>
          <a:lstStyle/>
          <a:p>
            <a:fld id="{BDE10A00-B8B4-48DF-9601-0E00975B5020}" type="slidenum">
              <a:rPr lang="nl-BE" smtClean="0"/>
              <a:t>6</a:t>
            </a:fld>
            <a:endParaRPr lang="nl-BE"/>
          </a:p>
        </p:txBody>
      </p:sp>
    </p:spTree>
    <p:extLst>
      <p:ext uri="{BB962C8B-B14F-4D97-AF65-F5344CB8AC3E}">
        <p14:creationId xmlns:p14="http://schemas.microsoft.com/office/powerpoint/2010/main" val="2810835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DE872-0F3F-BC4B-4966-8DE6D0DB56E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D3AE2B5B-5272-4E67-37B0-4DF61C9F502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1EE8B48-5A04-3D41-8409-77A472560CCA}"/>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24097EA6-DD75-C1B1-D21A-B6884562E8B6}"/>
              </a:ext>
            </a:extLst>
          </p:cNvPr>
          <p:cNvSpPr>
            <a:spLocks noGrp="1"/>
          </p:cNvSpPr>
          <p:nvPr>
            <p:ph type="sldNum" sz="quarter" idx="5"/>
          </p:nvPr>
        </p:nvSpPr>
        <p:spPr/>
        <p:txBody>
          <a:bodyPr/>
          <a:lstStyle/>
          <a:p>
            <a:fld id="{BDE10A00-B8B4-48DF-9601-0E00975B5020}" type="slidenum">
              <a:rPr lang="nl-BE" smtClean="0"/>
              <a:t>7</a:t>
            </a:fld>
            <a:endParaRPr lang="nl-BE"/>
          </a:p>
        </p:txBody>
      </p:sp>
    </p:spTree>
    <p:extLst>
      <p:ext uri="{BB962C8B-B14F-4D97-AF65-F5344CB8AC3E}">
        <p14:creationId xmlns:p14="http://schemas.microsoft.com/office/powerpoint/2010/main" val="130084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7EBCB-67E2-3869-9315-F6DDD7F4D289}"/>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B2EC6B9-B8F4-7728-224A-BBE77465AD3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F8E8180-E7BB-D3C2-8532-81540431110D}"/>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8B42E1A8-9F97-D152-A501-79F99AD76321}"/>
              </a:ext>
            </a:extLst>
          </p:cNvPr>
          <p:cNvSpPr>
            <a:spLocks noGrp="1"/>
          </p:cNvSpPr>
          <p:nvPr>
            <p:ph type="sldNum" sz="quarter" idx="5"/>
          </p:nvPr>
        </p:nvSpPr>
        <p:spPr/>
        <p:txBody>
          <a:bodyPr/>
          <a:lstStyle/>
          <a:p>
            <a:fld id="{BDE10A00-B8B4-48DF-9601-0E00975B5020}" type="slidenum">
              <a:rPr lang="nl-BE" smtClean="0"/>
              <a:t>8</a:t>
            </a:fld>
            <a:endParaRPr lang="nl-BE"/>
          </a:p>
        </p:txBody>
      </p:sp>
    </p:spTree>
    <p:extLst>
      <p:ext uri="{BB962C8B-B14F-4D97-AF65-F5344CB8AC3E}">
        <p14:creationId xmlns:p14="http://schemas.microsoft.com/office/powerpoint/2010/main" val="23676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panose="020B0604020202020204" pitchFamily="34" charset="0"/>
              <a:buNone/>
            </a:pPr>
            <a:r>
              <a:rPr lang="nl-BE" sz="1200" dirty="0">
                <a:sym typeface="Wingdings" panose="05000000000000000000" pitchFamily="2" charset="2"/>
              </a:rPr>
              <a:t>De extra oefeningen staan op Toledo. Het is een goed idee om die nu ook zelf op te lossen, op die manier kan je pas echt aftoetsen of je het goed begrepen hebt.</a:t>
            </a:r>
          </a:p>
          <a:p>
            <a:pPr marL="0" indent="0">
              <a:buFont typeface="Arial" panose="020B0604020202020204" pitchFamily="34" charset="0"/>
              <a:buNone/>
            </a:pPr>
            <a:r>
              <a:rPr lang="nl-BE" sz="1200" dirty="0">
                <a:sym typeface="Wingdings" panose="05000000000000000000" pitchFamily="2" charset="2"/>
              </a:rPr>
              <a:t>Ik kom rond om te helpen bij vragen.</a:t>
            </a: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9</a:t>
            </a:fld>
            <a:endParaRPr lang="nl-BE"/>
          </a:p>
        </p:txBody>
      </p:sp>
    </p:spTree>
    <p:extLst>
      <p:ext uri="{BB962C8B-B14F-4D97-AF65-F5344CB8AC3E}">
        <p14:creationId xmlns:p14="http://schemas.microsoft.com/office/powerpoint/2010/main" val="319070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9F8B3BE-6F20-403E-9C2D-5D1A20A07A30}" type="datetimeFigureOut">
              <a:rPr lang="nl-BE" smtClean="0"/>
              <a:t>15/11/2024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412054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9F8B3BE-6F20-403E-9C2D-5D1A20A07A30}" type="datetimeFigureOut">
              <a:rPr lang="nl-BE" smtClean="0"/>
              <a:t>15/11/2024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56938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9F8B3BE-6F20-403E-9C2D-5D1A20A07A30}" type="datetimeFigureOut">
              <a:rPr lang="nl-BE" smtClean="0"/>
              <a:t>15/11/2024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2083053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ontpage Picture">
    <p:bg>
      <p:bgPr>
        <a:solidFill>
          <a:srgbClr val="E00049"/>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DA0874-40FE-470D-909F-447E8CD56CF3}"/>
              </a:ext>
            </a:extLst>
          </p:cNvPr>
          <p:cNvSpPr/>
          <p:nvPr userDrawn="1"/>
        </p:nvSpPr>
        <p:spPr>
          <a:xfrm>
            <a:off x="0" y="-177800"/>
            <a:ext cx="12192000" cy="703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6011B60-A6B7-46C1-885C-D5EBCD2962E4}"/>
              </a:ext>
            </a:extLst>
          </p:cNvPr>
          <p:cNvCxnSpPr/>
          <p:nvPr userDrawn="1"/>
        </p:nvCxnSpPr>
        <p:spPr>
          <a:xfrm>
            <a:off x="1993900" y="3937000"/>
            <a:ext cx="0" cy="317500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6690648D-C9C1-4EBF-84A8-FCB3B35FBE84}"/>
              </a:ext>
            </a:extLst>
          </p:cNvPr>
          <p:cNvSpPr/>
          <p:nvPr userDrawn="1"/>
        </p:nvSpPr>
        <p:spPr>
          <a:xfrm rot="20194225">
            <a:off x="9857294" y="3155266"/>
            <a:ext cx="3242955" cy="3895951"/>
          </a:xfrm>
          <a:custGeom>
            <a:avLst/>
            <a:gdLst>
              <a:gd name="connsiteX0" fmla="*/ 3242955 w 3242955"/>
              <a:gd name="connsiteY0" fmla="*/ 0 h 3895951"/>
              <a:gd name="connsiteX1" fmla="*/ 1554638 w 3242955"/>
              <a:gd name="connsiteY1" fmla="*/ 3895951 h 3895951"/>
              <a:gd name="connsiteX2" fmla="*/ 1 w 3242955"/>
              <a:gd name="connsiteY2" fmla="*/ 3222246 h 3895951"/>
              <a:gd name="connsiteX3" fmla="*/ 0 w 3242955"/>
              <a:gd name="connsiteY3" fmla="*/ 0 h 3895951"/>
            </a:gdLst>
            <a:ahLst/>
            <a:cxnLst>
              <a:cxn ang="0">
                <a:pos x="connsiteX0" y="connsiteY0"/>
              </a:cxn>
              <a:cxn ang="0">
                <a:pos x="connsiteX1" y="connsiteY1"/>
              </a:cxn>
              <a:cxn ang="0">
                <a:pos x="connsiteX2" y="connsiteY2"/>
              </a:cxn>
              <a:cxn ang="0">
                <a:pos x="connsiteX3" y="connsiteY3"/>
              </a:cxn>
            </a:cxnLst>
            <a:rect l="l" t="t" r="r" b="b"/>
            <a:pathLst>
              <a:path w="3242955" h="3895951">
                <a:moveTo>
                  <a:pt x="3242955" y="0"/>
                </a:moveTo>
                <a:lnTo>
                  <a:pt x="1554638" y="3895951"/>
                </a:lnTo>
                <a:lnTo>
                  <a:pt x="1" y="3222246"/>
                </a:lnTo>
                <a:lnTo>
                  <a:pt x="0" y="0"/>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7E87ECAC-D856-40AA-8E84-C99F7B9B654C}"/>
              </a:ext>
            </a:extLst>
          </p:cNvPr>
          <p:cNvSpPr/>
          <p:nvPr userDrawn="1"/>
        </p:nvSpPr>
        <p:spPr>
          <a:xfrm rot="20210350">
            <a:off x="10914376" y="-646731"/>
            <a:ext cx="1679496" cy="3136313"/>
          </a:xfrm>
          <a:custGeom>
            <a:avLst/>
            <a:gdLst>
              <a:gd name="connsiteX0" fmla="*/ 1 w 1679496"/>
              <a:gd name="connsiteY0" fmla="*/ 0 h 3136313"/>
              <a:gd name="connsiteX1" fmla="*/ 1679496 w 1679496"/>
              <a:gd name="connsiteY1" fmla="*/ 718474 h 3136313"/>
              <a:gd name="connsiteX2" fmla="*/ 645165 w 1679496"/>
              <a:gd name="connsiteY2" fmla="*/ 3136313 h 3136313"/>
              <a:gd name="connsiteX3" fmla="*/ 0 w 1679496"/>
              <a:gd name="connsiteY3" fmla="*/ 3136313 h 3136313"/>
            </a:gdLst>
            <a:ahLst/>
            <a:cxnLst>
              <a:cxn ang="0">
                <a:pos x="connsiteX0" y="connsiteY0"/>
              </a:cxn>
              <a:cxn ang="0">
                <a:pos x="connsiteX1" y="connsiteY1"/>
              </a:cxn>
              <a:cxn ang="0">
                <a:pos x="connsiteX2" y="connsiteY2"/>
              </a:cxn>
              <a:cxn ang="0">
                <a:pos x="connsiteX3" y="connsiteY3"/>
              </a:cxn>
            </a:cxnLst>
            <a:rect l="l" t="t" r="r" b="b"/>
            <a:pathLst>
              <a:path w="1679496" h="3136313">
                <a:moveTo>
                  <a:pt x="1" y="0"/>
                </a:moveTo>
                <a:lnTo>
                  <a:pt x="1679496" y="718474"/>
                </a:lnTo>
                <a:lnTo>
                  <a:pt x="645165" y="3136313"/>
                </a:lnTo>
                <a:lnTo>
                  <a:pt x="0" y="3136313"/>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0" name="Freeform: Shape 29">
            <a:extLst>
              <a:ext uri="{FF2B5EF4-FFF2-40B4-BE49-F238E27FC236}">
                <a16:creationId xmlns:a16="http://schemas.microsoft.com/office/drawing/2014/main" id="{FA8C42FE-CFF4-4D18-A264-D3132514E4A2}"/>
              </a:ext>
            </a:extLst>
          </p:cNvPr>
          <p:cNvSpPr/>
          <p:nvPr userDrawn="1"/>
        </p:nvSpPr>
        <p:spPr>
          <a:xfrm rot="20210350">
            <a:off x="7706570" y="-737697"/>
            <a:ext cx="2467189" cy="1780251"/>
          </a:xfrm>
          <a:custGeom>
            <a:avLst/>
            <a:gdLst>
              <a:gd name="connsiteX0" fmla="*/ 0 w 2467189"/>
              <a:gd name="connsiteY0" fmla="*/ 0 h 1780251"/>
              <a:gd name="connsiteX1" fmla="*/ 2467189 w 2467189"/>
              <a:gd name="connsiteY1" fmla="*/ 1055443 h 1780251"/>
              <a:gd name="connsiteX2" fmla="*/ 2467189 w 2467189"/>
              <a:gd name="connsiteY2" fmla="*/ 1780251 h 1780251"/>
              <a:gd name="connsiteX3" fmla="*/ 0 w 2467189"/>
              <a:gd name="connsiteY3" fmla="*/ 1780251 h 1780251"/>
            </a:gdLst>
            <a:ahLst/>
            <a:cxnLst>
              <a:cxn ang="0">
                <a:pos x="connsiteX0" y="connsiteY0"/>
              </a:cxn>
              <a:cxn ang="0">
                <a:pos x="connsiteX1" y="connsiteY1"/>
              </a:cxn>
              <a:cxn ang="0">
                <a:pos x="connsiteX2" y="connsiteY2"/>
              </a:cxn>
              <a:cxn ang="0">
                <a:pos x="connsiteX3" y="connsiteY3"/>
              </a:cxn>
            </a:cxnLst>
            <a:rect l="l" t="t" r="r" b="b"/>
            <a:pathLst>
              <a:path w="2467189" h="1780251">
                <a:moveTo>
                  <a:pt x="0" y="0"/>
                </a:moveTo>
                <a:lnTo>
                  <a:pt x="2467189" y="1055443"/>
                </a:lnTo>
                <a:lnTo>
                  <a:pt x="2467189" y="1780251"/>
                </a:lnTo>
                <a:lnTo>
                  <a:pt x="0" y="1780251"/>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11" name="Right Triangle 10">
            <a:extLst>
              <a:ext uri="{FF2B5EF4-FFF2-40B4-BE49-F238E27FC236}">
                <a16:creationId xmlns:a16="http://schemas.microsoft.com/office/drawing/2014/main" id="{469D8287-A23F-4F51-8EE2-37AC976F002F}"/>
              </a:ext>
            </a:extLst>
          </p:cNvPr>
          <p:cNvSpPr/>
          <p:nvPr userDrawn="1"/>
        </p:nvSpPr>
        <p:spPr>
          <a:xfrm flipV="1">
            <a:off x="-1" y="-185376"/>
            <a:ext cx="3819524" cy="1578078"/>
          </a:xfrm>
          <a:prstGeom prst="rtTriangle">
            <a:avLst/>
          </a:pr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3" name="Picture 22">
            <a:extLst>
              <a:ext uri="{FF2B5EF4-FFF2-40B4-BE49-F238E27FC236}">
                <a16:creationId xmlns:a16="http://schemas.microsoft.com/office/drawing/2014/main" id="{BA56722D-D6E8-4457-851C-A6B990B6EF30}"/>
              </a:ext>
            </a:extLst>
          </p:cNvPr>
          <p:cNvPicPr>
            <a:picLocks noChangeAspect="1"/>
          </p:cNvPicPr>
          <p:nvPr userDrawn="1"/>
        </p:nvPicPr>
        <p:blipFill>
          <a:blip r:embed="rId2"/>
          <a:stretch>
            <a:fillRect/>
          </a:stretch>
        </p:blipFill>
        <p:spPr>
          <a:xfrm>
            <a:off x="8821284" y="1273764"/>
            <a:ext cx="2009752" cy="1895031"/>
          </a:xfrm>
          <a:prstGeom prst="rect">
            <a:avLst/>
          </a:prstGeom>
        </p:spPr>
      </p:pic>
      <p:pic>
        <p:nvPicPr>
          <p:cNvPr id="27" name="Picture 26">
            <a:extLst>
              <a:ext uri="{FF2B5EF4-FFF2-40B4-BE49-F238E27FC236}">
                <a16:creationId xmlns:a16="http://schemas.microsoft.com/office/drawing/2014/main" id="{A5F05CEC-057B-4CA8-B781-92525C72ECD6}"/>
              </a:ext>
            </a:extLst>
          </p:cNvPr>
          <p:cNvPicPr>
            <a:picLocks noChangeAspect="1"/>
          </p:cNvPicPr>
          <p:nvPr userDrawn="1"/>
        </p:nvPicPr>
        <p:blipFill>
          <a:blip r:embed="rId3">
            <a:alphaModFix amt="25000"/>
            <a:extLst>
              <a:ext uri="{28A0092B-C50C-407E-A947-70E740481C1C}">
                <a14:useLocalDpi xmlns:a14="http://schemas.microsoft.com/office/drawing/2010/main" val="0"/>
              </a:ext>
            </a:extLst>
          </a:blip>
          <a:srcRect l="7677"/>
          <a:stretch>
            <a:fillRect/>
          </a:stretch>
        </p:blipFill>
        <p:spPr>
          <a:xfrm rot="20241555">
            <a:off x="-761759" y="294941"/>
            <a:ext cx="8313725" cy="2251267"/>
          </a:xfrm>
          <a:custGeom>
            <a:avLst/>
            <a:gdLst>
              <a:gd name="connsiteX0" fmla="*/ 5356623 w 8313725"/>
              <a:gd name="connsiteY0" fmla="*/ 0 h 2251267"/>
              <a:gd name="connsiteX1" fmla="*/ 8313725 w 8313725"/>
              <a:gd name="connsiteY1" fmla="*/ 1233391 h 2251267"/>
              <a:gd name="connsiteX2" fmla="*/ 8313725 w 8313725"/>
              <a:gd name="connsiteY2" fmla="*/ 2251267 h 2251267"/>
              <a:gd name="connsiteX3" fmla="*/ 0 w 8313725"/>
              <a:gd name="connsiteY3" fmla="*/ 2251267 h 2251267"/>
              <a:gd name="connsiteX4" fmla="*/ 938992 w 8313725"/>
              <a:gd name="connsiteY4" fmla="*/ 0 h 225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3725" h="2251267">
                <a:moveTo>
                  <a:pt x="5356623" y="0"/>
                </a:moveTo>
                <a:lnTo>
                  <a:pt x="8313725" y="1233391"/>
                </a:lnTo>
                <a:lnTo>
                  <a:pt x="8313725" y="2251267"/>
                </a:lnTo>
                <a:lnTo>
                  <a:pt x="0" y="2251267"/>
                </a:lnTo>
                <a:lnTo>
                  <a:pt x="938992" y="0"/>
                </a:lnTo>
                <a:close/>
              </a:path>
            </a:pathLst>
          </a:custGeom>
        </p:spPr>
      </p:pic>
      <p:sp>
        <p:nvSpPr>
          <p:cNvPr id="45" name="Titel 1">
            <a:extLst>
              <a:ext uri="{FF2B5EF4-FFF2-40B4-BE49-F238E27FC236}">
                <a16:creationId xmlns:a16="http://schemas.microsoft.com/office/drawing/2014/main" id="{5A4E03B7-1367-46A2-89CA-03C3FB08852E}"/>
              </a:ext>
            </a:extLst>
          </p:cNvPr>
          <p:cNvSpPr>
            <a:spLocks noGrp="1" noChangeAspect="1"/>
          </p:cNvSpPr>
          <p:nvPr>
            <p:ph type="ctrTitle" hasCustomPrompt="1"/>
          </p:nvPr>
        </p:nvSpPr>
        <p:spPr>
          <a:xfrm>
            <a:off x="2170092" y="4018035"/>
            <a:ext cx="7046336" cy="917331"/>
          </a:xfrm>
          <a:prstGeom prst="rect">
            <a:avLst/>
          </a:prstGeom>
        </p:spPr>
        <p:txBody>
          <a:bodyPr anchor="t">
            <a:noAutofit/>
          </a:bodyPr>
          <a:lstStyle>
            <a:lvl1pPr algn="l">
              <a:defRPr sz="3200" cap="all" baseline="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en-US" dirty="0"/>
              <a:t>&lt;Naam OPO&gt;</a:t>
            </a:r>
            <a:br>
              <a:rPr lang="en-US" dirty="0"/>
            </a:br>
            <a:endParaRPr lang="nl-BE" dirty="0"/>
          </a:p>
        </p:txBody>
      </p:sp>
      <p:sp>
        <p:nvSpPr>
          <p:cNvPr id="46" name="Ondertitel 2">
            <a:extLst>
              <a:ext uri="{FF2B5EF4-FFF2-40B4-BE49-F238E27FC236}">
                <a16:creationId xmlns:a16="http://schemas.microsoft.com/office/drawing/2014/main" id="{7CAF1DEE-BD91-4B79-A638-613C117170E1}"/>
              </a:ext>
            </a:extLst>
          </p:cNvPr>
          <p:cNvSpPr>
            <a:spLocks noGrp="1" noChangeAspect="1"/>
          </p:cNvSpPr>
          <p:nvPr>
            <p:ph type="subTitle" idx="1" hasCustomPrompt="1"/>
          </p:nvPr>
        </p:nvSpPr>
        <p:spPr>
          <a:xfrm>
            <a:off x="2170092" y="5141717"/>
            <a:ext cx="7046336" cy="954385"/>
          </a:xfrm>
          <a:prstGeom prst="rect">
            <a:avLst/>
          </a:prstGeom>
          <a:noFill/>
        </p:spPr>
        <p:txBody>
          <a:bodyPr anchor="t" anchorCtr="0">
            <a:noAutofit/>
          </a:bodyPr>
          <a:lstStyle>
            <a:lvl1pPr marL="0" indent="0" algn="l">
              <a:buNone/>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&lt;</a:t>
            </a:r>
            <a:r>
              <a:rPr lang="en-US" dirty="0" err="1"/>
              <a:t>Hoofdstuk</a:t>
            </a:r>
            <a:r>
              <a:rPr lang="en-US" dirty="0"/>
              <a:t>/Module naam&gt;</a:t>
            </a:r>
          </a:p>
        </p:txBody>
      </p:sp>
      <p:sp>
        <p:nvSpPr>
          <p:cNvPr id="47" name="Text Placeholder 12">
            <a:extLst>
              <a:ext uri="{FF2B5EF4-FFF2-40B4-BE49-F238E27FC236}">
                <a16:creationId xmlns:a16="http://schemas.microsoft.com/office/drawing/2014/main" id="{3A8FA640-3DC5-4321-BB74-56C04F7D8C9B}"/>
              </a:ext>
            </a:extLst>
          </p:cNvPr>
          <p:cNvSpPr>
            <a:spLocks noGrp="1"/>
          </p:cNvSpPr>
          <p:nvPr>
            <p:ph type="body" sz="quarter" idx="10" hasCustomPrompt="1"/>
          </p:nvPr>
        </p:nvSpPr>
        <p:spPr>
          <a:xfrm>
            <a:off x="9392619" y="3429000"/>
            <a:ext cx="2691153" cy="2423159"/>
          </a:xfrm>
          <a:prstGeom prst="rect">
            <a:avLst/>
          </a:prstGeom>
        </p:spPr>
        <p:txBody>
          <a:bodyPr/>
          <a:lstStyle>
            <a:lvl1pPr marL="0" indent="0" algn="r">
              <a:buFontTx/>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a:lvl2pPr>
          </a:lstStyle>
          <a:p>
            <a:pPr lvl="0"/>
            <a:r>
              <a:rPr lang="en-US" dirty="0"/>
              <a:t>&lt;Lector(en)&gt;</a:t>
            </a:r>
          </a:p>
        </p:txBody>
      </p:sp>
    </p:spTree>
    <p:extLst>
      <p:ext uri="{BB962C8B-B14F-4D97-AF65-F5344CB8AC3E}">
        <p14:creationId xmlns:p14="http://schemas.microsoft.com/office/powerpoint/2010/main" val="415803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9F8B3BE-6F20-403E-9C2D-5D1A20A07A30}" type="datetimeFigureOut">
              <a:rPr lang="nl-BE" smtClean="0"/>
              <a:t>15/11/2024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32944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9F8B3BE-6F20-403E-9C2D-5D1A20A07A30}" type="datetimeFigureOut">
              <a:rPr lang="nl-BE" smtClean="0"/>
              <a:t>15/11/2024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487291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9F8B3BE-6F20-403E-9C2D-5D1A20A07A30}" type="datetimeFigureOut">
              <a:rPr lang="nl-BE" smtClean="0"/>
              <a:t>15/11/2024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12159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9F8B3BE-6F20-403E-9C2D-5D1A20A07A30}" type="datetimeFigureOut">
              <a:rPr lang="nl-BE" smtClean="0"/>
              <a:t>15/11/2024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44113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9F8B3BE-6F20-403E-9C2D-5D1A20A07A30}" type="datetimeFigureOut">
              <a:rPr lang="nl-BE" smtClean="0"/>
              <a:t>15/11/2024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393662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8B3BE-6F20-403E-9C2D-5D1A20A07A30}" type="datetimeFigureOut">
              <a:rPr lang="nl-BE" smtClean="0"/>
              <a:t>15/11/2024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47441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9F8B3BE-6F20-403E-9C2D-5D1A20A07A30}" type="datetimeFigureOut">
              <a:rPr lang="nl-BE" smtClean="0"/>
              <a:t>15/11/2024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372242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9F8B3BE-6F20-403E-9C2D-5D1A20A07A30}" type="datetimeFigureOut">
              <a:rPr lang="nl-BE" smtClean="0"/>
              <a:t>15/11/2024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05694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8B3BE-6F20-403E-9C2D-5D1A20A07A30}" type="datetimeFigureOut">
              <a:rPr lang="nl-BE" smtClean="0"/>
              <a:t>15/11/2024</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86F29-9268-493C-9D81-770337A18A5D}" type="slidenum">
              <a:rPr lang="nl-BE" smtClean="0"/>
              <a:t>‹nr.›</a:t>
            </a:fld>
            <a:endParaRPr lang="nl-BE"/>
          </a:p>
        </p:txBody>
      </p:sp>
      <p:pic>
        <p:nvPicPr>
          <p:cNvPr id="7" name="Afbeelding 6" descr="Afbeelding met tekst, apparaat&#10;&#10;Automatisch gegenereerde beschrijving">
            <a:extLst>
              <a:ext uri="{FF2B5EF4-FFF2-40B4-BE49-F238E27FC236}">
                <a16:creationId xmlns:a16="http://schemas.microsoft.com/office/drawing/2014/main" id="{9493347B-FA77-4E3D-ABCB-1E0BC823EA8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023156" y="136525"/>
            <a:ext cx="2999126" cy="1028700"/>
          </a:xfrm>
          <a:prstGeom prst="rect">
            <a:avLst/>
          </a:prstGeom>
        </p:spPr>
      </p:pic>
    </p:spTree>
    <p:extLst>
      <p:ext uri="{BB962C8B-B14F-4D97-AF65-F5344CB8AC3E}">
        <p14:creationId xmlns:p14="http://schemas.microsoft.com/office/powerpoint/2010/main" val="397671363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Programming 1 - WEEK 6</a:t>
            </a:r>
          </a:p>
        </p:txBody>
      </p:sp>
      <p:sp>
        <p:nvSpPr>
          <p:cNvPr id="3" name="Subtitle 2">
            <a:extLst>
              <a:ext uri="{FF2B5EF4-FFF2-40B4-BE49-F238E27FC236}">
                <a16:creationId xmlns:a16="http://schemas.microsoft.com/office/drawing/2014/main" id="{7E10328D-4219-4DB6-8A4F-52DB0195CB2F}"/>
              </a:ext>
            </a:extLst>
          </p:cNvPr>
          <p:cNvSpPr>
            <a:spLocks noGrp="1"/>
          </p:cNvSpPr>
          <p:nvPr>
            <p:ph type="subTitle" idx="1"/>
          </p:nvPr>
        </p:nvSpPr>
        <p:spPr/>
        <p:txBody>
          <a:bodyPr/>
          <a:lstStyle/>
          <a:p>
            <a:r>
              <a:rPr lang="nl-BE" dirty="0"/>
              <a:t>Skills</a:t>
            </a:r>
            <a:endParaRPr lang="en-US" dirty="0"/>
          </a:p>
        </p:txBody>
      </p:sp>
    </p:spTree>
    <p:extLst>
      <p:ext uri="{BB962C8B-B14F-4D97-AF65-F5344CB8AC3E}">
        <p14:creationId xmlns:p14="http://schemas.microsoft.com/office/powerpoint/2010/main" val="275266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el 1">
            <a:extLst>
              <a:ext uri="{FF2B5EF4-FFF2-40B4-BE49-F238E27FC236}">
                <a16:creationId xmlns:a16="http://schemas.microsoft.com/office/drawing/2014/main" id="{D55F6752-650A-A6D6-51F6-23AF96138797}"/>
              </a:ext>
            </a:extLst>
          </p:cNvPr>
          <p:cNvSpPr>
            <a:spLocks noGrp="1"/>
          </p:cNvSpPr>
          <p:nvPr>
            <p:ph type="title"/>
          </p:nvPr>
        </p:nvSpPr>
        <p:spPr>
          <a:xfrm>
            <a:off x="838200" y="365125"/>
            <a:ext cx="10515600" cy="1325563"/>
          </a:xfrm>
        </p:spPr>
        <p:txBody>
          <a:bodyPr/>
          <a:lstStyle/>
          <a:p>
            <a:r>
              <a:rPr lang="nl-NL" dirty="0">
                <a:cs typeface="Calibri Light"/>
              </a:rPr>
              <a:t>Approach</a:t>
            </a:r>
            <a:endParaRPr lang="nl-NL" dirty="0"/>
          </a:p>
        </p:txBody>
      </p:sp>
      <p:pic>
        <p:nvPicPr>
          <p:cNvPr id="25" name="Afbeelding 24">
            <a:extLst>
              <a:ext uri="{FF2B5EF4-FFF2-40B4-BE49-F238E27FC236}">
                <a16:creationId xmlns:a16="http://schemas.microsoft.com/office/drawing/2014/main" id="{81CF74F7-54F2-7377-0B73-BA3FBAAA2344}"/>
              </a:ext>
            </a:extLst>
          </p:cNvPr>
          <p:cNvPicPr>
            <a:picLocks noChangeAspect="1"/>
          </p:cNvPicPr>
          <p:nvPr/>
        </p:nvPicPr>
        <p:blipFill>
          <a:blip r:embed="rId3"/>
          <a:stretch>
            <a:fillRect/>
          </a:stretch>
        </p:blipFill>
        <p:spPr>
          <a:xfrm>
            <a:off x="1823531" y="2077156"/>
            <a:ext cx="8544938" cy="3929119"/>
          </a:xfrm>
          <a:prstGeom prst="rect">
            <a:avLst/>
          </a:prstGeom>
        </p:spPr>
      </p:pic>
      <p:pic>
        <p:nvPicPr>
          <p:cNvPr id="29" name="Afbeelding 28">
            <a:extLst>
              <a:ext uri="{FF2B5EF4-FFF2-40B4-BE49-F238E27FC236}">
                <a16:creationId xmlns:a16="http://schemas.microsoft.com/office/drawing/2014/main" id="{5C3841AA-A5E9-FCA6-D160-8F6BB4CEB8DF}"/>
              </a:ext>
            </a:extLst>
          </p:cNvPr>
          <p:cNvPicPr>
            <a:picLocks noChangeAspect="1"/>
          </p:cNvPicPr>
          <p:nvPr/>
        </p:nvPicPr>
        <p:blipFill>
          <a:blip r:embed="rId4"/>
          <a:stretch>
            <a:fillRect/>
          </a:stretch>
        </p:blipFill>
        <p:spPr>
          <a:xfrm>
            <a:off x="2302933" y="4684888"/>
            <a:ext cx="2844800" cy="1196623"/>
          </a:xfrm>
          <a:prstGeom prst="rect">
            <a:avLst/>
          </a:prstGeom>
        </p:spPr>
      </p:pic>
    </p:spTree>
    <p:extLst>
      <p:ext uri="{BB962C8B-B14F-4D97-AF65-F5344CB8AC3E}">
        <p14:creationId xmlns:p14="http://schemas.microsoft.com/office/powerpoint/2010/main" val="401923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el 1">
            <a:extLst>
              <a:ext uri="{FF2B5EF4-FFF2-40B4-BE49-F238E27FC236}">
                <a16:creationId xmlns:a16="http://schemas.microsoft.com/office/drawing/2014/main" id="{D55F6752-650A-A6D6-51F6-23AF96138797}"/>
              </a:ext>
            </a:extLst>
          </p:cNvPr>
          <p:cNvSpPr>
            <a:spLocks noGrp="1"/>
          </p:cNvSpPr>
          <p:nvPr>
            <p:ph type="title"/>
          </p:nvPr>
        </p:nvSpPr>
        <p:spPr>
          <a:xfrm>
            <a:off x="838200" y="365125"/>
            <a:ext cx="10515600" cy="1325563"/>
          </a:xfrm>
        </p:spPr>
        <p:txBody>
          <a:bodyPr/>
          <a:lstStyle/>
          <a:p>
            <a:r>
              <a:rPr lang="nl-NL" dirty="0">
                <a:cs typeface="Calibri Light"/>
              </a:rPr>
              <a:t>Approach</a:t>
            </a:r>
            <a:endParaRPr lang="nl-NL" dirty="0"/>
          </a:p>
        </p:txBody>
      </p:sp>
      <p:pic>
        <p:nvPicPr>
          <p:cNvPr id="25" name="Afbeelding 24">
            <a:extLst>
              <a:ext uri="{FF2B5EF4-FFF2-40B4-BE49-F238E27FC236}">
                <a16:creationId xmlns:a16="http://schemas.microsoft.com/office/drawing/2014/main" id="{81CF74F7-54F2-7377-0B73-BA3FBAAA2344}"/>
              </a:ext>
            </a:extLst>
          </p:cNvPr>
          <p:cNvPicPr>
            <a:picLocks noChangeAspect="1"/>
          </p:cNvPicPr>
          <p:nvPr/>
        </p:nvPicPr>
        <p:blipFill>
          <a:blip r:embed="rId3"/>
          <a:stretch>
            <a:fillRect/>
          </a:stretch>
        </p:blipFill>
        <p:spPr>
          <a:xfrm>
            <a:off x="1823531" y="2077156"/>
            <a:ext cx="8544938" cy="3929119"/>
          </a:xfrm>
          <a:prstGeom prst="rect">
            <a:avLst/>
          </a:prstGeom>
        </p:spPr>
      </p:pic>
      <p:pic>
        <p:nvPicPr>
          <p:cNvPr id="3" name="Afbeelding 2">
            <a:extLst>
              <a:ext uri="{FF2B5EF4-FFF2-40B4-BE49-F238E27FC236}">
                <a16:creationId xmlns:a16="http://schemas.microsoft.com/office/drawing/2014/main" id="{774F2784-43C1-9791-9C5B-1993E68E8084}"/>
              </a:ext>
            </a:extLst>
          </p:cNvPr>
          <p:cNvPicPr>
            <a:picLocks noChangeAspect="1"/>
          </p:cNvPicPr>
          <p:nvPr/>
        </p:nvPicPr>
        <p:blipFill>
          <a:blip r:embed="rId4"/>
          <a:stretch>
            <a:fillRect/>
          </a:stretch>
        </p:blipFill>
        <p:spPr>
          <a:xfrm>
            <a:off x="2314222" y="4684889"/>
            <a:ext cx="2788356" cy="1162755"/>
          </a:xfrm>
          <a:prstGeom prst="rect">
            <a:avLst/>
          </a:prstGeom>
        </p:spPr>
      </p:pic>
    </p:spTree>
    <p:extLst>
      <p:ext uri="{BB962C8B-B14F-4D97-AF65-F5344CB8AC3E}">
        <p14:creationId xmlns:p14="http://schemas.microsoft.com/office/powerpoint/2010/main" val="264773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5E1F99-B781-750E-6269-A5173F0A1C16}"/>
              </a:ext>
            </a:extLst>
          </p:cNvPr>
          <p:cNvSpPr>
            <a:spLocks noGrp="1"/>
          </p:cNvSpPr>
          <p:nvPr>
            <p:ph type="title"/>
          </p:nvPr>
        </p:nvSpPr>
        <p:spPr/>
        <p:txBody>
          <a:bodyPr/>
          <a:lstStyle/>
          <a:p>
            <a:r>
              <a:rPr lang="nl-BE" dirty="0" err="1"/>
              <a:t>Bookshop</a:t>
            </a:r>
            <a:endParaRPr lang="nl-BE" dirty="0"/>
          </a:p>
        </p:txBody>
      </p:sp>
      <p:sp>
        <p:nvSpPr>
          <p:cNvPr id="3" name="Tijdelijke aanduiding voor inhoud 2">
            <a:extLst>
              <a:ext uri="{FF2B5EF4-FFF2-40B4-BE49-F238E27FC236}">
                <a16:creationId xmlns:a16="http://schemas.microsoft.com/office/drawing/2014/main" id="{CB9BA193-581D-DE4F-E58B-75ECAFAEAAD7}"/>
              </a:ext>
            </a:extLst>
          </p:cNvPr>
          <p:cNvSpPr>
            <a:spLocks noGrp="1"/>
          </p:cNvSpPr>
          <p:nvPr>
            <p:ph idx="1"/>
          </p:nvPr>
        </p:nvSpPr>
        <p:spPr>
          <a:xfrm>
            <a:off x="838200" y="1825624"/>
            <a:ext cx="10515600" cy="4758055"/>
          </a:xfrm>
        </p:spPr>
        <p:txBody>
          <a:bodyPr>
            <a:normAutofit lnSpcReduction="10000"/>
          </a:bodyPr>
          <a:lstStyle/>
          <a:p>
            <a:pPr marL="0" indent="0">
              <a:buNone/>
            </a:pPr>
            <a:r>
              <a:rPr lang="nl-BE" sz="2400" dirty="0"/>
              <a:t>We </a:t>
            </a:r>
            <a:r>
              <a:rPr lang="nl-BE" sz="2400" dirty="0" err="1"/>
              <a:t>will</a:t>
            </a:r>
            <a:r>
              <a:rPr lang="nl-BE" sz="2400" dirty="0"/>
              <a:t> </a:t>
            </a:r>
            <a:r>
              <a:rPr lang="nl-BE" sz="2400" dirty="0" err="1"/>
              <a:t>implement</a:t>
            </a:r>
            <a:r>
              <a:rPr lang="nl-BE" sz="2400" dirty="0"/>
              <a:t> </a:t>
            </a:r>
            <a:r>
              <a:rPr lang="nl-BE" sz="2400" dirty="0" err="1"/>
              <a:t>some</a:t>
            </a:r>
            <a:r>
              <a:rPr lang="nl-BE" sz="2400" dirty="0"/>
              <a:t> </a:t>
            </a:r>
            <a:r>
              <a:rPr lang="nl-BE" sz="2400" dirty="0" err="1"/>
              <a:t>functionality</a:t>
            </a:r>
            <a:r>
              <a:rPr lang="nl-BE" sz="2400" dirty="0"/>
              <a:t> </a:t>
            </a:r>
            <a:r>
              <a:rPr lang="nl-BE" sz="2400" dirty="0" err="1"/>
              <a:t>for</a:t>
            </a:r>
            <a:r>
              <a:rPr lang="nl-BE" sz="2400" dirty="0"/>
              <a:t> a </a:t>
            </a:r>
            <a:r>
              <a:rPr lang="nl-BE" sz="2400" b="1" dirty="0" err="1"/>
              <a:t>simplified</a:t>
            </a:r>
            <a:r>
              <a:rPr lang="nl-BE" sz="2400" dirty="0"/>
              <a:t> </a:t>
            </a:r>
            <a:r>
              <a:rPr lang="nl-BE" sz="2400" dirty="0" err="1"/>
              <a:t>bookshop</a:t>
            </a:r>
            <a:r>
              <a:rPr lang="nl-BE" sz="2400" dirty="0"/>
              <a:t>.</a:t>
            </a:r>
          </a:p>
          <a:p>
            <a:pPr marL="0" indent="0">
              <a:buNone/>
            </a:pPr>
            <a:endParaRPr lang="nl-BE" sz="1600" dirty="0"/>
          </a:p>
          <a:p>
            <a:pPr marL="0" indent="0">
              <a:buNone/>
            </a:pPr>
            <a:r>
              <a:rPr lang="nl-BE" sz="2400" dirty="0"/>
              <a:t>The </a:t>
            </a:r>
            <a:r>
              <a:rPr lang="nl-BE" sz="2400" dirty="0" err="1"/>
              <a:t>bookshop</a:t>
            </a:r>
            <a:r>
              <a:rPr lang="nl-BE" sz="2400" dirty="0"/>
              <a:t> </a:t>
            </a:r>
            <a:r>
              <a:rPr lang="nl-BE" sz="2400" dirty="0" err="1"/>
              <a:t>holds</a:t>
            </a:r>
            <a:r>
              <a:rPr lang="nl-BE" sz="2400" dirty="0"/>
              <a:t> 2 </a:t>
            </a:r>
            <a:r>
              <a:rPr lang="nl-BE" sz="2400" dirty="0" err="1"/>
              <a:t>dictionaries</a:t>
            </a:r>
            <a:r>
              <a:rPr lang="nl-BE" sz="2400" dirty="0"/>
              <a:t>:</a:t>
            </a:r>
          </a:p>
          <a:p>
            <a:pPr lvl="1"/>
            <a:r>
              <a:rPr lang="nl-BE" sz="2000" dirty="0" err="1"/>
              <a:t>One</a:t>
            </a:r>
            <a:r>
              <a:rPr lang="nl-BE" sz="2000" dirty="0"/>
              <a:t> </a:t>
            </a:r>
            <a:r>
              <a:rPr lang="nl-BE" sz="2000" dirty="0" err="1"/>
              <a:t>with</a:t>
            </a:r>
            <a:r>
              <a:rPr lang="nl-BE" sz="2000" dirty="0"/>
              <a:t> information </a:t>
            </a:r>
            <a:r>
              <a:rPr lang="nl-BE" sz="2000" dirty="0" err="1"/>
              <a:t>about</a:t>
            </a:r>
            <a:r>
              <a:rPr lang="nl-BE" sz="2000" dirty="0"/>
              <a:t> </a:t>
            </a:r>
            <a:r>
              <a:rPr lang="nl-BE" sz="2000" dirty="0" err="1"/>
              <a:t>the</a:t>
            </a:r>
            <a:r>
              <a:rPr lang="nl-BE" sz="2000" dirty="0"/>
              <a:t> </a:t>
            </a:r>
            <a:r>
              <a:rPr lang="nl-BE" sz="2000" dirty="0" err="1"/>
              <a:t>books</a:t>
            </a:r>
            <a:r>
              <a:rPr lang="nl-BE" sz="2000" dirty="0"/>
              <a:t> </a:t>
            </a:r>
            <a:r>
              <a:rPr lang="nl-BE" sz="2000" dirty="0" err="1"/>
              <a:t>they</a:t>
            </a:r>
            <a:r>
              <a:rPr lang="nl-BE" sz="2000" dirty="0"/>
              <a:t> </a:t>
            </a:r>
            <a:r>
              <a:rPr lang="nl-BE" sz="2000" dirty="0" err="1"/>
              <a:t>sell</a:t>
            </a:r>
            <a:endParaRPr lang="nl-BE" sz="2000" dirty="0"/>
          </a:p>
          <a:p>
            <a:pPr lvl="1"/>
            <a:r>
              <a:rPr lang="nl-BE" sz="2000" dirty="0" err="1"/>
              <a:t>One</a:t>
            </a:r>
            <a:r>
              <a:rPr lang="nl-BE" sz="2000" dirty="0"/>
              <a:t> </a:t>
            </a:r>
            <a:r>
              <a:rPr lang="nl-BE" sz="2000" dirty="0" err="1"/>
              <a:t>with</a:t>
            </a:r>
            <a:r>
              <a:rPr lang="nl-BE" sz="2000" dirty="0"/>
              <a:t> information </a:t>
            </a:r>
            <a:r>
              <a:rPr lang="nl-BE" sz="2000" dirty="0" err="1"/>
              <a:t>about</a:t>
            </a:r>
            <a:r>
              <a:rPr lang="nl-BE" sz="2000" dirty="0"/>
              <a:t> </a:t>
            </a:r>
            <a:r>
              <a:rPr lang="nl-BE" sz="2000" dirty="0" err="1"/>
              <a:t>the</a:t>
            </a:r>
            <a:r>
              <a:rPr lang="nl-BE" sz="2000" dirty="0"/>
              <a:t> </a:t>
            </a:r>
            <a:r>
              <a:rPr lang="nl-BE" sz="2000" dirty="0" err="1"/>
              <a:t>preferences</a:t>
            </a:r>
            <a:r>
              <a:rPr lang="nl-BE" sz="2000" dirty="0"/>
              <a:t> of </a:t>
            </a:r>
            <a:r>
              <a:rPr lang="nl-BE" sz="2000" dirty="0" err="1"/>
              <a:t>their</a:t>
            </a:r>
            <a:r>
              <a:rPr lang="nl-BE" sz="2000" dirty="0"/>
              <a:t> </a:t>
            </a:r>
            <a:r>
              <a:rPr lang="nl-BE" sz="2000" dirty="0" err="1"/>
              <a:t>customers</a:t>
            </a:r>
            <a:endParaRPr lang="nl-BE" sz="2000" dirty="0"/>
          </a:p>
          <a:p>
            <a:pPr lvl="1"/>
            <a:endParaRPr lang="nl-BE" sz="1600" dirty="0"/>
          </a:p>
          <a:p>
            <a:pPr marL="0" indent="0">
              <a:buNone/>
            </a:pPr>
            <a:r>
              <a:rPr lang="nl-BE" sz="2400" dirty="0"/>
              <a:t>We are </a:t>
            </a:r>
            <a:r>
              <a:rPr lang="nl-BE" sz="2400" dirty="0" err="1"/>
              <a:t>interested</a:t>
            </a:r>
            <a:r>
              <a:rPr lang="nl-BE" sz="2400" dirty="0"/>
              <a:t> in </a:t>
            </a:r>
            <a:r>
              <a:rPr lang="nl-BE" sz="2400" dirty="0" err="1"/>
              <a:t>adding</a:t>
            </a:r>
            <a:r>
              <a:rPr lang="nl-BE" sz="2400" dirty="0"/>
              <a:t> information </a:t>
            </a:r>
            <a:r>
              <a:rPr lang="nl-BE" sz="2400" dirty="0" err="1"/>
              <a:t>to</a:t>
            </a:r>
            <a:r>
              <a:rPr lang="nl-BE" sz="2400" dirty="0"/>
              <a:t> </a:t>
            </a:r>
            <a:r>
              <a:rPr lang="nl-BE" sz="2400" dirty="0" err="1"/>
              <a:t>the</a:t>
            </a:r>
            <a:r>
              <a:rPr lang="nl-BE" sz="2400" dirty="0"/>
              <a:t> </a:t>
            </a:r>
            <a:r>
              <a:rPr lang="nl-BE" sz="2400" dirty="0" err="1"/>
              <a:t>dictionaries</a:t>
            </a:r>
            <a:r>
              <a:rPr lang="nl-BE" sz="2400" dirty="0"/>
              <a:t>, </a:t>
            </a:r>
            <a:r>
              <a:rPr lang="nl-BE" sz="2400" dirty="0" err="1"/>
              <a:t>retreiving</a:t>
            </a:r>
            <a:r>
              <a:rPr lang="nl-BE" sz="2400" dirty="0"/>
              <a:t> information, </a:t>
            </a:r>
            <a:r>
              <a:rPr lang="nl-BE" sz="2400" dirty="0" err="1"/>
              <a:t>and</a:t>
            </a:r>
            <a:r>
              <a:rPr lang="nl-BE" sz="2400" dirty="0"/>
              <a:t> </a:t>
            </a:r>
            <a:r>
              <a:rPr lang="nl-BE" sz="2400" dirty="0" err="1"/>
              <a:t>combining</a:t>
            </a:r>
            <a:r>
              <a:rPr lang="nl-BE" sz="2400" dirty="0"/>
              <a:t> information </a:t>
            </a:r>
            <a:r>
              <a:rPr lang="nl-BE" sz="2400" dirty="0" err="1"/>
              <a:t>about</a:t>
            </a:r>
            <a:r>
              <a:rPr lang="nl-BE" sz="2400" dirty="0"/>
              <a:t> </a:t>
            </a:r>
            <a:r>
              <a:rPr lang="nl-BE" sz="2400" dirty="0" err="1"/>
              <a:t>books</a:t>
            </a:r>
            <a:r>
              <a:rPr lang="nl-BE" sz="2400" dirty="0"/>
              <a:t> </a:t>
            </a:r>
            <a:r>
              <a:rPr lang="nl-BE" sz="2400" dirty="0" err="1"/>
              <a:t>and</a:t>
            </a:r>
            <a:r>
              <a:rPr lang="nl-BE" sz="2400" dirty="0"/>
              <a:t> </a:t>
            </a:r>
            <a:r>
              <a:rPr lang="nl-BE" sz="2400" dirty="0" err="1"/>
              <a:t>customers</a:t>
            </a:r>
            <a:r>
              <a:rPr lang="nl-BE" sz="2400" dirty="0"/>
              <a:t>.</a:t>
            </a:r>
            <a:br>
              <a:rPr lang="nl-BE" sz="2400" dirty="0"/>
            </a:br>
            <a:endParaRPr lang="nl-BE" sz="1600" dirty="0"/>
          </a:p>
          <a:p>
            <a:pPr marL="0" indent="0">
              <a:buNone/>
            </a:pPr>
            <a:r>
              <a:rPr lang="nl-BE" sz="2400" dirty="0" err="1"/>
              <a:t>Note</a:t>
            </a:r>
            <a:r>
              <a:rPr lang="nl-BE" sz="2400" dirty="0"/>
              <a:t> </a:t>
            </a:r>
            <a:r>
              <a:rPr lang="nl-BE" sz="2400" dirty="0" err="1"/>
              <a:t>that</a:t>
            </a:r>
            <a:r>
              <a:rPr lang="nl-BE" sz="2400" dirty="0"/>
              <a:t> </a:t>
            </a:r>
            <a:r>
              <a:rPr lang="nl-BE" sz="2400" dirty="0" err="1"/>
              <a:t>our</a:t>
            </a:r>
            <a:r>
              <a:rPr lang="nl-BE" sz="2400" dirty="0"/>
              <a:t> </a:t>
            </a:r>
            <a:r>
              <a:rPr lang="nl-BE" sz="2400" dirty="0" err="1"/>
              <a:t>implementation</a:t>
            </a:r>
            <a:r>
              <a:rPr lang="nl-BE" sz="2400" dirty="0"/>
              <a:t> </a:t>
            </a:r>
            <a:r>
              <a:rPr lang="nl-BE" sz="2400" dirty="0" err="1"/>
              <a:t>will</a:t>
            </a:r>
            <a:r>
              <a:rPr lang="nl-BE" sz="2400" dirty="0"/>
              <a:t> </a:t>
            </a:r>
            <a:r>
              <a:rPr lang="nl-BE" sz="2400" dirty="0" err="1"/>
              <a:t>not</a:t>
            </a:r>
            <a:r>
              <a:rPr lang="nl-BE" sz="2400" dirty="0"/>
              <a:t> tackle case </a:t>
            </a:r>
            <a:r>
              <a:rPr lang="nl-BE" sz="2400" dirty="0" err="1"/>
              <a:t>sensitivity</a:t>
            </a:r>
            <a:r>
              <a:rPr lang="nl-BE" sz="2400" dirty="0"/>
              <a:t>.</a:t>
            </a:r>
          </a:p>
          <a:p>
            <a:pPr marL="0" indent="0">
              <a:buNone/>
            </a:pPr>
            <a:endParaRPr lang="nl-BE" sz="2400" dirty="0"/>
          </a:p>
          <a:p>
            <a:pPr marL="0" indent="0">
              <a:buNone/>
            </a:pPr>
            <a:r>
              <a:rPr lang="nl-BE" sz="2000" i="1" dirty="0">
                <a:solidFill>
                  <a:schemeClr val="bg1">
                    <a:lumMod val="65000"/>
                  </a:schemeClr>
                </a:solidFill>
              </a:rPr>
              <a:t>The </a:t>
            </a:r>
            <a:r>
              <a:rPr lang="nl-BE" sz="2000" i="1" dirty="0" err="1">
                <a:solidFill>
                  <a:schemeClr val="bg1">
                    <a:lumMod val="65000"/>
                  </a:schemeClr>
                </a:solidFill>
              </a:rPr>
              <a:t>following</a:t>
            </a:r>
            <a:r>
              <a:rPr lang="nl-BE" sz="2000" i="1" dirty="0">
                <a:solidFill>
                  <a:schemeClr val="bg1">
                    <a:lumMod val="65000"/>
                  </a:schemeClr>
                </a:solidFill>
              </a:rPr>
              <a:t> weeks we </a:t>
            </a:r>
            <a:r>
              <a:rPr lang="nl-BE" sz="2000" i="1" dirty="0" err="1">
                <a:solidFill>
                  <a:schemeClr val="bg1">
                    <a:lumMod val="65000"/>
                  </a:schemeClr>
                </a:solidFill>
              </a:rPr>
              <a:t>will</a:t>
            </a:r>
            <a:r>
              <a:rPr lang="nl-BE" sz="2000" i="1" dirty="0">
                <a:solidFill>
                  <a:schemeClr val="bg1">
                    <a:lumMod val="65000"/>
                  </a:schemeClr>
                </a:solidFill>
              </a:rPr>
              <a:t> look </a:t>
            </a:r>
            <a:r>
              <a:rPr lang="nl-BE" sz="2000" i="1" dirty="0" err="1">
                <a:solidFill>
                  <a:schemeClr val="bg1">
                    <a:lumMod val="65000"/>
                  </a:schemeClr>
                </a:solidFill>
              </a:rPr>
              <a:t>into</a:t>
            </a:r>
            <a:r>
              <a:rPr lang="nl-BE" sz="2000" i="1" dirty="0">
                <a:solidFill>
                  <a:schemeClr val="bg1">
                    <a:lumMod val="65000"/>
                  </a:schemeClr>
                </a:solidFill>
              </a:rPr>
              <a:t> </a:t>
            </a:r>
            <a:r>
              <a:rPr lang="nl-BE" sz="2000" i="1" dirty="0" err="1">
                <a:solidFill>
                  <a:schemeClr val="bg1">
                    <a:lumMod val="65000"/>
                  </a:schemeClr>
                </a:solidFill>
              </a:rPr>
              <a:t>other</a:t>
            </a:r>
            <a:r>
              <a:rPr lang="nl-BE" sz="2000" i="1" dirty="0">
                <a:solidFill>
                  <a:schemeClr val="bg1">
                    <a:lumMod val="65000"/>
                  </a:schemeClr>
                </a:solidFill>
              </a:rPr>
              <a:t> </a:t>
            </a:r>
            <a:r>
              <a:rPr lang="nl-BE" sz="2000" i="1" dirty="0" err="1">
                <a:solidFill>
                  <a:schemeClr val="bg1">
                    <a:lumMod val="65000"/>
                  </a:schemeClr>
                </a:solidFill>
              </a:rPr>
              <a:t>concepts</a:t>
            </a:r>
            <a:r>
              <a:rPr lang="nl-BE" sz="2000" i="1" dirty="0">
                <a:solidFill>
                  <a:schemeClr val="bg1">
                    <a:lumMod val="65000"/>
                  </a:schemeClr>
                </a:solidFill>
              </a:rPr>
              <a:t> </a:t>
            </a:r>
            <a:r>
              <a:rPr lang="nl-BE" sz="2000" i="1" dirty="0" err="1">
                <a:solidFill>
                  <a:schemeClr val="bg1">
                    <a:lumMod val="65000"/>
                  </a:schemeClr>
                </a:solidFill>
              </a:rPr>
              <a:t>to</a:t>
            </a:r>
            <a:r>
              <a:rPr lang="nl-BE" sz="2000" i="1" dirty="0">
                <a:solidFill>
                  <a:schemeClr val="bg1">
                    <a:lumMod val="65000"/>
                  </a:schemeClr>
                </a:solidFill>
              </a:rPr>
              <a:t> tackle </a:t>
            </a:r>
            <a:r>
              <a:rPr lang="nl-BE" sz="2000" i="1" dirty="0" err="1">
                <a:solidFill>
                  <a:schemeClr val="bg1">
                    <a:lumMod val="65000"/>
                  </a:schemeClr>
                </a:solidFill>
              </a:rPr>
              <a:t>this</a:t>
            </a:r>
            <a:r>
              <a:rPr lang="nl-BE" sz="2000" i="1" dirty="0">
                <a:solidFill>
                  <a:schemeClr val="bg1">
                    <a:lumMod val="65000"/>
                  </a:schemeClr>
                </a:solidFill>
              </a:rPr>
              <a:t> </a:t>
            </a:r>
            <a:r>
              <a:rPr lang="nl-BE" sz="2000" i="1" dirty="0" err="1">
                <a:solidFill>
                  <a:schemeClr val="bg1">
                    <a:lumMod val="65000"/>
                  </a:schemeClr>
                </a:solidFill>
              </a:rPr>
              <a:t>implementation</a:t>
            </a:r>
            <a:r>
              <a:rPr lang="nl-BE" sz="2000" i="1" dirty="0">
                <a:solidFill>
                  <a:schemeClr val="bg1">
                    <a:lumMod val="65000"/>
                  </a:schemeClr>
                </a:solidFill>
              </a:rPr>
              <a:t> more </a:t>
            </a:r>
            <a:r>
              <a:rPr lang="nl-BE" sz="2000" i="1" dirty="0" err="1">
                <a:solidFill>
                  <a:schemeClr val="bg1">
                    <a:lumMod val="65000"/>
                  </a:schemeClr>
                </a:solidFill>
              </a:rPr>
              <a:t>efficient</a:t>
            </a:r>
            <a:r>
              <a:rPr lang="nl-BE" sz="2000" i="1" dirty="0">
                <a:solidFill>
                  <a:schemeClr val="bg1">
                    <a:lumMod val="65000"/>
                  </a:schemeClr>
                </a:solidFill>
              </a:rPr>
              <a:t> </a:t>
            </a:r>
            <a:r>
              <a:rPr lang="nl-BE" sz="2000" i="1" dirty="0" err="1">
                <a:solidFill>
                  <a:schemeClr val="bg1">
                    <a:lumMod val="65000"/>
                  </a:schemeClr>
                </a:solidFill>
              </a:rPr>
              <a:t>and</a:t>
            </a:r>
            <a:r>
              <a:rPr lang="nl-BE" sz="2000" i="1" dirty="0">
                <a:solidFill>
                  <a:schemeClr val="bg1">
                    <a:lumMod val="65000"/>
                  </a:schemeClr>
                </a:solidFill>
              </a:rPr>
              <a:t> user </a:t>
            </a:r>
            <a:r>
              <a:rPr lang="nl-BE" sz="2000" i="1" dirty="0" err="1">
                <a:solidFill>
                  <a:schemeClr val="bg1">
                    <a:lumMod val="65000"/>
                  </a:schemeClr>
                </a:solidFill>
              </a:rPr>
              <a:t>friendly</a:t>
            </a:r>
            <a:r>
              <a:rPr lang="nl-BE" sz="2000" i="1" dirty="0">
                <a:solidFill>
                  <a:schemeClr val="bg1">
                    <a:lumMod val="65000"/>
                  </a:schemeClr>
                </a:solidFill>
              </a:rPr>
              <a:t>!</a:t>
            </a:r>
          </a:p>
        </p:txBody>
      </p:sp>
    </p:spTree>
    <p:extLst>
      <p:ext uri="{BB962C8B-B14F-4D97-AF65-F5344CB8AC3E}">
        <p14:creationId xmlns:p14="http://schemas.microsoft.com/office/powerpoint/2010/main" val="337068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69E4F-2B54-BF5F-502C-004065716F9A}"/>
            </a:ext>
          </a:extLst>
        </p:cNvPr>
        <p:cNvGrpSpPr/>
        <p:nvPr/>
      </p:nvGrpSpPr>
      <p:grpSpPr>
        <a:xfrm>
          <a:off x="0" y="0"/>
          <a:ext cx="0" cy="0"/>
          <a:chOff x="0" y="0"/>
          <a:chExt cx="0" cy="0"/>
        </a:xfrm>
      </p:grpSpPr>
      <p:sp>
        <p:nvSpPr>
          <p:cNvPr id="24" name="Titel 1">
            <a:extLst>
              <a:ext uri="{FF2B5EF4-FFF2-40B4-BE49-F238E27FC236}">
                <a16:creationId xmlns:a16="http://schemas.microsoft.com/office/drawing/2014/main" id="{834ECE8D-5E57-3584-0E0E-F67F9A3DF948}"/>
              </a:ext>
            </a:extLst>
          </p:cNvPr>
          <p:cNvSpPr>
            <a:spLocks noGrp="1"/>
          </p:cNvSpPr>
          <p:nvPr>
            <p:ph type="title"/>
          </p:nvPr>
        </p:nvSpPr>
        <p:spPr>
          <a:xfrm>
            <a:off x="838200" y="365125"/>
            <a:ext cx="10515600" cy="1325563"/>
          </a:xfrm>
        </p:spPr>
        <p:txBody>
          <a:bodyPr/>
          <a:lstStyle/>
          <a:p>
            <a:r>
              <a:rPr lang="nl-BE" dirty="0" err="1"/>
              <a:t>Bookshop</a:t>
            </a:r>
            <a:r>
              <a:rPr lang="nl-BE" dirty="0"/>
              <a:t> (1)</a:t>
            </a:r>
          </a:p>
        </p:txBody>
      </p:sp>
      <p:sp>
        <p:nvSpPr>
          <p:cNvPr id="4" name="Ondertitel 2">
            <a:extLst>
              <a:ext uri="{FF2B5EF4-FFF2-40B4-BE49-F238E27FC236}">
                <a16:creationId xmlns:a16="http://schemas.microsoft.com/office/drawing/2014/main" id="{F63C611F-0478-1BE6-016A-5F0A6E4EF2DB}"/>
              </a:ext>
            </a:extLst>
          </p:cNvPr>
          <p:cNvSpPr>
            <a:spLocks noGrp="1"/>
          </p:cNvSpPr>
          <p:nvPr>
            <p:ph idx="1"/>
          </p:nvPr>
        </p:nvSpPr>
        <p:spPr>
          <a:xfrm>
            <a:off x="838199" y="1794509"/>
            <a:ext cx="10198609" cy="4487289"/>
          </a:xfrm>
        </p:spPr>
        <p:txBody>
          <a:bodyPr vert="horz" lIns="91440" tIns="45720" rIns="91440" bIns="45720" rtlCol="0" anchor="t">
            <a:normAutofit/>
          </a:bodyPr>
          <a:lstStyle/>
          <a:p>
            <a:pPr marL="0" indent="0">
              <a:buNone/>
            </a:pPr>
            <a:r>
              <a:rPr lang="en-US" sz="2400" dirty="0">
                <a:latin typeface="Arial" panose="020B0604020202020204" pitchFamily="34" charset="0"/>
              </a:rPr>
              <a:t>Given the dictionary </a:t>
            </a:r>
            <a:r>
              <a:rPr lang="en-US" sz="2400" b="1" dirty="0">
                <a:latin typeface="Arial" panose="020B0604020202020204" pitchFamily="34" charset="0"/>
              </a:rPr>
              <a:t>books</a:t>
            </a:r>
            <a:r>
              <a:rPr lang="en-US" sz="2400" dirty="0">
                <a:latin typeface="Arial" panose="020B0604020202020204" pitchFamily="34" charset="0"/>
              </a:rPr>
              <a:t>, with </a:t>
            </a:r>
            <a:r>
              <a:rPr lang="en-US" sz="2400" dirty="0">
                <a:solidFill>
                  <a:schemeClr val="accent1"/>
                </a:solidFill>
                <a:latin typeface="Arial" panose="020B0604020202020204" pitchFamily="34" charset="0"/>
              </a:rPr>
              <a:t>title</a:t>
            </a:r>
            <a:r>
              <a:rPr lang="en-US" sz="2400" dirty="0">
                <a:latin typeface="Arial" panose="020B0604020202020204" pitchFamily="34" charset="0"/>
              </a:rPr>
              <a:t> as key, and </a:t>
            </a:r>
            <a:r>
              <a:rPr lang="en-US" sz="2400" dirty="0">
                <a:solidFill>
                  <a:schemeClr val="accent1"/>
                </a:solidFill>
                <a:latin typeface="Arial" panose="020B0604020202020204" pitchFamily="34" charset="0"/>
              </a:rPr>
              <a:t>a list of details </a:t>
            </a:r>
            <a:r>
              <a:rPr lang="en-US" sz="2400" dirty="0">
                <a:latin typeface="Arial" panose="020B0604020202020204" pitchFamily="34" charset="0"/>
              </a:rPr>
              <a:t>as value. The list of details consists of the </a:t>
            </a:r>
            <a:r>
              <a:rPr lang="en-US" sz="2400" dirty="0">
                <a:solidFill>
                  <a:schemeClr val="accent6"/>
                </a:solidFill>
                <a:latin typeface="Arial" panose="020B0604020202020204" pitchFamily="34" charset="0"/>
              </a:rPr>
              <a:t>author</a:t>
            </a:r>
            <a:r>
              <a:rPr lang="en-US" sz="2400" dirty="0">
                <a:latin typeface="Arial" panose="020B0604020202020204" pitchFamily="34" charset="0"/>
              </a:rPr>
              <a:t>, the </a:t>
            </a:r>
            <a:r>
              <a:rPr lang="en-US" sz="2400" dirty="0">
                <a:solidFill>
                  <a:schemeClr val="accent6"/>
                </a:solidFill>
                <a:latin typeface="Arial" panose="020B0604020202020204" pitchFamily="34" charset="0"/>
              </a:rPr>
              <a:t>genre</a:t>
            </a:r>
            <a:r>
              <a:rPr lang="en-US" sz="2400" dirty="0">
                <a:latin typeface="Arial" panose="020B0604020202020204" pitchFamily="34" charset="0"/>
              </a:rPr>
              <a:t> and the </a:t>
            </a:r>
            <a:r>
              <a:rPr lang="en-US" sz="2400" dirty="0">
                <a:solidFill>
                  <a:schemeClr val="accent6"/>
                </a:solidFill>
                <a:latin typeface="Arial" panose="020B0604020202020204" pitchFamily="34" charset="0"/>
              </a:rPr>
              <a:t>stock</a:t>
            </a:r>
            <a:r>
              <a:rPr lang="en-US" sz="2400" dirty="0">
                <a:latin typeface="Arial" panose="020B0604020202020204" pitchFamily="34" charset="0"/>
              </a:rPr>
              <a:t>.</a:t>
            </a:r>
          </a:p>
          <a:p>
            <a:pPr marL="0" indent="0">
              <a:buNone/>
            </a:pPr>
            <a:endParaRPr 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nl-BE" altLang="nl-BE" sz="2400" dirty="0">
              <a:latin typeface="Arial" panose="020B0604020202020204" pitchFamily="34" charset="0"/>
            </a:endParaRPr>
          </a:p>
        </p:txBody>
      </p:sp>
      <p:sp>
        <p:nvSpPr>
          <p:cNvPr id="5" name="Rectangle 2">
            <a:extLst>
              <a:ext uri="{FF2B5EF4-FFF2-40B4-BE49-F238E27FC236}">
                <a16:creationId xmlns:a16="http://schemas.microsoft.com/office/drawing/2014/main" id="{8DE4F181-65D4-B025-4A76-9AF86C065B1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3" name="Afbeelding 2">
            <a:extLst>
              <a:ext uri="{FF2B5EF4-FFF2-40B4-BE49-F238E27FC236}">
                <a16:creationId xmlns:a16="http://schemas.microsoft.com/office/drawing/2014/main" id="{0100448A-A1CE-9F48-91B3-A23663EDA3ED}"/>
              </a:ext>
            </a:extLst>
          </p:cNvPr>
          <p:cNvPicPr>
            <a:picLocks noChangeAspect="1"/>
          </p:cNvPicPr>
          <p:nvPr/>
        </p:nvPicPr>
        <p:blipFill>
          <a:blip r:embed="rId3"/>
          <a:stretch>
            <a:fillRect/>
          </a:stretch>
        </p:blipFill>
        <p:spPr>
          <a:xfrm>
            <a:off x="1234820" y="2788920"/>
            <a:ext cx="8640699" cy="3492879"/>
          </a:xfrm>
          <a:prstGeom prst="rect">
            <a:avLst/>
          </a:prstGeom>
        </p:spPr>
      </p:pic>
    </p:spTree>
    <p:extLst>
      <p:ext uri="{BB962C8B-B14F-4D97-AF65-F5344CB8AC3E}">
        <p14:creationId xmlns:p14="http://schemas.microsoft.com/office/powerpoint/2010/main" val="15131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E50EC-4CAA-E9B4-15B7-62B4A956691B}"/>
            </a:ext>
          </a:extLst>
        </p:cNvPr>
        <p:cNvGrpSpPr/>
        <p:nvPr/>
      </p:nvGrpSpPr>
      <p:grpSpPr>
        <a:xfrm>
          <a:off x="0" y="0"/>
          <a:ext cx="0" cy="0"/>
          <a:chOff x="0" y="0"/>
          <a:chExt cx="0" cy="0"/>
        </a:xfrm>
      </p:grpSpPr>
      <p:sp>
        <p:nvSpPr>
          <p:cNvPr id="24" name="Titel 1">
            <a:extLst>
              <a:ext uri="{FF2B5EF4-FFF2-40B4-BE49-F238E27FC236}">
                <a16:creationId xmlns:a16="http://schemas.microsoft.com/office/drawing/2014/main" id="{AD1B17AC-42F4-0834-76BB-6BBF6FFFE786}"/>
              </a:ext>
            </a:extLst>
          </p:cNvPr>
          <p:cNvSpPr>
            <a:spLocks noGrp="1"/>
          </p:cNvSpPr>
          <p:nvPr>
            <p:ph type="title"/>
          </p:nvPr>
        </p:nvSpPr>
        <p:spPr>
          <a:xfrm>
            <a:off x="838200" y="365125"/>
            <a:ext cx="10515600" cy="1325563"/>
          </a:xfrm>
        </p:spPr>
        <p:txBody>
          <a:bodyPr/>
          <a:lstStyle/>
          <a:p>
            <a:r>
              <a:rPr lang="nl-BE" dirty="0" err="1"/>
              <a:t>Bookshop</a:t>
            </a:r>
            <a:r>
              <a:rPr lang="nl-BE" dirty="0"/>
              <a:t> (1)</a:t>
            </a:r>
          </a:p>
        </p:txBody>
      </p:sp>
      <p:sp>
        <p:nvSpPr>
          <p:cNvPr id="4" name="Ondertitel 2">
            <a:extLst>
              <a:ext uri="{FF2B5EF4-FFF2-40B4-BE49-F238E27FC236}">
                <a16:creationId xmlns:a16="http://schemas.microsoft.com/office/drawing/2014/main" id="{5404E361-40E5-3BB7-4CB8-63544C2CA913}"/>
              </a:ext>
            </a:extLst>
          </p:cNvPr>
          <p:cNvSpPr>
            <a:spLocks noGrp="1"/>
          </p:cNvSpPr>
          <p:nvPr>
            <p:ph idx="1"/>
          </p:nvPr>
        </p:nvSpPr>
        <p:spPr>
          <a:xfrm>
            <a:off x="838199" y="1794510"/>
            <a:ext cx="10290050" cy="5218938"/>
          </a:xfrm>
        </p:spPr>
        <p:txBody>
          <a:bodyPr vert="horz" lIns="91440" tIns="45720" rIns="91440" bIns="45720" rtlCol="0" anchor="t">
            <a:normAutofit/>
          </a:bodyPr>
          <a:lstStyle/>
          <a:p>
            <a:pPr marL="0" indent="0">
              <a:buNone/>
            </a:pPr>
            <a:r>
              <a:rPr lang="en-US" sz="2400" dirty="0">
                <a:latin typeface="Arial" panose="020B0604020202020204" pitchFamily="34" charset="0"/>
              </a:rPr>
              <a:t>Given the dictionary </a:t>
            </a:r>
            <a:r>
              <a:rPr lang="en-US" sz="2400" b="1" dirty="0">
                <a:latin typeface="Arial" panose="020B0604020202020204" pitchFamily="34" charset="0"/>
              </a:rPr>
              <a:t>books</a:t>
            </a:r>
            <a:r>
              <a:rPr lang="en-US" sz="2400" dirty="0">
                <a:latin typeface="Arial" panose="020B0604020202020204" pitchFamily="34" charset="0"/>
              </a:rPr>
              <a:t>, with </a:t>
            </a:r>
            <a:r>
              <a:rPr lang="en-US" sz="2400" dirty="0">
                <a:solidFill>
                  <a:schemeClr val="accent1"/>
                </a:solidFill>
                <a:latin typeface="Arial" panose="020B0604020202020204" pitchFamily="34" charset="0"/>
              </a:rPr>
              <a:t>title</a:t>
            </a:r>
            <a:r>
              <a:rPr lang="en-US" sz="2400" dirty="0">
                <a:latin typeface="Arial" panose="020B0604020202020204" pitchFamily="34" charset="0"/>
              </a:rPr>
              <a:t> as key, and </a:t>
            </a:r>
            <a:r>
              <a:rPr lang="en-US" sz="2400" dirty="0">
                <a:solidFill>
                  <a:schemeClr val="accent1"/>
                </a:solidFill>
                <a:latin typeface="Arial" panose="020B0604020202020204" pitchFamily="34" charset="0"/>
              </a:rPr>
              <a:t>a list of details </a:t>
            </a:r>
            <a:r>
              <a:rPr lang="en-US" sz="2400" dirty="0">
                <a:latin typeface="Arial" panose="020B0604020202020204" pitchFamily="34" charset="0"/>
              </a:rPr>
              <a:t>as value. The list of details consists of the </a:t>
            </a:r>
            <a:r>
              <a:rPr lang="en-US" sz="2400" dirty="0">
                <a:solidFill>
                  <a:schemeClr val="accent6"/>
                </a:solidFill>
                <a:latin typeface="Arial" panose="020B0604020202020204" pitchFamily="34" charset="0"/>
              </a:rPr>
              <a:t>author</a:t>
            </a:r>
            <a:r>
              <a:rPr lang="en-US" sz="2400" dirty="0">
                <a:latin typeface="Arial" panose="020B0604020202020204" pitchFamily="34" charset="0"/>
              </a:rPr>
              <a:t>, the </a:t>
            </a:r>
            <a:r>
              <a:rPr lang="en-US" sz="2400" dirty="0">
                <a:solidFill>
                  <a:schemeClr val="accent6"/>
                </a:solidFill>
                <a:latin typeface="Arial" panose="020B0604020202020204" pitchFamily="34" charset="0"/>
              </a:rPr>
              <a:t>genre</a:t>
            </a:r>
            <a:r>
              <a:rPr lang="en-US" sz="2400" dirty="0">
                <a:latin typeface="Arial" panose="020B0604020202020204" pitchFamily="34" charset="0"/>
              </a:rPr>
              <a:t> and the </a:t>
            </a:r>
            <a:r>
              <a:rPr lang="en-US" sz="2400" dirty="0">
                <a:solidFill>
                  <a:schemeClr val="accent6"/>
                </a:solidFill>
                <a:latin typeface="Arial" panose="020B0604020202020204" pitchFamily="34" charset="0"/>
              </a:rPr>
              <a:t>stock</a:t>
            </a:r>
            <a:r>
              <a:rPr lang="en-US" sz="2400" dirty="0">
                <a:latin typeface="Arial" panose="020B0604020202020204" pitchFamily="34" charset="0"/>
              </a:rPr>
              <a:t>.</a:t>
            </a:r>
          </a:p>
          <a:p>
            <a:pPr marL="0" indent="0">
              <a:buNone/>
            </a:pPr>
            <a:endParaRPr 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nl-BE" altLang="nl-BE" sz="2400" dirty="0">
                <a:latin typeface="Arial" panose="020B0604020202020204" pitchFamily="34" charset="0"/>
              </a:rPr>
              <a:t>Write </a:t>
            </a:r>
            <a:r>
              <a:rPr lang="nl-BE" altLang="nl-BE" sz="2400" dirty="0" err="1">
                <a:latin typeface="Arial" panose="020B0604020202020204" pitchFamily="34" charset="0"/>
              </a:rPr>
              <a:t>the</a:t>
            </a:r>
            <a:r>
              <a:rPr lang="nl-BE" altLang="nl-BE" sz="2400" dirty="0">
                <a:latin typeface="Arial" panose="020B0604020202020204" pitchFamily="34" charset="0"/>
              </a:rPr>
              <a:t> </a:t>
            </a:r>
            <a:r>
              <a:rPr lang="nl-BE" altLang="nl-BE" sz="2400" dirty="0" err="1">
                <a:latin typeface="Arial" panose="020B0604020202020204" pitchFamily="34" charset="0"/>
              </a:rPr>
              <a:t>following</a:t>
            </a:r>
            <a:r>
              <a:rPr lang="nl-BE" altLang="nl-BE" sz="2400" dirty="0">
                <a:latin typeface="Arial" panose="020B0604020202020204" pitchFamily="34" charset="0"/>
              </a:rPr>
              <a:t> </a:t>
            </a:r>
            <a:r>
              <a:rPr lang="nl-BE" altLang="nl-BE" sz="2400" dirty="0" err="1">
                <a:latin typeface="Arial" panose="020B0604020202020204" pitchFamily="34" charset="0"/>
              </a:rPr>
              <a:t>functions</a:t>
            </a:r>
            <a:r>
              <a:rPr lang="nl-BE" altLang="nl-BE" sz="24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lang="nl-BE" altLang="nl-BE" sz="1600" dirty="0">
              <a:latin typeface="Arial" panose="020B0604020202020204" pitchFamily="34" charset="0"/>
            </a:endParaRPr>
          </a:p>
          <a:p>
            <a:pPr lvl="1" eaLnBrk="0" fontAlgn="base" hangingPunct="0">
              <a:lnSpc>
                <a:spcPct val="100000"/>
              </a:lnSpc>
              <a:spcBef>
                <a:spcPct val="0"/>
              </a:spcBef>
              <a:spcAft>
                <a:spcPct val="0"/>
              </a:spcAft>
            </a:pPr>
            <a:r>
              <a:rPr lang="nl-BE" altLang="nl-BE" sz="2000" dirty="0" err="1">
                <a:latin typeface="Arial" panose="020B0604020202020204" pitchFamily="34" charset="0"/>
              </a:rPr>
              <a:t>add_books</a:t>
            </a:r>
            <a:r>
              <a:rPr lang="nl-BE" altLang="nl-BE" sz="2000" dirty="0">
                <a:latin typeface="Arial" panose="020B0604020202020204" pitchFamily="34" charset="0"/>
              </a:rPr>
              <a:t> ( </a:t>
            </a:r>
            <a:r>
              <a:rPr lang="nl-BE" altLang="nl-BE" sz="2000" dirty="0" err="1">
                <a:latin typeface="Arial" panose="020B0604020202020204" pitchFamily="34" charset="0"/>
              </a:rPr>
              <a:t>books</a:t>
            </a:r>
            <a:r>
              <a:rPr lang="nl-BE" altLang="nl-BE" sz="2000" dirty="0">
                <a:latin typeface="Arial" panose="020B0604020202020204" pitchFamily="34" charset="0"/>
              </a:rPr>
              <a:t> , </a:t>
            </a:r>
            <a:r>
              <a:rPr lang="nl-BE" altLang="nl-BE" sz="2000" dirty="0" err="1">
                <a:latin typeface="Arial" panose="020B0604020202020204" pitchFamily="34" charset="0"/>
              </a:rPr>
              <a:t>title</a:t>
            </a:r>
            <a:r>
              <a:rPr lang="nl-BE" altLang="nl-BE" sz="2000" dirty="0">
                <a:latin typeface="Arial" panose="020B0604020202020204" pitchFamily="34" charset="0"/>
              </a:rPr>
              <a:t> , </a:t>
            </a:r>
            <a:r>
              <a:rPr lang="nl-BE" altLang="nl-BE" sz="2000" dirty="0" err="1">
                <a:latin typeface="Arial" panose="020B0604020202020204" pitchFamily="34" charset="0"/>
              </a:rPr>
              <a:t>author</a:t>
            </a:r>
            <a:r>
              <a:rPr lang="nl-BE" altLang="nl-BE" sz="2000" dirty="0">
                <a:latin typeface="Arial" panose="020B0604020202020204" pitchFamily="34" charset="0"/>
              </a:rPr>
              <a:t> , genre , stock )	</a:t>
            </a:r>
          </a:p>
          <a:p>
            <a:pPr lvl="2" eaLnBrk="0" fontAlgn="base" hangingPunct="0">
              <a:lnSpc>
                <a:spcPct val="100000"/>
              </a:lnSpc>
              <a:spcBef>
                <a:spcPct val="0"/>
              </a:spcBef>
              <a:spcAft>
                <a:spcPct val="0"/>
              </a:spcAft>
            </a:pPr>
            <a:r>
              <a:rPr lang="nl-BE" altLang="nl-BE" sz="1600" dirty="0">
                <a:latin typeface="Arial" panose="020B0604020202020204" pitchFamily="34" charset="0"/>
              </a:rPr>
              <a:t>If </a:t>
            </a:r>
            <a:r>
              <a:rPr lang="nl-BE" altLang="nl-BE" sz="1600" dirty="0" err="1">
                <a:latin typeface="Arial" panose="020B0604020202020204" pitchFamily="34" charset="0"/>
              </a:rPr>
              <a:t>the</a:t>
            </a:r>
            <a:r>
              <a:rPr lang="nl-BE" altLang="nl-BE" sz="1600" dirty="0">
                <a:latin typeface="Arial" panose="020B0604020202020204" pitchFamily="34" charset="0"/>
              </a:rPr>
              <a:t> </a:t>
            </a:r>
            <a:r>
              <a:rPr lang="nl-BE" altLang="nl-BE" sz="1600" dirty="0" err="1">
                <a:latin typeface="Arial" panose="020B0604020202020204" pitchFamily="34" charset="0"/>
              </a:rPr>
              <a:t>title</a:t>
            </a:r>
            <a:r>
              <a:rPr lang="nl-BE" altLang="nl-BE" sz="1600" dirty="0">
                <a:latin typeface="Arial" panose="020B0604020202020204" pitchFamily="34" charset="0"/>
              </a:rPr>
              <a:t> </a:t>
            </a:r>
            <a:r>
              <a:rPr lang="nl-BE" altLang="nl-BE" sz="1600" dirty="0" err="1">
                <a:latin typeface="Arial" panose="020B0604020202020204" pitchFamily="34" charset="0"/>
              </a:rPr>
              <a:t>already</a:t>
            </a:r>
            <a:r>
              <a:rPr lang="nl-BE" altLang="nl-BE" sz="1600" dirty="0">
                <a:latin typeface="Arial" panose="020B0604020202020204" pitchFamily="34" charset="0"/>
              </a:rPr>
              <a:t> </a:t>
            </a:r>
            <a:r>
              <a:rPr lang="nl-BE" altLang="nl-BE" sz="1600" dirty="0" err="1">
                <a:latin typeface="Arial" panose="020B0604020202020204" pitchFamily="34" charset="0"/>
              </a:rPr>
              <a:t>exists</a:t>
            </a:r>
            <a:r>
              <a:rPr lang="nl-BE" altLang="nl-BE" sz="1600" dirty="0">
                <a:latin typeface="Arial" panose="020B0604020202020204" pitchFamily="34" charset="0"/>
              </a:rPr>
              <a:t> in de </a:t>
            </a:r>
            <a:r>
              <a:rPr lang="nl-BE" altLang="nl-BE" sz="1600" dirty="0" err="1">
                <a:latin typeface="Arial" panose="020B0604020202020204" pitchFamily="34" charset="0"/>
              </a:rPr>
              <a:t>dictionary</a:t>
            </a:r>
            <a:r>
              <a:rPr lang="nl-BE" altLang="nl-BE" sz="1600" dirty="0">
                <a:latin typeface="Arial" panose="020B0604020202020204" pitchFamily="34" charset="0"/>
              </a:rPr>
              <a:t>, </a:t>
            </a:r>
            <a:r>
              <a:rPr lang="nl-BE" altLang="nl-BE" sz="1600" dirty="0" err="1">
                <a:latin typeface="Arial" panose="020B0604020202020204" pitchFamily="34" charset="0"/>
              </a:rPr>
              <a:t>adjust</a:t>
            </a:r>
            <a:r>
              <a:rPr lang="nl-BE" altLang="nl-BE" sz="1600" dirty="0">
                <a:latin typeface="Arial" panose="020B0604020202020204" pitchFamily="34" charset="0"/>
              </a:rPr>
              <a:t> </a:t>
            </a:r>
            <a:r>
              <a:rPr lang="nl-BE" altLang="nl-BE" sz="1600" dirty="0" err="1">
                <a:latin typeface="Arial" panose="020B0604020202020204" pitchFamily="34" charset="0"/>
              </a:rPr>
              <a:t>the</a:t>
            </a:r>
            <a:r>
              <a:rPr lang="nl-BE" altLang="nl-BE" sz="1600" dirty="0">
                <a:latin typeface="Arial" panose="020B0604020202020204" pitchFamily="34" charset="0"/>
              </a:rPr>
              <a:t> stock</a:t>
            </a:r>
          </a:p>
          <a:p>
            <a:pPr lvl="2" eaLnBrk="0" fontAlgn="base" hangingPunct="0">
              <a:lnSpc>
                <a:spcPct val="100000"/>
              </a:lnSpc>
              <a:spcBef>
                <a:spcPct val="0"/>
              </a:spcBef>
              <a:spcAft>
                <a:spcPct val="0"/>
              </a:spcAft>
            </a:pPr>
            <a:r>
              <a:rPr lang="nl-BE" altLang="nl-BE" sz="1600" dirty="0">
                <a:latin typeface="Arial" panose="020B0604020202020204" pitchFamily="34" charset="0"/>
              </a:rPr>
              <a:t>No </a:t>
            </a:r>
            <a:r>
              <a:rPr lang="nl-BE" altLang="nl-BE" sz="1600" dirty="0" err="1">
                <a:latin typeface="Arial" panose="020B0604020202020204" pitchFamily="34" charset="0"/>
              </a:rPr>
              <a:t>other</a:t>
            </a:r>
            <a:r>
              <a:rPr lang="nl-BE" altLang="nl-BE" sz="1600" dirty="0">
                <a:latin typeface="Arial" panose="020B0604020202020204" pitchFamily="34" charset="0"/>
              </a:rPr>
              <a:t> input </a:t>
            </a:r>
            <a:r>
              <a:rPr lang="nl-BE" altLang="nl-BE" sz="1600" dirty="0" err="1">
                <a:latin typeface="Arial" panose="020B0604020202020204" pitchFamily="34" charset="0"/>
              </a:rPr>
              <a:t>validation</a:t>
            </a:r>
            <a:r>
              <a:rPr lang="nl-BE" altLang="nl-BE" sz="1600" dirty="0">
                <a:latin typeface="Arial" panose="020B0604020202020204" pitchFamily="34" charset="0"/>
              </a:rPr>
              <a:t> </a:t>
            </a:r>
            <a:r>
              <a:rPr lang="nl-BE" altLang="nl-BE" sz="1600" dirty="0" err="1">
                <a:latin typeface="Arial" panose="020B0604020202020204" pitchFamily="34" charset="0"/>
              </a:rPr>
              <a:t>needed</a:t>
            </a:r>
            <a:br>
              <a:rPr lang="nl-BE" altLang="nl-BE" sz="1600" dirty="0">
                <a:latin typeface="Arial" panose="020B0604020202020204" pitchFamily="34" charset="0"/>
              </a:rPr>
            </a:br>
            <a:endParaRPr lang="nl-BE" altLang="nl-BE" sz="1600" dirty="0">
              <a:latin typeface="Arial" panose="020B0604020202020204" pitchFamily="34" charset="0"/>
            </a:endParaRPr>
          </a:p>
          <a:p>
            <a:pPr lvl="1" eaLnBrk="0" fontAlgn="base" hangingPunct="0">
              <a:lnSpc>
                <a:spcPct val="100000"/>
              </a:lnSpc>
              <a:spcBef>
                <a:spcPct val="0"/>
              </a:spcBef>
              <a:spcAft>
                <a:spcPct val="0"/>
              </a:spcAft>
            </a:pPr>
            <a:r>
              <a:rPr lang="nl-BE" altLang="nl-BE" sz="2000" dirty="0" err="1">
                <a:latin typeface="Arial" panose="020B0604020202020204" pitchFamily="34" charset="0"/>
              </a:rPr>
              <a:t>books_by_author</a:t>
            </a:r>
            <a:r>
              <a:rPr lang="nl-BE" altLang="nl-BE" sz="2000" dirty="0">
                <a:latin typeface="Arial" panose="020B0604020202020204" pitchFamily="34" charset="0"/>
              </a:rPr>
              <a:t> ( </a:t>
            </a:r>
            <a:r>
              <a:rPr lang="nl-BE" altLang="nl-BE" sz="2000" dirty="0" err="1">
                <a:latin typeface="Arial" panose="020B0604020202020204" pitchFamily="34" charset="0"/>
              </a:rPr>
              <a:t>books</a:t>
            </a:r>
            <a:r>
              <a:rPr lang="nl-BE" altLang="nl-BE" sz="2000" dirty="0">
                <a:latin typeface="Arial" panose="020B0604020202020204" pitchFamily="34" charset="0"/>
              </a:rPr>
              <a:t> , </a:t>
            </a:r>
            <a:r>
              <a:rPr lang="nl-BE" altLang="nl-BE" sz="2000" dirty="0" err="1">
                <a:latin typeface="Arial" panose="020B0604020202020204" pitchFamily="34" charset="0"/>
              </a:rPr>
              <a:t>author</a:t>
            </a:r>
            <a:r>
              <a:rPr lang="nl-BE" altLang="nl-BE" sz="2000" dirty="0">
                <a:latin typeface="Arial" panose="020B0604020202020204" pitchFamily="34" charset="0"/>
              </a:rPr>
              <a:t> )			</a:t>
            </a:r>
          </a:p>
          <a:p>
            <a:pPr lvl="2" eaLnBrk="0" fontAlgn="base" hangingPunct="0">
              <a:lnSpc>
                <a:spcPct val="100000"/>
              </a:lnSpc>
              <a:spcBef>
                <a:spcPct val="0"/>
              </a:spcBef>
              <a:spcAft>
                <a:spcPct val="0"/>
              </a:spcAft>
            </a:pPr>
            <a:r>
              <a:rPr lang="nl-BE" altLang="nl-BE" sz="1600" dirty="0">
                <a:latin typeface="Arial" panose="020B0604020202020204" pitchFamily="34" charset="0"/>
              </a:rPr>
              <a:t>Return a set </a:t>
            </a:r>
            <a:r>
              <a:rPr lang="nl-BE" altLang="nl-BE" sz="1600" dirty="0" err="1">
                <a:latin typeface="Arial" panose="020B0604020202020204" pitchFamily="34" charset="0"/>
              </a:rPr>
              <a:t>with</a:t>
            </a:r>
            <a:r>
              <a:rPr lang="nl-BE" altLang="nl-BE" sz="1600" dirty="0">
                <a:latin typeface="Arial" panose="020B0604020202020204" pitchFamily="34" charset="0"/>
              </a:rPr>
              <a:t> </a:t>
            </a:r>
            <a:r>
              <a:rPr lang="nl-BE" altLang="nl-BE" sz="1600" dirty="0" err="1">
                <a:latin typeface="Arial" panose="020B0604020202020204" pitchFamily="34" charset="0"/>
              </a:rPr>
              <a:t>all</a:t>
            </a:r>
            <a:r>
              <a:rPr lang="nl-BE" altLang="nl-BE" sz="1600" dirty="0">
                <a:latin typeface="Arial" panose="020B0604020202020204" pitchFamily="34" charset="0"/>
              </a:rPr>
              <a:t> </a:t>
            </a:r>
            <a:r>
              <a:rPr lang="nl-BE" altLang="nl-BE" sz="1600" dirty="0" err="1">
                <a:latin typeface="Arial" panose="020B0604020202020204" pitchFamily="34" charset="0"/>
              </a:rPr>
              <a:t>books</a:t>
            </a:r>
            <a:r>
              <a:rPr lang="nl-BE" altLang="nl-BE" sz="1600" dirty="0">
                <a:latin typeface="Arial" panose="020B0604020202020204" pitchFamily="34" charset="0"/>
              </a:rPr>
              <a:t> </a:t>
            </a:r>
            <a:r>
              <a:rPr lang="nl-BE" altLang="nl-BE" sz="1600" dirty="0" err="1">
                <a:latin typeface="Arial" panose="020B0604020202020204" pitchFamily="34" charset="0"/>
              </a:rPr>
              <a:t>from</a:t>
            </a:r>
            <a:r>
              <a:rPr lang="nl-BE" altLang="nl-BE" sz="1600" dirty="0">
                <a:latin typeface="Arial" panose="020B0604020202020204" pitchFamily="34" charset="0"/>
              </a:rPr>
              <a:t> </a:t>
            </a:r>
            <a:r>
              <a:rPr lang="nl-BE" altLang="nl-BE" sz="1600" dirty="0" err="1">
                <a:latin typeface="Arial" panose="020B0604020202020204" pitchFamily="34" charset="0"/>
              </a:rPr>
              <a:t>the</a:t>
            </a:r>
            <a:r>
              <a:rPr lang="nl-BE" altLang="nl-BE" sz="1600" dirty="0">
                <a:latin typeface="Arial" panose="020B0604020202020204" pitchFamily="34" charset="0"/>
              </a:rPr>
              <a:t> </a:t>
            </a:r>
            <a:r>
              <a:rPr lang="nl-BE" altLang="nl-BE" sz="1600" dirty="0" err="1">
                <a:latin typeface="Arial" panose="020B0604020202020204" pitchFamily="34" charset="0"/>
              </a:rPr>
              <a:t>given</a:t>
            </a:r>
            <a:r>
              <a:rPr lang="nl-BE" altLang="nl-BE" sz="1600" dirty="0">
                <a:latin typeface="Arial" panose="020B0604020202020204" pitchFamily="34" charset="0"/>
              </a:rPr>
              <a:t> </a:t>
            </a:r>
            <a:r>
              <a:rPr lang="nl-BE" altLang="nl-BE" sz="1600" dirty="0" err="1">
                <a:latin typeface="Arial" panose="020B0604020202020204" pitchFamily="34" charset="0"/>
              </a:rPr>
              <a:t>author</a:t>
            </a:r>
            <a:endParaRPr lang="nl-BE" altLang="nl-BE" sz="1600" dirty="0">
              <a:latin typeface="Arial" panose="020B0604020202020204" pitchFamily="34" charset="0"/>
            </a:endParaRPr>
          </a:p>
          <a:p>
            <a:pPr marL="914400" lvl="2" indent="0" eaLnBrk="0" fontAlgn="base" hangingPunct="0">
              <a:lnSpc>
                <a:spcPct val="100000"/>
              </a:lnSpc>
              <a:spcBef>
                <a:spcPct val="0"/>
              </a:spcBef>
              <a:spcAft>
                <a:spcPct val="0"/>
              </a:spcAft>
              <a:buNone/>
            </a:pPr>
            <a:r>
              <a:rPr lang="nl-BE" altLang="nl-BE" sz="1600" dirty="0">
                <a:latin typeface="Arial" panose="020B0604020202020204" pitchFamily="34" charset="0"/>
              </a:rPr>
              <a:t>	</a:t>
            </a:r>
          </a:p>
          <a:p>
            <a:pPr lvl="1" eaLnBrk="0" fontAlgn="base" hangingPunct="0">
              <a:lnSpc>
                <a:spcPct val="100000"/>
              </a:lnSpc>
              <a:spcBef>
                <a:spcPct val="0"/>
              </a:spcBef>
              <a:spcAft>
                <a:spcPct val="0"/>
              </a:spcAft>
            </a:pPr>
            <a:r>
              <a:rPr lang="nl-BE" altLang="nl-BE" sz="2000" dirty="0" err="1">
                <a:latin typeface="Arial" panose="020B0604020202020204" pitchFamily="34" charset="0"/>
              </a:rPr>
              <a:t>check_availability</a:t>
            </a:r>
            <a:r>
              <a:rPr lang="nl-BE" altLang="nl-BE" sz="2000" dirty="0">
                <a:latin typeface="Arial" panose="020B0604020202020204" pitchFamily="34" charset="0"/>
              </a:rPr>
              <a:t> ( </a:t>
            </a:r>
            <a:r>
              <a:rPr lang="nl-BE" altLang="nl-BE" sz="2000" dirty="0" err="1">
                <a:latin typeface="Arial" panose="020B0604020202020204" pitchFamily="34" charset="0"/>
              </a:rPr>
              <a:t>books</a:t>
            </a:r>
            <a:r>
              <a:rPr lang="nl-BE" altLang="nl-BE" sz="2000" dirty="0">
                <a:latin typeface="Arial" panose="020B0604020202020204" pitchFamily="34" charset="0"/>
              </a:rPr>
              <a:t> , </a:t>
            </a:r>
            <a:r>
              <a:rPr lang="nl-BE" altLang="nl-BE" sz="2000" dirty="0" err="1">
                <a:latin typeface="Arial" panose="020B0604020202020204" pitchFamily="34" charset="0"/>
              </a:rPr>
              <a:t>title</a:t>
            </a:r>
            <a:r>
              <a:rPr lang="nl-BE" altLang="nl-BE" sz="2000" dirty="0">
                <a:latin typeface="Arial" panose="020B0604020202020204" pitchFamily="34" charset="0"/>
              </a:rPr>
              <a:t> )				</a:t>
            </a:r>
          </a:p>
          <a:p>
            <a:pPr lvl="2" eaLnBrk="0" fontAlgn="base" hangingPunct="0">
              <a:lnSpc>
                <a:spcPct val="100000"/>
              </a:lnSpc>
              <a:spcBef>
                <a:spcPct val="0"/>
              </a:spcBef>
              <a:spcAft>
                <a:spcPct val="0"/>
              </a:spcAft>
            </a:pPr>
            <a:r>
              <a:rPr lang="nl-BE" altLang="nl-BE" sz="1600" dirty="0">
                <a:latin typeface="Arial" panose="020B0604020202020204" pitchFamily="34" charset="0"/>
                <a:sym typeface="Wingdings" panose="05000000000000000000" pitchFamily="2" charset="2"/>
              </a:rPr>
              <a:t>Return True </a:t>
            </a:r>
            <a:r>
              <a:rPr lang="nl-BE" altLang="nl-BE" sz="1600" dirty="0" err="1">
                <a:latin typeface="Arial" panose="020B0604020202020204" pitchFamily="34" charset="0"/>
                <a:sym typeface="Wingdings" panose="05000000000000000000" pitchFamily="2" charset="2"/>
              </a:rPr>
              <a:t>if</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the</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title</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exists</a:t>
            </a:r>
            <a:r>
              <a:rPr lang="nl-BE" altLang="nl-BE" sz="1600" dirty="0">
                <a:latin typeface="Arial" panose="020B0604020202020204" pitchFamily="34" charset="0"/>
                <a:sym typeface="Wingdings" panose="05000000000000000000" pitchFamily="2" charset="2"/>
              </a:rPr>
              <a:t> in </a:t>
            </a:r>
            <a:r>
              <a:rPr lang="nl-BE" altLang="nl-BE" sz="1600" dirty="0" err="1">
                <a:latin typeface="Arial" panose="020B0604020202020204" pitchFamily="34" charset="0"/>
                <a:sym typeface="Wingdings" panose="05000000000000000000" pitchFamily="2" charset="2"/>
              </a:rPr>
              <a:t>the</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dictionary</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and</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the</a:t>
            </a:r>
            <a:r>
              <a:rPr lang="nl-BE" altLang="nl-BE" sz="1600" dirty="0">
                <a:latin typeface="Arial" panose="020B0604020202020204" pitchFamily="34" charset="0"/>
                <a:sym typeface="Wingdings" panose="05000000000000000000" pitchFamily="2" charset="2"/>
              </a:rPr>
              <a:t> stock is </a:t>
            </a:r>
            <a:r>
              <a:rPr lang="nl-BE" altLang="nl-BE" sz="1600" dirty="0" err="1">
                <a:latin typeface="Arial" panose="020B0604020202020204" pitchFamily="34" charset="0"/>
                <a:sym typeface="Wingdings" panose="05000000000000000000" pitchFamily="2" charset="2"/>
              </a:rPr>
              <a:t>above</a:t>
            </a:r>
            <a:r>
              <a:rPr lang="nl-BE" altLang="nl-BE" sz="1600" dirty="0">
                <a:latin typeface="Arial" panose="020B0604020202020204" pitchFamily="34" charset="0"/>
                <a:sym typeface="Wingdings" panose="05000000000000000000" pitchFamily="2" charset="2"/>
              </a:rPr>
              <a:t> 0, </a:t>
            </a:r>
            <a:r>
              <a:rPr lang="nl-BE" altLang="nl-BE" sz="1600" dirty="0" err="1">
                <a:latin typeface="Arial" panose="020B0604020202020204" pitchFamily="34" charset="0"/>
                <a:sym typeface="Wingdings" panose="05000000000000000000" pitchFamily="2" charset="2"/>
              </a:rPr>
              <a:t>False</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otherwise</a:t>
            </a:r>
            <a:endParaRPr lang="nl-BE" altLang="nl-BE" sz="1600" dirty="0">
              <a:latin typeface="Arial" panose="020B0604020202020204" pitchFamily="34" charset="0"/>
              <a:sym typeface="Wingdings" panose="05000000000000000000" pitchFamily="2" charset="2"/>
            </a:endParaRPr>
          </a:p>
          <a:p>
            <a:pPr marL="914400" lvl="2" indent="0" eaLnBrk="0" fontAlgn="base" hangingPunct="0">
              <a:lnSpc>
                <a:spcPct val="100000"/>
              </a:lnSpc>
              <a:spcBef>
                <a:spcPct val="0"/>
              </a:spcBef>
              <a:spcAft>
                <a:spcPct val="0"/>
              </a:spcAft>
              <a:buNone/>
            </a:pPr>
            <a:endParaRPr lang="nl-BE" altLang="nl-BE" sz="1600" dirty="0">
              <a:latin typeface="Arial" panose="020B0604020202020204" pitchFamily="34" charset="0"/>
              <a:sym typeface="Wingdings" panose="05000000000000000000" pitchFamily="2" charset="2"/>
            </a:endParaRPr>
          </a:p>
        </p:txBody>
      </p:sp>
      <p:sp>
        <p:nvSpPr>
          <p:cNvPr id="5" name="Rectangle 2">
            <a:extLst>
              <a:ext uri="{FF2B5EF4-FFF2-40B4-BE49-F238E27FC236}">
                <a16:creationId xmlns:a16="http://schemas.microsoft.com/office/drawing/2014/main" id="{CFDB1DC5-095E-70EF-A40D-20FB51F76A9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632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1B6F1-BFC5-2636-9EC5-D251030AA029}"/>
            </a:ext>
          </a:extLst>
        </p:cNvPr>
        <p:cNvGrpSpPr/>
        <p:nvPr/>
      </p:nvGrpSpPr>
      <p:grpSpPr>
        <a:xfrm>
          <a:off x="0" y="0"/>
          <a:ext cx="0" cy="0"/>
          <a:chOff x="0" y="0"/>
          <a:chExt cx="0" cy="0"/>
        </a:xfrm>
      </p:grpSpPr>
      <p:sp>
        <p:nvSpPr>
          <p:cNvPr id="24" name="Titel 1">
            <a:extLst>
              <a:ext uri="{FF2B5EF4-FFF2-40B4-BE49-F238E27FC236}">
                <a16:creationId xmlns:a16="http://schemas.microsoft.com/office/drawing/2014/main" id="{FFC45E25-7F52-09F3-9EF2-7ADA7CFAF234}"/>
              </a:ext>
            </a:extLst>
          </p:cNvPr>
          <p:cNvSpPr>
            <a:spLocks noGrp="1"/>
          </p:cNvSpPr>
          <p:nvPr>
            <p:ph type="title"/>
          </p:nvPr>
        </p:nvSpPr>
        <p:spPr>
          <a:xfrm>
            <a:off x="838200" y="365125"/>
            <a:ext cx="10515600" cy="1325563"/>
          </a:xfrm>
        </p:spPr>
        <p:txBody>
          <a:bodyPr/>
          <a:lstStyle/>
          <a:p>
            <a:r>
              <a:rPr lang="nl-BE" dirty="0" err="1"/>
              <a:t>Bookshop</a:t>
            </a:r>
            <a:r>
              <a:rPr lang="nl-BE" dirty="0"/>
              <a:t> (2)</a:t>
            </a:r>
          </a:p>
        </p:txBody>
      </p:sp>
      <p:sp>
        <p:nvSpPr>
          <p:cNvPr id="4" name="Ondertitel 2">
            <a:extLst>
              <a:ext uri="{FF2B5EF4-FFF2-40B4-BE49-F238E27FC236}">
                <a16:creationId xmlns:a16="http://schemas.microsoft.com/office/drawing/2014/main" id="{DB77CB94-86D0-F96E-1009-BE81E8CC1BFF}"/>
              </a:ext>
            </a:extLst>
          </p:cNvPr>
          <p:cNvSpPr>
            <a:spLocks noGrp="1"/>
          </p:cNvSpPr>
          <p:nvPr>
            <p:ph idx="1"/>
          </p:nvPr>
        </p:nvSpPr>
        <p:spPr>
          <a:xfrm>
            <a:off x="838199" y="1794509"/>
            <a:ext cx="10198609" cy="4487289"/>
          </a:xfrm>
        </p:spPr>
        <p:txBody>
          <a:bodyPr vert="horz" lIns="91440" tIns="45720" rIns="91440" bIns="45720" rtlCol="0" anchor="t">
            <a:normAutofit/>
          </a:bodyPr>
          <a:lstStyle/>
          <a:p>
            <a:pPr marL="0" indent="0">
              <a:buNone/>
            </a:pPr>
            <a:r>
              <a:rPr lang="en-US" sz="2400" dirty="0">
                <a:latin typeface="Arial" panose="020B0604020202020204" pitchFamily="34" charset="0"/>
              </a:rPr>
              <a:t>Given the dictionary </a:t>
            </a:r>
            <a:r>
              <a:rPr lang="en-US" sz="2400" b="1" dirty="0">
                <a:latin typeface="Arial" panose="020B0604020202020204" pitchFamily="34" charset="0"/>
              </a:rPr>
              <a:t>customers</a:t>
            </a:r>
            <a:r>
              <a:rPr lang="en-US" sz="2400" dirty="0">
                <a:latin typeface="Arial" panose="020B0604020202020204" pitchFamily="34" charset="0"/>
              </a:rPr>
              <a:t>, with </a:t>
            </a:r>
            <a:r>
              <a:rPr lang="en-US" sz="2400" dirty="0">
                <a:solidFill>
                  <a:schemeClr val="accent1"/>
                </a:solidFill>
                <a:latin typeface="Arial" panose="020B0604020202020204" pitchFamily="34" charset="0"/>
              </a:rPr>
              <a:t>name</a:t>
            </a:r>
            <a:r>
              <a:rPr lang="en-US" sz="2400" dirty="0">
                <a:latin typeface="Arial" panose="020B0604020202020204" pitchFamily="34" charset="0"/>
              </a:rPr>
              <a:t> as key, and </a:t>
            </a:r>
            <a:r>
              <a:rPr lang="en-US" sz="2400" dirty="0">
                <a:solidFill>
                  <a:schemeClr val="accent1"/>
                </a:solidFill>
                <a:latin typeface="Arial" panose="020B0604020202020204" pitchFamily="34" charset="0"/>
              </a:rPr>
              <a:t>a set of genres </a:t>
            </a:r>
            <a:r>
              <a:rPr lang="en-US" sz="2400" dirty="0">
                <a:latin typeface="Arial" panose="020B0604020202020204" pitchFamily="34" charset="0"/>
              </a:rPr>
              <a:t>as value. </a:t>
            </a:r>
          </a:p>
          <a:p>
            <a:pPr marL="0" marR="0" lvl="0" indent="0" algn="l" defTabSz="914400" rtl="0" eaLnBrk="0" fontAlgn="base" latinLnBrk="0" hangingPunct="0">
              <a:lnSpc>
                <a:spcPct val="100000"/>
              </a:lnSpc>
              <a:spcBef>
                <a:spcPct val="0"/>
              </a:spcBef>
              <a:spcAft>
                <a:spcPct val="0"/>
              </a:spcAft>
              <a:buClrTx/>
              <a:buSzTx/>
              <a:buNone/>
              <a:tabLst/>
            </a:pPr>
            <a:endParaRPr lang="nl-BE" altLang="nl-BE" sz="2400" dirty="0">
              <a:latin typeface="Arial" panose="020B0604020202020204" pitchFamily="34" charset="0"/>
            </a:endParaRPr>
          </a:p>
        </p:txBody>
      </p:sp>
      <p:sp>
        <p:nvSpPr>
          <p:cNvPr id="5" name="Rectangle 2">
            <a:extLst>
              <a:ext uri="{FF2B5EF4-FFF2-40B4-BE49-F238E27FC236}">
                <a16:creationId xmlns:a16="http://schemas.microsoft.com/office/drawing/2014/main" id="{2C60F60A-7349-5327-00AA-CD1759FAFED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6" name="Afbeelding 5">
            <a:extLst>
              <a:ext uri="{FF2B5EF4-FFF2-40B4-BE49-F238E27FC236}">
                <a16:creationId xmlns:a16="http://schemas.microsoft.com/office/drawing/2014/main" id="{177323BB-31C9-0345-9142-2130BF06C704}"/>
              </a:ext>
            </a:extLst>
          </p:cNvPr>
          <p:cNvPicPr>
            <a:picLocks noChangeAspect="1"/>
          </p:cNvPicPr>
          <p:nvPr/>
        </p:nvPicPr>
        <p:blipFill>
          <a:blip r:embed="rId3"/>
          <a:stretch>
            <a:fillRect/>
          </a:stretch>
        </p:blipFill>
        <p:spPr>
          <a:xfrm>
            <a:off x="1598865" y="2885503"/>
            <a:ext cx="7162800" cy="3171825"/>
          </a:xfrm>
          <a:prstGeom prst="rect">
            <a:avLst/>
          </a:prstGeom>
        </p:spPr>
      </p:pic>
    </p:spTree>
    <p:extLst>
      <p:ext uri="{BB962C8B-B14F-4D97-AF65-F5344CB8AC3E}">
        <p14:creationId xmlns:p14="http://schemas.microsoft.com/office/powerpoint/2010/main" val="109305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97FAB-E604-93E2-0493-062BCD03D48A}"/>
            </a:ext>
          </a:extLst>
        </p:cNvPr>
        <p:cNvGrpSpPr/>
        <p:nvPr/>
      </p:nvGrpSpPr>
      <p:grpSpPr>
        <a:xfrm>
          <a:off x="0" y="0"/>
          <a:ext cx="0" cy="0"/>
          <a:chOff x="0" y="0"/>
          <a:chExt cx="0" cy="0"/>
        </a:xfrm>
      </p:grpSpPr>
      <p:sp>
        <p:nvSpPr>
          <p:cNvPr id="24" name="Titel 1">
            <a:extLst>
              <a:ext uri="{FF2B5EF4-FFF2-40B4-BE49-F238E27FC236}">
                <a16:creationId xmlns:a16="http://schemas.microsoft.com/office/drawing/2014/main" id="{990574A8-638D-3B67-5B23-2E51AB39966C}"/>
              </a:ext>
            </a:extLst>
          </p:cNvPr>
          <p:cNvSpPr>
            <a:spLocks noGrp="1"/>
          </p:cNvSpPr>
          <p:nvPr>
            <p:ph type="title"/>
          </p:nvPr>
        </p:nvSpPr>
        <p:spPr>
          <a:xfrm>
            <a:off x="838200" y="365125"/>
            <a:ext cx="10515600" cy="1325563"/>
          </a:xfrm>
        </p:spPr>
        <p:txBody>
          <a:bodyPr/>
          <a:lstStyle/>
          <a:p>
            <a:r>
              <a:rPr lang="nl-BE" dirty="0" err="1"/>
              <a:t>Bookshop</a:t>
            </a:r>
            <a:r>
              <a:rPr lang="nl-BE" dirty="0"/>
              <a:t> (2)</a:t>
            </a:r>
          </a:p>
        </p:txBody>
      </p:sp>
      <p:sp>
        <p:nvSpPr>
          <p:cNvPr id="4" name="Ondertitel 2">
            <a:extLst>
              <a:ext uri="{FF2B5EF4-FFF2-40B4-BE49-F238E27FC236}">
                <a16:creationId xmlns:a16="http://schemas.microsoft.com/office/drawing/2014/main" id="{120B09B8-C9CA-8878-B974-DD16A502AA58}"/>
              </a:ext>
            </a:extLst>
          </p:cNvPr>
          <p:cNvSpPr>
            <a:spLocks noGrp="1"/>
          </p:cNvSpPr>
          <p:nvPr>
            <p:ph idx="1"/>
          </p:nvPr>
        </p:nvSpPr>
        <p:spPr>
          <a:xfrm>
            <a:off x="838199" y="1794510"/>
            <a:ext cx="10290050" cy="4880610"/>
          </a:xfrm>
        </p:spPr>
        <p:txBody>
          <a:bodyPr vert="horz" lIns="91440" tIns="45720" rIns="91440" bIns="45720" rtlCol="0" anchor="t">
            <a:normAutofit/>
          </a:bodyPr>
          <a:lstStyle/>
          <a:p>
            <a:pPr marL="0" indent="0">
              <a:buNone/>
            </a:pPr>
            <a:r>
              <a:rPr lang="en-US" sz="2400" dirty="0">
                <a:latin typeface="Arial" panose="020B0604020202020204" pitchFamily="34" charset="0"/>
              </a:rPr>
              <a:t>Given the dictionary </a:t>
            </a:r>
            <a:r>
              <a:rPr lang="en-US" sz="2400" b="1" dirty="0">
                <a:latin typeface="Arial" panose="020B0604020202020204" pitchFamily="34" charset="0"/>
              </a:rPr>
              <a:t>customers</a:t>
            </a:r>
            <a:r>
              <a:rPr lang="en-US" sz="2400" dirty="0">
                <a:latin typeface="Arial" panose="020B0604020202020204" pitchFamily="34" charset="0"/>
              </a:rPr>
              <a:t>, with </a:t>
            </a:r>
            <a:r>
              <a:rPr lang="en-US" sz="2400" dirty="0">
                <a:solidFill>
                  <a:schemeClr val="accent1"/>
                </a:solidFill>
                <a:latin typeface="Arial" panose="020B0604020202020204" pitchFamily="34" charset="0"/>
              </a:rPr>
              <a:t>name</a:t>
            </a:r>
            <a:r>
              <a:rPr lang="en-US" sz="2400" dirty="0">
                <a:latin typeface="Arial" panose="020B0604020202020204" pitchFamily="34" charset="0"/>
              </a:rPr>
              <a:t> as key, and </a:t>
            </a:r>
            <a:r>
              <a:rPr lang="en-US" sz="2400" dirty="0">
                <a:solidFill>
                  <a:schemeClr val="accent1"/>
                </a:solidFill>
                <a:latin typeface="Arial" panose="020B0604020202020204" pitchFamily="34" charset="0"/>
              </a:rPr>
              <a:t>a set of genres </a:t>
            </a:r>
            <a:r>
              <a:rPr lang="en-US" sz="2400" dirty="0">
                <a:latin typeface="Arial" panose="020B0604020202020204" pitchFamily="34" charset="0"/>
              </a:rPr>
              <a:t>as value. </a:t>
            </a:r>
          </a:p>
          <a:p>
            <a:pPr marL="0" indent="0">
              <a:buNone/>
            </a:pPr>
            <a:endParaRPr 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nl-BE" altLang="nl-BE" sz="2400" dirty="0">
                <a:latin typeface="Arial" panose="020B0604020202020204" pitchFamily="34" charset="0"/>
              </a:rPr>
              <a:t>Write </a:t>
            </a:r>
            <a:r>
              <a:rPr lang="nl-BE" altLang="nl-BE" sz="2400" dirty="0" err="1">
                <a:latin typeface="Arial" panose="020B0604020202020204" pitchFamily="34" charset="0"/>
              </a:rPr>
              <a:t>the</a:t>
            </a:r>
            <a:r>
              <a:rPr lang="nl-BE" altLang="nl-BE" sz="2400" dirty="0">
                <a:latin typeface="Arial" panose="020B0604020202020204" pitchFamily="34" charset="0"/>
              </a:rPr>
              <a:t> </a:t>
            </a:r>
            <a:r>
              <a:rPr lang="nl-BE" altLang="nl-BE" sz="2400" dirty="0" err="1">
                <a:latin typeface="Arial" panose="020B0604020202020204" pitchFamily="34" charset="0"/>
              </a:rPr>
              <a:t>following</a:t>
            </a:r>
            <a:r>
              <a:rPr lang="nl-BE" altLang="nl-BE" sz="2400" dirty="0">
                <a:latin typeface="Arial" panose="020B0604020202020204" pitchFamily="34" charset="0"/>
              </a:rPr>
              <a:t> </a:t>
            </a:r>
            <a:r>
              <a:rPr lang="nl-BE" altLang="nl-BE" sz="2400" dirty="0" err="1">
                <a:latin typeface="Arial" panose="020B0604020202020204" pitchFamily="34" charset="0"/>
              </a:rPr>
              <a:t>functions</a:t>
            </a:r>
            <a:r>
              <a:rPr lang="nl-BE" altLang="nl-BE" sz="24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lang="nl-BE" altLang="nl-BE" sz="1600" dirty="0">
              <a:latin typeface="Arial" panose="020B0604020202020204" pitchFamily="34" charset="0"/>
            </a:endParaRPr>
          </a:p>
          <a:p>
            <a:pPr lvl="1" eaLnBrk="0" fontAlgn="base" hangingPunct="0">
              <a:lnSpc>
                <a:spcPct val="100000"/>
              </a:lnSpc>
              <a:spcBef>
                <a:spcPct val="0"/>
              </a:spcBef>
              <a:spcAft>
                <a:spcPct val="0"/>
              </a:spcAft>
            </a:pPr>
            <a:r>
              <a:rPr lang="nl-BE" altLang="nl-BE" sz="2000" dirty="0" err="1">
                <a:latin typeface="Arial" panose="020B0604020202020204" pitchFamily="34" charset="0"/>
              </a:rPr>
              <a:t>add_genre</a:t>
            </a:r>
            <a:r>
              <a:rPr lang="nl-BE" altLang="nl-BE" sz="2000" dirty="0">
                <a:latin typeface="Arial" panose="020B0604020202020204" pitchFamily="34" charset="0"/>
              </a:rPr>
              <a:t> ( </a:t>
            </a:r>
            <a:r>
              <a:rPr lang="nl-BE" altLang="nl-BE" sz="2000" dirty="0" err="1">
                <a:latin typeface="Arial" panose="020B0604020202020204" pitchFamily="34" charset="0"/>
              </a:rPr>
              <a:t>customers</a:t>
            </a:r>
            <a:r>
              <a:rPr lang="nl-BE" altLang="nl-BE" sz="2000" dirty="0">
                <a:latin typeface="Arial" panose="020B0604020202020204" pitchFamily="34" charset="0"/>
              </a:rPr>
              <a:t> , name , genre )	</a:t>
            </a:r>
          </a:p>
          <a:p>
            <a:pPr lvl="2" eaLnBrk="0" fontAlgn="base" hangingPunct="0">
              <a:lnSpc>
                <a:spcPct val="100000"/>
              </a:lnSpc>
              <a:spcBef>
                <a:spcPct val="0"/>
              </a:spcBef>
              <a:spcAft>
                <a:spcPct val="0"/>
              </a:spcAft>
            </a:pPr>
            <a:r>
              <a:rPr lang="nl-BE" altLang="nl-BE" sz="1600" dirty="0">
                <a:latin typeface="Arial" panose="020B0604020202020204" pitchFamily="34" charset="0"/>
              </a:rPr>
              <a:t>If </a:t>
            </a:r>
            <a:r>
              <a:rPr lang="nl-BE" altLang="nl-BE" sz="1600" dirty="0" err="1">
                <a:latin typeface="Arial" panose="020B0604020202020204" pitchFamily="34" charset="0"/>
              </a:rPr>
              <a:t>the</a:t>
            </a:r>
            <a:r>
              <a:rPr lang="nl-BE" altLang="nl-BE" sz="1600" dirty="0">
                <a:latin typeface="Arial" panose="020B0604020202020204" pitchFamily="34" charset="0"/>
              </a:rPr>
              <a:t> customer </a:t>
            </a:r>
            <a:r>
              <a:rPr lang="nl-BE" altLang="nl-BE" sz="1600" dirty="0" err="1">
                <a:latin typeface="Arial" panose="020B0604020202020204" pitchFamily="34" charset="0"/>
              </a:rPr>
              <a:t>doesn’t</a:t>
            </a:r>
            <a:r>
              <a:rPr lang="nl-BE" altLang="nl-BE" sz="1600" dirty="0">
                <a:latin typeface="Arial" panose="020B0604020202020204" pitchFamily="34" charset="0"/>
              </a:rPr>
              <a:t> </a:t>
            </a:r>
            <a:r>
              <a:rPr lang="nl-BE" altLang="nl-BE" sz="1600" dirty="0" err="1">
                <a:latin typeface="Arial" panose="020B0604020202020204" pitchFamily="34" charset="0"/>
              </a:rPr>
              <a:t>exist</a:t>
            </a:r>
            <a:r>
              <a:rPr lang="nl-BE" altLang="nl-BE" sz="1600" dirty="0">
                <a:latin typeface="Arial" panose="020B0604020202020204" pitchFamily="34" charset="0"/>
              </a:rPr>
              <a:t> in de </a:t>
            </a:r>
            <a:r>
              <a:rPr lang="nl-BE" altLang="nl-BE" sz="1600" dirty="0" err="1">
                <a:latin typeface="Arial" panose="020B0604020202020204" pitchFamily="34" charset="0"/>
              </a:rPr>
              <a:t>dictionary</a:t>
            </a:r>
            <a:r>
              <a:rPr lang="nl-BE" altLang="nl-BE" sz="1600" dirty="0">
                <a:latin typeface="Arial" panose="020B0604020202020204" pitchFamily="34" charset="0"/>
              </a:rPr>
              <a:t>, </a:t>
            </a:r>
            <a:r>
              <a:rPr lang="nl-BE" altLang="nl-BE" sz="1600" dirty="0" err="1">
                <a:latin typeface="Arial" panose="020B0604020202020204" pitchFamily="34" charset="0"/>
              </a:rPr>
              <a:t>add</a:t>
            </a:r>
            <a:r>
              <a:rPr lang="nl-BE" altLang="nl-BE" sz="1600" dirty="0">
                <a:latin typeface="Arial" panose="020B0604020202020204" pitchFamily="34" charset="0"/>
              </a:rPr>
              <a:t> </a:t>
            </a:r>
            <a:r>
              <a:rPr lang="nl-BE" altLang="nl-BE" sz="1600" dirty="0" err="1">
                <a:latin typeface="Arial" panose="020B0604020202020204" pitchFamily="34" charset="0"/>
              </a:rPr>
              <a:t>the</a:t>
            </a:r>
            <a:r>
              <a:rPr lang="nl-BE" altLang="nl-BE" sz="1600" dirty="0">
                <a:latin typeface="Arial" panose="020B0604020202020204" pitchFamily="34" charset="0"/>
              </a:rPr>
              <a:t> customer </a:t>
            </a:r>
            <a:r>
              <a:rPr lang="nl-BE" altLang="nl-BE" sz="1600" dirty="0" err="1">
                <a:latin typeface="Arial" panose="020B0604020202020204" pitchFamily="34" charset="0"/>
              </a:rPr>
              <a:t>with</a:t>
            </a:r>
            <a:r>
              <a:rPr lang="nl-BE" altLang="nl-BE" sz="1600" dirty="0">
                <a:latin typeface="Arial" panose="020B0604020202020204" pitchFamily="34" charset="0"/>
              </a:rPr>
              <a:t> </a:t>
            </a:r>
            <a:r>
              <a:rPr lang="nl-BE" altLang="nl-BE" sz="1600" dirty="0" err="1">
                <a:latin typeface="Arial" panose="020B0604020202020204" pitchFamily="34" charset="0"/>
              </a:rPr>
              <a:t>the</a:t>
            </a:r>
            <a:r>
              <a:rPr lang="nl-BE" altLang="nl-BE" sz="1600" dirty="0">
                <a:latin typeface="Arial" panose="020B0604020202020204" pitchFamily="34" charset="0"/>
              </a:rPr>
              <a:t> </a:t>
            </a:r>
            <a:r>
              <a:rPr lang="nl-BE" altLang="nl-BE" sz="1600" dirty="0" err="1">
                <a:latin typeface="Arial" panose="020B0604020202020204" pitchFamily="34" charset="0"/>
              </a:rPr>
              <a:t>given</a:t>
            </a:r>
            <a:r>
              <a:rPr lang="nl-BE" altLang="nl-BE" sz="1600" dirty="0">
                <a:latin typeface="Arial" panose="020B0604020202020204" pitchFamily="34" charset="0"/>
              </a:rPr>
              <a:t> genre</a:t>
            </a:r>
          </a:p>
          <a:p>
            <a:pPr lvl="2" eaLnBrk="0" fontAlgn="base" hangingPunct="0">
              <a:lnSpc>
                <a:spcPct val="100000"/>
              </a:lnSpc>
              <a:spcBef>
                <a:spcPct val="0"/>
              </a:spcBef>
              <a:spcAft>
                <a:spcPct val="0"/>
              </a:spcAft>
            </a:pPr>
            <a:r>
              <a:rPr lang="nl-BE" altLang="nl-BE" sz="1600" dirty="0">
                <a:latin typeface="Arial" panose="020B0604020202020204" pitchFamily="34" charset="0"/>
              </a:rPr>
              <a:t>No </a:t>
            </a:r>
            <a:r>
              <a:rPr lang="nl-BE" altLang="nl-BE" sz="1600" dirty="0" err="1">
                <a:latin typeface="Arial" panose="020B0604020202020204" pitchFamily="34" charset="0"/>
              </a:rPr>
              <a:t>other</a:t>
            </a:r>
            <a:r>
              <a:rPr lang="nl-BE" altLang="nl-BE" sz="1600" dirty="0">
                <a:latin typeface="Arial" panose="020B0604020202020204" pitchFamily="34" charset="0"/>
              </a:rPr>
              <a:t> input </a:t>
            </a:r>
            <a:r>
              <a:rPr lang="nl-BE" altLang="nl-BE" sz="1600" dirty="0" err="1">
                <a:latin typeface="Arial" panose="020B0604020202020204" pitchFamily="34" charset="0"/>
              </a:rPr>
              <a:t>validation</a:t>
            </a:r>
            <a:r>
              <a:rPr lang="nl-BE" altLang="nl-BE" sz="1600" dirty="0">
                <a:latin typeface="Arial" panose="020B0604020202020204" pitchFamily="34" charset="0"/>
              </a:rPr>
              <a:t> </a:t>
            </a:r>
            <a:r>
              <a:rPr lang="nl-BE" altLang="nl-BE" sz="1600" dirty="0" err="1">
                <a:latin typeface="Arial" panose="020B0604020202020204" pitchFamily="34" charset="0"/>
              </a:rPr>
              <a:t>needed</a:t>
            </a:r>
            <a:br>
              <a:rPr lang="nl-BE" altLang="nl-BE" sz="1600" dirty="0">
                <a:latin typeface="Arial" panose="020B0604020202020204" pitchFamily="34" charset="0"/>
              </a:rPr>
            </a:br>
            <a:endParaRPr lang="nl-BE" altLang="nl-BE" sz="1600" dirty="0">
              <a:latin typeface="Arial" panose="020B0604020202020204" pitchFamily="34" charset="0"/>
            </a:endParaRPr>
          </a:p>
          <a:p>
            <a:pPr lvl="1" eaLnBrk="0" fontAlgn="base" hangingPunct="0">
              <a:lnSpc>
                <a:spcPct val="100000"/>
              </a:lnSpc>
              <a:spcBef>
                <a:spcPct val="0"/>
              </a:spcBef>
              <a:spcAft>
                <a:spcPct val="0"/>
              </a:spcAft>
            </a:pPr>
            <a:r>
              <a:rPr lang="nl-BE" altLang="nl-BE" sz="2000" dirty="0" err="1">
                <a:latin typeface="Arial" panose="020B0604020202020204" pitchFamily="34" charset="0"/>
              </a:rPr>
              <a:t>all_genres</a:t>
            </a:r>
            <a:r>
              <a:rPr lang="nl-BE" altLang="nl-BE" sz="2000" dirty="0">
                <a:latin typeface="Arial" panose="020B0604020202020204" pitchFamily="34" charset="0"/>
              </a:rPr>
              <a:t> ( </a:t>
            </a:r>
            <a:r>
              <a:rPr lang="nl-BE" altLang="nl-BE" sz="2000" dirty="0" err="1">
                <a:latin typeface="Arial" panose="020B0604020202020204" pitchFamily="34" charset="0"/>
              </a:rPr>
              <a:t>customers</a:t>
            </a:r>
            <a:r>
              <a:rPr lang="nl-BE" altLang="nl-BE" sz="2000" dirty="0">
                <a:latin typeface="Arial" panose="020B0604020202020204" pitchFamily="34" charset="0"/>
              </a:rPr>
              <a:t>)			</a:t>
            </a:r>
          </a:p>
          <a:p>
            <a:pPr lvl="2" eaLnBrk="0" fontAlgn="base" hangingPunct="0">
              <a:lnSpc>
                <a:spcPct val="100000"/>
              </a:lnSpc>
              <a:spcBef>
                <a:spcPct val="0"/>
              </a:spcBef>
              <a:spcAft>
                <a:spcPct val="0"/>
              </a:spcAft>
            </a:pPr>
            <a:r>
              <a:rPr lang="nl-BE" altLang="nl-BE" sz="1600" dirty="0">
                <a:latin typeface="Arial" panose="020B0604020202020204" pitchFamily="34" charset="0"/>
              </a:rPr>
              <a:t>Return a set </a:t>
            </a:r>
            <a:r>
              <a:rPr lang="nl-BE" altLang="nl-BE" sz="1600" dirty="0" err="1">
                <a:latin typeface="Arial" panose="020B0604020202020204" pitchFamily="34" charset="0"/>
              </a:rPr>
              <a:t>with</a:t>
            </a:r>
            <a:r>
              <a:rPr lang="nl-BE" altLang="nl-BE" sz="1600" dirty="0">
                <a:latin typeface="Arial" panose="020B0604020202020204" pitchFamily="34" charset="0"/>
              </a:rPr>
              <a:t> </a:t>
            </a:r>
            <a:r>
              <a:rPr lang="nl-BE" altLang="nl-BE" sz="1600" dirty="0" err="1">
                <a:latin typeface="Arial" panose="020B0604020202020204" pitchFamily="34" charset="0"/>
              </a:rPr>
              <a:t>all</a:t>
            </a:r>
            <a:r>
              <a:rPr lang="nl-BE" altLang="nl-BE" sz="1600" dirty="0">
                <a:latin typeface="Arial" panose="020B0604020202020204" pitchFamily="34" charset="0"/>
              </a:rPr>
              <a:t> genres </a:t>
            </a:r>
            <a:r>
              <a:rPr lang="nl-BE" altLang="nl-BE" sz="1600" dirty="0" err="1">
                <a:latin typeface="Arial" panose="020B0604020202020204" pitchFamily="34" charset="0"/>
              </a:rPr>
              <a:t>the</a:t>
            </a:r>
            <a:r>
              <a:rPr lang="nl-BE" altLang="nl-BE" sz="1600" dirty="0">
                <a:latin typeface="Arial" panose="020B0604020202020204" pitchFamily="34" charset="0"/>
              </a:rPr>
              <a:t> </a:t>
            </a:r>
            <a:r>
              <a:rPr lang="nl-BE" altLang="nl-BE" sz="1600" dirty="0" err="1">
                <a:latin typeface="Arial" panose="020B0604020202020204" pitchFamily="34" charset="0"/>
              </a:rPr>
              <a:t>customers</a:t>
            </a:r>
            <a:r>
              <a:rPr lang="nl-BE" altLang="nl-BE" sz="1600" dirty="0">
                <a:latin typeface="Arial" panose="020B0604020202020204" pitchFamily="34" charset="0"/>
              </a:rPr>
              <a:t> are </a:t>
            </a:r>
            <a:r>
              <a:rPr lang="nl-BE" altLang="nl-BE" sz="1600" dirty="0" err="1">
                <a:latin typeface="Arial" panose="020B0604020202020204" pitchFamily="34" charset="0"/>
              </a:rPr>
              <a:t>interested</a:t>
            </a:r>
            <a:r>
              <a:rPr lang="nl-BE" altLang="nl-BE" sz="1600" dirty="0">
                <a:latin typeface="Arial" panose="020B0604020202020204" pitchFamily="34" charset="0"/>
              </a:rPr>
              <a:t> in</a:t>
            </a:r>
          </a:p>
          <a:p>
            <a:pPr marL="914400" lvl="2" indent="0" eaLnBrk="0" fontAlgn="base" hangingPunct="0">
              <a:lnSpc>
                <a:spcPct val="100000"/>
              </a:lnSpc>
              <a:spcBef>
                <a:spcPct val="0"/>
              </a:spcBef>
              <a:spcAft>
                <a:spcPct val="0"/>
              </a:spcAft>
              <a:buNone/>
            </a:pPr>
            <a:r>
              <a:rPr lang="nl-BE" altLang="nl-BE" sz="1600" dirty="0">
                <a:latin typeface="Arial" panose="020B0604020202020204" pitchFamily="34" charset="0"/>
              </a:rPr>
              <a:t>	</a:t>
            </a:r>
          </a:p>
          <a:p>
            <a:pPr lvl="1" eaLnBrk="0" fontAlgn="base" hangingPunct="0">
              <a:lnSpc>
                <a:spcPct val="100000"/>
              </a:lnSpc>
              <a:spcBef>
                <a:spcPct val="0"/>
              </a:spcBef>
              <a:spcAft>
                <a:spcPct val="0"/>
              </a:spcAft>
            </a:pPr>
            <a:r>
              <a:rPr lang="nl-BE" altLang="nl-BE" sz="2000" dirty="0" err="1">
                <a:latin typeface="Arial" panose="020B0604020202020204" pitchFamily="34" charset="0"/>
              </a:rPr>
              <a:t>recommend_books</a:t>
            </a:r>
            <a:r>
              <a:rPr lang="nl-BE" altLang="nl-BE" sz="2000" dirty="0">
                <a:latin typeface="Arial" panose="020B0604020202020204" pitchFamily="34" charset="0"/>
              </a:rPr>
              <a:t> ( </a:t>
            </a:r>
            <a:r>
              <a:rPr lang="nl-BE" altLang="nl-BE" sz="2000" dirty="0" err="1">
                <a:latin typeface="Arial" panose="020B0604020202020204" pitchFamily="34" charset="0"/>
              </a:rPr>
              <a:t>books</a:t>
            </a:r>
            <a:r>
              <a:rPr lang="nl-BE" altLang="nl-BE" sz="2000" dirty="0">
                <a:latin typeface="Arial" panose="020B0604020202020204" pitchFamily="34" charset="0"/>
              </a:rPr>
              <a:t> , </a:t>
            </a:r>
            <a:r>
              <a:rPr lang="nl-BE" altLang="nl-BE" sz="2000" dirty="0" err="1">
                <a:latin typeface="Arial" panose="020B0604020202020204" pitchFamily="34" charset="0"/>
              </a:rPr>
              <a:t>customers</a:t>
            </a:r>
            <a:r>
              <a:rPr lang="nl-BE" altLang="nl-BE" sz="2000" dirty="0">
                <a:latin typeface="Arial" panose="020B0604020202020204" pitchFamily="34" charset="0"/>
              </a:rPr>
              <a:t> , name )				</a:t>
            </a:r>
          </a:p>
          <a:p>
            <a:pPr lvl="2" eaLnBrk="0" fontAlgn="base" hangingPunct="0">
              <a:lnSpc>
                <a:spcPct val="100000"/>
              </a:lnSpc>
              <a:spcBef>
                <a:spcPct val="0"/>
              </a:spcBef>
              <a:spcAft>
                <a:spcPct val="0"/>
              </a:spcAft>
            </a:pPr>
            <a:r>
              <a:rPr lang="nl-BE" altLang="nl-BE" sz="1600" dirty="0">
                <a:latin typeface="Arial" panose="020B0604020202020204" pitchFamily="34" charset="0"/>
                <a:sym typeface="Wingdings" panose="05000000000000000000" pitchFamily="2" charset="2"/>
              </a:rPr>
              <a:t>Return a set </a:t>
            </a:r>
            <a:r>
              <a:rPr lang="nl-BE" altLang="nl-BE" sz="1600" dirty="0" err="1">
                <a:latin typeface="Arial" panose="020B0604020202020204" pitchFamily="34" charset="0"/>
                <a:sym typeface="Wingdings" panose="05000000000000000000" pitchFamily="2" charset="2"/>
              </a:rPr>
              <a:t>with</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all</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book</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titles</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that</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correspond</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with</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the</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preferred</a:t>
            </a:r>
            <a:r>
              <a:rPr lang="nl-BE" altLang="nl-BE" sz="1600" dirty="0">
                <a:latin typeface="Arial" panose="020B0604020202020204" pitchFamily="34" charset="0"/>
                <a:sym typeface="Wingdings" panose="05000000000000000000" pitchFamily="2" charset="2"/>
              </a:rPr>
              <a:t> genres of </a:t>
            </a:r>
            <a:r>
              <a:rPr lang="nl-BE" altLang="nl-BE" sz="1600" dirty="0" err="1">
                <a:latin typeface="Arial" panose="020B0604020202020204" pitchFamily="34" charset="0"/>
                <a:sym typeface="Wingdings" panose="05000000000000000000" pitchFamily="2" charset="2"/>
              </a:rPr>
              <a:t>the</a:t>
            </a:r>
            <a:r>
              <a:rPr lang="nl-BE" altLang="nl-BE" sz="1600" dirty="0">
                <a:latin typeface="Arial" panose="020B0604020202020204" pitchFamily="34" charset="0"/>
                <a:sym typeface="Wingdings" panose="05000000000000000000" pitchFamily="2" charset="2"/>
              </a:rPr>
              <a:t> </a:t>
            </a:r>
            <a:r>
              <a:rPr lang="nl-BE" altLang="nl-BE" sz="1600" dirty="0" err="1">
                <a:latin typeface="Arial" panose="020B0604020202020204" pitchFamily="34" charset="0"/>
                <a:sym typeface="Wingdings" panose="05000000000000000000" pitchFamily="2" charset="2"/>
              </a:rPr>
              <a:t>given</a:t>
            </a:r>
            <a:r>
              <a:rPr lang="nl-BE" altLang="nl-BE" sz="1600" dirty="0">
                <a:latin typeface="Arial" panose="020B0604020202020204" pitchFamily="34" charset="0"/>
                <a:sym typeface="Wingdings" panose="05000000000000000000" pitchFamily="2" charset="2"/>
              </a:rPr>
              <a:t> customer</a:t>
            </a:r>
          </a:p>
          <a:p>
            <a:pPr marL="914400" lvl="2" indent="0" eaLnBrk="0" fontAlgn="base" hangingPunct="0">
              <a:lnSpc>
                <a:spcPct val="100000"/>
              </a:lnSpc>
              <a:spcBef>
                <a:spcPct val="0"/>
              </a:spcBef>
              <a:spcAft>
                <a:spcPct val="0"/>
              </a:spcAft>
              <a:buNone/>
            </a:pPr>
            <a:br>
              <a:rPr lang="nl-BE" altLang="nl-BE" sz="1600" dirty="0">
                <a:latin typeface="Arial" panose="020B0604020202020204" pitchFamily="34" charset="0"/>
                <a:sym typeface="Wingdings" panose="05000000000000000000" pitchFamily="2" charset="2"/>
              </a:rPr>
            </a:br>
            <a:endParaRPr lang="nl-BE" altLang="nl-BE" sz="1600" dirty="0">
              <a:latin typeface="Arial" panose="020B0604020202020204" pitchFamily="34" charset="0"/>
              <a:sym typeface="Wingdings" panose="05000000000000000000" pitchFamily="2" charset="2"/>
            </a:endParaRPr>
          </a:p>
        </p:txBody>
      </p:sp>
      <p:sp>
        <p:nvSpPr>
          <p:cNvPr id="5" name="Rectangle 2">
            <a:extLst>
              <a:ext uri="{FF2B5EF4-FFF2-40B4-BE49-F238E27FC236}">
                <a16:creationId xmlns:a16="http://schemas.microsoft.com/office/drawing/2014/main" id="{D1C9AD02-6F77-A72A-A291-8EB9251E350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205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el 1">
            <a:extLst>
              <a:ext uri="{FF2B5EF4-FFF2-40B4-BE49-F238E27FC236}">
                <a16:creationId xmlns:a16="http://schemas.microsoft.com/office/drawing/2014/main" id="{D55F6752-650A-A6D6-51F6-23AF96138797}"/>
              </a:ext>
            </a:extLst>
          </p:cNvPr>
          <p:cNvSpPr>
            <a:spLocks noGrp="1"/>
          </p:cNvSpPr>
          <p:nvPr>
            <p:ph type="title"/>
          </p:nvPr>
        </p:nvSpPr>
        <p:spPr>
          <a:xfrm>
            <a:off x="838200" y="365125"/>
            <a:ext cx="10515600" cy="1325563"/>
          </a:xfrm>
        </p:spPr>
        <p:txBody>
          <a:bodyPr/>
          <a:lstStyle/>
          <a:p>
            <a:r>
              <a:rPr lang="nl-NL" dirty="0">
                <a:cs typeface="Calibri Light"/>
              </a:rPr>
              <a:t>Approach</a:t>
            </a:r>
            <a:endParaRPr lang="nl-NL" dirty="0"/>
          </a:p>
        </p:txBody>
      </p:sp>
      <p:pic>
        <p:nvPicPr>
          <p:cNvPr id="25" name="Afbeelding 24">
            <a:extLst>
              <a:ext uri="{FF2B5EF4-FFF2-40B4-BE49-F238E27FC236}">
                <a16:creationId xmlns:a16="http://schemas.microsoft.com/office/drawing/2014/main" id="{81CF74F7-54F2-7377-0B73-BA3FBAAA2344}"/>
              </a:ext>
            </a:extLst>
          </p:cNvPr>
          <p:cNvPicPr>
            <a:picLocks noChangeAspect="1"/>
          </p:cNvPicPr>
          <p:nvPr/>
        </p:nvPicPr>
        <p:blipFill>
          <a:blip r:embed="rId3"/>
          <a:stretch>
            <a:fillRect/>
          </a:stretch>
        </p:blipFill>
        <p:spPr>
          <a:xfrm>
            <a:off x="1823531" y="2077156"/>
            <a:ext cx="8544938" cy="3929119"/>
          </a:xfrm>
          <a:prstGeom prst="rect">
            <a:avLst/>
          </a:prstGeom>
        </p:spPr>
      </p:pic>
      <p:pic>
        <p:nvPicPr>
          <p:cNvPr id="4" name="Afbeelding 3">
            <a:extLst>
              <a:ext uri="{FF2B5EF4-FFF2-40B4-BE49-F238E27FC236}">
                <a16:creationId xmlns:a16="http://schemas.microsoft.com/office/drawing/2014/main" id="{2C84898A-5B5E-86FB-64A9-B4F615454534}"/>
              </a:ext>
            </a:extLst>
          </p:cNvPr>
          <p:cNvPicPr>
            <a:picLocks noChangeAspect="1"/>
          </p:cNvPicPr>
          <p:nvPr/>
        </p:nvPicPr>
        <p:blipFill>
          <a:blip r:embed="rId4"/>
          <a:stretch>
            <a:fillRect/>
          </a:stretch>
        </p:blipFill>
        <p:spPr>
          <a:xfrm>
            <a:off x="6965243" y="4684890"/>
            <a:ext cx="2878667" cy="1219200"/>
          </a:xfrm>
          <a:prstGeom prst="rect">
            <a:avLst/>
          </a:prstGeom>
        </p:spPr>
      </p:pic>
    </p:spTree>
    <p:extLst>
      <p:ext uri="{BB962C8B-B14F-4D97-AF65-F5344CB8AC3E}">
        <p14:creationId xmlns:p14="http://schemas.microsoft.com/office/powerpoint/2010/main" val="2127582338"/>
      </p:ext>
    </p:extLst>
  </p:cSld>
  <p:clrMapOvr>
    <a:masterClrMapping/>
  </p:clrMapOvr>
</p:sld>
</file>

<file path=ppt/theme/theme1.xml><?xml version="1.0" encoding="utf-8"?>
<a:theme xmlns:a="http://schemas.openxmlformats.org/drawingml/2006/main" name="Office 2013 - 2022 Thema">
  <a:themeElements>
    <a:clrScheme name="Office 2013 - 2022 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545ff37-d383-4028-a500-0fd8b5f5e15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250CCE45F5C9408C9DFB04E99853DE" ma:contentTypeVersion="12" ma:contentTypeDescription="Een nieuw document maken." ma:contentTypeScope="" ma:versionID="b6daaf338f230875e62dc2813c96031d">
  <xsd:schema xmlns:xsd="http://www.w3.org/2001/XMLSchema" xmlns:xs="http://www.w3.org/2001/XMLSchema" xmlns:p="http://schemas.microsoft.com/office/2006/metadata/properties" xmlns:ns2="b545ff37-d383-4028-a500-0fd8b5f5e151" xmlns:ns3="ed32a52a-4092-4116-9404-2d1799540752" targetNamespace="http://schemas.microsoft.com/office/2006/metadata/properties" ma:root="true" ma:fieldsID="9ceb386984db5a01d77332dbbb0210fe" ns2:_="" ns3:_="">
    <xsd:import namespace="b545ff37-d383-4028-a500-0fd8b5f5e151"/>
    <xsd:import namespace="ed32a52a-4092-4116-9404-2d17995407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45ff37-d383-4028-a500-0fd8b5f5e1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Afbeeldingtags" ma:readOnly="false" ma:fieldId="{5cf76f15-5ced-4ddc-b409-7134ff3c332f}" ma:taxonomyMulti="true" ma:sspId="9adac4d5-a954-4ef6-9fb6-24a6c5fc01d6"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32a52a-4092-4116-9404-2d1799540752"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8A19FD-CC16-40E6-9B83-FECD039679F0}">
  <ds:schemaRefs>
    <ds:schemaRef ds:uri="http://schemas.microsoft.com/sharepoint/v3/contenttype/forms"/>
  </ds:schemaRefs>
</ds:datastoreItem>
</file>

<file path=customXml/itemProps2.xml><?xml version="1.0" encoding="utf-8"?>
<ds:datastoreItem xmlns:ds="http://schemas.openxmlformats.org/officeDocument/2006/customXml" ds:itemID="{61AF75DD-8412-4DDC-B71A-5120C898671B}">
  <ds:schemaRefs>
    <ds:schemaRef ds:uri="b545ff37-d383-4028-a500-0fd8b5f5e151"/>
    <ds:schemaRef ds:uri="http://schemas.openxmlformats.org/package/2006/metadata/core-properties"/>
    <ds:schemaRef ds:uri="http://schemas.microsoft.com/office/2006/documentManagement/types"/>
    <ds:schemaRef ds:uri="http://purl.org/dc/elements/1.1/"/>
    <ds:schemaRef ds:uri="ed32a52a-4092-4116-9404-2d1799540752"/>
    <ds:schemaRef ds:uri="http://schemas.microsoft.com/office/2006/metadata/properties"/>
    <ds:schemaRef ds:uri="http://purl.org/dc/dcmitype/"/>
    <ds:schemaRef ds:uri="http://purl.org/dc/term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9B94337D-83B1-41FE-A73C-00A4B44C2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45ff37-d383-4028-a500-0fd8b5f5e151"/>
    <ds:schemaRef ds:uri="ed32a52a-4092-4116-9404-2d17995407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38922</TotalTime>
  <Words>448</Words>
  <Application>Microsoft Office PowerPoint</Application>
  <PresentationFormat>Breedbeeld</PresentationFormat>
  <Paragraphs>57</Paragraphs>
  <Slides>9</Slides>
  <Notes>8</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9</vt:i4>
      </vt:variant>
    </vt:vector>
  </HeadingPairs>
  <TitlesOfParts>
    <vt:vector size="15" baseType="lpstr">
      <vt:lpstr>Arial</vt:lpstr>
      <vt:lpstr>Calibri</vt:lpstr>
      <vt:lpstr>Calibri Light</vt:lpstr>
      <vt:lpstr>Tahoma</vt:lpstr>
      <vt:lpstr>Wingdings</vt:lpstr>
      <vt:lpstr>Office 2013 - 2022 Thema</vt:lpstr>
      <vt:lpstr>Programming 1 - WEEK 6</vt:lpstr>
      <vt:lpstr>Approach</vt:lpstr>
      <vt:lpstr>Approach</vt:lpstr>
      <vt:lpstr>Bookshop</vt:lpstr>
      <vt:lpstr>Bookshop (1)</vt:lpstr>
      <vt:lpstr>Bookshop (1)</vt:lpstr>
      <vt:lpstr>Bookshop (2)</vt:lpstr>
      <vt:lpstr>Bookshop (2)</vt:lpstr>
      <vt:lpstr>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Programmeren = probleemoplossend denken</dc:title>
  <dc:creator>karen.baerts@ucll.be</dc:creator>
  <cp:lastModifiedBy>Karen Baerts</cp:lastModifiedBy>
  <cp:revision>123</cp:revision>
  <dcterms:created xsi:type="dcterms:W3CDTF">2022-09-13T12:38:49Z</dcterms:created>
  <dcterms:modified xsi:type="dcterms:W3CDTF">2024-11-15T12:14:28Z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0x01010006250CCE45F5C9408C9DFB04E99853DE</vt:lpwstr>
  </property>
  <property fmtid="{D5CDD505-2E9C-101B-9397-08002B2CF9AE}" pid="3" name="MediaServiceImageTags">
    <vt:lpwstr/>
  </property>
</Properties>
</file>