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69F00-DB00-4D9D-9875-A4A47FD3D16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C0AA8-9618-4EF4-986B-1DB51E6D473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C0AA8-9618-4EF4-986B-1DB51E6D4730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D2BD-1D5C-484D-AFF8-586698EBE9BF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51AD-B198-4B92-B18F-DBDB6155FD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companies/adid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3786190"/>
            <a:ext cx="6400800" cy="17526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300" b="1" dirty="0">
                <a:solidFill>
                  <a:schemeClr val="tx2"/>
                </a:solidFill>
              </a:rPr>
              <a:t>Adidas SWOT Analysis </a:t>
            </a:r>
          </a:p>
          <a:p>
            <a:endParaRPr lang="ru-RU" dirty="0"/>
          </a:p>
        </p:txBody>
      </p:sp>
      <p:pic>
        <p:nvPicPr>
          <p:cNvPr id="5" name="Рисунок 4" descr="6817.40__7__1000x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57166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 Company:</a:t>
            </a:r>
            <a:r>
              <a:rPr lang="en-US" dirty="0"/>
              <a:t> Adidas Group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Founder</a:t>
            </a:r>
            <a:r>
              <a:rPr lang="en-US" dirty="0"/>
              <a:t>: Adolf (</a:t>
            </a:r>
            <a:r>
              <a:rPr lang="en-US" dirty="0" err="1"/>
              <a:t>Adi</a:t>
            </a:r>
            <a:r>
              <a:rPr lang="en-US" dirty="0"/>
              <a:t>) </a:t>
            </a:r>
            <a:r>
              <a:rPr lang="en-US" dirty="0" err="1"/>
              <a:t>Dassler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Year founded:</a:t>
            </a:r>
            <a:r>
              <a:rPr lang="en-US" dirty="0"/>
              <a:t> 1924 (as </a:t>
            </a:r>
            <a:r>
              <a:rPr lang="en-US" dirty="0" err="1"/>
              <a:t>Gebruder</a:t>
            </a:r>
            <a:r>
              <a:rPr lang="en-US" dirty="0"/>
              <a:t> </a:t>
            </a:r>
            <a:r>
              <a:rPr lang="en-US" dirty="0" err="1"/>
              <a:t>Dassler</a:t>
            </a:r>
            <a:r>
              <a:rPr lang="en-US" dirty="0"/>
              <a:t> </a:t>
            </a:r>
            <a:r>
              <a:rPr lang="en-US" dirty="0" err="1"/>
              <a:t>Schuhfabrik</a:t>
            </a:r>
            <a:r>
              <a:rPr lang="en-US" dirty="0"/>
              <a:t>), 1949 (as Adidas)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CEO:</a:t>
            </a:r>
            <a:r>
              <a:rPr lang="en-US" dirty="0"/>
              <a:t> Kasper Bo </a:t>
            </a:r>
            <a:r>
              <a:rPr lang="en-US" dirty="0" err="1"/>
              <a:t>Rorsted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Headquarter:</a:t>
            </a:r>
            <a:r>
              <a:rPr lang="en-US" dirty="0"/>
              <a:t> </a:t>
            </a:r>
            <a:r>
              <a:rPr lang="en-US" dirty="0" err="1"/>
              <a:t>Herzogenaurach</a:t>
            </a:r>
            <a:r>
              <a:rPr lang="en-US" dirty="0"/>
              <a:t>, Bavaria, Germany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Type:</a:t>
            </a:r>
            <a:r>
              <a:rPr lang="en-US" dirty="0"/>
              <a:t> Public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Ticker Symbol:</a:t>
            </a:r>
            <a:r>
              <a:rPr lang="en-US" dirty="0"/>
              <a:t> ADDYY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Market Cap (May 2020): </a:t>
            </a:r>
            <a:r>
              <a:rPr lang="en-US" dirty="0"/>
              <a:t>$44.9 Billion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Annual Revenue (FY 2019)</a:t>
            </a:r>
            <a:r>
              <a:rPr lang="en-US" dirty="0"/>
              <a:t>: $25 Billion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 Profit |Net income (FY 2019):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$1.5 Billion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ADD.pn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428728" y="1071546"/>
            <a:ext cx="646747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2021-11-30_15-30-38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57290" y="1428736"/>
            <a:ext cx="649287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</Words>
  <Application>Microsoft Office PowerPoint</Application>
  <PresentationFormat>Экран 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ADIDAS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16</cp:revision>
  <dcterms:created xsi:type="dcterms:W3CDTF">2021-11-30T09:56:31Z</dcterms:created>
  <dcterms:modified xsi:type="dcterms:W3CDTF">2021-11-30T12:35:47Z</dcterms:modified>
</cp:coreProperties>
</file>